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302" r:id="rId7"/>
    <p:sldId id="303" r:id="rId8"/>
    <p:sldId id="304" r:id="rId9"/>
    <p:sldId id="264" r:id="rId10"/>
    <p:sldId id="306" r:id="rId11"/>
    <p:sldId id="307" r:id="rId12"/>
    <p:sldId id="308" r:id="rId13"/>
    <p:sldId id="309" r:id="rId14"/>
    <p:sldId id="320" r:id="rId15"/>
    <p:sldId id="310" r:id="rId16"/>
    <p:sldId id="312" r:id="rId17"/>
    <p:sldId id="265" r:id="rId18"/>
    <p:sldId id="311" r:id="rId19"/>
    <p:sldId id="268" r:id="rId20"/>
    <p:sldId id="313" r:id="rId21"/>
    <p:sldId id="314" r:id="rId22"/>
    <p:sldId id="276" r:id="rId23"/>
    <p:sldId id="274" r:id="rId24"/>
    <p:sldId id="316" r:id="rId25"/>
    <p:sldId id="317" r:id="rId26"/>
    <p:sldId id="318" r:id="rId27"/>
    <p:sldId id="319" r:id="rId28"/>
  </p:sldIdLst>
  <p:sldSz cx="9144000" cy="5143500" type="screen16x9"/>
  <p:notesSz cx="6858000" cy="9144000"/>
  <p:embeddedFontLst>
    <p:embeddedFont>
      <p:font typeface="Balsamiq Sans"/>
      <p:regular r:id="rId32"/>
    </p:embeddedFont>
    <p:embeddedFont>
      <p:font typeface="Albert Sans"/>
      <p:regular r:id="rId33"/>
    </p:embeddedFont>
    <p:embeddedFont>
      <p:font typeface="Nunito Light"/>
      <p:regular r:id="rId34"/>
    </p:embeddedFont>
    <p:embeddedFont>
      <p:font typeface="Bebas Neue" panose="020B0606020202050201"/>
      <p:regular r:id="rId35"/>
    </p:embeddedFont>
    <p:embeddedFont>
      <p:font typeface="Patrick Hand" panose="00000500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91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2836;g1958e4b1c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7" name="Google Shape;2837;g1958e4b1c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2836;g1958e4b1c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7" name="Google Shape;2837;g1958e4b1c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2836;g1958e4b1c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7" name="Google Shape;2837;g1958e4b1c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958e4b1c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958e4b1c6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958e4b1c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958e4b1c6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958e4b1c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958e4b1c6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1958e4b1c6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1958e4b1c6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4" name="Google Shape;3334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g1958e4b1c6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6" name="Google Shape;3046;g1958e4b1c6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4" name="Google Shape;3334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958e4b1c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958e4b1c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958e4b1c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958e4b1c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958e4b1c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958e4b1c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902088"/>
            <a:ext cx="4544400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803400"/>
            <a:ext cx="39780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5238861" y="-211952"/>
            <a:ext cx="1948975" cy="720859"/>
            <a:chOff x="5238861" y="-211952"/>
            <a:chExt cx="1948975" cy="72085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5593501" y="-211952"/>
              <a:ext cx="942498" cy="720844"/>
              <a:chOff x="7566114" y="1541826"/>
              <a:chExt cx="492810" cy="376912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568915" y="1545250"/>
                <a:ext cx="486040" cy="370025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9511" extrusionOk="0">
                    <a:moveTo>
                      <a:pt x="5832" y="2103"/>
                    </a:moveTo>
                    <a:cubicBezTo>
                      <a:pt x="6918" y="2103"/>
                      <a:pt x="7971" y="2686"/>
                      <a:pt x="8514" y="3689"/>
                    </a:cubicBezTo>
                    <a:cubicBezTo>
                      <a:pt x="8535" y="3720"/>
                      <a:pt x="8538" y="3756"/>
                      <a:pt x="8526" y="3792"/>
                    </a:cubicBezTo>
                    <a:cubicBezTo>
                      <a:pt x="8514" y="3825"/>
                      <a:pt x="8488" y="3854"/>
                      <a:pt x="8454" y="3868"/>
                    </a:cubicBezTo>
                    <a:lnTo>
                      <a:pt x="3152" y="6214"/>
                    </a:lnTo>
                    <a:cubicBezTo>
                      <a:pt x="3134" y="6221"/>
                      <a:pt x="3116" y="6225"/>
                      <a:pt x="3098" y="6225"/>
                    </a:cubicBezTo>
                    <a:cubicBezTo>
                      <a:pt x="3080" y="6225"/>
                      <a:pt x="3062" y="6221"/>
                      <a:pt x="3045" y="6214"/>
                    </a:cubicBezTo>
                    <a:cubicBezTo>
                      <a:pt x="3009" y="6200"/>
                      <a:pt x="2985" y="6174"/>
                      <a:pt x="2973" y="6140"/>
                    </a:cubicBezTo>
                    <a:cubicBezTo>
                      <a:pt x="2451" y="4656"/>
                      <a:pt x="3173" y="2996"/>
                      <a:pt x="4614" y="2358"/>
                    </a:cubicBezTo>
                    <a:cubicBezTo>
                      <a:pt x="5010" y="2184"/>
                      <a:pt x="5424" y="2103"/>
                      <a:pt x="5832" y="2103"/>
                    </a:cubicBezTo>
                    <a:close/>
                    <a:moveTo>
                      <a:pt x="5840" y="1"/>
                    </a:moveTo>
                    <a:cubicBezTo>
                      <a:pt x="5145" y="1"/>
                      <a:pt x="4439" y="145"/>
                      <a:pt x="3764" y="445"/>
                    </a:cubicBezTo>
                    <a:cubicBezTo>
                      <a:pt x="1208" y="1576"/>
                      <a:pt x="31" y="4544"/>
                      <a:pt x="1106" y="7115"/>
                    </a:cubicBezTo>
                    <a:cubicBezTo>
                      <a:pt x="1127" y="7160"/>
                      <a:pt x="1103" y="7217"/>
                      <a:pt x="1056" y="7239"/>
                    </a:cubicBezTo>
                    <a:lnTo>
                      <a:pt x="162" y="7634"/>
                    </a:lnTo>
                    <a:cubicBezTo>
                      <a:pt x="53" y="7684"/>
                      <a:pt x="0" y="7813"/>
                      <a:pt x="48" y="7927"/>
                    </a:cubicBezTo>
                    <a:lnTo>
                      <a:pt x="691" y="9380"/>
                    </a:lnTo>
                    <a:cubicBezTo>
                      <a:pt x="730" y="9462"/>
                      <a:pt x="810" y="9510"/>
                      <a:pt x="895" y="9510"/>
                    </a:cubicBezTo>
                    <a:cubicBezTo>
                      <a:pt x="925" y="9510"/>
                      <a:pt x="955" y="9504"/>
                      <a:pt x="984" y="9492"/>
                    </a:cubicBezTo>
                    <a:lnTo>
                      <a:pt x="12328" y="4471"/>
                    </a:lnTo>
                    <a:cubicBezTo>
                      <a:pt x="12442" y="4418"/>
                      <a:pt x="12492" y="4292"/>
                      <a:pt x="12444" y="4178"/>
                    </a:cubicBezTo>
                    <a:lnTo>
                      <a:pt x="11801" y="2724"/>
                    </a:lnTo>
                    <a:cubicBezTo>
                      <a:pt x="11764" y="2640"/>
                      <a:pt x="11684" y="2592"/>
                      <a:pt x="11600" y="2592"/>
                    </a:cubicBezTo>
                    <a:cubicBezTo>
                      <a:pt x="11570" y="2592"/>
                      <a:pt x="11540" y="2598"/>
                      <a:pt x="11511" y="2610"/>
                    </a:cubicBezTo>
                    <a:lnTo>
                      <a:pt x="10617" y="3008"/>
                    </a:lnTo>
                    <a:cubicBezTo>
                      <a:pt x="10605" y="3013"/>
                      <a:pt x="10592" y="3015"/>
                      <a:pt x="10580" y="3015"/>
                    </a:cubicBezTo>
                    <a:cubicBezTo>
                      <a:pt x="10542" y="3015"/>
                      <a:pt x="10507" y="2994"/>
                      <a:pt x="10491" y="2960"/>
                    </a:cubicBezTo>
                    <a:cubicBezTo>
                      <a:pt x="9636" y="1133"/>
                      <a:pt x="7837" y="37"/>
                      <a:pt x="5939" y="2"/>
                    </a:cubicBezTo>
                    <a:cubicBezTo>
                      <a:pt x="5906" y="1"/>
                      <a:pt x="5873" y="1"/>
                      <a:pt x="58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589651" y="1545211"/>
                <a:ext cx="465304" cy="369948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9509" extrusionOk="0">
                    <a:moveTo>
                      <a:pt x="5406" y="0"/>
                    </a:moveTo>
                    <a:lnTo>
                      <a:pt x="5406" y="0"/>
                    </a:lnTo>
                    <a:cubicBezTo>
                      <a:pt x="7019" y="879"/>
                      <a:pt x="8434" y="2049"/>
                      <a:pt x="8993" y="3816"/>
                    </a:cubicBezTo>
                    <a:cubicBezTo>
                      <a:pt x="9136" y="4260"/>
                      <a:pt x="8912" y="4746"/>
                      <a:pt x="8484" y="4931"/>
                    </a:cubicBezTo>
                    <a:lnTo>
                      <a:pt x="499" y="8466"/>
                    </a:lnTo>
                    <a:cubicBezTo>
                      <a:pt x="156" y="8619"/>
                      <a:pt x="1" y="9017"/>
                      <a:pt x="153" y="9360"/>
                    </a:cubicBezTo>
                    <a:lnTo>
                      <a:pt x="163" y="9379"/>
                    </a:lnTo>
                    <a:cubicBezTo>
                      <a:pt x="200" y="9460"/>
                      <a:pt x="282" y="9509"/>
                      <a:pt x="367" y="9509"/>
                    </a:cubicBezTo>
                    <a:cubicBezTo>
                      <a:pt x="396" y="9509"/>
                      <a:pt x="425" y="9503"/>
                      <a:pt x="453" y="9491"/>
                    </a:cubicBezTo>
                    <a:lnTo>
                      <a:pt x="11800" y="4472"/>
                    </a:lnTo>
                    <a:cubicBezTo>
                      <a:pt x="11909" y="4419"/>
                      <a:pt x="11959" y="4288"/>
                      <a:pt x="11911" y="4179"/>
                    </a:cubicBezTo>
                    <a:lnTo>
                      <a:pt x="11268" y="2725"/>
                    </a:lnTo>
                    <a:cubicBezTo>
                      <a:pt x="11230" y="2642"/>
                      <a:pt x="11147" y="2593"/>
                      <a:pt x="11058" y="2593"/>
                    </a:cubicBezTo>
                    <a:cubicBezTo>
                      <a:pt x="11030" y="2593"/>
                      <a:pt x="11001" y="2598"/>
                      <a:pt x="10973" y="2609"/>
                    </a:cubicBezTo>
                    <a:lnTo>
                      <a:pt x="10080" y="3007"/>
                    </a:lnTo>
                    <a:cubicBezTo>
                      <a:pt x="10067" y="3011"/>
                      <a:pt x="10055" y="3014"/>
                      <a:pt x="10042" y="3014"/>
                    </a:cubicBezTo>
                    <a:cubicBezTo>
                      <a:pt x="10007" y="3014"/>
                      <a:pt x="9973" y="2994"/>
                      <a:pt x="9956" y="2959"/>
                    </a:cubicBezTo>
                    <a:cubicBezTo>
                      <a:pt x="9103" y="1132"/>
                      <a:pt x="7304" y="36"/>
                      <a:pt x="540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704927" y="1750629"/>
                <a:ext cx="109984" cy="50732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304" extrusionOk="0">
                    <a:moveTo>
                      <a:pt x="2724" y="1"/>
                    </a:moveTo>
                    <a:cubicBezTo>
                      <a:pt x="2717" y="1"/>
                      <a:pt x="2710" y="2"/>
                      <a:pt x="2703" y="4"/>
                    </a:cubicBezTo>
                    <a:cubicBezTo>
                      <a:pt x="1964" y="228"/>
                      <a:pt x="730" y="776"/>
                      <a:pt x="63" y="1176"/>
                    </a:cubicBezTo>
                    <a:cubicBezTo>
                      <a:pt x="1" y="1214"/>
                      <a:pt x="33" y="1303"/>
                      <a:pt x="93" y="1303"/>
                    </a:cubicBezTo>
                    <a:cubicBezTo>
                      <a:pt x="99" y="1303"/>
                      <a:pt x="106" y="1302"/>
                      <a:pt x="113" y="1300"/>
                    </a:cubicBezTo>
                    <a:cubicBezTo>
                      <a:pt x="828" y="1085"/>
                      <a:pt x="2071" y="549"/>
                      <a:pt x="2757" y="135"/>
                    </a:cubicBezTo>
                    <a:cubicBezTo>
                      <a:pt x="2826" y="94"/>
                      <a:pt x="2790" y="1"/>
                      <a:pt x="27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566114" y="1541826"/>
                <a:ext cx="492810" cy="376912"/>
              </a:xfrm>
              <a:custGeom>
                <a:avLst/>
                <a:gdLst/>
                <a:ahLst/>
                <a:cxnLst/>
                <a:rect l="l" t="t" r="r" b="b"/>
                <a:pathLst>
                  <a:path w="12667" h="9688" extrusionOk="0">
                    <a:moveTo>
                      <a:pt x="5858" y="202"/>
                    </a:moveTo>
                    <a:cubicBezTo>
                      <a:pt x="5894" y="202"/>
                      <a:pt x="5928" y="204"/>
                      <a:pt x="5963" y="204"/>
                    </a:cubicBezTo>
                    <a:cubicBezTo>
                      <a:pt x="7902" y="242"/>
                      <a:pt x="9613" y="1355"/>
                      <a:pt x="10435" y="3110"/>
                    </a:cubicBezTo>
                    <a:cubicBezTo>
                      <a:pt x="10468" y="3178"/>
                      <a:pt x="10533" y="3217"/>
                      <a:pt x="10602" y="3217"/>
                    </a:cubicBezTo>
                    <a:cubicBezTo>
                      <a:pt x="10628" y="3217"/>
                      <a:pt x="10654" y="3212"/>
                      <a:pt x="10680" y="3201"/>
                    </a:cubicBezTo>
                    <a:lnTo>
                      <a:pt x="11573" y="2803"/>
                    </a:lnTo>
                    <a:cubicBezTo>
                      <a:pt x="11591" y="2795"/>
                      <a:pt x="11609" y="2792"/>
                      <a:pt x="11626" y="2792"/>
                    </a:cubicBezTo>
                    <a:cubicBezTo>
                      <a:pt x="11643" y="2792"/>
                      <a:pt x="11658" y="2795"/>
                      <a:pt x="11673" y="2801"/>
                    </a:cubicBezTo>
                    <a:cubicBezTo>
                      <a:pt x="11707" y="2812"/>
                      <a:pt x="11733" y="2839"/>
                      <a:pt x="11745" y="2870"/>
                    </a:cubicBezTo>
                    <a:lnTo>
                      <a:pt x="12388" y="4323"/>
                    </a:lnTo>
                    <a:cubicBezTo>
                      <a:pt x="12464" y="4370"/>
                      <a:pt x="12435" y="4447"/>
                      <a:pt x="12369" y="4478"/>
                    </a:cubicBezTo>
                    <a:lnTo>
                      <a:pt x="11966" y="4654"/>
                    </a:lnTo>
                    <a:lnTo>
                      <a:pt x="11542" y="3701"/>
                    </a:lnTo>
                    <a:cubicBezTo>
                      <a:pt x="11528" y="3668"/>
                      <a:pt x="11496" y="3647"/>
                      <a:pt x="11461" y="3647"/>
                    </a:cubicBezTo>
                    <a:cubicBezTo>
                      <a:pt x="11449" y="3647"/>
                      <a:pt x="11436" y="3650"/>
                      <a:pt x="11423" y="3656"/>
                    </a:cubicBezTo>
                    <a:cubicBezTo>
                      <a:pt x="11380" y="3677"/>
                      <a:pt x="11359" y="3727"/>
                      <a:pt x="11380" y="3772"/>
                    </a:cubicBezTo>
                    <a:lnTo>
                      <a:pt x="11802" y="4725"/>
                    </a:lnTo>
                    <a:lnTo>
                      <a:pt x="11578" y="4823"/>
                    </a:lnTo>
                    <a:lnTo>
                      <a:pt x="11273" y="4132"/>
                    </a:lnTo>
                    <a:cubicBezTo>
                      <a:pt x="11257" y="4099"/>
                      <a:pt x="11226" y="4079"/>
                      <a:pt x="11192" y="4079"/>
                    </a:cubicBezTo>
                    <a:cubicBezTo>
                      <a:pt x="11179" y="4079"/>
                      <a:pt x="11167" y="4081"/>
                      <a:pt x="11154" y="4087"/>
                    </a:cubicBezTo>
                    <a:cubicBezTo>
                      <a:pt x="11109" y="4108"/>
                      <a:pt x="11087" y="4158"/>
                      <a:pt x="11109" y="4204"/>
                    </a:cubicBezTo>
                    <a:lnTo>
                      <a:pt x="11416" y="4894"/>
                    </a:lnTo>
                    <a:lnTo>
                      <a:pt x="11192" y="4992"/>
                    </a:lnTo>
                    <a:lnTo>
                      <a:pt x="10885" y="4301"/>
                    </a:lnTo>
                    <a:cubicBezTo>
                      <a:pt x="10869" y="4268"/>
                      <a:pt x="10837" y="4249"/>
                      <a:pt x="10804" y="4249"/>
                    </a:cubicBezTo>
                    <a:cubicBezTo>
                      <a:pt x="10792" y="4249"/>
                      <a:pt x="10780" y="4251"/>
                      <a:pt x="10768" y="4256"/>
                    </a:cubicBezTo>
                    <a:cubicBezTo>
                      <a:pt x="10725" y="4277"/>
                      <a:pt x="10704" y="4328"/>
                      <a:pt x="10725" y="4373"/>
                    </a:cubicBezTo>
                    <a:lnTo>
                      <a:pt x="11030" y="5064"/>
                    </a:lnTo>
                    <a:lnTo>
                      <a:pt x="10808" y="5161"/>
                    </a:lnTo>
                    <a:lnTo>
                      <a:pt x="10384" y="4208"/>
                    </a:lnTo>
                    <a:cubicBezTo>
                      <a:pt x="10369" y="4177"/>
                      <a:pt x="10338" y="4157"/>
                      <a:pt x="10304" y="4157"/>
                    </a:cubicBezTo>
                    <a:cubicBezTo>
                      <a:pt x="10291" y="4157"/>
                      <a:pt x="10278" y="4160"/>
                      <a:pt x="10265" y="4166"/>
                    </a:cubicBezTo>
                    <a:cubicBezTo>
                      <a:pt x="10220" y="4185"/>
                      <a:pt x="10201" y="4237"/>
                      <a:pt x="10220" y="4285"/>
                    </a:cubicBezTo>
                    <a:lnTo>
                      <a:pt x="10644" y="5237"/>
                    </a:lnTo>
                    <a:lnTo>
                      <a:pt x="10420" y="5335"/>
                    </a:lnTo>
                    <a:lnTo>
                      <a:pt x="10113" y="4644"/>
                    </a:lnTo>
                    <a:cubicBezTo>
                      <a:pt x="10099" y="4611"/>
                      <a:pt x="10067" y="4591"/>
                      <a:pt x="10032" y="4591"/>
                    </a:cubicBezTo>
                    <a:cubicBezTo>
                      <a:pt x="10019" y="4591"/>
                      <a:pt x="10006" y="4593"/>
                      <a:pt x="9994" y="4599"/>
                    </a:cubicBezTo>
                    <a:cubicBezTo>
                      <a:pt x="9951" y="4621"/>
                      <a:pt x="9929" y="4671"/>
                      <a:pt x="9951" y="4718"/>
                    </a:cubicBezTo>
                    <a:lnTo>
                      <a:pt x="10256" y="5409"/>
                    </a:lnTo>
                    <a:lnTo>
                      <a:pt x="10034" y="5507"/>
                    </a:lnTo>
                    <a:lnTo>
                      <a:pt x="9727" y="4816"/>
                    </a:lnTo>
                    <a:cubicBezTo>
                      <a:pt x="9711" y="4784"/>
                      <a:pt x="9680" y="4765"/>
                      <a:pt x="9646" y="4765"/>
                    </a:cubicBezTo>
                    <a:cubicBezTo>
                      <a:pt x="9634" y="4765"/>
                      <a:pt x="9621" y="4767"/>
                      <a:pt x="9608" y="4773"/>
                    </a:cubicBezTo>
                    <a:cubicBezTo>
                      <a:pt x="9563" y="4792"/>
                      <a:pt x="9541" y="4844"/>
                      <a:pt x="9563" y="4887"/>
                    </a:cubicBezTo>
                    <a:lnTo>
                      <a:pt x="9870" y="5578"/>
                    </a:lnTo>
                    <a:lnTo>
                      <a:pt x="9646" y="5678"/>
                    </a:lnTo>
                    <a:lnTo>
                      <a:pt x="9224" y="4725"/>
                    </a:lnTo>
                    <a:cubicBezTo>
                      <a:pt x="9209" y="4692"/>
                      <a:pt x="9177" y="4672"/>
                      <a:pt x="9143" y="4672"/>
                    </a:cubicBezTo>
                    <a:cubicBezTo>
                      <a:pt x="9131" y="4672"/>
                      <a:pt x="9118" y="4674"/>
                      <a:pt x="9105" y="4680"/>
                    </a:cubicBezTo>
                    <a:cubicBezTo>
                      <a:pt x="9060" y="4702"/>
                      <a:pt x="9039" y="4752"/>
                      <a:pt x="9060" y="4797"/>
                    </a:cubicBezTo>
                    <a:lnTo>
                      <a:pt x="9482" y="5750"/>
                    </a:lnTo>
                    <a:lnTo>
                      <a:pt x="9260" y="5847"/>
                    </a:lnTo>
                    <a:lnTo>
                      <a:pt x="8953" y="5156"/>
                    </a:lnTo>
                    <a:cubicBezTo>
                      <a:pt x="8937" y="5123"/>
                      <a:pt x="8906" y="5103"/>
                      <a:pt x="8873" y="5103"/>
                    </a:cubicBezTo>
                    <a:cubicBezTo>
                      <a:pt x="8860" y="5103"/>
                      <a:pt x="8848" y="5106"/>
                      <a:pt x="8836" y="5111"/>
                    </a:cubicBezTo>
                    <a:cubicBezTo>
                      <a:pt x="8791" y="5133"/>
                      <a:pt x="8772" y="5183"/>
                      <a:pt x="8791" y="5228"/>
                    </a:cubicBezTo>
                    <a:lnTo>
                      <a:pt x="9098" y="5919"/>
                    </a:lnTo>
                    <a:lnTo>
                      <a:pt x="8874" y="6016"/>
                    </a:lnTo>
                    <a:lnTo>
                      <a:pt x="8569" y="5326"/>
                    </a:lnTo>
                    <a:cubicBezTo>
                      <a:pt x="8553" y="5292"/>
                      <a:pt x="8522" y="5273"/>
                      <a:pt x="8488" y="5273"/>
                    </a:cubicBezTo>
                    <a:cubicBezTo>
                      <a:pt x="8476" y="5273"/>
                      <a:pt x="8464" y="5275"/>
                      <a:pt x="8453" y="5280"/>
                    </a:cubicBezTo>
                    <a:cubicBezTo>
                      <a:pt x="8407" y="5302"/>
                      <a:pt x="8386" y="5352"/>
                      <a:pt x="8407" y="5399"/>
                    </a:cubicBezTo>
                    <a:lnTo>
                      <a:pt x="8715" y="6090"/>
                    </a:lnTo>
                    <a:lnTo>
                      <a:pt x="8491" y="6190"/>
                    </a:lnTo>
                    <a:lnTo>
                      <a:pt x="8069" y="5237"/>
                    </a:lnTo>
                    <a:cubicBezTo>
                      <a:pt x="8053" y="5204"/>
                      <a:pt x="8022" y="5184"/>
                      <a:pt x="7988" y="5184"/>
                    </a:cubicBezTo>
                    <a:cubicBezTo>
                      <a:pt x="7975" y="5184"/>
                      <a:pt x="7963" y="5187"/>
                      <a:pt x="7950" y="5192"/>
                    </a:cubicBezTo>
                    <a:cubicBezTo>
                      <a:pt x="7905" y="5214"/>
                      <a:pt x="7883" y="5264"/>
                      <a:pt x="7905" y="5311"/>
                    </a:cubicBezTo>
                    <a:lnTo>
                      <a:pt x="8326" y="6264"/>
                    </a:lnTo>
                    <a:lnTo>
                      <a:pt x="8105" y="6362"/>
                    </a:lnTo>
                    <a:lnTo>
                      <a:pt x="7797" y="5671"/>
                    </a:lnTo>
                    <a:cubicBezTo>
                      <a:pt x="7782" y="5638"/>
                      <a:pt x="7750" y="5618"/>
                      <a:pt x="7716" y="5618"/>
                    </a:cubicBezTo>
                    <a:cubicBezTo>
                      <a:pt x="7703" y="5618"/>
                      <a:pt x="7691" y="5621"/>
                      <a:pt x="7678" y="5626"/>
                    </a:cubicBezTo>
                    <a:cubicBezTo>
                      <a:pt x="7633" y="5647"/>
                      <a:pt x="7612" y="5697"/>
                      <a:pt x="7633" y="5745"/>
                    </a:cubicBezTo>
                    <a:lnTo>
                      <a:pt x="7940" y="6436"/>
                    </a:lnTo>
                    <a:lnTo>
                      <a:pt x="7716" y="6536"/>
                    </a:lnTo>
                    <a:lnTo>
                      <a:pt x="7409" y="5845"/>
                    </a:lnTo>
                    <a:cubicBezTo>
                      <a:pt x="7395" y="5812"/>
                      <a:pt x="7363" y="5791"/>
                      <a:pt x="7328" y="5791"/>
                    </a:cubicBezTo>
                    <a:cubicBezTo>
                      <a:pt x="7316" y="5791"/>
                      <a:pt x="7303" y="5794"/>
                      <a:pt x="7290" y="5800"/>
                    </a:cubicBezTo>
                    <a:cubicBezTo>
                      <a:pt x="7247" y="5821"/>
                      <a:pt x="7226" y="5871"/>
                      <a:pt x="7247" y="5919"/>
                    </a:cubicBezTo>
                    <a:lnTo>
                      <a:pt x="7552" y="6610"/>
                    </a:lnTo>
                    <a:lnTo>
                      <a:pt x="7331" y="6707"/>
                    </a:lnTo>
                    <a:lnTo>
                      <a:pt x="6907" y="5754"/>
                    </a:lnTo>
                    <a:cubicBezTo>
                      <a:pt x="6891" y="5721"/>
                      <a:pt x="6859" y="5702"/>
                      <a:pt x="6825" y="5702"/>
                    </a:cubicBezTo>
                    <a:cubicBezTo>
                      <a:pt x="6812" y="5702"/>
                      <a:pt x="6800" y="5704"/>
                      <a:pt x="6787" y="5709"/>
                    </a:cubicBezTo>
                    <a:cubicBezTo>
                      <a:pt x="6742" y="5731"/>
                      <a:pt x="6723" y="5781"/>
                      <a:pt x="6742" y="5826"/>
                    </a:cubicBezTo>
                    <a:lnTo>
                      <a:pt x="7166" y="6779"/>
                    </a:lnTo>
                    <a:lnTo>
                      <a:pt x="6942" y="6876"/>
                    </a:lnTo>
                    <a:lnTo>
                      <a:pt x="6635" y="6186"/>
                    </a:lnTo>
                    <a:cubicBezTo>
                      <a:pt x="6621" y="6154"/>
                      <a:pt x="6589" y="6134"/>
                      <a:pt x="6556" y="6134"/>
                    </a:cubicBezTo>
                    <a:cubicBezTo>
                      <a:pt x="6544" y="6134"/>
                      <a:pt x="6532" y="6137"/>
                      <a:pt x="6521" y="6143"/>
                    </a:cubicBezTo>
                    <a:cubicBezTo>
                      <a:pt x="6475" y="6162"/>
                      <a:pt x="6454" y="6214"/>
                      <a:pt x="6475" y="6257"/>
                    </a:cubicBezTo>
                    <a:lnTo>
                      <a:pt x="6783" y="6948"/>
                    </a:lnTo>
                    <a:lnTo>
                      <a:pt x="6559" y="7048"/>
                    </a:lnTo>
                    <a:lnTo>
                      <a:pt x="6251" y="6357"/>
                    </a:lnTo>
                    <a:cubicBezTo>
                      <a:pt x="6236" y="6324"/>
                      <a:pt x="6205" y="6303"/>
                      <a:pt x="6171" y="6303"/>
                    </a:cubicBezTo>
                    <a:cubicBezTo>
                      <a:pt x="6159" y="6303"/>
                      <a:pt x="6147" y="6306"/>
                      <a:pt x="6135" y="6312"/>
                    </a:cubicBezTo>
                    <a:cubicBezTo>
                      <a:pt x="6092" y="6333"/>
                      <a:pt x="6070" y="6383"/>
                      <a:pt x="6092" y="6429"/>
                    </a:cubicBezTo>
                    <a:lnTo>
                      <a:pt x="6397" y="7119"/>
                    </a:lnTo>
                    <a:lnTo>
                      <a:pt x="6175" y="7217"/>
                    </a:lnTo>
                    <a:lnTo>
                      <a:pt x="5751" y="6264"/>
                    </a:lnTo>
                    <a:cubicBezTo>
                      <a:pt x="5735" y="6231"/>
                      <a:pt x="5704" y="6211"/>
                      <a:pt x="5670" y="6211"/>
                    </a:cubicBezTo>
                    <a:cubicBezTo>
                      <a:pt x="5658" y="6211"/>
                      <a:pt x="5645" y="6213"/>
                      <a:pt x="5632" y="6219"/>
                    </a:cubicBezTo>
                    <a:cubicBezTo>
                      <a:pt x="5587" y="6240"/>
                      <a:pt x="5568" y="6290"/>
                      <a:pt x="5587" y="6336"/>
                    </a:cubicBezTo>
                    <a:lnTo>
                      <a:pt x="6011" y="7289"/>
                    </a:lnTo>
                    <a:lnTo>
                      <a:pt x="5787" y="7386"/>
                    </a:lnTo>
                    <a:lnTo>
                      <a:pt x="5480" y="6695"/>
                    </a:lnTo>
                    <a:cubicBezTo>
                      <a:pt x="5466" y="6662"/>
                      <a:pt x="5433" y="6643"/>
                      <a:pt x="5398" y="6643"/>
                    </a:cubicBezTo>
                    <a:cubicBezTo>
                      <a:pt x="5386" y="6643"/>
                      <a:pt x="5373" y="6645"/>
                      <a:pt x="5361" y="6650"/>
                    </a:cubicBezTo>
                    <a:cubicBezTo>
                      <a:pt x="5318" y="6672"/>
                      <a:pt x="5296" y="6722"/>
                      <a:pt x="5318" y="6769"/>
                    </a:cubicBezTo>
                    <a:lnTo>
                      <a:pt x="5623" y="7460"/>
                    </a:lnTo>
                    <a:lnTo>
                      <a:pt x="5401" y="7560"/>
                    </a:lnTo>
                    <a:lnTo>
                      <a:pt x="5094" y="6869"/>
                    </a:lnTo>
                    <a:cubicBezTo>
                      <a:pt x="5078" y="6836"/>
                      <a:pt x="5047" y="6816"/>
                      <a:pt x="5013" y="6816"/>
                    </a:cubicBezTo>
                    <a:cubicBezTo>
                      <a:pt x="5000" y="6816"/>
                      <a:pt x="4987" y="6818"/>
                      <a:pt x="4975" y="6824"/>
                    </a:cubicBezTo>
                    <a:cubicBezTo>
                      <a:pt x="4929" y="6845"/>
                      <a:pt x="4908" y="6895"/>
                      <a:pt x="4929" y="6943"/>
                    </a:cubicBezTo>
                    <a:lnTo>
                      <a:pt x="5237" y="7634"/>
                    </a:lnTo>
                    <a:lnTo>
                      <a:pt x="5013" y="7732"/>
                    </a:lnTo>
                    <a:lnTo>
                      <a:pt x="4591" y="6779"/>
                    </a:lnTo>
                    <a:cubicBezTo>
                      <a:pt x="4575" y="6745"/>
                      <a:pt x="4544" y="6726"/>
                      <a:pt x="4509" y="6726"/>
                    </a:cubicBezTo>
                    <a:cubicBezTo>
                      <a:pt x="4497" y="6726"/>
                      <a:pt x="4484" y="6729"/>
                      <a:pt x="4472" y="6733"/>
                    </a:cubicBezTo>
                    <a:cubicBezTo>
                      <a:pt x="4427" y="6755"/>
                      <a:pt x="4405" y="6805"/>
                      <a:pt x="4427" y="6850"/>
                    </a:cubicBezTo>
                    <a:lnTo>
                      <a:pt x="4848" y="7803"/>
                    </a:lnTo>
                    <a:lnTo>
                      <a:pt x="4627" y="7901"/>
                    </a:lnTo>
                    <a:lnTo>
                      <a:pt x="4320" y="7210"/>
                    </a:lnTo>
                    <a:cubicBezTo>
                      <a:pt x="4304" y="7179"/>
                      <a:pt x="4273" y="7159"/>
                      <a:pt x="4239" y="7159"/>
                    </a:cubicBezTo>
                    <a:cubicBezTo>
                      <a:pt x="4226" y="7159"/>
                      <a:pt x="4213" y="7161"/>
                      <a:pt x="4200" y="7167"/>
                    </a:cubicBezTo>
                    <a:cubicBezTo>
                      <a:pt x="4155" y="7186"/>
                      <a:pt x="4134" y="7238"/>
                      <a:pt x="4155" y="7281"/>
                    </a:cubicBezTo>
                    <a:lnTo>
                      <a:pt x="4462" y="7972"/>
                    </a:lnTo>
                    <a:lnTo>
                      <a:pt x="4239" y="8072"/>
                    </a:lnTo>
                    <a:lnTo>
                      <a:pt x="3931" y="7381"/>
                    </a:lnTo>
                    <a:cubicBezTo>
                      <a:pt x="3917" y="7348"/>
                      <a:pt x="3885" y="7328"/>
                      <a:pt x="3850" y="7328"/>
                    </a:cubicBezTo>
                    <a:cubicBezTo>
                      <a:pt x="3838" y="7328"/>
                      <a:pt x="3825" y="7330"/>
                      <a:pt x="3812" y="7336"/>
                    </a:cubicBezTo>
                    <a:cubicBezTo>
                      <a:pt x="3769" y="7358"/>
                      <a:pt x="3748" y="7408"/>
                      <a:pt x="3769" y="7453"/>
                    </a:cubicBezTo>
                    <a:lnTo>
                      <a:pt x="4074" y="8144"/>
                    </a:lnTo>
                    <a:lnTo>
                      <a:pt x="3853" y="8241"/>
                    </a:lnTo>
                    <a:lnTo>
                      <a:pt x="3429" y="7289"/>
                    </a:lnTo>
                    <a:cubicBezTo>
                      <a:pt x="3413" y="7255"/>
                      <a:pt x="3382" y="7235"/>
                      <a:pt x="3348" y="7235"/>
                    </a:cubicBezTo>
                    <a:cubicBezTo>
                      <a:pt x="3336" y="7235"/>
                      <a:pt x="3324" y="7238"/>
                      <a:pt x="3312" y="7243"/>
                    </a:cubicBezTo>
                    <a:cubicBezTo>
                      <a:pt x="3269" y="7265"/>
                      <a:pt x="3248" y="7315"/>
                      <a:pt x="3269" y="7360"/>
                    </a:cubicBezTo>
                    <a:lnTo>
                      <a:pt x="3691" y="8313"/>
                    </a:lnTo>
                    <a:lnTo>
                      <a:pt x="3467" y="8411"/>
                    </a:lnTo>
                    <a:lnTo>
                      <a:pt x="3162" y="7720"/>
                    </a:lnTo>
                    <a:cubicBezTo>
                      <a:pt x="3146" y="7686"/>
                      <a:pt x="3115" y="7667"/>
                      <a:pt x="3080" y="7667"/>
                    </a:cubicBezTo>
                    <a:cubicBezTo>
                      <a:pt x="3068" y="7667"/>
                      <a:pt x="3055" y="7669"/>
                      <a:pt x="3043" y="7674"/>
                    </a:cubicBezTo>
                    <a:cubicBezTo>
                      <a:pt x="2997" y="7696"/>
                      <a:pt x="2976" y="7746"/>
                      <a:pt x="2997" y="7794"/>
                    </a:cubicBezTo>
                    <a:lnTo>
                      <a:pt x="3305" y="8484"/>
                    </a:lnTo>
                    <a:lnTo>
                      <a:pt x="3081" y="8584"/>
                    </a:lnTo>
                    <a:lnTo>
                      <a:pt x="2774" y="7894"/>
                    </a:lnTo>
                    <a:cubicBezTo>
                      <a:pt x="2758" y="7860"/>
                      <a:pt x="2727" y="7840"/>
                      <a:pt x="2692" y="7840"/>
                    </a:cubicBezTo>
                    <a:cubicBezTo>
                      <a:pt x="2680" y="7840"/>
                      <a:pt x="2667" y="7843"/>
                      <a:pt x="2654" y="7848"/>
                    </a:cubicBezTo>
                    <a:cubicBezTo>
                      <a:pt x="2609" y="7870"/>
                      <a:pt x="2590" y="7920"/>
                      <a:pt x="2609" y="7967"/>
                    </a:cubicBezTo>
                    <a:lnTo>
                      <a:pt x="2916" y="8658"/>
                    </a:lnTo>
                    <a:lnTo>
                      <a:pt x="2693" y="8756"/>
                    </a:lnTo>
                    <a:lnTo>
                      <a:pt x="2271" y="7803"/>
                    </a:lnTo>
                    <a:cubicBezTo>
                      <a:pt x="2255" y="7770"/>
                      <a:pt x="2224" y="7750"/>
                      <a:pt x="2189" y="7750"/>
                    </a:cubicBezTo>
                    <a:cubicBezTo>
                      <a:pt x="2177" y="7750"/>
                      <a:pt x="2164" y="7753"/>
                      <a:pt x="2152" y="7758"/>
                    </a:cubicBezTo>
                    <a:cubicBezTo>
                      <a:pt x="2107" y="7779"/>
                      <a:pt x="2085" y="7829"/>
                      <a:pt x="2107" y="7877"/>
                    </a:cubicBezTo>
                    <a:lnTo>
                      <a:pt x="2531" y="8830"/>
                    </a:lnTo>
                    <a:lnTo>
                      <a:pt x="2307" y="8930"/>
                    </a:lnTo>
                    <a:lnTo>
                      <a:pt x="1999" y="8239"/>
                    </a:lnTo>
                    <a:cubicBezTo>
                      <a:pt x="1984" y="8206"/>
                      <a:pt x="1952" y="8185"/>
                      <a:pt x="1918" y="8185"/>
                    </a:cubicBezTo>
                    <a:cubicBezTo>
                      <a:pt x="1906" y="8185"/>
                      <a:pt x="1893" y="8188"/>
                      <a:pt x="1880" y="8194"/>
                    </a:cubicBezTo>
                    <a:cubicBezTo>
                      <a:pt x="1835" y="8215"/>
                      <a:pt x="1816" y="8265"/>
                      <a:pt x="1835" y="8310"/>
                    </a:cubicBezTo>
                    <a:lnTo>
                      <a:pt x="2142" y="9001"/>
                    </a:lnTo>
                    <a:lnTo>
                      <a:pt x="1918" y="9099"/>
                    </a:lnTo>
                    <a:lnTo>
                      <a:pt x="1613" y="8408"/>
                    </a:lnTo>
                    <a:cubicBezTo>
                      <a:pt x="1598" y="8375"/>
                      <a:pt x="1567" y="8354"/>
                      <a:pt x="1532" y="8354"/>
                    </a:cubicBezTo>
                    <a:cubicBezTo>
                      <a:pt x="1520" y="8354"/>
                      <a:pt x="1507" y="8357"/>
                      <a:pt x="1494" y="8363"/>
                    </a:cubicBezTo>
                    <a:cubicBezTo>
                      <a:pt x="1449" y="8384"/>
                      <a:pt x="1428" y="8434"/>
                      <a:pt x="1449" y="8482"/>
                    </a:cubicBezTo>
                    <a:lnTo>
                      <a:pt x="1756" y="9173"/>
                    </a:lnTo>
                    <a:lnTo>
                      <a:pt x="1532" y="9270"/>
                    </a:lnTo>
                    <a:lnTo>
                      <a:pt x="1108" y="8318"/>
                    </a:lnTo>
                    <a:cubicBezTo>
                      <a:pt x="1094" y="8286"/>
                      <a:pt x="1063" y="8266"/>
                      <a:pt x="1030" y="8266"/>
                    </a:cubicBezTo>
                    <a:cubicBezTo>
                      <a:pt x="1018" y="8266"/>
                      <a:pt x="1006" y="8269"/>
                      <a:pt x="994" y="8275"/>
                    </a:cubicBezTo>
                    <a:cubicBezTo>
                      <a:pt x="949" y="8294"/>
                      <a:pt x="927" y="8346"/>
                      <a:pt x="949" y="8389"/>
                    </a:cubicBezTo>
                    <a:lnTo>
                      <a:pt x="1370" y="9342"/>
                    </a:lnTo>
                    <a:lnTo>
                      <a:pt x="973" y="9518"/>
                    </a:lnTo>
                    <a:cubicBezTo>
                      <a:pt x="955" y="9526"/>
                      <a:pt x="937" y="9529"/>
                      <a:pt x="919" y="9529"/>
                    </a:cubicBezTo>
                    <a:cubicBezTo>
                      <a:pt x="903" y="9529"/>
                      <a:pt x="886" y="9526"/>
                      <a:pt x="870" y="9521"/>
                    </a:cubicBezTo>
                    <a:cubicBezTo>
                      <a:pt x="839" y="9509"/>
                      <a:pt x="811" y="9482"/>
                      <a:pt x="799" y="9454"/>
                    </a:cubicBezTo>
                    <a:lnTo>
                      <a:pt x="156" y="7996"/>
                    </a:lnTo>
                    <a:cubicBezTo>
                      <a:pt x="141" y="7965"/>
                      <a:pt x="141" y="7932"/>
                      <a:pt x="153" y="7896"/>
                    </a:cubicBezTo>
                    <a:cubicBezTo>
                      <a:pt x="165" y="7860"/>
                      <a:pt x="191" y="7836"/>
                      <a:pt x="222" y="7824"/>
                    </a:cubicBezTo>
                    <a:lnTo>
                      <a:pt x="1116" y="7429"/>
                    </a:lnTo>
                    <a:cubicBezTo>
                      <a:pt x="1208" y="7386"/>
                      <a:pt x="1249" y="7281"/>
                      <a:pt x="1211" y="7186"/>
                    </a:cubicBezTo>
                    <a:cubicBezTo>
                      <a:pt x="699" y="5966"/>
                      <a:pt x="689" y="4611"/>
                      <a:pt x="1178" y="3382"/>
                    </a:cubicBezTo>
                    <a:cubicBezTo>
                      <a:pt x="1668" y="2145"/>
                      <a:pt x="2607" y="1169"/>
                      <a:pt x="3824" y="633"/>
                    </a:cubicBezTo>
                    <a:cubicBezTo>
                      <a:pt x="4474" y="347"/>
                      <a:pt x="5156" y="202"/>
                      <a:pt x="5858" y="202"/>
                    </a:cubicBezTo>
                    <a:close/>
                    <a:moveTo>
                      <a:pt x="5910" y="1"/>
                    </a:moveTo>
                    <a:cubicBezTo>
                      <a:pt x="5183" y="1"/>
                      <a:pt x="4472" y="149"/>
                      <a:pt x="3798" y="449"/>
                    </a:cubicBezTo>
                    <a:cubicBezTo>
                      <a:pt x="2538" y="1004"/>
                      <a:pt x="1568" y="2014"/>
                      <a:pt x="1058" y="3291"/>
                    </a:cubicBezTo>
                    <a:cubicBezTo>
                      <a:pt x="549" y="4570"/>
                      <a:pt x="561" y="5969"/>
                      <a:pt x="1092" y="7234"/>
                    </a:cubicBezTo>
                    <a:cubicBezTo>
                      <a:pt x="1094" y="7241"/>
                      <a:pt x="1092" y="7243"/>
                      <a:pt x="1089" y="7246"/>
                    </a:cubicBezTo>
                    <a:lnTo>
                      <a:pt x="196" y="7643"/>
                    </a:lnTo>
                    <a:cubicBezTo>
                      <a:pt x="120" y="7674"/>
                      <a:pt x="60" y="7734"/>
                      <a:pt x="32" y="7813"/>
                    </a:cubicBezTo>
                    <a:cubicBezTo>
                      <a:pt x="1" y="7889"/>
                      <a:pt x="6" y="7972"/>
                      <a:pt x="36" y="8048"/>
                    </a:cubicBezTo>
                    <a:lnTo>
                      <a:pt x="680" y="9504"/>
                    </a:lnTo>
                    <a:cubicBezTo>
                      <a:pt x="713" y="9578"/>
                      <a:pt x="773" y="9637"/>
                      <a:pt x="851" y="9668"/>
                    </a:cubicBezTo>
                    <a:cubicBezTo>
                      <a:pt x="887" y="9683"/>
                      <a:pt x="925" y="9687"/>
                      <a:pt x="963" y="9687"/>
                    </a:cubicBezTo>
                    <a:cubicBezTo>
                      <a:pt x="1006" y="9687"/>
                      <a:pt x="1047" y="9680"/>
                      <a:pt x="1089" y="9661"/>
                    </a:cubicBezTo>
                    <a:lnTo>
                      <a:pt x="12433" y="4637"/>
                    </a:lnTo>
                    <a:cubicBezTo>
                      <a:pt x="12595" y="4570"/>
                      <a:pt x="12667" y="4387"/>
                      <a:pt x="12597" y="4230"/>
                    </a:cubicBezTo>
                    <a:lnTo>
                      <a:pt x="11954" y="2777"/>
                    </a:lnTo>
                    <a:cubicBezTo>
                      <a:pt x="11921" y="2703"/>
                      <a:pt x="11861" y="2643"/>
                      <a:pt x="11785" y="2612"/>
                    </a:cubicBezTo>
                    <a:cubicBezTo>
                      <a:pt x="11749" y="2598"/>
                      <a:pt x="11709" y="2593"/>
                      <a:pt x="11671" y="2593"/>
                    </a:cubicBezTo>
                    <a:cubicBezTo>
                      <a:pt x="11630" y="2593"/>
                      <a:pt x="11587" y="2600"/>
                      <a:pt x="11547" y="2620"/>
                    </a:cubicBezTo>
                    <a:lnTo>
                      <a:pt x="10654" y="3015"/>
                    </a:lnTo>
                    <a:cubicBezTo>
                      <a:pt x="10653" y="3015"/>
                      <a:pt x="10652" y="3016"/>
                      <a:pt x="10651" y="3016"/>
                    </a:cubicBezTo>
                    <a:cubicBezTo>
                      <a:pt x="10647" y="3016"/>
                      <a:pt x="10644" y="3012"/>
                      <a:pt x="10642" y="3010"/>
                    </a:cubicBezTo>
                    <a:cubicBezTo>
                      <a:pt x="9791" y="1193"/>
                      <a:pt x="8017" y="40"/>
                      <a:pt x="6011" y="2"/>
                    </a:cubicBezTo>
                    <a:cubicBezTo>
                      <a:pt x="5977" y="1"/>
                      <a:pt x="5944" y="1"/>
                      <a:pt x="5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664271" y="1620064"/>
                <a:ext cx="243857" cy="174294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4480" extrusionOk="0">
                    <a:moveTo>
                      <a:pt x="3381" y="180"/>
                    </a:moveTo>
                    <a:cubicBezTo>
                      <a:pt x="4467" y="180"/>
                      <a:pt x="5520" y="763"/>
                      <a:pt x="6063" y="1766"/>
                    </a:cubicBezTo>
                    <a:cubicBezTo>
                      <a:pt x="6084" y="1797"/>
                      <a:pt x="6087" y="1833"/>
                      <a:pt x="6075" y="1869"/>
                    </a:cubicBezTo>
                    <a:cubicBezTo>
                      <a:pt x="6063" y="1902"/>
                      <a:pt x="6037" y="1931"/>
                      <a:pt x="6003" y="1945"/>
                    </a:cubicBezTo>
                    <a:lnTo>
                      <a:pt x="701" y="4291"/>
                    </a:lnTo>
                    <a:cubicBezTo>
                      <a:pt x="683" y="4298"/>
                      <a:pt x="665" y="4302"/>
                      <a:pt x="647" y="4302"/>
                    </a:cubicBezTo>
                    <a:cubicBezTo>
                      <a:pt x="629" y="4302"/>
                      <a:pt x="611" y="4298"/>
                      <a:pt x="594" y="4291"/>
                    </a:cubicBezTo>
                    <a:cubicBezTo>
                      <a:pt x="558" y="4277"/>
                      <a:pt x="534" y="4251"/>
                      <a:pt x="522" y="4217"/>
                    </a:cubicBezTo>
                    <a:cubicBezTo>
                      <a:pt x="0" y="2733"/>
                      <a:pt x="722" y="1073"/>
                      <a:pt x="2163" y="435"/>
                    </a:cubicBezTo>
                    <a:cubicBezTo>
                      <a:pt x="2559" y="261"/>
                      <a:pt x="2973" y="180"/>
                      <a:pt x="3381" y="180"/>
                    </a:cubicBezTo>
                    <a:close/>
                    <a:moveTo>
                      <a:pt x="3383" y="0"/>
                    </a:moveTo>
                    <a:cubicBezTo>
                      <a:pt x="2949" y="0"/>
                      <a:pt x="2510" y="88"/>
                      <a:pt x="2092" y="273"/>
                    </a:cubicBezTo>
                    <a:cubicBezTo>
                      <a:pt x="903" y="799"/>
                      <a:pt x="177" y="1983"/>
                      <a:pt x="177" y="3226"/>
                    </a:cubicBezTo>
                    <a:cubicBezTo>
                      <a:pt x="177" y="3577"/>
                      <a:pt x="234" y="3932"/>
                      <a:pt x="355" y="4277"/>
                    </a:cubicBezTo>
                    <a:cubicBezTo>
                      <a:pt x="382" y="4358"/>
                      <a:pt x="444" y="4422"/>
                      <a:pt x="522" y="4456"/>
                    </a:cubicBezTo>
                    <a:cubicBezTo>
                      <a:pt x="560" y="4472"/>
                      <a:pt x="603" y="4479"/>
                      <a:pt x="646" y="4479"/>
                    </a:cubicBezTo>
                    <a:cubicBezTo>
                      <a:pt x="689" y="4479"/>
                      <a:pt x="729" y="4470"/>
                      <a:pt x="772" y="4453"/>
                    </a:cubicBezTo>
                    <a:lnTo>
                      <a:pt x="6075" y="2107"/>
                    </a:lnTo>
                    <a:cubicBezTo>
                      <a:pt x="6153" y="2071"/>
                      <a:pt x="6215" y="2002"/>
                      <a:pt x="6242" y="1923"/>
                    </a:cubicBezTo>
                    <a:cubicBezTo>
                      <a:pt x="6268" y="1845"/>
                      <a:pt x="6263" y="1754"/>
                      <a:pt x="6220" y="1678"/>
                    </a:cubicBezTo>
                    <a:cubicBezTo>
                      <a:pt x="5646" y="616"/>
                      <a:pt x="4533" y="0"/>
                      <a:pt x="3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778263" y="1577074"/>
                <a:ext cx="22370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92" extrusionOk="0">
                    <a:moveTo>
                      <a:pt x="451" y="1"/>
                    </a:moveTo>
                    <a:cubicBezTo>
                      <a:pt x="329" y="1"/>
                      <a:pt x="205" y="8"/>
                      <a:pt x="84" y="15"/>
                    </a:cubicBezTo>
                    <a:cubicBezTo>
                      <a:pt x="36" y="22"/>
                      <a:pt x="0" y="63"/>
                      <a:pt x="3" y="115"/>
                    </a:cubicBezTo>
                    <a:cubicBezTo>
                      <a:pt x="3" y="156"/>
                      <a:pt x="43" y="191"/>
                      <a:pt x="91" y="191"/>
                    </a:cubicBezTo>
                    <a:lnTo>
                      <a:pt x="98" y="191"/>
                    </a:lnTo>
                    <a:cubicBezTo>
                      <a:pt x="215" y="179"/>
                      <a:pt x="334" y="177"/>
                      <a:pt x="451" y="177"/>
                    </a:cubicBezTo>
                    <a:lnTo>
                      <a:pt x="486" y="177"/>
                    </a:lnTo>
                    <a:cubicBezTo>
                      <a:pt x="534" y="177"/>
                      <a:pt x="572" y="139"/>
                      <a:pt x="575" y="91"/>
                    </a:cubicBezTo>
                    <a:cubicBezTo>
                      <a:pt x="575" y="44"/>
                      <a:pt x="536" y="1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744065" y="1580264"/>
                <a:ext cx="22448" cy="1085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79" extrusionOk="0">
                    <a:moveTo>
                      <a:pt x="480" y="0"/>
                    </a:moveTo>
                    <a:cubicBezTo>
                      <a:pt x="474" y="0"/>
                      <a:pt x="468" y="1"/>
                      <a:pt x="463" y="2"/>
                    </a:cubicBezTo>
                    <a:cubicBezTo>
                      <a:pt x="332" y="28"/>
                      <a:pt x="201" y="62"/>
                      <a:pt x="72" y="105"/>
                    </a:cubicBezTo>
                    <a:cubicBezTo>
                      <a:pt x="24" y="119"/>
                      <a:pt x="0" y="166"/>
                      <a:pt x="12" y="214"/>
                    </a:cubicBezTo>
                    <a:cubicBezTo>
                      <a:pt x="24" y="255"/>
                      <a:pt x="60" y="278"/>
                      <a:pt x="101" y="278"/>
                    </a:cubicBezTo>
                    <a:cubicBezTo>
                      <a:pt x="108" y="278"/>
                      <a:pt x="117" y="276"/>
                      <a:pt x="127" y="274"/>
                    </a:cubicBezTo>
                    <a:cubicBezTo>
                      <a:pt x="248" y="236"/>
                      <a:pt x="377" y="202"/>
                      <a:pt x="498" y="176"/>
                    </a:cubicBezTo>
                    <a:cubicBezTo>
                      <a:pt x="546" y="164"/>
                      <a:pt x="577" y="119"/>
                      <a:pt x="567" y="71"/>
                    </a:cubicBezTo>
                    <a:cubicBezTo>
                      <a:pt x="557" y="29"/>
                      <a:pt x="521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712007" y="1591002"/>
                <a:ext cx="21631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53" extrusionOk="0">
                    <a:moveTo>
                      <a:pt x="455" y="0"/>
                    </a:moveTo>
                    <a:cubicBezTo>
                      <a:pt x="442" y="0"/>
                      <a:pt x="428" y="3"/>
                      <a:pt x="415" y="10"/>
                    </a:cubicBezTo>
                    <a:cubicBezTo>
                      <a:pt x="293" y="62"/>
                      <a:pt x="174" y="122"/>
                      <a:pt x="60" y="183"/>
                    </a:cubicBezTo>
                    <a:cubicBezTo>
                      <a:pt x="19" y="207"/>
                      <a:pt x="0" y="262"/>
                      <a:pt x="24" y="307"/>
                    </a:cubicBezTo>
                    <a:cubicBezTo>
                      <a:pt x="45" y="336"/>
                      <a:pt x="74" y="353"/>
                      <a:pt x="105" y="353"/>
                    </a:cubicBezTo>
                    <a:cubicBezTo>
                      <a:pt x="119" y="353"/>
                      <a:pt x="134" y="348"/>
                      <a:pt x="146" y="341"/>
                    </a:cubicBezTo>
                    <a:cubicBezTo>
                      <a:pt x="258" y="281"/>
                      <a:pt x="369" y="222"/>
                      <a:pt x="496" y="167"/>
                    </a:cubicBezTo>
                    <a:cubicBezTo>
                      <a:pt x="539" y="145"/>
                      <a:pt x="555" y="95"/>
                      <a:pt x="534" y="50"/>
                    </a:cubicBezTo>
                    <a:cubicBezTo>
                      <a:pt x="519" y="18"/>
                      <a:pt x="488" y="0"/>
                      <a:pt x="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845918" y="1586372"/>
                <a:ext cx="22176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29" extrusionOk="0">
                    <a:moveTo>
                      <a:pt x="99" y="1"/>
                    </a:moveTo>
                    <a:cubicBezTo>
                      <a:pt x="63" y="1"/>
                      <a:pt x="31" y="24"/>
                      <a:pt x="19" y="60"/>
                    </a:cubicBezTo>
                    <a:cubicBezTo>
                      <a:pt x="0" y="105"/>
                      <a:pt x="24" y="155"/>
                      <a:pt x="72" y="174"/>
                    </a:cubicBezTo>
                    <a:cubicBezTo>
                      <a:pt x="193" y="214"/>
                      <a:pt x="312" y="264"/>
                      <a:pt x="429" y="319"/>
                    </a:cubicBezTo>
                    <a:cubicBezTo>
                      <a:pt x="441" y="324"/>
                      <a:pt x="453" y="329"/>
                      <a:pt x="467" y="329"/>
                    </a:cubicBezTo>
                    <a:cubicBezTo>
                      <a:pt x="501" y="329"/>
                      <a:pt x="534" y="307"/>
                      <a:pt x="548" y="276"/>
                    </a:cubicBezTo>
                    <a:cubicBezTo>
                      <a:pt x="570" y="233"/>
                      <a:pt x="551" y="179"/>
                      <a:pt x="503" y="157"/>
                    </a:cubicBezTo>
                    <a:cubicBezTo>
                      <a:pt x="382" y="102"/>
                      <a:pt x="258" y="50"/>
                      <a:pt x="131" y="7"/>
                    </a:cubicBezTo>
                    <a:cubicBezTo>
                      <a:pt x="121" y="3"/>
                      <a:pt x="110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684112" y="1608003"/>
                <a:ext cx="19842" cy="16651"/>
              </a:xfrm>
              <a:custGeom>
                <a:avLst/>
                <a:gdLst/>
                <a:ahLst/>
                <a:cxnLst/>
                <a:rect l="l" t="t" r="r" b="b"/>
                <a:pathLst>
                  <a:path w="510" h="428" extrusionOk="0">
                    <a:moveTo>
                      <a:pt x="408" y="1"/>
                    </a:moveTo>
                    <a:cubicBezTo>
                      <a:pt x="390" y="1"/>
                      <a:pt x="373" y="6"/>
                      <a:pt x="358" y="16"/>
                    </a:cubicBezTo>
                    <a:cubicBezTo>
                      <a:pt x="248" y="94"/>
                      <a:pt x="143" y="180"/>
                      <a:pt x="41" y="266"/>
                    </a:cubicBezTo>
                    <a:cubicBezTo>
                      <a:pt x="5" y="299"/>
                      <a:pt x="0" y="352"/>
                      <a:pt x="34" y="392"/>
                    </a:cubicBezTo>
                    <a:cubicBezTo>
                      <a:pt x="48" y="416"/>
                      <a:pt x="72" y="428"/>
                      <a:pt x="98" y="428"/>
                    </a:cubicBezTo>
                    <a:cubicBezTo>
                      <a:pt x="119" y="428"/>
                      <a:pt x="141" y="418"/>
                      <a:pt x="157" y="404"/>
                    </a:cubicBezTo>
                    <a:cubicBezTo>
                      <a:pt x="255" y="321"/>
                      <a:pt x="358" y="240"/>
                      <a:pt x="462" y="161"/>
                    </a:cubicBezTo>
                    <a:cubicBezTo>
                      <a:pt x="500" y="132"/>
                      <a:pt x="510" y="78"/>
                      <a:pt x="481" y="37"/>
                    </a:cubicBezTo>
                    <a:cubicBezTo>
                      <a:pt x="464" y="14"/>
                      <a:pt x="436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812538" y="1578358"/>
                <a:ext cx="22759" cy="9532"/>
              </a:xfrm>
              <a:custGeom>
                <a:avLst/>
                <a:gdLst/>
                <a:ahLst/>
                <a:cxnLst/>
                <a:rect l="l" t="t" r="r" b="b"/>
                <a:pathLst>
                  <a:path w="585" h="245" extrusionOk="0">
                    <a:moveTo>
                      <a:pt x="96" y="0"/>
                    </a:moveTo>
                    <a:cubicBezTo>
                      <a:pt x="53" y="0"/>
                      <a:pt x="15" y="34"/>
                      <a:pt x="8" y="77"/>
                    </a:cubicBezTo>
                    <a:cubicBezTo>
                      <a:pt x="1" y="125"/>
                      <a:pt x="34" y="170"/>
                      <a:pt x="84" y="177"/>
                    </a:cubicBezTo>
                    <a:cubicBezTo>
                      <a:pt x="213" y="194"/>
                      <a:pt x="341" y="215"/>
                      <a:pt x="465" y="242"/>
                    </a:cubicBezTo>
                    <a:cubicBezTo>
                      <a:pt x="473" y="244"/>
                      <a:pt x="480" y="244"/>
                      <a:pt x="487" y="244"/>
                    </a:cubicBezTo>
                    <a:cubicBezTo>
                      <a:pt x="527" y="244"/>
                      <a:pt x="563" y="215"/>
                      <a:pt x="573" y="175"/>
                    </a:cubicBezTo>
                    <a:cubicBezTo>
                      <a:pt x="584" y="130"/>
                      <a:pt x="551" y="82"/>
                      <a:pt x="508" y="70"/>
                    </a:cubicBezTo>
                    <a:cubicBezTo>
                      <a:pt x="377" y="39"/>
                      <a:pt x="241" y="15"/>
                      <a:pt x="108" y="1"/>
                    </a:cubicBezTo>
                    <a:cubicBezTo>
                      <a:pt x="104" y="0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876965" y="1601117"/>
                <a:ext cx="20503" cy="15757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5" extrusionOk="0">
                    <a:moveTo>
                      <a:pt x="101" y="1"/>
                    </a:moveTo>
                    <a:cubicBezTo>
                      <a:pt x="70" y="1"/>
                      <a:pt x="40" y="17"/>
                      <a:pt x="24" y="45"/>
                    </a:cubicBezTo>
                    <a:cubicBezTo>
                      <a:pt x="0" y="85"/>
                      <a:pt x="12" y="143"/>
                      <a:pt x="55" y="169"/>
                    </a:cubicBezTo>
                    <a:cubicBezTo>
                      <a:pt x="165" y="238"/>
                      <a:pt x="272" y="309"/>
                      <a:pt x="372" y="386"/>
                    </a:cubicBezTo>
                    <a:cubicBezTo>
                      <a:pt x="391" y="398"/>
                      <a:pt x="408" y="405"/>
                      <a:pt x="427" y="405"/>
                    </a:cubicBezTo>
                    <a:cubicBezTo>
                      <a:pt x="453" y="405"/>
                      <a:pt x="479" y="393"/>
                      <a:pt x="498" y="369"/>
                    </a:cubicBezTo>
                    <a:cubicBezTo>
                      <a:pt x="527" y="331"/>
                      <a:pt x="522" y="274"/>
                      <a:pt x="479" y="243"/>
                    </a:cubicBezTo>
                    <a:cubicBezTo>
                      <a:pt x="372" y="164"/>
                      <a:pt x="262" y="85"/>
                      <a:pt x="146" y="14"/>
                    </a:cubicBezTo>
                    <a:cubicBezTo>
                      <a:pt x="132" y="5"/>
                      <a:pt x="116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904315" y="1622320"/>
                <a:ext cx="18208" cy="182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101" y="1"/>
                    </a:moveTo>
                    <a:cubicBezTo>
                      <a:pt x="78" y="1"/>
                      <a:pt x="54" y="10"/>
                      <a:pt x="36" y="29"/>
                    </a:cubicBezTo>
                    <a:cubicBezTo>
                      <a:pt x="0" y="65"/>
                      <a:pt x="3" y="122"/>
                      <a:pt x="38" y="155"/>
                    </a:cubicBezTo>
                    <a:cubicBezTo>
                      <a:pt x="131" y="243"/>
                      <a:pt x="222" y="339"/>
                      <a:pt x="300" y="434"/>
                    </a:cubicBezTo>
                    <a:cubicBezTo>
                      <a:pt x="319" y="455"/>
                      <a:pt x="343" y="467"/>
                      <a:pt x="369" y="467"/>
                    </a:cubicBezTo>
                    <a:cubicBezTo>
                      <a:pt x="391" y="467"/>
                      <a:pt x="412" y="458"/>
                      <a:pt x="427" y="446"/>
                    </a:cubicBezTo>
                    <a:cubicBezTo>
                      <a:pt x="465" y="412"/>
                      <a:pt x="467" y="360"/>
                      <a:pt x="438" y="322"/>
                    </a:cubicBezTo>
                    <a:cubicBezTo>
                      <a:pt x="348" y="219"/>
                      <a:pt x="257" y="122"/>
                      <a:pt x="162" y="26"/>
                    </a:cubicBezTo>
                    <a:cubicBezTo>
                      <a:pt x="145" y="9"/>
                      <a:pt x="123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660575" y="1631113"/>
                <a:ext cx="17546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85" extrusionOk="0">
                    <a:moveTo>
                      <a:pt x="352" y="1"/>
                    </a:moveTo>
                    <a:cubicBezTo>
                      <a:pt x="328" y="1"/>
                      <a:pt x="304" y="10"/>
                      <a:pt x="286" y="29"/>
                    </a:cubicBezTo>
                    <a:cubicBezTo>
                      <a:pt x="198" y="132"/>
                      <a:pt x="110" y="234"/>
                      <a:pt x="31" y="341"/>
                    </a:cubicBezTo>
                    <a:cubicBezTo>
                      <a:pt x="0" y="382"/>
                      <a:pt x="10" y="436"/>
                      <a:pt x="48" y="467"/>
                    </a:cubicBezTo>
                    <a:cubicBezTo>
                      <a:pt x="67" y="479"/>
                      <a:pt x="84" y="484"/>
                      <a:pt x="103" y="484"/>
                    </a:cubicBezTo>
                    <a:cubicBezTo>
                      <a:pt x="129" y="484"/>
                      <a:pt x="155" y="472"/>
                      <a:pt x="174" y="448"/>
                    </a:cubicBezTo>
                    <a:cubicBezTo>
                      <a:pt x="248" y="346"/>
                      <a:pt x="331" y="244"/>
                      <a:pt x="417" y="148"/>
                    </a:cubicBezTo>
                    <a:cubicBezTo>
                      <a:pt x="450" y="113"/>
                      <a:pt x="448" y="55"/>
                      <a:pt x="412" y="24"/>
                    </a:cubicBezTo>
                    <a:cubicBezTo>
                      <a:pt x="395" y="9"/>
                      <a:pt x="374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643223" y="1659124"/>
                <a:ext cx="14862" cy="2069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532" extrusionOk="0">
                    <a:moveTo>
                      <a:pt x="280" y="0"/>
                    </a:moveTo>
                    <a:cubicBezTo>
                      <a:pt x="249" y="0"/>
                      <a:pt x="219" y="16"/>
                      <a:pt x="203" y="45"/>
                    </a:cubicBezTo>
                    <a:cubicBezTo>
                      <a:pt x="136" y="162"/>
                      <a:pt x="75" y="283"/>
                      <a:pt x="20" y="403"/>
                    </a:cubicBezTo>
                    <a:cubicBezTo>
                      <a:pt x="1" y="448"/>
                      <a:pt x="20" y="500"/>
                      <a:pt x="65" y="522"/>
                    </a:cubicBezTo>
                    <a:cubicBezTo>
                      <a:pt x="77" y="526"/>
                      <a:pt x="89" y="531"/>
                      <a:pt x="101" y="531"/>
                    </a:cubicBezTo>
                    <a:cubicBezTo>
                      <a:pt x="134" y="531"/>
                      <a:pt x="165" y="510"/>
                      <a:pt x="182" y="476"/>
                    </a:cubicBezTo>
                    <a:cubicBezTo>
                      <a:pt x="234" y="360"/>
                      <a:pt x="294" y="243"/>
                      <a:pt x="356" y="133"/>
                    </a:cubicBezTo>
                    <a:cubicBezTo>
                      <a:pt x="382" y="90"/>
                      <a:pt x="365" y="36"/>
                      <a:pt x="325" y="12"/>
                    </a:cubicBezTo>
                    <a:cubicBezTo>
                      <a:pt x="311" y="4"/>
                      <a:pt x="295" y="0"/>
                      <a:pt x="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926179" y="1648931"/>
                <a:ext cx="15679" cy="20231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20" extrusionOk="0">
                    <a:moveTo>
                      <a:pt x="102" y="0"/>
                    </a:moveTo>
                    <a:cubicBezTo>
                      <a:pt x="86" y="0"/>
                      <a:pt x="70" y="5"/>
                      <a:pt x="55" y="14"/>
                    </a:cubicBezTo>
                    <a:cubicBezTo>
                      <a:pt x="12" y="43"/>
                      <a:pt x="0" y="95"/>
                      <a:pt x="29" y="138"/>
                    </a:cubicBezTo>
                    <a:cubicBezTo>
                      <a:pt x="98" y="245"/>
                      <a:pt x="165" y="357"/>
                      <a:pt x="224" y="472"/>
                    </a:cubicBezTo>
                    <a:cubicBezTo>
                      <a:pt x="239" y="500"/>
                      <a:pt x="272" y="519"/>
                      <a:pt x="303" y="519"/>
                    </a:cubicBezTo>
                    <a:cubicBezTo>
                      <a:pt x="317" y="519"/>
                      <a:pt x="331" y="514"/>
                      <a:pt x="343" y="505"/>
                    </a:cubicBezTo>
                    <a:cubicBezTo>
                      <a:pt x="389" y="481"/>
                      <a:pt x="403" y="429"/>
                      <a:pt x="381" y="386"/>
                    </a:cubicBezTo>
                    <a:cubicBezTo>
                      <a:pt x="320" y="269"/>
                      <a:pt x="248" y="152"/>
                      <a:pt x="177" y="43"/>
                    </a:cubicBezTo>
                    <a:cubicBezTo>
                      <a:pt x="160" y="15"/>
                      <a:pt x="13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632563" y="1690793"/>
                <a:ext cx="11633" cy="2174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59" extrusionOk="0">
                    <a:moveTo>
                      <a:pt x="199" y="1"/>
                    </a:moveTo>
                    <a:cubicBezTo>
                      <a:pt x="162" y="1"/>
                      <a:pt x="124" y="26"/>
                      <a:pt x="113" y="60"/>
                    </a:cubicBezTo>
                    <a:cubicBezTo>
                      <a:pt x="72" y="189"/>
                      <a:pt x="39" y="320"/>
                      <a:pt x="8" y="451"/>
                    </a:cubicBezTo>
                    <a:cubicBezTo>
                      <a:pt x="1" y="496"/>
                      <a:pt x="29" y="544"/>
                      <a:pt x="77" y="556"/>
                    </a:cubicBezTo>
                    <a:cubicBezTo>
                      <a:pt x="84" y="558"/>
                      <a:pt x="89" y="558"/>
                      <a:pt x="96" y="558"/>
                    </a:cubicBezTo>
                    <a:cubicBezTo>
                      <a:pt x="137" y="558"/>
                      <a:pt x="172" y="529"/>
                      <a:pt x="182" y="489"/>
                    </a:cubicBezTo>
                    <a:cubicBezTo>
                      <a:pt x="208" y="365"/>
                      <a:pt x="241" y="239"/>
                      <a:pt x="282" y="117"/>
                    </a:cubicBezTo>
                    <a:cubicBezTo>
                      <a:pt x="299" y="70"/>
                      <a:pt x="270" y="20"/>
                      <a:pt x="227" y="5"/>
                    </a:cubicBezTo>
                    <a:cubicBezTo>
                      <a:pt x="218" y="2"/>
                      <a:pt x="209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629140" y="1724407"/>
                <a:ext cx="7937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574" extrusionOk="0">
                    <a:moveTo>
                      <a:pt x="109" y="1"/>
                    </a:moveTo>
                    <a:cubicBezTo>
                      <a:pt x="65" y="1"/>
                      <a:pt x="24" y="37"/>
                      <a:pt x="20" y="82"/>
                    </a:cubicBezTo>
                    <a:cubicBezTo>
                      <a:pt x="8" y="211"/>
                      <a:pt x="1" y="340"/>
                      <a:pt x="1" y="468"/>
                    </a:cubicBezTo>
                    <a:lnTo>
                      <a:pt x="1" y="485"/>
                    </a:lnTo>
                    <a:cubicBezTo>
                      <a:pt x="1" y="530"/>
                      <a:pt x="41" y="573"/>
                      <a:pt x="91" y="573"/>
                    </a:cubicBezTo>
                    <a:cubicBezTo>
                      <a:pt x="139" y="573"/>
                      <a:pt x="179" y="535"/>
                      <a:pt x="179" y="485"/>
                    </a:cubicBezTo>
                    <a:lnTo>
                      <a:pt x="179" y="468"/>
                    </a:lnTo>
                    <a:cubicBezTo>
                      <a:pt x="179" y="347"/>
                      <a:pt x="186" y="223"/>
                      <a:pt x="198" y="99"/>
                    </a:cubicBezTo>
                    <a:cubicBezTo>
                      <a:pt x="203" y="51"/>
                      <a:pt x="165" y="9"/>
                      <a:pt x="117" y="1"/>
                    </a:cubicBezTo>
                    <a:cubicBezTo>
                      <a:pt x="115" y="1"/>
                      <a:pt x="112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638049" y="1792491"/>
                <a:ext cx="13733" cy="21048"/>
              </a:xfrm>
              <a:custGeom>
                <a:avLst/>
                <a:gdLst/>
                <a:ahLst/>
                <a:cxnLst/>
                <a:rect l="l" t="t" r="r" b="b"/>
                <a:pathLst>
                  <a:path w="353" h="541" extrusionOk="0">
                    <a:moveTo>
                      <a:pt x="98" y="0"/>
                    </a:moveTo>
                    <a:cubicBezTo>
                      <a:pt x="88" y="0"/>
                      <a:pt x="79" y="2"/>
                      <a:pt x="69" y="5"/>
                    </a:cubicBezTo>
                    <a:cubicBezTo>
                      <a:pt x="26" y="24"/>
                      <a:pt x="0" y="74"/>
                      <a:pt x="17" y="119"/>
                    </a:cubicBezTo>
                    <a:cubicBezTo>
                      <a:pt x="60" y="243"/>
                      <a:pt x="115" y="369"/>
                      <a:pt x="172" y="491"/>
                    </a:cubicBezTo>
                    <a:cubicBezTo>
                      <a:pt x="186" y="524"/>
                      <a:pt x="219" y="541"/>
                      <a:pt x="250" y="541"/>
                    </a:cubicBezTo>
                    <a:cubicBezTo>
                      <a:pt x="262" y="541"/>
                      <a:pt x="279" y="538"/>
                      <a:pt x="291" y="533"/>
                    </a:cubicBezTo>
                    <a:cubicBezTo>
                      <a:pt x="334" y="512"/>
                      <a:pt x="353" y="457"/>
                      <a:pt x="331" y="414"/>
                    </a:cubicBezTo>
                    <a:cubicBezTo>
                      <a:pt x="279" y="300"/>
                      <a:pt x="229" y="181"/>
                      <a:pt x="184" y="59"/>
                    </a:cubicBezTo>
                    <a:cubicBezTo>
                      <a:pt x="169" y="22"/>
                      <a:pt x="134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630268" y="1759071"/>
                <a:ext cx="10232" cy="2221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71" extrusionOk="0">
                    <a:moveTo>
                      <a:pt x="96" y="0"/>
                    </a:moveTo>
                    <a:cubicBezTo>
                      <a:pt x="92" y="0"/>
                      <a:pt x="88" y="1"/>
                      <a:pt x="84" y="1"/>
                    </a:cubicBezTo>
                    <a:cubicBezTo>
                      <a:pt x="36" y="6"/>
                      <a:pt x="0" y="51"/>
                      <a:pt x="5" y="101"/>
                    </a:cubicBezTo>
                    <a:cubicBezTo>
                      <a:pt x="24" y="237"/>
                      <a:pt x="48" y="368"/>
                      <a:pt x="74" y="502"/>
                    </a:cubicBezTo>
                    <a:cubicBezTo>
                      <a:pt x="84" y="542"/>
                      <a:pt x="119" y="571"/>
                      <a:pt x="160" y="571"/>
                    </a:cubicBezTo>
                    <a:cubicBezTo>
                      <a:pt x="167" y="571"/>
                      <a:pt x="174" y="571"/>
                      <a:pt x="181" y="566"/>
                    </a:cubicBezTo>
                    <a:cubicBezTo>
                      <a:pt x="231" y="552"/>
                      <a:pt x="262" y="504"/>
                      <a:pt x="250" y="456"/>
                    </a:cubicBezTo>
                    <a:cubicBezTo>
                      <a:pt x="219" y="332"/>
                      <a:pt x="198" y="204"/>
                      <a:pt x="184" y="78"/>
                    </a:cubicBezTo>
                    <a:cubicBezTo>
                      <a:pt x="179" y="34"/>
                      <a:pt x="14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7072854" y="283241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61510" y="376168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28890" y="17774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8861" y="13080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-284385" y="3886695"/>
            <a:ext cx="830747" cy="1020940"/>
            <a:chOff x="-284385" y="3886695"/>
            <a:chExt cx="830747" cy="1020940"/>
          </a:xfrm>
        </p:grpSpPr>
        <p:sp>
          <p:nvSpPr>
            <p:cNvPr id="38" name="Google Shape;38;p2"/>
            <p:cNvSpPr/>
            <p:nvPr/>
          </p:nvSpPr>
          <p:spPr>
            <a:xfrm>
              <a:off x="277940" y="4441885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1379" y="4799879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-284385" y="3886695"/>
              <a:ext cx="727252" cy="556071"/>
              <a:chOff x="1474641" y="2044556"/>
              <a:chExt cx="453710" cy="346916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1478921" y="2048291"/>
                <a:ext cx="445073" cy="339680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8731" extrusionOk="0">
                    <a:moveTo>
                      <a:pt x="6259" y="1961"/>
                    </a:moveTo>
                    <a:cubicBezTo>
                      <a:pt x="7330" y="1961"/>
                      <a:pt x="8168" y="2517"/>
                      <a:pt x="8655" y="2946"/>
                    </a:cubicBezTo>
                    <a:cubicBezTo>
                      <a:pt x="8724" y="3011"/>
                      <a:pt x="8762" y="3096"/>
                      <a:pt x="8762" y="3192"/>
                    </a:cubicBezTo>
                    <a:cubicBezTo>
                      <a:pt x="8762" y="3287"/>
                      <a:pt x="8721" y="3373"/>
                      <a:pt x="8652" y="3435"/>
                    </a:cubicBezTo>
                    <a:lnTo>
                      <a:pt x="7933" y="4064"/>
                    </a:lnTo>
                    <a:cubicBezTo>
                      <a:pt x="7870" y="4117"/>
                      <a:pt x="7793" y="4143"/>
                      <a:pt x="7716" y="4143"/>
                    </a:cubicBezTo>
                    <a:cubicBezTo>
                      <a:pt x="7645" y="4143"/>
                      <a:pt x="7575" y="4120"/>
                      <a:pt x="7516" y="4073"/>
                    </a:cubicBezTo>
                    <a:cubicBezTo>
                      <a:pt x="7245" y="3859"/>
                      <a:pt x="6787" y="3584"/>
                      <a:pt x="6224" y="3584"/>
                    </a:cubicBezTo>
                    <a:cubicBezTo>
                      <a:pt x="5947" y="3584"/>
                      <a:pt x="5645" y="3651"/>
                      <a:pt x="5327" y="3825"/>
                    </a:cubicBezTo>
                    <a:cubicBezTo>
                      <a:pt x="4362" y="4357"/>
                      <a:pt x="4310" y="5297"/>
                      <a:pt x="4362" y="5810"/>
                    </a:cubicBezTo>
                    <a:cubicBezTo>
                      <a:pt x="4379" y="5962"/>
                      <a:pt x="4281" y="6110"/>
                      <a:pt x="4133" y="6150"/>
                    </a:cubicBezTo>
                    <a:lnTo>
                      <a:pt x="3219" y="6424"/>
                    </a:lnTo>
                    <a:cubicBezTo>
                      <a:pt x="3188" y="6434"/>
                      <a:pt x="3156" y="6439"/>
                      <a:pt x="3125" y="6439"/>
                    </a:cubicBezTo>
                    <a:cubicBezTo>
                      <a:pt x="3065" y="6439"/>
                      <a:pt x="3006" y="6421"/>
                      <a:pt x="2954" y="6388"/>
                    </a:cubicBezTo>
                    <a:cubicBezTo>
                      <a:pt x="2876" y="6338"/>
                      <a:pt x="2823" y="6257"/>
                      <a:pt x="2806" y="6169"/>
                    </a:cubicBezTo>
                    <a:cubicBezTo>
                      <a:pt x="2652" y="5216"/>
                      <a:pt x="2675" y="3461"/>
                      <a:pt x="4557" y="2427"/>
                    </a:cubicBezTo>
                    <a:cubicBezTo>
                      <a:pt x="5170" y="2090"/>
                      <a:pt x="5742" y="1961"/>
                      <a:pt x="6259" y="1961"/>
                    </a:cubicBezTo>
                    <a:close/>
                    <a:moveTo>
                      <a:pt x="6175" y="1"/>
                    </a:moveTo>
                    <a:cubicBezTo>
                      <a:pt x="6060" y="1"/>
                      <a:pt x="5944" y="4"/>
                      <a:pt x="5829" y="11"/>
                    </a:cubicBezTo>
                    <a:cubicBezTo>
                      <a:pt x="5060" y="59"/>
                      <a:pt x="4293" y="274"/>
                      <a:pt x="3585" y="664"/>
                    </a:cubicBezTo>
                    <a:cubicBezTo>
                      <a:pt x="963" y="2108"/>
                      <a:pt x="0" y="5478"/>
                      <a:pt x="1391" y="8339"/>
                    </a:cubicBezTo>
                    <a:cubicBezTo>
                      <a:pt x="1453" y="8468"/>
                      <a:pt x="1551" y="8568"/>
                      <a:pt x="1665" y="8635"/>
                    </a:cubicBezTo>
                    <a:cubicBezTo>
                      <a:pt x="1769" y="8697"/>
                      <a:pt x="1890" y="8730"/>
                      <a:pt x="2012" y="8730"/>
                    </a:cubicBezTo>
                    <a:cubicBezTo>
                      <a:pt x="2105" y="8730"/>
                      <a:pt x="2200" y="8711"/>
                      <a:pt x="2290" y="8671"/>
                    </a:cubicBezTo>
                    <a:cubicBezTo>
                      <a:pt x="2309" y="8661"/>
                      <a:pt x="2325" y="8652"/>
                      <a:pt x="2340" y="8644"/>
                    </a:cubicBezTo>
                    <a:lnTo>
                      <a:pt x="10994" y="3880"/>
                    </a:lnTo>
                    <a:cubicBezTo>
                      <a:pt x="11011" y="3871"/>
                      <a:pt x="11027" y="3859"/>
                      <a:pt x="11042" y="3849"/>
                    </a:cubicBezTo>
                    <a:cubicBezTo>
                      <a:pt x="11344" y="3644"/>
                      <a:pt x="11439" y="3230"/>
                      <a:pt x="11244" y="2911"/>
                    </a:cubicBezTo>
                    <a:cubicBezTo>
                      <a:pt x="10090" y="1050"/>
                      <a:pt x="8138" y="1"/>
                      <a:pt x="6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659362" y="2212509"/>
                <a:ext cx="49565" cy="6617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701" extrusionOk="0">
                    <a:moveTo>
                      <a:pt x="1161" y="1"/>
                    </a:moveTo>
                    <a:cubicBezTo>
                      <a:pt x="1022" y="1"/>
                      <a:pt x="787" y="129"/>
                      <a:pt x="679" y="212"/>
                    </a:cubicBezTo>
                    <a:cubicBezTo>
                      <a:pt x="0" y="719"/>
                      <a:pt x="115" y="1679"/>
                      <a:pt x="305" y="1701"/>
                    </a:cubicBezTo>
                    <a:cubicBezTo>
                      <a:pt x="307" y="1701"/>
                      <a:pt x="309" y="1701"/>
                      <a:pt x="310" y="1701"/>
                    </a:cubicBezTo>
                    <a:cubicBezTo>
                      <a:pt x="356" y="1701"/>
                      <a:pt x="391" y="1670"/>
                      <a:pt x="398" y="1624"/>
                    </a:cubicBezTo>
                    <a:lnTo>
                      <a:pt x="398" y="1620"/>
                    </a:lnTo>
                    <a:cubicBezTo>
                      <a:pt x="451" y="1012"/>
                      <a:pt x="672" y="548"/>
                      <a:pt x="1225" y="166"/>
                    </a:cubicBezTo>
                    <a:lnTo>
                      <a:pt x="1225" y="166"/>
                    </a:lnTo>
                    <a:cubicBezTo>
                      <a:pt x="1224" y="168"/>
                      <a:pt x="1223" y="169"/>
                      <a:pt x="1224" y="169"/>
                    </a:cubicBezTo>
                    <a:cubicBezTo>
                      <a:pt x="1228" y="169"/>
                      <a:pt x="1274" y="131"/>
                      <a:pt x="1268" y="78"/>
                    </a:cubicBezTo>
                    <a:cubicBezTo>
                      <a:pt x="1259" y="23"/>
                      <a:pt x="1218" y="1"/>
                      <a:pt x="11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701068" y="2243166"/>
                <a:ext cx="40150" cy="35092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02" extrusionOk="0">
                    <a:moveTo>
                      <a:pt x="516" y="1"/>
                    </a:moveTo>
                    <a:cubicBezTo>
                      <a:pt x="442" y="1"/>
                      <a:pt x="367" y="19"/>
                      <a:pt x="298" y="57"/>
                    </a:cubicBezTo>
                    <a:cubicBezTo>
                      <a:pt x="81" y="176"/>
                      <a:pt x="0" y="450"/>
                      <a:pt x="124" y="670"/>
                    </a:cubicBezTo>
                    <a:cubicBezTo>
                      <a:pt x="205" y="817"/>
                      <a:pt x="358" y="902"/>
                      <a:pt x="516" y="902"/>
                    </a:cubicBezTo>
                    <a:cubicBezTo>
                      <a:pt x="590" y="902"/>
                      <a:pt x="665" y="883"/>
                      <a:pt x="734" y="843"/>
                    </a:cubicBezTo>
                    <a:cubicBezTo>
                      <a:pt x="951" y="722"/>
                      <a:pt x="1032" y="450"/>
                      <a:pt x="910" y="234"/>
                    </a:cubicBezTo>
                    <a:cubicBezTo>
                      <a:pt x="829" y="85"/>
                      <a:pt x="675" y="1"/>
                      <a:pt x="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620146" y="2092137"/>
                <a:ext cx="31357" cy="27623"/>
              </a:xfrm>
              <a:custGeom>
                <a:avLst/>
                <a:gdLst/>
                <a:ahLst/>
                <a:cxnLst/>
                <a:rect l="l" t="t" r="r" b="b"/>
                <a:pathLst>
                  <a:path w="806" h="710" extrusionOk="0">
                    <a:moveTo>
                      <a:pt x="403" y="0"/>
                    </a:moveTo>
                    <a:cubicBezTo>
                      <a:pt x="345" y="0"/>
                      <a:pt x="286" y="15"/>
                      <a:pt x="232" y="45"/>
                    </a:cubicBezTo>
                    <a:cubicBezTo>
                      <a:pt x="63" y="137"/>
                      <a:pt x="1" y="354"/>
                      <a:pt x="91" y="528"/>
                    </a:cubicBezTo>
                    <a:cubicBezTo>
                      <a:pt x="155" y="644"/>
                      <a:pt x="277" y="710"/>
                      <a:pt x="403" y="710"/>
                    </a:cubicBezTo>
                    <a:cubicBezTo>
                      <a:pt x="461" y="710"/>
                      <a:pt x="520" y="696"/>
                      <a:pt x="575" y="666"/>
                    </a:cubicBezTo>
                    <a:cubicBezTo>
                      <a:pt x="744" y="576"/>
                      <a:pt x="806" y="357"/>
                      <a:pt x="715" y="185"/>
                    </a:cubicBezTo>
                    <a:cubicBezTo>
                      <a:pt x="650" y="68"/>
                      <a:pt x="529" y="0"/>
                      <a:pt x="4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872250" y="2155124"/>
                <a:ext cx="31552" cy="2754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08" extrusionOk="0">
                    <a:moveTo>
                      <a:pt x="400" y="0"/>
                    </a:moveTo>
                    <a:cubicBezTo>
                      <a:pt x="343" y="0"/>
                      <a:pt x="285" y="14"/>
                      <a:pt x="231" y="43"/>
                    </a:cubicBezTo>
                    <a:cubicBezTo>
                      <a:pt x="62" y="136"/>
                      <a:pt x="0" y="353"/>
                      <a:pt x="91" y="527"/>
                    </a:cubicBezTo>
                    <a:cubicBezTo>
                      <a:pt x="154" y="642"/>
                      <a:pt x="276" y="708"/>
                      <a:pt x="402" y="708"/>
                    </a:cubicBezTo>
                    <a:cubicBezTo>
                      <a:pt x="460" y="708"/>
                      <a:pt x="519" y="694"/>
                      <a:pt x="574" y="665"/>
                    </a:cubicBezTo>
                    <a:cubicBezTo>
                      <a:pt x="746" y="570"/>
                      <a:pt x="810" y="353"/>
                      <a:pt x="715" y="184"/>
                    </a:cubicBezTo>
                    <a:cubicBezTo>
                      <a:pt x="651" y="67"/>
                      <a:pt x="527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38601" y="2338873"/>
                <a:ext cx="31357" cy="27584"/>
              </a:xfrm>
              <a:custGeom>
                <a:avLst/>
                <a:gdLst/>
                <a:ahLst/>
                <a:cxnLst/>
                <a:rect l="l" t="t" r="r" b="b"/>
                <a:pathLst>
                  <a:path w="806" h="709" extrusionOk="0">
                    <a:moveTo>
                      <a:pt x="403" y="1"/>
                    </a:moveTo>
                    <a:cubicBezTo>
                      <a:pt x="345" y="1"/>
                      <a:pt x="286" y="15"/>
                      <a:pt x="231" y="44"/>
                    </a:cubicBezTo>
                    <a:cubicBezTo>
                      <a:pt x="62" y="134"/>
                      <a:pt x="0" y="354"/>
                      <a:pt x="91" y="525"/>
                    </a:cubicBezTo>
                    <a:cubicBezTo>
                      <a:pt x="155" y="641"/>
                      <a:pt x="278" y="708"/>
                      <a:pt x="404" y="708"/>
                    </a:cubicBezTo>
                    <a:cubicBezTo>
                      <a:pt x="462" y="708"/>
                      <a:pt x="520" y="695"/>
                      <a:pt x="575" y="666"/>
                    </a:cubicBezTo>
                    <a:cubicBezTo>
                      <a:pt x="744" y="573"/>
                      <a:pt x="806" y="356"/>
                      <a:pt x="715" y="182"/>
                    </a:cubicBezTo>
                    <a:cubicBezTo>
                      <a:pt x="650" y="66"/>
                      <a:pt x="529" y="1"/>
                      <a:pt x="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43425" y="2048408"/>
                <a:ext cx="380569" cy="339407"/>
              </a:xfrm>
              <a:custGeom>
                <a:avLst/>
                <a:gdLst/>
                <a:ahLst/>
                <a:cxnLst/>
                <a:rect l="l" t="t" r="r" b="b"/>
                <a:pathLst>
                  <a:path w="9782" h="8724" extrusionOk="0">
                    <a:moveTo>
                      <a:pt x="4516" y="0"/>
                    </a:moveTo>
                    <a:cubicBezTo>
                      <a:pt x="4401" y="0"/>
                      <a:pt x="4286" y="4"/>
                      <a:pt x="4171" y="11"/>
                    </a:cubicBezTo>
                    <a:cubicBezTo>
                      <a:pt x="4012" y="368"/>
                      <a:pt x="4167" y="714"/>
                      <a:pt x="4512" y="952"/>
                    </a:cubicBezTo>
                    <a:cubicBezTo>
                      <a:pt x="5141" y="1383"/>
                      <a:pt x="5968" y="1566"/>
                      <a:pt x="6649" y="1919"/>
                    </a:cubicBezTo>
                    <a:cubicBezTo>
                      <a:pt x="7204" y="2210"/>
                      <a:pt x="8038" y="2676"/>
                      <a:pt x="8076" y="3391"/>
                    </a:cubicBezTo>
                    <a:cubicBezTo>
                      <a:pt x="8097" y="3806"/>
                      <a:pt x="7611" y="4106"/>
                      <a:pt x="7299" y="4273"/>
                    </a:cubicBezTo>
                    <a:cubicBezTo>
                      <a:pt x="462" y="7915"/>
                      <a:pt x="498" y="7824"/>
                      <a:pt x="186" y="8239"/>
                    </a:cubicBezTo>
                    <a:cubicBezTo>
                      <a:pt x="98" y="8351"/>
                      <a:pt x="34" y="8489"/>
                      <a:pt x="0" y="8632"/>
                    </a:cubicBezTo>
                    <a:cubicBezTo>
                      <a:pt x="105" y="8692"/>
                      <a:pt x="224" y="8724"/>
                      <a:pt x="345" y="8724"/>
                    </a:cubicBezTo>
                    <a:cubicBezTo>
                      <a:pt x="439" y="8724"/>
                      <a:pt x="535" y="8705"/>
                      <a:pt x="627" y="8665"/>
                    </a:cubicBezTo>
                    <a:cubicBezTo>
                      <a:pt x="641" y="8656"/>
                      <a:pt x="658" y="8646"/>
                      <a:pt x="677" y="8637"/>
                    </a:cubicBezTo>
                    <a:lnTo>
                      <a:pt x="9329" y="3872"/>
                    </a:lnTo>
                    <a:cubicBezTo>
                      <a:pt x="9348" y="3865"/>
                      <a:pt x="9364" y="3856"/>
                      <a:pt x="9381" y="3844"/>
                    </a:cubicBezTo>
                    <a:cubicBezTo>
                      <a:pt x="9686" y="3641"/>
                      <a:pt x="9781" y="3227"/>
                      <a:pt x="9586" y="2912"/>
                    </a:cubicBezTo>
                    <a:cubicBezTo>
                      <a:pt x="8432" y="1049"/>
                      <a:pt x="6476" y="0"/>
                      <a:pt x="451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474641" y="2044556"/>
                <a:ext cx="453710" cy="346916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8917" extrusionOk="0">
                    <a:moveTo>
                      <a:pt x="6290" y="196"/>
                    </a:moveTo>
                    <a:cubicBezTo>
                      <a:pt x="7283" y="196"/>
                      <a:pt x="8248" y="465"/>
                      <a:pt x="9108" y="956"/>
                    </a:cubicBezTo>
                    <a:cubicBezTo>
                      <a:pt x="9965" y="1451"/>
                      <a:pt x="10716" y="2166"/>
                      <a:pt x="11271" y="3059"/>
                    </a:cubicBezTo>
                    <a:cubicBezTo>
                      <a:pt x="11440" y="3328"/>
                      <a:pt x="11364" y="3683"/>
                      <a:pt x="11094" y="3859"/>
                    </a:cubicBezTo>
                    <a:cubicBezTo>
                      <a:pt x="11080" y="3869"/>
                      <a:pt x="11066" y="3876"/>
                      <a:pt x="11054" y="3886"/>
                    </a:cubicBezTo>
                    <a:lnTo>
                      <a:pt x="2400" y="8650"/>
                    </a:lnTo>
                    <a:lnTo>
                      <a:pt x="2354" y="8674"/>
                    </a:lnTo>
                    <a:cubicBezTo>
                      <a:pt x="2278" y="8708"/>
                      <a:pt x="2197" y="8725"/>
                      <a:pt x="2116" y="8725"/>
                    </a:cubicBezTo>
                    <a:cubicBezTo>
                      <a:pt x="2013" y="8725"/>
                      <a:pt x="1910" y="8698"/>
                      <a:pt x="1818" y="8645"/>
                    </a:cubicBezTo>
                    <a:cubicBezTo>
                      <a:pt x="1718" y="8586"/>
                      <a:pt x="1637" y="8497"/>
                      <a:pt x="1585" y="8395"/>
                    </a:cubicBezTo>
                    <a:cubicBezTo>
                      <a:pt x="218" y="5579"/>
                      <a:pt x="1163" y="2266"/>
                      <a:pt x="3741" y="846"/>
                    </a:cubicBezTo>
                    <a:cubicBezTo>
                      <a:pt x="4424" y="470"/>
                      <a:pt x="5163" y="253"/>
                      <a:pt x="5944" y="205"/>
                    </a:cubicBezTo>
                    <a:cubicBezTo>
                      <a:pt x="6059" y="196"/>
                      <a:pt x="6173" y="196"/>
                      <a:pt x="6290" y="196"/>
                    </a:cubicBezTo>
                    <a:close/>
                    <a:moveTo>
                      <a:pt x="6294" y="1"/>
                    </a:moveTo>
                    <a:cubicBezTo>
                      <a:pt x="6175" y="1"/>
                      <a:pt x="6055" y="5"/>
                      <a:pt x="5935" y="12"/>
                    </a:cubicBezTo>
                    <a:cubicBezTo>
                      <a:pt x="5125" y="62"/>
                      <a:pt x="4355" y="286"/>
                      <a:pt x="3648" y="672"/>
                    </a:cubicBezTo>
                    <a:cubicBezTo>
                      <a:pt x="982" y="2142"/>
                      <a:pt x="1" y="5570"/>
                      <a:pt x="1409" y="8476"/>
                    </a:cubicBezTo>
                    <a:cubicBezTo>
                      <a:pt x="1478" y="8619"/>
                      <a:pt x="1587" y="8733"/>
                      <a:pt x="1721" y="8814"/>
                    </a:cubicBezTo>
                    <a:cubicBezTo>
                      <a:pt x="1842" y="8883"/>
                      <a:pt x="1978" y="8917"/>
                      <a:pt x="2116" y="8917"/>
                    </a:cubicBezTo>
                    <a:cubicBezTo>
                      <a:pt x="2228" y="8917"/>
                      <a:pt x="2335" y="8893"/>
                      <a:pt x="2435" y="8852"/>
                    </a:cubicBezTo>
                    <a:cubicBezTo>
                      <a:pt x="2457" y="8843"/>
                      <a:pt x="2473" y="8831"/>
                      <a:pt x="2495" y="8824"/>
                    </a:cubicBezTo>
                    <a:lnTo>
                      <a:pt x="11149" y="4059"/>
                    </a:lnTo>
                    <a:cubicBezTo>
                      <a:pt x="11168" y="4050"/>
                      <a:pt x="11187" y="4033"/>
                      <a:pt x="11204" y="4024"/>
                    </a:cubicBezTo>
                    <a:cubicBezTo>
                      <a:pt x="11556" y="3788"/>
                      <a:pt x="11661" y="3316"/>
                      <a:pt x="11437" y="2957"/>
                    </a:cubicBezTo>
                    <a:cubicBezTo>
                      <a:pt x="10292" y="1111"/>
                      <a:pt x="8346" y="1"/>
                      <a:pt x="6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78440" y="2117231"/>
                <a:ext cx="249070" cy="189156"/>
              </a:xfrm>
              <a:custGeom>
                <a:avLst/>
                <a:gdLst/>
                <a:ahLst/>
                <a:cxnLst/>
                <a:rect l="l" t="t" r="r" b="b"/>
                <a:pathLst>
                  <a:path w="6402" h="4862" extrusionOk="0">
                    <a:moveTo>
                      <a:pt x="3700" y="191"/>
                    </a:moveTo>
                    <a:cubicBezTo>
                      <a:pt x="4772" y="191"/>
                      <a:pt x="5610" y="748"/>
                      <a:pt x="6097" y="1179"/>
                    </a:cubicBezTo>
                    <a:cubicBezTo>
                      <a:pt x="6166" y="1241"/>
                      <a:pt x="6204" y="1327"/>
                      <a:pt x="6204" y="1422"/>
                    </a:cubicBezTo>
                    <a:cubicBezTo>
                      <a:pt x="6201" y="1515"/>
                      <a:pt x="6163" y="1601"/>
                      <a:pt x="6092" y="1663"/>
                    </a:cubicBezTo>
                    <a:lnTo>
                      <a:pt x="5372" y="2292"/>
                    </a:lnTo>
                    <a:cubicBezTo>
                      <a:pt x="5312" y="2346"/>
                      <a:pt x="5236" y="2373"/>
                      <a:pt x="5159" y="2373"/>
                    </a:cubicBezTo>
                    <a:cubicBezTo>
                      <a:pt x="5088" y="2373"/>
                      <a:pt x="5017" y="2349"/>
                      <a:pt x="4958" y="2303"/>
                    </a:cubicBezTo>
                    <a:cubicBezTo>
                      <a:pt x="4687" y="2090"/>
                      <a:pt x="4229" y="1814"/>
                      <a:pt x="3666" y="1814"/>
                    </a:cubicBezTo>
                    <a:cubicBezTo>
                      <a:pt x="3389" y="1814"/>
                      <a:pt x="3087" y="1881"/>
                      <a:pt x="2769" y="2056"/>
                    </a:cubicBezTo>
                    <a:cubicBezTo>
                      <a:pt x="1804" y="2587"/>
                      <a:pt x="1749" y="3528"/>
                      <a:pt x="1804" y="4040"/>
                    </a:cubicBezTo>
                    <a:cubicBezTo>
                      <a:pt x="1821" y="4195"/>
                      <a:pt x="1723" y="4340"/>
                      <a:pt x="1575" y="4383"/>
                    </a:cubicBezTo>
                    <a:lnTo>
                      <a:pt x="661" y="4655"/>
                    </a:lnTo>
                    <a:cubicBezTo>
                      <a:pt x="628" y="4665"/>
                      <a:pt x="595" y="4670"/>
                      <a:pt x="563" y="4670"/>
                    </a:cubicBezTo>
                    <a:cubicBezTo>
                      <a:pt x="504" y="4670"/>
                      <a:pt x="447" y="4653"/>
                      <a:pt x="396" y="4621"/>
                    </a:cubicBezTo>
                    <a:cubicBezTo>
                      <a:pt x="318" y="4569"/>
                      <a:pt x="265" y="4488"/>
                      <a:pt x="248" y="4400"/>
                    </a:cubicBezTo>
                    <a:cubicBezTo>
                      <a:pt x="94" y="3447"/>
                      <a:pt x="117" y="1694"/>
                      <a:pt x="1999" y="657"/>
                    </a:cubicBezTo>
                    <a:cubicBezTo>
                      <a:pt x="2612" y="321"/>
                      <a:pt x="3183" y="191"/>
                      <a:pt x="3700" y="191"/>
                    </a:cubicBezTo>
                    <a:close/>
                    <a:moveTo>
                      <a:pt x="3680" y="0"/>
                    </a:moveTo>
                    <a:cubicBezTo>
                      <a:pt x="3139" y="0"/>
                      <a:pt x="2540" y="133"/>
                      <a:pt x="1902" y="483"/>
                    </a:cubicBezTo>
                    <a:cubicBezTo>
                      <a:pt x="310" y="1362"/>
                      <a:pt x="1" y="2754"/>
                      <a:pt x="1" y="3716"/>
                    </a:cubicBezTo>
                    <a:cubicBezTo>
                      <a:pt x="1" y="3997"/>
                      <a:pt x="27" y="4242"/>
                      <a:pt x="56" y="4426"/>
                    </a:cubicBezTo>
                    <a:cubicBezTo>
                      <a:pt x="79" y="4574"/>
                      <a:pt x="167" y="4700"/>
                      <a:pt x="291" y="4781"/>
                    </a:cubicBezTo>
                    <a:cubicBezTo>
                      <a:pt x="375" y="4836"/>
                      <a:pt x="470" y="4862"/>
                      <a:pt x="568" y="4862"/>
                    </a:cubicBezTo>
                    <a:cubicBezTo>
                      <a:pt x="615" y="4862"/>
                      <a:pt x="668" y="4852"/>
                      <a:pt x="718" y="4838"/>
                    </a:cubicBezTo>
                    <a:lnTo>
                      <a:pt x="1632" y="4566"/>
                    </a:lnTo>
                    <a:cubicBezTo>
                      <a:pt x="1873" y="4495"/>
                      <a:pt x="2028" y="4264"/>
                      <a:pt x="2002" y="4016"/>
                    </a:cubicBezTo>
                    <a:cubicBezTo>
                      <a:pt x="1954" y="3552"/>
                      <a:pt x="1997" y="2704"/>
                      <a:pt x="2864" y="2227"/>
                    </a:cubicBezTo>
                    <a:cubicBezTo>
                      <a:pt x="3149" y="2071"/>
                      <a:pt x="3420" y="2011"/>
                      <a:pt x="3669" y="2011"/>
                    </a:cubicBezTo>
                    <a:cubicBezTo>
                      <a:pt x="4177" y="2011"/>
                      <a:pt x="4592" y="2262"/>
                      <a:pt x="4839" y="2456"/>
                    </a:cubicBezTo>
                    <a:cubicBezTo>
                      <a:pt x="4933" y="2530"/>
                      <a:pt x="5045" y="2567"/>
                      <a:pt x="5158" y="2567"/>
                    </a:cubicBezTo>
                    <a:cubicBezTo>
                      <a:pt x="5280" y="2567"/>
                      <a:pt x="5402" y="2524"/>
                      <a:pt x="5499" y="2437"/>
                    </a:cubicBezTo>
                    <a:lnTo>
                      <a:pt x="6220" y="1810"/>
                    </a:lnTo>
                    <a:cubicBezTo>
                      <a:pt x="6332" y="1710"/>
                      <a:pt x="6399" y="1567"/>
                      <a:pt x="6399" y="1420"/>
                    </a:cubicBezTo>
                    <a:cubicBezTo>
                      <a:pt x="6402" y="1270"/>
                      <a:pt x="6337" y="1127"/>
                      <a:pt x="6225" y="1029"/>
                    </a:cubicBezTo>
                    <a:cubicBezTo>
                      <a:pt x="5801" y="657"/>
                      <a:pt x="4885" y="0"/>
                      <a:pt x="3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699201" y="2239665"/>
                <a:ext cx="45830" cy="42173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4" extrusionOk="0">
                    <a:moveTo>
                      <a:pt x="563" y="181"/>
                    </a:moveTo>
                    <a:cubicBezTo>
                      <a:pt x="596" y="181"/>
                      <a:pt x="632" y="188"/>
                      <a:pt x="665" y="195"/>
                    </a:cubicBezTo>
                    <a:cubicBezTo>
                      <a:pt x="758" y="224"/>
                      <a:pt x="834" y="283"/>
                      <a:pt x="880" y="369"/>
                    </a:cubicBezTo>
                    <a:cubicBezTo>
                      <a:pt x="975" y="545"/>
                      <a:pt x="911" y="762"/>
                      <a:pt x="737" y="857"/>
                    </a:cubicBezTo>
                    <a:cubicBezTo>
                      <a:pt x="685" y="887"/>
                      <a:pt x="627" y="902"/>
                      <a:pt x="568" y="902"/>
                    </a:cubicBezTo>
                    <a:cubicBezTo>
                      <a:pt x="533" y="902"/>
                      <a:pt x="498" y="897"/>
                      <a:pt x="463" y="886"/>
                    </a:cubicBezTo>
                    <a:cubicBezTo>
                      <a:pt x="370" y="860"/>
                      <a:pt x="294" y="800"/>
                      <a:pt x="248" y="714"/>
                    </a:cubicBezTo>
                    <a:cubicBezTo>
                      <a:pt x="201" y="631"/>
                      <a:pt x="191" y="533"/>
                      <a:pt x="220" y="440"/>
                    </a:cubicBezTo>
                    <a:cubicBezTo>
                      <a:pt x="246" y="347"/>
                      <a:pt x="306" y="271"/>
                      <a:pt x="391" y="226"/>
                    </a:cubicBezTo>
                    <a:cubicBezTo>
                      <a:pt x="444" y="195"/>
                      <a:pt x="503" y="181"/>
                      <a:pt x="563" y="181"/>
                    </a:cubicBezTo>
                    <a:close/>
                    <a:moveTo>
                      <a:pt x="562" y="1"/>
                    </a:moveTo>
                    <a:cubicBezTo>
                      <a:pt x="472" y="1"/>
                      <a:pt x="384" y="24"/>
                      <a:pt x="303" y="69"/>
                    </a:cubicBezTo>
                    <a:cubicBezTo>
                      <a:pt x="175" y="135"/>
                      <a:pt x="84" y="252"/>
                      <a:pt x="44" y="393"/>
                    </a:cubicBezTo>
                    <a:cubicBezTo>
                      <a:pt x="1" y="533"/>
                      <a:pt x="20" y="676"/>
                      <a:pt x="89" y="802"/>
                    </a:cubicBezTo>
                    <a:cubicBezTo>
                      <a:pt x="186" y="981"/>
                      <a:pt x="370" y="1084"/>
                      <a:pt x="560" y="1084"/>
                    </a:cubicBezTo>
                    <a:cubicBezTo>
                      <a:pt x="649" y="1084"/>
                      <a:pt x="737" y="1062"/>
                      <a:pt x="820" y="1017"/>
                    </a:cubicBezTo>
                    <a:cubicBezTo>
                      <a:pt x="1082" y="874"/>
                      <a:pt x="1177" y="545"/>
                      <a:pt x="1035" y="286"/>
                    </a:cubicBezTo>
                    <a:cubicBezTo>
                      <a:pt x="965" y="155"/>
                      <a:pt x="853" y="64"/>
                      <a:pt x="713" y="24"/>
                    </a:cubicBezTo>
                    <a:cubicBezTo>
                      <a:pt x="663" y="8"/>
                      <a:pt x="612" y="1"/>
                      <a:pt x="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616177" y="2088480"/>
                <a:ext cx="39527" cy="34587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509" y="184"/>
                    </a:moveTo>
                    <a:cubicBezTo>
                      <a:pt x="533" y="184"/>
                      <a:pt x="556" y="187"/>
                      <a:pt x="579" y="193"/>
                    </a:cubicBezTo>
                    <a:cubicBezTo>
                      <a:pt x="646" y="212"/>
                      <a:pt x="703" y="258"/>
                      <a:pt x="736" y="317"/>
                    </a:cubicBezTo>
                    <a:cubicBezTo>
                      <a:pt x="770" y="379"/>
                      <a:pt x="777" y="451"/>
                      <a:pt x="760" y="517"/>
                    </a:cubicBezTo>
                    <a:cubicBezTo>
                      <a:pt x="739" y="586"/>
                      <a:pt x="693" y="641"/>
                      <a:pt x="634" y="675"/>
                    </a:cubicBezTo>
                    <a:cubicBezTo>
                      <a:pt x="594" y="696"/>
                      <a:pt x="551" y="707"/>
                      <a:pt x="508" y="707"/>
                    </a:cubicBezTo>
                    <a:cubicBezTo>
                      <a:pt x="416" y="707"/>
                      <a:pt x="326" y="658"/>
                      <a:pt x="277" y="570"/>
                    </a:cubicBezTo>
                    <a:cubicBezTo>
                      <a:pt x="205" y="446"/>
                      <a:pt x="250" y="286"/>
                      <a:pt x="379" y="217"/>
                    </a:cubicBezTo>
                    <a:cubicBezTo>
                      <a:pt x="420" y="195"/>
                      <a:pt x="464" y="184"/>
                      <a:pt x="509" y="184"/>
                    </a:cubicBezTo>
                    <a:close/>
                    <a:moveTo>
                      <a:pt x="505" y="0"/>
                    </a:moveTo>
                    <a:cubicBezTo>
                      <a:pt x="433" y="0"/>
                      <a:pt x="361" y="18"/>
                      <a:pt x="293" y="55"/>
                    </a:cubicBezTo>
                    <a:cubicBezTo>
                      <a:pt x="79" y="179"/>
                      <a:pt x="0" y="446"/>
                      <a:pt x="117" y="660"/>
                    </a:cubicBezTo>
                    <a:cubicBezTo>
                      <a:pt x="198" y="806"/>
                      <a:pt x="348" y="889"/>
                      <a:pt x="508" y="889"/>
                    </a:cubicBezTo>
                    <a:cubicBezTo>
                      <a:pt x="579" y="889"/>
                      <a:pt x="653" y="872"/>
                      <a:pt x="722" y="837"/>
                    </a:cubicBezTo>
                    <a:cubicBezTo>
                      <a:pt x="936" y="717"/>
                      <a:pt x="1015" y="446"/>
                      <a:pt x="896" y="231"/>
                    </a:cubicBezTo>
                    <a:cubicBezTo>
                      <a:pt x="814" y="84"/>
                      <a:pt x="662" y="0"/>
                      <a:pt x="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868165" y="2151662"/>
                <a:ext cx="3960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90" extrusionOk="0">
                    <a:moveTo>
                      <a:pt x="510" y="180"/>
                    </a:moveTo>
                    <a:cubicBezTo>
                      <a:pt x="534" y="180"/>
                      <a:pt x="560" y="182"/>
                      <a:pt x="584" y="192"/>
                    </a:cubicBezTo>
                    <a:cubicBezTo>
                      <a:pt x="653" y="213"/>
                      <a:pt x="708" y="258"/>
                      <a:pt x="741" y="318"/>
                    </a:cubicBezTo>
                    <a:cubicBezTo>
                      <a:pt x="810" y="442"/>
                      <a:pt x="763" y="604"/>
                      <a:pt x="636" y="675"/>
                    </a:cubicBezTo>
                    <a:cubicBezTo>
                      <a:pt x="597" y="696"/>
                      <a:pt x="553" y="706"/>
                      <a:pt x="511" y="706"/>
                    </a:cubicBezTo>
                    <a:cubicBezTo>
                      <a:pt x="418" y="706"/>
                      <a:pt x="328" y="658"/>
                      <a:pt x="279" y="570"/>
                    </a:cubicBezTo>
                    <a:cubicBezTo>
                      <a:pt x="248" y="508"/>
                      <a:pt x="239" y="437"/>
                      <a:pt x="255" y="370"/>
                    </a:cubicBezTo>
                    <a:cubicBezTo>
                      <a:pt x="277" y="301"/>
                      <a:pt x="322" y="246"/>
                      <a:pt x="381" y="213"/>
                    </a:cubicBezTo>
                    <a:cubicBezTo>
                      <a:pt x="420" y="192"/>
                      <a:pt x="465" y="180"/>
                      <a:pt x="510" y="180"/>
                    </a:cubicBezTo>
                    <a:close/>
                    <a:moveTo>
                      <a:pt x="510" y="0"/>
                    </a:moveTo>
                    <a:cubicBezTo>
                      <a:pt x="437" y="0"/>
                      <a:pt x="364" y="18"/>
                      <a:pt x="296" y="56"/>
                    </a:cubicBezTo>
                    <a:cubicBezTo>
                      <a:pt x="81" y="175"/>
                      <a:pt x="0" y="444"/>
                      <a:pt x="119" y="659"/>
                    </a:cubicBezTo>
                    <a:cubicBezTo>
                      <a:pt x="200" y="806"/>
                      <a:pt x="350" y="890"/>
                      <a:pt x="508" y="890"/>
                    </a:cubicBezTo>
                    <a:cubicBezTo>
                      <a:pt x="582" y="890"/>
                      <a:pt x="655" y="871"/>
                      <a:pt x="724" y="835"/>
                    </a:cubicBezTo>
                    <a:cubicBezTo>
                      <a:pt x="939" y="716"/>
                      <a:pt x="1017" y="444"/>
                      <a:pt x="898" y="230"/>
                    </a:cubicBezTo>
                    <a:cubicBezTo>
                      <a:pt x="817" y="83"/>
                      <a:pt x="666" y="0"/>
                      <a:pt x="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34516" y="2335371"/>
                <a:ext cx="39605" cy="34587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89" extrusionOk="0">
                    <a:moveTo>
                      <a:pt x="515" y="181"/>
                    </a:moveTo>
                    <a:cubicBezTo>
                      <a:pt x="538" y="181"/>
                      <a:pt x="560" y="183"/>
                      <a:pt x="582" y="189"/>
                    </a:cubicBezTo>
                    <a:cubicBezTo>
                      <a:pt x="649" y="210"/>
                      <a:pt x="706" y="255"/>
                      <a:pt x="739" y="315"/>
                    </a:cubicBezTo>
                    <a:cubicBezTo>
                      <a:pt x="772" y="379"/>
                      <a:pt x="780" y="448"/>
                      <a:pt x="761" y="517"/>
                    </a:cubicBezTo>
                    <a:cubicBezTo>
                      <a:pt x="739" y="586"/>
                      <a:pt x="694" y="641"/>
                      <a:pt x="634" y="675"/>
                    </a:cubicBezTo>
                    <a:cubicBezTo>
                      <a:pt x="594" y="696"/>
                      <a:pt x="550" y="707"/>
                      <a:pt x="508" y="707"/>
                    </a:cubicBezTo>
                    <a:cubicBezTo>
                      <a:pt x="415" y="707"/>
                      <a:pt x="326" y="658"/>
                      <a:pt x="277" y="570"/>
                    </a:cubicBezTo>
                    <a:cubicBezTo>
                      <a:pt x="208" y="444"/>
                      <a:pt x="253" y="284"/>
                      <a:pt x="382" y="212"/>
                    </a:cubicBezTo>
                    <a:cubicBezTo>
                      <a:pt x="423" y="192"/>
                      <a:pt x="469" y="181"/>
                      <a:pt x="515" y="181"/>
                    </a:cubicBezTo>
                    <a:close/>
                    <a:moveTo>
                      <a:pt x="505" y="0"/>
                    </a:moveTo>
                    <a:cubicBezTo>
                      <a:pt x="434" y="0"/>
                      <a:pt x="362" y="18"/>
                      <a:pt x="296" y="55"/>
                    </a:cubicBezTo>
                    <a:cubicBezTo>
                      <a:pt x="82" y="174"/>
                      <a:pt x="1" y="446"/>
                      <a:pt x="120" y="660"/>
                    </a:cubicBezTo>
                    <a:cubicBezTo>
                      <a:pt x="201" y="806"/>
                      <a:pt x="351" y="889"/>
                      <a:pt x="508" y="889"/>
                    </a:cubicBezTo>
                    <a:cubicBezTo>
                      <a:pt x="582" y="889"/>
                      <a:pt x="656" y="872"/>
                      <a:pt x="725" y="837"/>
                    </a:cubicBezTo>
                    <a:cubicBezTo>
                      <a:pt x="939" y="717"/>
                      <a:pt x="1018" y="446"/>
                      <a:pt x="899" y="232"/>
                    </a:cubicBezTo>
                    <a:cubicBezTo>
                      <a:pt x="815" y="84"/>
                      <a:pt x="661" y="0"/>
                      <a:pt x="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601899" y="2108905"/>
                <a:ext cx="2275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635" extrusionOk="0">
                    <a:moveTo>
                      <a:pt x="50" y="1"/>
                    </a:moveTo>
                    <a:cubicBezTo>
                      <a:pt x="44" y="1"/>
                      <a:pt x="38" y="2"/>
                      <a:pt x="31" y="4"/>
                    </a:cubicBezTo>
                    <a:cubicBezTo>
                      <a:pt x="10" y="16"/>
                      <a:pt x="0" y="40"/>
                      <a:pt x="10" y="59"/>
                    </a:cubicBezTo>
                    <a:cubicBezTo>
                      <a:pt x="41" y="114"/>
                      <a:pt x="77" y="169"/>
                      <a:pt x="115" y="219"/>
                    </a:cubicBezTo>
                    <a:cubicBezTo>
                      <a:pt x="153" y="269"/>
                      <a:pt x="196" y="321"/>
                      <a:pt x="239" y="369"/>
                    </a:cubicBezTo>
                    <a:cubicBezTo>
                      <a:pt x="284" y="416"/>
                      <a:pt x="327" y="459"/>
                      <a:pt x="377" y="505"/>
                    </a:cubicBezTo>
                    <a:cubicBezTo>
                      <a:pt x="424" y="550"/>
                      <a:pt x="472" y="588"/>
                      <a:pt x="524" y="626"/>
                    </a:cubicBezTo>
                    <a:cubicBezTo>
                      <a:pt x="532" y="632"/>
                      <a:pt x="540" y="634"/>
                      <a:pt x="548" y="634"/>
                    </a:cubicBezTo>
                    <a:cubicBezTo>
                      <a:pt x="552" y="634"/>
                      <a:pt x="556" y="634"/>
                      <a:pt x="560" y="633"/>
                    </a:cubicBezTo>
                    <a:cubicBezTo>
                      <a:pt x="579" y="624"/>
                      <a:pt x="584" y="602"/>
                      <a:pt x="577" y="588"/>
                    </a:cubicBezTo>
                    <a:cubicBezTo>
                      <a:pt x="546" y="531"/>
                      <a:pt x="510" y="474"/>
                      <a:pt x="472" y="424"/>
                    </a:cubicBezTo>
                    <a:cubicBezTo>
                      <a:pt x="436" y="371"/>
                      <a:pt x="393" y="321"/>
                      <a:pt x="353" y="273"/>
                    </a:cubicBezTo>
                    <a:cubicBezTo>
                      <a:pt x="310" y="226"/>
                      <a:pt x="270" y="173"/>
                      <a:pt x="222" y="133"/>
                    </a:cubicBezTo>
                    <a:cubicBezTo>
                      <a:pt x="177" y="88"/>
                      <a:pt x="129" y="47"/>
                      <a:pt x="72" y="7"/>
                    </a:cubicBezTo>
                    <a:cubicBezTo>
                      <a:pt x="65" y="3"/>
                      <a:pt x="58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88633" y="2121899"/>
                <a:ext cx="24627" cy="2291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89" extrusionOk="0">
                    <a:moveTo>
                      <a:pt x="47" y="0"/>
                    </a:moveTo>
                    <a:cubicBezTo>
                      <a:pt x="39" y="0"/>
                      <a:pt x="31" y="2"/>
                      <a:pt x="25" y="6"/>
                    </a:cubicBezTo>
                    <a:cubicBezTo>
                      <a:pt x="6" y="20"/>
                      <a:pt x="1" y="47"/>
                      <a:pt x="8" y="63"/>
                    </a:cubicBezTo>
                    <a:cubicBezTo>
                      <a:pt x="48" y="113"/>
                      <a:pt x="87" y="161"/>
                      <a:pt x="132" y="213"/>
                    </a:cubicBezTo>
                    <a:cubicBezTo>
                      <a:pt x="172" y="261"/>
                      <a:pt x="220" y="304"/>
                      <a:pt x="268" y="349"/>
                    </a:cubicBezTo>
                    <a:cubicBezTo>
                      <a:pt x="315" y="392"/>
                      <a:pt x="365" y="433"/>
                      <a:pt x="413" y="475"/>
                    </a:cubicBezTo>
                    <a:cubicBezTo>
                      <a:pt x="465" y="514"/>
                      <a:pt x="518" y="552"/>
                      <a:pt x="575" y="585"/>
                    </a:cubicBezTo>
                    <a:cubicBezTo>
                      <a:pt x="581" y="587"/>
                      <a:pt x="587" y="589"/>
                      <a:pt x="593" y="589"/>
                    </a:cubicBezTo>
                    <a:cubicBezTo>
                      <a:pt x="599" y="589"/>
                      <a:pt x="605" y="587"/>
                      <a:pt x="611" y="585"/>
                    </a:cubicBezTo>
                    <a:cubicBezTo>
                      <a:pt x="625" y="573"/>
                      <a:pt x="632" y="554"/>
                      <a:pt x="620" y="537"/>
                    </a:cubicBezTo>
                    <a:cubicBezTo>
                      <a:pt x="584" y="483"/>
                      <a:pt x="544" y="433"/>
                      <a:pt x="501" y="385"/>
                    </a:cubicBezTo>
                    <a:cubicBezTo>
                      <a:pt x="458" y="337"/>
                      <a:pt x="413" y="290"/>
                      <a:pt x="370" y="244"/>
                    </a:cubicBezTo>
                    <a:cubicBezTo>
                      <a:pt x="325" y="201"/>
                      <a:pt x="277" y="159"/>
                      <a:pt x="227" y="118"/>
                    </a:cubicBezTo>
                    <a:cubicBezTo>
                      <a:pt x="175" y="75"/>
                      <a:pt x="122" y="39"/>
                      <a:pt x="65" y="4"/>
                    </a:cubicBezTo>
                    <a:cubicBezTo>
                      <a:pt x="60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76494" y="2135322"/>
                <a:ext cx="26378" cy="2132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52" y="1"/>
                    </a:moveTo>
                    <a:cubicBezTo>
                      <a:pt x="42" y="1"/>
                      <a:pt x="30" y="6"/>
                      <a:pt x="22" y="14"/>
                    </a:cubicBezTo>
                    <a:cubicBezTo>
                      <a:pt x="5" y="28"/>
                      <a:pt x="1" y="54"/>
                      <a:pt x="13" y="68"/>
                    </a:cubicBezTo>
                    <a:cubicBezTo>
                      <a:pt x="55" y="126"/>
                      <a:pt x="101" y="173"/>
                      <a:pt x="148" y="216"/>
                    </a:cubicBezTo>
                    <a:cubicBezTo>
                      <a:pt x="196" y="261"/>
                      <a:pt x="246" y="300"/>
                      <a:pt x="296" y="340"/>
                    </a:cubicBezTo>
                    <a:cubicBezTo>
                      <a:pt x="348" y="381"/>
                      <a:pt x="401" y="416"/>
                      <a:pt x="456" y="450"/>
                    </a:cubicBezTo>
                    <a:cubicBezTo>
                      <a:pt x="508" y="485"/>
                      <a:pt x="565" y="516"/>
                      <a:pt x="625" y="543"/>
                    </a:cubicBezTo>
                    <a:cubicBezTo>
                      <a:pt x="630" y="546"/>
                      <a:pt x="636" y="548"/>
                      <a:pt x="642" y="548"/>
                    </a:cubicBezTo>
                    <a:cubicBezTo>
                      <a:pt x="649" y="548"/>
                      <a:pt x="655" y="545"/>
                      <a:pt x="661" y="540"/>
                    </a:cubicBezTo>
                    <a:cubicBezTo>
                      <a:pt x="675" y="528"/>
                      <a:pt x="677" y="507"/>
                      <a:pt x="663" y="490"/>
                    </a:cubicBezTo>
                    <a:cubicBezTo>
                      <a:pt x="620" y="440"/>
                      <a:pt x="577" y="390"/>
                      <a:pt x="532" y="347"/>
                    </a:cubicBezTo>
                    <a:cubicBezTo>
                      <a:pt x="487" y="302"/>
                      <a:pt x="439" y="259"/>
                      <a:pt x="389" y="219"/>
                    </a:cubicBezTo>
                    <a:cubicBezTo>
                      <a:pt x="339" y="176"/>
                      <a:pt x="287" y="140"/>
                      <a:pt x="234" y="102"/>
                    </a:cubicBezTo>
                    <a:cubicBezTo>
                      <a:pt x="182" y="64"/>
                      <a:pt x="125" y="33"/>
                      <a:pt x="65" y="4"/>
                    </a:cubicBezTo>
                    <a:cubicBezTo>
                      <a:pt x="61" y="2"/>
                      <a:pt x="5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565951" y="2150534"/>
                <a:ext cx="27545" cy="19141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92" extrusionOk="0">
                    <a:moveTo>
                      <a:pt x="40" y="0"/>
                    </a:moveTo>
                    <a:cubicBezTo>
                      <a:pt x="31" y="0"/>
                      <a:pt x="23" y="5"/>
                      <a:pt x="17" y="16"/>
                    </a:cubicBezTo>
                    <a:cubicBezTo>
                      <a:pt x="0" y="32"/>
                      <a:pt x="0" y="56"/>
                      <a:pt x="14" y="73"/>
                    </a:cubicBezTo>
                    <a:cubicBezTo>
                      <a:pt x="55" y="121"/>
                      <a:pt x="107" y="163"/>
                      <a:pt x="157" y="204"/>
                    </a:cubicBezTo>
                    <a:cubicBezTo>
                      <a:pt x="207" y="242"/>
                      <a:pt x="262" y="278"/>
                      <a:pt x="315" y="314"/>
                    </a:cubicBezTo>
                    <a:cubicBezTo>
                      <a:pt x="369" y="349"/>
                      <a:pt x="424" y="378"/>
                      <a:pt x="481" y="409"/>
                    </a:cubicBezTo>
                    <a:cubicBezTo>
                      <a:pt x="539" y="437"/>
                      <a:pt x="598" y="464"/>
                      <a:pt x="658" y="487"/>
                    </a:cubicBezTo>
                    <a:cubicBezTo>
                      <a:pt x="662" y="490"/>
                      <a:pt x="667" y="492"/>
                      <a:pt x="672" y="492"/>
                    </a:cubicBezTo>
                    <a:cubicBezTo>
                      <a:pt x="680" y="492"/>
                      <a:pt x="688" y="488"/>
                      <a:pt x="693" y="483"/>
                    </a:cubicBezTo>
                    <a:cubicBezTo>
                      <a:pt x="708" y="471"/>
                      <a:pt x="708" y="447"/>
                      <a:pt x="693" y="433"/>
                    </a:cubicBezTo>
                    <a:cubicBezTo>
                      <a:pt x="648" y="385"/>
                      <a:pt x="600" y="342"/>
                      <a:pt x="550" y="302"/>
                    </a:cubicBezTo>
                    <a:cubicBezTo>
                      <a:pt x="500" y="259"/>
                      <a:pt x="448" y="223"/>
                      <a:pt x="396" y="185"/>
                    </a:cubicBezTo>
                    <a:cubicBezTo>
                      <a:pt x="341" y="147"/>
                      <a:pt x="288" y="116"/>
                      <a:pt x="231" y="82"/>
                    </a:cubicBezTo>
                    <a:cubicBezTo>
                      <a:pt x="174" y="51"/>
                      <a:pt x="119" y="23"/>
                      <a:pt x="55" y="4"/>
                    </a:cubicBezTo>
                    <a:cubicBezTo>
                      <a:pt x="50" y="1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556380" y="2166485"/>
                <a:ext cx="28868" cy="16768"/>
              </a:xfrm>
              <a:custGeom>
                <a:avLst/>
                <a:gdLst/>
                <a:ahLst/>
                <a:cxnLst/>
                <a:rect l="l" t="t" r="r" b="b"/>
                <a:pathLst>
                  <a:path w="742" h="431" extrusionOk="0">
                    <a:moveTo>
                      <a:pt x="46" y="1"/>
                    </a:moveTo>
                    <a:cubicBezTo>
                      <a:pt x="34" y="1"/>
                      <a:pt x="23" y="6"/>
                      <a:pt x="15" y="15"/>
                    </a:cubicBezTo>
                    <a:cubicBezTo>
                      <a:pt x="1" y="35"/>
                      <a:pt x="1" y="61"/>
                      <a:pt x="17" y="73"/>
                    </a:cubicBezTo>
                    <a:cubicBezTo>
                      <a:pt x="67" y="118"/>
                      <a:pt x="120" y="154"/>
                      <a:pt x="175" y="189"/>
                    </a:cubicBezTo>
                    <a:cubicBezTo>
                      <a:pt x="227" y="225"/>
                      <a:pt x="284" y="254"/>
                      <a:pt x="341" y="287"/>
                    </a:cubicBezTo>
                    <a:cubicBezTo>
                      <a:pt x="396" y="318"/>
                      <a:pt x="456" y="344"/>
                      <a:pt x="513" y="368"/>
                    </a:cubicBezTo>
                    <a:cubicBezTo>
                      <a:pt x="572" y="392"/>
                      <a:pt x="632" y="416"/>
                      <a:pt x="694" y="430"/>
                    </a:cubicBezTo>
                    <a:cubicBezTo>
                      <a:pt x="697" y="431"/>
                      <a:pt x="700" y="431"/>
                      <a:pt x="703" y="431"/>
                    </a:cubicBezTo>
                    <a:cubicBezTo>
                      <a:pt x="712" y="431"/>
                      <a:pt x="722" y="428"/>
                      <a:pt x="730" y="420"/>
                    </a:cubicBezTo>
                    <a:cubicBezTo>
                      <a:pt x="742" y="406"/>
                      <a:pt x="742" y="385"/>
                      <a:pt x="725" y="373"/>
                    </a:cubicBezTo>
                    <a:cubicBezTo>
                      <a:pt x="673" y="330"/>
                      <a:pt x="623" y="294"/>
                      <a:pt x="570" y="254"/>
                    </a:cubicBezTo>
                    <a:cubicBezTo>
                      <a:pt x="515" y="216"/>
                      <a:pt x="463" y="185"/>
                      <a:pt x="406" y="154"/>
                    </a:cubicBezTo>
                    <a:cubicBezTo>
                      <a:pt x="349" y="120"/>
                      <a:pt x="291" y="94"/>
                      <a:pt x="237" y="66"/>
                    </a:cubicBezTo>
                    <a:cubicBezTo>
                      <a:pt x="177" y="39"/>
                      <a:pt x="118" y="15"/>
                      <a:pt x="53" y="1"/>
                    </a:cubicBezTo>
                    <a:cubicBezTo>
                      <a:pt x="51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548405" y="2182941"/>
                <a:ext cx="30074" cy="14589"/>
              </a:xfrm>
              <a:custGeom>
                <a:avLst/>
                <a:gdLst/>
                <a:ahLst/>
                <a:cxnLst/>
                <a:rect l="l" t="t" r="r" b="b"/>
                <a:pathLst>
                  <a:path w="773" h="375" extrusionOk="0">
                    <a:moveTo>
                      <a:pt x="44" y="1"/>
                    </a:moveTo>
                    <a:cubicBezTo>
                      <a:pt x="33" y="1"/>
                      <a:pt x="23" y="8"/>
                      <a:pt x="15" y="19"/>
                    </a:cubicBezTo>
                    <a:cubicBezTo>
                      <a:pt x="1" y="38"/>
                      <a:pt x="3" y="64"/>
                      <a:pt x="22" y="76"/>
                    </a:cubicBezTo>
                    <a:cubicBezTo>
                      <a:pt x="72" y="117"/>
                      <a:pt x="130" y="150"/>
                      <a:pt x="184" y="181"/>
                    </a:cubicBezTo>
                    <a:cubicBezTo>
                      <a:pt x="242" y="209"/>
                      <a:pt x="301" y="236"/>
                      <a:pt x="358" y="259"/>
                    </a:cubicBezTo>
                    <a:cubicBezTo>
                      <a:pt x="418" y="283"/>
                      <a:pt x="477" y="307"/>
                      <a:pt x="537" y="326"/>
                    </a:cubicBezTo>
                    <a:cubicBezTo>
                      <a:pt x="599" y="345"/>
                      <a:pt x="661" y="364"/>
                      <a:pt x="725" y="374"/>
                    </a:cubicBezTo>
                    <a:cubicBezTo>
                      <a:pt x="727" y="374"/>
                      <a:pt x="729" y="374"/>
                      <a:pt x="731" y="374"/>
                    </a:cubicBezTo>
                    <a:cubicBezTo>
                      <a:pt x="742" y="374"/>
                      <a:pt x="753" y="370"/>
                      <a:pt x="761" y="362"/>
                    </a:cubicBezTo>
                    <a:cubicBezTo>
                      <a:pt x="773" y="345"/>
                      <a:pt x="768" y="326"/>
                      <a:pt x="751" y="314"/>
                    </a:cubicBezTo>
                    <a:cubicBezTo>
                      <a:pt x="701" y="279"/>
                      <a:pt x="644" y="243"/>
                      <a:pt x="589" y="209"/>
                    </a:cubicBezTo>
                    <a:cubicBezTo>
                      <a:pt x="535" y="176"/>
                      <a:pt x="477" y="150"/>
                      <a:pt x="420" y="124"/>
                    </a:cubicBezTo>
                    <a:cubicBezTo>
                      <a:pt x="361" y="97"/>
                      <a:pt x="301" y="74"/>
                      <a:pt x="242" y="52"/>
                    </a:cubicBezTo>
                    <a:cubicBezTo>
                      <a:pt x="182" y="31"/>
                      <a:pt x="120" y="14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41674" y="2200099"/>
                <a:ext cx="3108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320" extrusionOk="0">
                    <a:moveTo>
                      <a:pt x="40" y="1"/>
                    </a:moveTo>
                    <a:cubicBezTo>
                      <a:pt x="29" y="1"/>
                      <a:pt x="18" y="9"/>
                      <a:pt x="12" y="21"/>
                    </a:cubicBezTo>
                    <a:cubicBezTo>
                      <a:pt x="0" y="42"/>
                      <a:pt x="5" y="66"/>
                      <a:pt x="24" y="78"/>
                    </a:cubicBezTo>
                    <a:cubicBezTo>
                      <a:pt x="79" y="114"/>
                      <a:pt x="138" y="142"/>
                      <a:pt x="198" y="169"/>
                    </a:cubicBezTo>
                    <a:cubicBezTo>
                      <a:pt x="257" y="195"/>
                      <a:pt x="317" y="214"/>
                      <a:pt x="376" y="235"/>
                    </a:cubicBezTo>
                    <a:cubicBezTo>
                      <a:pt x="436" y="257"/>
                      <a:pt x="498" y="276"/>
                      <a:pt x="560" y="288"/>
                    </a:cubicBezTo>
                    <a:cubicBezTo>
                      <a:pt x="624" y="302"/>
                      <a:pt x="686" y="314"/>
                      <a:pt x="755" y="319"/>
                    </a:cubicBezTo>
                    <a:cubicBezTo>
                      <a:pt x="757" y="319"/>
                      <a:pt x="759" y="319"/>
                      <a:pt x="761" y="319"/>
                    </a:cubicBezTo>
                    <a:cubicBezTo>
                      <a:pt x="772" y="319"/>
                      <a:pt x="782" y="313"/>
                      <a:pt x="786" y="304"/>
                    </a:cubicBezTo>
                    <a:cubicBezTo>
                      <a:pt x="798" y="290"/>
                      <a:pt x="793" y="269"/>
                      <a:pt x="774" y="257"/>
                    </a:cubicBezTo>
                    <a:cubicBezTo>
                      <a:pt x="719" y="221"/>
                      <a:pt x="662" y="192"/>
                      <a:pt x="603" y="164"/>
                    </a:cubicBezTo>
                    <a:cubicBezTo>
                      <a:pt x="543" y="138"/>
                      <a:pt x="484" y="114"/>
                      <a:pt x="424" y="92"/>
                    </a:cubicBezTo>
                    <a:cubicBezTo>
                      <a:pt x="364" y="73"/>
                      <a:pt x="303" y="52"/>
                      <a:pt x="243" y="35"/>
                    </a:cubicBezTo>
                    <a:cubicBezTo>
                      <a:pt x="179" y="19"/>
                      <a:pt x="117" y="7"/>
                      <a:pt x="48" y="2"/>
                    </a:cubicBezTo>
                    <a:cubicBezTo>
                      <a:pt x="45" y="1"/>
                      <a:pt x="43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536383" y="2217489"/>
                <a:ext cx="31630" cy="103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65" extrusionOk="0">
                    <a:moveTo>
                      <a:pt x="48" y="0"/>
                    </a:moveTo>
                    <a:cubicBezTo>
                      <a:pt x="34" y="0"/>
                      <a:pt x="22" y="10"/>
                      <a:pt x="12" y="24"/>
                    </a:cubicBezTo>
                    <a:cubicBezTo>
                      <a:pt x="0" y="46"/>
                      <a:pt x="5" y="69"/>
                      <a:pt x="26" y="81"/>
                    </a:cubicBezTo>
                    <a:cubicBezTo>
                      <a:pt x="84" y="115"/>
                      <a:pt x="143" y="139"/>
                      <a:pt x="205" y="158"/>
                    </a:cubicBezTo>
                    <a:cubicBezTo>
                      <a:pt x="265" y="179"/>
                      <a:pt x="327" y="198"/>
                      <a:pt x="391" y="212"/>
                    </a:cubicBezTo>
                    <a:cubicBezTo>
                      <a:pt x="453" y="227"/>
                      <a:pt x="515" y="239"/>
                      <a:pt x="577" y="248"/>
                    </a:cubicBezTo>
                    <a:cubicBezTo>
                      <a:pt x="639" y="258"/>
                      <a:pt x="705" y="265"/>
                      <a:pt x="772" y="265"/>
                    </a:cubicBezTo>
                    <a:cubicBezTo>
                      <a:pt x="786" y="265"/>
                      <a:pt x="798" y="260"/>
                      <a:pt x="803" y="248"/>
                    </a:cubicBezTo>
                    <a:cubicBezTo>
                      <a:pt x="813" y="229"/>
                      <a:pt x="805" y="212"/>
                      <a:pt x="789" y="200"/>
                    </a:cubicBezTo>
                    <a:cubicBezTo>
                      <a:pt x="732" y="169"/>
                      <a:pt x="670" y="143"/>
                      <a:pt x="610" y="122"/>
                    </a:cubicBezTo>
                    <a:cubicBezTo>
                      <a:pt x="551" y="98"/>
                      <a:pt x="489" y="81"/>
                      <a:pt x="429" y="62"/>
                    </a:cubicBezTo>
                    <a:cubicBezTo>
                      <a:pt x="367" y="46"/>
                      <a:pt x="303" y="31"/>
                      <a:pt x="241" y="22"/>
                    </a:cubicBezTo>
                    <a:cubicBezTo>
                      <a:pt x="179" y="12"/>
                      <a:pt x="112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532648" y="2235502"/>
                <a:ext cx="32136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12" extrusionOk="0">
                    <a:moveTo>
                      <a:pt x="93" y="1"/>
                    </a:moveTo>
                    <a:cubicBezTo>
                      <a:pt x="76" y="1"/>
                      <a:pt x="59" y="1"/>
                      <a:pt x="41" y="2"/>
                    </a:cubicBezTo>
                    <a:cubicBezTo>
                      <a:pt x="27" y="4"/>
                      <a:pt x="15" y="14"/>
                      <a:pt x="10" y="26"/>
                    </a:cubicBezTo>
                    <a:cubicBezTo>
                      <a:pt x="1" y="47"/>
                      <a:pt x="6" y="71"/>
                      <a:pt x="27" y="80"/>
                    </a:cubicBezTo>
                    <a:cubicBezTo>
                      <a:pt x="84" y="107"/>
                      <a:pt x="146" y="128"/>
                      <a:pt x="208" y="142"/>
                    </a:cubicBezTo>
                    <a:cubicBezTo>
                      <a:pt x="273" y="159"/>
                      <a:pt x="334" y="171"/>
                      <a:pt x="396" y="181"/>
                    </a:cubicBezTo>
                    <a:cubicBezTo>
                      <a:pt x="458" y="192"/>
                      <a:pt x="525" y="200"/>
                      <a:pt x="589" y="204"/>
                    </a:cubicBezTo>
                    <a:cubicBezTo>
                      <a:pt x="628" y="209"/>
                      <a:pt x="665" y="211"/>
                      <a:pt x="703" y="211"/>
                    </a:cubicBezTo>
                    <a:cubicBezTo>
                      <a:pt x="730" y="211"/>
                      <a:pt x="758" y="210"/>
                      <a:pt x="787" y="207"/>
                    </a:cubicBezTo>
                    <a:cubicBezTo>
                      <a:pt x="801" y="204"/>
                      <a:pt x="813" y="200"/>
                      <a:pt x="816" y="188"/>
                    </a:cubicBezTo>
                    <a:cubicBezTo>
                      <a:pt x="825" y="169"/>
                      <a:pt x="816" y="152"/>
                      <a:pt x="799" y="142"/>
                    </a:cubicBezTo>
                    <a:cubicBezTo>
                      <a:pt x="739" y="116"/>
                      <a:pt x="677" y="97"/>
                      <a:pt x="618" y="80"/>
                    </a:cubicBezTo>
                    <a:cubicBezTo>
                      <a:pt x="554" y="61"/>
                      <a:pt x="492" y="47"/>
                      <a:pt x="430" y="35"/>
                    </a:cubicBezTo>
                    <a:cubicBezTo>
                      <a:pt x="368" y="23"/>
                      <a:pt x="303" y="14"/>
                      <a:pt x="239" y="9"/>
                    </a:cubicBezTo>
                    <a:cubicBezTo>
                      <a:pt x="193" y="4"/>
                      <a:pt x="144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530081" y="2253126"/>
                <a:ext cx="32447" cy="684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6" extrusionOk="0">
                    <a:moveTo>
                      <a:pt x="189" y="1"/>
                    </a:moveTo>
                    <a:cubicBezTo>
                      <a:pt x="139" y="1"/>
                      <a:pt x="90" y="4"/>
                      <a:pt x="36" y="13"/>
                    </a:cubicBezTo>
                    <a:cubicBezTo>
                      <a:pt x="22" y="16"/>
                      <a:pt x="10" y="25"/>
                      <a:pt x="5" y="40"/>
                    </a:cubicBezTo>
                    <a:cubicBezTo>
                      <a:pt x="0" y="63"/>
                      <a:pt x="10" y="85"/>
                      <a:pt x="31" y="94"/>
                    </a:cubicBezTo>
                    <a:cubicBezTo>
                      <a:pt x="93" y="118"/>
                      <a:pt x="155" y="130"/>
                      <a:pt x="219" y="142"/>
                    </a:cubicBezTo>
                    <a:cubicBezTo>
                      <a:pt x="281" y="154"/>
                      <a:pt x="346" y="161"/>
                      <a:pt x="410" y="166"/>
                    </a:cubicBezTo>
                    <a:cubicBezTo>
                      <a:pt x="472" y="171"/>
                      <a:pt x="536" y="175"/>
                      <a:pt x="603" y="175"/>
                    </a:cubicBezTo>
                    <a:cubicBezTo>
                      <a:pt x="665" y="175"/>
                      <a:pt x="732" y="171"/>
                      <a:pt x="796" y="163"/>
                    </a:cubicBezTo>
                    <a:cubicBezTo>
                      <a:pt x="810" y="159"/>
                      <a:pt x="820" y="152"/>
                      <a:pt x="827" y="140"/>
                    </a:cubicBezTo>
                    <a:cubicBezTo>
                      <a:pt x="834" y="121"/>
                      <a:pt x="822" y="104"/>
                      <a:pt x="805" y="94"/>
                    </a:cubicBezTo>
                    <a:cubicBezTo>
                      <a:pt x="743" y="73"/>
                      <a:pt x="679" y="59"/>
                      <a:pt x="617" y="47"/>
                    </a:cubicBezTo>
                    <a:cubicBezTo>
                      <a:pt x="555" y="32"/>
                      <a:pt x="493" y="23"/>
                      <a:pt x="427" y="16"/>
                    </a:cubicBezTo>
                    <a:cubicBezTo>
                      <a:pt x="365" y="9"/>
                      <a:pt x="298" y="4"/>
                      <a:pt x="234" y="1"/>
                    </a:cubicBezTo>
                    <a:cubicBezTo>
                      <a:pt x="219" y="1"/>
                      <a:pt x="204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28875" y="2270906"/>
                <a:ext cx="32758" cy="5914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52" extrusionOk="0">
                    <a:moveTo>
                      <a:pt x="342" y="1"/>
                    </a:moveTo>
                    <a:cubicBezTo>
                      <a:pt x="306" y="1"/>
                      <a:pt x="270" y="3"/>
                      <a:pt x="234" y="7"/>
                    </a:cubicBezTo>
                    <a:cubicBezTo>
                      <a:pt x="169" y="9"/>
                      <a:pt x="107" y="16"/>
                      <a:pt x="41" y="30"/>
                    </a:cubicBezTo>
                    <a:cubicBezTo>
                      <a:pt x="26" y="33"/>
                      <a:pt x="15" y="45"/>
                      <a:pt x="12" y="59"/>
                    </a:cubicBezTo>
                    <a:cubicBezTo>
                      <a:pt x="0" y="78"/>
                      <a:pt x="15" y="102"/>
                      <a:pt x="36" y="107"/>
                    </a:cubicBezTo>
                    <a:cubicBezTo>
                      <a:pt x="98" y="126"/>
                      <a:pt x="162" y="135"/>
                      <a:pt x="229" y="140"/>
                    </a:cubicBezTo>
                    <a:cubicBezTo>
                      <a:pt x="291" y="150"/>
                      <a:pt x="358" y="150"/>
                      <a:pt x="422" y="152"/>
                    </a:cubicBezTo>
                    <a:cubicBezTo>
                      <a:pt x="484" y="152"/>
                      <a:pt x="551" y="150"/>
                      <a:pt x="615" y="147"/>
                    </a:cubicBezTo>
                    <a:cubicBezTo>
                      <a:pt x="679" y="140"/>
                      <a:pt x="744" y="135"/>
                      <a:pt x="810" y="119"/>
                    </a:cubicBezTo>
                    <a:cubicBezTo>
                      <a:pt x="822" y="116"/>
                      <a:pt x="834" y="107"/>
                      <a:pt x="836" y="95"/>
                    </a:cubicBezTo>
                    <a:cubicBezTo>
                      <a:pt x="841" y="78"/>
                      <a:pt x="829" y="59"/>
                      <a:pt x="813" y="54"/>
                    </a:cubicBezTo>
                    <a:cubicBezTo>
                      <a:pt x="751" y="35"/>
                      <a:pt x="684" y="28"/>
                      <a:pt x="622" y="19"/>
                    </a:cubicBezTo>
                    <a:cubicBezTo>
                      <a:pt x="560" y="9"/>
                      <a:pt x="493" y="4"/>
                      <a:pt x="429" y="4"/>
                    </a:cubicBezTo>
                    <a:cubicBezTo>
                      <a:pt x="400" y="2"/>
                      <a:pt x="371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528952" y="2288024"/>
                <a:ext cx="32563" cy="6147"/>
              </a:xfrm>
              <a:custGeom>
                <a:avLst/>
                <a:gdLst/>
                <a:ahLst/>
                <a:cxnLst/>
                <a:rect l="l" t="t" r="r" b="b"/>
                <a:pathLst>
                  <a:path w="837" h="158" extrusionOk="0">
                    <a:moveTo>
                      <a:pt x="418" y="0"/>
                    </a:moveTo>
                    <a:cubicBezTo>
                      <a:pt x="356" y="5"/>
                      <a:pt x="289" y="7"/>
                      <a:pt x="225" y="17"/>
                    </a:cubicBezTo>
                    <a:cubicBezTo>
                      <a:pt x="160" y="24"/>
                      <a:pt x="96" y="36"/>
                      <a:pt x="29" y="55"/>
                    </a:cubicBezTo>
                    <a:cubicBezTo>
                      <a:pt x="15" y="60"/>
                      <a:pt x="3" y="72"/>
                      <a:pt x="3" y="88"/>
                    </a:cubicBezTo>
                    <a:cubicBezTo>
                      <a:pt x="1" y="112"/>
                      <a:pt x="15" y="131"/>
                      <a:pt x="36" y="136"/>
                    </a:cubicBezTo>
                    <a:cubicBezTo>
                      <a:pt x="101" y="150"/>
                      <a:pt x="167" y="153"/>
                      <a:pt x="229" y="155"/>
                    </a:cubicBezTo>
                    <a:cubicBezTo>
                      <a:pt x="252" y="156"/>
                      <a:pt x="273" y="157"/>
                      <a:pt x="295" y="157"/>
                    </a:cubicBezTo>
                    <a:cubicBezTo>
                      <a:pt x="342" y="157"/>
                      <a:pt x="387" y="154"/>
                      <a:pt x="432" y="153"/>
                    </a:cubicBezTo>
                    <a:cubicBezTo>
                      <a:pt x="494" y="148"/>
                      <a:pt x="560" y="141"/>
                      <a:pt x="622" y="131"/>
                    </a:cubicBezTo>
                    <a:cubicBezTo>
                      <a:pt x="684" y="124"/>
                      <a:pt x="751" y="112"/>
                      <a:pt x="811" y="91"/>
                    </a:cubicBezTo>
                    <a:cubicBezTo>
                      <a:pt x="823" y="88"/>
                      <a:pt x="834" y="76"/>
                      <a:pt x="834" y="64"/>
                    </a:cubicBezTo>
                    <a:cubicBezTo>
                      <a:pt x="837" y="45"/>
                      <a:pt x="825" y="29"/>
                      <a:pt x="803" y="24"/>
                    </a:cubicBezTo>
                    <a:cubicBezTo>
                      <a:pt x="742" y="12"/>
                      <a:pt x="677" y="7"/>
                      <a:pt x="610" y="5"/>
                    </a:cubicBezTo>
                    <a:cubicBezTo>
                      <a:pt x="549" y="0"/>
                      <a:pt x="482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30820" y="2304597"/>
                <a:ext cx="32174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85" extrusionOk="0">
                    <a:moveTo>
                      <a:pt x="598" y="1"/>
                    </a:moveTo>
                    <a:cubicBezTo>
                      <a:pt x="536" y="1"/>
                      <a:pt x="470" y="5"/>
                      <a:pt x="405" y="12"/>
                    </a:cubicBezTo>
                    <a:cubicBezTo>
                      <a:pt x="343" y="22"/>
                      <a:pt x="277" y="29"/>
                      <a:pt x="215" y="43"/>
                    </a:cubicBezTo>
                    <a:cubicBezTo>
                      <a:pt x="153" y="55"/>
                      <a:pt x="86" y="72"/>
                      <a:pt x="27" y="96"/>
                    </a:cubicBezTo>
                    <a:cubicBezTo>
                      <a:pt x="12" y="103"/>
                      <a:pt x="3" y="115"/>
                      <a:pt x="3" y="129"/>
                    </a:cubicBezTo>
                    <a:cubicBezTo>
                      <a:pt x="0" y="153"/>
                      <a:pt x="17" y="174"/>
                      <a:pt x="38" y="174"/>
                    </a:cubicBezTo>
                    <a:cubicBezTo>
                      <a:pt x="81" y="182"/>
                      <a:pt x="120" y="185"/>
                      <a:pt x="160" y="185"/>
                    </a:cubicBezTo>
                    <a:cubicBezTo>
                      <a:pt x="185" y="185"/>
                      <a:pt x="210" y="183"/>
                      <a:pt x="236" y="182"/>
                    </a:cubicBezTo>
                    <a:cubicBezTo>
                      <a:pt x="300" y="179"/>
                      <a:pt x="362" y="174"/>
                      <a:pt x="429" y="165"/>
                    </a:cubicBezTo>
                    <a:cubicBezTo>
                      <a:pt x="493" y="155"/>
                      <a:pt x="558" y="144"/>
                      <a:pt x="617" y="129"/>
                    </a:cubicBezTo>
                    <a:cubicBezTo>
                      <a:pt x="679" y="115"/>
                      <a:pt x="741" y="98"/>
                      <a:pt x="801" y="74"/>
                    </a:cubicBezTo>
                    <a:cubicBezTo>
                      <a:pt x="813" y="70"/>
                      <a:pt x="822" y="60"/>
                      <a:pt x="825" y="48"/>
                    </a:cubicBezTo>
                    <a:cubicBezTo>
                      <a:pt x="827" y="32"/>
                      <a:pt x="813" y="12"/>
                      <a:pt x="791" y="10"/>
                    </a:cubicBezTo>
                    <a:cubicBezTo>
                      <a:pt x="727" y="1"/>
                      <a:pt x="660" y="1"/>
                      <a:pt x="5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33777" y="2320899"/>
                <a:ext cx="31824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25" extrusionOk="0">
                    <a:moveTo>
                      <a:pt x="752" y="0"/>
                    </a:moveTo>
                    <a:cubicBezTo>
                      <a:pt x="695" y="0"/>
                      <a:pt x="639" y="6"/>
                      <a:pt x="582" y="10"/>
                    </a:cubicBezTo>
                    <a:cubicBezTo>
                      <a:pt x="517" y="18"/>
                      <a:pt x="453" y="25"/>
                      <a:pt x="391" y="37"/>
                    </a:cubicBezTo>
                    <a:cubicBezTo>
                      <a:pt x="329" y="48"/>
                      <a:pt x="267" y="65"/>
                      <a:pt x="203" y="79"/>
                    </a:cubicBezTo>
                    <a:cubicBezTo>
                      <a:pt x="141" y="96"/>
                      <a:pt x="79" y="118"/>
                      <a:pt x="22" y="144"/>
                    </a:cubicBezTo>
                    <a:cubicBezTo>
                      <a:pt x="10" y="151"/>
                      <a:pt x="1" y="165"/>
                      <a:pt x="1" y="179"/>
                    </a:cubicBezTo>
                    <a:cubicBezTo>
                      <a:pt x="1" y="203"/>
                      <a:pt x="20" y="222"/>
                      <a:pt x="41" y="225"/>
                    </a:cubicBezTo>
                    <a:cubicBezTo>
                      <a:pt x="108" y="225"/>
                      <a:pt x="172" y="222"/>
                      <a:pt x="236" y="213"/>
                    </a:cubicBezTo>
                    <a:cubicBezTo>
                      <a:pt x="298" y="203"/>
                      <a:pt x="365" y="196"/>
                      <a:pt x="427" y="179"/>
                    </a:cubicBezTo>
                    <a:cubicBezTo>
                      <a:pt x="489" y="165"/>
                      <a:pt x="553" y="151"/>
                      <a:pt x="613" y="132"/>
                    </a:cubicBezTo>
                    <a:cubicBezTo>
                      <a:pt x="675" y="115"/>
                      <a:pt x="734" y="94"/>
                      <a:pt x="794" y="68"/>
                    </a:cubicBezTo>
                    <a:cubicBezTo>
                      <a:pt x="806" y="60"/>
                      <a:pt x="815" y="48"/>
                      <a:pt x="815" y="37"/>
                    </a:cubicBezTo>
                    <a:cubicBezTo>
                      <a:pt x="818" y="20"/>
                      <a:pt x="799" y="1"/>
                      <a:pt x="780" y="1"/>
                    </a:cubicBezTo>
                    <a:cubicBezTo>
                      <a:pt x="770" y="1"/>
                      <a:pt x="761" y="0"/>
                      <a:pt x="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655199" y="2079571"/>
                <a:ext cx="11127" cy="3104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798" extrusionOk="0">
                    <a:moveTo>
                      <a:pt x="47" y="1"/>
                    </a:moveTo>
                    <a:cubicBezTo>
                      <a:pt x="39" y="1"/>
                      <a:pt x="30" y="3"/>
                      <a:pt x="22" y="8"/>
                    </a:cubicBezTo>
                    <a:cubicBezTo>
                      <a:pt x="7" y="17"/>
                      <a:pt x="0" y="32"/>
                      <a:pt x="0" y="44"/>
                    </a:cubicBezTo>
                    <a:cubicBezTo>
                      <a:pt x="3" y="110"/>
                      <a:pt x="12" y="175"/>
                      <a:pt x="26" y="237"/>
                    </a:cubicBezTo>
                    <a:cubicBezTo>
                      <a:pt x="43" y="301"/>
                      <a:pt x="57" y="363"/>
                      <a:pt x="76" y="422"/>
                    </a:cubicBezTo>
                    <a:cubicBezTo>
                      <a:pt x="95" y="482"/>
                      <a:pt x="117" y="544"/>
                      <a:pt x="141" y="603"/>
                    </a:cubicBezTo>
                    <a:cubicBezTo>
                      <a:pt x="165" y="663"/>
                      <a:pt x="191" y="723"/>
                      <a:pt x="224" y="780"/>
                    </a:cubicBezTo>
                    <a:cubicBezTo>
                      <a:pt x="232" y="791"/>
                      <a:pt x="243" y="798"/>
                      <a:pt x="253" y="798"/>
                    </a:cubicBezTo>
                    <a:cubicBezTo>
                      <a:pt x="259" y="798"/>
                      <a:pt x="264" y="796"/>
                      <a:pt x="269" y="792"/>
                    </a:cubicBezTo>
                    <a:cubicBezTo>
                      <a:pt x="281" y="782"/>
                      <a:pt x="286" y="770"/>
                      <a:pt x="284" y="758"/>
                    </a:cubicBezTo>
                    <a:cubicBezTo>
                      <a:pt x="281" y="694"/>
                      <a:pt x="272" y="630"/>
                      <a:pt x="260" y="565"/>
                    </a:cubicBezTo>
                    <a:cubicBezTo>
                      <a:pt x="248" y="503"/>
                      <a:pt x="234" y="439"/>
                      <a:pt x="219" y="377"/>
                    </a:cubicBezTo>
                    <a:cubicBezTo>
                      <a:pt x="200" y="315"/>
                      <a:pt x="184" y="256"/>
                      <a:pt x="160" y="196"/>
                    </a:cubicBezTo>
                    <a:cubicBezTo>
                      <a:pt x="136" y="137"/>
                      <a:pt x="112" y="77"/>
                      <a:pt x="79" y="20"/>
                    </a:cubicBezTo>
                    <a:cubicBezTo>
                      <a:pt x="71" y="7"/>
                      <a:pt x="6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672784" y="2074980"/>
                <a:ext cx="8948" cy="3163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813" extrusionOk="0">
                    <a:moveTo>
                      <a:pt x="48" y="1"/>
                    </a:moveTo>
                    <a:cubicBezTo>
                      <a:pt x="43" y="1"/>
                      <a:pt x="37" y="2"/>
                      <a:pt x="32" y="4"/>
                    </a:cubicBezTo>
                    <a:cubicBezTo>
                      <a:pt x="15" y="9"/>
                      <a:pt x="8" y="23"/>
                      <a:pt x="8" y="40"/>
                    </a:cubicBezTo>
                    <a:cubicBezTo>
                      <a:pt x="1" y="104"/>
                      <a:pt x="10" y="171"/>
                      <a:pt x="15" y="235"/>
                    </a:cubicBezTo>
                    <a:cubicBezTo>
                      <a:pt x="25" y="302"/>
                      <a:pt x="36" y="366"/>
                      <a:pt x="48" y="426"/>
                    </a:cubicBezTo>
                    <a:cubicBezTo>
                      <a:pt x="65" y="490"/>
                      <a:pt x="79" y="552"/>
                      <a:pt x="96" y="612"/>
                    </a:cubicBezTo>
                    <a:cubicBezTo>
                      <a:pt x="115" y="674"/>
                      <a:pt x="134" y="733"/>
                      <a:pt x="163" y="793"/>
                    </a:cubicBezTo>
                    <a:cubicBezTo>
                      <a:pt x="168" y="805"/>
                      <a:pt x="181" y="812"/>
                      <a:pt x="194" y="812"/>
                    </a:cubicBezTo>
                    <a:cubicBezTo>
                      <a:pt x="199" y="812"/>
                      <a:pt x="204" y="811"/>
                      <a:pt x="208" y="810"/>
                    </a:cubicBezTo>
                    <a:cubicBezTo>
                      <a:pt x="220" y="805"/>
                      <a:pt x="225" y="793"/>
                      <a:pt x="227" y="781"/>
                    </a:cubicBezTo>
                    <a:cubicBezTo>
                      <a:pt x="229" y="717"/>
                      <a:pt x="227" y="650"/>
                      <a:pt x="222" y="588"/>
                    </a:cubicBezTo>
                    <a:cubicBezTo>
                      <a:pt x="215" y="526"/>
                      <a:pt x="208" y="459"/>
                      <a:pt x="194" y="397"/>
                    </a:cubicBezTo>
                    <a:cubicBezTo>
                      <a:pt x="182" y="333"/>
                      <a:pt x="170" y="271"/>
                      <a:pt x="153" y="209"/>
                    </a:cubicBezTo>
                    <a:cubicBezTo>
                      <a:pt x="134" y="147"/>
                      <a:pt x="115" y="83"/>
                      <a:pt x="87" y="23"/>
                    </a:cubicBezTo>
                    <a:cubicBezTo>
                      <a:pt x="81" y="9"/>
                      <a:pt x="65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91070" y="2072451"/>
                <a:ext cx="6769" cy="3209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825" extrusionOk="0">
                    <a:moveTo>
                      <a:pt x="51" y="1"/>
                    </a:moveTo>
                    <a:cubicBezTo>
                      <a:pt x="47" y="1"/>
                      <a:pt x="42" y="1"/>
                      <a:pt x="38" y="3"/>
                    </a:cubicBezTo>
                    <a:cubicBezTo>
                      <a:pt x="24" y="10"/>
                      <a:pt x="12" y="22"/>
                      <a:pt x="12" y="34"/>
                    </a:cubicBezTo>
                    <a:cubicBezTo>
                      <a:pt x="0" y="98"/>
                      <a:pt x="0" y="162"/>
                      <a:pt x="2" y="227"/>
                    </a:cubicBezTo>
                    <a:cubicBezTo>
                      <a:pt x="5" y="293"/>
                      <a:pt x="12" y="355"/>
                      <a:pt x="17" y="420"/>
                    </a:cubicBezTo>
                    <a:cubicBezTo>
                      <a:pt x="24" y="484"/>
                      <a:pt x="36" y="548"/>
                      <a:pt x="48" y="610"/>
                    </a:cubicBezTo>
                    <a:cubicBezTo>
                      <a:pt x="62" y="674"/>
                      <a:pt x="76" y="736"/>
                      <a:pt x="98" y="798"/>
                    </a:cubicBezTo>
                    <a:cubicBezTo>
                      <a:pt x="101" y="815"/>
                      <a:pt x="115" y="824"/>
                      <a:pt x="130" y="824"/>
                    </a:cubicBezTo>
                    <a:cubicBezTo>
                      <a:pt x="134" y="824"/>
                      <a:pt x="139" y="824"/>
                      <a:pt x="143" y="822"/>
                    </a:cubicBezTo>
                    <a:cubicBezTo>
                      <a:pt x="155" y="817"/>
                      <a:pt x="162" y="808"/>
                      <a:pt x="162" y="794"/>
                    </a:cubicBezTo>
                    <a:cubicBezTo>
                      <a:pt x="172" y="727"/>
                      <a:pt x="174" y="665"/>
                      <a:pt x="174" y="598"/>
                    </a:cubicBezTo>
                    <a:cubicBezTo>
                      <a:pt x="174" y="536"/>
                      <a:pt x="172" y="472"/>
                      <a:pt x="167" y="405"/>
                    </a:cubicBezTo>
                    <a:cubicBezTo>
                      <a:pt x="160" y="343"/>
                      <a:pt x="150" y="277"/>
                      <a:pt x="138" y="215"/>
                    </a:cubicBezTo>
                    <a:cubicBezTo>
                      <a:pt x="126" y="153"/>
                      <a:pt x="112" y="86"/>
                      <a:pt x="91" y="27"/>
                    </a:cubicBezTo>
                    <a:cubicBezTo>
                      <a:pt x="85" y="11"/>
                      <a:pt x="68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708655" y="2071401"/>
                <a:ext cx="6069" cy="3221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828" extrusionOk="0">
                    <a:moveTo>
                      <a:pt x="68" y="1"/>
                    </a:moveTo>
                    <a:cubicBezTo>
                      <a:pt x="66" y="1"/>
                      <a:pt x="64" y="1"/>
                      <a:pt x="63" y="1"/>
                    </a:cubicBezTo>
                    <a:cubicBezTo>
                      <a:pt x="48" y="3"/>
                      <a:pt x="36" y="15"/>
                      <a:pt x="32" y="30"/>
                    </a:cubicBezTo>
                    <a:cubicBezTo>
                      <a:pt x="17" y="94"/>
                      <a:pt x="8" y="158"/>
                      <a:pt x="5" y="225"/>
                    </a:cubicBezTo>
                    <a:cubicBezTo>
                      <a:pt x="1" y="287"/>
                      <a:pt x="1" y="351"/>
                      <a:pt x="3" y="416"/>
                    </a:cubicBezTo>
                    <a:cubicBezTo>
                      <a:pt x="5" y="478"/>
                      <a:pt x="13" y="542"/>
                      <a:pt x="17" y="609"/>
                    </a:cubicBezTo>
                    <a:cubicBezTo>
                      <a:pt x="24" y="673"/>
                      <a:pt x="39" y="737"/>
                      <a:pt x="53" y="799"/>
                    </a:cubicBezTo>
                    <a:cubicBezTo>
                      <a:pt x="59" y="816"/>
                      <a:pt x="71" y="827"/>
                      <a:pt x="85" y="827"/>
                    </a:cubicBezTo>
                    <a:cubicBezTo>
                      <a:pt x="88" y="827"/>
                      <a:pt x="92" y="827"/>
                      <a:pt x="96" y="825"/>
                    </a:cubicBezTo>
                    <a:cubicBezTo>
                      <a:pt x="108" y="823"/>
                      <a:pt x="115" y="811"/>
                      <a:pt x="120" y="799"/>
                    </a:cubicBezTo>
                    <a:cubicBezTo>
                      <a:pt x="134" y="737"/>
                      <a:pt x="144" y="670"/>
                      <a:pt x="146" y="609"/>
                    </a:cubicBezTo>
                    <a:cubicBezTo>
                      <a:pt x="151" y="547"/>
                      <a:pt x="155" y="480"/>
                      <a:pt x="155" y="416"/>
                    </a:cubicBezTo>
                    <a:cubicBezTo>
                      <a:pt x="155" y="351"/>
                      <a:pt x="151" y="287"/>
                      <a:pt x="146" y="225"/>
                    </a:cubicBezTo>
                    <a:cubicBezTo>
                      <a:pt x="139" y="161"/>
                      <a:pt x="132" y="96"/>
                      <a:pt x="113" y="30"/>
                    </a:cubicBezTo>
                    <a:cubicBezTo>
                      <a:pt x="108" y="12"/>
                      <a:pt x="88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725889" y="2071984"/>
                <a:ext cx="6264" cy="3201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823" extrusionOk="0">
                    <a:moveTo>
                      <a:pt x="103" y="0"/>
                    </a:moveTo>
                    <a:cubicBezTo>
                      <a:pt x="102" y="0"/>
                      <a:pt x="100" y="0"/>
                      <a:pt x="98" y="0"/>
                    </a:cubicBezTo>
                    <a:cubicBezTo>
                      <a:pt x="84" y="3"/>
                      <a:pt x="72" y="12"/>
                      <a:pt x="65" y="27"/>
                    </a:cubicBezTo>
                    <a:cubicBezTo>
                      <a:pt x="46" y="89"/>
                      <a:pt x="34" y="153"/>
                      <a:pt x="25" y="215"/>
                    </a:cubicBezTo>
                    <a:cubicBezTo>
                      <a:pt x="15" y="277"/>
                      <a:pt x="10" y="343"/>
                      <a:pt x="5" y="405"/>
                    </a:cubicBezTo>
                    <a:cubicBezTo>
                      <a:pt x="3" y="467"/>
                      <a:pt x="1" y="534"/>
                      <a:pt x="3" y="596"/>
                    </a:cubicBezTo>
                    <a:cubicBezTo>
                      <a:pt x="5" y="663"/>
                      <a:pt x="10" y="725"/>
                      <a:pt x="22" y="789"/>
                    </a:cubicBezTo>
                    <a:cubicBezTo>
                      <a:pt x="22" y="811"/>
                      <a:pt x="36" y="823"/>
                      <a:pt x="53" y="823"/>
                    </a:cubicBezTo>
                    <a:cubicBezTo>
                      <a:pt x="55" y="823"/>
                      <a:pt x="56" y="822"/>
                      <a:pt x="58" y="822"/>
                    </a:cubicBezTo>
                    <a:cubicBezTo>
                      <a:pt x="70" y="820"/>
                      <a:pt x="82" y="810"/>
                      <a:pt x="84" y="798"/>
                    </a:cubicBezTo>
                    <a:cubicBezTo>
                      <a:pt x="106" y="736"/>
                      <a:pt x="117" y="675"/>
                      <a:pt x="129" y="610"/>
                    </a:cubicBezTo>
                    <a:cubicBezTo>
                      <a:pt x="141" y="548"/>
                      <a:pt x="148" y="482"/>
                      <a:pt x="153" y="420"/>
                    </a:cubicBezTo>
                    <a:cubicBezTo>
                      <a:pt x="158" y="358"/>
                      <a:pt x="160" y="291"/>
                      <a:pt x="160" y="227"/>
                    </a:cubicBezTo>
                    <a:cubicBezTo>
                      <a:pt x="160" y="165"/>
                      <a:pt x="156" y="98"/>
                      <a:pt x="146" y="34"/>
                    </a:cubicBezTo>
                    <a:cubicBezTo>
                      <a:pt x="142" y="14"/>
                      <a:pt x="123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742191" y="2073813"/>
                <a:ext cx="8014" cy="3194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21" extrusionOk="0">
                    <a:moveTo>
                      <a:pt x="158" y="1"/>
                    </a:moveTo>
                    <a:cubicBezTo>
                      <a:pt x="156" y="1"/>
                      <a:pt x="155" y="1"/>
                      <a:pt x="153" y="1"/>
                    </a:cubicBezTo>
                    <a:cubicBezTo>
                      <a:pt x="134" y="3"/>
                      <a:pt x="122" y="13"/>
                      <a:pt x="118" y="25"/>
                    </a:cubicBezTo>
                    <a:cubicBezTo>
                      <a:pt x="91" y="84"/>
                      <a:pt x="72" y="146"/>
                      <a:pt x="61" y="211"/>
                    </a:cubicBezTo>
                    <a:cubicBezTo>
                      <a:pt x="46" y="273"/>
                      <a:pt x="34" y="335"/>
                      <a:pt x="25" y="396"/>
                    </a:cubicBezTo>
                    <a:cubicBezTo>
                      <a:pt x="15" y="461"/>
                      <a:pt x="10" y="525"/>
                      <a:pt x="8" y="592"/>
                    </a:cubicBezTo>
                    <a:cubicBezTo>
                      <a:pt x="3" y="654"/>
                      <a:pt x="1" y="718"/>
                      <a:pt x="10" y="787"/>
                    </a:cubicBezTo>
                    <a:cubicBezTo>
                      <a:pt x="8" y="807"/>
                      <a:pt x="22" y="821"/>
                      <a:pt x="40" y="821"/>
                    </a:cubicBezTo>
                    <a:cubicBezTo>
                      <a:pt x="41" y="821"/>
                      <a:pt x="42" y="821"/>
                      <a:pt x="44" y="820"/>
                    </a:cubicBezTo>
                    <a:cubicBezTo>
                      <a:pt x="56" y="818"/>
                      <a:pt x="68" y="809"/>
                      <a:pt x="72" y="797"/>
                    </a:cubicBezTo>
                    <a:cubicBezTo>
                      <a:pt x="96" y="737"/>
                      <a:pt x="118" y="675"/>
                      <a:pt x="132" y="611"/>
                    </a:cubicBezTo>
                    <a:cubicBezTo>
                      <a:pt x="151" y="549"/>
                      <a:pt x="163" y="487"/>
                      <a:pt x="175" y="423"/>
                    </a:cubicBezTo>
                    <a:cubicBezTo>
                      <a:pt x="187" y="361"/>
                      <a:pt x="194" y="296"/>
                      <a:pt x="199" y="232"/>
                    </a:cubicBezTo>
                    <a:cubicBezTo>
                      <a:pt x="203" y="170"/>
                      <a:pt x="206" y="106"/>
                      <a:pt x="199" y="37"/>
                    </a:cubicBezTo>
                    <a:cubicBezTo>
                      <a:pt x="194" y="17"/>
                      <a:pt x="177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758258" y="2077548"/>
                <a:ext cx="9765" cy="313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06" extrusionOk="0">
                    <a:moveTo>
                      <a:pt x="207" y="0"/>
                    </a:moveTo>
                    <a:cubicBezTo>
                      <a:pt x="191" y="0"/>
                      <a:pt x="176" y="10"/>
                      <a:pt x="172" y="22"/>
                    </a:cubicBezTo>
                    <a:cubicBezTo>
                      <a:pt x="141" y="81"/>
                      <a:pt x="117" y="141"/>
                      <a:pt x="100" y="200"/>
                    </a:cubicBezTo>
                    <a:cubicBezTo>
                      <a:pt x="79" y="260"/>
                      <a:pt x="64" y="322"/>
                      <a:pt x="50" y="384"/>
                    </a:cubicBezTo>
                    <a:cubicBezTo>
                      <a:pt x="33" y="446"/>
                      <a:pt x="22" y="510"/>
                      <a:pt x="17" y="572"/>
                    </a:cubicBezTo>
                    <a:cubicBezTo>
                      <a:pt x="7" y="634"/>
                      <a:pt x="2" y="701"/>
                      <a:pt x="2" y="765"/>
                    </a:cubicBezTo>
                    <a:cubicBezTo>
                      <a:pt x="0" y="789"/>
                      <a:pt x="14" y="805"/>
                      <a:pt x="31" y="805"/>
                    </a:cubicBezTo>
                    <a:cubicBezTo>
                      <a:pt x="48" y="805"/>
                      <a:pt x="55" y="796"/>
                      <a:pt x="62" y="784"/>
                    </a:cubicBezTo>
                    <a:cubicBezTo>
                      <a:pt x="91" y="724"/>
                      <a:pt x="114" y="665"/>
                      <a:pt x="136" y="605"/>
                    </a:cubicBezTo>
                    <a:cubicBezTo>
                      <a:pt x="157" y="546"/>
                      <a:pt x="174" y="484"/>
                      <a:pt x="193" y="420"/>
                    </a:cubicBezTo>
                    <a:cubicBezTo>
                      <a:pt x="207" y="358"/>
                      <a:pt x="222" y="296"/>
                      <a:pt x="231" y="234"/>
                    </a:cubicBezTo>
                    <a:cubicBezTo>
                      <a:pt x="243" y="169"/>
                      <a:pt x="250" y="105"/>
                      <a:pt x="250" y="38"/>
                    </a:cubicBezTo>
                    <a:cubicBezTo>
                      <a:pt x="250" y="19"/>
                      <a:pt x="229" y="0"/>
                      <a:pt x="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773548" y="2082411"/>
                <a:ext cx="12177" cy="3077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791" extrusionOk="0">
                    <a:moveTo>
                      <a:pt x="261" y="0"/>
                    </a:moveTo>
                    <a:cubicBezTo>
                      <a:pt x="248" y="0"/>
                      <a:pt x="239" y="8"/>
                      <a:pt x="231" y="18"/>
                    </a:cubicBezTo>
                    <a:cubicBezTo>
                      <a:pt x="195" y="75"/>
                      <a:pt x="169" y="135"/>
                      <a:pt x="145" y="192"/>
                    </a:cubicBezTo>
                    <a:cubicBezTo>
                      <a:pt x="122" y="252"/>
                      <a:pt x="100" y="311"/>
                      <a:pt x="79" y="373"/>
                    </a:cubicBezTo>
                    <a:cubicBezTo>
                      <a:pt x="62" y="435"/>
                      <a:pt x="43" y="495"/>
                      <a:pt x="31" y="557"/>
                    </a:cubicBezTo>
                    <a:cubicBezTo>
                      <a:pt x="19" y="619"/>
                      <a:pt x="7" y="685"/>
                      <a:pt x="3" y="752"/>
                    </a:cubicBezTo>
                    <a:cubicBezTo>
                      <a:pt x="0" y="771"/>
                      <a:pt x="14" y="790"/>
                      <a:pt x="31" y="790"/>
                    </a:cubicBezTo>
                    <a:cubicBezTo>
                      <a:pt x="48" y="790"/>
                      <a:pt x="60" y="781"/>
                      <a:pt x="64" y="771"/>
                    </a:cubicBezTo>
                    <a:cubicBezTo>
                      <a:pt x="100" y="716"/>
                      <a:pt x="126" y="657"/>
                      <a:pt x="155" y="599"/>
                    </a:cubicBezTo>
                    <a:cubicBezTo>
                      <a:pt x="181" y="540"/>
                      <a:pt x="205" y="480"/>
                      <a:pt x="222" y="421"/>
                    </a:cubicBezTo>
                    <a:cubicBezTo>
                      <a:pt x="243" y="361"/>
                      <a:pt x="260" y="299"/>
                      <a:pt x="276" y="235"/>
                    </a:cubicBezTo>
                    <a:cubicBezTo>
                      <a:pt x="291" y="173"/>
                      <a:pt x="303" y="111"/>
                      <a:pt x="307" y="42"/>
                    </a:cubicBezTo>
                    <a:cubicBezTo>
                      <a:pt x="312" y="21"/>
                      <a:pt x="291" y="4"/>
                      <a:pt x="269" y="2"/>
                    </a:cubicBezTo>
                    <a:cubicBezTo>
                      <a:pt x="266" y="1"/>
                      <a:pt x="263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788565" y="2088908"/>
                <a:ext cx="14200" cy="2984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767" extrusionOk="0">
                    <a:moveTo>
                      <a:pt x="316" y="0"/>
                    </a:moveTo>
                    <a:cubicBezTo>
                      <a:pt x="305" y="0"/>
                      <a:pt x="294" y="8"/>
                      <a:pt x="286" y="16"/>
                    </a:cubicBezTo>
                    <a:cubicBezTo>
                      <a:pt x="248" y="68"/>
                      <a:pt x="214" y="125"/>
                      <a:pt x="186" y="182"/>
                    </a:cubicBezTo>
                    <a:cubicBezTo>
                      <a:pt x="155" y="240"/>
                      <a:pt x="131" y="299"/>
                      <a:pt x="107" y="359"/>
                    </a:cubicBezTo>
                    <a:cubicBezTo>
                      <a:pt x="83" y="418"/>
                      <a:pt x="62" y="478"/>
                      <a:pt x="45" y="540"/>
                    </a:cubicBezTo>
                    <a:cubicBezTo>
                      <a:pt x="26" y="602"/>
                      <a:pt x="10" y="664"/>
                      <a:pt x="0" y="728"/>
                    </a:cubicBezTo>
                    <a:cubicBezTo>
                      <a:pt x="0" y="745"/>
                      <a:pt x="12" y="764"/>
                      <a:pt x="31" y="766"/>
                    </a:cubicBezTo>
                    <a:cubicBezTo>
                      <a:pt x="33" y="766"/>
                      <a:pt x="34" y="766"/>
                      <a:pt x="35" y="766"/>
                    </a:cubicBezTo>
                    <a:cubicBezTo>
                      <a:pt x="48" y="766"/>
                      <a:pt x="58" y="758"/>
                      <a:pt x="62" y="752"/>
                    </a:cubicBezTo>
                    <a:cubicBezTo>
                      <a:pt x="102" y="697"/>
                      <a:pt x="133" y="640"/>
                      <a:pt x="164" y="585"/>
                    </a:cubicBezTo>
                    <a:cubicBezTo>
                      <a:pt x="193" y="528"/>
                      <a:pt x="224" y="468"/>
                      <a:pt x="248" y="411"/>
                    </a:cubicBezTo>
                    <a:cubicBezTo>
                      <a:pt x="274" y="352"/>
                      <a:pt x="295" y="292"/>
                      <a:pt x="317" y="232"/>
                    </a:cubicBezTo>
                    <a:cubicBezTo>
                      <a:pt x="336" y="173"/>
                      <a:pt x="353" y="111"/>
                      <a:pt x="360" y="44"/>
                    </a:cubicBezTo>
                    <a:cubicBezTo>
                      <a:pt x="364" y="25"/>
                      <a:pt x="345" y="4"/>
                      <a:pt x="324" y="1"/>
                    </a:cubicBezTo>
                    <a:cubicBezTo>
                      <a:pt x="321" y="0"/>
                      <a:pt x="319" y="0"/>
                      <a:pt x="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803194" y="2096300"/>
                <a:ext cx="16457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423" h="746" extrusionOk="0">
                    <a:moveTo>
                      <a:pt x="374" y="0"/>
                    </a:moveTo>
                    <a:cubicBezTo>
                      <a:pt x="363" y="0"/>
                      <a:pt x="351" y="6"/>
                      <a:pt x="346" y="14"/>
                    </a:cubicBezTo>
                    <a:cubicBezTo>
                      <a:pt x="301" y="64"/>
                      <a:pt x="265" y="116"/>
                      <a:pt x="231" y="171"/>
                    </a:cubicBezTo>
                    <a:cubicBezTo>
                      <a:pt x="198" y="223"/>
                      <a:pt x="170" y="283"/>
                      <a:pt x="139" y="340"/>
                    </a:cubicBezTo>
                    <a:cubicBezTo>
                      <a:pt x="112" y="397"/>
                      <a:pt x="86" y="457"/>
                      <a:pt x="65" y="516"/>
                    </a:cubicBezTo>
                    <a:cubicBezTo>
                      <a:pt x="41" y="576"/>
                      <a:pt x="19" y="638"/>
                      <a:pt x="5" y="700"/>
                    </a:cubicBezTo>
                    <a:cubicBezTo>
                      <a:pt x="0" y="721"/>
                      <a:pt x="8" y="740"/>
                      <a:pt x="29" y="745"/>
                    </a:cubicBezTo>
                    <a:cubicBezTo>
                      <a:pt x="31" y="746"/>
                      <a:pt x="34" y="746"/>
                      <a:pt x="36" y="746"/>
                    </a:cubicBezTo>
                    <a:cubicBezTo>
                      <a:pt x="47" y="746"/>
                      <a:pt x="57" y="741"/>
                      <a:pt x="65" y="731"/>
                    </a:cubicBezTo>
                    <a:cubicBezTo>
                      <a:pt x="108" y="681"/>
                      <a:pt x="143" y="626"/>
                      <a:pt x="179" y="574"/>
                    </a:cubicBezTo>
                    <a:cubicBezTo>
                      <a:pt x="215" y="519"/>
                      <a:pt x="243" y="462"/>
                      <a:pt x="277" y="407"/>
                    </a:cubicBezTo>
                    <a:cubicBezTo>
                      <a:pt x="305" y="350"/>
                      <a:pt x="334" y="290"/>
                      <a:pt x="358" y="233"/>
                    </a:cubicBezTo>
                    <a:cubicBezTo>
                      <a:pt x="382" y="173"/>
                      <a:pt x="405" y="111"/>
                      <a:pt x="417" y="50"/>
                    </a:cubicBezTo>
                    <a:cubicBezTo>
                      <a:pt x="422" y="28"/>
                      <a:pt x="405" y="7"/>
                      <a:pt x="384" y="2"/>
                    </a:cubicBezTo>
                    <a:cubicBezTo>
                      <a:pt x="381" y="1"/>
                      <a:pt x="378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817005" y="2105054"/>
                <a:ext cx="18480" cy="2789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717" extrusionOk="0">
                    <a:moveTo>
                      <a:pt x="426" y="0"/>
                    </a:moveTo>
                    <a:cubicBezTo>
                      <a:pt x="416" y="0"/>
                      <a:pt x="407" y="5"/>
                      <a:pt x="398" y="10"/>
                    </a:cubicBezTo>
                    <a:cubicBezTo>
                      <a:pt x="351" y="58"/>
                      <a:pt x="312" y="110"/>
                      <a:pt x="272" y="163"/>
                    </a:cubicBezTo>
                    <a:cubicBezTo>
                      <a:pt x="234" y="218"/>
                      <a:pt x="200" y="270"/>
                      <a:pt x="169" y="325"/>
                    </a:cubicBezTo>
                    <a:cubicBezTo>
                      <a:pt x="136" y="380"/>
                      <a:pt x="105" y="437"/>
                      <a:pt x="79" y="494"/>
                    </a:cubicBezTo>
                    <a:cubicBezTo>
                      <a:pt x="53" y="551"/>
                      <a:pt x="27" y="611"/>
                      <a:pt x="7" y="673"/>
                    </a:cubicBezTo>
                    <a:cubicBezTo>
                      <a:pt x="0" y="694"/>
                      <a:pt x="15" y="711"/>
                      <a:pt x="31" y="713"/>
                    </a:cubicBezTo>
                    <a:cubicBezTo>
                      <a:pt x="35" y="715"/>
                      <a:pt x="38" y="716"/>
                      <a:pt x="42" y="716"/>
                    </a:cubicBezTo>
                    <a:cubicBezTo>
                      <a:pt x="51" y="716"/>
                      <a:pt x="60" y="711"/>
                      <a:pt x="67" y="706"/>
                    </a:cubicBezTo>
                    <a:cubicBezTo>
                      <a:pt x="112" y="658"/>
                      <a:pt x="153" y="606"/>
                      <a:pt x="193" y="556"/>
                    </a:cubicBezTo>
                    <a:cubicBezTo>
                      <a:pt x="231" y="506"/>
                      <a:pt x="267" y="451"/>
                      <a:pt x="303" y="399"/>
                    </a:cubicBezTo>
                    <a:cubicBezTo>
                      <a:pt x="334" y="344"/>
                      <a:pt x="367" y="289"/>
                      <a:pt x="393" y="232"/>
                    </a:cubicBezTo>
                    <a:cubicBezTo>
                      <a:pt x="424" y="177"/>
                      <a:pt x="451" y="118"/>
                      <a:pt x="470" y="53"/>
                    </a:cubicBezTo>
                    <a:cubicBezTo>
                      <a:pt x="474" y="32"/>
                      <a:pt x="462" y="8"/>
                      <a:pt x="439" y="3"/>
                    </a:cubicBezTo>
                    <a:cubicBezTo>
                      <a:pt x="434" y="1"/>
                      <a:pt x="430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830622" y="2114974"/>
                <a:ext cx="20153" cy="26767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88" extrusionOk="0">
                    <a:moveTo>
                      <a:pt x="470" y="1"/>
                    </a:moveTo>
                    <a:cubicBezTo>
                      <a:pt x="460" y="1"/>
                      <a:pt x="451" y="3"/>
                      <a:pt x="444" y="8"/>
                    </a:cubicBezTo>
                    <a:cubicBezTo>
                      <a:pt x="394" y="53"/>
                      <a:pt x="351" y="98"/>
                      <a:pt x="310" y="148"/>
                    </a:cubicBezTo>
                    <a:cubicBezTo>
                      <a:pt x="267" y="198"/>
                      <a:pt x="229" y="251"/>
                      <a:pt x="193" y="303"/>
                    </a:cubicBezTo>
                    <a:cubicBezTo>
                      <a:pt x="158" y="358"/>
                      <a:pt x="124" y="410"/>
                      <a:pt x="91" y="468"/>
                    </a:cubicBezTo>
                    <a:cubicBezTo>
                      <a:pt x="60" y="525"/>
                      <a:pt x="31" y="580"/>
                      <a:pt x="8" y="639"/>
                    </a:cubicBezTo>
                    <a:cubicBezTo>
                      <a:pt x="1" y="658"/>
                      <a:pt x="12" y="680"/>
                      <a:pt x="27" y="684"/>
                    </a:cubicBezTo>
                    <a:cubicBezTo>
                      <a:pt x="31" y="687"/>
                      <a:pt x="35" y="688"/>
                      <a:pt x="40" y="688"/>
                    </a:cubicBezTo>
                    <a:cubicBezTo>
                      <a:pt x="48" y="688"/>
                      <a:pt x="56" y="684"/>
                      <a:pt x="62" y="680"/>
                    </a:cubicBezTo>
                    <a:cubicBezTo>
                      <a:pt x="112" y="637"/>
                      <a:pt x="155" y="589"/>
                      <a:pt x="196" y="539"/>
                    </a:cubicBezTo>
                    <a:cubicBezTo>
                      <a:pt x="239" y="491"/>
                      <a:pt x="277" y="441"/>
                      <a:pt x="315" y="391"/>
                    </a:cubicBezTo>
                    <a:cubicBezTo>
                      <a:pt x="353" y="339"/>
                      <a:pt x="389" y="287"/>
                      <a:pt x="422" y="229"/>
                    </a:cubicBezTo>
                    <a:cubicBezTo>
                      <a:pt x="456" y="177"/>
                      <a:pt x="489" y="120"/>
                      <a:pt x="510" y="58"/>
                    </a:cubicBezTo>
                    <a:cubicBezTo>
                      <a:pt x="517" y="36"/>
                      <a:pt x="506" y="13"/>
                      <a:pt x="486" y="3"/>
                    </a:cubicBezTo>
                    <a:cubicBezTo>
                      <a:pt x="481" y="1"/>
                      <a:pt x="475" y="1"/>
                      <a:pt x="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843305" y="2126140"/>
                <a:ext cx="22098" cy="2559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8" extrusionOk="0">
                    <a:moveTo>
                      <a:pt x="520" y="0"/>
                    </a:moveTo>
                    <a:cubicBezTo>
                      <a:pt x="512" y="0"/>
                      <a:pt x="504" y="3"/>
                      <a:pt x="496" y="9"/>
                    </a:cubicBezTo>
                    <a:cubicBezTo>
                      <a:pt x="442" y="47"/>
                      <a:pt x="394" y="92"/>
                      <a:pt x="351" y="140"/>
                    </a:cubicBezTo>
                    <a:cubicBezTo>
                      <a:pt x="306" y="188"/>
                      <a:pt x="263" y="235"/>
                      <a:pt x="222" y="285"/>
                    </a:cubicBezTo>
                    <a:cubicBezTo>
                      <a:pt x="184" y="335"/>
                      <a:pt x="144" y="385"/>
                      <a:pt x="108" y="440"/>
                    </a:cubicBezTo>
                    <a:cubicBezTo>
                      <a:pt x="72" y="493"/>
                      <a:pt x="41" y="547"/>
                      <a:pt x="10" y="607"/>
                    </a:cubicBezTo>
                    <a:cubicBezTo>
                      <a:pt x="1" y="624"/>
                      <a:pt x="8" y="645"/>
                      <a:pt x="25" y="655"/>
                    </a:cubicBezTo>
                    <a:cubicBezTo>
                      <a:pt x="29" y="656"/>
                      <a:pt x="33" y="657"/>
                      <a:pt x="38" y="657"/>
                    </a:cubicBezTo>
                    <a:cubicBezTo>
                      <a:pt x="47" y="657"/>
                      <a:pt x="56" y="654"/>
                      <a:pt x="60" y="648"/>
                    </a:cubicBezTo>
                    <a:cubicBezTo>
                      <a:pt x="115" y="609"/>
                      <a:pt x="163" y="564"/>
                      <a:pt x="208" y="521"/>
                    </a:cubicBezTo>
                    <a:cubicBezTo>
                      <a:pt x="251" y="476"/>
                      <a:pt x="296" y="428"/>
                      <a:pt x="339" y="381"/>
                    </a:cubicBezTo>
                    <a:cubicBezTo>
                      <a:pt x="380" y="331"/>
                      <a:pt x="423" y="278"/>
                      <a:pt x="458" y="226"/>
                    </a:cubicBezTo>
                    <a:cubicBezTo>
                      <a:pt x="494" y="171"/>
                      <a:pt x="530" y="119"/>
                      <a:pt x="558" y="59"/>
                    </a:cubicBezTo>
                    <a:cubicBezTo>
                      <a:pt x="568" y="38"/>
                      <a:pt x="558" y="14"/>
                      <a:pt x="537" y="4"/>
                    </a:cubicBezTo>
                    <a:cubicBezTo>
                      <a:pt x="531" y="2"/>
                      <a:pt x="526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855365" y="2137967"/>
                <a:ext cx="23654" cy="2423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3" extrusionOk="0">
                    <a:moveTo>
                      <a:pt x="557" y="0"/>
                    </a:moveTo>
                    <a:cubicBezTo>
                      <a:pt x="550" y="0"/>
                      <a:pt x="542" y="3"/>
                      <a:pt x="537" y="8"/>
                    </a:cubicBezTo>
                    <a:cubicBezTo>
                      <a:pt x="479" y="43"/>
                      <a:pt x="434" y="81"/>
                      <a:pt x="386" y="127"/>
                    </a:cubicBezTo>
                    <a:cubicBezTo>
                      <a:pt x="339" y="170"/>
                      <a:pt x="294" y="217"/>
                      <a:pt x="248" y="263"/>
                    </a:cubicBezTo>
                    <a:cubicBezTo>
                      <a:pt x="203" y="310"/>
                      <a:pt x="165" y="358"/>
                      <a:pt x="124" y="410"/>
                    </a:cubicBezTo>
                    <a:cubicBezTo>
                      <a:pt x="84" y="460"/>
                      <a:pt x="46" y="515"/>
                      <a:pt x="12" y="570"/>
                    </a:cubicBezTo>
                    <a:cubicBezTo>
                      <a:pt x="1" y="589"/>
                      <a:pt x="8" y="610"/>
                      <a:pt x="24" y="617"/>
                    </a:cubicBezTo>
                    <a:cubicBezTo>
                      <a:pt x="30" y="621"/>
                      <a:pt x="36" y="623"/>
                      <a:pt x="43" y="623"/>
                    </a:cubicBezTo>
                    <a:cubicBezTo>
                      <a:pt x="50" y="623"/>
                      <a:pt x="56" y="620"/>
                      <a:pt x="60" y="615"/>
                    </a:cubicBezTo>
                    <a:cubicBezTo>
                      <a:pt x="115" y="579"/>
                      <a:pt x="167" y="541"/>
                      <a:pt x="215" y="496"/>
                    </a:cubicBezTo>
                    <a:cubicBezTo>
                      <a:pt x="263" y="455"/>
                      <a:pt x="310" y="410"/>
                      <a:pt x="355" y="365"/>
                    </a:cubicBezTo>
                    <a:cubicBezTo>
                      <a:pt x="401" y="320"/>
                      <a:pt x="441" y="272"/>
                      <a:pt x="484" y="222"/>
                    </a:cubicBezTo>
                    <a:cubicBezTo>
                      <a:pt x="525" y="177"/>
                      <a:pt x="565" y="124"/>
                      <a:pt x="596" y="65"/>
                    </a:cubicBezTo>
                    <a:cubicBezTo>
                      <a:pt x="608" y="46"/>
                      <a:pt x="598" y="20"/>
                      <a:pt x="579" y="8"/>
                    </a:cubicBezTo>
                    <a:cubicBezTo>
                      <a:pt x="572" y="3"/>
                      <a:pt x="565" y="0"/>
                      <a:pt x="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82" name="Google Shape;82;p2"/>
          <p:cNvGrpSpPr/>
          <p:nvPr/>
        </p:nvGrpSpPr>
        <p:grpSpPr>
          <a:xfrm>
            <a:off x="238571" y="110936"/>
            <a:ext cx="618252" cy="663207"/>
            <a:chOff x="238571" y="110936"/>
            <a:chExt cx="618252" cy="663207"/>
          </a:xfrm>
        </p:grpSpPr>
        <p:sp>
          <p:nvSpPr>
            <p:cNvPr id="83" name="Google Shape;83;p2"/>
            <p:cNvSpPr/>
            <p:nvPr/>
          </p:nvSpPr>
          <p:spPr>
            <a:xfrm>
              <a:off x="739160" y="171531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4" name="Google Shape;84;p2"/>
            <p:cNvGrpSpPr/>
            <p:nvPr/>
          </p:nvGrpSpPr>
          <p:grpSpPr>
            <a:xfrm>
              <a:off x="238571" y="110936"/>
              <a:ext cx="500570" cy="663207"/>
              <a:chOff x="837027" y="3274927"/>
              <a:chExt cx="312290" cy="413755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927403" y="3315622"/>
                <a:ext cx="218024" cy="137763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3541" extrusionOk="0">
                    <a:moveTo>
                      <a:pt x="1244" y="0"/>
                    </a:moveTo>
                    <a:cubicBezTo>
                      <a:pt x="1234" y="0"/>
                      <a:pt x="1225" y="0"/>
                      <a:pt x="1217" y="3"/>
                    </a:cubicBezTo>
                    <a:cubicBezTo>
                      <a:pt x="1189" y="8"/>
                      <a:pt x="1165" y="29"/>
                      <a:pt x="1158" y="60"/>
                    </a:cubicBezTo>
                    <a:lnTo>
                      <a:pt x="7" y="3419"/>
                    </a:lnTo>
                    <a:cubicBezTo>
                      <a:pt x="0" y="3447"/>
                      <a:pt x="3" y="3478"/>
                      <a:pt x="19" y="3502"/>
                    </a:cubicBezTo>
                    <a:cubicBezTo>
                      <a:pt x="38" y="3526"/>
                      <a:pt x="65" y="3540"/>
                      <a:pt x="96" y="3540"/>
                    </a:cubicBezTo>
                    <a:cubicBezTo>
                      <a:pt x="96" y="3540"/>
                      <a:pt x="5002" y="3519"/>
                      <a:pt x="5470" y="3519"/>
                    </a:cubicBezTo>
                    <a:cubicBezTo>
                      <a:pt x="5493" y="3519"/>
                      <a:pt x="5505" y="3519"/>
                      <a:pt x="5505" y="3519"/>
                    </a:cubicBezTo>
                    <a:cubicBezTo>
                      <a:pt x="5543" y="3519"/>
                      <a:pt x="5579" y="3493"/>
                      <a:pt x="5591" y="3457"/>
                    </a:cubicBezTo>
                    <a:cubicBezTo>
                      <a:pt x="5603" y="3421"/>
                      <a:pt x="5591" y="3378"/>
                      <a:pt x="5563" y="3354"/>
                    </a:cubicBezTo>
                    <a:lnTo>
                      <a:pt x="1301" y="19"/>
                    </a:lnTo>
                    <a:cubicBezTo>
                      <a:pt x="1287" y="5"/>
                      <a:pt x="1265" y="0"/>
                      <a:pt x="12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54831" y="3344450"/>
                <a:ext cx="60458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927" extrusionOk="0">
                    <a:moveTo>
                      <a:pt x="1372" y="0"/>
                    </a:moveTo>
                    <a:cubicBezTo>
                      <a:pt x="1337" y="19"/>
                      <a:pt x="1301" y="34"/>
                      <a:pt x="1263" y="50"/>
                    </a:cubicBezTo>
                    <a:cubicBezTo>
                      <a:pt x="937" y="196"/>
                      <a:pt x="620" y="353"/>
                      <a:pt x="298" y="508"/>
                    </a:cubicBezTo>
                    <a:lnTo>
                      <a:pt x="112" y="598"/>
                    </a:lnTo>
                    <a:lnTo>
                      <a:pt x="0" y="927"/>
                    </a:lnTo>
                    <a:lnTo>
                      <a:pt x="0" y="927"/>
                    </a:lnTo>
                    <a:lnTo>
                      <a:pt x="405" y="729"/>
                    </a:lnTo>
                    <a:cubicBezTo>
                      <a:pt x="727" y="572"/>
                      <a:pt x="1041" y="412"/>
                      <a:pt x="1358" y="248"/>
                    </a:cubicBezTo>
                    <a:cubicBezTo>
                      <a:pt x="1422" y="212"/>
                      <a:pt x="1489" y="179"/>
                      <a:pt x="1553" y="1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37402" y="3371684"/>
                <a:ext cx="111891" cy="59719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1535" extrusionOk="0">
                    <a:moveTo>
                      <a:pt x="2709" y="1"/>
                    </a:moveTo>
                    <a:cubicBezTo>
                      <a:pt x="2607" y="46"/>
                      <a:pt x="2507" y="89"/>
                      <a:pt x="2404" y="136"/>
                    </a:cubicBezTo>
                    <a:cubicBezTo>
                      <a:pt x="2080" y="284"/>
                      <a:pt x="1761" y="439"/>
                      <a:pt x="1439" y="594"/>
                    </a:cubicBezTo>
                    <a:lnTo>
                      <a:pt x="963" y="832"/>
                    </a:lnTo>
                    <a:cubicBezTo>
                      <a:pt x="806" y="911"/>
                      <a:pt x="644" y="992"/>
                      <a:pt x="489" y="1075"/>
                    </a:cubicBezTo>
                    <a:cubicBezTo>
                      <a:pt x="355" y="1146"/>
                      <a:pt x="222" y="1218"/>
                      <a:pt x="84" y="1289"/>
                    </a:cubicBezTo>
                    <a:lnTo>
                      <a:pt x="0" y="1535"/>
                    </a:lnTo>
                    <a:cubicBezTo>
                      <a:pt x="198" y="1451"/>
                      <a:pt x="394" y="1363"/>
                      <a:pt x="589" y="1275"/>
                    </a:cubicBezTo>
                    <a:cubicBezTo>
                      <a:pt x="748" y="1204"/>
                      <a:pt x="910" y="1125"/>
                      <a:pt x="1072" y="1049"/>
                    </a:cubicBezTo>
                    <a:lnTo>
                      <a:pt x="1549" y="813"/>
                    </a:lnTo>
                    <a:cubicBezTo>
                      <a:pt x="1868" y="656"/>
                      <a:pt x="2187" y="494"/>
                      <a:pt x="2499" y="332"/>
                    </a:cubicBezTo>
                    <a:cubicBezTo>
                      <a:pt x="2626" y="265"/>
                      <a:pt x="2749" y="196"/>
                      <a:pt x="2876" y="132"/>
                    </a:cubicBezTo>
                    <a:lnTo>
                      <a:pt x="27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72533" y="3398645"/>
                <a:ext cx="110879" cy="51121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314" extrusionOk="0">
                    <a:moveTo>
                      <a:pt x="2699" y="1"/>
                    </a:moveTo>
                    <a:cubicBezTo>
                      <a:pt x="2533" y="72"/>
                      <a:pt x="2368" y="146"/>
                      <a:pt x="2201" y="225"/>
                    </a:cubicBezTo>
                    <a:cubicBezTo>
                      <a:pt x="1877" y="370"/>
                      <a:pt x="1558" y="525"/>
                      <a:pt x="1237" y="680"/>
                    </a:cubicBezTo>
                    <a:lnTo>
                      <a:pt x="760" y="918"/>
                    </a:lnTo>
                    <a:cubicBezTo>
                      <a:pt x="603" y="999"/>
                      <a:pt x="441" y="1080"/>
                      <a:pt x="286" y="1163"/>
                    </a:cubicBezTo>
                    <a:lnTo>
                      <a:pt x="0" y="1313"/>
                    </a:lnTo>
                    <a:lnTo>
                      <a:pt x="491" y="1311"/>
                    </a:lnTo>
                    <a:cubicBezTo>
                      <a:pt x="617" y="1254"/>
                      <a:pt x="741" y="1192"/>
                      <a:pt x="867" y="1135"/>
                    </a:cubicBezTo>
                    <a:lnTo>
                      <a:pt x="1346" y="904"/>
                    </a:lnTo>
                    <a:cubicBezTo>
                      <a:pt x="1665" y="746"/>
                      <a:pt x="1982" y="584"/>
                      <a:pt x="2297" y="420"/>
                    </a:cubicBezTo>
                    <a:cubicBezTo>
                      <a:pt x="2480" y="320"/>
                      <a:pt x="2666" y="222"/>
                      <a:pt x="2849" y="120"/>
                    </a:cubicBezTo>
                    <a:lnTo>
                      <a:pt x="26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060575" y="3425917"/>
                <a:ext cx="56646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606" extrusionOk="0">
                    <a:moveTo>
                      <a:pt x="1325" y="0"/>
                    </a:moveTo>
                    <a:cubicBezTo>
                      <a:pt x="1094" y="98"/>
                      <a:pt x="865" y="203"/>
                      <a:pt x="632" y="307"/>
                    </a:cubicBezTo>
                    <a:cubicBezTo>
                      <a:pt x="420" y="403"/>
                      <a:pt x="210" y="503"/>
                      <a:pt x="0" y="605"/>
                    </a:cubicBezTo>
                    <a:lnTo>
                      <a:pt x="539" y="600"/>
                    </a:lnTo>
                    <a:cubicBezTo>
                      <a:pt x="601" y="567"/>
                      <a:pt x="667" y="536"/>
                      <a:pt x="727" y="503"/>
                    </a:cubicBezTo>
                    <a:cubicBezTo>
                      <a:pt x="970" y="374"/>
                      <a:pt x="1218" y="243"/>
                      <a:pt x="1456" y="107"/>
                    </a:cubicBezTo>
                    <a:lnTo>
                      <a:pt x="13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31099" y="3335930"/>
                <a:ext cx="145738" cy="114108"/>
              </a:xfrm>
              <a:custGeom>
                <a:avLst/>
                <a:gdLst/>
                <a:ahLst/>
                <a:cxnLst/>
                <a:rect l="l" t="t" r="r" b="b"/>
                <a:pathLst>
                  <a:path w="3746" h="2933" extrusionOk="0">
                    <a:moveTo>
                      <a:pt x="1003" y="0"/>
                    </a:moveTo>
                    <a:lnTo>
                      <a:pt x="1" y="2932"/>
                    </a:lnTo>
                    <a:lnTo>
                      <a:pt x="1063" y="2925"/>
                    </a:lnTo>
                    <a:lnTo>
                      <a:pt x="1554" y="2923"/>
                    </a:lnTo>
                    <a:lnTo>
                      <a:pt x="3328" y="2913"/>
                    </a:lnTo>
                    <a:lnTo>
                      <a:pt x="3745" y="2911"/>
                    </a:lnTo>
                    <a:cubicBezTo>
                      <a:pt x="3507" y="2866"/>
                      <a:pt x="3269" y="2804"/>
                      <a:pt x="3038" y="2728"/>
                    </a:cubicBezTo>
                    <a:cubicBezTo>
                      <a:pt x="2214" y="2430"/>
                      <a:pt x="1458" y="1803"/>
                      <a:pt x="1244" y="955"/>
                    </a:cubicBezTo>
                    <a:cubicBezTo>
                      <a:pt x="1163" y="634"/>
                      <a:pt x="1158" y="288"/>
                      <a:pt x="1003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41773" y="3315505"/>
                <a:ext cx="141536" cy="369559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9499" extrusionOk="0">
                    <a:moveTo>
                      <a:pt x="3183" y="1"/>
                    </a:moveTo>
                    <a:lnTo>
                      <a:pt x="22" y="9182"/>
                    </a:lnTo>
                    <a:cubicBezTo>
                      <a:pt x="0" y="9241"/>
                      <a:pt x="3" y="9308"/>
                      <a:pt x="33" y="9365"/>
                    </a:cubicBezTo>
                    <a:cubicBezTo>
                      <a:pt x="62" y="9422"/>
                      <a:pt x="112" y="9465"/>
                      <a:pt x="172" y="9487"/>
                    </a:cubicBezTo>
                    <a:cubicBezTo>
                      <a:pt x="195" y="9496"/>
                      <a:pt x="222" y="9499"/>
                      <a:pt x="250" y="9499"/>
                    </a:cubicBezTo>
                    <a:cubicBezTo>
                      <a:pt x="355" y="9499"/>
                      <a:pt x="446" y="9437"/>
                      <a:pt x="479" y="9339"/>
                    </a:cubicBezTo>
                    <a:lnTo>
                      <a:pt x="3638" y="158"/>
                    </a:lnTo>
                    <a:lnTo>
                      <a:pt x="3638" y="158"/>
                    </a:lnTo>
                    <a:cubicBezTo>
                      <a:pt x="3616" y="161"/>
                      <a:pt x="3595" y="161"/>
                      <a:pt x="3573" y="161"/>
                    </a:cubicBezTo>
                    <a:cubicBezTo>
                      <a:pt x="3514" y="161"/>
                      <a:pt x="3452" y="151"/>
                      <a:pt x="3395" y="130"/>
                    </a:cubicBezTo>
                    <a:cubicBezTo>
                      <a:pt x="3314" y="103"/>
                      <a:pt x="3242" y="61"/>
                      <a:pt x="3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58916" y="3278467"/>
                <a:ext cx="44974" cy="43223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11" extrusionOk="0">
                    <a:moveTo>
                      <a:pt x="562" y="0"/>
                    </a:moveTo>
                    <a:cubicBezTo>
                      <a:pt x="324" y="0"/>
                      <a:pt x="114" y="150"/>
                      <a:pt x="38" y="374"/>
                    </a:cubicBezTo>
                    <a:cubicBezTo>
                      <a:pt x="7" y="458"/>
                      <a:pt x="0" y="550"/>
                      <a:pt x="14" y="636"/>
                    </a:cubicBezTo>
                    <a:cubicBezTo>
                      <a:pt x="31" y="758"/>
                      <a:pt x="88" y="870"/>
                      <a:pt x="172" y="948"/>
                    </a:cubicBezTo>
                    <a:cubicBezTo>
                      <a:pt x="231" y="1008"/>
                      <a:pt x="303" y="1053"/>
                      <a:pt x="384" y="1079"/>
                    </a:cubicBezTo>
                    <a:cubicBezTo>
                      <a:pt x="441" y="1101"/>
                      <a:pt x="503" y="1110"/>
                      <a:pt x="562" y="1110"/>
                    </a:cubicBezTo>
                    <a:cubicBezTo>
                      <a:pt x="584" y="1110"/>
                      <a:pt x="603" y="1110"/>
                      <a:pt x="627" y="1108"/>
                    </a:cubicBezTo>
                    <a:cubicBezTo>
                      <a:pt x="836" y="1084"/>
                      <a:pt x="1017" y="943"/>
                      <a:pt x="1086" y="739"/>
                    </a:cubicBezTo>
                    <a:cubicBezTo>
                      <a:pt x="1155" y="541"/>
                      <a:pt x="1108" y="326"/>
                      <a:pt x="963" y="172"/>
                    </a:cubicBezTo>
                    <a:cubicBezTo>
                      <a:pt x="901" y="107"/>
                      <a:pt x="824" y="60"/>
                      <a:pt x="741" y="29"/>
                    </a:cubicBezTo>
                    <a:cubicBezTo>
                      <a:pt x="684" y="7"/>
                      <a:pt x="622" y="0"/>
                      <a:pt x="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62885" y="3287727"/>
                <a:ext cx="37310" cy="303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81" extrusionOk="0">
                    <a:moveTo>
                      <a:pt x="794" y="0"/>
                    </a:moveTo>
                    <a:cubicBezTo>
                      <a:pt x="679" y="167"/>
                      <a:pt x="522" y="303"/>
                      <a:pt x="332" y="360"/>
                    </a:cubicBezTo>
                    <a:cubicBezTo>
                      <a:pt x="256" y="384"/>
                      <a:pt x="180" y="394"/>
                      <a:pt x="101" y="394"/>
                    </a:cubicBezTo>
                    <a:cubicBezTo>
                      <a:pt x="68" y="394"/>
                      <a:pt x="34" y="392"/>
                      <a:pt x="1" y="389"/>
                    </a:cubicBezTo>
                    <a:lnTo>
                      <a:pt x="1" y="389"/>
                    </a:lnTo>
                    <a:cubicBezTo>
                      <a:pt x="24" y="553"/>
                      <a:pt x="141" y="698"/>
                      <a:pt x="308" y="755"/>
                    </a:cubicBezTo>
                    <a:cubicBezTo>
                      <a:pt x="359" y="773"/>
                      <a:pt x="410" y="781"/>
                      <a:pt x="460" y="781"/>
                    </a:cubicBezTo>
                    <a:cubicBezTo>
                      <a:pt x="654" y="781"/>
                      <a:pt x="833" y="661"/>
                      <a:pt x="899" y="470"/>
                    </a:cubicBezTo>
                    <a:cubicBezTo>
                      <a:pt x="958" y="303"/>
                      <a:pt x="911" y="122"/>
                      <a:pt x="794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837027" y="3274927"/>
                <a:ext cx="312290" cy="413755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10635" extrusionOk="0">
                    <a:moveTo>
                      <a:pt x="3695" y="186"/>
                    </a:moveTo>
                    <a:cubicBezTo>
                      <a:pt x="3745" y="186"/>
                      <a:pt x="3795" y="194"/>
                      <a:pt x="3843" y="210"/>
                    </a:cubicBezTo>
                    <a:cubicBezTo>
                      <a:pt x="3914" y="236"/>
                      <a:pt x="3981" y="275"/>
                      <a:pt x="4029" y="329"/>
                    </a:cubicBezTo>
                    <a:cubicBezTo>
                      <a:pt x="4146" y="451"/>
                      <a:pt x="4188" y="630"/>
                      <a:pt x="4134" y="799"/>
                    </a:cubicBezTo>
                    <a:cubicBezTo>
                      <a:pt x="4091" y="918"/>
                      <a:pt x="4007" y="1011"/>
                      <a:pt x="3903" y="1061"/>
                    </a:cubicBezTo>
                    <a:cubicBezTo>
                      <a:pt x="3874" y="1075"/>
                      <a:pt x="3843" y="1087"/>
                      <a:pt x="3814" y="1096"/>
                    </a:cubicBezTo>
                    <a:cubicBezTo>
                      <a:pt x="3776" y="1108"/>
                      <a:pt x="3736" y="1111"/>
                      <a:pt x="3695" y="1111"/>
                    </a:cubicBezTo>
                    <a:lnTo>
                      <a:pt x="3693" y="1111"/>
                    </a:lnTo>
                    <a:cubicBezTo>
                      <a:pt x="3641" y="1111"/>
                      <a:pt x="3593" y="1104"/>
                      <a:pt x="3543" y="1087"/>
                    </a:cubicBezTo>
                    <a:cubicBezTo>
                      <a:pt x="3498" y="1073"/>
                      <a:pt x="3460" y="1051"/>
                      <a:pt x="3424" y="1025"/>
                    </a:cubicBezTo>
                    <a:cubicBezTo>
                      <a:pt x="3419" y="1023"/>
                      <a:pt x="3414" y="1020"/>
                      <a:pt x="3409" y="1015"/>
                    </a:cubicBezTo>
                    <a:cubicBezTo>
                      <a:pt x="3350" y="968"/>
                      <a:pt x="3305" y="913"/>
                      <a:pt x="3271" y="846"/>
                    </a:cubicBezTo>
                    <a:cubicBezTo>
                      <a:pt x="3257" y="808"/>
                      <a:pt x="3243" y="763"/>
                      <a:pt x="3236" y="718"/>
                    </a:cubicBezTo>
                    <a:cubicBezTo>
                      <a:pt x="3224" y="646"/>
                      <a:pt x="3231" y="572"/>
                      <a:pt x="3257" y="498"/>
                    </a:cubicBezTo>
                    <a:cubicBezTo>
                      <a:pt x="3324" y="306"/>
                      <a:pt x="3502" y="186"/>
                      <a:pt x="3695" y="186"/>
                    </a:cubicBezTo>
                    <a:close/>
                    <a:moveTo>
                      <a:pt x="3814" y="1335"/>
                    </a:moveTo>
                    <a:lnTo>
                      <a:pt x="4400" y="1794"/>
                    </a:lnTo>
                    <a:lnTo>
                      <a:pt x="4581" y="1937"/>
                    </a:lnTo>
                    <a:lnTo>
                      <a:pt x="5291" y="2490"/>
                    </a:lnTo>
                    <a:lnTo>
                      <a:pt x="5458" y="2621"/>
                    </a:lnTo>
                    <a:lnTo>
                      <a:pt x="6178" y="3188"/>
                    </a:lnTo>
                    <a:lnTo>
                      <a:pt x="6332" y="3307"/>
                    </a:lnTo>
                    <a:lnTo>
                      <a:pt x="7071" y="3886"/>
                    </a:lnTo>
                    <a:lnTo>
                      <a:pt x="7204" y="3991"/>
                    </a:lnTo>
                    <a:lnTo>
                      <a:pt x="7831" y="4481"/>
                    </a:lnTo>
                    <a:lnTo>
                      <a:pt x="6285" y="4479"/>
                    </a:lnTo>
                    <a:lnTo>
                      <a:pt x="6163" y="4479"/>
                    </a:lnTo>
                    <a:lnTo>
                      <a:pt x="5746" y="4481"/>
                    </a:lnTo>
                    <a:lnTo>
                      <a:pt x="3972" y="4491"/>
                    </a:lnTo>
                    <a:lnTo>
                      <a:pt x="3481" y="4493"/>
                    </a:lnTo>
                    <a:lnTo>
                      <a:pt x="2723" y="4498"/>
                    </a:lnTo>
                    <a:lnTo>
                      <a:pt x="2723" y="4498"/>
                    </a:lnTo>
                    <a:lnTo>
                      <a:pt x="3814" y="1335"/>
                    </a:lnTo>
                    <a:close/>
                    <a:moveTo>
                      <a:pt x="3350" y="1199"/>
                    </a:moveTo>
                    <a:lnTo>
                      <a:pt x="3352" y="1201"/>
                    </a:lnTo>
                    <a:cubicBezTo>
                      <a:pt x="3395" y="1227"/>
                      <a:pt x="3436" y="1249"/>
                      <a:pt x="3483" y="1263"/>
                    </a:cubicBezTo>
                    <a:cubicBezTo>
                      <a:pt x="3495" y="1266"/>
                      <a:pt x="3507" y="1273"/>
                      <a:pt x="3519" y="1275"/>
                    </a:cubicBezTo>
                    <a:cubicBezTo>
                      <a:pt x="3555" y="1285"/>
                      <a:pt x="3591" y="1294"/>
                      <a:pt x="3629" y="1297"/>
                    </a:cubicBezTo>
                    <a:lnTo>
                      <a:pt x="2528" y="4500"/>
                    </a:lnTo>
                    <a:lnTo>
                      <a:pt x="2466" y="4682"/>
                    </a:lnTo>
                    <a:lnTo>
                      <a:pt x="515" y="10351"/>
                    </a:lnTo>
                    <a:cubicBezTo>
                      <a:pt x="491" y="10413"/>
                      <a:pt x="437" y="10453"/>
                      <a:pt x="372" y="10453"/>
                    </a:cubicBezTo>
                    <a:cubicBezTo>
                      <a:pt x="358" y="10453"/>
                      <a:pt x="339" y="10449"/>
                      <a:pt x="325" y="10444"/>
                    </a:cubicBezTo>
                    <a:cubicBezTo>
                      <a:pt x="246" y="10418"/>
                      <a:pt x="206" y="10334"/>
                      <a:pt x="232" y="10256"/>
                    </a:cubicBezTo>
                    <a:lnTo>
                      <a:pt x="3350" y="1199"/>
                    </a:lnTo>
                    <a:close/>
                    <a:moveTo>
                      <a:pt x="3695" y="1"/>
                    </a:moveTo>
                    <a:cubicBezTo>
                      <a:pt x="3421" y="1"/>
                      <a:pt x="3174" y="177"/>
                      <a:pt x="3086" y="439"/>
                    </a:cubicBezTo>
                    <a:cubicBezTo>
                      <a:pt x="3050" y="537"/>
                      <a:pt x="3040" y="644"/>
                      <a:pt x="3055" y="746"/>
                    </a:cubicBezTo>
                    <a:cubicBezTo>
                      <a:pt x="3074" y="865"/>
                      <a:pt x="3124" y="975"/>
                      <a:pt x="3200" y="1063"/>
                    </a:cubicBezTo>
                    <a:lnTo>
                      <a:pt x="60" y="10194"/>
                    </a:lnTo>
                    <a:cubicBezTo>
                      <a:pt x="1" y="10365"/>
                      <a:pt x="91" y="10556"/>
                      <a:pt x="265" y="10615"/>
                    </a:cubicBezTo>
                    <a:cubicBezTo>
                      <a:pt x="301" y="10627"/>
                      <a:pt x="337" y="10635"/>
                      <a:pt x="372" y="10635"/>
                    </a:cubicBezTo>
                    <a:cubicBezTo>
                      <a:pt x="515" y="10635"/>
                      <a:pt x="639" y="10544"/>
                      <a:pt x="687" y="10411"/>
                    </a:cubicBezTo>
                    <a:lnTo>
                      <a:pt x="2661" y="4677"/>
                    </a:lnTo>
                    <a:lnTo>
                      <a:pt x="3483" y="4672"/>
                    </a:lnTo>
                    <a:lnTo>
                      <a:pt x="3976" y="4670"/>
                    </a:lnTo>
                    <a:lnTo>
                      <a:pt x="5751" y="4660"/>
                    </a:lnTo>
                    <a:lnTo>
                      <a:pt x="6168" y="4658"/>
                    </a:lnTo>
                    <a:lnTo>
                      <a:pt x="6292" y="4655"/>
                    </a:lnTo>
                    <a:lnTo>
                      <a:pt x="7835" y="4648"/>
                    </a:lnTo>
                    <a:cubicBezTo>
                      <a:pt x="7914" y="4648"/>
                      <a:pt x="7986" y="4598"/>
                      <a:pt x="8009" y="4527"/>
                    </a:cubicBezTo>
                    <a:cubicBezTo>
                      <a:pt x="8026" y="4458"/>
                      <a:pt x="8005" y="4374"/>
                      <a:pt x="7940" y="4327"/>
                    </a:cubicBezTo>
                    <a:lnTo>
                      <a:pt x="7319" y="3838"/>
                    </a:lnTo>
                    <a:lnTo>
                      <a:pt x="7185" y="3736"/>
                    </a:lnTo>
                    <a:lnTo>
                      <a:pt x="6442" y="3155"/>
                    </a:lnTo>
                    <a:lnTo>
                      <a:pt x="6292" y="3035"/>
                    </a:lnTo>
                    <a:lnTo>
                      <a:pt x="5568" y="2469"/>
                    </a:lnTo>
                    <a:lnTo>
                      <a:pt x="5401" y="2338"/>
                    </a:lnTo>
                    <a:lnTo>
                      <a:pt x="4693" y="1785"/>
                    </a:lnTo>
                    <a:lnTo>
                      <a:pt x="4515" y="1642"/>
                    </a:lnTo>
                    <a:lnTo>
                      <a:pt x="3981" y="1225"/>
                    </a:lnTo>
                    <a:cubicBezTo>
                      <a:pt x="4129" y="1154"/>
                      <a:pt x="4248" y="1020"/>
                      <a:pt x="4305" y="856"/>
                    </a:cubicBezTo>
                    <a:cubicBezTo>
                      <a:pt x="4384" y="627"/>
                      <a:pt x="4329" y="377"/>
                      <a:pt x="4162" y="203"/>
                    </a:cubicBezTo>
                    <a:cubicBezTo>
                      <a:pt x="4091" y="129"/>
                      <a:pt x="4003" y="70"/>
                      <a:pt x="3903" y="36"/>
                    </a:cubicBezTo>
                    <a:cubicBezTo>
                      <a:pt x="3838" y="13"/>
                      <a:pt x="3767" y="1"/>
                      <a:pt x="3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95" name="Google Shape;95;p2"/>
          <p:cNvGrpSpPr/>
          <p:nvPr/>
        </p:nvGrpSpPr>
        <p:grpSpPr>
          <a:xfrm>
            <a:off x="8385361" y="1313116"/>
            <a:ext cx="647867" cy="1016006"/>
            <a:chOff x="8385361" y="1313116"/>
            <a:chExt cx="647867" cy="1016006"/>
          </a:xfrm>
        </p:grpSpPr>
        <p:sp>
          <p:nvSpPr>
            <p:cNvPr id="96" name="Google Shape;96;p2"/>
            <p:cNvSpPr/>
            <p:nvPr/>
          </p:nvSpPr>
          <p:spPr>
            <a:xfrm>
              <a:off x="8776711" y="162060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004" y="131311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8" name="Google Shape;98;p2"/>
            <p:cNvGrpSpPr/>
            <p:nvPr/>
          </p:nvGrpSpPr>
          <p:grpSpPr>
            <a:xfrm>
              <a:off x="8385361" y="1956391"/>
              <a:ext cx="647867" cy="372731"/>
              <a:chOff x="1989393" y="3249094"/>
              <a:chExt cx="404184" cy="23253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1993011" y="3252790"/>
                <a:ext cx="396948" cy="225221"/>
              </a:xfrm>
              <a:custGeom>
                <a:avLst/>
                <a:gdLst/>
                <a:ahLst/>
                <a:cxnLst/>
                <a:rect l="l" t="t" r="r" b="b"/>
                <a:pathLst>
                  <a:path w="10203" h="5789" extrusionOk="0">
                    <a:moveTo>
                      <a:pt x="10035" y="0"/>
                    </a:moveTo>
                    <a:cubicBezTo>
                      <a:pt x="10032" y="0"/>
                      <a:pt x="10029" y="0"/>
                      <a:pt x="10026" y="0"/>
                    </a:cubicBezTo>
                    <a:lnTo>
                      <a:pt x="174" y="0"/>
                    </a:lnTo>
                    <a:cubicBezTo>
                      <a:pt x="79" y="0"/>
                      <a:pt x="0" y="77"/>
                      <a:pt x="0" y="174"/>
                    </a:cubicBezTo>
                    <a:lnTo>
                      <a:pt x="0" y="4012"/>
                    </a:lnTo>
                    <a:cubicBezTo>
                      <a:pt x="0" y="4107"/>
                      <a:pt x="76" y="4186"/>
                      <a:pt x="174" y="4186"/>
                    </a:cubicBezTo>
                    <a:lnTo>
                      <a:pt x="1458" y="4186"/>
                    </a:lnTo>
                    <a:cubicBezTo>
                      <a:pt x="1582" y="4186"/>
                      <a:pt x="1679" y="4288"/>
                      <a:pt x="1672" y="4414"/>
                    </a:cubicBezTo>
                    <a:cubicBezTo>
                      <a:pt x="1639" y="4915"/>
                      <a:pt x="1470" y="5467"/>
                      <a:pt x="948" y="5789"/>
                    </a:cubicBezTo>
                    <a:cubicBezTo>
                      <a:pt x="948" y="5789"/>
                      <a:pt x="950" y="5789"/>
                      <a:pt x="952" y="5789"/>
                    </a:cubicBezTo>
                    <a:cubicBezTo>
                      <a:pt x="1040" y="5789"/>
                      <a:pt x="2503" y="5767"/>
                      <a:pt x="3395" y="4286"/>
                    </a:cubicBezTo>
                    <a:cubicBezTo>
                      <a:pt x="3428" y="4229"/>
                      <a:pt x="3485" y="4193"/>
                      <a:pt x="3547" y="4186"/>
                    </a:cubicBezTo>
                    <a:cubicBezTo>
                      <a:pt x="3557" y="4181"/>
                      <a:pt x="3568" y="4181"/>
                      <a:pt x="3578" y="4181"/>
                    </a:cubicBezTo>
                    <a:lnTo>
                      <a:pt x="10029" y="4181"/>
                    </a:lnTo>
                    <a:cubicBezTo>
                      <a:pt x="10124" y="4181"/>
                      <a:pt x="10203" y="4107"/>
                      <a:pt x="10203" y="4009"/>
                    </a:cubicBezTo>
                    <a:lnTo>
                      <a:pt x="10203" y="172"/>
                    </a:lnTo>
                    <a:cubicBezTo>
                      <a:pt x="10203" y="79"/>
                      <a:pt x="10128" y="0"/>
                      <a:pt x="100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31007" y="3252595"/>
                <a:ext cx="258952" cy="163051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4191" extrusionOk="0">
                    <a:moveTo>
                      <a:pt x="6465" y="1"/>
                    </a:moveTo>
                    <a:cubicBezTo>
                      <a:pt x="6036" y="172"/>
                      <a:pt x="5731" y="582"/>
                      <a:pt x="5731" y="1058"/>
                    </a:cubicBezTo>
                    <a:lnTo>
                      <a:pt x="5731" y="2083"/>
                    </a:lnTo>
                    <a:cubicBezTo>
                      <a:pt x="5731" y="2847"/>
                      <a:pt x="5088" y="3469"/>
                      <a:pt x="4295" y="3469"/>
                    </a:cubicBezTo>
                    <a:lnTo>
                      <a:pt x="1098" y="3469"/>
                    </a:lnTo>
                    <a:cubicBezTo>
                      <a:pt x="600" y="3469"/>
                      <a:pt x="174" y="3767"/>
                      <a:pt x="0" y="4191"/>
                    </a:cubicBezTo>
                    <a:cubicBezTo>
                      <a:pt x="10" y="4186"/>
                      <a:pt x="21" y="4186"/>
                      <a:pt x="31" y="4186"/>
                    </a:cubicBezTo>
                    <a:lnTo>
                      <a:pt x="6482" y="4186"/>
                    </a:lnTo>
                    <a:cubicBezTo>
                      <a:pt x="6577" y="4186"/>
                      <a:pt x="6656" y="4112"/>
                      <a:pt x="6656" y="4014"/>
                    </a:cubicBezTo>
                    <a:lnTo>
                      <a:pt x="6656" y="177"/>
                    </a:lnTo>
                    <a:cubicBezTo>
                      <a:pt x="6656" y="82"/>
                      <a:pt x="6577" y="1"/>
                      <a:pt x="647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989393" y="3249094"/>
                <a:ext cx="404184" cy="232535"/>
              </a:xfrm>
              <a:custGeom>
                <a:avLst/>
                <a:gdLst/>
                <a:ahLst/>
                <a:cxnLst/>
                <a:rect l="l" t="t" r="r" b="b"/>
                <a:pathLst>
                  <a:path w="10389" h="5977" extrusionOk="0">
                    <a:moveTo>
                      <a:pt x="10117" y="183"/>
                    </a:moveTo>
                    <a:cubicBezTo>
                      <a:pt x="10162" y="183"/>
                      <a:pt x="10200" y="219"/>
                      <a:pt x="10200" y="267"/>
                    </a:cubicBezTo>
                    <a:lnTo>
                      <a:pt x="10203" y="4104"/>
                    </a:lnTo>
                    <a:cubicBezTo>
                      <a:pt x="10203" y="4150"/>
                      <a:pt x="10167" y="4188"/>
                      <a:pt x="10119" y="4188"/>
                    </a:cubicBezTo>
                    <a:lnTo>
                      <a:pt x="3666" y="4188"/>
                    </a:lnTo>
                    <a:cubicBezTo>
                      <a:pt x="3652" y="4188"/>
                      <a:pt x="3640" y="4188"/>
                      <a:pt x="3626" y="4190"/>
                    </a:cubicBezTo>
                    <a:cubicBezTo>
                      <a:pt x="3533" y="4202"/>
                      <a:pt x="3457" y="4257"/>
                      <a:pt x="3404" y="4333"/>
                    </a:cubicBezTo>
                    <a:cubicBezTo>
                      <a:pt x="2768" y="5393"/>
                      <a:pt x="1818" y="5681"/>
                      <a:pt x="1339" y="5762"/>
                    </a:cubicBezTo>
                    <a:cubicBezTo>
                      <a:pt x="1639" y="5467"/>
                      <a:pt x="1815" y="5045"/>
                      <a:pt x="1851" y="4514"/>
                    </a:cubicBezTo>
                    <a:cubicBezTo>
                      <a:pt x="1856" y="4431"/>
                      <a:pt x="1827" y="4347"/>
                      <a:pt x="1770" y="4285"/>
                    </a:cubicBezTo>
                    <a:cubicBezTo>
                      <a:pt x="1713" y="4224"/>
                      <a:pt x="1630" y="4188"/>
                      <a:pt x="1546" y="4188"/>
                    </a:cubicBezTo>
                    <a:lnTo>
                      <a:pt x="265" y="4188"/>
                    </a:lnTo>
                    <a:cubicBezTo>
                      <a:pt x="219" y="4188"/>
                      <a:pt x="181" y="4152"/>
                      <a:pt x="181" y="4104"/>
                    </a:cubicBezTo>
                    <a:lnTo>
                      <a:pt x="181" y="267"/>
                    </a:lnTo>
                    <a:cubicBezTo>
                      <a:pt x="181" y="222"/>
                      <a:pt x="217" y="183"/>
                      <a:pt x="265" y="183"/>
                    </a:cubicBezTo>
                    <a:close/>
                    <a:moveTo>
                      <a:pt x="267" y="0"/>
                    </a:moveTo>
                    <a:cubicBezTo>
                      <a:pt x="119" y="0"/>
                      <a:pt x="0" y="119"/>
                      <a:pt x="0" y="264"/>
                    </a:cubicBezTo>
                    <a:lnTo>
                      <a:pt x="0" y="4104"/>
                    </a:lnTo>
                    <a:cubicBezTo>
                      <a:pt x="0" y="4250"/>
                      <a:pt x="119" y="4369"/>
                      <a:pt x="267" y="4369"/>
                    </a:cubicBezTo>
                    <a:lnTo>
                      <a:pt x="1549" y="4369"/>
                    </a:lnTo>
                    <a:cubicBezTo>
                      <a:pt x="1582" y="4369"/>
                      <a:pt x="1615" y="4383"/>
                      <a:pt x="1639" y="4407"/>
                    </a:cubicBezTo>
                    <a:cubicBezTo>
                      <a:pt x="1663" y="4433"/>
                      <a:pt x="1675" y="4464"/>
                      <a:pt x="1672" y="4500"/>
                    </a:cubicBezTo>
                    <a:cubicBezTo>
                      <a:pt x="1630" y="5110"/>
                      <a:pt x="1401" y="5550"/>
                      <a:pt x="989" y="5803"/>
                    </a:cubicBezTo>
                    <a:cubicBezTo>
                      <a:pt x="953" y="5824"/>
                      <a:pt x="939" y="5867"/>
                      <a:pt x="948" y="5908"/>
                    </a:cubicBezTo>
                    <a:cubicBezTo>
                      <a:pt x="960" y="5946"/>
                      <a:pt x="996" y="5974"/>
                      <a:pt x="1034" y="5977"/>
                    </a:cubicBezTo>
                    <a:lnTo>
                      <a:pt x="1036" y="5977"/>
                    </a:lnTo>
                    <a:cubicBezTo>
                      <a:pt x="1113" y="5977"/>
                      <a:pt x="2644" y="5955"/>
                      <a:pt x="3561" y="4428"/>
                    </a:cubicBezTo>
                    <a:cubicBezTo>
                      <a:pt x="3580" y="4397"/>
                      <a:pt x="3614" y="4378"/>
                      <a:pt x="3650" y="4371"/>
                    </a:cubicBezTo>
                    <a:cubicBezTo>
                      <a:pt x="3654" y="4371"/>
                      <a:pt x="3661" y="4369"/>
                      <a:pt x="3666" y="4369"/>
                    </a:cubicBezTo>
                    <a:lnTo>
                      <a:pt x="10119" y="4369"/>
                    </a:lnTo>
                    <a:cubicBezTo>
                      <a:pt x="10265" y="4369"/>
                      <a:pt x="10384" y="4250"/>
                      <a:pt x="10384" y="4104"/>
                    </a:cubicBezTo>
                    <a:lnTo>
                      <a:pt x="10384" y="267"/>
                    </a:lnTo>
                    <a:cubicBezTo>
                      <a:pt x="10389" y="119"/>
                      <a:pt x="10270" y="0"/>
                      <a:pt x="10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208000" y="3272982"/>
                <a:ext cx="158421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5" extrusionOk="0">
                    <a:moveTo>
                      <a:pt x="93" y="1"/>
                    </a:moveTo>
                    <a:cubicBezTo>
                      <a:pt x="43" y="1"/>
                      <a:pt x="1" y="41"/>
                      <a:pt x="1" y="93"/>
                    </a:cubicBezTo>
                    <a:cubicBezTo>
                      <a:pt x="1" y="144"/>
                      <a:pt x="43" y="184"/>
                      <a:pt x="93" y="184"/>
                    </a:cubicBezTo>
                    <a:lnTo>
                      <a:pt x="3979" y="184"/>
                    </a:lnTo>
                    <a:cubicBezTo>
                      <a:pt x="4029" y="184"/>
                      <a:pt x="4072" y="144"/>
                      <a:pt x="4072" y="93"/>
                    </a:cubicBezTo>
                    <a:cubicBezTo>
                      <a:pt x="4072" y="39"/>
                      <a:pt x="4031" y="1"/>
                      <a:pt x="3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8000" y="3301343"/>
                <a:ext cx="158421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7" extrusionOk="0">
                    <a:moveTo>
                      <a:pt x="93" y="1"/>
                    </a:moveTo>
                    <a:cubicBezTo>
                      <a:pt x="43" y="1"/>
                      <a:pt x="1" y="43"/>
                      <a:pt x="1" y="93"/>
                    </a:cubicBezTo>
                    <a:cubicBezTo>
                      <a:pt x="1" y="143"/>
                      <a:pt x="43" y="186"/>
                      <a:pt x="93" y="186"/>
                    </a:cubicBezTo>
                    <a:lnTo>
                      <a:pt x="3979" y="186"/>
                    </a:lnTo>
                    <a:cubicBezTo>
                      <a:pt x="4029" y="186"/>
                      <a:pt x="4072" y="143"/>
                      <a:pt x="4072" y="93"/>
                    </a:cubicBezTo>
                    <a:cubicBezTo>
                      <a:pt x="4072" y="43"/>
                      <a:pt x="4031" y="1"/>
                      <a:pt x="3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08000" y="3329705"/>
                <a:ext cx="158421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7" extrusionOk="0">
                    <a:moveTo>
                      <a:pt x="93" y="0"/>
                    </a:moveTo>
                    <a:cubicBezTo>
                      <a:pt x="43" y="0"/>
                      <a:pt x="1" y="43"/>
                      <a:pt x="1" y="93"/>
                    </a:cubicBezTo>
                    <a:cubicBezTo>
                      <a:pt x="1" y="143"/>
                      <a:pt x="43" y="186"/>
                      <a:pt x="93" y="186"/>
                    </a:cubicBezTo>
                    <a:lnTo>
                      <a:pt x="3979" y="186"/>
                    </a:lnTo>
                    <a:cubicBezTo>
                      <a:pt x="4029" y="186"/>
                      <a:pt x="4072" y="143"/>
                      <a:pt x="4072" y="93"/>
                    </a:cubicBezTo>
                    <a:cubicBezTo>
                      <a:pt x="4072" y="43"/>
                      <a:pt x="4031" y="0"/>
                      <a:pt x="3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08000" y="3358261"/>
                <a:ext cx="158421" cy="7159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4" extrusionOk="0">
                    <a:moveTo>
                      <a:pt x="93" y="0"/>
                    </a:moveTo>
                    <a:cubicBezTo>
                      <a:pt x="43" y="0"/>
                      <a:pt x="1" y="41"/>
                      <a:pt x="1" y="93"/>
                    </a:cubicBezTo>
                    <a:cubicBezTo>
                      <a:pt x="1" y="143"/>
                      <a:pt x="43" y="184"/>
                      <a:pt x="93" y="184"/>
                    </a:cubicBezTo>
                    <a:lnTo>
                      <a:pt x="3979" y="184"/>
                    </a:lnTo>
                    <a:cubicBezTo>
                      <a:pt x="4029" y="184"/>
                      <a:pt x="4072" y="143"/>
                      <a:pt x="4072" y="93"/>
                    </a:cubicBezTo>
                    <a:cubicBezTo>
                      <a:pt x="4072" y="38"/>
                      <a:pt x="4031" y="0"/>
                      <a:pt x="3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208000" y="3386623"/>
                <a:ext cx="158421" cy="7236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6" extrusionOk="0">
                    <a:moveTo>
                      <a:pt x="93" y="0"/>
                    </a:moveTo>
                    <a:cubicBezTo>
                      <a:pt x="43" y="0"/>
                      <a:pt x="1" y="41"/>
                      <a:pt x="1" y="93"/>
                    </a:cubicBezTo>
                    <a:cubicBezTo>
                      <a:pt x="1" y="143"/>
                      <a:pt x="43" y="186"/>
                      <a:pt x="93" y="186"/>
                    </a:cubicBezTo>
                    <a:lnTo>
                      <a:pt x="3979" y="186"/>
                    </a:lnTo>
                    <a:cubicBezTo>
                      <a:pt x="4029" y="186"/>
                      <a:pt x="4072" y="143"/>
                      <a:pt x="4072" y="93"/>
                    </a:cubicBezTo>
                    <a:cubicBezTo>
                      <a:pt x="4072" y="43"/>
                      <a:pt x="4031" y="0"/>
                      <a:pt x="3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13" name="Google Shape;813;p14"/>
          <p:cNvSpPr/>
          <p:nvPr/>
        </p:nvSpPr>
        <p:spPr>
          <a:xfrm>
            <a:off x="8468960" y="950693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4" name="Google Shape;814;p14"/>
          <p:cNvSpPr/>
          <p:nvPr/>
        </p:nvSpPr>
        <p:spPr>
          <a:xfrm>
            <a:off x="336615" y="3109135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5" name="Google Shape;815;p14"/>
          <p:cNvSpPr/>
          <p:nvPr/>
        </p:nvSpPr>
        <p:spPr>
          <a:xfrm>
            <a:off x="8908411" y="2205631"/>
            <a:ext cx="122648" cy="115101"/>
          </a:xfrm>
          <a:custGeom>
            <a:avLst/>
            <a:gdLst/>
            <a:ahLst/>
            <a:cxnLst/>
            <a:rect l="l" t="t" r="r" b="b"/>
            <a:pathLst>
              <a:path w="2288" h="2147" extrusionOk="0">
                <a:moveTo>
                  <a:pt x="1558" y="1"/>
                </a:moveTo>
                <a:cubicBezTo>
                  <a:pt x="1456" y="1"/>
                  <a:pt x="1411" y="150"/>
                  <a:pt x="1308" y="378"/>
                </a:cubicBezTo>
                <a:cubicBezTo>
                  <a:pt x="1292" y="414"/>
                  <a:pt x="1287" y="455"/>
                  <a:pt x="1268" y="490"/>
                </a:cubicBezTo>
                <a:cubicBezTo>
                  <a:pt x="1227" y="564"/>
                  <a:pt x="1215" y="652"/>
                  <a:pt x="1153" y="717"/>
                </a:cubicBezTo>
                <a:cubicBezTo>
                  <a:pt x="1063" y="664"/>
                  <a:pt x="1072" y="562"/>
                  <a:pt x="1027" y="483"/>
                </a:cubicBezTo>
                <a:cubicBezTo>
                  <a:pt x="958" y="362"/>
                  <a:pt x="975" y="240"/>
                  <a:pt x="839" y="174"/>
                </a:cubicBezTo>
                <a:cubicBezTo>
                  <a:pt x="825" y="167"/>
                  <a:pt x="811" y="164"/>
                  <a:pt x="797" y="164"/>
                </a:cubicBezTo>
                <a:cubicBezTo>
                  <a:pt x="757" y="164"/>
                  <a:pt x="720" y="188"/>
                  <a:pt x="708" y="231"/>
                </a:cubicBezTo>
                <a:cubicBezTo>
                  <a:pt x="646" y="481"/>
                  <a:pt x="901" y="758"/>
                  <a:pt x="741" y="758"/>
                </a:cubicBezTo>
                <a:cubicBezTo>
                  <a:pt x="727" y="758"/>
                  <a:pt x="711" y="757"/>
                  <a:pt x="691" y="752"/>
                </a:cubicBezTo>
                <a:cubicBezTo>
                  <a:pt x="457" y="703"/>
                  <a:pt x="275" y="652"/>
                  <a:pt x="161" y="652"/>
                </a:cubicBezTo>
                <a:cubicBezTo>
                  <a:pt x="83" y="652"/>
                  <a:pt x="36" y="676"/>
                  <a:pt x="24" y="741"/>
                </a:cubicBezTo>
                <a:cubicBezTo>
                  <a:pt x="0" y="862"/>
                  <a:pt x="136" y="898"/>
                  <a:pt x="272" y="936"/>
                </a:cubicBezTo>
                <a:cubicBezTo>
                  <a:pt x="860" y="1093"/>
                  <a:pt x="910" y="1031"/>
                  <a:pt x="267" y="1272"/>
                </a:cubicBezTo>
                <a:cubicBezTo>
                  <a:pt x="45" y="1357"/>
                  <a:pt x="42" y="1551"/>
                  <a:pt x="252" y="1551"/>
                </a:cubicBezTo>
                <a:cubicBezTo>
                  <a:pt x="301" y="1551"/>
                  <a:pt x="362" y="1540"/>
                  <a:pt x="434" y="1515"/>
                </a:cubicBezTo>
                <a:cubicBezTo>
                  <a:pt x="645" y="1439"/>
                  <a:pt x="768" y="1392"/>
                  <a:pt x="823" y="1392"/>
                </a:cubicBezTo>
                <a:cubicBezTo>
                  <a:pt x="912" y="1392"/>
                  <a:pt x="822" y="1516"/>
                  <a:pt x="644" y="1839"/>
                </a:cubicBezTo>
                <a:cubicBezTo>
                  <a:pt x="625" y="1872"/>
                  <a:pt x="601" y="1903"/>
                  <a:pt x="586" y="1939"/>
                </a:cubicBezTo>
                <a:cubicBezTo>
                  <a:pt x="550" y="2037"/>
                  <a:pt x="635" y="2128"/>
                  <a:pt x="720" y="2128"/>
                </a:cubicBezTo>
                <a:cubicBezTo>
                  <a:pt x="758" y="2128"/>
                  <a:pt x="796" y="2109"/>
                  <a:pt x="822" y="2065"/>
                </a:cubicBezTo>
                <a:cubicBezTo>
                  <a:pt x="1035" y="1708"/>
                  <a:pt x="1114" y="1517"/>
                  <a:pt x="1163" y="1517"/>
                </a:cubicBezTo>
                <a:cubicBezTo>
                  <a:pt x="1183" y="1517"/>
                  <a:pt x="1198" y="1549"/>
                  <a:pt x="1215" y="1615"/>
                </a:cubicBezTo>
                <a:cubicBezTo>
                  <a:pt x="1218" y="1615"/>
                  <a:pt x="1218" y="1615"/>
                  <a:pt x="1220" y="1612"/>
                </a:cubicBezTo>
                <a:cubicBezTo>
                  <a:pt x="1253" y="1805"/>
                  <a:pt x="1275" y="1970"/>
                  <a:pt x="1344" y="2082"/>
                </a:cubicBezTo>
                <a:cubicBezTo>
                  <a:pt x="1369" y="2127"/>
                  <a:pt x="1411" y="2146"/>
                  <a:pt x="1453" y="2146"/>
                </a:cubicBezTo>
                <a:cubicBezTo>
                  <a:pt x="1518" y="2146"/>
                  <a:pt x="1582" y="2099"/>
                  <a:pt x="1582" y="2027"/>
                </a:cubicBezTo>
                <a:cubicBezTo>
                  <a:pt x="1577" y="1829"/>
                  <a:pt x="1466" y="1531"/>
                  <a:pt x="1506" y="1505"/>
                </a:cubicBezTo>
                <a:cubicBezTo>
                  <a:pt x="1514" y="1500"/>
                  <a:pt x="1522" y="1498"/>
                  <a:pt x="1530" y="1498"/>
                </a:cubicBezTo>
                <a:cubicBezTo>
                  <a:pt x="1563" y="1498"/>
                  <a:pt x="1594" y="1536"/>
                  <a:pt x="1623" y="1558"/>
                </a:cubicBezTo>
                <a:cubicBezTo>
                  <a:pt x="1823" y="1705"/>
                  <a:pt x="1932" y="1808"/>
                  <a:pt x="2078" y="1879"/>
                </a:cubicBezTo>
                <a:cubicBezTo>
                  <a:pt x="2093" y="1887"/>
                  <a:pt x="2108" y="1890"/>
                  <a:pt x="2123" y="1890"/>
                </a:cubicBezTo>
                <a:cubicBezTo>
                  <a:pt x="2217" y="1890"/>
                  <a:pt x="2288" y="1754"/>
                  <a:pt x="2228" y="1682"/>
                </a:cubicBezTo>
                <a:cubicBezTo>
                  <a:pt x="2149" y="1603"/>
                  <a:pt x="2052" y="1543"/>
                  <a:pt x="1635" y="1222"/>
                </a:cubicBezTo>
                <a:cubicBezTo>
                  <a:pt x="1494" y="1115"/>
                  <a:pt x="1685" y="1084"/>
                  <a:pt x="1899" y="1005"/>
                </a:cubicBezTo>
                <a:cubicBezTo>
                  <a:pt x="2023" y="960"/>
                  <a:pt x="2161" y="855"/>
                  <a:pt x="2099" y="743"/>
                </a:cubicBezTo>
                <a:cubicBezTo>
                  <a:pt x="2075" y="698"/>
                  <a:pt x="2039" y="682"/>
                  <a:pt x="1997" y="682"/>
                </a:cubicBezTo>
                <a:cubicBezTo>
                  <a:pt x="1952" y="682"/>
                  <a:pt x="1900" y="700"/>
                  <a:pt x="1849" y="717"/>
                </a:cubicBezTo>
                <a:cubicBezTo>
                  <a:pt x="1642" y="784"/>
                  <a:pt x="1525" y="835"/>
                  <a:pt x="1474" y="835"/>
                </a:cubicBezTo>
                <a:cubicBezTo>
                  <a:pt x="1393" y="835"/>
                  <a:pt x="1478" y="707"/>
                  <a:pt x="1630" y="314"/>
                </a:cubicBezTo>
                <a:cubicBezTo>
                  <a:pt x="1673" y="195"/>
                  <a:pt x="1720" y="50"/>
                  <a:pt x="1597" y="7"/>
                </a:cubicBezTo>
                <a:cubicBezTo>
                  <a:pt x="1583" y="3"/>
                  <a:pt x="1570" y="1"/>
                  <a:pt x="1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6" name="Google Shape;816;p14"/>
          <p:cNvSpPr/>
          <p:nvPr/>
        </p:nvSpPr>
        <p:spPr>
          <a:xfrm>
            <a:off x="184804" y="3411591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17" name="Google Shape;817;p14"/>
          <p:cNvGrpSpPr/>
          <p:nvPr/>
        </p:nvGrpSpPr>
        <p:grpSpPr>
          <a:xfrm>
            <a:off x="198495" y="3748382"/>
            <a:ext cx="368252" cy="470161"/>
            <a:chOff x="647676" y="2027244"/>
            <a:chExt cx="255022" cy="325596"/>
          </a:xfrm>
        </p:grpSpPr>
        <p:sp>
          <p:nvSpPr>
            <p:cNvPr id="818" name="Google Shape;818;p14"/>
            <p:cNvSpPr/>
            <p:nvPr/>
          </p:nvSpPr>
          <p:spPr>
            <a:xfrm>
              <a:off x="651022" y="2030862"/>
              <a:ext cx="248058" cy="318360"/>
            </a:xfrm>
            <a:custGeom>
              <a:avLst/>
              <a:gdLst/>
              <a:ahLst/>
              <a:cxnLst/>
              <a:rect l="l" t="t" r="r" b="b"/>
              <a:pathLst>
                <a:path w="6376" h="8183" extrusionOk="0">
                  <a:moveTo>
                    <a:pt x="3215" y="1"/>
                  </a:moveTo>
                  <a:cubicBezTo>
                    <a:pt x="3137" y="1"/>
                    <a:pt x="3058" y="3"/>
                    <a:pt x="2978" y="9"/>
                  </a:cubicBezTo>
                  <a:cubicBezTo>
                    <a:pt x="1428" y="124"/>
                    <a:pt x="175" y="1374"/>
                    <a:pt x="60" y="2925"/>
                  </a:cubicBezTo>
                  <a:cubicBezTo>
                    <a:pt x="1" y="3749"/>
                    <a:pt x="258" y="4512"/>
                    <a:pt x="722" y="5107"/>
                  </a:cubicBezTo>
                  <a:cubicBezTo>
                    <a:pt x="1096" y="5586"/>
                    <a:pt x="1609" y="5955"/>
                    <a:pt x="2202" y="6155"/>
                  </a:cubicBezTo>
                  <a:cubicBezTo>
                    <a:pt x="2283" y="6181"/>
                    <a:pt x="2345" y="6246"/>
                    <a:pt x="2373" y="6324"/>
                  </a:cubicBezTo>
                  <a:lnTo>
                    <a:pt x="3021" y="8049"/>
                  </a:lnTo>
                  <a:cubicBezTo>
                    <a:pt x="3055" y="8138"/>
                    <a:pt x="3135" y="8183"/>
                    <a:pt x="3215" y="8183"/>
                  </a:cubicBezTo>
                  <a:cubicBezTo>
                    <a:pt x="3295" y="8183"/>
                    <a:pt x="3375" y="8138"/>
                    <a:pt x="3407" y="8049"/>
                  </a:cubicBezTo>
                  <a:lnTo>
                    <a:pt x="4053" y="6324"/>
                  </a:lnTo>
                  <a:cubicBezTo>
                    <a:pt x="4084" y="6246"/>
                    <a:pt x="4146" y="6181"/>
                    <a:pt x="4227" y="6155"/>
                  </a:cubicBezTo>
                  <a:cubicBezTo>
                    <a:pt x="5477" y="5734"/>
                    <a:pt x="6375" y="4550"/>
                    <a:pt x="6375" y="3161"/>
                  </a:cubicBezTo>
                  <a:cubicBezTo>
                    <a:pt x="6375" y="2070"/>
                    <a:pt x="5825" y="1107"/>
                    <a:pt x="4982" y="543"/>
                  </a:cubicBezTo>
                  <a:cubicBezTo>
                    <a:pt x="4477" y="202"/>
                    <a:pt x="3870" y="1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679112" y="2051948"/>
              <a:ext cx="219969" cy="297273"/>
            </a:xfrm>
            <a:custGeom>
              <a:avLst/>
              <a:gdLst/>
              <a:ahLst/>
              <a:cxnLst/>
              <a:rect l="l" t="t" r="r" b="b"/>
              <a:pathLst>
                <a:path w="5654" h="7641" extrusionOk="0">
                  <a:moveTo>
                    <a:pt x="4257" y="1"/>
                  </a:moveTo>
                  <a:cubicBezTo>
                    <a:pt x="4448" y="787"/>
                    <a:pt x="4603" y="1595"/>
                    <a:pt x="4450" y="2383"/>
                  </a:cubicBezTo>
                  <a:cubicBezTo>
                    <a:pt x="4279" y="3303"/>
                    <a:pt x="3567" y="4189"/>
                    <a:pt x="2635" y="4248"/>
                  </a:cubicBezTo>
                  <a:cubicBezTo>
                    <a:pt x="2594" y="4251"/>
                    <a:pt x="2554" y="4252"/>
                    <a:pt x="2514" y="4252"/>
                  </a:cubicBezTo>
                  <a:cubicBezTo>
                    <a:pt x="2125" y="4252"/>
                    <a:pt x="1747" y="4128"/>
                    <a:pt x="1361" y="4067"/>
                  </a:cubicBezTo>
                  <a:cubicBezTo>
                    <a:pt x="1248" y="4050"/>
                    <a:pt x="1131" y="4040"/>
                    <a:pt x="1014" y="4040"/>
                  </a:cubicBezTo>
                  <a:cubicBezTo>
                    <a:pt x="690" y="4040"/>
                    <a:pt x="370" y="4119"/>
                    <a:pt x="151" y="4348"/>
                  </a:cubicBezTo>
                  <a:cubicBezTo>
                    <a:pt x="89" y="4413"/>
                    <a:pt x="39" y="4484"/>
                    <a:pt x="0" y="4565"/>
                  </a:cubicBezTo>
                  <a:cubicBezTo>
                    <a:pt x="374" y="5044"/>
                    <a:pt x="887" y="5413"/>
                    <a:pt x="1480" y="5613"/>
                  </a:cubicBezTo>
                  <a:cubicBezTo>
                    <a:pt x="1561" y="5639"/>
                    <a:pt x="1623" y="5704"/>
                    <a:pt x="1651" y="5782"/>
                  </a:cubicBezTo>
                  <a:lnTo>
                    <a:pt x="2299" y="7507"/>
                  </a:lnTo>
                  <a:cubicBezTo>
                    <a:pt x="2333" y="7596"/>
                    <a:pt x="2413" y="7641"/>
                    <a:pt x="2493" y="7641"/>
                  </a:cubicBezTo>
                  <a:cubicBezTo>
                    <a:pt x="2573" y="7641"/>
                    <a:pt x="2653" y="7596"/>
                    <a:pt x="2685" y="7507"/>
                  </a:cubicBezTo>
                  <a:lnTo>
                    <a:pt x="3331" y="5782"/>
                  </a:lnTo>
                  <a:cubicBezTo>
                    <a:pt x="3362" y="5704"/>
                    <a:pt x="3424" y="5639"/>
                    <a:pt x="3505" y="5613"/>
                  </a:cubicBezTo>
                  <a:cubicBezTo>
                    <a:pt x="4755" y="5192"/>
                    <a:pt x="5653" y="4008"/>
                    <a:pt x="5653" y="2619"/>
                  </a:cubicBezTo>
                  <a:cubicBezTo>
                    <a:pt x="5653" y="1528"/>
                    <a:pt x="5103" y="565"/>
                    <a:pt x="42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721285" y="2073657"/>
              <a:ext cx="114031" cy="177212"/>
            </a:xfrm>
            <a:custGeom>
              <a:avLst/>
              <a:gdLst/>
              <a:ahLst/>
              <a:cxnLst/>
              <a:rect l="l" t="t" r="r" b="b"/>
              <a:pathLst>
                <a:path w="2931" h="4555" extrusionOk="0">
                  <a:moveTo>
                    <a:pt x="1457" y="0"/>
                  </a:moveTo>
                  <a:cubicBezTo>
                    <a:pt x="653" y="0"/>
                    <a:pt x="0" y="654"/>
                    <a:pt x="0" y="1465"/>
                  </a:cubicBezTo>
                  <a:cubicBezTo>
                    <a:pt x="0" y="2099"/>
                    <a:pt x="906" y="3769"/>
                    <a:pt x="1291" y="4455"/>
                  </a:cubicBezTo>
                  <a:cubicBezTo>
                    <a:pt x="1331" y="4522"/>
                    <a:pt x="1399" y="4555"/>
                    <a:pt x="1466" y="4555"/>
                  </a:cubicBezTo>
                  <a:cubicBezTo>
                    <a:pt x="1533" y="4555"/>
                    <a:pt x="1600" y="4522"/>
                    <a:pt x="1637" y="4455"/>
                  </a:cubicBezTo>
                  <a:cubicBezTo>
                    <a:pt x="2028" y="3766"/>
                    <a:pt x="2930" y="2099"/>
                    <a:pt x="2930" y="1465"/>
                  </a:cubicBezTo>
                  <a:cubicBezTo>
                    <a:pt x="2930" y="655"/>
                    <a:pt x="2275" y="0"/>
                    <a:pt x="1465" y="0"/>
                  </a:cubicBezTo>
                  <a:cubicBezTo>
                    <a:pt x="1462" y="0"/>
                    <a:pt x="1460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50386" y="2103848"/>
              <a:ext cx="56101" cy="56140"/>
            </a:xfrm>
            <a:custGeom>
              <a:avLst/>
              <a:gdLst/>
              <a:ahLst/>
              <a:cxnLst/>
              <a:rect l="l" t="t" r="r" b="b"/>
              <a:pathLst>
                <a:path w="1442" h="1443" extrusionOk="0">
                  <a:moveTo>
                    <a:pt x="720" y="1"/>
                  </a:moveTo>
                  <a:cubicBezTo>
                    <a:pt x="322" y="1"/>
                    <a:pt x="0" y="322"/>
                    <a:pt x="0" y="720"/>
                  </a:cubicBezTo>
                  <a:cubicBezTo>
                    <a:pt x="0" y="1120"/>
                    <a:pt x="322" y="1442"/>
                    <a:pt x="720" y="1442"/>
                  </a:cubicBezTo>
                  <a:cubicBezTo>
                    <a:pt x="1120" y="1442"/>
                    <a:pt x="1442" y="1120"/>
                    <a:pt x="1442" y="720"/>
                  </a:cubicBezTo>
                  <a:cubicBezTo>
                    <a:pt x="1442" y="322"/>
                    <a:pt x="1120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660593" y="2078715"/>
              <a:ext cx="54934" cy="111774"/>
            </a:xfrm>
            <a:custGeom>
              <a:avLst/>
              <a:gdLst/>
              <a:ahLst/>
              <a:cxnLst/>
              <a:rect l="l" t="t" r="r" b="b"/>
              <a:pathLst>
                <a:path w="1412" h="2873" extrusionOk="0">
                  <a:moveTo>
                    <a:pt x="1299" y="1"/>
                  </a:moveTo>
                  <a:cubicBezTo>
                    <a:pt x="1285" y="1"/>
                    <a:pt x="1270" y="5"/>
                    <a:pt x="1255" y="13"/>
                  </a:cubicBezTo>
                  <a:cubicBezTo>
                    <a:pt x="522" y="456"/>
                    <a:pt x="0" y="1554"/>
                    <a:pt x="503" y="2817"/>
                  </a:cubicBezTo>
                  <a:cubicBezTo>
                    <a:pt x="517" y="2855"/>
                    <a:pt x="550" y="2873"/>
                    <a:pt x="583" y="2873"/>
                  </a:cubicBezTo>
                  <a:cubicBezTo>
                    <a:pt x="629" y="2873"/>
                    <a:pt x="676" y="2838"/>
                    <a:pt x="672" y="2779"/>
                  </a:cubicBezTo>
                  <a:lnTo>
                    <a:pt x="672" y="2779"/>
                  </a:lnTo>
                  <a:cubicBezTo>
                    <a:pt x="672" y="2779"/>
                    <a:pt x="672" y="2779"/>
                    <a:pt x="672" y="2779"/>
                  </a:cubicBezTo>
                  <a:cubicBezTo>
                    <a:pt x="671" y="2779"/>
                    <a:pt x="636" y="2421"/>
                    <a:pt x="634" y="2407"/>
                  </a:cubicBezTo>
                  <a:lnTo>
                    <a:pt x="634" y="2407"/>
                  </a:lnTo>
                  <a:cubicBezTo>
                    <a:pt x="634" y="2407"/>
                    <a:pt x="634" y="2407"/>
                    <a:pt x="634" y="2407"/>
                  </a:cubicBezTo>
                  <a:cubicBezTo>
                    <a:pt x="635" y="2407"/>
                    <a:pt x="587" y="1704"/>
                    <a:pt x="705" y="1364"/>
                  </a:cubicBezTo>
                  <a:cubicBezTo>
                    <a:pt x="717" y="1335"/>
                    <a:pt x="1034" y="509"/>
                    <a:pt x="1363" y="137"/>
                  </a:cubicBezTo>
                  <a:cubicBezTo>
                    <a:pt x="1411" y="79"/>
                    <a:pt x="1363" y="1"/>
                    <a:pt x="1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647676" y="2027244"/>
              <a:ext cx="255022" cy="325596"/>
            </a:xfrm>
            <a:custGeom>
              <a:avLst/>
              <a:gdLst/>
              <a:ahLst/>
              <a:cxnLst/>
              <a:rect l="l" t="t" r="r" b="b"/>
              <a:pathLst>
                <a:path w="6555" h="8369" extrusionOk="0">
                  <a:moveTo>
                    <a:pt x="3303" y="181"/>
                  </a:moveTo>
                  <a:cubicBezTo>
                    <a:pt x="3920" y="181"/>
                    <a:pt x="4506" y="360"/>
                    <a:pt x="5018" y="707"/>
                  </a:cubicBezTo>
                  <a:cubicBezTo>
                    <a:pt x="5863" y="1279"/>
                    <a:pt x="6371" y="2232"/>
                    <a:pt x="6371" y="3254"/>
                  </a:cubicBezTo>
                  <a:cubicBezTo>
                    <a:pt x="6373" y="4569"/>
                    <a:pt x="5535" y="5738"/>
                    <a:pt x="4286" y="6160"/>
                  </a:cubicBezTo>
                  <a:cubicBezTo>
                    <a:pt x="4182" y="6196"/>
                    <a:pt x="4098" y="6279"/>
                    <a:pt x="4058" y="6386"/>
                  </a:cubicBezTo>
                  <a:lnTo>
                    <a:pt x="3410" y="8109"/>
                  </a:lnTo>
                  <a:cubicBezTo>
                    <a:pt x="3384" y="8178"/>
                    <a:pt x="3322" y="8185"/>
                    <a:pt x="3300" y="8185"/>
                  </a:cubicBezTo>
                  <a:cubicBezTo>
                    <a:pt x="3281" y="8185"/>
                    <a:pt x="3219" y="8178"/>
                    <a:pt x="3191" y="8109"/>
                  </a:cubicBezTo>
                  <a:lnTo>
                    <a:pt x="2543" y="6386"/>
                  </a:lnTo>
                  <a:cubicBezTo>
                    <a:pt x="2502" y="6279"/>
                    <a:pt x="2419" y="6198"/>
                    <a:pt x="2314" y="6162"/>
                  </a:cubicBezTo>
                  <a:cubicBezTo>
                    <a:pt x="1745" y="5972"/>
                    <a:pt x="1249" y="5617"/>
                    <a:pt x="880" y="5143"/>
                  </a:cubicBezTo>
                  <a:cubicBezTo>
                    <a:pt x="408" y="4543"/>
                    <a:pt x="180" y="3790"/>
                    <a:pt x="237" y="3020"/>
                  </a:cubicBezTo>
                  <a:cubicBezTo>
                    <a:pt x="346" y="1517"/>
                    <a:pt x="1564" y="300"/>
                    <a:pt x="3072" y="188"/>
                  </a:cubicBezTo>
                  <a:cubicBezTo>
                    <a:pt x="3148" y="183"/>
                    <a:pt x="3226" y="181"/>
                    <a:pt x="3303" y="181"/>
                  </a:cubicBezTo>
                  <a:close/>
                  <a:moveTo>
                    <a:pt x="3301" y="1"/>
                  </a:moveTo>
                  <a:cubicBezTo>
                    <a:pt x="3222" y="1"/>
                    <a:pt x="3142" y="4"/>
                    <a:pt x="3062" y="9"/>
                  </a:cubicBezTo>
                  <a:cubicBezTo>
                    <a:pt x="1468" y="126"/>
                    <a:pt x="177" y="1412"/>
                    <a:pt x="60" y="3008"/>
                  </a:cubicBezTo>
                  <a:cubicBezTo>
                    <a:pt x="1" y="3821"/>
                    <a:pt x="242" y="4616"/>
                    <a:pt x="742" y="5252"/>
                  </a:cubicBezTo>
                  <a:cubicBezTo>
                    <a:pt x="1135" y="5757"/>
                    <a:pt x="1661" y="6129"/>
                    <a:pt x="2264" y="6334"/>
                  </a:cubicBezTo>
                  <a:cubicBezTo>
                    <a:pt x="2316" y="6353"/>
                    <a:pt x="2359" y="6393"/>
                    <a:pt x="2381" y="6451"/>
                  </a:cubicBezTo>
                  <a:lnTo>
                    <a:pt x="3026" y="8175"/>
                  </a:lnTo>
                  <a:cubicBezTo>
                    <a:pt x="3072" y="8292"/>
                    <a:pt x="3179" y="8368"/>
                    <a:pt x="3303" y="8368"/>
                  </a:cubicBezTo>
                  <a:cubicBezTo>
                    <a:pt x="3429" y="8368"/>
                    <a:pt x="3536" y="8294"/>
                    <a:pt x="3579" y="8175"/>
                  </a:cubicBezTo>
                  <a:lnTo>
                    <a:pt x="4227" y="6451"/>
                  </a:lnTo>
                  <a:cubicBezTo>
                    <a:pt x="4248" y="6393"/>
                    <a:pt x="4289" y="6353"/>
                    <a:pt x="4341" y="6334"/>
                  </a:cubicBezTo>
                  <a:cubicBezTo>
                    <a:pt x="5666" y="5888"/>
                    <a:pt x="6554" y="4650"/>
                    <a:pt x="6554" y="3254"/>
                  </a:cubicBezTo>
                  <a:cubicBezTo>
                    <a:pt x="6552" y="2172"/>
                    <a:pt x="6018" y="1162"/>
                    <a:pt x="5123" y="557"/>
                  </a:cubicBezTo>
                  <a:cubicBezTo>
                    <a:pt x="4581" y="192"/>
                    <a:pt x="3954" y="1"/>
                    <a:pt x="3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717666" y="2070039"/>
              <a:ext cx="121150" cy="184371"/>
            </a:xfrm>
            <a:custGeom>
              <a:avLst/>
              <a:gdLst/>
              <a:ahLst/>
              <a:cxnLst/>
              <a:rect l="l" t="t" r="r" b="b"/>
              <a:pathLst>
                <a:path w="3114" h="4739" extrusionOk="0">
                  <a:moveTo>
                    <a:pt x="1558" y="179"/>
                  </a:moveTo>
                  <a:cubicBezTo>
                    <a:pt x="2314" y="179"/>
                    <a:pt x="2933" y="796"/>
                    <a:pt x="2933" y="1554"/>
                  </a:cubicBezTo>
                  <a:cubicBezTo>
                    <a:pt x="2933" y="1980"/>
                    <a:pt x="2454" y="3083"/>
                    <a:pt x="1654" y="4500"/>
                  </a:cubicBezTo>
                  <a:cubicBezTo>
                    <a:pt x="1623" y="4550"/>
                    <a:pt x="1580" y="4555"/>
                    <a:pt x="1558" y="4555"/>
                  </a:cubicBezTo>
                  <a:cubicBezTo>
                    <a:pt x="1537" y="4555"/>
                    <a:pt x="1492" y="4550"/>
                    <a:pt x="1463" y="4500"/>
                  </a:cubicBezTo>
                  <a:cubicBezTo>
                    <a:pt x="663" y="3083"/>
                    <a:pt x="181" y="1980"/>
                    <a:pt x="181" y="1554"/>
                  </a:cubicBezTo>
                  <a:cubicBezTo>
                    <a:pt x="181" y="798"/>
                    <a:pt x="798" y="179"/>
                    <a:pt x="1558" y="179"/>
                  </a:cubicBezTo>
                  <a:close/>
                  <a:moveTo>
                    <a:pt x="1558" y="0"/>
                  </a:moveTo>
                  <a:cubicBezTo>
                    <a:pt x="701" y="0"/>
                    <a:pt x="0" y="696"/>
                    <a:pt x="0" y="1558"/>
                  </a:cubicBezTo>
                  <a:cubicBezTo>
                    <a:pt x="0" y="2192"/>
                    <a:pt x="818" y="3731"/>
                    <a:pt x="1306" y="4591"/>
                  </a:cubicBezTo>
                  <a:cubicBezTo>
                    <a:pt x="1356" y="4684"/>
                    <a:pt x="1451" y="4738"/>
                    <a:pt x="1558" y="4738"/>
                  </a:cubicBezTo>
                  <a:cubicBezTo>
                    <a:pt x="1666" y="4738"/>
                    <a:pt x="1758" y="4684"/>
                    <a:pt x="1811" y="4591"/>
                  </a:cubicBezTo>
                  <a:cubicBezTo>
                    <a:pt x="2299" y="3731"/>
                    <a:pt x="3114" y="2190"/>
                    <a:pt x="3114" y="1558"/>
                  </a:cubicBezTo>
                  <a:cubicBezTo>
                    <a:pt x="3112" y="696"/>
                    <a:pt x="2416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746767" y="2100346"/>
              <a:ext cx="63065" cy="63065"/>
            </a:xfrm>
            <a:custGeom>
              <a:avLst/>
              <a:gdLst/>
              <a:ahLst/>
              <a:cxnLst/>
              <a:rect l="l" t="t" r="r" b="b"/>
              <a:pathLst>
                <a:path w="1621" h="1621" extrusionOk="0">
                  <a:moveTo>
                    <a:pt x="810" y="186"/>
                  </a:moveTo>
                  <a:cubicBezTo>
                    <a:pt x="1158" y="186"/>
                    <a:pt x="1439" y="470"/>
                    <a:pt x="1439" y="815"/>
                  </a:cubicBezTo>
                  <a:cubicBezTo>
                    <a:pt x="1439" y="1160"/>
                    <a:pt x="1158" y="1442"/>
                    <a:pt x="810" y="1442"/>
                  </a:cubicBezTo>
                  <a:cubicBezTo>
                    <a:pt x="460" y="1442"/>
                    <a:pt x="181" y="1160"/>
                    <a:pt x="181" y="815"/>
                  </a:cubicBezTo>
                  <a:cubicBezTo>
                    <a:pt x="181" y="465"/>
                    <a:pt x="465" y="186"/>
                    <a:pt x="810" y="186"/>
                  </a:cubicBezTo>
                  <a:close/>
                  <a:moveTo>
                    <a:pt x="810" y="0"/>
                  </a:moveTo>
                  <a:cubicBezTo>
                    <a:pt x="363" y="0"/>
                    <a:pt x="0" y="365"/>
                    <a:pt x="0" y="810"/>
                  </a:cubicBezTo>
                  <a:cubicBezTo>
                    <a:pt x="0" y="1258"/>
                    <a:pt x="363" y="1620"/>
                    <a:pt x="810" y="1620"/>
                  </a:cubicBezTo>
                  <a:cubicBezTo>
                    <a:pt x="1256" y="1620"/>
                    <a:pt x="1620" y="1258"/>
                    <a:pt x="1620" y="810"/>
                  </a:cubicBezTo>
                  <a:cubicBezTo>
                    <a:pt x="1620" y="365"/>
                    <a:pt x="1256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26" name="Google Shape;826;p14"/>
          <p:cNvGrpSpPr/>
          <p:nvPr/>
        </p:nvGrpSpPr>
        <p:grpSpPr>
          <a:xfrm>
            <a:off x="8631569" y="1017722"/>
            <a:ext cx="975545" cy="975208"/>
            <a:chOff x="1928935" y="1362824"/>
            <a:chExt cx="675585" cy="675352"/>
          </a:xfrm>
        </p:grpSpPr>
        <p:sp>
          <p:nvSpPr>
            <p:cNvPr id="827" name="Google Shape;827;p14"/>
            <p:cNvSpPr/>
            <p:nvPr/>
          </p:nvSpPr>
          <p:spPr>
            <a:xfrm>
              <a:off x="1932670" y="1366325"/>
              <a:ext cx="668310" cy="668349"/>
            </a:xfrm>
            <a:custGeom>
              <a:avLst/>
              <a:gdLst/>
              <a:ahLst/>
              <a:cxnLst/>
              <a:rect l="l" t="t" r="r" b="b"/>
              <a:pathLst>
                <a:path w="17178" h="17179" extrusionOk="0">
                  <a:moveTo>
                    <a:pt x="8590" y="1"/>
                  </a:moveTo>
                  <a:cubicBezTo>
                    <a:pt x="8061" y="1"/>
                    <a:pt x="7547" y="48"/>
                    <a:pt x="7047" y="141"/>
                  </a:cubicBezTo>
                  <a:cubicBezTo>
                    <a:pt x="5739" y="380"/>
                    <a:pt x="4533" y="913"/>
                    <a:pt x="3502" y="1671"/>
                  </a:cubicBezTo>
                  <a:cubicBezTo>
                    <a:pt x="3433" y="1718"/>
                    <a:pt x="3366" y="1773"/>
                    <a:pt x="3297" y="1825"/>
                  </a:cubicBezTo>
                  <a:cubicBezTo>
                    <a:pt x="2609" y="2366"/>
                    <a:pt x="2008" y="3005"/>
                    <a:pt x="1511" y="3729"/>
                  </a:cubicBezTo>
                  <a:cubicBezTo>
                    <a:pt x="1472" y="3784"/>
                    <a:pt x="1437" y="3836"/>
                    <a:pt x="1401" y="3893"/>
                  </a:cubicBezTo>
                  <a:cubicBezTo>
                    <a:pt x="996" y="4505"/>
                    <a:pt x="670" y="5172"/>
                    <a:pt x="436" y="5885"/>
                  </a:cubicBezTo>
                  <a:cubicBezTo>
                    <a:pt x="417" y="5942"/>
                    <a:pt x="396" y="5999"/>
                    <a:pt x="381" y="6059"/>
                  </a:cubicBezTo>
                  <a:cubicBezTo>
                    <a:pt x="174" y="6726"/>
                    <a:pt x="48" y="7428"/>
                    <a:pt x="12" y="8155"/>
                  </a:cubicBezTo>
                  <a:cubicBezTo>
                    <a:pt x="7" y="8214"/>
                    <a:pt x="7" y="8276"/>
                    <a:pt x="3" y="8336"/>
                  </a:cubicBezTo>
                  <a:cubicBezTo>
                    <a:pt x="3" y="8419"/>
                    <a:pt x="0" y="8503"/>
                    <a:pt x="0" y="8586"/>
                  </a:cubicBezTo>
                  <a:cubicBezTo>
                    <a:pt x="0" y="9265"/>
                    <a:pt x="81" y="9927"/>
                    <a:pt x="229" y="10556"/>
                  </a:cubicBezTo>
                  <a:cubicBezTo>
                    <a:pt x="246" y="10623"/>
                    <a:pt x="260" y="10687"/>
                    <a:pt x="277" y="10754"/>
                  </a:cubicBezTo>
                  <a:cubicBezTo>
                    <a:pt x="498" y="11602"/>
                    <a:pt x="846" y="12400"/>
                    <a:pt x="1296" y="13124"/>
                  </a:cubicBezTo>
                  <a:cubicBezTo>
                    <a:pt x="1341" y="13195"/>
                    <a:pt x="1382" y="13265"/>
                    <a:pt x="1430" y="13331"/>
                  </a:cubicBezTo>
                  <a:cubicBezTo>
                    <a:pt x="1985" y="14165"/>
                    <a:pt x="2675" y="14896"/>
                    <a:pt x="3476" y="15487"/>
                  </a:cubicBezTo>
                  <a:cubicBezTo>
                    <a:pt x="3666" y="15630"/>
                    <a:pt x="3862" y="15766"/>
                    <a:pt x="4064" y="15890"/>
                  </a:cubicBezTo>
                  <a:cubicBezTo>
                    <a:pt x="4190" y="15968"/>
                    <a:pt x="4314" y="16042"/>
                    <a:pt x="4443" y="16114"/>
                  </a:cubicBezTo>
                  <a:cubicBezTo>
                    <a:pt x="5236" y="16552"/>
                    <a:pt x="6106" y="16866"/>
                    <a:pt x="7025" y="17035"/>
                  </a:cubicBezTo>
                  <a:cubicBezTo>
                    <a:pt x="7530" y="17133"/>
                    <a:pt x="8054" y="17178"/>
                    <a:pt x="8588" y="17178"/>
                  </a:cubicBezTo>
                  <a:cubicBezTo>
                    <a:pt x="9119" y="17178"/>
                    <a:pt x="9634" y="17133"/>
                    <a:pt x="10134" y="17040"/>
                  </a:cubicBezTo>
                  <a:cubicBezTo>
                    <a:pt x="11063" y="16873"/>
                    <a:pt x="11937" y="16554"/>
                    <a:pt x="12735" y="16114"/>
                  </a:cubicBezTo>
                  <a:cubicBezTo>
                    <a:pt x="12864" y="16044"/>
                    <a:pt x="12992" y="15971"/>
                    <a:pt x="13114" y="15894"/>
                  </a:cubicBezTo>
                  <a:cubicBezTo>
                    <a:pt x="14164" y="15239"/>
                    <a:pt x="15065" y="14365"/>
                    <a:pt x="15749" y="13336"/>
                  </a:cubicBezTo>
                  <a:cubicBezTo>
                    <a:pt x="15796" y="13267"/>
                    <a:pt x="15841" y="13195"/>
                    <a:pt x="15884" y="13126"/>
                  </a:cubicBezTo>
                  <a:cubicBezTo>
                    <a:pt x="16337" y="12405"/>
                    <a:pt x="16682" y="11607"/>
                    <a:pt x="16902" y="10756"/>
                  </a:cubicBezTo>
                  <a:cubicBezTo>
                    <a:pt x="16916" y="10694"/>
                    <a:pt x="16935" y="10627"/>
                    <a:pt x="16949" y="10563"/>
                  </a:cubicBezTo>
                  <a:cubicBezTo>
                    <a:pt x="17099" y="9930"/>
                    <a:pt x="17175" y="9272"/>
                    <a:pt x="17175" y="8593"/>
                  </a:cubicBezTo>
                  <a:cubicBezTo>
                    <a:pt x="17175" y="8505"/>
                    <a:pt x="17175" y="8426"/>
                    <a:pt x="17178" y="8338"/>
                  </a:cubicBezTo>
                  <a:cubicBezTo>
                    <a:pt x="17178" y="8276"/>
                    <a:pt x="17175" y="8214"/>
                    <a:pt x="17173" y="8155"/>
                  </a:cubicBezTo>
                  <a:cubicBezTo>
                    <a:pt x="17137" y="7428"/>
                    <a:pt x="17009" y="6726"/>
                    <a:pt x="16804" y="6059"/>
                  </a:cubicBezTo>
                  <a:cubicBezTo>
                    <a:pt x="16790" y="6001"/>
                    <a:pt x="16770" y="5942"/>
                    <a:pt x="16749" y="5885"/>
                  </a:cubicBezTo>
                  <a:cubicBezTo>
                    <a:pt x="16511" y="5177"/>
                    <a:pt x="16187" y="4505"/>
                    <a:pt x="15784" y="3893"/>
                  </a:cubicBezTo>
                  <a:cubicBezTo>
                    <a:pt x="15749" y="3838"/>
                    <a:pt x="15713" y="3784"/>
                    <a:pt x="15675" y="3729"/>
                  </a:cubicBezTo>
                  <a:cubicBezTo>
                    <a:pt x="15313" y="3202"/>
                    <a:pt x="14891" y="2716"/>
                    <a:pt x="14424" y="2285"/>
                  </a:cubicBezTo>
                  <a:cubicBezTo>
                    <a:pt x="14253" y="2128"/>
                    <a:pt x="14069" y="1973"/>
                    <a:pt x="13886" y="1825"/>
                  </a:cubicBezTo>
                  <a:cubicBezTo>
                    <a:pt x="13817" y="1773"/>
                    <a:pt x="13748" y="1718"/>
                    <a:pt x="13681" y="1668"/>
                  </a:cubicBezTo>
                  <a:cubicBezTo>
                    <a:pt x="12652" y="913"/>
                    <a:pt x="11449" y="380"/>
                    <a:pt x="10143" y="141"/>
                  </a:cubicBezTo>
                  <a:lnTo>
                    <a:pt x="10139" y="141"/>
                  </a:lnTo>
                  <a:cubicBezTo>
                    <a:pt x="9636" y="48"/>
                    <a:pt x="9121" y="1"/>
                    <a:pt x="8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1932553" y="1362902"/>
              <a:ext cx="668271" cy="675002"/>
            </a:xfrm>
            <a:custGeom>
              <a:avLst/>
              <a:gdLst/>
              <a:ahLst/>
              <a:cxnLst/>
              <a:rect l="l" t="t" r="r" b="b"/>
              <a:pathLst>
                <a:path w="17177" h="17350" extrusionOk="0">
                  <a:moveTo>
                    <a:pt x="7471" y="303"/>
                  </a:moveTo>
                  <a:lnTo>
                    <a:pt x="7471" y="303"/>
                  </a:lnTo>
                  <a:cubicBezTo>
                    <a:pt x="6878" y="632"/>
                    <a:pt x="6340" y="1208"/>
                    <a:pt x="5878" y="1983"/>
                  </a:cubicBezTo>
                  <a:cubicBezTo>
                    <a:pt x="5463" y="1954"/>
                    <a:pt x="5053" y="1923"/>
                    <a:pt x="4639" y="1883"/>
                  </a:cubicBezTo>
                  <a:cubicBezTo>
                    <a:pt x="5456" y="1089"/>
                    <a:pt x="6421" y="539"/>
                    <a:pt x="7471" y="303"/>
                  </a:cubicBezTo>
                  <a:close/>
                  <a:moveTo>
                    <a:pt x="9722" y="310"/>
                  </a:moveTo>
                  <a:cubicBezTo>
                    <a:pt x="10744" y="537"/>
                    <a:pt x="11709" y="1075"/>
                    <a:pt x="12545" y="1885"/>
                  </a:cubicBezTo>
                  <a:cubicBezTo>
                    <a:pt x="12133" y="1923"/>
                    <a:pt x="11723" y="1956"/>
                    <a:pt x="11314" y="1987"/>
                  </a:cubicBezTo>
                  <a:cubicBezTo>
                    <a:pt x="10844" y="1196"/>
                    <a:pt x="10304" y="632"/>
                    <a:pt x="9722" y="310"/>
                  </a:cubicBezTo>
                  <a:close/>
                  <a:moveTo>
                    <a:pt x="8217" y="217"/>
                  </a:moveTo>
                  <a:lnTo>
                    <a:pt x="8217" y="217"/>
                  </a:lnTo>
                  <a:cubicBezTo>
                    <a:pt x="7995" y="479"/>
                    <a:pt x="7757" y="1023"/>
                    <a:pt x="7540" y="2064"/>
                  </a:cubicBezTo>
                  <a:cubicBezTo>
                    <a:pt x="7050" y="2052"/>
                    <a:pt x="6561" y="2028"/>
                    <a:pt x="6073" y="1999"/>
                  </a:cubicBezTo>
                  <a:cubicBezTo>
                    <a:pt x="6673" y="1013"/>
                    <a:pt x="7412" y="372"/>
                    <a:pt x="8217" y="217"/>
                  </a:cubicBezTo>
                  <a:close/>
                  <a:moveTo>
                    <a:pt x="8972" y="217"/>
                  </a:moveTo>
                  <a:lnTo>
                    <a:pt x="8972" y="217"/>
                  </a:lnTo>
                  <a:cubicBezTo>
                    <a:pt x="9751" y="370"/>
                    <a:pt x="10492" y="989"/>
                    <a:pt x="11111" y="2002"/>
                  </a:cubicBezTo>
                  <a:cubicBezTo>
                    <a:pt x="10618" y="2028"/>
                    <a:pt x="10130" y="2049"/>
                    <a:pt x="9641" y="2064"/>
                  </a:cubicBezTo>
                  <a:cubicBezTo>
                    <a:pt x="9448" y="1137"/>
                    <a:pt x="9222" y="518"/>
                    <a:pt x="8972" y="217"/>
                  </a:cubicBezTo>
                  <a:close/>
                  <a:moveTo>
                    <a:pt x="8588" y="179"/>
                  </a:moveTo>
                  <a:cubicBezTo>
                    <a:pt x="8593" y="179"/>
                    <a:pt x="8598" y="182"/>
                    <a:pt x="8603" y="182"/>
                  </a:cubicBezTo>
                  <a:cubicBezTo>
                    <a:pt x="8731" y="191"/>
                    <a:pt x="9101" y="384"/>
                    <a:pt x="9458" y="2066"/>
                  </a:cubicBezTo>
                  <a:cubicBezTo>
                    <a:pt x="9174" y="2073"/>
                    <a:pt x="8891" y="2078"/>
                    <a:pt x="8605" y="2078"/>
                  </a:cubicBezTo>
                  <a:lnTo>
                    <a:pt x="8591" y="2078"/>
                  </a:lnTo>
                  <a:cubicBezTo>
                    <a:pt x="8303" y="2078"/>
                    <a:pt x="8014" y="2073"/>
                    <a:pt x="7721" y="2066"/>
                  </a:cubicBezTo>
                  <a:cubicBezTo>
                    <a:pt x="8074" y="394"/>
                    <a:pt x="8443" y="194"/>
                    <a:pt x="8574" y="182"/>
                  </a:cubicBezTo>
                  <a:cubicBezTo>
                    <a:pt x="8579" y="182"/>
                    <a:pt x="8581" y="179"/>
                    <a:pt x="8588" y="179"/>
                  </a:cubicBezTo>
                  <a:close/>
                  <a:moveTo>
                    <a:pt x="12707" y="2044"/>
                  </a:moveTo>
                  <a:cubicBezTo>
                    <a:pt x="12826" y="2173"/>
                    <a:pt x="12945" y="2299"/>
                    <a:pt x="13055" y="2430"/>
                  </a:cubicBezTo>
                  <a:cubicBezTo>
                    <a:pt x="13462" y="2919"/>
                    <a:pt x="13817" y="3462"/>
                    <a:pt x="14115" y="4055"/>
                  </a:cubicBezTo>
                  <a:cubicBezTo>
                    <a:pt x="13498" y="4138"/>
                    <a:pt x="12881" y="4210"/>
                    <a:pt x="12262" y="4267"/>
                  </a:cubicBezTo>
                  <a:cubicBezTo>
                    <a:pt x="12057" y="3555"/>
                    <a:pt x="11804" y="2900"/>
                    <a:pt x="11504" y="2328"/>
                  </a:cubicBezTo>
                  <a:cubicBezTo>
                    <a:pt x="11471" y="2268"/>
                    <a:pt x="11440" y="2211"/>
                    <a:pt x="11409" y="2156"/>
                  </a:cubicBezTo>
                  <a:cubicBezTo>
                    <a:pt x="11840" y="2125"/>
                    <a:pt x="12274" y="2090"/>
                    <a:pt x="12707" y="2044"/>
                  </a:cubicBezTo>
                  <a:close/>
                  <a:moveTo>
                    <a:pt x="4477" y="2049"/>
                  </a:moveTo>
                  <a:cubicBezTo>
                    <a:pt x="4910" y="2090"/>
                    <a:pt x="5344" y="2125"/>
                    <a:pt x="5780" y="2159"/>
                  </a:cubicBezTo>
                  <a:cubicBezTo>
                    <a:pt x="5444" y="2764"/>
                    <a:pt x="5151" y="3474"/>
                    <a:pt x="4920" y="4269"/>
                  </a:cubicBezTo>
                  <a:cubicBezTo>
                    <a:pt x="4301" y="4215"/>
                    <a:pt x="3684" y="4143"/>
                    <a:pt x="3067" y="4060"/>
                  </a:cubicBezTo>
                  <a:cubicBezTo>
                    <a:pt x="3453" y="3295"/>
                    <a:pt x="3929" y="2619"/>
                    <a:pt x="4477" y="2049"/>
                  </a:cubicBezTo>
                  <a:close/>
                  <a:moveTo>
                    <a:pt x="5968" y="2171"/>
                  </a:moveTo>
                  <a:cubicBezTo>
                    <a:pt x="6480" y="2204"/>
                    <a:pt x="6992" y="2228"/>
                    <a:pt x="7505" y="2242"/>
                  </a:cubicBezTo>
                  <a:cubicBezTo>
                    <a:pt x="7481" y="2352"/>
                    <a:pt x="7462" y="2469"/>
                    <a:pt x="7438" y="2590"/>
                  </a:cubicBezTo>
                  <a:cubicBezTo>
                    <a:pt x="7340" y="3143"/>
                    <a:pt x="7264" y="3755"/>
                    <a:pt x="7195" y="4410"/>
                  </a:cubicBezTo>
                  <a:cubicBezTo>
                    <a:pt x="6492" y="4386"/>
                    <a:pt x="5792" y="4346"/>
                    <a:pt x="5096" y="4286"/>
                  </a:cubicBezTo>
                  <a:cubicBezTo>
                    <a:pt x="5327" y="3483"/>
                    <a:pt x="5623" y="2773"/>
                    <a:pt x="5968" y="2171"/>
                  </a:cubicBezTo>
                  <a:close/>
                  <a:moveTo>
                    <a:pt x="11214" y="2171"/>
                  </a:moveTo>
                  <a:cubicBezTo>
                    <a:pt x="11259" y="2247"/>
                    <a:pt x="11304" y="2330"/>
                    <a:pt x="11347" y="2414"/>
                  </a:cubicBezTo>
                  <a:cubicBezTo>
                    <a:pt x="11638" y="2966"/>
                    <a:pt x="11883" y="3600"/>
                    <a:pt x="12083" y="4284"/>
                  </a:cubicBezTo>
                  <a:cubicBezTo>
                    <a:pt x="11385" y="4346"/>
                    <a:pt x="10685" y="4389"/>
                    <a:pt x="9984" y="4410"/>
                  </a:cubicBezTo>
                  <a:cubicBezTo>
                    <a:pt x="9911" y="3652"/>
                    <a:pt x="9815" y="2957"/>
                    <a:pt x="9701" y="2357"/>
                  </a:cubicBezTo>
                  <a:cubicBezTo>
                    <a:pt x="9691" y="2314"/>
                    <a:pt x="9687" y="2278"/>
                    <a:pt x="9677" y="2240"/>
                  </a:cubicBezTo>
                  <a:cubicBezTo>
                    <a:pt x="10189" y="2223"/>
                    <a:pt x="10701" y="2204"/>
                    <a:pt x="11214" y="2171"/>
                  </a:cubicBezTo>
                  <a:close/>
                  <a:moveTo>
                    <a:pt x="9496" y="2249"/>
                  </a:moveTo>
                  <a:cubicBezTo>
                    <a:pt x="9506" y="2297"/>
                    <a:pt x="9518" y="2342"/>
                    <a:pt x="9527" y="2392"/>
                  </a:cubicBezTo>
                  <a:cubicBezTo>
                    <a:pt x="9639" y="2988"/>
                    <a:pt x="9734" y="3672"/>
                    <a:pt x="9806" y="4419"/>
                  </a:cubicBezTo>
                  <a:cubicBezTo>
                    <a:pt x="9408" y="4431"/>
                    <a:pt x="9008" y="4436"/>
                    <a:pt x="8610" y="4436"/>
                  </a:cubicBezTo>
                  <a:lnTo>
                    <a:pt x="8593" y="4436"/>
                  </a:lnTo>
                  <a:cubicBezTo>
                    <a:pt x="8186" y="4436"/>
                    <a:pt x="7781" y="4431"/>
                    <a:pt x="7376" y="4419"/>
                  </a:cubicBezTo>
                  <a:cubicBezTo>
                    <a:pt x="7443" y="3769"/>
                    <a:pt x="7521" y="3166"/>
                    <a:pt x="7617" y="2623"/>
                  </a:cubicBezTo>
                  <a:cubicBezTo>
                    <a:pt x="7640" y="2490"/>
                    <a:pt x="7664" y="2368"/>
                    <a:pt x="7688" y="2249"/>
                  </a:cubicBezTo>
                  <a:cubicBezTo>
                    <a:pt x="7991" y="2254"/>
                    <a:pt x="8293" y="2261"/>
                    <a:pt x="8593" y="2261"/>
                  </a:cubicBezTo>
                  <a:lnTo>
                    <a:pt x="8610" y="2261"/>
                  </a:lnTo>
                  <a:cubicBezTo>
                    <a:pt x="8908" y="2261"/>
                    <a:pt x="9201" y="2254"/>
                    <a:pt x="9496" y="2249"/>
                  </a:cubicBezTo>
                  <a:close/>
                  <a:moveTo>
                    <a:pt x="14198" y="4229"/>
                  </a:moveTo>
                  <a:cubicBezTo>
                    <a:pt x="14508" y="4877"/>
                    <a:pt x="14746" y="5575"/>
                    <a:pt x="14911" y="6304"/>
                  </a:cubicBezTo>
                  <a:cubicBezTo>
                    <a:pt x="14186" y="6418"/>
                    <a:pt x="13458" y="6513"/>
                    <a:pt x="12731" y="6585"/>
                  </a:cubicBezTo>
                  <a:cubicBezTo>
                    <a:pt x="12638" y="5837"/>
                    <a:pt x="12500" y="5115"/>
                    <a:pt x="12317" y="4446"/>
                  </a:cubicBezTo>
                  <a:cubicBezTo>
                    <a:pt x="12945" y="4389"/>
                    <a:pt x="13577" y="4315"/>
                    <a:pt x="14198" y="4229"/>
                  </a:cubicBezTo>
                  <a:close/>
                  <a:moveTo>
                    <a:pt x="2981" y="4231"/>
                  </a:moveTo>
                  <a:cubicBezTo>
                    <a:pt x="3610" y="4317"/>
                    <a:pt x="4239" y="4389"/>
                    <a:pt x="4870" y="4448"/>
                  </a:cubicBezTo>
                  <a:cubicBezTo>
                    <a:pt x="4687" y="5113"/>
                    <a:pt x="4544" y="5830"/>
                    <a:pt x="4453" y="6587"/>
                  </a:cubicBezTo>
                  <a:cubicBezTo>
                    <a:pt x="3722" y="6513"/>
                    <a:pt x="2993" y="6418"/>
                    <a:pt x="2269" y="6304"/>
                  </a:cubicBezTo>
                  <a:cubicBezTo>
                    <a:pt x="2435" y="5565"/>
                    <a:pt x="2678" y="4870"/>
                    <a:pt x="2981" y="4231"/>
                  </a:cubicBezTo>
                  <a:close/>
                  <a:moveTo>
                    <a:pt x="12133" y="4460"/>
                  </a:moveTo>
                  <a:cubicBezTo>
                    <a:pt x="12319" y="5134"/>
                    <a:pt x="12459" y="5851"/>
                    <a:pt x="12550" y="6602"/>
                  </a:cubicBezTo>
                  <a:cubicBezTo>
                    <a:pt x="11752" y="6680"/>
                    <a:pt x="10952" y="6733"/>
                    <a:pt x="10149" y="6764"/>
                  </a:cubicBezTo>
                  <a:cubicBezTo>
                    <a:pt x="10115" y="6006"/>
                    <a:pt x="10065" y="5275"/>
                    <a:pt x="10003" y="4591"/>
                  </a:cubicBezTo>
                  <a:cubicBezTo>
                    <a:pt x="10713" y="4567"/>
                    <a:pt x="11426" y="4527"/>
                    <a:pt x="12133" y="4460"/>
                  </a:cubicBezTo>
                  <a:close/>
                  <a:moveTo>
                    <a:pt x="5044" y="4462"/>
                  </a:moveTo>
                  <a:cubicBezTo>
                    <a:pt x="5756" y="4524"/>
                    <a:pt x="6468" y="4567"/>
                    <a:pt x="7176" y="4591"/>
                  </a:cubicBezTo>
                  <a:cubicBezTo>
                    <a:pt x="7112" y="5277"/>
                    <a:pt x="7064" y="6004"/>
                    <a:pt x="7033" y="6766"/>
                  </a:cubicBezTo>
                  <a:cubicBezTo>
                    <a:pt x="6230" y="6735"/>
                    <a:pt x="5427" y="6683"/>
                    <a:pt x="4627" y="6604"/>
                  </a:cubicBezTo>
                  <a:cubicBezTo>
                    <a:pt x="4720" y="5846"/>
                    <a:pt x="4863" y="5127"/>
                    <a:pt x="5044" y="4462"/>
                  </a:cubicBezTo>
                  <a:close/>
                  <a:moveTo>
                    <a:pt x="9820" y="4596"/>
                  </a:moveTo>
                  <a:cubicBezTo>
                    <a:pt x="9887" y="5279"/>
                    <a:pt x="9934" y="6008"/>
                    <a:pt x="9963" y="6768"/>
                  </a:cubicBezTo>
                  <a:cubicBezTo>
                    <a:pt x="9510" y="6783"/>
                    <a:pt x="9058" y="6792"/>
                    <a:pt x="8603" y="6792"/>
                  </a:cubicBezTo>
                  <a:lnTo>
                    <a:pt x="8588" y="6792"/>
                  </a:lnTo>
                  <a:cubicBezTo>
                    <a:pt x="8129" y="6792"/>
                    <a:pt x="7671" y="6783"/>
                    <a:pt x="7212" y="6768"/>
                  </a:cubicBezTo>
                  <a:cubicBezTo>
                    <a:pt x="7243" y="6008"/>
                    <a:pt x="7290" y="5277"/>
                    <a:pt x="7355" y="4596"/>
                  </a:cubicBezTo>
                  <a:cubicBezTo>
                    <a:pt x="7769" y="4610"/>
                    <a:pt x="8181" y="4615"/>
                    <a:pt x="8591" y="4615"/>
                  </a:cubicBezTo>
                  <a:lnTo>
                    <a:pt x="8605" y="4615"/>
                  </a:lnTo>
                  <a:cubicBezTo>
                    <a:pt x="9010" y="4612"/>
                    <a:pt x="9415" y="4605"/>
                    <a:pt x="9820" y="4596"/>
                  </a:cubicBezTo>
                  <a:close/>
                  <a:moveTo>
                    <a:pt x="14949" y="6478"/>
                  </a:moveTo>
                  <a:cubicBezTo>
                    <a:pt x="15094" y="7173"/>
                    <a:pt x="15170" y="7895"/>
                    <a:pt x="15175" y="8622"/>
                  </a:cubicBezTo>
                  <a:cubicBezTo>
                    <a:pt x="14403" y="8745"/>
                    <a:pt x="13629" y="8850"/>
                    <a:pt x="12852" y="8931"/>
                  </a:cubicBezTo>
                  <a:cubicBezTo>
                    <a:pt x="12855" y="8848"/>
                    <a:pt x="12855" y="8765"/>
                    <a:pt x="12855" y="8676"/>
                  </a:cubicBezTo>
                  <a:cubicBezTo>
                    <a:pt x="12855" y="8028"/>
                    <a:pt x="12819" y="7385"/>
                    <a:pt x="12748" y="6764"/>
                  </a:cubicBezTo>
                  <a:cubicBezTo>
                    <a:pt x="13484" y="6687"/>
                    <a:pt x="14220" y="6592"/>
                    <a:pt x="14949" y="6478"/>
                  </a:cubicBezTo>
                  <a:close/>
                  <a:moveTo>
                    <a:pt x="2231" y="6480"/>
                  </a:moveTo>
                  <a:cubicBezTo>
                    <a:pt x="2959" y="6597"/>
                    <a:pt x="3696" y="6692"/>
                    <a:pt x="4432" y="6766"/>
                  </a:cubicBezTo>
                  <a:cubicBezTo>
                    <a:pt x="4363" y="7380"/>
                    <a:pt x="4327" y="8021"/>
                    <a:pt x="4327" y="8681"/>
                  </a:cubicBezTo>
                  <a:cubicBezTo>
                    <a:pt x="4327" y="8765"/>
                    <a:pt x="4329" y="8848"/>
                    <a:pt x="4329" y="8934"/>
                  </a:cubicBezTo>
                  <a:cubicBezTo>
                    <a:pt x="3553" y="8853"/>
                    <a:pt x="2778" y="8748"/>
                    <a:pt x="2007" y="8624"/>
                  </a:cubicBezTo>
                  <a:cubicBezTo>
                    <a:pt x="2011" y="7878"/>
                    <a:pt x="2088" y="7164"/>
                    <a:pt x="2231" y="6480"/>
                  </a:cubicBezTo>
                  <a:close/>
                  <a:moveTo>
                    <a:pt x="4613" y="6780"/>
                  </a:moveTo>
                  <a:cubicBezTo>
                    <a:pt x="5413" y="6861"/>
                    <a:pt x="6221" y="6914"/>
                    <a:pt x="7031" y="6945"/>
                  </a:cubicBezTo>
                  <a:cubicBezTo>
                    <a:pt x="7009" y="7509"/>
                    <a:pt x="6997" y="8088"/>
                    <a:pt x="6997" y="8676"/>
                  </a:cubicBezTo>
                  <a:cubicBezTo>
                    <a:pt x="6997" y="8826"/>
                    <a:pt x="7002" y="8974"/>
                    <a:pt x="7002" y="9122"/>
                  </a:cubicBezTo>
                  <a:cubicBezTo>
                    <a:pt x="6171" y="9088"/>
                    <a:pt x="5339" y="9031"/>
                    <a:pt x="4513" y="8948"/>
                  </a:cubicBezTo>
                  <a:cubicBezTo>
                    <a:pt x="4508" y="8857"/>
                    <a:pt x="4508" y="8769"/>
                    <a:pt x="4508" y="8676"/>
                  </a:cubicBezTo>
                  <a:cubicBezTo>
                    <a:pt x="4508" y="8024"/>
                    <a:pt x="4544" y="7390"/>
                    <a:pt x="4613" y="6780"/>
                  </a:cubicBezTo>
                  <a:close/>
                  <a:moveTo>
                    <a:pt x="12574" y="6783"/>
                  </a:moveTo>
                  <a:cubicBezTo>
                    <a:pt x="12643" y="7402"/>
                    <a:pt x="12679" y="8038"/>
                    <a:pt x="12679" y="8681"/>
                  </a:cubicBezTo>
                  <a:cubicBezTo>
                    <a:pt x="12679" y="8769"/>
                    <a:pt x="12676" y="8860"/>
                    <a:pt x="12676" y="8950"/>
                  </a:cubicBezTo>
                  <a:cubicBezTo>
                    <a:pt x="11845" y="9031"/>
                    <a:pt x="11011" y="9091"/>
                    <a:pt x="10185" y="9124"/>
                  </a:cubicBezTo>
                  <a:cubicBezTo>
                    <a:pt x="10187" y="8974"/>
                    <a:pt x="10187" y="8829"/>
                    <a:pt x="10187" y="8681"/>
                  </a:cubicBezTo>
                  <a:cubicBezTo>
                    <a:pt x="10187" y="8093"/>
                    <a:pt x="10177" y="7514"/>
                    <a:pt x="10156" y="6947"/>
                  </a:cubicBezTo>
                  <a:cubicBezTo>
                    <a:pt x="10963" y="6918"/>
                    <a:pt x="11771" y="6864"/>
                    <a:pt x="12574" y="6783"/>
                  </a:cubicBezTo>
                  <a:close/>
                  <a:moveTo>
                    <a:pt x="9970" y="6949"/>
                  </a:moveTo>
                  <a:cubicBezTo>
                    <a:pt x="9989" y="7514"/>
                    <a:pt x="9999" y="8090"/>
                    <a:pt x="9999" y="8676"/>
                  </a:cubicBezTo>
                  <a:cubicBezTo>
                    <a:pt x="9999" y="8826"/>
                    <a:pt x="9999" y="8979"/>
                    <a:pt x="9996" y="9127"/>
                  </a:cubicBezTo>
                  <a:cubicBezTo>
                    <a:pt x="9534" y="9146"/>
                    <a:pt x="9070" y="9153"/>
                    <a:pt x="8605" y="9153"/>
                  </a:cubicBezTo>
                  <a:lnTo>
                    <a:pt x="8591" y="9153"/>
                  </a:lnTo>
                  <a:cubicBezTo>
                    <a:pt x="8119" y="9153"/>
                    <a:pt x="7650" y="9146"/>
                    <a:pt x="7178" y="9127"/>
                  </a:cubicBezTo>
                  <a:cubicBezTo>
                    <a:pt x="7176" y="8979"/>
                    <a:pt x="7176" y="8826"/>
                    <a:pt x="7176" y="8676"/>
                  </a:cubicBezTo>
                  <a:cubicBezTo>
                    <a:pt x="7176" y="8090"/>
                    <a:pt x="7185" y="7514"/>
                    <a:pt x="7207" y="6949"/>
                  </a:cubicBezTo>
                  <a:cubicBezTo>
                    <a:pt x="7664" y="6966"/>
                    <a:pt x="8126" y="6973"/>
                    <a:pt x="8588" y="6973"/>
                  </a:cubicBezTo>
                  <a:lnTo>
                    <a:pt x="8603" y="6973"/>
                  </a:lnTo>
                  <a:cubicBezTo>
                    <a:pt x="9058" y="6973"/>
                    <a:pt x="9513" y="6966"/>
                    <a:pt x="9970" y="6949"/>
                  </a:cubicBezTo>
                  <a:close/>
                  <a:moveTo>
                    <a:pt x="2007" y="8805"/>
                  </a:moveTo>
                  <a:lnTo>
                    <a:pt x="2007" y="8805"/>
                  </a:lnTo>
                  <a:cubicBezTo>
                    <a:pt x="2778" y="8929"/>
                    <a:pt x="3553" y="9034"/>
                    <a:pt x="4332" y="9115"/>
                  </a:cubicBezTo>
                  <a:cubicBezTo>
                    <a:pt x="4351" y="9872"/>
                    <a:pt x="4417" y="10611"/>
                    <a:pt x="4527" y="11313"/>
                  </a:cubicBezTo>
                  <a:cubicBezTo>
                    <a:pt x="3769" y="11237"/>
                    <a:pt x="3017" y="11140"/>
                    <a:pt x="2266" y="11020"/>
                  </a:cubicBezTo>
                  <a:cubicBezTo>
                    <a:pt x="2102" y="10303"/>
                    <a:pt x="2016" y="9563"/>
                    <a:pt x="2007" y="8805"/>
                  </a:cubicBezTo>
                  <a:close/>
                  <a:moveTo>
                    <a:pt x="15177" y="8805"/>
                  </a:moveTo>
                  <a:lnTo>
                    <a:pt x="15177" y="8805"/>
                  </a:lnTo>
                  <a:cubicBezTo>
                    <a:pt x="15166" y="9574"/>
                    <a:pt x="15080" y="10315"/>
                    <a:pt x="14923" y="11020"/>
                  </a:cubicBezTo>
                  <a:cubicBezTo>
                    <a:pt x="14172" y="11137"/>
                    <a:pt x="13415" y="11235"/>
                    <a:pt x="12660" y="11313"/>
                  </a:cubicBezTo>
                  <a:cubicBezTo>
                    <a:pt x="12769" y="10613"/>
                    <a:pt x="12833" y="9877"/>
                    <a:pt x="12855" y="9115"/>
                  </a:cubicBezTo>
                  <a:cubicBezTo>
                    <a:pt x="13631" y="9034"/>
                    <a:pt x="14406" y="8931"/>
                    <a:pt x="15177" y="8805"/>
                  </a:cubicBezTo>
                  <a:close/>
                  <a:moveTo>
                    <a:pt x="4510" y="9129"/>
                  </a:moveTo>
                  <a:lnTo>
                    <a:pt x="4510" y="9129"/>
                  </a:lnTo>
                  <a:cubicBezTo>
                    <a:pt x="5339" y="9212"/>
                    <a:pt x="6171" y="9272"/>
                    <a:pt x="7002" y="9303"/>
                  </a:cubicBezTo>
                  <a:cubicBezTo>
                    <a:pt x="7009" y="10056"/>
                    <a:pt x="7038" y="10789"/>
                    <a:pt x="7078" y="11483"/>
                  </a:cubicBezTo>
                  <a:cubicBezTo>
                    <a:pt x="6290" y="11452"/>
                    <a:pt x="5501" y="11402"/>
                    <a:pt x="4715" y="11328"/>
                  </a:cubicBezTo>
                  <a:cubicBezTo>
                    <a:pt x="4601" y="10623"/>
                    <a:pt x="4532" y="9884"/>
                    <a:pt x="4510" y="9129"/>
                  </a:cubicBezTo>
                  <a:close/>
                  <a:moveTo>
                    <a:pt x="12669" y="9134"/>
                  </a:moveTo>
                  <a:lnTo>
                    <a:pt x="12669" y="9134"/>
                  </a:lnTo>
                  <a:cubicBezTo>
                    <a:pt x="12650" y="9896"/>
                    <a:pt x="12583" y="10635"/>
                    <a:pt x="12471" y="11330"/>
                  </a:cubicBezTo>
                  <a:cubicBezTo>
                    <a:pt x="11683" y="11404"/>
                    <a:pt x="10892" y="11456"/>
                    <a:pt x="10104" y="11485"/>
                  </a:cubicBezTo>
                  <a:cubicBezTo>
                    <a:pt x="10146" y="10785"/>
                    <a:pt x="10173" y="10056"/>
                    <a:pt x="10182" y="9305"/>
                  </a:cubicBezTo>
                  <a:cubicBezTo>
                    <a:pt x="11011" y="9272"/>
                    <a:pt x="11842" y="9217"/>
                    <a:pt x="12669" y="9134"/>
                  </a:cubicBezTo>
                  <a:close/>
                  <a:moveTo>
                    <a:pt x="7183" y="9312"/>
                  </a:moveTo>
                  <a:lnTo>
                    <a:pt x="7183" y="9312"/>
                  </a:lnTo>
                  <a:cubicBezTo>
                    <a:pt x="7652" y="9327"/>
                    <a:pt x="8122" y="9336"/>
                    <a:pt x="8591" y="9336"/>
                  </a:cubicBezTo>
                  <a:lnTo>
                    <a:pt x="8605" y="9336"/>
                  </a:lnTo>
                  <a:cubicBezTo>
                    <a:pt x="9070" y="9336"/>
                    <a:pt x="9534" y="9327"/>
                    <a:pt x="9999" y="9312"/>
                  </a:cubicBezTo>
                  <a:lnTo>
                    <a:pt x="9999" y="9312"/>
                  </a:lnTo>
                  <a:cubicBezTo>
                    <a:pt x="9992" y="10060"/>
                    <a:pt x="9963" y="10794"/>
                    <a:pt x="9922" y="11490"/>
                  </a:cubicBezTo>
                  <a:cubicBezTo>
                    <a:pt x="9482" y="11506"/>
                    <a:pt x="9043" y="11516"/>
                    <a:pt x="8605" y="11516"/>
                  </a:cubicBezTo>
                  <a:lnTo>
                    <a:pt x="8591" y="11516"/>
                  </a:lnTo>
                  <a:cubicBezTo>
                    <a:pt x="8148" y="11516"/>
                    <a:pt x="7702" y="11506"/>
                    <a:pt x="7264" y="11490"/>
                  </a:cubicBezTo>
                  <a:cubicBezTo>
                    <a:pt x="7221" y="10792"/>
                    <a:pt x="7190" y="10058"/>
                    <a:pt x="7183" y="9312"/>
                  </a:cubicBezTo>
                  <a:close/>
                  <a:moveTo>
                    <a:pt x="2309" y="11211"/>
                  </a:moveTo>
                  <a:cubicBezTo>
                    <a:pt x="3052" y="11328"/>
                    <a:pt x="3803" y="11423"/>
                    <a:pt x="4553" y="11494"/>
                  </a:cubicBezTo>
                  <a:cubicBezTo>
                    <a:pt x="4687" y="12290"/>
                    <a:pt x="4875" y="13040"/>
                    <a:pt x="5113" y="13724"/>
                  </a:cubicBezTo>
                  <a:cubicBezTo>
                    <a:pt x="4467" y="13672"/>
                    <a:pt x="3824" y="13600"/>
                    <a:pt x="3181" y="13512"/>
                  </a:cubicBezTo>
                  <a:cubicBezTo>
                    <a:pt x="2805" y="12807"/>
                    <a:pt x="2512" y="12030"/>
                    <a:pt x="2309" y="11211"/>
                  </a:cubicBezTo>
                  <a:close/>
                  <a:moveTo>
                    <a:pt x="14877" y="11209"/>
                  </a:moveTo>
                  <a:lnTo>
                    <a:pt x="14877" y="11209"/>
                  </a:lnTo>
                  <a:cubicBezTo>
                    <a:pt x="14677" y="12040"/>
                    <a:pt x="14379" y="12814"/>
                    <a:pt x="14001" y="13512"/>
                  </a:cubicBezTo>
                  <a:cubicBezTo>
                    <a:pt x="13355" y="13596"/>
                    <a:pt x="12707" y="13667"/>
                    <a:pt x="12057" y="13724"/>
                  </a:cubicBezTo>
                  <a:cubicBezTo>
                    <a:pt x="12295" y="13045"/>
                    <a:pt x="12488" y="12297"/>
                    <a:pt x="12624" y="11494"/>
                  </a:cubicBezTo>
                  <a:cubicBezTo>
                    <a:pt x="13377" y="11421"/>
                    <a:pt x="14129" y="11325"/>
                    <a:pt x="14877" y="11209"/>
                  </a:cubicBezTo>
                  <a:close/>
                  <a:moveTo>
                    <a:pt x="4746" y="11516"/>
                  </a:moveTo>
                  <a:lnTo>
                    <a:pt x="4746" y="11516"/>
                  </a:lnTo>
                  <a:cubicBezTo>
                    <a:pt x="5523" y="11587"/>
                    <a:pt x="6306" y="11637"/>
                    <a:pt x="7090" y="11666"/>
                  </a:cubicBezTo>
                  <a:cubicBezTo>
                    <a:pt x="7140" y="12450"/>
                    <a:pt x="7212" y="13186"/>
                    <a:pt x="7302" y="13853"/>
                  </a:cubicBezTo>
                  <a:cubicBezTo>
                    <a:pt x="6640" y="13831"/>
                    <a:pt x="5980" y="13793"/>
                    <a:pt x="5318" y="13743"/>
                  </a:cubicBezTo>
                  <a:cubicBezTo>
                    <a:pt x="5075" y="13060"/>
                    <a:pt x="4884" y="12309"/>
                    <a:pt x="4746" y="11516"/>
                  </a:cubicBezTo>
                  <a:close/>
                  <a:moveTo>
                    <a:pt x="12440" y="11511"/>
                  </a:moveTo>
                  <a:lnTo>
                    <a:pt x="12440" y="11511"/>
                  </a:lnTo>
                  <a:cubicBezTo>
                    <a:pt x="12305" y="12316"/>
                    <a:pt x="12112" y="13067"/>
                    <a:pt x="11869" y="13738"/>
                  </a:cubicBezTo>
                  <a:cubicBezTo>
                    <a:pt x="11209" y="13793"/>
                    <a:pt x="10544" y="13831"/>
                    <a:pt x="9880" y="13853"/>
                  </a:cubicBezTo>
                  <a:cubicBezTo>
                    <a:pt x="9970" y="13179"/>
                    <a:pt x="10042" y="12443"/>
                    <a:pt x="10092" y="11666"/>
                  </a:cubicBezTo>
                  <a:cubicBezTo>
                    <a:pt x="10878" y="11637"/>
                    <a:pt x="11661" y="11587"/>
                    <a:pt x="12440" y="11511"/>
                  </a:cubicBezTo>
                  <a:close/>
                  <a:moveTo>
                    <a:pt x="7271" y="11673"/>
                  </a:moveTo>
                  <a:lnTo>
                    <a:pt x="7271" y="11673"/>
                  </a:lnTo>
                  <a:cubicBezTo>
                    <a:pt x="7709" y="11687"/>
                    <a:pt x="8150" y="11697"/>
                    <a:pt x="8588" y="11697"/>
                  </a:cubicBezTo>
                  <a:lnTo>
                    <a:pt x="8603" y="11697"/>
                  </a:lnTo>
                  <a:cubicBezTo>
                    <a:pt x="9036" y="11697"/>
                    <a:pt x="9472" y="11687"/>
                    <a:pt x="9908" y="11673"/>
                  </a:cubicBezTo>
                  <a:lnTo>
                    <a:pt x="9908" y="11673"/>
                  </a:lnTo>
                  <a:cubicBezTo>
                    <a:pt x="9856" y="12452"/>
                    <a:pt x="9784" y="13188"/>
                    <a:pt x="9696" y="13858"/>
                  </a:cubicBezTo>
                  <a:cubicBezTo>
                    <a:pt x="9334" y="13867"/>
                    <a:pt x="8970" y="13874"/>
                    <a:pt x="8605" y="13874"/>
                  </a:cubicBezTo>
                  <a:lnTo>
                    <a:pt x="8591" y="13874"/>
                  </a:lnTo>
                  <a:cubicBezTo>
                    <a:pt x="8222" y="13874"/>
                    <a:pt x="7852" y="13867"/>
                    <a:pt x="7483" y="13858"/>
                  </a:cubicBezTo>
                  <a:cubicBezTo>
                    <a:pt x="7397" y="13191"/>
                    <a:pt x="7326" y="12457"/>
                    <a:pt x="7271" y="11673"/>
                  </a:cubicBezTo>
                  <a:close/>
                  <a:moveTo>
                    <a:pt x="3291" y="13710"/>
                  </a:moveTo>
                  <a:cubicBezTo>
                    <a:pt x="3919" y="13791"/>
                    <a:pt x="4551" y="13858"/>
                    <a:pt x="5182" y="13912"/>
                  </a:cubicBezTo>
                  <a:cubicBezTo>
                    <a:pt x="5420" y="14553"/>
                    <a:pt x="5704" y="15130"/>
                    <a:pt x="6030" y="15627"/>
                  </a:cubicBezTo>
                  <a:cubicBezTo>
                    <a:pt x="6161" y="15828"/>
                    <a:pt x="6294" y="16009"/>
                    <a:pt x="6435" y="16173"/>
                  </a:cubicBezTo>
                  <a:cubicBezTo>
                    <a:pt x="6087" y="16154"/>
                    <a:pt x="5739" y="16130"/>
                    <a:pt x="5389" y="16104"/>
                  </a:cubicBezTo>
                  <a:cubicBezTo>
                    <a:pt x="5144" y="15930"/>
                    <a:pt x="4908" y="15732"/>
                    <a:pt x="4679" y="15513"/>
                  </a:cubicBezTo>
                  <a:cubicBezTo>
                    <a:pt x="4143" y="15001"/>
                    <a:pt x="3679" y="14391"/>
                    <a:pt x="3291" y="13710"/>
                  </a:cubicBezTo>
                  <a:close/>
                  <a:moveTo>
                    <a:pt x="13893" y="13710"/>
                  </a:moveTo>
                  <a:cubicBezTo>
                    <a:pt x="13334" y="14689"/>
                    <a:pt x="12617" y="15511"/>
                    <a:pt x="11785" y="16106"/>
                  </a:cubicBezTo>
                  <a:cubicBezTo>
                    <a:pt x="11438" y="16137"/>
                    <a:pt x="11087" y="16156"/>
                    <a:pt x="10737" y="16175"/>
                  </a:cubicBezTo>
                  <a:cubicBezTo>
                    <a:pt x="11225" y="15594"/>
                    <a:pt x="11652" y="14822"/>
                    <a:pt x="11993" y="13912"/>
                  </a:cubicBezTo>
                  <a:cubicBezTo>
                    <a:pt x="12626" y="13858"/>
                    <a:pt x="13262" y="13793"/>
                    <a:pt x="13893" y="13710"/>
                  </a:cubicBezTo>
                  <a:close/>
                  <a:moveTo>
                    <a:pt x="5384" y="13927"/>
                  </a:moveTo>
                  <a:lnTo>
                    <a:pt x="5384" y="13927"/>
                  </a:lnTo>
                  <a:cubicBezTo>
                    <a:pt x="6030" y="13981"/>
                    <a:pt x="6676" y="14012"/>
                    <a:pt x="7326" y="14034"/>
                  </a:cubicBezTo>
                  <a:cubicBezTo>
                    <a:pt x="7405" y="14615"/>
                    <a:pt x="7502" y="15142"/>
                    <a:pt x="7607" y="15601"/>
                  </a:cubicBezTo>
                  <a:cubicBezTo>
                    <a:pt x="7662" y="15830"/>
                    <a:pt x="7719" y="16037"/>
                    <a:pt x="7779" y="16223"/>
                  </a:cubicBezTo>
                  <a:cubicBezTo>
                    <a:pt x="7414" y="16213"/>
                    <a:pt x="7047" y="16202"/>
                    <a:pt x="6683" y="16187"/>
                  </a:cubicBezTo>
                  <a:cubicBezTo>
                    <a:pt x="6509" y="15997"/>
                    <a:pt x="6340" y="15775"/>
                    <a:pt x="6178" y="15530"/>
                  </a:cubicBezTo>
                  <a:cubicBezTo>
                    <a:pt x="5875" y="15070"/>
                    <a:pt x="5613" y="14529"/>
                    <a:pt x="5384" y="13927"/>
                  </a:cubicBezTo>
                  <a:close/>
                  <a:moveTo>
                    <a:pt x="11797" y="13924"/>
                  </a:moveTo>
                  <a:cubicBezTo>
                    <a:pt x="11447" y="14853"/>
                    <a:pt x="11006" y="15625"/>
                    <a:pt x="10499" y="16185"/>
                  </a:cubicBezTo>
                  <a:cubicBezTo>
                    <a:pt x="10137" y="16204"/>
                    <a:pt x="9770" y="16216"/>
                    <a:pt x="9403" y="16223"/>
                  </a:cubicBezTo>
                  <a:cubicBezTo>
                    <a:pt x="9520" y="15859"/>
                    <a:pt x="9632" y="15382"/>
                    <a:pt x="9741" y="14768"/>
                  </a:cubicBezTo>
                  <a:cubicBezTo>
                    <a:pt x="9782" y="14532"/>
                    <a:pt x="9818" y="14286"/>
                    <a:pt x="9856" y="14031"/>
                  </a:cubicBezTo>
                  <a:cubicBezTo>
                    <a:pt x="10504" y="14010"/>
                    <a:pt x="11152" y="13974"/>
                    <a:pt x="11797" y="13924"/>
                  </a:cubicBezTo>
                  <a:close/>
                  <a:moveTo>
                    <a:pt x="9675" y="14036"/>
                  </a:moveTo>
                  <a:lnTo>
                    <a:pt x="9675" y="14036"/>
                  </a:lnTo>
                  <a:cubicBezTo>
                    <a:pt x="9639" y="14279"/>
                    <a:pt x="9603" y="14513"/>
                    <a:pt x="9565" y="14734"/>
                  </a:cubicBezTo>
                  <a:cubicBezTo>
                    <a:pt x="9448" y="15392"/>
                    <a:pt x="9329" y="15875"/>
                    <a:pt x="9213" y="16225"/>
                  </a:cubicBezTo>
                  <a:cubicBezTo>
                    <a:pt x="9010" y="16228"/>
                    <a:pt x="8805" y="16233"/>
                    <a:pt x="8603" y="16233"/>
                  </a:cubicBezTo>
                  <a:lnTo>
                    <a:pt x="8588" y="16233"/>
                  </a:lnTo>
                  <a:cubicBezTo>
                    <a:pt x="8379" y="16233"/>
                    <a:pt x="8172" y="16228"/>
                    <a:pt x="7964" y="16225"/>
                  </a:cubicBezTo>
                  <a:cubicBezTo>
                    <a:pt x="7905" y="16042"/>
                    <a:pt x="7843" y="15820"/>
                    <a:pt x="7781" y="15558"/>
                  </a:cubicBezTo>
                  <a:cubicBezTo>
                    <a:pt x="7676" y="15118"/>
                    <a:pt x="7586" y="14606"/>
                    <a:pt x="7507" y="14041"/>
                  </a:cubicBezTo>
                  <a:lnTo>
                    <a:pt x="7507" y="14041"/>
                  </a:lnTo>
                  <a:cubicBezTo>
                    <a:pt x="7867" y="14048"/>
                    <a:pt x="8229" y="14055"/>
                    <a:pt x="8591" y="14055"/>
                  </a:cubicBezTo>
                  <a:lnTo>
                    <a:pt x="8605" y="14055"/>
                  </a:lnTo>
                  <a:cubicBezTo>
                    <a:pt x="8962" y="14055"/>
                    <a:pt x="9317" y="14048"/>
                    <a:pt x="9675" y="14036"/>
                  </a:cubicBezTo>
                  <a:close/>
                  <a:moveTo>
                    <a:pt x="5692" y="16309"/>
                  </a:moveTo>
                  <a:cubicBezTo>
                    <a:pt x="5994" y="16330"/>
                    <a:pt x="6299" y="16347"/>
                    <a:pt x="6599" y="16364"/>
                  </a:cubicBezTo>
                  <a:cubicBezTo>
                    <a:pt x="6873" y="16657"/>
                    <a:pt x="7159" y="16883"/>
                    <a:pt x="7457" y="17050"/>
                  </a:cubicBezTo>
                  <a:cubicBezTo>
                    <a:pt x="6842" y="16914"/>
                    <a:pt x="6252" y="16666"/>
                    <a:pt x="5692" y="16309"/>
                  </a:cubicBezTo>
                  <a:close/>
                  <a:moveTo>
                    <a:pt x="11488" y="16311"/>
                  </a:moveTo>
                  <a:lnTo>
                    <a:pt x="11488" y="16311"/>
                  </a:lnTo>
                  <a:cubicBezTo>
                    <a:pt x="10932" y="16661"/>
                    <a:pt x="10337" y="16914"/>
                    <a:pt x="9713" y="17054"/>
                  </a:cubicBezTo>
                  <a:cubicBezTo>
                    <a:pt x="10015" y="16888"/>
                    <a:pt x="10301" y="16654"/>
                    <a:pt x="10570" y="16366"/>
                  </a:cubicBezTo>
                  <a:cubicBezTo>
                    <a:pt x="10878" y="16352"/>
                    <a:pt x="11183" y="16333"/>
                    <a:pt x="11488" y="16311"/>
                  </a:cubicBezTo>
                  <a:close/>
                  <a:moveTo>
                    <a:pt x="10320" y="16375"/>
                  </a:moveTo>
                  <a:cubicBezTo>
                    <a:pt x="9903" y="16783"/>
                    <a:pt x="9448" y="17047"/>
                    <a:pt x="8967" y="17138"/>
                  </a:cubicBezTo>
                  <a:cubicBezTo>
                    <a:pt x="9089" y="16995"/>
                    <a:pt x="9215" y="16761"/>
                    <a:pt x="9344" y="16404"/>
                  </a:cubicBezTo>
                  <a:cubicBezTo>
                    <a:pt x="9670" y="16399"/>
                    <a:pt x="9996" y="16390"/>
                    <a:pt x="10320" y="16375"/>
                  </a:cubicBezTo>
                  <a:close/>
                  <a:moveTo>
                    <a:pt x="6861" y="16378"/>
                  </a:moveTo>
                  <a:lnTo>
                    <a:pt x="6861" y="16378"/>
                  </a:lnTo>
                  <a:cubicBezTo>
                    <a:pt x="7188" y="16390"/>
                    <a:pt x="7514" y="16399"/>
                    <a:pt x="7838" y="16404"/>
                  </a:cubicBezTo>
                  <a:cubicBezTo>
                    <a:pt x="7955" y="16735"/>
                    <a:pt x="8079" y="16983"/>
                    <a:pt x="8210" y="17140"/>
                  </a:cubicBezTo>
                  <a:cubicBezTo>
                    <a:pt x="7740" y="17050"/>
                    <a:pt x="7288" y="16792"/>
                    <a:pt x="6861" y="16378"/>
                  </a:cubicBezTo>
                  <a:close/>
                  <a:moveTo>
                    <a:pt x="8031" y="16411"/>
                  </a:moveTo>
                  <a:lnTo>
                    <a:pt x="8031" y="16411"/>
                  </a:lnTo>
                  <a:cubicBezTo>
                    <a:pt x="8217" y="16414"/>
                    <a:pt x="8403" y="16416"/>
                    <a:pt x="8591" y="16416"/>
                  </a:cubicBezTo>
                  <a:lnTo>
                    <a:pt x="8605" y="16416"/>
                  </a:lnTo>
                  <a:cubicBezTo>
                    <a:pt x="8789" y="16414"/>
                    <a:pt x="8970" y="16414"/>
                    <a:pt x="9151" y="16411"/>
                  </a:cubicBezTo>
                  <a:lnTo>
                    <a:pt x="9151" y="16411"/>
                  </a:lnTo>
                  <a:cubicBezTo>
                    <a:pt x="8910" y="17066"/>
                    <a:pt x="8698" y="17169"/>
                    <a:pt x="8603" y="17176"/>
                  </a:cubicBezTo>
                  <a:cubicBezTo>
                    <a:pt x="8598" y="17176"/>
                    <a:pt x="8593" y="17178"/>
                    <a:pt x="8588" y="17178"/>
                  </a:cubicBezTo>
                  <a:cubicBezTo>
                    <a:pt x="8586" y="17178"/>
                    <a:pt x="8579" y="17176"/>
                    <a:pt x="8577" y="17176"/>
                  </a:cubicBezTo>
                  <a:cubicBezTo>
                    <a:pt x="8474" y="17169"/>
                    <a:pt x="8269" y="17059"/>
                    <a:pt x="8031" y="16411"/>
                  </a:cubicBezTo>
                  <a:close/>
                  <a:moveTo>
                    <a:pt x="8586" y="1"/>
                  </a:moveTo>
                  <a:cubicBezTo>
                    <a:pt x="8055" y="1"/>
                    <a:pt x="7540" y="77"/>
                    <a:pt x="7042" y="229"/>
                  </a:cubicBezTo>
                  <a:cubicBezTo>
                    <a:pt x="6802" y="301"/>
                    <a:pt x="6566" y="389"/>
                    <a:pt x="6335" y="494"/>
                  </a:cubicBezTo>
                  <a:cubicBezTo>
                    <a:pt x="5632" y="815"/>
                    <a:pt x="4980" y="1280"/>
                    <a:pt x="4405" y="1863"/>
                  </a:cubicBezTo>
                  <a:cubicBezTo>
                    <a:pt x="4101" y="1835"/>
                    <a:pt x="3800" y="1799"/>
                    <a:pt x="3498" y="1759"/>
                  </a:cubicBezTo>
                  <a:cubicBezTo>
                    <a:pt x="3431" y="1811"/>
                    <a:pt x="3362" y="1863"/>
                    <a:pt x="3293" y="1913"/>
                  </a:cubicBezTo>
                  <a:cubicBezTo>
                    <a:pt x="3612" y="1956"/>
                    <a:pt x="3929" y="1992"/>
                    <a:pt x="4246" y="2028"/>
                  </a:cubicBezTo>
                  <a:cubicBezTo>
                    <a:pt x="3712" y="2600"/>
                    <a:pt x="3248" y="3278"/>
                    <a:pt x="2874" y="4034"/>
                  </a:cubicBezTo>
                  <a:cubicBezTo>
                    <a:pt x="2414" y="3969"/>
                    <a:pt x="1959" y="3898"/>
                    <a:pt x="1504" y="3817"/>
                  </a:cubicBezTo>
                  <a:cubicBezTo>
                    <a:pt x="1466" y="3872"/>
                    <a:pt x="1430" y="3926"/>
                    <a:pt x="1394" y="3981"/>
                  </a:cubicBezTo>
                  <a:cubicBezTo>
                    <a:pt x="1859" y="4065"/>
                    <a:pt x="2323" y="4138"/>
                    <a:pt x="2788" y="4205"/>
                  </a:cubicBezTo>
                  <a:cubicBezTo>
                    <a:pt x="2485" y="4844"/>
                    <a:pt x="2247" y="5539"/>
                    <a:pt x="2085" y="6273"/>
                  </a:cubicBezTo>
                  <a:cubicBezTo>
                    <a:pt x="1533" y="6185"/>
                    <a:pt x="980" y="6087"/>
                    <a:pt x="432" y="5973"/>
                  </a:cubicBezTo>
                  <a:cubicBezTo>
                    <a:pt x="411" y="6030"/>
                    <a:pt x="394" y="6089"/>
                    <a:pt x="380" y="6147"/>
                  </a:cubicBezTo>
                  <a:cubicBezTo>
                    <a:pt x="932" y="6259"/>
                    <a:pt x="1490" y="6361"/>
                    <a:pt x="2047" y="6449"/>
                  </a:cubicBezTo>
                  <a:cubicBezTo>
                    <a:pt x="1904" y="7135"/>
                    <a:pt x="1828" y="7850"/>
                    <a:pt x="1823" y="8588"/>
                  </a:cubicBezTo>
                  <a:cubicBezTo>
                    <a:pt x="1216" y="8486"/>
                    <a:pt x="611" y="8369"/>
                    <a:pt x="8" y="8243"/>
                  </a:cubicBezTo>
                  <a:cubicBezTo>
                    <a:pt x="6" y="8302"/>
                    <a:pt x="3" y="8364"/>
                    <a:pt x="1" y="8424"/>
                  </a:cubicBezTo>
                  <a:cubicBezTo>
                    <a:pt x="604" y="8555"/>
                    <a:pt x="1213" y="8667"/>
                    <a:pt x="1818" y="8769"/>
                  </a:cubicBezTo>
                  <a:cubicBezTo>
                    <a:pt x="1826" y="9529"/>
                    <a:pt x="1909" y="10272"/>
                    <a:pt x="2061" y="10985"/>
                  </a:cubicBezTo>
                  <a:cubicBezTo>
                    <a:pt x="1444" y="10887"/>
                    <a:pt x="835" y="10773"/>
                    <a:pt x="222" y="10644"/>
                  </a:cubicBezTo>
                  <a:lnTo>
                    <a:pt x="222" y="10644"/>
                  </a:lnTo>
                  <a:cubicBezTo>
                    <a:pt x="239" y="10711"/>
                    <a:pt x="253" y="10775"/>
                    <a:pt x="270" y="10842"/>
                  </a:cubicBezTo>
                  <a:cubicBezTo>
                    <a:pt x="877" y="10966"/>
                    <a:pt x="1485" y="11080"/>
                    <a:pt x="2100" y="11175"/>
                  </a:cubicBezTo>
                  <a:cubicBezTo>
                    <a:pt x="2290" y="11995"/>
                    <a:pt x="2574" y="12769"/>
                    <a:pt x="2943" y="13476"/>
                  </a:cubicBezTo>
                  <a:cubicBezTo>
                    <a:pt x="2390" y="13400"/>
                    <a:pt x="1840" y="13312"/>
                    <a:pt x="1290" y="13212"/>
                  </a:cubicBezTo>
                  <a:lnTo>
                    <a:pt x="1290" y="13212"/>
                  </a:lnTo>
                  <a:cubicBezTo>
                    <a:pt x="1335" y="13283"/>
                    <a:pt x="1375" y="13353"/>
                    <a:pt x="1423" y="13419"/>
                  </a:cubicBezTo>
                  <a:cubicBezTo>
                    <a:pt x="1961" y="13515"/>
                    <a:pt x="2507" y="13598"/>
                    <a:pt x="3050" y="13674"/>
                  </a:cubicBezTo>
                  <a:cubicBezTo>
                    <a:pt x="3457" y="14413"/>
                    <a:pt x="3958" y="15080"/>
                    <a:pt x="4546" y="15639"/>
                  </a:cubicBezTo>
                  <a:cubicBezTo>
                    <a:pt x="4708" y="15794"/>
                    <a:pt x="4877" y="15940"/>
                    <a:pt x="5046" y="16073"/>
                  </a:cubicBezTo>
                  <a:cubicBezTo>
                    <a:pt x="4717" y="16044"/>
                    <a:pt x="4389" y="16013"/>
                    <a:pt x="4060" y="15975"/>
                  </a:cubicBezTo>
                  <a:lnTo>
                    <a:pt x="4060" y="15975"/>
                  </a:lnTo>
                  <a:cubicBezTo>
                    <a:pt x="4184" y="16051"/>
                    <a:pt x="4310" y="16128"/>
                    <a:pt x="4436" y="16199"/>
                  </a:cubicBezTo>
                  <a:cubicBezTo>
                    <a:pt x="4732" y="16228"/>
                    <a:pt x="5022" y="16254"/>
                    <a:pt x="5318" y="16275"/>
                  </a:cubicBezTo>
                  <a:cubicBezTo>
                    <a:pt x="5854" y="16657"/>
                    <a:pt x="6425" y="16940"/>
                    <a:pt x="7019" y="17119"/>
                  </a:cubicBezTo>
                  <a:cubicBezTo>
                    <a:pt x="7524" y="17274"/>
                    <a:pt x="8048" y="17350"/>
                    <a:pt x="8581" y="17350"/>
                  </a:cubicBezTo>
                  <a:lnTo>
                    <a:pt x="8584" y="17350"/>
                  </a:lnTo>
                  <a:cubicBezTo>
                    <a:pt x="9115" y="17350"/>
                    <a:pt x="9632" y="17274"/>
                    <a:pt x="10130" y="17121"/>
                  </a:cubicBezTo>
                  <a:cubicBezTo>
                    <a:pt x="10737" y="16940"/>
                    <a:pt x="11311" y="16652"/>
                    <a:pt x="11845" y="16275"/>
                  </a:cubicBezTo>
                  <a:cubicBezTo>
                    <a:pt x="12143" y="16252"/>
                    <a:pt x="12438" y="16225"/>
                    <a:pt x="12733" y="16194"/>
                  </a:cubicBezTo>
                  <a:cubicBezTo>
                    <a:pt x="12862" y="16128"/>
                    <a:pt x="12988" y="16051"/>
                    <a:pt x="13110" y="15975"/>
                  </a:cubicBezTo>
                  <a:lnTo>
                    <a:pt x="13110" y="15975"/>
                  </a:lnTo>
                  <a:cubicBezTo>
                    <a:pt x="12781" y="16013"/>
                    <a:pt x="12450" y="16044"/>
                    <a:pt x="12116" y="16073"/>
                  </a:cubicBezTo>
                  <a:cubicBezTo>
                    <a:pt x="12903" y="15454"/>
                    <a:pt x="13581" y="14639"/>
                    <a:pt x="14110" y="13674"/>
                  </a:cubicBezTo>
                  <a:cubicBezTo>
                    <a:pt x="14656" y="13600"/>
                    <a:pt x="15204" y="13512"/>
                    <a:pt x="15747" y="13417"/>
                  </a:cubicBezTo>
                  <a:cubicBezTo>
                    <a:pt x="15790" y="13350"/>
                    <a:pt x="15835" y="13281"/>
                    <a:pt x="15880" y="13210"/>
                  </a:cubicBezTo>
                  <a:lnTo>
                    <a:pt x="15880" y="13210"/>
                  </a:lnTo>
                  <a:cubicBezTo>
                    <a:pt x="15330" y="13310"/>
                    <a:pt x="14775" y="13398"/>
                    <a:pt x="14217" y="13474"/>
                  </a:cubicBezTo>
                  <a:cubicBezTo>
                    <a:pt x="14582" y="12771"/>
                    <a:pt x="14870" y="11997"/>
                    <a:pt x="15063" y="11173"/>
                  </a:cubicBezTo>
                  <a:cubicBezTo>
                    <a:pt x="15678" y="11073"/>
                    <a:pt x="16288" y="10961"/>
                    <a:pt x="16897" y="10835"/>
                  </a:cubicBezTo>
                  <a:cubicBezTo>
                    <a:pt x="16916" y="10773"/>
                    <a:pt x="16931" y="10704"/>
                    <a:pt x="16945" y="10642"/>
                  </a:cubicBezTo>
                  <a:lnTo>
                    <a:pt x="16945" y="10642"/>
                  </a:lnTo>
                  <a:cubicBezTo>
                    <a:pt x="16335" y="10770"/>
                    <a:pt x="15723" y="10882"/>
                    <a:pt x="15106" y="10982"/>
                  </a:cubicBezTo>
                  <a:cubicBezTo>
                    <a:pt x="15263" y="10282"/>
                    <a:pt x="15347" y="9541"/>
                    <a:pt x="15356" y="8776"/>
                  </a:cubicBezTo>
                  <a:cubicBezTo>
                    <a:pt x="15966" y="8674"/>
                    <a:pt x="16571" y="8557"/>
                    <a:pt x="17176" y="8431"/>
                  </a:cubicBezTo>
                  <a:cubicBezTo>
                    <a:pt x="17176" y="8367"/>
                    <a:pt x="17174" y="8307"/>
                    <a:pt x="17169" y="8245"/>
                  </a:cubicBezTo>
                  <a:cubicBezTo>
                    <a:pt x="16569" y="8376"/>
                    <a:pt x="15964" y="8491"/>
                    <a:pt x="15356" y="8591"/>
                  </a:cubicBezTo>
                  <a:cubicBezTo>
                    <a:pt x="15351" y="7864"/>
                    <a:pt x="15273" y="7145"/>
                    <a:pt x="15130" y="6454"/>
                  </a:cubicBezTo>
                  <a:cubicBezTo>
                    <a:pt x="15690" y="6363"/>
                    <a:pt x="16247" y="6259"/>
                    <a:pt x="16800" y="6147"/>
                  </a:cubicBezTo>
                  <a:cubicBezTo>
                    <a:pt x="16783" y="6087"/>
                    <a:pt x="16764" y="6030"/>
                    <a:pt x="16747" y="5973"/>
                  </a:cubicBezTo>
                  <a:cubicBezTo>
                    <a:pt x="16197" y="6087"/>
                    <a:pt x="15644" y="6185"/>
                    <a:pt x="15089" y="6273"/>
                  </a:cubicBezTo>
                  <a:cubicBezTo>
                    <a:pt x="14925" y="5546"/>
                    <a:pt x="14687" y="4851"/>
                    <a:pt x="14387" y="4205"/>
                  </a:cubicBezTo>
                  <a:cubicBezTo>
                    <a:pt x="14853" y="4138"/>
                    <a:pt x="15318" y="4065"/>
                    <a:pt x="15783" y="3981"/>
                  </a:cubicBezTo>
                  <a:cubicBezTo>
                    <a:pt x="15747" y="3924"/>
                    <a:pt x="15711" y="3872"/>
                    <a:pt x="15673" y="3817"/>
                  </a:cubicBezTo>
                  <a:cubicBezTo>
                    <a:pt x="15216" y="3898"/>
                    <a:pt x="14761" y="3969"/>
                    <a:pt x="14306" y="4034"/>
                  </a:cubicBezTo>
                  <a:cubicBezTo>
                    <a:pt x="13996" y="3407"/>
                    <a:pt x="13624" y="2828"/>
                    <a:pt x="13196" y="2316"/>
                  </a:cubicBezTo>
                  <a:cubicBezTo>
                    <a:pt x="13112" y="2216"/>
                    <a:pt x="13024" y="2121"/>
                    <a:pt x="12938" y="2025"/>
                  </a:cubicBezTo>
                  <a:cubicBezTo>
                    <a:pt x="13255" y="1990"/>
                    <a:pt x="13570" y="1954"/>
                    <a:pt x="13886" y="1913"/>
                  </a:cubicBezTo>
                  <a:cubicBezTo>
                    <a:pt x="13820" y="1861"/>
                    <a:pt x="13748" y="1806"/>
                    <a:pt x="13679" y="1756"/>
                  </a:cubicBezTo>
                  <a:cubicBezTo>
                    <a:pt x="13379" y="1794"/>
                    <a:pt x="13079" y="1828"/>
                    <a:pt x="12779" y="1861"/>
                  </a:cubicBezTo>
                  <a:cubicBezTo>
                    <a:pt x="11997" y="1073"/>
                    <a:pt x="11099" y="515"/>
                    <a:pt x="10139" y="229"/>
                  </a:cubicBezTo>
                  <a:lnTo>
                    <a:pt x="10137" y="229"/>
                  </a:lnTo>
                  <a:cubicBezTo>
                    <a:pt x="9634" y="77"/>
                    <a:pt x="9115" y="1"/>
                    <a:pt x="8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2166566" y="1455340"/>
              <a:ext cx="419785" cy="385549"/>
            </a:xfrm>
            <a:custGeom>
              <a:avLst/>
              <a:gdLst/>
              <a:ahLst/>
              <a:cxnLst/>
              <a:rect l="l" t="t" r="r" b="b"/>
              <a:pathLst>
                <a:path w="10790" h="9910" extrusionOk="0">
                  <a:moveTo>
                    <a:pt x="6976" y="0"/>
                  </a:moveTo>
                  <a:cubicBezTo>
                    <a:pt x="6922" y="0"/>
                    <a:pt x="6865" y="4"/>
                    <a:pt x="6804" y="12"/>
                  </a:cubicBezTo>
                  <a:cubicBezTo>
                    <a:pt x="6487" y="45"/>
                    <a:pt x="6330" y="235"/>
                    <a:pt x="6092" y="536"/>
                  </a:cubicBezTo>
                  <a:cubicBezTo>
                    <a:pt x="5979" y="677"/>
                    <a:pt x="5809" y="754"/>
                    <a:pt x="5618" y="754"/>
                  </a:cubicBezTo>
                  <a:cubicBezTo>
                    <a:pt x="5571" y="754"/>
                    <a:pt x="5523" y="750"/>
                    <a:pt x="5475" y="740"/>
                  </a:cubicBezTo>
                  <a:cubicBezTo>
                    <a:pt x="5353" y="717"/>
                    <a:pt x="5261" y="681"/>
                    <a:pt x="5182" y="652"/>
                  </a:cubicBezTo>
                  <a:cubicBezTo>
                    <a:pt x="5085" y="615"/>
                    <a:pt x="5010" y="585"/>
                    <a:pt x="4907" y="585"/>
                  </a:cubicBezTo>
                  <a:cubicBezTo>
                    <a:pt x="4878" y="585"/>
                    <a:pt x="4847" y="588"/>
                    <a:pt x="4813" y="593"/>
                  </a:cubicBezTo>
                  <a:cubicBezTo>
                    <a:pt x="4470" y="638"/>
                    <a:pt x="4341" y="841"/>
                    <a:pt x="4220" y="1033"/>
                  </a:cubicBezTo>
                  <a:lnTo>
                    <a:pt x="4189" y="1081"/>
                  </a:lnTo>
                  <a:cubicBezTo>
                    <a:pt x="4122" y="1186"/>
                    <a:pt x="4003" y="1250"/>
                    <a:pt x="3860" y="1257"/>
                  </a:cubicBezTo>
                  <a:cubicBezTo>
                    <a:pt x="3847" y="1258"/>
                    <a:pt x="3835" y="1259"/>
                    <a:pt x="3823" y="1259"/>
                  </a:cubicBezTo>
                  <a:cubicBezTo>
                    <a:pt x="3664" y="1259"/>
                    <a:pt x="3512" y="1189"/>
                    <a:pt x="3426" y="1079"/>
                  </a:cubicBezTo>
                  <a:cubicBezTo>
                    <a:pt x="3395" y="1036"/>
                    <a:pt x="3367" y="983"/>
                    <a:pt x="3338" y="929"/>
                  </a:cubicBezTo>
                  <a:cubicBezTo>
                    <a:pt x="3260" y="784"/>
                    <a:pt x="3190" y="650"/>
                    <a:pt x="3031" y="650"/>
                  </a:cubicBezTo>
                  <a:cubicBezTo>
                    <a:pt x="2977" y="650"/>
                    <a:pt x="2913" y="665"/>
                    <a:pt x="2836" y="700"/>
                  </a:cubicBezTo>
                  <a:cubicBezTo>
                    <a:pt x="2709" y="750"/>
                    <a:pt x="2645" y="833"/>
                    <a:pt x="2626" y="962"/>
                  </a:cubicBezTo>
                  <a:cubicBezTo>
                    <a:pt x="2623" y="979"/>
                    <a:pt x="2623" y="998"/>
                    <a:pt x="2621" y="1019"/>
                  </a:cubicBezTo>
                  <a:lnTo>
                    <a:pt x="2614" y="1060"/>
                  </a:lnTo>
                  <a:cubicBezTo>
                    <a:pt x="2604" y="1143"/>
                    <a:pt x="2566" y="1191"/>
                    <a:pt x="2533" y="1215"/>
                  </a:cubicBezTo>
                  <a:cubicBezTo>
                    <a:pt x="2487" y="1252"/>
                    <a:pt x="2429" y="1262"/>
                    <a:pt x="2373" y="1262"/>
                  </a:cubicBezTo>
                  <a:cubicBezTo>
                    <a:pt x="2328" y="1262"/>
                    <a:pt x="2284" y="1256"/>
                    <a:pt x="2247" y="1250"/>
                  </a:cubicBezTo>
                  <a:cubicBezTo>
                    <a:pt x="2230" y="1248"/>
                    <a:pt x="2216" y="1248"/>
                    <a:pt x="2199" y="1245"/>
                  </a:cubicBezTo>
                  <a:cubicBezTo>
                    <a:pt x="2193" y="1245"/>
                    <a:pt x="2187" y="1245"/>
                    <a:pt x="2181" y="1245"/>
                  </a:cubicBezTo>
                  <a:cubicBezTo>
                    <a:pt x="2078" y="1245"/>
                    <a:pt x="1981" y="1319"/>
                    <a:pt x="1947" y="1436"/>
                  </a:cubicBezTo>
                  <a:cubicBezTo>
                    <a:pt x="1918" y="1527"/>
                    <a:pt x="1954" y="1639"/>
                    <a:pt x="2030" y="1703"/>
                  </a:cubicBezTo>
                  <a:cubicBezTo>
                    <a:pt x="2060" y="1728"/>
                    <a:pt x="2105" y="1758"/>
                    <a:pt x="2167" y="1758"/>
                  </a:cubicBezTo>
                  <a:cubicBezTo>
                    <a:pt x="2194" y="1758"/>
                    <a:pt x="2225" y="1752"/>
                    <a:pt x="2259" y="1736"/>
                  </a:cubicBezTo>
                  <a:cubicBezTo>
                    <a:pt x="2328" y="1703"/>
                    <a:pt x="2383" y="1665"/>
                    <a:pt x="2433" y="1629"/>
                  </a:cubicBezTo>
                  <a:cubicBezTo>
                    <a:pt x="2490" y="1584"/>
                    <a:pt x="2545" y="1546"/>
                    <a:pt x="2616" y="1524"/>
                  </a:cubicBezTo>
                  <a:cubicBezTo>
                    <a:pt x="2642" y="1516"/>
                    <a:pt x="2669" y="1512"/>
                    <a:pt x="2694" y="1512"/>
                  </a:cubicBezTo>
                  <a:cubicBezTo>
                    <a:pt x="2773" y="1512"/>
                    <a:pt x="2848" y="1549"/>
                    <a:pt x="2900" y="1617"/>
                  </a:cubicBezTo>
                  <a:cubicBezTo>
                    <a:pt x="2986" y="1734"/>
                    <a:pt x="2986" y="1903"/>
                    <a:pt x="2897" y="2051"/>
                  </a:cubicBezTo>
                  <a:cubicBezTo>
                    <a:pt x="2816" y="2189"/>
                    <a:pt x="2693" y="2236"/>
                    <a:pt x="2602" y="2251"/>
                  </a:cubicBezTo>
                  <a:cubicBezTo>
                    <a:pt x="2572" y="2256"/>
                    <a:pt x="2540" y="2259"/>
                    <a:pt x="2510" y="2259"/>
                  </a:cubicBezTo>
                  <a:cubicBezTo>
                    <a:pt x="2423" y="2259"/>
                    <a:pt x="2342" y="2238"/>
                    <a:pt x="2292" y="2201"/>
                  </a:cubicBezTo>
                  <a:cubicBezTo>
                    <a:pt x="2265" y="2177"/>
                    <a:pt x="2230" y="2164"/>
                    <a:pt x="2188" y="2164"/>
                  </a:cubicBezTo>
                  <a:cubicBezTo>
                    <a:pt x="2176" y="2164"/>
                    <a:pt x="2163" y="2165"/>
                    <a:pt x="2149" y="2167"/>
                  </a:cubicBezTo>
                  <a:cubicBezTo>
                    <a:pt x="1942" y="2189"/>
                    <a:pt x="1899" y="2284"/>
                    <a:pt x="1852" y="2384"/>
                  </a:cubicBezTo>
                  <a:cubicBezTo>
                    <a:pt x="1816" y="2465"/>
                    <a:pt x="1766" y="2575"/>
                    <a:pt x="1621" y="2582"/>
                  </a:cubicBezTo>
                  <a:cubicBezTo>
                    <a:pt x="1575" y="2582"/>
                    <a:pt x="1542" y="2582"/>
                    <a:pt x="1516" y="2584"/>
                  </a:cubicBezTo>
                  <a:cubicBezTo>
                    <a:pt x="1454" y="2587"/>
                    <a:pt x="1437" y="2587"/>
                    <a:pt x="1385" y="2599"/>
                  </a:cubicBezTo>
                  <a:cubicBezTo>
                    <a:pt x="1228" y="2634"/>
                    <a:pt x="1144" y="2713"/>
                    <a:pt x="1085" y="2872"/>
                  </a:cubicBezTo>
                  <a:cubicBezTo>
                    <a:pt x="1049" y="2975"/>
                    <a:pt x="966" y="3015"/>
                    <a:pt x="899" y="3051"/>
                  </a:cubicBezTo>
                  <a:cubicBezTo>
                    <a:pt x="830" y="3087"/>
                    <a:pt x="789" y="3111"/>
                    <a:pt x="765" y="3165"/>
                  </a:cubicBezTo>
                  <a:cubicBezTo>
                    <a:pt x="734" y="3235"/>
                    <a:pt x="742" y="3263"/>
                    <a:pt x="792" y="3311"/>
                  </a:cubicBezTo>
                  <a:cubicBezTo>
                    <a:pt x="840" y="3354"/>
                    <a:pt x="905" y="3381"/>
                    <a:pt x="971" y="3381"/>
                  </a:cubicBezTo>
                  <a:cubicBezTo>
                    <a:pt x="1029" y="3381"/>
                    <a:pt x="1088" y="3360"/>
                    <a:pt x="1137" y="3311"/>
                  </a:cubicBezTo>
                  <a:cubicBezTo>
                    <a:pt x="1206" y="3242"/>
                    <a:pt x="1228" y="3211"/>
                    <a:pt x="1266" y="3151"/>
                  </a:cubicBezTo>
                  <a:cubicBezTo>
                    <a:pt x="1289" y="3115"/>
                    <a:pt x="1316" y="3070"/>
                    <a:pt x="1359" y="3013"/>
                  </a:cubicBezTo>
                  <a:cubicBezTo>
                    <a:pt x="1420" y="2924"/>
                    <a:pt x="1535" y="2865"/>
                    <a:pt x="1640" y="2865"/>
                  </a:cubicBezTo>
                  <a:cubicBezTo>
                    <a:pt x="1644" y="2865"/>
                    <a:pt x="1648" y="2865"/>
                    <a:pt x="1652" y="2865"/>
                  </a:cubicBezTo>
                  <a:cubicBezTo>
                    <a:pt x="1730" y="2868"/>
                    <a:pt x="1799" y="2906"/>
                    <a:pt x="1840" y="2968"/>
                  </a:cubicBezTo>
                  <a:cubicBezTo>
                    <a:pt x="1847" y="2980"/>
                    <a:pt x="1866" y="2992"/>
                    <a:pt x="1887" y="3008"/>
                  </a:cubicBezTo>
                  <a:lnTo>
                    <a:pt x="1899" y="3015"/>
                  </a:lnTo>
                  <a:cubicBezTo>
                    <a:pt x="1925" y="3033"/>
                    <a:pt x="1945" y="3042"/>
                    <a:pt x="1968" y="3042"/>
                  </a:cubicBezTo>
                  <a:cubicBezTo>
                    <a:pt x="2005" y="3042"/>
                    <a:pt x="2047" y="3018"/>
                    <a:pt x="2128" y="2965"/>
                  </a:cubicBezTo>
                  <a:cubicBezTo>
                    <a:pt x="2211" y="2908"/>
                    <a:pt x="2286" y="2881"/>
                    <a:pt x="2351" y="2881"/>
                  </a:cubicBezTo>
                  <a:cubicBezTo>
                    <a:pt x="2391" y="2881"/>
                    <a:pt x="2428" y="2892"/>
                    <a:pt x="2462" y="2913"/>
                  </a:cubicBezTo>
                  <a:cubicBezTo>
                    <a:pt x="2664" y="3039"/>
                    <a:pt x="2681" y="3192"/>
                    <a:pt x="2695" y="3342"/>
                  </a:cubicBezTo>
                  <a:cubicBezTo>
                    <a:pt x="2700" y="3416"/>
                    <a:pt x="2709" y="3492"/>
                    <a:pt x="2743" y="3575"/>
                  </a:cubicBezTo>
                  <a:cubicBezTo>
                    <a:pt x="2766" y="3632"/>
                    <a:pt x="2795" y="3668"/>
                    <a:pt x="2843" y="3692"/>
                  </a:cubicBezTo>
                  <a:cubicBezTo>
                    <a:pt x="2860" y="3701"/>
                    <a:pt x="2874" y="3706"/>
                    <a:pt x="2886" y="3706"/>
                  </a:cubicBezTo>
                  <a:cubicBezTo>
                    <a:pt x="2894" y="3706"/>
                    <a:pt x="2900" y="3704"/>
                    <a:pt x="2907" y="3699"/>
                  </a:cubicBezTo>
                  <a:cubicBezTo>
                    <a:pt x="2931" y="3678"/>
                    <a:pt x="2947" y="3618"/>
                    <a:pt x="2933" y="3544"/>
                  </a:cubicBezTo>
                  <a:cubicBezTo>
                    <a:pt x="2924" y="3501"/>
                    <a:pt x="2914" y="3463"/>
                    <a:pt x="2907" y="3428"/>
                  </a:cubicBezTo>
                  <a:cubicBezTo>
                    <a:pt x="2878" y="3313"/>
                    <a:pt x="2859" y="3218"/>
                    <a:pt x="2864" y="3096"/>
                  </a:cubicBezTo>
                  <a:cubicBezTo>
                    <a:pt x="2874" y="2913"/>
                    <a:pt x="2997" y="2813"/>
                    <a:pt x="3109" y="2799"/>
                  </a:cubicBezTo>
                  <a:cubicBezTo>
                    <a:pt x="3119" y="2798"/>
                    <a:pt x="3128" y="2797"/>
                    <a:pt x="3137" y="2797"/>
                  </a:cubicBezTo>
                  <a:cubicBezTo>
                    <a:pt x="3235" y="2797"/>
                    <a:pt x="3317" y="2855"/>
                    <a:pt x="3343" y="2951"/>
                  </a:cubicBezTo>
                  <a:cubicBezTo>
                    <a:pt x="3383" y="3080"/>
                    <a:pt x="3367" y="3216"/>
                    <a:pt x="3352" y="3337"/>
                  </a:cubicBezTo>
                  <a:cubicBezTo>
                    <a:pt x="3350" y="3361"/>
                    <a:pt x="3348" y="3389"/>
                    <a:pt x="3343" y="3413"/>
                  </a:cubicBezTo>
                  <a:cubicBezTo>
                    <a:pt x="3338" y="3487"/>
                    <a:pt x="3376" y="3532"/>
                    <a:pt x="3419" y="3549"/>
                  </a:cubicBezTo>
                  <a:cubicBezTo>
                    <a:pt x="3493" y="3582"/>
                    <a:pt x="3576" y="3587"/>
                    <a:pt x="3660" y="3592"/>
                  </a:cubicBezTo>
                  <a:cubicBezTo>
                    <a:pt x="3677" y="3587"/>
                    <a:pt x="3693" y="3585"/>
                    <a:pt x="3709" y="3585"/>
                  </a:cubicBezTo>
                  <a:cubicBezTo>
                    <a:pt x="3776" y="3585"/>
                    <a:pt x="3831" y="3620"/>
                    <a:pt x="3860" y="3640"/>
                  </a:cubicBezTo>
                  <a:cubicBezTo>
                    <a:pt x="3946" y="3694"/>
                    <a:pt x="3981" y="3785"/>
                    <a:pt x="3957" y="3878"/>
                  </a:cubicBezTo>
                  <a:cubicBezTo>
                    <a:pt x="3924" y="3999"/>
                    <a:pt x="3800" y="4092"/>
                    <a:pt x="3662" y="4099"/>
                  </a:cubicBezTo>
                  <a:cubicBezTo>
                    <a:pt x="3626" y="4102"/>
                    <a:pt x="3593" y="4103"/>
                    <a:pt x="3561" y="4103"/>
                  </a:cubicBezTo>
                  <a:cubicBezTo>
                    <a:pt x="3507" y="4103"/>
                    <a:pt x="3458" y="4100"/>
                    <a:pt x="3412" y="4092"/>
                  </a:cubicBezTo>
                  <a:cubicBezTo>
                    <a:pt x="3394" y="4089"/>
                    <a:pt x="3376" y="4088"/>
                    <a:pt x="3359" y="4088"/>
                  </a:cubicBezTo>
                  <a:cubicBezTo>
                    <a:pt x="3300" y="4088"/>
                    <a:pt x="3246" y="4105"/>
                    <a:pt x="3198" y="4140"/>
                  </a:cubicBezTo>
                  <a:cubicBezTo>
                    <a:pt x="3164" y="4166"/>
                    <a:pt x="3138" y="4187"/>
                    <a:pt x="3114" y="4211"/>
                  </a:cubicBezTo>
                  <a:cubicBezTo>
                    <a:pt x="3052" y="4269"/>
                    <a:pt x="2988" y="4326"/>
                    <a:pt x="2863" y="4326"/>
                  </a:cubicBezTo>
                  <a:cubicBezTo>
                    <a:pt x="2858" y="4326"/>
                    <a:pt x="2853" y="4326"/>
                    <a:pt x="2847" y="4326"/>
                  </a:cubicBezTo>
                  <a:lnTo>
                    <a:pt x="2807" y="4326"/>
                  </a:lnTo>
                  <a:cubicBezTo>
                    <a:pt x="2792" y="4327"/>
                    <a:pt x="2777" y="4328"/>
                    <a:pt x="2762" y="4328"/>
                  </a:cubicBezTo>
                  <a:cubicBezTo>
                    <a:pt x="2718" y="4328"/>
                    <a:pt x="2671" y="4320"/>
                    <a:pt x="2609" y="4290"/>
                  </a:cubicBezTo>
                  <a:cubicBezTo>
                    <a:pt x="2483" y="4237"/>
                    <a:pt x="2433" y="4180"/>
                    <a:pt x="2373" y="4111"/>
                  </a:cubicBezTo>
                  <a:cubicBezTo>
                    <a:pt x="2352" y="4087"/>
                    <a:pt x="2328" y="4061"/>
                    <a:pt x="2292" y="4025"/>
                  </a:cubicBezTo>
                  <a:cubicBezTo>
                    <a:pt x="2204" y="3936"/>
                    <a:pt x="2126" y="3901"/>
                    <a:pt x="2039" y="3901"/>
                  </a:cubicBezTo>
                  <a:cubicBezTo>
                    <a:pt x="1972" y="3901"/>
                    <a:pt x="1900" y="3921"/>
                    <a:pt x="1814" y="3954"/>
                  </a:cubicBezTo>
                  <a:cubicBezTo>
                    <a:pt x="1766" y="3972"/>
                    <a:pt x="1725" y="3980"/>
                    <a:pt x="1687" y="3980"/>
                  </a:cubicBezTo>
                  <a:cubicBezTo>
                    <a:pt x="1583" y="3980"/>
                    <a:pt x="1514" y="3922"/>
                    <a:pt x="1461" y="3878"/>
                  </a:cubicBezTo>
                  <a:cubicBezTo>
                    <a:pt x="1414" y="3837"/>
                    <a:pt x="1375" y="3806"/>
                    <a:pt x="1314" y="3806"/>
                  </a:cubicBezTo>
                  <a:cubicBezTo>
                    <a:pt x="1304" y="3806"/>
                    <a:pt x="1294" y="3807"/>
                    <a:pt x="1282" y="3809"/>
                  </a:cubicBezTo>
                  <a:cubicBezTo>
                    <a:pt x="1039" y="3844"/>
                    <a:pt x="806" y="3985"/>
                    <a:pt x="770" y="4023"/>
                  </a:cubicBezTo>
                  <a:cubicBezTo>
                    <a:pt x="673" y="4123"/>
                    <a:pt x="646" y="4278"/>
                    <a:pt x="658" y="4335"/>
                  </a:cubicBezTo>
                  <a:cubicBezTo>
                    <a:pt x="670" y="4385"/>
                    <a:pt x="670" y="4433"/>
                    <a:pt x="668" y="4476"/>
                  </a:cubicBezTo>
                  <a:lnTo>
                    <a:pt x="668" y="4502"/>
                  </a:lnTo>
                  <a:cubicBezTo>
                    <a:pt x="668" y="4690"/>
                    <a:pt x="503" y="4783"/>
                    <a:pt x="360" y="4866"/>
                  </a:cubicBezTo>
                  <a:cubicBezTo>
                    <a:pt x="275" y="4914"/>
                    <a:pt x="184" y="4966"/>
                    <a:pt x="125" y="5033"/>
                  </a:cubicBezTo>
                  <a:cubicBezTo>
                    <a:pt x="41" y="5131"/>
                    <a:pt x="1" y="5226"/>
                    <a:pt x="3" y="5333"/>
                  </a:cubicBezTo>
                  <a:cubicBezTo>
                    <a:pt x="3" y="5450"/>
                    <a:pt x="48" y="5493"/>
                    <a:pt x="134" y="5581"/>
                  </a:cubicBezTo>
                  <a:cubicBezTo>
                    <a:pt x="151" y="5600"/>
                    <a:pt x="172" y="5619"/>
                    <a:pt x="194" y="5643"/>
                  </a:cubicBezTo>
                  <a:cubicBezTo>
                    <a:pt x="306" y="5764"/>
                    <a:pt x="313" y="5881"/>
                    <a:pt x="315" y="5974"/>
                  </a:cubicBezTo>
                  <a:cubicBezTo>
                    <a:pt x="318" y="6000"/>
                    <a:pt x="318" y="6026"/>
                    <a:pt x="325" y="6057"/>
                  </a:cubicBezTo>
                  <a:cubicBezTo>
                    <a:pt x="350" y="6221"/>
                    <a:pt x="518" y="6398"/>
                    <a:pt x="718" y="6398"/>
                  </a:cubicBezTo>
                  <a:cubicBezTo>
                    <a:pt x="722" y="6398"/>
                    <a:pt x="726" y="6398"/>
                    <a:pt x="730" y="6398"/>
                  </a:cubicBezTo>
                  <a:cubicBezTo>
                    <a:pt x="811" y="6396"/>
                    <a:pt x="889" y="6369"/>
                    <a:pt x="985" y="6334"/>
                  </a:cubicBezTo>
                  <a:cubicBezTo>
                    <a:pt x="1104" y="6291"/>
                    <a:pt x="1239" y="6243"/>
                    <a:pt x="1397" y="6243"/>
                  </a:cubicBezTo>
                  <a:cubicBezTo>
                    <a:pt x="1418" y="6243"/>
                    <a:pt x="1435" y="6243"/>
                    <a:pt x="1456" y="6248"/>
                  </a:cubicBezTo>
                  <a:cubicBezTo>
                    <a:pt x="1578" y="6253"/>
                    <a:pt x="1692" y="6315"/>
                    <a:pt x="1764" y="6408"/>
                  </a:cubicBezTo>
                  <a:cubicBezTo>
                    <a:pt x="1830" y="6498"/>
                    <a:pt x="1859" y="6610"/>
                    <a:pt x="1835" y="6724"/>
                  </a:cubicBezTo>
                  <a:lnTo>
                    <a:pt x="1823" y="6779"/>
                  </a:lnTo>
                  <a:cubicBezTo>
                    <a:pt x="1790" y="6939"/>
                    <a:pt x="1768" y="7051"/>
                    <a:pt x="1804" y="7191"/>
                  </a:cubicBezTo>
                  <a:cubicBezTo>
                    <a:pt x="1830" y="7308"/>
                    <a:pt x="1883" y="7349"/>
                    <a:pt x="1985" y="7427"/>
                  </a:cubicBezTo>
                  <a:lnTo>
                    <a:pt x="2018" y="7453"/>
                  </a:lnTo>
                  <a:cubicBezTo>
                    <a:pt x="2209" y="7601"/>
                    <a:pt x="2283" y="7792"/>
                    <a:pt x="2223" y="7975"/>
                  </a:cubicBezTo>
                  <a:cubicBezTo>
                    <a:pt x="2209" y="8025"/>
                    <a:pt x="2183" y="8077"/>
                    <a:pt x="2157" y="8135"/>
                  </a:cubicBezTo>
                  <a:cubicBezTo>
                    <a:pt x="2054" y="8347"/>
                    <a:pt x="1949" y="8563"/>
                    <a:pt x="2199" y="8821"/>
                  </a:cubicBezTo>
                  <a:cubicBezTo>
                    <a:pt x="2407" y="9030"/>
                    <a:pt x="2419" y="9230"/>
                    <a:pt x="2426" y="9376"/>
                  </a:cubicBezTo>
                  <a:cubicBezTo>
                    <a:pt x="2431" y="9423"/>
                    <a:pt x="2433" y="9466"/>
                    <a:pt x="2442" y="9502"/>
                  </a:cubicBezTo>
                  <a:cubicBezTo>
                    <a:pt x="2481" y="9662"/>
                    <a:pt x="2573" y="9793"/>
                    <a:pt x="2704" y="9862"/>
                  </a:cubicBezTo>
                  <a:cubicBezTo>
                    <a:pt x="2764" y="9894"/>
                    <a:pt x="2828" y="9910"/>
                    <a:pt x="2889" y="9910"/>
                  </a:cubicBezTo>
                  <a:cubicBezTo>
                    <a:pt x="2932" y="9910"/>
                    <a:pt x="2973" y="9902"/>
                    <a:pt x="3009" y="9888"/>
                  </a:cubicBezTo>
                  <a:cubicBezTo>
                    <a:pt x="3055" y="9874"/>
                    <a:pt x="3088" y="9852"/>
                    <a:pt x="3124" y="9838"/>
                  </a:cubicBezTo>
                  <a:cubicBezTo>
                    <a:pt x="3215" y="9797"/>
                    <a:pt x="3298" y="9756"/>
                    <a:pt x="3428" y="9756"/>
                  </a:cubicBezTo>
                  <a:cubicBezTo>
                    <a:pt x="3465" y="9756"/>
                    <a:pt x="3505" y="9759"/>
                    <a:pt x="3550" y="9766"/>
                  </a:cubicBezTo>
                  <a:cubicBezTo>
                    <a:pt x="3571" y="9770"/>
                    <a:pt x="3591" y="9772"/>
                    <a:pt x="3611" y="9772"/>
                  </a:cubicBezTo>
                  <a:cubicBezTo>
                    <a:pt x="3689" y="9772"/>
                    <a:pt x="3759" y="9743"/>
                    <a:pt x="3819" y="9690"/>
                  </a:cubicBezTo>
                  <a:cubicBezTo>
                    <a:pt x="4103" y="9440"/>
                    <a:pt x="4055" y="9147"/>
                    <a:pt x="4015" y="8892"/>
                  </a:cubicBezTo>
                  <a:cubicBezTo>
                    <a:pt x="3979" y="8685"/>
                    <a:pt x="3938" y="8454"/>
                    <a:pt x="4181" y="8382"/>
                  </a:cubicBezTo>
                  <a:lnTo>
                    <a:pt x="4208" y="8375"/>
                  </a:lnTo>
                  <a:cubicBezTo>
                    <a:pt x="4241" y="8368"/>
                    <a:pt x="4284" y="8351"/>
                    <a:pt x="4312" y="8337"/>
                  </a:cubicBezTo>
                  <a:cubicBezTo>
                    <a:pt x="4391" y="8285"/>
                    <a:pt x="4434" y="8213"/>
                    <a:pt x="4446" y="8108"/>
                  </a:cubicBezTo>
                  <a:cubicBezTo>
                    <a:pt x="4465" y="7944"/>
                    <a:pt x="4420" y="7815"/>
                    <a:pt x="4379" y="7701"/>
                  </a:cubicBezTo>
                  <a:cubicBezTo>
                    <a:pt x="4331" y="7553"/>
                    <a:pt x="4279" y="7403"/>
                    <a:pt x="4415" y="7265"/>
                  </a:cubicBezTo>
                  <a:cubicBezTo>
                    <a:pt x="4474" y="7208"/>
                    <a:pt x="4493" y="7194"/>
                    <a:pt x="4546" y="7156"/>
                  </a:cubicBezTo>
                  <a:cubicBezTo>
                    <a:pt x="4591" y="7122"/>
                    <a:pt x="4663" y="7070"/>
                    <a:pt x="4815" y="6951"/>
                  </a:cubicBezTo>
                  <a:cubicBezTo>
                    <a:pt x="4958" y="6839"/>
                    <a:pt x="4984" y="6755"/>
                    <a:pt x="5027" y="6632"/>
                  </a:cubicBezTo>
                  <a:cubicBezTo>
                    <a:pt x="5056" y="6553"/>
                    <a:pt x="5087" y="6462"/>
                    <a:pt x="5149" y="6348"/>
                  </a:cubicBezTo>
                  <a:cubicBezTo>
                    <a:pt x="5225" y="6212"/>
                    <a:pt x="5237" y="6069"/>
                    <a:pt x="5182" y="5969"/>
                  </a:cubicBezTo>
                  <a:cubicBezTo>
                    <a:pt x="5134" y="5881"/>
                    <a:pt x="5032" y="5833"/>
                    <a:pt x="4898" y="5831"/>
                  </a:cubicBezTo>
                  <a:lnTo>
                    <a:pt x="4772" y="5831"/>
                  </a:lnTo>
                  <a:cubicBezTo>
                    <a:pt x="4753" y="5832"/>
                    <a:pt x="4735" y="5832"/>
                    <a:pt x="4719" y="5832"/>
                  </a:cubicBezTo>
                  <a:cubicBezTo>
                    <a:pt x="4639" y="5832"/>
                    <a:pt x="4586" y="5824"/>
                    <a:pt x="4505" y="5779"/>
                  </a:cubicBezTo>
                  <a:cubicBezTo>
                    <a:pt x="4329" y="5681"/>
                    <a:pt x="4136" y="5445"/>
                    <a:pt x="4058" y="5228"/>
                  </a:cubicBezTo>
                  <a:cubicBezTo>
                    <a:pt x="3993" y="5050"/>
                    <a:pt x="4043" y="4895"/>
                    <a:pt x="4105" y="4704"/>
                  </a:cubicBezTo>
                  <a:cubicBezTo>
                    <a:pt x="4122" y="4659"/>
                    <a:pt x="4139" y="4609"/>
                    <a:pt x="4153" y="4557"/>
                  </a:cubicBezTo>
                  <a:cubicBezTo>
                    <a:pt x="4165" y="4511"/>
                    <a:pt x="4196" y="4478"/>
                    <a:pt x="4236" y="4464"/>
                  </a:cubicBezTo>
                  <a:cubicBezTo>
                    <a:pt x="4251" y="4459"/>
                    <a:pt x="4267" y="4456"/>
                    <a:pt x="4283" y="4456"/>
                  </a:cubicBezTo>
                  <a:cubicBezTo>
                    <a:pt x="4312" y="4456"/>
                    <a:pt x="4341" y="4465"/>
                    <a:pt x="4367" y="4485"/>
                  </a:cubicBezTo>
                  <a:cubicBezTo>
                    <a:pt x="4529" y="4592"/>
                    <a:pt x="4541" y="4800"/>
                    <a:pt x="4546" y="4921"/>
                  </a:cubicBezTo>
                  <a:cubicBezTo>
                    <a:pt x="4546" y="4940"/>
                    <a:pt x="4546" y="4954"/>
                    <a:pt x="4551" y="4969"/>
                  </a:cubicBezTo>
                  <a:cubicBezTo>
                    <a:pt x="4565" y="5121"/>
                    <a:pt x="4634" y="5240"/>
                    <a:pt x="4736" y="5295"/>
                  </a:cubicBezTo>
                  <a:cubicBezTo>
                    <a:pt x="4769" y="5312"/>
                    <a:pt x="4800" y="5320"/>
                    <a:pt x="4831" y="5320"/>
                  </a:cubicBezTo>
                  <a:cubicBezTo>
                    <a:pt x="4864" y="5320"/>
                    <a:pt x="4895" y="5311"/>
                    <a:pt x="4925" y="5295"/>
                  </a:cubicBezTo>
                  <a:lnTo>
                    <a:pt x="4979" y="5262"/>
                  </a:lnTo>
                  <a:cubicBezTo>
                    <a:pt x="5109" y="5183"/>
                    <a:pt x="5254" y="5094"/>
                    <a:pt x="5400" y="5094"/>
                  </a:cubicBezTo>
                  <a:cubicBezTo>
                    <a:pt x="5431" y="5094"/>
                    <a:pt x="5461" y="5098"/>
                    <a:pt x="5492" y="5107"/>
                  </a:cubicBezTo>
                  <a:cubicBezTo>
                    <a:pt x="5515" y="5116"/>
                    <a:pt x="5539" y="5119"/>
                    <a:pt x="5565" y="5121"/>
                  </a:cubicBezTo>
                  <a:lnTo>
                    <a:pt x="5611" y="5131"/>
                  </a:lnTo>
                  <a:cubicBezTo>
                    <a:pt x="5620" y="5132"/>
                    <a:pt x="5630" y="5133"/>
                    <a:pt x="5639" y="5133"/>
                  </a:cubicBezTo>
                  <a:cubicBezTo>
                    <a:pt x="5709" y="5133"/>
                    <a:pt x="5763" y="5089"/>
                    <a:pt x="5794" y="5040"/>
                  </a:cubicBezTo>
                  <a:cubicBezTo>
                    <a:pt x="5849" y="4962"/>
                    <a:pt x="5849" y="4866"/>
                    <a:pt x="5796" y="4785"/>
                  </a:cubicBezTo>
                  <a:cubicBezTo>
                    <a:pt x="5713" y="4647"/>
                    <a:pt x="5577" y="4604"/>
                    <a:pt x="5427" y="4557"/>
                  </a:cubicBezTo>
                  <a:lnTo>
                    <a:pt x="5411" y="4550"/>
                  </a:lnTo>
                  <a:cubicBezTo>
                    <a:pt x="5194" y="4483"/>
                    <a:pt x="4958" y="4383"/>
                    <a:pt x="4898" y="4125"/>
                  </a:cubicBezTo>
                  <a:cubicBezTo>
                    <a:pt x="4856" y="3949"/>
                    <a:pt x="4963" y="3794"/>
                    <a:pt x="5091" y="3728"/>
                  </a:cubicBezTo>
                  <a:cubicBezTo>
                    <a:pt x="5134" y="3707"/>
                    <a:pt x="5177" y="3697"/>
                    <a:pt x="5216" y="3697"/>
                  </a:cubicBezTo>
                  <a:cubicBezTo>
                    <a:pt x="5274" y="3697"/>
                    <a:pt x="5326" y="3719"/>
                    <a:pt x="5363" y="3761"/>
                  </a:cubicBezTo>
                  <a:lnTo>
                    <a:pt x="5372" y="3771"/>
                  </a:lnTo>
                  <a:cubicBezTo>
                    <a:pt x="5396" y="3799"/>
                    <a:pt x="5420" y="3828"/>
                    <a:pt x="5442" y="3868"/>
                  </a:cubicBezTo>
                  <a:cubicBezTo>
                    <a:pt x="5511" y="4023"/>
                    <a:pt x="5682" y="4235"/>
                    <a:pt x="5923" y="4318"/>
                  </a:cubicBezTo>
                  <a:cubicBezTo>
                    <a:pt x="6018" y="4349"/>
                    <a:pt x="6116" y="4357"/>
                    <a:pt x="6254" y="4366"/>
                  </a:cubicBezTo>
                  <a:cubicBezTo>
                    <a:pt x="6323" y="4368"/>
                    <a:pt x="6397" y="4371"/>
                    <a:pt x="6485" y="4380"/>
                  </a:cubicBezTo>
                  <a:cubicBezTo>
                    <a:pt x="6623" y="4395"/>
                    <a:pt x="6799" y="4452"/>
                    <a:pt x="6883" y="4576"/>
                  </a:cubicBezTo>
                  <a:cubicBezTo>
                    <a:pt x="6926" y="4642"/>
                    <a:pt x="6942" y="4723"/>
                    <a:pt x="6918" y="4800"/>
                  </a:cubicBezTo>
                  <a:cubicBezTo>
                    <a:pt x="6902" y="4854"/>
                    <a:pt x="6890" y="4907"/>
                    <a:pt x="6883" y="4964"/>
                  </a:cubicBezTo>
                  <a:lnTo>
                    <a:pt x="6876" y="4988"/>
                  </a:lnTo>
                  <a:cubicBezTo>
                    <a:pt x="6871" y="5033"/>
                    <a:pt x="6871" y="5074"/>
                    <a:pt x="6878" y="5116"/>
                  </a:cubicBezTo>
                  <a:cubicBezTo>
                    <a:pt x="6897" y="5205"/>
                    <a:pt x="6947" y="5245"/>
                    <a:pt x="7007" y="5293"/>
                  </a:cubicBezTo>
                  <a:cubicBezTo>
                    <a:pt x="7033" y="5312"/>
                    <a:pt x="7064" y="5336"/>
                    <a:pt x="7090" y="5367"/>
                  </a:cubicBezTo>
                  <a:cubicBezTo>
                    <a:pt x="7219" y="5502"/>
                    <a:pt x="7219" y="5598"/>
                    <a:pt x="7216" y="5764"/>
                  </a:cubicBezTo>
                  <a:cubicBezTo>
                    <a:pt x="7211" y="5805"/>
                    <a:pt x="7211" y="5853"/>
                    <a:pt x="7216" y="5907"/>
                  </a:cubicBezTo>
                  <a:cubicBezTo>
                    <a:pt x="7216" y="5991"/>
                    <a:pt x="7266" y="6050"/>
                    <a:pt x="7338" y="6062"/>
                  </a:cubicBezTo>
                  <a:cubicBezTo>
                    <a:pt x="7347" y="6064"/>
                    <a:pt x="7357" y="6065"/>
                    <a:pt x="7367" y="6065"/>
                  </a:cubicBezTo>
                  <a:cubicBezTo>
                    <a:pt x="7447" y="6065"/>
                    <a:pt x="7548" y="6002"/>
                    <a:pt x="7609" y="5824"/>
                  </a:cubicBezTo>
                  <a:lnTo>
                    <a:pt x="7624" y="5776"/>
                  </a:lnTo>
                  <a:cubicBezTo>
                    <a:pt x="7693" y="5579"/>
                    <a:pt x="7755" y="5390"/>
                    <a:pt x="7981" y="5321"/>
                  </a:cubicBezTo>
                  <a:cubicBezTo>
                    <a:pt x="8031" y="5307"/>
                    <a:pt x="8145" y="5269"/>
                    <a:pt x="8174" y="5252"/>
                  </a:cubicBezTo>
                  <a:cubicBezTo>
                    <a:pt x="8272" y="5200"/>
                    <a:pt x="8279" y="5152"/>
                    <a:pt x="8291" y="5047"/>
                  </a:cubicBezTo>
                  <a:lnTo>
                    <a:pt x="8303" y="4964"/>
                  </a:lnTo>
                  <a:cubicBezTo>
                    <a:pt x="8312" y="4883"/>
                    <a:pt x="8319" y="4812"/>
                    <a:pt x="8367" y="4740"/>
                  </a:cubicBezTo>
                  <a:cubicBezTo>
                    <a:pt x="8409" y="4672"/>
                    <a:pt x="8481" y="4637"/>
                    <a:pt x="8561" y="4637"/>
                  </a:cubicBezTo>
                  <a:cubicBezTo>
                    <a:pt x="8591" y="4637"/>
                    <a:pt x="8622" y="4642"/>
                    <a:pt x="8653" y="4652"/>
                  </a:cubicBezTo>
                  <a:cubicBezTo>
                    <a:pt x="8791" y="4695"/>
                    <a:pt x="8879" y="4819"/>
                    <a:pt x="8874" y="4952"/>
                  </a:cubicBezTo>
                  <a:cubicBezTo>
                    <a:pt x="8872" y="5016"/>
                    <a:pt x="8862" y="5081"/>
                    <a:pt x="8855" y="5133"/>
                  </a:cubicBezTo>
                  <a:cubicBezTo>
                    <a:pt x="8838" y="5278"/>
                    <a:pt x="8831" y="5367"/>
                    <a:pt x="8886" y="5433"/>
                  </a:cubicBezTo>
                  <a:cubicBezTo>
                    <a:pt x="8900" y="5455"/>
                    <a:pt x="8922" y="5474"/>
                    <a:pt x="8950" y="5493"/>
                  </a:cubicBezTo>
                  <a:cubicBezTo>
                    <a:pt x="9189" y="5657"/>
                    <a:pt x="9170" y="5807"/>
                    <a:pt x="9151" y="5950"/>
                  </a:cubicBezTo>
                  <a:cubicBezTo>
                    <a:pt x="9143" y="5998"/>
                    <a:pt x="9136" y="6045"/>
                    <a:pt x="9139" y="6098"/>
                  </a:cubicBezTo>
                  <a:cubicBezTo>
                    <a:pt x="9148" y="6324"/>
                    <a:pt x="9310" y="6443"/>
                    <a:pt x="9413" y="6467"/>
                  </a:cubicBezTo>
                  <a:cubicBezTo>
                    <a:pt x="9417" y="6468"/>
                    <a:pt x="9423" y="6468"/>
                    <a:pt x="9429" y="6468"/>
                  </a:cubicBezTo>
                  <a:cubicBezTo>
                    <a:pt x="9443" y="6468"/>
                    <a:pt x="9459" y="6465"/>
                    <a:pt x="9472" y="6455"/>
                  </a:cubicBezTo>
                  <a:cubicBezTo>
                    <a:pt x="9498" y="6431"/>
                    <a:pt x="9505" y="6369"/>
                    <a:pt x="9489" y="6291"/>
                  </a:cubicBezTo>
                  <a:cubicBezTo>
                    <a:pt x="9482" y="6238"/>
                    <a:pt x="9467" y="6200"/>
                    <a:pt x="9453" y="6157"/>
                  </a:cubicBezTo>
                  <a:cubicBezTo>
                    <a:pt x="9434" y="6091"/>
                    <a:pt x="9413" y="6024"/>
                    <a:pt x="9420" y="5943"/>
                  </a:cubicBezTo>
                  <a:cubicBezTo>
                    <a:pt x="9426" y="5792"/>
                    <a:pt x="9543" y="5776"/>
                    <a:pt x="9620" y="5776"/>
                  </a:cubicBezTo>
                  <a:cubicBezTo>
                    <a:pt x="9630" y="5776"/>
                    <a:pt x="9638" y="5776"/>
                    <a:pt x="9646" y="5776"/>
                  </a:cubicBezTo>
                  <a:lnTo>
                    <a:pt x="9737" y="5779"/>
                  </a:lnTo>
                  <a:cubicBezTo>
                    <a:pt x="9767" y="5781"/>
                    <a:pt x="9788" y="5782"/>
                    <a:pt x="9804" y="5782"/>
                  </a:cubicBezTo>
                  <a:cubicBezTo>
                    <a:pt x="9827" y="5782"/>
                    <a:pt x="9839" y="5780"/>
                    <a:pt x="9853" y="5774"/>
                  </a:cubicBezTo>
                  <a:cubicBezTo>
                    <a:pt x="10006" y="5724"/>
                    <a:pt x="10065" y="5569"/>
                    <a:pt x="10046" y="5479"/>
                  </a:cubicBezTo>
                  <a:cubicBezTo>
                    <a:pt x="10030" y="5378"/>
                    <a:pt x="9951" y="5307"/>
                    <a:pt x="9879" y="5240"/>
                  </a:cubicBezTo>
                  <a:cubicBezTo>
                    <a:pt x="9827" y="5193"/>
                    <a:pt x="9784" y="5155"/>
                    <a:pt x="9760" y="5105"/>
                  </a:cubicBezTo>
                  <a:cubicBezTo>
                    <a:pt x="9737" y="5050"/>
                    <a:pt x="9741" y="4990"/>
                    <a:pt x="9770" y="4943"/>
                  </a:cubicBezTo>
                  <a:cubicBezTo>
                    <a:pt x="9801" y="4900"/>
                    <a:pt x="9851" y="4871"/>
                    <a:pt x="9908" y="4871"/>
                  </a:cubicBezTo>
                  <a:lnTo>
                    <a:pt x="10065" y="4871"/>
                  </a:lnTo>
                  <a:cubicBezTo>
                    <a:pt x="10072" y="4871"/>
                    <a:pt x="10077" y="4871"/>
                    <a:pt x="10084" y="4873"/>
                  </a:cubicBezTo>
                  <a:lnTo>
                    <a:pt x="10108" y="4873"/>
                  </a:lnTo>
                  <a:cubicBezTo>
                    <a:pt x="10137" y="4873"/>
                    <a:pt x="10163" y="4873"/>
                    <a:pt x="10194" y="4871"/>
                  </a:cubicBezTo>
                  <a:cubicBezTo>
                    <a:pt x="10280" y="4866"/>
                    <a:pt x="10342" y="4847"/>
                    <a:pt x="10389" y="4807"/>
                  </a:cubicBezTo>
                  <a:cubicBezTo>
                    <a:pt x="10494" y="4716"/>
                    <a:pt x="10556" y="4597"/>
                    <a:pt x="10570" y="4459"/>
                  </a:cubicBezTo>
                  <a:cubicBezTo>
                    <a:pt x="10582" y="4357"/>
                    <a:pt x="10546" y="4318"/>
                    <a:pt x="10423" y="4240"/>
                  </a:cubicBezTo>
                  <a:cubicBezTo>
                    <a:pt x="10208" y="4106"/>
                    <a:pt x="10065" y="3899"/>
                    <a:pt x="10030" y="3675"/>
                  </a:cubicBezTo>
                  <a:cubicBezTo>
                    <a:pt x="10003" y="3511"/>
                    <a:pt x="10041" y="3354"/>
                    <a:pt x="10130" y="3244"/>
                  </a:cubicBezTo>
                  <a:cubicBezTo>
                    <a:pt x="10190" y="3171"/>
                    <a:pt x="10250" y="3153"/>
                    <a:pt x="10294" y="3153"/>
                  </a:cubicBezTo>
                  <a:cubicBezTo>
                    <a:pt x="10298" y="3153"/>
                    <a:pt x="10301" y="3153"/>
                    <a:pt x="10304" y="3154"/>
                  </a:cubicBezTo>
                  <a:cubicBezTo>
                    <a:pt x="10344" y="3156"/>
                    <a:pt x="10411" y="3177"/>
                    <a:pt x="10470" y="3261"/>
                  </a:cubicBezTo>
                  <a:cubicBezTo>
                    <a:pt x="10506" y="3316"/>
                    <a:pt x="10525" y="3377"/>
                    <a:pt x="10551" y="3449"/>
                  </a:cubicBezTo>
                  <a:cubicBezTo>
                    <a:pt x="10566" y="3497"/>
                    <a:pt x="10582" y="3549"/>
                    <a:pt x="10606" y="3606"/>
                  </a:cubicBezTo>
                  <a:cubicBezTo>
                    <a:pt x="10658" y="3725"/>
                    <a:pt x="10742" y="3771"/>
                    <a:pt x="10789" y="3792"/>
                  </a:cubicBezTo>
                  <a:cubicBezTo>
                    <a:pt x="10415" y="2570"/>
                    <a:pt x="9779" y="1462"/>
                    <a:pt x="8948" y="507"/>
                  </a:cubicBezTo>
                  <a:cubicBezTo>
                    <a:pt x="8796" y="574"/>
                    <a:pt x="8672" y="605"/>
                    <a:pt x="8569" y="617"/>
                  </a:cubicBezTo>
                  <a:cubicBezTo>
                    <a:pt x="8520" y="625"/>
                    <a:pt x="8474" y="626"/>
                    <a:pt x="8435" y="626"/>
                  </a:cubicBezTo>
                  <a:cubicBezTo>
                    <a:pt x="8419" y="626"/>
                    <a:pt x="8404" y="626"/>
                    <a:pt x="8391" y="626"/>
                  </a:cubicBezTo>
                  <a:lnTo>
                    <a:pt x="8333" y="626"/>
                  </a:lnTo>
                  <a:cubicBezTo>
                    <a:pt x="8325" y="626"/>
                    <a:pt x="8317" y="627"/>
                    <a:pt x="8309" y="627"/>
                  </a:cubicBezTo>
                  <a:cubicBezTo>
                    <a:pt x="8125" y="627"/>
                    <a:pt x="7881" y="552"/>
                    <a:pt x="7733" y="393"/>
                  </a:cubicBezTo>
                  <a:cubicBezTo>
                    <a:pt x="7714" y="369"/>
                    <a:pt x="7695" y="345"/>
                    <a:pt x="7674" y="321"/>
                  </a:cubicBezTo>
                  <a:cubicBezTo>
                    <a:pt x="7600" y="226"/>
                    <a:pt x="7524" y="133"/>
                    <a:pt x="7297" y="54"/>
                  </a:cubicBezTo>
                  <a:cubicBezTo>
                    <a:pt x="7199" y="18"/>
                    <a:pt x="7095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2052030" y="1918076"/>
              <a:ext cx="431729" cy="116598"/>
            </a:xfrm>
            <a:custGeom>
              <a:avLst/>
              <a:gdLst/>
              <a:ahLst/>
              <a:cxnLst/>
              <a:rect l="l" t="t" r="r" b="b"/>
              <a:pathLst>
                <a:path w="11097" h="2997" extrusionOk="0">
                  <a:moveTo>
                    <a:pt x="7866" y="0"/>
                  </a:moveTo>
                  <a:cubicBezTo>
                    <a:pt x="7831" y="0"/>
                    <a:pt x="7793" y="10"/>
                    <a:pt x="7745" y="23"/>
                  </a:cubicBezTo>
                  <a:cubicBezTo>
                    <a:pt x="7499" y="83"/>
                    <a:pt x="7280" y="281"/>
                    <a:pt x="7087" y="455"/>
                  </a:cubicBezTo>
                  <a:cubicBezTo>
                    <a:pt x="6916" y="607"/>
                    <a:pt x="6785" y="726"/>
                    <a:pt x="6651" y="748"/>
                  </a:cubicBezTo>
                  <a:cubicBezTo>
                    <a:pt x="6631" y="750"/>
                    <a:pt x="6611" y="751"/>
                    <a:pt x="6592" y="751"/>
                  </a:cubicBezTo>
                  <a:cubicBezTo>
                    <a:pt x="6365" y="751"/>
                    <a:pt x="6219" y="577"/>
                    <a:pt x="6089" y="421"/>
                  </a:cubicBezTo>
                  <a:cubicBezTo>
                    <a:pt x="5949" y="254"/>
                    <a:pt x="5846" y="145"/>
                    <a:pt x="5696" y="145"/>
                  </a:cubicBezTo>
                  <a:cubicBezTo>
                    <a:pt x="5671" y="145"/>
                    <a:pt x="5644" y="148"/>
                    <a:pt x="5615" y="154"/>
                  </a:cubicBezTo>
                  <a:cubicBezTo>
                    <a:pt x="5503" y="178"/>
                    <a:pt x="5389" y="302"/>
                    <a:pt x="5270" y="433"/>
                  </a:cubicBezTo>
                  <a:cubicBezTo>
                    <a:pt x="5165" y="550"/>
                    <a:pt x="5046" y="683"/>
                    <a:pt x="4900" y="776"/>
                  </a:cubicBezTo>
                  <a:cubicBezTo>
                    <a:pt x="4826" y="825"/>
                    <a:pt x="4760" y="841"/>
                    <a:pt x="4702" y="841"/>
                  </a:cubicBezTo>
                  <a:cubicBezTo>
                    <a:pt x="4621" y="841"/>
                    <a:pt x="4556" y="808"/>
                    <a:pt x="4507" y="781"/>
                  </a:cubicBezTo>
                  <a:cubicBezTo>
                    <a:pt x="4465" y="760"/>
                    <a:pt x="4440" y="749"/>
                    <a:pt x="4418" y="749"/>
                  </a:cubicBezTo>
                  <a:cubicBezTo>
                    <a:pt x="4411" y="749"/>
                    <a:pt x="4403" y="750"/>
                    <a:pt x="4395" y="752"/>
                  </a:cubicBezTo>
                  <a:cubicBezTo>
                    <a:pt x="4336" y="769"/>
                    <a:pt x="4279" y="791"/>
                    <a:pt x="4229" y="812"/>
                  </a:cubicBezTo>
                  <a:cubicBezTo>
                    <a:pt x="4106" y="860"/>
                    <a:pt x="3999" y="896"/>
                    <a:pt x="3897" y="896"/>
                  </a:cubicBezTo>
                  <a:cubicBezTo>
                    <a:pt x="3725" y="896"/>
                    <a:pt x="3566" y="794"/>
                    <a:pt x="3374" y="478"/>
                  </a:cubicBezTo>
                  <a:cubicBezTo>
                    <a:pt x="3314" y="381"/>
                    <a:pt x="3223" y="312"/>
                    <a:pt x="3126" y="288"/>
                  </a:cubicBezTo>
                  <a:cubicBezTo>
                    <a:pt x="3103" y="282"/>
                    <a:pt x="3081" y="279"/>
                    <a:pt x="3059" y="279"/>
                  </a:cubicBezTo>
                  <a:cubicBezTo>
                    <a:pt x="3010" y="279"/>
                    <a:pt x="2963" y="294"/>
                    <a:pt x="2919" y="324"/>
                  </a:cubicBezTo>
                  <a:cubicBezTo>
                    <a:pt x="2735" y="440"/>
                    <a:pt x="2768" y="588"/>
                    <a:pt x="2840" y="841"/>
                  </a:cubicBezTo>
                  <a:cubicBezTo>
                    <a:pt x="2895" y="1031"/>
                    <a:pt x="2957" y="1250"/>
                    <a:pt x="2826" y="1434"/>
                  </a:cubicBezTo>
                  <a:cubicBezTo>
                    <a:pt x="2763" y="1522"/>
                    <a:pt x="2687" y="1555"/>
                    <a:pt x="2606" y="1555"/>
                  </a:cubicBezTo>
                  <a:cubicBezTo>
                    <a:pt x="2470" y="1555"/>
                    <a:pt x="2322" y="1462"/>
                    <a:pt x="2199" y="1386"/>
                  </a:cubicBezTo>
                  <a:cubicBezTo>
                    <a:pt x="2090" y="1315"/>
                    <a:pt x="1970" y="1243"/>
                    <a:pt x="1889" y="1243"/>
                  </a:cubicBezTo>
                  <a:lnTo>
                    <a:pt x="1887" y="1243"/>
                  </a:lnTo>
                  <a:cubicBezTo>
                    <a:pt x="1825" y="1243"/>
                    <a:pt x="1730" y="1291"/>
                    <a:pt x="1639" y="1336"/>
                  </a:cubicBezTo>
                  <a:cubicBezTo>
                    <a:pt x="1528" y="1389"/>
                    <a:pt x="1412" y="1446"/>
                    <a:pt x="1305" y="1446"/>
                  </a:cubicBezTo>
                  <a:cubicBezTo>
                    <a:pt x="1263" y="1446"/>
                    <a:pt x="1223" y="1438"/>
                    <a:pt x="1184" y="1417"/>
                  </a:cubicBezTo>
                  <a:cubicBezTo>
                    <a:pt x="1096" y="1365"/>
                    <a:pt x="1041" y="1262"/>
                    <a:pt x="1025" y="1091"/>
                  </a:cubicBezTo>
                  <a:cubicBezTo>
                    <a:pt x="1008" y="945"/>
                    <a:pt x="1080" y="817"/>
                    <a:pt x="1146" y="695"/>
                  </a:cubicBezTo>
                  <a:cubicBezTo>
                    <a:pt x="1192" y="612"/>
                    <a:pt x="1234" y="531"/>
                    <a:pt x="1244" y="457"/>
                  </a:cubicBezTo>
                  <a:cubicBezTo>
                    <a:pt x="1263" y="312"/>
                    <a:pt x="1184" y="231"/>
                    <a:pt x="1115" y="207"/>
                  </a:cubicBezTo>
                  <a:cubicBezTo>
                    <a:pt x="1105" y="203"/>
                    <a:pt x="1094" y="202"/>
                    <a:pt x="1083" y="202"/>
                  </a:cubicBezTo>
                  <a:cubicBezTo>
                    <a:pt x="1055" y="202"/>
                    <a:pt x="1022" y="211"/>
                    <a:pt x="980" y="221"/>
                  </a:cubicBezTo>
                  <a:cubicBezTo>
                    <a:pt x="899" y="240"/>
                    <a:pt x="827" y="305"/>
                    <a:pt x="763" y="371"/>
                  </a:cubicBezTo>
                  <a:lnTo>
                    <a:pt x="722" y="409"/>
                  </a:lnTo>
                  <a:cubicBezTo>
                    <a:pt x="494" y="648"/>
                    <a:pt x="239" y="881"/>
                    <a:pt x="0" y="991"/>
                  </a:cubicBezTo>
                  <a:cubicBezTo>
                    <a:pt x="134" y="1100"/>
                    <a:pt x="267" y="1205"/>
                    <a:pt x="405" y="1310"/>
                  </a:cubicBezTo>
                  <a:cubicBezTo>
                    <a:pt x="1835" y="2370"/>
                    <a:pt x="3605" y="2996"/>
                    <a:pt x="5520" y="2996"/>
                  </a:cubicBezTo>
                  <a:cubicBezTo>
                    <a:pt x="5587" y="2996"/>
                    <a:pt x="5653" y="2996"/>
                    <a:pt x="5720" y="2994"/>
                  </a:cubicBezTo>
                  <a:cubicBezTo>
                    <a:pt x="5758" y="2994"/>
                    <a:pt x="5794" y="2994"/>
                    <a:pt x="5830" y="2992"/>
                  </a:cubicBezTo>
                  <a:cubicBezTo>
                    <a:pt x="5872" y="2989"/>
                    <a:pt x="5911" y="2989"/>
                    <a:pt x="5951" y="2984"/>
                  </a:cubicBezTo>
                  <a:cubicBezTo>
                    <a:pt x="6034" y="2982"/>
                    <a:pt x="6115" y="2980"/>
                    <a:pt x="6199" y="2970"/>
                  </a:cubicBezTo>
                  <a:cubicBezTo>
                    <a:pt x="6254" y="2965"/>
                    <a:pt x="6306" y="2961"/>
                    <a:pt x="6361" y="2956"/>
                  </a:cubicBezTo>
                  <a:cubicBezTo>
                    <a:pt x="6399" y="2954"/>
                    <a:pt x="6437" y="2949"/>
                    <a:pt x="6475" y="2944"/>
                  </a:cubicBezTo>
                  <a:cubicBezTo>
                    <a:pt x="6566" y="2932"/>
                    <a:pt x="6654" y="2923"/>
                    <a:pt x="6744" y="2908"/>
                  </a:cubicBezTo>
                  <a:cubicBezTo>
                    <a:pt x="6790" y="2901"/>
                    <a:pt x="6830" y="2896"/>
                    <a:pt x="6873" y="2887"/>
                  </a:cubicBezTo>
                  <a:cubicBezTo>
                    <a:pt x="7006" y="2865"/>
                    <a:pt x="7140" y="2846"/>
                    <a:pt x="7271" y="2815"/>
                  </a:cubicBezTo>
                  <a:cubicBezTo>
                    <a:pt x="7397" y="2789"/>
                    <a:pt x="7521" y="2763"/>
                    <a:pt x="7642" y="2730"/>
                  </a:cubicBezTo>
                  <a:cubicBezTo>
                    <a:pt x="7707" y="2718"/>
                    <a:pt x="7769" y="2699"/>
                    <a:pt x="7828" y="2682"/>
                  </a:cubicBezTo>
                  <a:cubicBezTo>
                    <a:pt x="7869" y="2670"/>
                    <a:pt x="7909" y="2658"/>
                    <a:pt x="7950" y="2646"/>
                  </a:cubicBezTo>
                  <a:lnTo>
                    <a:pt x="8066" y="2610"/>
                  </a:lnTo>
                  <a:cubicBezTo>
                    <a:pt x="8112" y="2596"/>
                    <a:pt x="8159" y="2580"/>
                    <a:pt x="8202" y="2565"/>
                  </a:cubicBezTo>
                  <a:cubicBezTo>
                    <a:pt x="8259" y="2549"/>
                    <a:pt x="8314" y="2529"/>
                    <a:pt x="8369" y="2508"/>
                  </a:cubicBezTo>
                  <a:cubicBezTo>
                    <a:pt x="8426" y="2489"/>
                    <a:pt x="8486" y="2468"/>
                    <a:pt x="8545" y="2444"/>
                  </a:cubicBezTo>
                  <a:cubicBezTo>
                    <a:pt x="8662" y="2403"/>
                    <a:pt x="8779" y="2351"/>
                    <a:pt x="8893" y="2303"/>
                  </a:cubicBezTo>
                  <a:cubicBezTo>
                    <a:pt x="8950" y="2279"/>
                    <a:pt x="9007" y="2256"/>
                    <a:pt x="9064" y="2229"/>
                  </a:cubicBezTo>
                  <a:cubicBezTo>
                    <a:pt x="9119" y="2206"/>
                    <a:pt x="9176" y="2179"/>
                    <a:pt x="9234" y="2153"/>
                  </a:cubicBezTo>
                  <a:cubicBezTo>
                    <a:pt x="9910" y="1827"/>
                    <a:pt x="10534" y="1419"/>
                    <a:pt x="11096" y="938"/>
                  </a:cubicBezTo>
                  <a:cubicBezTo>
                    <a:pt x="11037" y="874"/>
                    <a:pt x="10994" y="798"/>
                    <a:pt x="10954" y="726"/>
                  </a:cubicBezTo>
                  <a:lnTo>
                    <a:pt x="10930" y="688"/>
                  </a:lnTo>
                  <a:cubicBezTo>
                    <a:pt x="10851" y="553"/>
                    <a:pt x="10757" y="486"/>
                    <a:pt x="10637" y="486"/>
                  </a:cubicBezTo>
                  <a:cubicBezTo>
                    <a:pt x="10569" y="486"/>
                    <a:pt x="10492" y="508"/>
                    <a:pt x="10406" y="552"/>
                  </a:cubicBezTo>
                  <a:cubicBezTo>
                    <a:pt x="10341" y="587"/>
                    <a:pt x="10259" y="628"/>
                    <a:pt x="10174" y="628"/>
                  </a:cubicBezTo>
                  <a:cubicBezTo>
                    <a:pt x="10100" y="628"/>
                    <a:pt x="10023" y="597"/>
                    <a:pt x="9953" y="500"/>
                  </a:cubicBezTo>
                  <a:lnTo>
                    <a:pt x="9941" y="486"/>
                  </a:lnTo>
                  <a:cubicBezTo>
                    <a:pt x="9874" y="390"/>
                    <a:pt x="9846" y="357"/>
                    <a:pt x="9786" y="355"/>
                  </a:cubicBezTo>
                  <a:lnTo>
                    <a:pt x="9781" y="355"/>
                  </a:lnTo>
                  <a:cubicBezTo>
                    <a:pt x="9541" y="355"/>
                    <a:pt x="9060" y="671"/>
                    <a:pt x="8805" y="845"/>
                  </a:cubicBezTo>
                  <a:cubicBezTo>
                    <a:pt x="8626" y="967"/>
                    <a:pt x="8559" y="1005"/>
                    <a:pt x="8512" y="1014"/>
                  </a:cubicBezTo>
                  <a:lnTo>
                    <a:pt x="8488" y="1017"/>
                  </a:lnTo>
                  <a:cubicBezTo>
                    <a:pt x="8468" y="1021"/>
                    <a:pt x="8438" y="1026"/>
                    <a:pt x="8405" y="1026"/>
                  </a:cubicBezTo>
                  <a:cubicBezTo>
                    <a:pt x="8334" y="1026"/>
                    <a:pt x="8246" y="1002"/>
                    <a:pt x="8188" y="886"/>
                  </a:cubicBezTo>
                  <a:cubicBezTo>
                    <a:pt x="8114" y="738"/>
                    <a:pt x="8104" y="548"/>
                    <a:pt x="8104" y="369"/>
                  </a:cubicBezTo>
                  <a:cubicBezTo>
                    <a:pt x="8104" y="343"/>
                    <a:pt x="8107" y="312"/>
                    <a:pt x="8107" y="283"/>
                  </a:cubicBezTo>
                  <a:lnTo>
                    <a:pt x="8107" y="255"/>
                  </a:lnTo>
                  <a:cubicBezTo>
                    <a:pt x="8107" y="126"/>
                    <a:pt x="8045" y="50"/>
                    <a:pt x="7912" y="7"/>
                  </a:cubicBezTo>
                  <a:cubicBezTo>
                    <a:pt x="7897" y="2"/>
                    <a:pt x="7882" y="0"/>
                    <a:pt x="7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1936832" y="1471330"/>
              <a:ext cx="208181" cy="438771"/>
            </a:xfrm>
            <a:custGeom>
              <a:avLst/>
              <a:gdLst/>
              <a:ahLst/>
              <a:cxnLst/>
              <a:rect l="l" t="t" r="r" b="b"/>
              <a:pathLst>
                <a:path w="5351" h="11278" extrusionOk="0">
                  <a:moveTo>
                    <a:pt x="2463" y="0"/>
                  </a:moveTo>
                  <a:cubicBezTo>
                    <a:pt x="2427" y="0"/>
                    <a:pt x="2390" y="9"/>
                    <a:pt x="2356" y="27"/>
                  </a:cubicBezTo>
                  <a:cubicBezTo>
                    <a:pt x="2273" y="67"/>
                    <a:pt x="2240" y="86"/>
                    <a:pt x="2204" y="108"/>
                  </a:cubicBezTo>
                  <a:cubicBezTo>
                    <a:pt x="2180" y="122"/>
                    <a:pt x="2154" y="137"/>
                    <a:pt x="2111" y="158"/>
                  </a:cubicBezTo>
                  <a:cubicBezTo>
                    <a:pt x="2099" y="163"/>
                    <a:pt x="2085" y="170"/>
                    <a:pt x="2073" y="175"/>
                  </a:cubicBezTo>
                  <a:cubicBezTo>
                    <a:pt x="1010" y="1363"/>
                    <a:pt x="274" y="2847"/>
                    <a:pt x="0" y="4491"/>
                  </a:cubicBezTo>
                  <a:cubicBezTo>
                    <a:pt x="58" y="4515"/>
                    <a:pt x="136" y="4529"/>
                    <a:pt x="272" y="4539"/>
                  </a:cubicBezTo>
                  <a:cubicBezTo>
                    <a:pt x="482" y="4553"/>
                    <a:pt x="536" y="4663"/>
                    <a:pt x="570" y="4729"/>
                  </a:cubicBezTo>
                  <a:cubicBezTo>
                    <a:pt x="575" y="4736"/>
                    <a:pt x="577" y="4746"/>
                    <a:pt x="584" y="4753"/>
                  </a:cubicBezTo>
                  <a:cubicBezTo>
                    <a:pt x="641" y="4844"/>
                    <a:pt x="729" y="4898"/>
                    <a:pt x="851" y="4913"/>
                  </a:cubicBezTo>
                  <a:cubicBezTo>
                    <a:pt x="1034" y="4934"/>
                    <a:pt x="1113" y="5046"/>
                    <a:pt x="1165" y="5146"/>
                  </a:cubicBezTo>
                  <a:cubicBezTo>
                    <a:pt x="1207" y="5234"/>
                    <a:pt x="1370" y="5514"/>
                    <a:pt x="1609" y="5514"/>
                  </a:cubicBezTo>
                  <a:cubicBezTo>
                    <a:pt x="1617" y="5514"/>
                    <a:pt x="1626" y="5514"/>
                    <a:pt x="1635" y="5513"/>
                  </a:cubicBezTo>
                  <a:cubicBezTo>
                    <a:pt x="1644" y="5508"/>
                    <a:pt x="1656" y="5508"/>
                    <a:pt x="1666" y="5508"/>
                  </a:cubicBezTo>
                  <a:cubicBezTo>
                    <a:pt x="1756" y="5508"/>
                    <a:pt x="1844" y="5549"/>
                    <a:pt x="1904" y="5615"/>
                  </a:cubicBezTo>
                  <a:cubicBezTo>
                    <a:pt x="1968" y="5692"/>
                    <a:pt x="1994" y="5794"/>
                    <a:pt x="1975" y="5897"/>
                  </a:cubicBezTo>
                  <a:cubicBezTo>
                    <a:pt x="1947" y="6020"/>
                    <a:pt x="1899" y="6068"/>
                    <a:pt x="1789" y="6173"/>
                  </a:cubicBezTo>
                  <a:cubicBezTo>
                    <a:pt x="1754" y="6206"/>
                    <a:pt x="1716" y="6247"/>
                    <a:pt x="1661" y="6301"/>
                  </a:cubicBezTo>
                  <a:cubicBezTo>
                    <a:pt x="1480" y="6490"/>
                    <a:pt x="1537" y="6802"/>
                    <a:pt x="1706" y="6973"/>
                  </a:cubicBezTo>
                  <a:cubicBezTo>
                    <a:pt x="1775" y="7042"/>
                    <a:pt x="1837" y="7090"/>
                    <a:pt x="1892" y="7133"/>
                  </a:cubicBezTo>
                  <a:cubicBezTo>
                    <a:pt x="1930" y="7161"/>
                    <a:pt x="1963" y="7185"/>
                    <a:pt x="1992" y="7216"/>
                  </a:cubicBezTo>
                  <a:cubicBezTo>
                    <a:pt x="2180" y="7402"/>
                    <a:pt x="2142" y="7564"/>
                    <a:pt x="2109" y="7707"/>
                  </a:cubicBezTo>
                  <a:cubicBezTo>
                    <a:pt x="2092" y="7778"/>
                    <a:pt x="2073" y="7852"/>
                    <a:pt x="2078" y="7936"/>
                  </a:cubicBezTo>
                  <a:cubicBezTo>
                    <a:pt x="2092" y="8057"/>
                    <a:pt x="2142" y="8100"/>
                    <a:pt x="2256" y="8188"/>
                  </a:cubicBezTo>
                  <a:cubicBezTo>
                    <a:pt x="2530" y="8403"/>
                    <a:pt x="2521" y="8674"/>
                    <a:pt x="2478" y="8889"/>
                  </a:cubicBezTo>
                  <a:cubicBezTo>
                    <a:pt x="2385" y="9353"/>
                    <a:pt x="2390" y="9360"/>
                    <a:pt x="2521" y="9651"/>
                  </a:cubicBezTo>
                  <a:lnTo>
                    <a:pt x="2561" y="9741"/>
                  </a:lnTo>
                  <a:cubicBezTo>
                    <a:pt x="2621" y="9875"/>
                    <a:pt x="2642" y="10018"/>
                    <a:pt x="2621" y="10161"/>
                  </a:cubicBezTo>
                  <a:cubicBezTo>
                    <a:pt x="2595" y="10344"/>
                    <a:pt x="2635" y="10508"/>
                    <a:pt x="2749" y="10663"/>
                  </a:cubicBezTo>
                  <a:lnTo>
                    <a:pt x="2771" y="10689"/>
                  </a:lnTo>
                  <a:cubicBezTo>
                    <a:pt x="2878" y="10816"/>
                    <a:pt x="3107" y="11128"/>
                    <a:pt x="3223" y="11209"/>
                  </a:cubicBezTo>
                  <a:cubicBezTo>
                    <a:pt x="3298" y="11259"/>
                    <a:pt x="3367" y="11278"/>
                    <a:pt x="3418" y="11278"/>
                  </a:cubicBezTo>
                  <a:cubicBezTo>
                    <a:pt x="3452" y="11278"/>
                    <a:pt x="3477" y="11270"/>
                    <a:pt x="3490" y="11256"/>
                  </a:cubicBezTo>
                  <a:cubicBezTo>
                    <a:pt x="3514" y="11230"/>
                    <a:pt x="3493" y="11171"/>
                    <a:pt x="3440" y="11102"/>
                  </a:cubicBezTo>
                  <a:lnTo>
                    <a:pt x="3378" y="11028"/>
                  </a:lnTo>
                  <a:cubicBezTo>
                    <a:pt x="3288" y="10916"/>
                    <a:pt x="3228" y="10844"/>
                    <a:pt x="3190" y="10730"/>
                  </a:cubicBezTo>
                  <a:cubicBezTo>
                    <a:pt x="3121" y="10532"/>
                    <a:pt x="3252" y="10485"/>
                    <a:pt x="3333" y="10456"/>
                  </a:cubicBezTo>
                  <a:cubicBezTo>
                    <a:pt x="3402" y="10427"/>
                    <a:pt x="3486" y="10399"/>
                    <a:pt x="3569" y="10292"/>
                  </a:cubicBezTo>
                  <a:cubicBezTo>
                    <a:pt x="3669" y="10161"/>
                    <a:pt x="3657" y="10094"/>
                    <a:pt x="3645" y="10010"/>
                  </a:cubicBezTo>
                  <a:cubicBezTo>
                    <a:pt x="3633" y="9927"/>
                    <a:pt x="3619" y="9827"/>
                    <a:pt x="3702" y="9689"/>
                  </a:cubicBezTo>
                  <a:cubicBezTo>
                    <a:pt x="3764" y="9589"/>
                    <a:pt x="3776" y="9505"/>
                    <a:pt x="3790" y="9420"/>
                  </a:cubicBezTo>
                  <a:cubicBezTo>
                    <a:pt x="3800" y="9365"/>
                    <a:pt x="3809" y="9313"/>
                    <a:pt x="3831" y="9258"/>
                  </a:cubicBezTo>
                  <a:cubicBezTo>
                    <a:pt x="3890" y="9105"/>
                    <a:pt x="4005" y="9062"/>
                    <a:pt x="4088" y="9055"/>
                  </a:cubicBezTo>
                  <a:cubicBezTo>
                    <a:pt x="4100" y="9053"/>
                    <a:pt x="4110" y="9053"/>
                    <a:pt x="4122" y="9050"/>
                  </a:cubicBezTo>
                  <a:cubicBezTo>
                    <a:pt x="4136" y="9046"/>
                    <a:pt x="4148" y="9043"/>
                    <a:pt x="4160" y="9043"/>
                  </a:cubicBezTo>
                  <a:cubicBezTo>
                    <a:pt x="4262" y="9031"/>
                    <a:pt x="4307" y="8943"/>
                    <a:pt x="4314" y="8865"/>
                  </a:cubicBezTo>
                  <a:cubicBezTo>
                    <a:pt x="4324" y="8779"/>
                    <a:pt x="4319" y="8743"/>
                    <a:pt x="4312" y="8700"/>
                  </a:cubicBezTo>
                  <a:cubicBezTo>
                    <a:pt x="4307" y="8662"/>
                    <a:pt x="4298" y="8617"/>
                    <a:pt x="4303" y="8538"/>
                  </a:cubicBezTo>
                  <a:cubicBezTo>
                    <a:pt x="4312" y="8391"/>
                    <a:pt x="4398" y="8300"/>
                    <a:pt x="4546" y="8288"/>
                  </a:cubicBezTo>
                  <a:cubicBezTo>
                    <a:pt x="4569" y="8283"/>
                    <a:pt x="4593" y="8283"/>
                    <a:pt x="4619" y="8283"/>
                  </a:cubicBezTo>
                  <a:cubicBezTo>
                    <a:pt x="4724" y="8283"/>
                    <a:pt x="4839" y="8281"/>
                    <a:pt x="4951" y="8162"/>
                  </a:cubicBezTo>
                  <a:cubicBezTo>
                    <a:pt x="5122" y="7974"/>
                    <a:pt x="5072" y="7805"/>
                    <a:pt x="5015" y="7624"/>
                  </a:cubicBezTo>
                  <a:cubicBezTo>
                    <a:pt x="4967" y="7469"/>
                    <a:pt x="4905" y="7278"/>
                    <a:pt x="5091" y="7147"/>
                  </a:cubicBezTo>
                  <a:cubicBezTo>
                    <a:pt x="5160" y="7100"/>
                    <a:pt x="5253" y="7033"/>
                    <a:pt x="5282" y="6961"/>
                  </a:cubicBezTo>
                  <a:cubicBezTo>
                    <a:pt x="5351" y="6802"/>
                    <a:pt x="5336" y="6640"/>
                    <a:pt x="5239" y="6518"/>
                  </a:cubicBezTo>
                  <a:cubicBezTo>
                    <a:pt x="5161" y="6423"/>
                    <a:pt x="5044" y="6370"/>
                    <a:pt x="4922" y="6370"/>
                  </a:cubicBezTo>
                  <a:cubicBezTo>
                    <a:pt x="4895" y="6370"/>
                    <a:pt x="4868" y="6373"/>
                    <a:pt x="4841" y="6378"/>
                  </a:cubicBezTo>
                  <a:cubicBezTo>
                    <a:pt x="4803" y="6387"/>
                    <a:pt x="4769" y="6394"/>
                    <a:pt x="4734" y="6402"/>
                  </a:cubicBezTo>
                  <a:cubicBezTo>
                    <a:pt x="4632" y="6425"/>
                    <a:pt x="4547" y="6444"/>
                    <a:pt x="4470" y="6444"/>
                  </a:cubicBezTo>
                  <a:cubicBezTo>
                    <a:pt x="4444" y="6444"/>
                    <a:pt x="4420" y="6442"/>
                    <a:pt x="4395" y="6437"/>
                  </a:cubicBezTo>
                  <a:cubicBezTo>
                    <a:pt x="4245" y="6406"/>
                    <a:pt x="4064" y="6301"/>
                    <a:pt x="4050" y="5982"/>
                  </a:cubicBezTo>
                  <a:cubicBezTo>
                    <a:pt x="4043" y="5866"/>
                    <a:pt x="3995" y="5670"/>
                    <a:pt x="3745" y="5656"/>
                  </a:cubicBezTo>
                  <a:lnTo>
                    <a:pt x="3705" y="5651"/>
                  </a:lnTo>
                  <a:cubicBezTo>
                    <a:pt x="3481" y="5637"/>
                    <a:pt x="3288" y="5625"/>
                    <a:pt x="3112" y="5294"/>
                  </a:cubicBezTo>
                  <a:cubicBezTo>
                    <a:pt x="3097" y="5268"/>
                    <a:pt x="3083" y="5244"/>
                    <a:pt x="3066" y="5220"/>
                  </a:cubicBezTo>
                  <a:cubicBezTo>
                    <a:pt x="3054" y="5199"/>
                    <a:pt x="3042" y="5182"/>
                    <a:pt x="3031" y="5163"/>
                  </a:cubicBezTo>
                  <a:cubicBezTo>
                    <a:pt x="3007" y="5121"/>
                    <a:pt x="2903" y="5071"/>
                    <a:pt x="2819" y="5071"/>
                  </a:cubicBezTo>
                  <a:cubicBezTo>
                    <a:pt x="2803" y="5071"/>
                    <a:pt x="2787" y="5073"/>
                    <a:pt x="2773" y="5077"/>
                  </a:cubicBezTo>
                  <a:cubicBezTo>
                    <a:pt x="2659" y="5113"/>
                    <a:pt x="2592" y="5160"/>
                    <a:pt x="2535" y="5203"/>
                  </a:cubicBezTo>
                  <a:cubicBezTo>
                    <a:pt x="2482" y="5239"/>
                    <a:pt x="2425" y="5280"/>
                    <a:pt x="2354" y="5280"/>
                  </a:cubicBezTo>
                  <a:cubicBezTo>
                    <a:pt x="2317" y="5280"/>
                    <a:pt x="2276" y="5269"/>
                    <a:pt x="2230" y="5241"/>
                  </a:cubicBezTo>
                  <a:cubicBezTo>
                    <a:pt x="2109" y="5168"/>
                    <a:pt x="2068" y="5163"/>
                    <a:pt x="2023" y="5163"/>
                  </a:cubicBezTo>
                  <a:cubicBezTo>
                    <a:pt x="2017" y="5163"/>
                    <a:pt x="2010" y="5163"/>
                    <a:pt x="2004" y="5163"/>
                  </a:cubicBezTo>
                  <a:cubicBezTo>
                    <a:pt x="1928" y="5163"/>
                    <a:pt x="1868" y="5176"/>
                    <a:pt x="1813" y="5191"/>
                  </a:cubicBezTo>
                  <a:cubicBezTo>
                    <a:pt x="1768" y="5202"/>
                    <a:pt x="1721" y="5213"/>
                    <a:pt x="1670" y="5213"/>
                  </a:cubicBezTo>
                  <a:cubicBezTo>
                    <a:pt x="1597" y="5213"/>
                    <a:pt x="1515" y="5190"/>
                    <a:pt x="1413" y="5108"/>
                  </a:cubicBezTo>
                  <a:cubicBezTo>
                    <a:pt x="1275" y="4996"/>
                    <a:pt x="1251" y="4841"/>
                    <a:pt x="1249" y="4732"/>
                  </a:cubicBezTo>
                  <a:cubicBezTo>
                    <a:pt x="1246" y="4694"/>
                    <a:pt x="1253" y="4648"/>
                    <a:pt x="1261" y="4596"/>
                  </a:cubicBezTo>
                  <a:cubicBezTo>
                    <a:pt x="1273" y="4513"/>
                    <a:pt x="1289" y="4381"/>
                    <a:pt x="1251" y="4334"/>
                  </a:cubicBezTo>
                  <a:cubicBezTo>
                    <a:pt x="1231" y="4307"/>
                    <a:pt x="1208" y="4294"/>
                    <a:pt x="1177" y="4294"/>
                  </a:cubicBezTo>
                  <a:cubicBezTo>
                    <a:pt x="1134" y="4294"/>
                    <a:pt x="1074" y="4319"/>
                    <a:pt x="984" y="4365"/>
                  </a:cubicBezTo>
                  <a:cubicBezTo>
                    <a:pt x="953" y="4381"/>
                    <a:pt x="925" y="4396"/>
                    <a:pt x="896" y="4408"/>
                  </a:cubicBezTo>
                  <a:cubicBezTo>
                    <a:pt x="864" y="4421"/>
                    <a:pt x="831" y="4427"/>
                    <a:pt x="797" y="4427"/>
                  </a:cubicBezTo>
                  <a:cubicBezTo>
                    <a:pt x="704" y="4427"/>
                    <a:pt x="610" y="4379"/>
                    <a:pt x="555" y="4293"/>
                  </a:cubicBezTo>
                  <a:cubicBezTo>
                    <a:pt x="415" y="4077"/>
                    <a:pt x="436" y="3633"/>
                    <a:pt x="653" y="3460"/>
                  </a:cubicBezTo>
                  <a:cubicBezTo>
                    <a:pt x="746" y="3386"/>
                    <a:pt x="853" y="3340"/>
                    <a:pt x="965" y="3333"/>
                  </a:cubicBezTo>
                  <a:cubicBezTo>
                    <a:pt x="991" y="3329"/>
                    <a:pt x="1015" y="3326"/>
                    <a:pt x="1039" y="3324"/>
                  </a:cubicBezTo>
                  <a:cubicBezTo>
                    <a:pt x="1097" y="3318"/>
                    <a:pt x="1156" y="3311"/>
                    <a:pt x="1218" y="3311"/>
                  </a:cubicBezTo>
                  <a:cubicBezTo>
                    <a:pt x="1227" y="3311"/>
                    <a:pt x="1237" y="3312"/>
                    <a:pt x="1246" y="3312"/>
                  </a:cubicBezTo>
                  <a:cubicBezTo>
                    <a:pt x="1262" y="3313"/>
                    <a:pt x="1276" y="3313"/>
                    <a:pt x="1289" y="3313"/>
                  </a:cubicBezTo>
                  <a:cubicBezTo>
                    <a:pt x="1369" y="3313"/>
                    <a:pt x="1400" y="3302"/>
                    <a:pt x="1420" y="3298"/>
                  </a:cubicBezTo>
                  <a:cubicBezTo>
                    <a:pt x="1440" y="3290"/>
                    <a:pt x="1460" y="3285"/>
                    <a:pt x="1481" y="3285"/>
                  </a:cubicBezTo>
                  <a:cubicBezTo>
                    <a:pt x="1503" y="3285"/>
                    <a:pt x="1527" y="3290"/>
                    <a:pt x="1558" y="3305"/>
                  </a:cubicBezTo>
                  <a:cubicBezTo>
                    <a:pt x="1699" y="3364"/>
                    <a:pt x="1680" y="3519"/>
                    <a:pt x="1666" y="3645"/>
                  </a:cubicBezTo>
                  <a:cubicBezTo>
                    <a:pt x="1651" y="3774"/>
                    <a:pt x="1632" y="3919"/>
                    <a:pt x="1725" y="4036"/>
                  </a:cubicBezTo>
                  <a:cubicBezTo>
                    <a:pt x="1737" y="4050"/>
                    <a:pt x="1755" y="4068"/>
                    <a:pt x="1777" y="4068"/>
                  </a:cubicBezTo>
                  <a:cubicBezTo>
                    <a:pt x="1780" y="4068"/>
                    <a:pt x="1783" y="4068"/>
                    <a:pt x="1787" y="4067"/>
                  </a:cubicBezTo>
                  <a:cubicBezTo>
                    <a:pt x="1811" y="4062"/>
                    <a:pt x="1835" y="4041"/>
                    <a:pt x="1847" y="4007"/>
                  </a:cubicBezTo>
                  <a:cubicBezTo>
                    <a:pt x="1885" y="3898"/>
                    <a:pt x="1870" y="3817"/>
                    <a:pt x="1854" y="3714"/>
                  </a:cubicBezTo>
                  <a:cubicBezTo>
                    <a:pt x="1835" y="3626"/>
                    <a:pt x="1820" y="3526"/>
                    <a:pt x="1832" y="3395"/>
                  </a:cubicBezTo>
                  <a:cubicBezTo>
                    <a:pt x="1839" y="3302"/>
                    <a:pt x="1892" y="3250"/>
                    <a:pt x="1987" y="3238"/>
                  </a:cubicBezTo>
                  <a:cubicBezTo>
                    <a:pt x="2023" y="3231"/>
                    <a:pt x="2059" y="3231"/>
                    <a:pt x="2104" y="3229"/>
                  </a:cubicBezTo>
                  <a:cubicBezTo>
                    <a:pt x="2275" y="3219"/>
                    <a:pt x="2394" y="3207"/>
                    <a:pt x="2452" y="3067"/>
                  </a:cubicBezTo>
                  <a:cubicBezTo>
                    <a:pt x="2471" y="3019"/>
                    <a:pt x="2480" y="2974"/>
                    <a:pt x="2483" y="2924"/>
                  </a:cubicBezTo>
                  <a:cubicBezTo>
                    <a:pt x="2483" y="2900"/>
                    <a:pt x="2490" y="2683"/>
                    <a:pt x="2523" y="2581"/>
                  </a:cubicBezTo>
                  <a:cubicBezTo>
                    <a:pt x="2595" y="2366"/>
                    <a:pt x="2742" y="2350"/>
                    <a:pt x="2852" y="2335"/>
                  </a:cubicBezTo>
                  <a:cubicBezTo>
                    <a:pt x="2873" y="2330"/>
                    <a:pt x="2897" y="2328"/>
                    <a:pt x="2919" y="2323"/>
                  </a:cubicBezTo>
                  <a:cubicBezTo>
                    <a:pt x="3097" y="2288"/>
                    <a:pt x="3138" y="2209"/>
                    <a:pt x="3193" y="2111"/>
                  </a:cubicBezTo>
                  <a:cubicBezTo>
                    <a:pt x="3207" y="2085"/>
                    <a:pt x="3221" y="2061"/>
                    <a:pt x="3238" y="2037"/>
                  </a:cubicBezTo>
                  <a:cubicBezTo>
                    <a:pt x="3313" y="1923"/>
                    <a:pt x="3403" y="1888"/>
                    <a:pt x="3493" y="1888"/>
                  </a:cubicBezTo>
                  <a:cubicBezTo>
                    <a:pt x="3577" y="1888"/>
                    <a:pt x="3662" y="1919"/>
                    <a:pt x="3733" y="1947"/>
                  </a:cubicBezTo>
                  <a:cubicBezTo>
                    <a:pt x="3798" y="1971"/>
                    <a:pt x="3857" y="1992"/>
                    <a:pt x="3907" y="1995"/>
                  </a:cubicBezTo>
                  <a:lnTo>
                    <a:pt x="3924" y="1995"/>
                  </a:lnTo>
                  <a:cubicBezTo>
                    <a:pt x="4126" y="1990"/>
                    <a:pt x="4326" y="1835"/>
                    <a:pt x="4419" y="1683"/>
                  </a:cubicBezTo>
                  <a:cubicBezTo>
                    <a:pt x="4600" y="1385"/>
                    <a:pt x="4453" y="961"/>
                    <a:pt x="4195" y="787"/>
                  </a:cubicBezTo>
                  <a:cubicBezTo>
                    <a:pt x="4087" y="711"/>
                    <a:pt x="3929" y="661"/>
                    <a:pt x="3777" y="661"/>
                  </a:cubicBezTo>
                  <a:cubicBezTo>
                    <a:pt x="3681" y="661"/>
                    <a:pt x="3587" y="681"/>
                    <a:pt x="3512" y="727"/>
                  </a:cubicBezTo>
                  <a:cubicBezTo>
                    <a:pt x="3405" y="792"/>
                    <a:pt x="3335" y="913"/>
                    <a:pt x="3262" y="1044"/>
                  </a:cubicBezTo>
                  <a:cubicBezTo>
                    <a:pt x="3219" y="1116"/>
                    <a:pt x="3181" y="1192"/>
                    <a:pt x="3131" y="1256"/>
                  </a:cubicBezTo>
                  <a:cubicBezTo>
                    <a:pt x="3088" y="1313"/>
                    <a:pt x="3035" y="1361"/>
                    <a:pt x="2957" y="1406"/>
                  </a:cubicBezTo>
                  <a:cubicBezTo>
                    <a:pt x="2859" y="1466"/>
                    <a:pt x="2754" y="1473"/>
                    <a:pt x="2657" y="1473"/>
                  </a:cubicBezTo>
                  <a:lnTo>
                    <a:pt x="2654" y="1473"/>
                  </a:lnTo>
                  <a:cubicBezTo>
                    <a:pt x="2445" y="1473"/>
                    <a:pt x="2244" y="1328"/>
                    <a:pt x="2159" y="1111"/>
                  </a:cubicBezTo>
                  <a:cubicBezTo>
                    <a:pt x="2132" y="1042"/>
                    <a:pt x="2137" y="954"/>
                    <a:pt x="2180" y="882"/>
                  </a:cubicBezTo>
                  <a:cubicBezTo>
                    <a:pt x="2218" y="811"/>
                    <a:pt x="2287" y="763"/>
                    <a:pt x="2364" y="751"/>
                  </a:cubicBezTo>
                  <a:lnTo>
                    <a:pt x="2406" y="744"/>
                  </a:lnTo>
                  <a:cubicBezTo>
                    <a:pt x="2502" y="730"/>
                    <a:pt x="2559" y="720"/>
                    <a:pt x="2621" y="639"/>
                  </a:cubicBezTo>
                  <a:cubicBezTo>
                    <a:pt x="2792" y="418"/>
                    <a:pt x="2752" y="208"/>
                    <a:pt x="2661" y="101"/>
                  </a:cubicBezTo>
                  <a:cubicBezTo>
                    <a:pt x="2609" y="36"/>
                    <a:pt x="2536" y="0"/>
                    <a:pt x="2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2472865" y="1802645"/>
              <a:ext cx="109790" cy="84502"/>
            </a:xfrm>
            <a:custGeom>
              <a:avLst/>
              <a:gdLst/>
              <a:ahLst/>
              <a:cxnLst/>
              <a:rect l="l" t="t" r="r" b="b"/>
              <a:pathLst>
                <a:path w="2822" h="2172" extrusionOk="0">
                  <a:moveTo>
                    <a:pt x="1699" y="0"/>
                  </a:moveTo>
                  <a:cubicBezTo>
                    <a:pt x="1691" y="0"/>
                    <a:pt x="1682" y="0"/>
                    <a:pt x="1673" y="1"/>
                  </a:cubicBezTo>
                  <a:cubicBezTo>
                    <a:pt x="1551" y="6"/>
                    <a:pt x="1470" y="60"/>
                    <a:pt x="1420" y="168"/>
                  </a:cubicBezTo>
                  <a:cubicBezTo>
                    <a:pt x="1416" y="182"/>
                    <a:pt x="1409" y="196"/>
                    <a:pt x="1399" y="218"/>
                  </a:cubicBezTo>
                  <a:cubicBezTo>
                    <a:pt x="1368" y="311"/>
                    <a:pt x="1313" y="458"/>
                    <a:pt x="1118" y="489"/>
                  </a:cubicBezTo>
                  <a:cubicBezTo>
                    <a:pt x="1063" y="499"/>
                    <a:pt x="1018" y="504"/>
                    <a:pt x="977" y="511"/>
                  </a:cubicBezTo>
                  <a:cubicBezTo>
                    <a:pt x="813" y="530"/>
                    <a:pt x="732" y="542"/>
                    <a:pt x="596" y="620"/>
                  </a:cubicBezTo>
                  <a:cubicBezTo>
                    <a:pt x="396" y="737"/>
                    <a:pt x="360" y="823"/>
                    <a:pt x="308" y="966"/>
                  </a:cubicBezTo>
                  <a:cubicBezTo>
                    <a:pt x="272" y="1056"/>
                    <a:pt x="227" y="1175"/>
                    <a:pt x="122" y="1318"/>
                  </a:cubicBezTo>
                  <a:cubicBezTo>
                    <a:pt x="27" y="1452"/>
                    <a:pt x="1" y="1659"/>
                    <a:pt x="29" y="1764"/>
                  </a:cubicBezTo>
                  <a:cubicBezTo>
                    <a:pt x="67" y="1886"/>
                    <a:pt x="143" y="1927"/>
                    <a:pt x="207" y="1927"/>
                  </a:cubicBezTo>
                  <a:cubicBezTo>
                    <a:pt x="219" y="1927"/>
                    <a:pt x="230" y="1926"/>
                    <a:pt x="241" y="1923"/>
                  </a:cubicBezTo>
                  <a:cubicBezTo>
                    <a:pt x="344" y="1902"/>
                    <a:pt x="451" y="1828"/>
                    <a:pt x="561" y="1752"/>
                  </a:cubicBezTo>
                  <a:cubicBezTo>
                    <a:pt x="694" y="1656"/>
                    <a:pt x="837" y="1556"/>
                    <a:pt x="1001" y="1528"/>
                  </a:cubicBezTo>
                  <a:cubicBezTo>
                    <a:pt x="1025" y="1525"/>
                    <a:pt x="1046" y="1523"/>
                    <a:pt x="1066" y="1523"/>
                  </a:cubicBezTo>
                  <a:cubicBezTo>
                    <a:pt x="1249" y="1523"/>
                    <a:pt x="1304" y="1690"/>
                    <a:pt x="1347" y="1802"/>
                  </a:cubicBezTo>
                  <a:cubicBezTo>
                    <a:pt x="1359" y="1835"/>
                    <a:pt x="1368" y="1864"/>
                    <a:pt x="1382" y="1895"/>
                  </a:cubicBezTo>
                  <a:cubicBezTo>
                    <a:pt x="1420" y="1983"/>
                    <a:pt x="1482" y="2021"/>
                    <a:pt x="1625" y="2050"/>
                  </a:cubicBezTo>
                  <a:cubicBezTo>
                    <a:pt x="1721" y="2066"/>
                    <a:pt x="1780" y="2116"/>
                    <a:pt x="1833" y="2171"/>
                  </a:cubicBezTo>
                  <a:cubicBezTo>
                    <a:pt x="1895" y="2078"/>
                    <a:pt x="1954" y="1985"/>
                    <a:pt x="2011" y="1895"/>
                  </a:cubicBezTo>
                  <a:cubicBezTo>
                    <a:pt x="2035" y="1852"/>
                    <a:pt x="2057" y="1816"/>
                    <a:pt x="2083" y="1776"/>
                  </a:cubicBezTo>
                  <a:cubicBezTo>
                    <a:pt x="2107" y="1733"/>
                    <a:pt x="2130" y="1695"/>
                    <a:pt x="2154" y="1652"/>
                  </a:cubicBezTo>
                  <a:cubicBezTo>
                    <a:pt x="2195" y="1583"/>
                    <a:pt x="2233" y="1511"/>
                    <a:pt x="2273" y="1437"/>
                  </a:cubicBezTo>
                  <a:cubicBezTo>
                    <a:pt x="2311" y="1363"/>
                    <a:pt x="2350" y="1287"/>
                    <a:pt x="2388" y="1213"/>
                  </a:cubicBezTo>
                  <a:cubicBezTo>
                    <a:pt x="2431" y="1128"/>
                    <a:pt x="2469" y="1047"/>
                    <a:pt x="2507" y="961"/>
                  </a:cubicBezTo>
                  <a:cubicBezTo>
                    <a:pt x="2550" y="875"/>
                    <a:pt x="2585" y="789"/>
                    <a:pt x="2621" y="706"/>
                  </a:cubicBezTo>
                  <a:cubicBezTo>
                    <a:pt x="2693" y="534"/>
                    <a:pt x="2762" y="361"/>
                    <a:pt x="2821" y="182"/>
                  </a:cubicBezTo>
                  <a:cubicBezTo>
                    <a:pt x="2809" y="141"/>
                    <a:pt x="2788" y="106"/>
                    <a:pt x="2743" y="60"/>
                  </a:cubicBezTo>
                  <a:cubicBezTo>
                    <a:pt x="2724" y="41"/>
                    <a:pt x="2688" y="29"/>
                    <a:pt x="2650" y="27"/>
                  </a:cubicBezTo>
                  <a:cubicBezTo>
                    <a:pt x="2647" y="27"/>
                    <a:pt x="2644" y="27"/>
                    <a:pt x="2641" y="27"/>
                  </a:cubicBezTo>
                  <a:cubicBezTo>
                    <a:pt x="2612" y="27"/>
                    <a:pt x="2592" y="37"/>
                    <a:pt x="2585" y="46"/>
                  </a:cubicBezTo>
                  <a:cubicBezTo>
                    <a:pt x="2576" y="53"/>
                    <a:pt x="2564" y="63"/>
                    <a:pt x="2554" y="72"/>
                  </a:cubicBezTo>
                  <a:cubicBezTo>
                    <a:pt x="2545" y="77"/>
                    <a:pt x="2540" y="87"/>
                    <a:pt x="2531" y="96"/>
                  </a:cubicBezTo>
                  <a:cubicBezTo>
                    <a:pt x="2485" y="149"/>
                    <a:pt x="2457" y="203"/>
                    <a:pt x="2426" y="253"/>
                  </a:cubicBezTo>
                  <a:cubicBezTo>
                    <a:pt x="2402" y="299"/>
                    <a:pt x="2378" y="337"/>
                    <a:pt x="2350" y="380"/>
                  </a:cubicBezTo>
                  <a:cubicBezTo>
                    <a:pt x="2317" y="426"/>
                    <a:pt x="2267" y="452"/>
                    <a:pt x="2217" y="452"/>
                  </a:cubicBezTo>
                  <a:cubicBezTo>
                    <a:pt x="2213" y="452"/>
                    <a:pt x="2208" y="451"/>
                    <a:pt x="2204" y="451"/>
                  </a:cubicBezTo>
                  <a:cubicBezTo>
                    <a:pt x="2157" y="446"/>
                    <a:pt x="2090" y="420"/>
                    <a:pt x="2040" y="315"/>
                  </a:cubicBezTo>
                  <a:cubicBezTo>
                    <a:pt x="2028" y="292"/>
                    <a:pt x="2016" y="268"/>
                    <a:pt x="2004" y="241"/>
                  </a:cubicBezTo>
                  <a:cubicBezTo>
                    <a:pt x="1959" y="137"/>
                    <a:pt x="1925" y="60"/>
                    <a:pt x="1804" y="15"/>
                  </a:cubicBezTo>
                  <a:cubicBezTo>
                    <a:pt x="1774" y="5"/>
                    <a:pt x="1741" y="0"/>
                    <a:pt x="1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120425" y="1405347"/>
              <a:ext cx="112280" cy="84307"/>
            </a:xfrm>
            <a:custGeom>
              <a:avLst/>
              <a:gdLst/>
              <a:ahLst/>
              <a:cxnLst/>
              <a:rect l="l" t="t" r="r" b="b"/>
              <a:pathLst>
                <a:path w="2886" h="2167" extrusionOk="0">
                  <a:moveTo>
                    <a:pt x="1632" y="1"/>
                  </a:moveTo>
                  <a:cubicBezTo>
                    <a:pt x="1580" y="1"/>
                    <a:pt x="1523" y="8"/>
                    <a:pt x="1463" y="15"/>
                  </a:cubicBezTo>
                  <a:cubicBezTo>
                    <a:pt x="1406" y="20"/>
                    <a:pt x="1349" y="27"/>
                    <a:pt x="1294" y="27"/>
                  </a:cubicBezTo>
                  <a:cubicBezTo>
                    <a:pt x="1232" y="29"/>
                    <a:pt x="1161" y="34"/>
                    <a:pt x="1080" y="46"/>
                  </a:cubicBezTo>
                  <a:lnTo>
                    <a:pt x="1010" y="58"/>
                  </a:lnTo>
                  <a:cubicBezTo>
                    <a:pt x="606" y="125"/>
                    <a:pt x="341" y="165"/>
                    <a:pt x="148" y="341"/>
                  </a:cubicBezTo>
                  <a:cubicBezTo>
                    <a:pt x="55" y="425"/>
                    <a:pt x="0" y="522"/>
                    <a:pt x="5" y="615"/>
                  </a:cubicBezTo>
                  <a:cubicBezTo>
                    <a:pt x="5" y="684"/>
                    <a:pt x="34" y="744"/>
                    <a:pt x="93" y="794"/>
                  </a:cubicBezTo>
                  <a:cubicBezTo>
                    <a:pt x="127" y="818"/>
                    <a:pt x="151" y="834"/>
                    <a:pt x="177" y="851"/>
                  </a:cubicBezTo>
                  <a:cubicBezTo>
                    <a:pt x="222" y="880"/>
                    <a:pt x="267" y="911"/>
                    <a:pt x="315" y="968"/>
                  </a:cubicBezTo>
                  <a:cubicBezTo>
                    <a:pt x="405" y="1080"/>
                    <a:pt x="405" y="1244"/>
                    <a:pt x="317" y="1344"/>
                  </a:cubicBezTo>
                  <a:cubicBezTo>
                    <a:pt x="243" y="1428"/>
                    <a:pt x="8" y="1725"/>
                    <a:pt x="189" y="1985"/>
                  </a:cubicBezTo>
                  <a:cubicBezTo>
                    <a:pt x="257" y="2082"/>
                    <a:pt x="365" y="2167"/>
                    <a:pt x="466" y="2167"/>
                  </a:cubicBezTo>
                  <a:cubicBezTo>
                    <a:pt x="492" y="2167"/>
                    <a:pt x="517" y="2161"/>
                    <a:pt x="541" y="2149"/>
                  </a:cubicBezTo>
                  <a:cubicBezTo>
                    <a:pt x="641" y="2099"/>
                    <a:pt x="715" y="1975"/>
                    <a:pt x="791" y="1854"/>
                  </a:cubicBezTo>
                  <a:cubicBezTo>
                    <a:pt x="886" y="1697"/>
                    <a:pt x="999" y="1509"/>
                    <a:pt x="1196" y="1509"/>
                  </a:cubicBezTo>
                  <a:cubicBezTo>
                    <a:pt x="1232" y="1509"/>
                    <a:pt x="1272" y="1515"/>
                    <a:pt x="1315" y="1530"/>
                  </a:cubicBezTo>
                  <a:lnTo>
                    <a:pt x="1334" y="1537"/>
                  </a:lnTo>
                  <a:cubicBezTo>
                    <a:pt x="1470" y="1582"/>
                    <a:pt x="1531" y="1604"/>
                    <a:pt x="1649" y="1604"/>
                  </a:cubicBezTo>
                  <a:cubicBezTo>
                    <a:pt x="1655" y="1604"/>
                    <a:pt x="1661" y="1604"/>
                    <a:pt x="1668" y="1604"/>
                  </a:cubicBezTo>
                  <a:cubicBezTo>
                    <a:pt x="1751" y="1601"/>
                    <a:pt x="1882" y="1537"/>
                    <a:pt x="1909" y="1406"/>
                  </a:cubicBezTo>
                  <a:cubicBezTo>
                    <a:pt x="1961" y="1187"/>
                    <a:pt x="1992" y="1089"/>
                    <a:pt x="2073" y="1042"/>
                  </a:cubicBezTo>
                  <a:cubicBezTo>
                    <a:pt x="2104" y="1024"/>
                    <a:pt x="2136" y="1017"/>
                    <a:pt x="2169" y="1017"/>
                  </a:cubicBezTo>
                  <a:cubicBezTo>
                    <a:pt x="2220" y="1017"/>
                    <a:pt x="2275" y="1033"/>
                    <a:pt x="2337" y="1054"/>
                  </a:cubicBezTo>
                  <a:cubicBezTo>
                    <a:pt x="2367" y="1062"/>
                    <a:pt x="2395" y="1066"/>
                    <a:pt x="2423" y="1066"/>
                  </a:cubicBezTo>
                  <a:cubicBezTo>
                    <a:pt x="2585" y="1066"/>
                    <a:pt x="2713" y="929"/>
                    <a:pt x="2778" y="796"/>
                  </a:cubicBezTo>
                  <a:cubicBezTo>
                    <a:pt x="2873" y="606"/>
                    <a:pt x="2885" y="346"/>
                    <a:pt x="2718" y="225"/>
                  </a:cubicBezTo>
                  <a:cubicBezTo>
                    <a:pt x="2468" y="36"/>
                    <a:pt x="2118" y="22"/>
                    <a:pt x="1749" y="8"/>
                  </a:cubicBezTo>
                  <a:lnTo>
                    <a:pt x="1680" y="5"/>
                  </a:lnTo>
                  <a:lnTo>
                    <a:pt x="1677" y="5"/>
                  </a:lnTo>
                  <a:cubicBezTo>
                    <a:pt x="1663" y="1"/>
                    <a:pt x="1647" y="1"/>
                    <a:pt x="1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466563" y="1729737"/>
              <a:ext cx="48242" cy="48437"/>
            </a:xfrm>
            <a:custGeom>
              <a:avLst/>
              <a:gdLst/>
              <a:ahLst/>
              <a:cxnLst/>
              <a:rect l="l" t="t" r="r" b="b"/>
              <a:pathLst>
                <a:path w="1240" h="1245" extrusionOk="0">
                  <a:moveTo>
                    <a:pt x="368" y="0"/>
                  </a:moveTo>
                  <a:cubicBezTo>
                    <a:pt x="229" y="0"/>
                    <a:pt x="120" y="107"/>
                    <a:pt x="75" y="226"/>
                  </a:cubicBezTo>
                  <a:cubicBezTo>
                    <a:pt x="56" y="286"/>
                    <a:pt x="1" y="486"/>
                    <a:pt x="220" y="608"/>
                  </a:cubicBezTo>
                  <a:lnTo>
                    <a:pt x="268" y="636"/>
                  </a:lnTo>
                  <a:cubicBezTo>
                    <a:pt x="408" y="712"/>
                    <a:pt x="437" y="739"/>
                    <a:pt x="525" y="936"/>
                  </a:cubicBezTo>
                  <a:cubicBezTo>
                    <a:pt x="534" y="960"/>
                    <a:pt x="549" y="984"/>
                    <a:pt x="568" y="1008"/>
                  </a:cubicBezTo>
                  <a:cubicBezTo>
                    <a:pt x="658" y="1133"/>
                    <a:pt x="825" y="1244"/>
                    <a:pt x="999" y="1244"/>
                  </a:cubicBezTo>
                  <a:cubicBezTo>
                    <a:pt x="1008" y="1244"/>
                    <a:pt x="1016" y="1244"/>
                    <a:pt x="1025" y="1244"/>
                  </a:cubicBezTo>
                  <a:cubicBezTo>
                    <a:pt x="1106" y="1236"/>
                    <a:pt x="1163" y="1198"/>
                    <a:pt x="1199" y="1134"/>
                  </a:cubicBezTo>
                  <a:cubicBezTo>
                    <a:pt x="1239" y="1044"/>
                    <a:pt x="1235" y="915"/>
                    <a:pt x="1187" y="841"/>
                  </a:cubicBezTo>
                  <a:cubicBezTo>
                    <a:pt x="1156" y="795"/>
                    <a:pt x="1115" y="769"/>
                    <a:pt x="1068" y="769"/>
                  </a:cubicBezTo>
                  <a:cubicBezTo>
                    <a:pt x="1064" y="769"/>
                    <a:pt x="1060" y="769"/>
                    <a:pt x="1056" y="770"/>
                  </a:cubicBezTo>
                  <a:cubicBezTo>
                    <a:pt x="1050" y="770"/>
                    <a:pt x="1044" y="771"/>
                    <a:pt x="1037" y="771"/>
                  </a:cubicBezTo>
                  <a:cubicBezTo>
                    <a:pt x="1025" y="771"/>
                    <a:pt x="1013" y="770"/>
                    <a:pt x="999" y="770"/>
                  </a:cubicBezTo>
                  <a:lnTo>
                    <a:pt x="925" y="770"/>
                  </a:lnTo>
                  <a:cubicBezTo>
                    <a:pt x="916" y="770"/>
                    <a:pt x="907" y="770"/>
                    <a:pt x="899" y="770"/>
                  </a:cubicBezTo>
                  <a:cubicBezTo>
                    <a:pt x="830" y="770"/>
                    <a:pt x="792" y="768"/>
                    <a:pt x="734" y="731"/>
                  </a:cubicBezTo>
                  <a:cubicBezTo>
                    <a:pt x="713" y="720"/>
                    <a:pt x="699" y="708"/>
                    <a:pt x="687" y="691"/>
                  </a:cubicBezTo>
                  <a:cubicBezTo>
                    <a:pt x="606" y="608"/>
                    <a:pt x="651" y="508"/>
                    <a:pt x="677" y="453"/>
                  </a:cubicBezTo>
                  <a:cubicBezTo>
                    <a:pt x="699" y="405"/>
                    <a:pt x="723" y="362"/>
                    <a:pt x="713" y="307"/>
                  </a:cubicBezTo>
                  <a:cubicBezTo>
                    <a:pt x="687" y="143"/>
                    <a:pt x="584" y="41"/>
                    <a:pt x="418" y="7"/>
                  </a:cubicBezTo>
                  <a:cubicBezTo>
                    <a:pt x="403" y="5"/>
                    <a:pt x="387" y="0"/>
                    <a:pt x="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2362570" y="1762067"/>
              <a:ext cx="36221" cy="47036"/>
            </a:xfrm>
            <a:custGeom>
              <a:avLst/>
              <a:gdLst/>
              <a:ahLst/>
              <a:cxnLst/>
              <a:rect l="l" t="t" r="r" b="b"/>
              <a:pathLst>
                <a:path w="931" h="1209" extrusionOk="0">
                  <a:moveTo>
                    <a:pt x="570" y="1"/>
                  </a:moveTo>
                  <a:cubicBezTo>
                    <a:pt x="506" y="1"/>
                    <a:pt x="444" y="22"/>
                    <a:pt x="396" y="60"/>
                  </a:cubicBezTo>
                  <a:cubicBezTo>
                    <a:pt x="337" y="108"/>
                    <a:pt x="301" y="177"/>
                    <a:pt x="306" y="239"/>
                  </a:cubicBezTo>
                  <a:cubicBezTo>
                    <a:pt x="311" y="255"/>
                    <a:pt x="311" y="284"/>
                    <a:pt x="306" y="317"/>
                  </a:cubicBezTo>
                  <a:lnTo>
                    <a:pt x="306" y="403"/>
                  </a:lnTo>
                  <a:cubicBezTo>
                    <a:pt x="313" y="484"/>
                    <a:pt x="282" y="556"/>
                    <a:pt x="220" y="617"/>
                  </a:cubicBezTo>
                  <a:cubicBezTo>
                    <a:pt x="118" y="722"/>
                    <a:pt x="1" y="841"/>
                    <a:pt x="8" y="961"/>
                  </a:cubicBezTo>
                  <a:cubicBezTo>
                    <a:pt x="18" y="1070"/>
                    <a:pt x="84" y="1156"/>
                    <a:pt x="187" y="1192"/>
                  </a:cubicBezTo>
                  <a:cubicBezTo>
                    <a:pt x="215" y="1202"/>
                    <a:pt x="247" y="1209"/>
                    <a:pt x="280" y="1209"/>
                  </a:cubicBezTo>
                  <a:cubicBezTo>
                    <a:pt x="336" y="1209"/>
                    <a:pt x="394" y="1190"/>
                    <a:pt x="442" y="1139"/>
                  </a:cubicBezTo>
                  <a:cubicBezTo>
                    <a:pt x="499" y="1080"/>
                    <a:pt x="525" y="1022"/>
                    <a:pt x="554" y="965"/>
                  </a:cubicBezTo>
                  <a:cubicBezTo>
                    <a:pt x="597" y="887"/>
                    <a:pt x="642" y="794"/>
                    <a:pt x="756" y="701"/>
                  </a:cubicBezTo>
                  <a:cubicBezTo>
                    <a:pt x="880" y="601"/>
                    <a:pt x="930" y="475"/>
                    <a:pt x="909" y="317"/>
                  </a:cubicBezTo>
                  <a:cubicBezTo>
                    <a:pt x="887" y="155"/>
                    <a:pt x="804" y="58"/>
                    <a:pt x="656" y="12"/>
                  </a:cubicBezTo>
                  <a:cubicBezTo>
                    <a:pt x="625" y="5"/>
                    <a:pt x="599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2544334" y="1709506"/>
              <a:ext cx="35248" cy="41084"/>
            </a:xfrm>
            <a:custGeom>
              <a:avLst/>
              <a:gdLst/>
              <a:ahLst/>
              <a:cxnLst/>
              <a:rect l="l" t="t" r="r" b="b"/>
              <a:pathLst>
                <a:path w="906" h="1056" extrusionOk="0">
                  <a:moveTo>
                    <a:pt x="689" y="1"/>
                  </a:moveTo>
                  <a:cubicBezTo>
                    <a:pt x="603" y="1"/>
                    <a:pt x="524" y="42"/>
                    <a:pt x="477" y="101"/>
                  </a:cubicBezTo>
                  <a:cubicBezTo>
                    <a:pt x="446" y="134"/>
                    <a:pt x="434" y="165"/>
                    <a:pt x="422" y="194"/>
                  </a:cubicBezTo>
                  <a:cubicBezTo>
                    <a:pt x="405" y="244"/>
                    <a:pt x="374" y="315"/>
                    <a:pt x="262" y="344"/>
                  </a:cubicBezTo>
                  <a:cubicBezTo>
                    <a:pt x="158" y="368"/>
                    <a:pt x="119" y="380"/>
                    <a:pt x="69" y="453"/>
                  </a:cubicBezTo>
                  <a:cubicBezTo>
                    <a:pt x="27" y="515"/>
                    <a:pt x="12" y="589"/>
                    <a:pt x="3" y="689"/>
                  </a:cubicBezTo>
                  <a:cubicBezTo>
                    <a:pt x="0" y="718"/>
                    <a:pt x="10" y="749"/>
                    <a:pt x="17" y="785"/>
                  </a:cubicBezTo>
                  <a:cubicBezTo>
                    <a:pt x="53" y="923"/>
                    <a:pt x="146" y="1023"/>
                    <a:pt x="262" y="1049"/>
                  </a:cubicBezTo>
                  <a:cubicBezTo>
                    <a:pt x="280" y="1053"/>
                    <a:pt x="298" y="1055"/>
                    <a:pt x="314" y="1055"/>
                  </a:cubicBezTo>
                  <a:cubicBezTo>
                    <a:pt x="363" y="1055"/>
                    <a:pt x="405" y="1038"/>
                    <a:pt x="432" y="1006"/>
                  </a:cubicBezTo>
                  <a:cubicBezTo>
                    <a:pt x="467" y="966"/>
                    <a:pt x="465" y="951"/>
                    <a:pt x="458" y="916"/>
                  </a:cubicBezTo>
                  <a:cubicBezTo>
                    <a:pt x="453" y="868"/>
                    <a:pt x="439" y="787"/>
                    <a:pt x="529" y="704"/>
                  </a:cubicBezTo>
                  <a:lnTo>
                    <a:pt x="541" y="694"/>
                  </a:lnTo>
                  <a:cubicBezTo>
                    <a:pt x="596" y="644"/>
                    <a:pt x="620" y="620"/>
                    <a:pt x="610" y="558"/>
                  </a:cubicBezTo>
                  <a:cubicBezTo>
                    <a:pt x="594" y="415"/>
                    <a:pt x="713" y="363"/>
                    <a:pt x="770" y="339"/>
                  </a:cubicBezTo>
                  <a:cubicBezTo>
                    <a:pt x="777" y="334"/>
                    <a:pt x="789" y="332"/>
                    <a:pt x="798" y="325"/>
                  </a:cubicBezTo>
                  <a:cubicBezTo>
                    <a:pt x="860" y="296"/>
                    <a:pt x="901" y="241"/>
                    <a:pt x="903" y="182"/>
                  </a:cubicBezTo>
                  <a:cubicBezTo>
                    <a:pt x="906" y="122"/>
                    <a:pt x="872" y="70"/>
                    <a:pt x="822" y="37"/>
                  </a:cubicBezTo>
                  <a:cubicBezTo>
                    <a:pt x="778" y="12"/>
                    <a:pt x="732" y="1"/>
                    <a:pt x="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2156101" y="1548673"/>
              <a:ext cx="28945" cy="33186"/>
            </a:xfrm>
            <a:custGeom>
              <a:avLst/>
              <a:gdLst/>
              <a:ahLst/>
              <a:cxnLst/>
              <a:rect l="l" t="t" r="r" b="b"/>
              <a:pathLst>
                <a:path w="744" h="853" extrusionOk="0">
                  <a:moveTo>
                    <a:pt x="544" y="1"/>
                  </a:moveTo>
                  <a:cubicBezTo>
                    <a:pt x="522" y="1"/>
                    <a:pt x="498" y="7"/>
                    <a:pt x="472" y="23"/>
                  </a:cubicBezTo>
                  <a:cubicBezTo>
                    <a:pt x="398" y="67"/>
                    <a:pt x="350" y="86"/>
                    <a:pt x="304" y="86"/>
                  </a:cubicBezTo>
                  <a:cubicBezTo>
                    <a:pt x="271" y="86"/>
                    <a:pt x="240" y="77"/>
                    <a:pt x="201" y="59"/>
                  </a:cubicBezTo>
                  <a:cubicBezTo>
                    <a:pt x="191" y="52"/>
                    <a:pt x="184" y="49"/>
                    <a:pt x="172" y="42"/>
                  </a:cubicBezTo>
                  <a:cubicBezTo>
                    <a:pt x="160" y="38"/>
                    <a:pt x="148" y="36"/>
                    <a:pt x="136" y="36"/>
                  </a:cubicBezTo>
                  <a:cubicBezTo>
                    <a:pt x="117" y="36"/>
                    <a:pt x="97" y="41"/>
                    <a:pt x="79" y="52"/>
                  </a:cubicBezTo>
                  <a:cubicBezTo>
                    <a:pt x="46" y="71"/>
                    <a:pt x="24" y="97"/>
                    <a:pt x="20" y="126"/>
                  </a:cubicBezTo>
                  <a:cubicBezTo>
                    <a:pt x="1" y="204"/>
                    <a:pt x="20" y="221"/>
                    <a:pt x="70" y="273"/>
                  </a:cubicBezTo>
                  <a:cubicBezTo>
                    <a:pt x="91" y="292"/>
                    <a:pt x="108" y="314"/>
                    <a:pt x="129" y="338"/>
                  </a:cubicBezTo>
                  <a:cubicBezTo>
                    <a:pt x="213" y="445"/>
                    <a:pt x="167" y="531"/>
                    <a:pt x="129" y="602"/>
                  </a:cubicBezTo>
                  <a:cubicBezTo>
                    <a:pt x="108" y="624"/>
                    <a:pt x="96" y="647"/>
                    <a:pt x="84" y="674"/>
                  </a:cubicBezTo>
                  <a:cubicBezTo>
                    <a:pt x="74" y="695"/>
                    <a:pt x="67" y="716"/>
                    <a:pt x="70" y="728"/>
                  </a:cubicBezTo>
                  <a:cubicBezTo>
                    <a:pt x="81" y="787"/>
                    <a:pt x="110" y="853"/>
                    <a:pt x="291" y="853"/>
                  </a:cubicBezTo>
                  <a:cubicBezTo>
                    <a:pt x="300" y="853"/>
                    <a:pt x="310" y="853"/>
                    <a:pt x="320" y="852"/>
                  </a:cubicBezTo>
                  <a:cubicBezTo>
                    <a:pt x="439" y="850"/>
                    <a:pt x="520" y="776"/>
                    <a:pt x="532" y="657"/>
                  </a:cubicBezTo>
                  <a:cubicBezTo>
                    <a:pt x="541" y="566"/>
                    <a:pt x="560" y="493"/>
                    <a:pt x="639" y="400"/>
                  </a:cubicBezTo>
                  <a:cubicBezTo>
                    <a:pt x="744" y="276"/>
                    <a:pt x="718" y="135"/>
                    <a:pt x="653" y="59"/>
                  </a:cubicBezTo>
                  <a:cubicBezTo>
                    <a:pt x="636" y="37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2261572" y="1429468"/>
              <a:ext cx="48125" cy="23226"/>
            </a:xfrm>
            <a:custGeom>
              <a:avLst/>
              <a:gdLst/>
              <a:ahLst/>
              <a:cxnLst/>
              <a:rect l="l" t="t" r="r" b="b"/>
              <a:pathLst>
                <a:path w="1237" h="597" extrusionOk="0">
                  <a:moveTo>
                    <a:pt x="679" y="1"/>
                  </a:moveTo>
                  <a:cubicBezTo>
                    <a:pt x="619" y="1"/>
                    <a:pt x="558" y="7"/>
                    <a:pt x="498" y="19"/>
                  </a:cubicBezTo>
                  <a:cubicBezTo>
                    <a:pt x="177" y="83"/>
                    <a:pt x="15" y="283"/>
                    <a:pt x="3" y="403"/>
                  </a:cubicBezTo>
                  <a:cubicBezTo>
                    <a:pt x="0" y="453"/>
                    <a:pt x="22" y="484"/>
                    <a:pt x="65" y="503"/>
                  </a:cubicBezTo>
                  <a:cubicBezTo>
                    <a:pt x="98" y="515"/>
                    <a:pt x="126" y="522"/>
                    <a:pt x="153" y="522"/>
                  </a:cubicBezTo>
                  <a:cubicBezTo>
                    <a:pt x="163" y="522"/>
                    <a:pt x="172" y="521"/>
                    <a:pt x="181" y="519"/>
                  </a:cubicBezTo>
                  <a:cubicBezTo>
                    <a:pt x="255" y="505"/>
                    <a:pt x="313" y="493"/>
                    <a:pt x="355" y="481"/>
                  </a:cubicBezTo>
                  <a:cubicBezTo>
                    <a:pt x="422" y="462"/>
                    <a:pt x="474" y="453"/>
                    <a:pt x="515" y="453"/>
                  </a:cubicBezTo>
                  <a:cubicBezTo>
                    <a:pt x="589" y="453"/>
                    <a:pt x="648" y="484"/>
                    <a:pt x="779" y="557"/>
                  </a:cubicBezTo>
                  <a:cubicBezTo>
                    <a:pt x="825" y="583"/>
                    <a:pt x="872" y="596"/>
                    <a:pt x="921" y="596"/>
                  </a:cubicBezTo>
                  <a:cubicBezTo>
                    <a:pt x="980" y="596"/>
                    <a:pt x="1041" y="578"/>
                    <a:pt x="1106" y="543"/>
                  </a:cubicBezTo>
                  <a:cubicBezTo>
                    <a:pt x="1180" y="500"/>
                    <a:pt x="1227" y="429"/>
                    <a:pt x="1230" y="355"/>
                  </a:cubicBezTo>
                  <a:cubicBezTo>
                    <a:pt x="1237" y="267"/>
                    <a:pt x="1180" y="176"/>
                    <a:pt x="1075" y="107"/>
                  </a:cubicBezTo>
                  <a:cubicBezTo>
                    <a:pt x="973" y="38"/>
                    <a:pt x="829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2160381" y="1499458"/>
              <a:ext cx="31708" cy="19452"/>
            </a:xfrm>
            <a:custGeom>
              <a:avLst/>
              <a:gdLst/>
              <a:ahLst/>
              <a:cxnLst/>
              <a:rect l="l" t="t" r="r" b="b"/>
              <a:pathLst>
                <a:path w="815" h="500" extrusionOk="0">
                  <a:moveTo>
                    <a:pt x="649" y="0"/>
                  </a:moveTo>
                  <a:cubicBezTo>
                    <a:pt x="602" y="0"/>
                    <a:pt x="550" y="28"/>
                    <a:pt x="505" y="81"/>
                  </a:cubicBezTo>
                  <a:cubicBezTo>
                    <a:pt x="493" y="92"/>
                    <a:pt x="486" y="104"/>
                    <a:pt x="477" y="116"/>
                  </a:cubicBezTo>
                  <a:cubicBezTo>
                    <a:pt x="439" y="171"/>
                    <a:pt x="384" y="246"/>
                    <a:pt x="243" y="246"/>
                  </a:cubicBezTo>
                  <a:cubicBezTo>
                    <a:pt x="225" y="246"/>
                    <a:pt x="205" y="245"/>
                    <a:pt x="184" y="242"/>
                  </a:cubicBezTo>
                  <a:cubicBezTo>
                    <a:pt x="172" y="238"/>
                    <a:pt x="162" y="238"/>
                    <a:pt x="153" y="238"/>
                  </a:cubicBezTo>
                  <a:cubicBezTo>
                    <a:pt x="103" y="238"/>
                    <a:pt x="60" y="259"/>
                    <a:pt x="31" y="304"/>
                  </a:cubicBezTo>
                  <a:cubicBezTo>
                    <a:pt x="0" y="350"/>
                    <a:pt x="0" y="378"/>
                    <a:pt x="41" y="421"/>
                  </a:cubicBezTo>
                  <a:cubicBezTo>
                    <a:pt x="96" y="479"/>
                    <a:pt x="196" y="500"/>
                    <a:pt x="299" y="500"/>
                  </a:cubicBezTo>
                  <a:cubicBezTo>
                    <a:pt x="442" y="500"/>
                    <a:pt x="593" y="460"/>
                    <a:pt x="646" y="424"/>
                  </a:cubicBezTo>
                  <a:cubicBezTo>
                    <a:pt x="758" y="347"/>
                    <a:pt x="815" y="242"/>
                    <a:pt x="796" y="142"/>
                  </a:cubicBezTo>
                  <a:cubicBezTo>
                    <a:pt x="784" y="76"/>
                    <a:pt x="739" y="19"/>
                    <a:pt x="679" y="4"/>
                  </a:cubicBezTo>
                  <a:cubicBezTo>
                    <a:pt x="669" y="2"/>
                    <a:pt x="659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2479285" y="1689976"/>
              <a:ext cx="16068" cy="18674"/>
            </a:xfrm>
            <a:custGeom>
              <a:avLst/>
              <a:gdLst/>
              <a:ahLst/>
              <a:cxnLst/>
              <a:rect l="l" t="t" r="r" b="b"/>
              <a:pathLst>
                <a:path w="413" h="480" extrusionOk="0">
                  <a:moveTo>
                    <a:pt x="281" y="0"/>
                  </a:moveTo>
                  <a:cubicBezTo>
                    <a:pt x="267" y="0"/>
                    <a:pt x="255" y="3"/>
                    <a:pt x="243" y="5"/>
                  </a:cubicBezTo>
                  <a:cubicBezTo>
                    <a:pt x="141" y="36"/>
                    <a:pt x="64" y="103"/>
                    <a:pt x="29" y="191"/>
                  </a:cubicBezTo>
                  <a:cubicBezTo>
                    <a:pt x="0" y="262"/>
                    <a:pt x="7" y="336"/>
                    <a:pt x="45" y="400"/>
                  </a:cubicBezTo>
                  <a:cubicBezTo>
                    <a:pt x="76" y="446"/>
                    <a:pt x="122" y="477"/>
                    <a:pt x="172" y="479"/>
                  </a:cubicBezTo>
                  <a:cubicBezTo>
                    <a:pt x="174" y="479"/>
                    <a:pt x="176" y="479"/>
                    <a:pt x="178" y="479"/>
                  </a:cubicBezTo>
                  <a:cubicBezTo>
                    <a:pt x="238" y="479"/>
                    <a:pt x="295" y="446"/>
                    <a:pt x="341" y="393"/>
                  </a:cubicBezTo>
                  <a:cubicBezTo>
                    <a:pt x="384" y="341"/>
                    <a:pt x="412" y="167"/>
                    <a:pt x="412" y="119"/>
                  </a:cubicBezTo>
                  <a:cubicBezTo>
                    <a:pt x="410" y="79"/>
                    <a:pt x="393" y="43"/>
                    <a:pt x="360" y="24"/>
                  </a:cubicBezTo>
                  <a:cubicBezTo>
                    <a:pt x="336" y="7"/>
                    <a:pt x="310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2100506" y="1573728"/>
              <a:ext cx="16807" cy="14628"/>
            </a:xfrm>
            <a:custGeom>
              <a:avLst/>
              <a:gdLst/>
              <a:ahLst/>
              <a:cxnLst/>
              <a:rect l="l" t="t" r="r" b="b"/>
              <a:pathLst>
                <a:path w="432" h="376" extrusionOk="0">
                  <a:moveTo>
                    <a:pt x="210" y="1"/>
                  </a:moveTo>
                  <a:cubicBezTo>
                    <a:pt x="193" y="1"/>
                    <a:pt x="184" y="3"/>
                    <a:pt x="167" y="11"/>
                  </a:cubicBezTo>
                  <a:cubicBezTo>
                    <a:pt x="77" y="41"/>
                    <a:pt x="0" y="130"/>
                    <a:pt x="34" y="230"/>
                  </a:cubicBezTo>
                  <a:cubicBezTo>
                    <a:pt x="57" y="296"/>
                    <a:pt x="100" y="344"/>
                    <a:pt x="160" y="363"/>
                  </a:cubicBezTo>
                  <a:cubicBezTo>
                    <a:pt x="182" y="372"/>
                    <a:pt x="205" y="376"/>
                    <a:pt x="230" y="376"/>
                  </a:cubicBezTo>
                  <a:cubicBezTo>
                    <a:pt x="267" y="376"/>
                    <a:pt x="305" y="366"/>
                    <a:pt x="339" y="344"/>
                  </a:cubicBezTo>
                  <a:cubicBezTo>
                    <a:pt x="386" y="313"/>
                    <a:pt x="412" y="268"/>
                    <a:pt x="427" y="192"/>
                  </a:cubicBezTo>
                  <a:cubicBezTo>
                    <a:pt x="431" y="161"/>
                    <a:pt x="415" y="134"/>
                    <a:pt x="381" y="87"/>
                  </a:cubicBezTo>
                  <a:cubicBezTo>
                    <a:pt x="372" y="75"/>
                    <a:pt x="362" y="65"/>
                    <a:pt x="346" y="58"/>
                  </a:cubicBezTo>
                  <a:lnTo>
                    <a:pt x="320" y="41"/>
                  </a:lnTo>
                  <a:cubicBezTo>
                    <a:pt x="262" y="13"/>
                    <a:pt x="239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2367511" y="1455223"/>
              <a:ext cx="233391" cy="547121"/>
            </a:xfrm>
            <a:custGeom>
              <a:avLst/>
              <a:gdLst/>
              <a:ahLst/>
              <a:cxnLst/>
              <a:rect l="l" t="t" r="r" b="b"/>
              <a:pathLst>
                <a:path w="5999" h="14063" extrusionOk="0">
                  <a:moveTo>
                    <a:pt x="3245" y="0"/>
                  </a:moveTo>
                  <a:cubicBezTo>
                    <a:pt x="3297" y="217"/>
                    <a:pt x="3350" y="431"/>
                    <a:pt x="3395" y="651"/>
                  </a:cubicBezTo>
                  <a:cubicBezTo>
                    <a:pt x="3497" y="639"/>
                    <a:pt x="3621" y="608"/>
                    <a:pt x="3774" y="539"/>
                  </a:cubicBezTo>
                  <a:cubicBezTo>
                    <a:pt x="4610" y="1463"/>
                    <a:pt x="5248" y="2571"/>
                    <a:pt x="5622" y="3795"/>
                  </a:cubicBezTo>
                  <a:cubicBezTo>
                    <a:pt x="5574" y="3774"/>
                    <a:pt x="5491" y="3728"/>
                    <a:pt x="5441" y="3609"/>
                  </a:cubicBezTo>
                  <a:cubicBezTo>
                    <a:pt x="5417" y="3552"/>
                    <a:pt x="5401" y="3500"/>
                    <a:pt x="5384" y="3452"/>
                  </a:cubicBezTo>
                  <a:cubicBezTo>
                    <a:pt x="5360" y="3380"/>
                    <a:pt x="5341" y="3319"/>
                    <a:pt x="5305" y="3264"/>
                  </a:cubicBezTo>
                  <a:cubicBezTo>
                    <a:pt x="5246" y="3180"/>
                    <a:pt x="5179" y="3159"/>
                    <a:pt x="5139" y="3157"/>
                  </a:cubicBezTo>
                  <a:cubicBezTo>
                    <a:pt x="5136" y="3156"/>
                    <a:pt x="5133" y="3156"/>
                    <a:pt x="5129" y="3156"/>
                  </a:cubicBezTo>
                  <a:cubicBezTo>
                    <a:pt x="5085" y="3156"/>
                    <a:pt x="5025" y="3174"/>
                    <a:pt x="4965" y="3247"/>
                  </a:cubicBezTo>
                  <a:cubicBezTo>
                    <a:pt x="4876" y="3357"/>
                    <a:pt x="4836" y="3514"/>
                    <a:pt x="4865" y="3678"/>
                  </a:cubicBezTo>
                  <a:cubicBezTo>
                    <a:pt x="4900" y="3902"/>
                    <a:pt x="5043" y="4109"/>
                    <a:pt x="5258" y="4243"/>
                  </a:cubicBezTo>
                  <a:cubicBezTo>
                    <a:pt x="5381" y="4321"/>
                    <a:pt x="5417" y="4360"/>
                    <a:pt x="5405" y="4462"/>
                  </a:cubicBezTo>
                  <a:cubicBezTo>
                    <a:pt x="5391" y="4600"/>
                    <a:pt x="5329" y="4719"/>
                    <a:pt x="5224" y="4810"/>
                  </a:cubicBezTo>
                  <a:cubicBezTo>
                    <a:pt x="5177" y="4850"/>
                    <a:pt x="5115" y="4869"/>
                    <a:pt x="5027" y="4874"/>
                  </a:cubicBezTo>
                  <a:cubicBezTo>
                    <a:pt x="4998" y="4879"/>
                    <a:pt x="4972" y="4879"/>
                    <a:pt x="4943" y="4879"/>
                  </a:cubicBezTo>
                  <a:lnTo>
                    <a:pt x="4919" y="4879"/>
                  </a:lnTo>
                  <a:cubicBezTo>
                    <a:pt x="4912" y="4874"/>
                    <a:pt x="4907" y="4874"/>
                    <a:pt x="4900" y="4874"/>
                  </a:cubicBezTo>
                  <a:lnTo>
                    <a:pt x="4741" y="4874"/>
                  </a:lnTo>
                  <a:cubicBezTo>
                    <a:pt x="4686" y="4874"/>
                    <a:pt x="4633" y="4903"/>
                    <a:pt x="4605" y="4946"/>
                  </a:cubicBezTo>
                  <a:cubicBezTo>
                    <a:pt x="4574" y="4993"/>
                    <a:pt x="4572" y="5053"/>
                    <a:pt x="4595" y="5108"/>
                  </a:cubicBezTo>
                  <a:cubicBezTo>
                    <a:pt x="4619" y="5158"/>
                    <a:pt x="4662" y="5196"/>
                    <a:pt x="4714" y="5243"/>
                  </a:cubicBezTo>
                  <a:cubicBezTo>
                    <a:pt x="4786" y="5310"/>
                    <a:pt x="4865" y="5381"/>
                    <a:pt x="4881" y="5482"/>
                  </a:cubicBezTo>
                  <a:cubicBezTo>
                    <a:pt x="4900" y="5572"/>
                    <a:pt x="4841" y="5727"/>
                    <a:pt x="4688" y="5777"/>
                  </a:cubicBezTo>
                  <a:cubicBezTo>
                    <a:pt x="4672" y="5783"/>
                    <a:pt x="4659" y="5785"/>
                    <a:pt x="4629" y="5785"/>
                  </a:cubicBezTo>
                  <a:cubicBezTo>
                    <a:pt x="4615" y="5785"/>
                    <a:pt x="4596" y="5785"/>
                    <a:pt x="4572" y="5784"/>
                  </a:cubicBezTo>
                  <a:lnTo>
                    <a:pt x="4479" y="5779"/>
                  </a:lnTo>
                  <a:cubicBezTo>
                    <a:pt x="4471" y="5779"/>
                    <a:pt x="4463" y="5779"/>
                    <a:pt x="4454" y="5779"/>
                  </a:cubicBezTo>
                  <a:cubicBezTo>
                    <a:pt x="4378" y="5779"/>
                    <a:pt x="4261" y="5795"/>
                    <a:pt x="4252" y="5946"/>
                  </a:cubicBezTo>
                  <a:cubicBezTo>
                    <a:pt x="4248" y="6027"/>
                    <a:pt x="4269" y="6094"/>
                    <a:pt x="4288" y="6160"/>
                  </a:cubicBezTo>
                  <a:cubicBezTo>
                    <a:pt x="4300" y="6203"/>
                    <a:pt x="4317" y="6241"/>
                    <a:pt x="4324" y="6296"/>
                  </a:cubicBezTo>
                  <a:cubicBezTo>
                    <a:pt x="4340" y="6372"/>
                    <a:pt x="4333" y="6434"/>
                    <a:pt x="4307" y="6458"/>
                  </a:cubicBezTo>
                  <a:cubicBezTo>
                    <a:pt x="4295" y="6469"/>
                    <a:pt x="4280" y="6473"/>
                    <a:pt x="4267" y="6473"/>
                  </a:cubicBezTo>
                  <a:cubicBezTo>
                    <a:pt x="4260" y="6473"/>
                    <a:pt x="4253" y="6472"/>
                    <a:pt x="4248" y="6470"/>
                  </a:cubicBezTo>
                  <a:cubicBezTo>
                    <a:pt x="4145" y="6446"/>
                    <a:pt x="3983" y="6327"/>
                    <a:pt x="3974" y="6101"/>
                  </a:cubicBezTo>
                  <a:cubicBezTo>
                    <a:pt x="3971" y="6048"/>
                    <a:pt x="3978" y="6001"/>
                    <a:pt x="3986" y="5953"/>
                  </a:cubicBezTo>
                  <a:cubicBezTo>
                    <a:pt x="4002" y="5810"/>
                    <a:pt x="4024" y="5660"/>
                    <a:pt x="3785" y="5498"/>
                  </a:cubicBezTo>
                  <a:cubicBezTo>
                    <a:pt x="3757" y="5477"/>
                    <a:pt x="3735" y="5458"/>
                    <a:pt x="3721" y="5439"/>
                  </a:cubicBezTo>
                  <a:cubicBezTo>
                    <a:pt x="3690" y="5722"/>
                    <a:pt x="3650" y="6008"/>
                    <a:pt x="3600" y="6291"/>
                  </a:cubicBezTo>
                  <a:cubicBezTo>
                    <a:pt x="3512" y="6782"/>
                    <a:pt x="3385" y="7268"/>
                    <a:pt x="3223" y="7745"/>
                  </a:cubicBezTo>
                  <a:cubicBezTo>
                    <a:pt x="3235" y="7761"/>
                    <a:pt x="3249" y="7773"/>
                    <a:pt x="3271" y="7785"/>
                  </a:cubicBezTo>
                  <a:cubicBezTo>
                    <a:pt x="3328" y="7821"/>
                    <a:pt x="3367" y="7823"/>
                    <a:pt x="3436" y="7823"/>
                  </a:cubicBezTo>
                  <a:cubicBezTo>
                    <a:pt x="3444" y="7823"/>
                    <a:pt x="3452" y="7823"/>
                    <a:pt x="3461" y="7823"/>
                  </a:cubicBezTo>
                  <a:lnTo>
                    <a:pt x="3535" y="7823"/>
                  </a:lnTo>
                  <a:cubicBezTo>
                    <a:pt x="3550" y="7823"/>
                    <a:pt x="3563" y="7824"/>
                    <a:pt x="3575" y="7824"/>
                  </a:cubicBezTo>
                  <a:cubicBezTo>
                    <a:pt x="3581" y="7824"/>
                    <a:pt x="3587" y="7824"/>
                    <a:pt x="3592" y="7823"/>
                  </a:cubicBezTo>
                  <a:cubicBezTo>
                    <a:pt x="3598" y="7822"/>
                    <a:pt x="3604" y="7822"/>
                    <a:pt x="3609" y="7822"/>
                  </a:cubicBezTo>
                  <a:cubicBezTo>
                    <a:pt x="3656" y="7822"/>
                    <a:pt x="3694" y="7850"/>
                    <a:pt x="3724" y="7895"/>
                  </a:cubicBezTo>
                  <a:cubicBezTo>
                    <a:pt x="3778" y="7978"/>
                    <a:pt x="3785" y="8107"/>
                    <a:pt x="3743" y="8195"/>
                  </a:cubicBezTo>
                  <a:cubicBezTo>
                    <a:pt x="3707" y="8262"/>
                    <a:pt x="3650" y="8300"/>
                    <a:pt x="3569" y="8304"/>
                  </a:cubicBezTo>
                  <a:cubicBezTo>
                    <a:pt x="3560" y="8305"/>
                    <a:pt x="3551" y="8305"/>
                    <a:pt x="3542" y="8305"/>
                  </a:cubicBezTo>
                  <a:cubicBezTo>
                    <a:pt x="3368" y="8305"/>
                    <a:pt x="3202" y="8196"/>
                    <a:pt x="3111" y="8071"/>
                  </a:cubicBezTo>
                  <a:cubicBezTo>
                    <a:pt x="2482" y="9743"/>
                    <a:pt x="1415" y="11256"/>
                    <a:pt x="0" y="12278"/>
                  </a:cubicBezTo>
                  <a:cubicBezTo>
                    <a:pt x="0" y="12456"/>
                    <a:pt x="10" y="12647"/>
                    <a:pt x="86" y="12795"/>
                  </a:cubicBezTo>
                  <a:cubicBezTo>
                    <a:pt x="144" y="12911"/>
                    <a:pt x="233" y="12935"/>
                    <a:pt x="303" y="12935"/>
                  </a:cubicBezTo>
                  <a:cubicBezTo>
                    <a:pt x="337" y="12935"/>
                    <a:pt x="366" y="12930"/>
                    <a:pt x="386" y="12926"/>
                  </a:cubicBezTo>
                  <a:lnTo>
                    <a:pt x="410" y="12923"/>
                  </a:lnTo>
                  <a:cubicBezTo>
                    <a:pt x="458" y="12914"/>
                    <a:pt x="522" y="12876"/>
                    <a:pt x="701" y="12754"/>
                  </a:cubicBezTo>
                  <a:cubicBezTo>
                    <a:pt x="958" y="12580"/>
                    <a:pt x="1437" y="12264"/>
                    <a:pt x="1677" y="12264"/>
                  </a:cubicBezTo>
                  <a:lnTo>
                    <a:pt x="1684" y="12264"/>
                  </a:lnTo>
                  <a:cubicBezTo>
                    <a:pt x="1744" y="12266"/>
                    <a:pt x="1770" y="12299"/>
                    <a:pt x="1839" y="12395"/>
                  </a:cubicBezTo>
                  <a:lnTo>
                    <a:pt x="1851" y="12409"/>
                  </a:lnTo>
                  <a:cubicBezTo>
                    <a:pt x="1920" y="12505"/>
                    <a:pt x="1997" y="12537"/>
                    <a:pt x="2071" y="12537"/>
                  </a:cubicBezTo>
                  <a:cubicBezTo>
                    <a:pt x="2156" y="12537"/>
                    <a:pt x="2239" y="12496"/>
                    <a:pt x="2304" y="12461"/>
                  </a:cubicBezTo>
                  <a:cubicBezTo>
                    <a:pt x="2391" y="12417"/>
                    <a:pt x="2467" y="12395"/>
                    <a:pt x="2535" y="12395"/>
                  </a:cubicBezTo>
                  <a:cubicBezTo>
                    <a:pt x="2654" y="12395"/>
                    <a:pt x="2748" y="12462"/>
                    <a:pt x="2828" y="12597"/>
                  </a:cubicBezTo>
                  <a:lnTo>
                    <a:pt x="2852" y="12635"/>
                  </a:lnTo>
                  <a:cubicBezTo>
                    <a:pt x="2892" y="12707"/>
                    <a:pt x="2937" y="12783"/>
                    <a:pt x="2997" y="12847"/>
                  </a:cubicBezTo>
                  <a:cubicBezTo>
                    <a:pt x="2435" y="13328"/>
                    <a:pt x="1808" y="13736"/>
                    <a:pt x="1134" y="14062"/>
                  </a:cubicBezTo>
                  <a:cubicBezTo>
                    <a:pt x="2518" y="13400"/>
                    <a:pt x="3695" y="12373"/>
                    <a:pt x="4545" y="11111"/>
                  </a:cubicBezTo>
                  <a:cubicBezTo>
                    <a:pt x="4495" y="11056"/>
                    <a:pt x="4436" y="11006"/>
                    <a:pt x="4340" y="10989"/>
                  </a:cubicBezTo>
                  <a:cubicBezTo>
                    <a:pt x="4198" y="10960"/>
                    <a:pt x="4136" y="10922"/>
                    <a:pt x="4095" y="10834"/>
                  </a:cubicBezTo>
                  <a:cubicBezTo>
                    <a:pt x="4081" y="10803"/>
                    <a:pt x="4071" y="10775"/>
                    <a:pt x="4059" y="10741"/>
                  </a:cubicBezTo>
                  <a:cubicBezTo>
                    <a:pt x="4019" y="10627"/>
                    <a:pt x="3962" y="10460"/>
                    <a:pt x="3781" y="10460"/>
                  </a:cubicBezTo>
                  <a:cubicBezTo>
                    <a:pt x="3759" y="10460"/>
                    <a:pt x="3738" y="10465"/>
                    <a:pt x="3714" y="10467"/>
                  </a:cubicBezTo>
                  <a:cubicBezTo>
                    <a:pt x="3552" y="10496"/>
                    <a:pt x="3409" y="10596"/>
                    <a:pt x="3273" y="10691"/>
                  </a:cubicBezTo>
                  <a:cubicBezTo>
                    <a:pt x="3164" y="10768"/>
                    <a:pt x="3057" y="10841"/>
                    <a:pt x="2956" y="10863"/>
                  </a:cubicBezTo>
                  <a:cubicBezTo>
                    <a:pt x="2946" y="10865"/>
                    <a:pt x="2935" y="10866"/>
                    <a:pt x="2924" y="10866"/>
                  </a:cubicBezTo>
                  <a:cubicBezTo>
                    <a:pt x="2860" y="10866"/>
                    <a:pt x="2783" y="10827"/>
                    <a:pt x="2744" y="10703"/>
                  </a:cubicBezTo>
                  <a:cubicBezTo>
                    <a:pt x="2713" y="10598"/>
                    <a:pt x="2742" y="10389"/>
                    <a:pt x="2837" y="10258"/>
                  </a:cubicBezTo>
                  <a:cubicBezTo>
                    <a:pt x="2940" y="10115"/>
                    <a:pt x="2985" y="9996"/>
                    <a:pt x="3021" y="9905"/>
                  </a:cubicBezTo>
                  <a:cubicBezTo>
                    <a:pt x="3076" y="9762"/>
                    <a:pt x="3111" y="9674"/>
                    <a:pt x="3309" y="9560"/>
                  </a:cubicBezTo>
                  <a:cubicBezTo>
                    <a:pt x="3447" y="9481"/>
                    <a:pt x="3528" y="9469"/>
                    <a:pt x="3690" y="9448"/>
                  </a:cubicBezTo>
                  <a:cubicBezTo>
                    <a:pt x="3733" y="9443"/>
                    <a:pt x="3778" y="9436"/>
                    <a:pt x="3831" y="9429"/>
                  </a:cubicBezTo>
                  <a:cubicBezTo>
                    <a:pt x="4028" y="9398"/>
                    <a:pt x="4081" y="9250"/>
                    <a:pt x="4114" y="9157"/>
                  </a:cubicBezTo>
                  <a:cubicBezTo>
                    <a:pt x="4124" y="9136"/>
                    <a:pt x="4128" y="9121"/>
                    <a:pt x="4136" y="9107"/>
                  </a:cubicBezTo>
                  <a:cubicBezTo>
                    <a:pt x="4186" y="9000"/>
                    <a:pt x="4267" y="8945"/>
                    <a:pt x="4388" y="8940"/>
                  </a:cubicBezTo>
                  <a:cubicBezTo>
                    <a:pt x="4399" y="8939"/>
                    <a:pt x="4410" y="8939"/>
                    <a:pt x="4420" y="8939"/>
                  </a:cubicBezTo>
                  <a:cubicBezTo>
                    <a:pt x="4459" y="8939"/>
                    <a:pt x="4491" y="8945"/>
                    <a:pt x="4519" y="8955"/>
                  </a:cubicBezTo>
                  <a:cubicBezTo>
                    <a:pt x="4641" y="9000"/>
                    <a:pt x="4674" y="9076"/>
                    <a:pt x="4719" y="9181"/>
                  </a:cubicBezTo>
                  <a:cubicBezTo>
                    <a:pt x="4731" y="9207"/>
                    <a:pt x="4743" y="9231"/>
                    <a:pt x="4753" y="9255"/>
                  </a:cubicBezTo>
                  <a:cubicBezTo>
                    <a:pt x="4805" y="9360"/>
                    <a:pt x="4869" y="9386"/>
                    <a:pt x="4917" y="9388"/>
                  </a:cubicBezTo>
                  <a:cubicBezTo>
                    <a:pt x="4923" y="9389"/>
                    <a:pt x="4929" y="9389"/>
                    <a:pt x="4935" y="9389"/>
                  </a:cubicBezTo>
                  <a:cubicBezTo>
                    <a:pt x="4985" y="9389"/>
                    <a:pt x="5030" y="9364"/>
                    <a:pt x="5062" y="9317"/>
                  </a:cubicBezTo>
                  <a:cubicBezTo>
                    <a:pt x="5093" y="9276"/>
                    <a:pt x="5117" y="9238"/>
                    <a:pt x="5141" y="9193"/>
                  </a:cubicBezTo>
                  <a:cubicBezTo>
                    <a:pt x="5169" y="9143"/>
                    <a:pt x="5200" y="9088"/>
                    <a:pt x="5246" y="9036"/>
                  </a:cubicBezTo>
                  <a:cubicBezTo>
                    <a:pt x="5255" y="9026"/>
                    <a:pt x="5260" y="9017"/>
                    <a:pt x="5270" y="9012"/>
                  </a:cubicBezTo>
                  <a:cubicBezTo>
                    <a:pt x="5279" y="9002"/>
                    <a:pt x="5289" y="8993"/>
                    <a:pt x="5298" y="8983"/>
                  </a:cubicBezTo>
                  <a:cubicBezTo>
                    <a:pt x="5307" y="8977"/>
                    <a:pt x="5327" y="8966"/>
                    <a:pt x="5356" y="8966"/>
                  </a:cubicBezTo>
                  <a:cubicBezTo>
                    <a:pt x="5359" y="8966"/>
                    <a:pt x="5362" y="8966"/>
                    <a:pt x="5365" y="8967"/>
                  </a:cubicBezTo>
                  <a:cubicBezTo>
                    <a:pt x="5403" y="8969"/>
                    <a:pt x="5439" y="8981"/>
                    <a:pt x="5455" y="9000"/>
                  </a:cubicBezTo>
                  <a:cubicBezTo>
                    <a:pt x="5498" y="9043"/>
                    <a:pt x="5515" y="9079"/>
                    <a:pt x="5527" y="9119"/>
                  </a:cubicBezTo>
                  <a:cubicBezTo>
                    <a:pt x="5832" y="8240"/>
                    <a:pt x="5998" y="7299"/>
                    <a:pt x="5998" y="6313"/>
                  </a:cubicBezTo>
                  <a:cubicBezTo>
                    <a:pt x="5998" y="3814"/>
                    <a:pt x="4938" y="1570"/>
                    <a:pt x="324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2473060" y="1802645"/>
              <a:ext cx="109595" cy="84502"/>
            </a:xfrm>
            <a:custGeom>
              <a:avLst/>
              <a:gdLst/>
              <a:ahLst/>
              <a:cxnLst/>
              <a:rect l="l" t="t" r="r" b="b"/>
              <a:pathLst>
                <a:path w="2817" h="2172" extrusionOk="0">
                  <a:moveTo>
                    <a:pt x="1701" y="0"/>
                  </a:moveTo>
                  <a:cubicBezTo>
                    <a:pt x="1692" y="0"/>
                    <a:pt x="1684" y="0"/>
                    <a:pt x="1675" y="1"/>
                  </a:cubicBezTo>
                  <a:cubicBezTo>
                    <a:pt x="1554" y="10"/>
                    <a:pt x="1473" y="63"/>
                    <a:pt x="1423" y="168"/>
                  </a:cubicBezTo>
                  <a:cubicBezTo>
                    <a:pt x="1413" y="182"/>
                    <a:pt x="1406" y="201"/>
                    <a:pt x="1401" y="218"/>
                  </a:cubicBezTo>
                  <a:cubicBezTo>
                    <a:pt x="1368" y="308"/>
                    <a:pt x="1311" y="458"/>
                    <a:pt x="1118" y="489"/>
                  </a:cubicBezTo>
                  <a:cubicBezTo>
                    <a:pt x="1065" y="499"/>
                    <a:pt x="1020" y="504"/>
                    <a:pt x="977" y="511"/>
                  </a:cubicBezTo>
                  <a:cubicBezTo>
                    <a:pt x="815" y="534"/>
                    <a:pt x="732" y="542"/>
                    <a:pt x="596" y="620"/>
                  </a:cubicBezTo>
                  <a:cubicBezTo>
                    <a:pt x="398" y="737"/>
                    <a:pt x="363" y="823"/>
                    <a:pt x="308" y="966"/>
                  </a:cubicBezTo>
                  <a:cubicBezTo>
                    <a:pt x="272" y="1056"/>
                    <a:pt x="227" y="1175"/>
                    <a:pt x="124" y="1318"/>
                  </a:cubicBezTo>
                  <a:cubicBezTo>
                    <a:pt x="31" y="1452"/>
                    <a:pt x="0" y="1656"/>
                    <a:pt x="31" y="1764"/>
                  </a:cubicBezTo>
                  <a:cubicBezTo>
                    <a:pt x="66" y="1885"/>
                    <a:pt x="143" y="1927"/>
                    <a:pt x="209" y="1927"/>
                  </a:cubicBezTo>
                  <a:cubicBezTo>
                    <a:pt x="221" y="1927"/>
                    <a:pt x="233" y="1926"/>
                    <a:pt x="243" y="1923"/>
                  </a:cubicBezTo>
                  <a:cubicBezTo>
                    <a:pt x="344" y="1899"/>
                    <a:pt x="451" y="1826"/>
                    <a:pt x="560" y="1752"/>
                  </a:cubicBezTo>
                  <a:cubicBezTo>
                    <a:pt x="698" y="1659"/>
                    <a:pt x="839" y="1561"/>
                    <a:pt x="1001" y="1528"/>
                  </a:cubicBezTo>
                  <a:cubicBezTo>
                    <a:pt x="1025" y="1525"/>
                    <a:pt x="1046" y="1523"/>
                    <a:pt x="1068" y="1523"/>
                  </a:cubicBezTo>
                  <a:cubicBezTo>
                    <a:pt x="1251" y="1523"/>
                    <a:pt x="1308" y="1690"/>
                    <a:pt x="1346" y="1802"/>
                  </a:cubicBezTo>
                  <a:cubicBezTo>
                    <a:pt x="1356" y="1833"/>
                    <a:pt x="1368" y="1864"/>
                    <a:pt x="1382" y="1895"/>
                  </a:cubicBezTo>
                  <a:cubicBezTo>
                    <a:pt x="1425" y="1988"/>
                    <a:pt x="1487" y="2026"/>
                    <a:pt x="1627" y="2050"/>
                  </a:cubicBezTo>
                  <a:cubicBezTo>
                    <a:pt x="1725" y="2066"/>
                    <a:pt x="1782" y="2114"/>
                    <a:pt x="1832" y="2171"/>
                  </a:cubicBezTo>
                  <a:cubicBezTo>
                    <a:pt x="1892" y="2078"/>
                    <a:pt x="1954" y="1990"/>
                    <a:pt x="2011" y="1895"/>
                  </a:cubicBezTo>
                  <a:cubicBezTo>
                    <a:pt x="2035" y="1854"/>
                    <a:pt x="2059" y="1816"/>
                    <a:pt x="2082" y="1776"/>
                  </a:cubicBezTo>
                  <a:cubicBezTo>
                    <a:pt x="2106" y="1733"/>
                    <a:pt x="2130" y="1695"/>
                    <a:pt x="2154" y="1652"/>
                  </a:cubicBezTo>
                  <a:cubicBezTo>
                    <a:pt x="2197" y="1580"/>
                    <a:pt x="2235" y="1509"/>
                    <a:pt x="2273" y="1437"/>
                  </a:cubicBezTo>
                  <a:cubicBezTo>
                    <a:pt x="2311" y="1363"/>
                    <a:pt x="2352" y="1290"/>
                    <a:pt x="2390" y="1213"/>
                  </a:cubicBezTo>
                  <a:cubicBezTo>
                    <a:pt x="2430" y="1128"/>
                    <a:pt x="2471" y="1047"/>
                    <a:pt x="2509" y="961"/>
                  </a:cubicBezTo>
                  <a:cubicBezTo>
                    <a:pt x="2547" y="878"/>
                    <a:pt x="2585" y="792"/>
                    <a:pt x="2621" y="706"/>
                  </a:cubicBezTo>
                  <a:cubicBezTo>
                    <a:pt x="2688" y="544"/>
                    <a:pt x="2752" y="384"/>
                    <a:pt x="2809" y="218"/>
                  </a:cubicBezTo>
                  <a:cubicBezTo>
                    <a:pt x="2807" y="206"/>
                    <a:pt x="2811" y="194"/>
                    <a:pt x="2816" y="180"/>
                  </a:cubicBezTo>
                  <a:cubicBezTo>
                    <a:pt x="2804" y="141"/>
                    <a:pt x="2783" y="106"/>
                    <a:pt x="2745" y="60"/>
                  </a:cubicBezTo>
                  <a:cubicBezTo>
                    <a:pt x="2728" y="41"/>
                    <a:pt x="2690" y="29"/>
                    <a:pt x="2652" y="27"/>
                  </a:cubicBezTo>
                  <a:cubicBezTo>
                    <a:pt x="2649" y="27"/>
                    <a:pt x="2646" y="27"/>
                    <a:pt x="2643" y="27"/>
                  </a:cubicBezTo>
                  <a:cubicBezTo>
                    <a:pt x="2612" y="27"/>
                    <a:pt x="2592" y="37"/>
                    <a:pt x="2585" y="46"/>
                  </a:cubicBezTo>
                  <a:cubicBezTo>
                    <a:pt x="2578" y="53"/>
                    <a:pt x="2568" y="63"/>
                    <a:pt x="2557" y="72"/>
                  </a:cubicBezTo>
                  <a:cubicBezTo>
                    <a:pt x="2547" y="82"/>
                    <a:pt x="2537" y="87"/>
                    <a:pt x="2533" y="96"/>
                  </a:cubicBezTo>
                  <a:cubicBezTo>
                    <a:pt x="2490" y="149"/>
                    <a:pt x="2461" y="203"/>
                    <a:pt x="2428" y="253"/>
                  </a:cubicBezTo>
                  <a:cubicBezTo>
                    <a:pt x="2402" y="299"/>
                    <a:pt x="2380" y="337"/>
                    <a:pt x="2352" y="380"/>
                  </a:cubicBezTo>
                  <a:cubicBezTo>
                    <a:pt x="2318" y="427"/>
                    <a:pt x="2266" y="451"/>
                    <a:pt x="2212" y="451"/>
                  </a:cubicBezTo>
                  <a:cubicBezTo>
                    <a:pt x="2209" y="451"/>
                    <a:pt x="2207" y="451"/>
                    <a:pt x="2204" y="451"/>
                  </a:cubicBezTo>
                  <a:cubicBezTo>
                    <a:pt x="2156" y="446"/>
                    <a:pt x="2092" y="420"/>
                    <a:pt x="2042" y="315"/>
                  </a:cubicBezTo>
                  <a:cubicBezTo>
                    <a:pt x="2030" y="289"/>
                    <a:pt x="2018" y="265"/>
                    <a:pt x="2006" y="241"/>
                  </a:cubicBezTo>
                  <a:cubicBezTo>
                    <a:pt x="1959" y="134"/>
                    <a:pt x="1928" y="60"/>
                    <a:pt x="1806" y="15"/>
                  </a:cubicBezTo>
                  <a:cubicBezTo>
                    <a:pt x="1776" y="5"/>
                    <a:pt x="1742" y="0"/>
                    <a:pt x="170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2067592" y="1931849"/>
              <a:ext cx="416089" cy="102826"/>
            </a:xfrm>
            <a:custGeom>
              <a:avLst/>
              <a:gdLst/>
              <a:ahLst/>
              <a:cxnLst/>
              <a:rect l="l" t="t" r="r" b="b"/>
              <a:pathLst>
                <a:path w="10695" h="2643" extrusionOk="0">
                  <a:moveTo>
                    <a:pt x="9381" y="1"/>
                  </a:moveTo>
                  <a:cubicBezTo>
                    <a:pt x="9141" y="1"/>
                    <a:pt x="8664" y="317"/>
                    <a:pt x="8405" y="491"/>
                  </a:cubicBezTo>
                  <a:cubicBezTo>
                    <a:pt x="8226" y="613"/>
                    <a:pt x="8159" y="651"/>
                    <a:pt x="8112" y="660"/>
                  </a:cubicBezTo>
                  <a:lnTo>
                    <a:pt x="8088" y="663"/>
                  </a:lnTo>
                  <a:cubicBezTo>
                    <a:pt x="8067" y="667"/>
                    <a:pt x="8037" y="673"/>
                    <a:pt x="8002" y="673"/>
                  </a:cubicBezTo>
                  <a:cubicBezTo>
                    <a:pt x="7932" y="673"/>
                    <a:pt x="7845" y="648"/>
                    <a:pt x="7788" y="532"/>
                  </a:cubicBezTo>
                  <a:cubicBezTo>
                    <a:pt x="7714" y="384"/>
                    <a:pt x="7704" y="194"/>
                    <a:pt x="7704" y="15"/>
                  </a:cubicBezTo>
                  <a:cubicBezTo>
                    <a:pt x="7130" y="427"/>
                    <a:pt x="6499" y="760"/>
                    <a:pt x="5820" y="992"/>
                  </a:cubicBezTo>
                  <a:cubicBezTo>
                    <a:pt x="4982" y="1271"/>
                    <a:pt x="4115" y="1386"/>
                    <a:pt x="3240" y="1386"/>
                  </a:cubicBezTo>
                  <a:cubicBezTo>
                    <a:pt x="2162" y="1386"/>
                    <a:pt x="1070" y="1212"/>
                    <a:pt x="1" y="956"/>
                  </a:cubicBezTo>
                  <a:lnTo>
                    <a:pt x="1" y="956"/>
                  </a:lnTo>
                  <a:cubicBezTo>
                    <a:pt x="1430" y="2016"/>
                    <a:pt x="3200" y="2642"/>
                    <a:pt x="5117" y="2642"/>
                  </a:cubicBezTo>
                  <a:cubicBezTo>
                    <a:pt x="5182" y="2642"/>
                    <a:pt x="5251" y="2640"/>
                    <a:pt x="5315" y="2640"/>
                  </a:cubicBezTo>
                  <a:cubicBezTo>
                    <a:pt x="5351" y="2638"/>
                    <a:pt x="5387" y="2638"/>
                    <a:pt x="5427" y="2638"/>
                  </a:cubicBezTo>
                  <a:cubicBezTo>
                    <a:pt x="5468" y="2635"/>
                    <a:pt x="5506" y="2635"/>
                    <a:pt x="5549" y="2633"/>
                  </a:cubicBezTo>
                  <a:cubicBezTo>
                    <a:pt x="5632" y="2628"/>
                    <a:pt x="5713" y="2623"/>
                    <a:pt x="5796" y="2616"/>
                  </a:cubicBezTo>
                  <a:cubicBezTo>
                    <a:pt x="5849" y="2614"/>
                    <a:pt x="5904" y="2609"/>
                    <a:pt x="5956" y="2602"/>
                  </a:cubicBezTo>
                  <a:cubicBezTo>
                    <a:pt x="5996" y="2600"/>
                    <a:pt x="6035" y="2592"/>
                    <a:pt x="6073" y="2590"/>
                  </a:cubicBezTo>
                  <a:cubicBezTo>
                    <a:pt x="6161" y="2580"/>
                    <a:pt x="6251" y="2569"/>
                    <a:pt x="6340" y="2554"/>
                  </a:cubicBezTo>
                  <a:cubicBezTo>
                    <a:pt x="6382" y="2549"/>
                    <a:pt x="6425" y="2542"/>
                    <a:pt x="6468" y="2533"/>
                  </a:cubicBezTo>
                  <a:cubicBezTo>
                    <a:pt x="6604" y="2514"/>
                    <a:pt x="6737" y="2490"/>
                    <a:pt x="6868" y="2461"/>
                  </a:cubicBezTo>
                  <a:cubicBezTo>
                    <a:pt x="6992" y="2435"/>
                    <a:pt x="7118" y="2409"/>
                    <a:pt x="7240" y="2376"/>
                  </a:cubicBezTo>
                  <a:cubicBezTo>
                    <a:pt x="7302" y="2361"/>
                    <a:pt x="7361" y="2342"/>
                    <a:pt x="7426" y="2328"/>
                  </a:cubicBezTo>
                  <a:cubicBezTo>
                    <a:pt x="7466" y="2316"/>
                    <a:pt x="7504" y="2304"/>
                    <a:pt x="7547" y="2292"/>
                  </a:cubicBezTo>
                  <a:cubicBezTo>
                    <a:pt x="7588" y="2283"/>
                    <a:pt x="7623" y="2268"/>
                    <a:pt x="7664" y="2256"/>
                  </a:cubicBezTo>
                  <a:cubicBezTo>
                    <a:pt x="7709" y="2242"/>
                    <a:pt x="7754" y="2228"/>
                    <a:pt x="7800" y="2211"/>
                  </a:cubicBezTo>
                  <a:cubicBezTo>
                    <a:pt x="7857" y="2195"/>
                    <a:pt x="7909" y="2173"/>
                    <a:pt x="7967" y="2156"/>
                  </a:cubicBezTo>
                  <a:cubicBezTo>
                    <a:pt x="8026" y="2135"/>
                    <a:pt x="8086" y="2114"/>
                    <a:pt x="8143" y="2090"/>
                  </a:cubicBezTo>
                  <a:cubicBezTo>
                    <a:pt x="8260" y="2044"/>
                    <a:pt x="8379" y="1997"/>
                    <a:pt x="8491" y="1949"/>
                  </a:cubicBezTo>
                  <a:cubicBezTo>
                    <a:pt x="8548" y="1925"/>
                    <a:pt x="8607" y="1899"/>
                    <a:pt x="8660" y="1875"/>
                  </a:cubicBezTo>
                  <a:cubicBezTo>
                    <a:pt x="8717" y="1849"/>
                    <a:pt x="8774" y="1823"/>
                    <a:pt x="8829" y="1799"/>
                  </a:cubicBezTo>
                  <a:cubicBezTo>
                    <a:pt x="9505" y="1473"/>
                    <a:pt x="10132" y="1063"/>
                    <a:pt x="10694" y="584"/>
                  </a:cubicBezTo>
                  <a:cubicBezTo>
                    <a:pt x="10634" y="520"/>
                    <a:pt x="10589" y="444"/>
                    <a:pt x="10549" y="372"/>
                  </a:cubicBezTo>
                  <a:lnTo>
                    <a:pt x="10530" y="334"/>
                  </a:lnTo>
                  <a:cubicBezTo>
                    <a:pt x="10451" y="199"/>
                    <a:pt x="10357" y="133"/>
                    <a:pt x="10238" y="133"/>
                  </a:cubicBezTo>
                  <a:cubicBezTo>
                    <a:pt x="10169" y="133"/>
                    <a:pt x="10092" y="155"/>
                    <a:pt x="10006" y="198"/>
                  </a:cubicBezTo>
                  <a:cubicBezTo>
                    <a:pt x="9941" y="230"/>
                    <a:pt x="9859" y="273"/>
                    <a:pt x="9774" y="273"/>
                  </a:cubicBezTo>
                  <a:cubicBezTo>
                    <a:pt x="9700" y="273"/>
                    <a:pt x="9623" y="242"/>
                    <a:pt x="9553" y="146"/>
                  </a:cubicBezTo>
                  <a:lnTo>
                    <a:pt x="9541" y="132"/>
                  </a:lnTo>
                  <a:cubicBezTo>
                    <a:pt x="9474" y="32"/>
                    <a:pt x="9443" y="1"/>
                    <a:pt x="938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2488350" y="1756231"/>
              <a:ext cx="26455" cy="21865"/>
            </a:xfrm>
            <a:custGeom>
              <a:avLst/>
              <a:gdLst/>
              <a:ahLst/>
              <a:cxnLst/>
              <a:rect l="l" t="t" r="r" b="b"/>
              <a:pathLst>
                <a:path w="680" h="562" extrusionOk="0">
                  <a:moveTo>
                    <a:pt x="117" y="0"/>
                  </a:moveTo>
                  <a:cubicBezTo>
                    <a:pt x="82" y="108"/>
                    <a:pt x="43" y="215"/>
                    <a:pt x="1" y="317"/>
                  </a:cubicBezTo>
                  <a:cubicBezTo>
                    <a:pt x="96" y="449"/>
                    <a:pt x="263" y="561"/>
                    <a:pt x="437" y="561"/>
                  </a:cubicBezTo>
                  <a:cubicBezTo>
                    <a:pt x="445" y="561"/>
                    <a:pt x="454" y="561"/>
                    <a:pt x="463" y="560"/>
                  </a:cubicBezTo>
                  <a:cubicBezTo>
                    <a:pt x="544" y="555"/>
                    <a:pt x="603" y="517"/>
                    <a:pt x="637" y="448"/>
                  </a:cubicBezTo>
                  <a:cubicBezTo>
                    <a:pt x="679" y="360"/>
                    <a:pt x="672" y="232"/>
                    <a:pt x="618" y="148"/>
                  </a:cubicBezTo>
                  <a:cubicBezTo>
                    <a:pt x="586" y="100"/>
                    <a:pt x="545" y="76"/>
                    <a:pt x="494" y="76"/>
                  </a:cubicBezTo>
                  <a:cubicBezTo>
                    <a:pt x="491" y="76"/>
                    <a:pt x="489" y="77"/>
                    <a:pt x="486" y="77"/>
                  </a:cubicBezTo>
                  <a:cubicBezTo>
                    <a:pt x="479" y="77"/>
                    <a:pt x="473" y="78"/>
                    <a:pt x="466" y="78"/>
                  </a:cubicBezTo>
                  <a:cubicBezTo>
                    <a:pt x="454" y="78"/>
                    <a:pt x="442" y="77"/>
                    <a:pt x="429" y="77"/>
                  </a:cubicBezTo>
                  <a:lnTo>
                    <a:pt x="355" y="77"/>
                  </a:lnTo>
                  <a:cubicBezTo>
                    <a:pt x="339" y="77"/>
                    <a:pt x="324" y="78"/>
                    <a:pt x="310" y="78"/>
                  </a:cubicBezTo>
                  <a:cubicBezTo>
                    <a:pt x="254" y="78"/>
                    <a:pt x="219" y="71"/>
                    <a:pt x="165" y="39"/>
                  </a:cubicBezTo>
                  <a:cubicBezTo>
                    <a:pt x="143" y="27"/>
                    <a:pt x="129" y="15"/>
                    <a:pt x="11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2499671" y="1476154"/>
              <a:ext cx="86680" cy="230823"/>
            </a:xfrm>
            <a:custGeom>
              <a:avLst/>
              <a:gdLst/>
              <a:ahLst/>
              <a:cxnLst/>
              <a:rect l="l" t="t" r="r" b="b"/>
              <a:pathLst>
                <a:path w="2228" h="5933" extrusionOk="0">
                  <a:moveTo>
                    <a:pt x="377" y="1"/>
                  </a:moveTo>
                  <a:cubicBezTo>
                    <a:pt x="222" y="70"/>
                    <a:pt x="100" y="101"/>
                    <a:pt x="0" y="113"/>
                  </a:cubicBezTo>
                  <a:cubicBezTo>
                    <a:pt x="346" y="1692"/>
                    <a:pt x="493" y="3305"/>
                    <a:pt x="324" y="4896"/>
                  </a:cubicBezTo>
                  <a:cubicBezTo>
                    <a:pt x="338" y="4920"/>
                    <a:pt x="362" y="4939"/>
                    <a:pt x="388" y="4955"/>
                  </a:cubicBezTo>
                  <a:cubicBezTo>
                    <a:pt x="627" y="5122"/>
                    <a:pt x="608" y="5270"/>
                    <a:pt x="589" y="5413"/>
                  </a:cubicBezTo>
                  <a:cubicBezTo>
                    <a:pt x="584" y="5460"/>
                    <a:pt x="574" y="5503"/>
                    <a:pt x="577" y="5561"/>
                  </a:cubicBezTo>
                  <a:cubicBezTo>
                    <a:pt x="586" y="5789"/>
                    <a:pt x="751" y="5908"/>
                    <a:pt x="851" y="5930"/>
                  </a:cubicBezTo>
                  <a:cubicBezTo>
                    <a:pt x="857" y="5931"/>
                    <a:pt x="866" y="5932"/>
                    <a:pt x="875" y="5932"/>
                  </a:cubicBezTo>
                  <a:cubicBezTo>
                    <a:pt x="888" y="5932"/>
                    <a:pt x="902" y="5929"/>
                    <a:pt x="910" y="5918"/>
                  </a:cubicBezTo>
                  <a:cubicBezTo>
                    <a:pt x="936" y="5892"/>
                    <a:pt x="943" y="5832"/>
                    <a:pt x="927" y="5753"/>
                  </a:cubicBezTo>
                  <a:cubicBezTo>
                    <a:pt x="920" y="5703"/>
                    <a:pt x="903" y="5663"/>
                    <a:pt x="891" y="5620"/>
                  </a:cubicBezTo>
                  <a:cubicBezTo>
                    <a:pt x="872" y="5551"/>
                    <a:pt x="851" y="5487"/>
                    <a:pt x="858" y="5406"/>
                  </a:cubicBezTo>
                  <a:cubicBezTo>
                    <a:pt x="869" y="5241"/>
                    <a:pt x="1003" y="5239"/>
                    <a:pt x="1078" y="5239"/>
                  </a:cubicBezTo>
                  <a:cubicBezTo>
                    <a:pt x="1080" y="5239"/>
                    <a:pt x="1082" y="5239"/>
                    <a:pt x="1084" y="5239"/>
                  </a:cubicBezTo>
                  <a:lnTo>
                    <a:pt x="1175" y="5241"/>
                  </a:lnTo>
                  <a:cubicBezTo>
                    <a:pt x="1205" y="5243"/>
                    <a:pt x="1226" y="5244"/>
                    <a:pt x="1242" y="5244"/>
                  </a:cubicBezTo>
                  <a:cubicBezTo>
                    <a:pt x="1265" y="5244"/>
                    <a:pt x="1277" y="5242"/>
                    <a:pt x="1291" y="5237"/>
                  </a:cubicBezTo>
                  <a:cubicBezTo>
                    <a:pt x="1441" y="5189"/>
                    <a:pt x="1503" y="5034"/>
                    <a:pt x="1484" y="4941"/>
                  </a:cubicBezTo>
                  <a:cubicBezTo>
                    <a:pt x="1468" y="4841"/>
                    <a:pt x="1387" y="4770"/>
                    <a:pt x="1317" y="4703"/>
                  </a:cubicBezTo>
                  <a:cubicBezTo>
                    <a:pt x="1267" y="4655"/>
                    <a:pt x="1222" y="4620"/>
                    <a:pt x="1198" y="4567"/>
                  </a:cubicBezTo>
                  <a:cubicBezTo>
                    <a:pt x="1172" y="4510"/>
                    <a:pt x="1175" y="4450"/>
                    <a:pt x="1208" y="4405"/>
                  </a:cubicBezTo>
                  <a:cubicBezTo>
                    <a:pt x="1239" y="4360"/>
                    <a:pt x="1287" y="4334"/>
                    <a:pt x="1346" y="4334"/>
                  </a:cubicBezTo>
                  <a:lnTo>
                    <a:pt x="1503" y="4334"/>
                  </a:lnTo>
                  <a:cubicBezTo>
                    <a:pt x="1508" y="4335"/>
                    <a:pt x="1512" y="4335"/>
                    <a:pt x="1515" y="4335"/>
                  </a:cubicBezTo>
                  <a:cubicBezTo>
                    <a:pt x="1518" y="4335"/>
                    <a:pt x="1520" y="4335"/>
                    <a:pt x="1522" y="4336"/>
                  </a:cubicBezTo>
                  <a:lnTo>
                    <a:pt x="1546" y="4336"/>
                  </a:lnTo>
                  <a:cubicBezTo>
                    <a:pt x="1577" y="4336"/>
                    <a:pt x="1603" y="4336"/>
                    <a:pt x="1632" y="4334"/>
                  </a:cubicBezTo>
                  <a:cubicBezTo>
                    <a:pt x="1715" y="4329"/>
                    <a:pt x="1777" y="4308"/>
                    <a:pt x="1827" y="4269"/>
                  </a:cubicBezTo>
                  <a:cubicBezTo>
                    <a:pt x="1934" y="4181"/>
                    <a:pt x="1996" y="4060"/>
                    <a:pt x="2008" y="3919"/>
                  </a:cubicBezTo>
                  <a:cubicBezTo>
                    <a:pt x="2018" y="3819"/>
                    <a:pt x="1984" y="3781"/>
                    <a:pt x="1861" y="3702"/>
                  </a:cubicBezTo>
                  <a:cubicBezTo>
                    <a:pt x="1646" y="3567"/>
                    <a:pt x="1503" y="3359"/>
                    <a:pt x="1468" y="3138"/>
                  </a:cubicBezTo>
                  <a:cubicBezTo>
                    <a:pt x="1441" y="2974"/>
                    <a:pt x="1479" y="2816"/>
                    <a:pt x="1568" y="2704"/>
                  </a:cubicBezTo>
                  <a:cubicBezTo>
                    <a:pt x="1630" y="2633"/>
                    <a:pt x="1690" y="2616"/>
                    <a:pt x="1733" y="2616"/>
                  </a:cubicBezTo>
                  <a:cubicBezTo>
                    <a:pt x="1736" y="2616"/>
                    <a:pt x="1739" y="2616"/>
                    <a:pt x="1742" y="2616"/>
                  </a:cubicBezTo>
                  <a:cubicBezTo>
                    <a:pt x="1787" y="2619"/>
                    <a:pt x="1851" y="2640"/>
                    <a:pt x="1908" y="2723"/>
                  </a:cubicBezTo>
                  <a:cubicBezTo>
                    <a:pt x="1944" y="2776"/>
                    <a:pt x="1965" y="2840"/>
                    <a:pt x="1989" y="2912"/>
                  </a:cubicBezTo>
                  <a:cubicBezTo>
                    <a:pt x="2004" y="2959"/>
                    <a:pt x="2020" y="3012"/>
                    <a:pt x="2044" y="3069"/>
                  </a:cubicBezTo>
                  <a:cubicBezTo>
                    <a:pt x="2096" y="3188"/>
                    <a:pt x="2180" y="3236"/>
                    <a:pt x="2227" y="3252"/>
                  </a:cubicBezTo>
                  <a:cubicBezTo>
                    <a:pt x="1853" y="2035"/>
                    <a:pt x="1217" y="927"/>
                    <a:pt x="37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1928935" y="1362824"/>
              <a:ext cx="675585" cy="675352"/>
            </a:xfrm>
            <a:custGeom>
              <a:avLst/>
              <a:gdLst/>
              <a:ahLst/>
              <a:cxnLst/>
              <a:rect l="l" t="t" r="r" b="b"/>
              <a:pathLst>
                <a:path w="17365" h="17359" extrusionOk="0">
                  <a:moveTo>
                    <a:pt x="13067" y="2395"/>
                  </a:moveTo>
                  <a:cubicBezTo>
                    <a:pt x="13190" y="2395"/>
                    <a:pt x="13297" y="2412"/>
                    <a:pt x="13398" y="2449"/>
                  </a:cubicBezTo>
                  <a:cubicBezTo>
                    <a:pt x="13624" y="2530"/>
                    <a:pt x="13696" y="2618"/>
                    <a:pt x="13772" y="2713"/>
                  </a:cubicBezTo>
                  <a:cubicBezTo>
                    <a:pt x="13794" y="2742"/>
                    <a:pt x="13813" y="2766"/>
                    <a:pt x="13834" y="2785"/>
                  </a:cubicBezTo>
                  <a:cubicBezTo>
                    <a:pt x="13982" y="2949"/>
                    <a:pt x="14225" y="3021"/>
                    <a:pt x="14411" y="3021"/>
                  </a:cubicBezTo>
                  <a:cubicBezTo>
                    <a:pt x="14420" y="3021"/>
                    <a:pt x="14428" y="3021"/>
                    <a:pt x="14437" y="3021"/>
                  </a:cubicBezTo>
                  <a:lnTo>
                    <a:pt x="14494" y="3021"/>
                  </a:lnTo>
                  <a:cubicBezTo>
                    <a:pt x="14596" y="3021"/>
                    <a:pt x="14749" y="3021"/>
                    <a:pt x="14961" y="2945"/>
                  </a:cubicBezTo>
                  <a:cubicBezTo>
                    <a:pt x="15783" y="3845"/>
                    <a:pt x="16402" y="4912"/>
                    <a:pt x="16771" y="6065"/>
                  </a:cubicBezTo>
                  <a:cubicBezTo>
                    <a:pt x="16750" y="6041"/>
                    <a:pt x="16733" y="6010"/>
                    <a:pt x="16714" y="5975"/>
                  </a:cubicBezTo>
                  <a:cubicBezTo>
                    <a:pt x="16690" y="5917"/>
                    <a:pt x="16674" y="5865"/>
                    <a:pt x="16657" y="5817"/>
                  </a:cubicBezTo>
                  <a:cubicBezTo>
                    <a:pt x="16633" y="5746"/>
                    <a:pt x="16614" y="5684"/>
                    <a:pt x="16578" y="5629"/>
                  </a:cubicBezTo>
                  <a:cubicBezTo>
                    <a:pt x="16519" y="5546"/>
                    <a:pt x="16452" y="5524"/>
                    <a:pt x="16412" y="5522"/>
                  </a:cubicBezTo>
                  <a:cubicBezTo>
                    <a:pt x="16409" y="5522"/>
                    <a:pt x="16406" y="5522"/>
                    <a:pt x="16402" y="5522"/>
                  </a:cubicBezTo>
                  <a:cubicBezTo>
                    <a:pt x="16358" y="5522"/>
                    <a:pt x="16298" y="5539"/>
                    <a:pt x="16238" y="5613"/>
                  </a:cubicBezTo>
                  <a:cubicBezTo>
                    <a:pt x="16142" y="5732"/>
                    <a:pt x="16107" y="5889"/>
                    <a:pt x="16135" y="6053"/>
                  </a:cubicBezTo>
                  <a:cubicBezTo>
                    <a:pt x="16171" y="6277"/>
                    <a:pt x="16314" y="6484"/>
                    <a:pt x="16528" y="6618"/>
                  </a:cubicBezTo>
                  <a:cubicBezTo>
                    <a:pt x="16652" y="6699"/>
                    <a:pt x="16688" y="6737"/>
                    <a:pt x="16676" y="6839"/>
                  </a:cubicBezTo>
                  <a:cubicBezTo>
                    <a:pt x="16662" y="6980"/>
                    <a:pt x="16600" y="7099"/>
                    <a:pt x="16495" y="7187"/>
                  </a:cubicBezTo>
                  <a:cubicBezTo>
                    <a:pt x="16447" y="7230"/>
                    <a:pt x="16381" y="7249"/>
                    <a:pt x="16297" y="7251"/>
                  </a:cubicBezTo>
                  <a:cubicBezTo>
                    <a:pt x="16269" y="7256"/>
                    <a:pt x="16242" y="7256"/>
                    <a:pt x="16214" y="7256"/>
                  </a:cubicBezTo>
                  <a:lnTo>
                    <a:pt x="16195" y="7256"/>
                  </a:lnTo>
                  <a:cubicBezTo>
                    <a:pt x="16185" y="7251"/>
                    <a:pt x="16183" y="7251"/>
                    <a:pt x="16173" y="7251"/>
                  </a:cubicBezTo>
                  <a:lnTo>
                    <a:pt x="16016" y="7251"/>
                  </a:lnTo>
                  <a:cubicBezTo>
                    <a:pt x="15959" y="7251"/>
                    <a:pt x="15909" y="7280"/>
                    <a:pt x="15878" y="7323"/>
                  </a:cubicBezTo>
                  <a:cubicBezTo>
                    <a:pt x="15849" y="7371"/>
                    <a:pt x="15845" y="7430"/>
                    <a:pt x="15868" y="7485"/>
                  </a:cubicBezTo>
                  <a:cubicBezTo>
                    <a:pt x="15892" y="7535"/>
                    <a:pt x="15937" y="7575"/>
                    <a:pt x="15987" y="7621"/>
                  </a:cubicBezTo>
                  <a:cubicBezTo>
                    <a:pt x="16057" y="7685"/>
                    <a:pt x="16138" y="7759"/>
                    <a:pt x="16154" y="7859"/>
                  </a:cubicBezTo>
                  <a:cubicBezTo>
                    <a:pt x="16173" y="7949"/>
                    <a:pt x="16111" y="8104"/>
                    <a:pt x="15961" y="8152"/>
                  </a:cubicBezTo>
                  <a:cubicBezTo>
                    <a:pt x="15947" y="8158"/>
                    <a:pt x="15936" y="8160"/>
                    <a:pt x="15913" y="8160"/>
                  </a:cubicBezTo>
                  <a:cubicBezTo>
                    <a:pt x="15897" y="8160"/>
                    <a:pt x="15876" y="8159"/>
                    <a:pt x="15845" y="8157"/>
                  </a:cubicBezTo>
                  <a:lnTo>
                    <a:pt x="15754" y="8154"/>
                  </a:lnTo>
                  <a:cubicBezTo>
                    <a:pt x="15752" y="8154"/>
                    <a:pt x="15750" y="8154"/>
                    <a:pt x="15748" y="8154"/>
                  </a:cubicBezTo>
                  <a:cubicBezTo>
                    <a:pt x="15675" y="8154"/>
                    <a:pt x="15535" y="8157"/>
                    <a:pt x="15528" y="8321"/>
                  </a:cubicBezTo>
                  <a:cubicBezTo>
                    <a:pt x="15521" y="8402"/>
                    <a:pt x="15542" y="8469"/>
                    <a:pt x="15563" y="8535"/>
                  </a:cubicBezTo>
                  <a:cubicBezTo>
                    <a:pt x="15575" y="8578"/>
                    <a:pt x="15590" y="8616"/>
                    <a:pt x="15599" y="8669"/>
                  </a:cubicBezTo>
                  <a:cubicBezTo>
                    <a:pt x="15613" y="8747"/>
                    <a:pt x="15606" y="8809"/>
                    <a:pt x="15580" y="8833"/>
                  </a:cubicBezTo>
                  <a:cubicBezTo>
                    <a:pt x="15570" y="8845"/>
                    <a:pt x="15558" y="8847"/>
                    <a:pt x="15545" y="8847"/>
                  </a:cubicBezTo>
                  <a:cubicBezTo>
                    <a:pt x="15536" y="8847"/>
                    <a:pt x="15527" y="8846"/>
                    <a:pt x="15518" y="8845"/>
                  </a:cubicBezTo>
                  <a:cubicBezTo>
                    <a:pt x="15416" y="8826"/>
                    <a:pt x="15254" y="8707"/>
                    <a:pt x="15244" y="8476"/>
                  </a:cubicBezTo>
                  <a:cubicBezTo>
                    <a:pt x="15242" y="8423"/>
                    <a:pt x="15249" y="8376"/>
                    <a:pt x="15256" y="8331"/>
                  </a:cubicBezTo>
                  <a:cubicBezTo>
                    <a:pt x="15278" y="8188"/>
                    <a:pt x="15294" y="8038"/>
                    <a:pt x="15056" y="7876"/>
                  </a:cubicBezTo>
                  <a:cubicBezTo>
                    <a:pt x="14932" y="7787"/>
                    <a:pt x="14937" y="7702"/>
                    <a:pt x="14961" y="7514"/>
                  </a:cubicBezTo>
                  <a:cubicBezTo>
                    <a:pt x="14968" y="7461"/>
                    <a:pt x="14975" y="7399"/>
                    <a:pt x="14980" y="7332"/>
                  </a:cubicBezTo>
                  <a:cubicBezTo>
                    <a:pt x="14985" y="7199"/>
                    <a:pt x="14896" y="7078"/>
                    <a:pt x="14758" y="7035"/>
                  </a:cubicBezTo>
                  <a:cubicBezTo>
                    <a:pt x="14728" y="7025"/>
                    <a:pt x="14697" y="7021"/>
                    <a:pt x="14668" y="7021"/>
                  </a:cubicBezTo>
                  <a:cubicBezTo>
                    <a:pt x="14586" y="7021"/>
                    <a:pt x="14515" y="7057"/>
                    <a:pt x="14472" y="7125"/>
                  </a:cubicBezTo>
                  <a:cubicBezTo>
                    <a:pt x="14425" y="7197"/>
                    <a:pt x="14415" y="7263"/>
                    <a:pt x="14408" y="7347"/>
                  </a:cubicBezTo>
                  <a:lnTo>
                    <a:pt x="14396" y="7435"/>
                  </a:lnTo>
                  <a:cubicBezTo>
                    <a:pt x="14384" y="7537"/>
                    <a:pt x="14377" y="7585"/>
                    <a:pt x="14279" y="7640"/>
                  </a:cubicBezTo>
                  <a:cubicBezTo>
                    <a:pt x="14249" y="7654"/>
                    <a:pt x="14139" y="7695"/>
                    <a:pt x="14087" y="7709"/>
                  </a:cubicBezTo>
                  <a:cubicBezTo>
                    <a:pt x="13860" y="7778"/>
                    <a:pt x="13794" y="7964"/>
                    <a:pt x="13729" y="8164"/>
                  </a:cubicBezTo>
                  <a:lnTo>
                    <a:pt x="13710" y="8211"/>
                  </a:lnTo>
                  <a:cubicBezTo>
                    <a:pt x="13647" y="8394"/>
                    <a:pt x="13542" y="8454"/>
                    <a:pt x="13461" y="8454"/>
                  </a:cubicBezTo>
                  <a:cubicBezTo>
                    <a:pt x="13453" y="8454"/>
                    <a:pt x="13446" y="8453"/>
                    <a:pt x="13439" y="8452"/>
                  </a:cubicBezTo>
                  <a:cubicBezTo>
                    <a:pt x="13367" y="8440"/>
                    <a:pt x="13317" y="8381"/>
                    <a:pt x="13317" y="8297"/>
                  </a:cubicBezTo>
                  <a:cubicBezTo>
                    <a:pt x="13315" y="8242"/>
                    <a:pt x="13317" y="8195"/>
                    <a:pt x="13317" y="8154"/>
                  </a:cubicBezTo>
                  <a:cubicBezTo>
                    <a:pt x="13319" y="7985"/>
                    <a:pt x="13319" y="7892"/>
                    <a:pt x="13193" y="7756"/>
                  </a:cubicBezTo>
                  <a:cubicBezTo>
                    <a:pt x="13165" y="7726"/>
                    <a:pt x="13136" y="7702"/>
                    <a:pt x="13110" y="7680"/>
                  </a:cubicBezTo>
                  <a:cubicBezTo>
                    <a:pt x="13050" y="7635"/>
                    <a:pt x="12998" y="7595"/>
                    <a:pt x="12981" y="7506"/>
                  </a:cubicBezTo>
                  <a:cubicBezTo>
                    <a:pt x="12972" y="7463"/>
                    <a:pt x="12972" y="7423"/>
                    <a:pt x="12979" y="7378"/>
                  </a:cubicBezTo>
                  <a:lnTo>
                    <a:pt x="12984" y="7354"/>
                  </a:lnTo>
                  <a:cubicBezTo>
                    <a:pt x="12996" y="7297"/>
                    <a:pt x="13005" y="7240"/>
                    <a:pt x="13019" y="7190"/>
                  </a:cubicBezTo>
                  <a:cubicBezTo>
                    <a:pt x="13043" y="7109"/>
                    <a:pt x="13029" y="7032"/>
                    <a:pt x="12981" y="6963"/>
                  </a:cubicBezTo>
                  <a:cubicBezTo>
                    <a:pt x="12895" y="6839"/>
                    <a:pt x="12722" y="6782"/>
                    <a:pt x="12586" y="6768"/>
                  </a:cubicBezTo>
                  <a:cubicBezTo>
                    <a:pt x="12495" y="6758"/>
                    <a:pt x="12421" y="6756"/>
                    <a:pt x="12352" y="6749"/>
                  </a:cubicBezTo>
                  <a:cubicBezTo>
                    <a:pt x="12217" y="6739"/>
                    <a:pt x="12117" y="6735"/>
                    <a:pt x="12021" y="6701"/>
                  </a:cubicBezTo>
                  <a:cubicBezTo>
                    <a:pt x="11781" y="6618"/>
                    <a:pt x="11611" y="6406"/>
                    <a:pt x="11540" y="6251"/>
                  </a:cubicBezTo>
                  <a:cubicBezTo>
                    <a:pt x="11521" y="6213"/>
                    <a:pt x="11495" y="6184"/>
                    <a:pt x="11471" y="6153"/>
                  </a:cubicBezTo>
                  <a:lnTo>
                    <a:pt x="11461" y="6144"/>
                  </a:lnTo>
                  <a:cubicBezTo>
                    <a:pt x="11425" y="6101"/>
                    <a:pt x="11375" y="6079"/>
                    <a:pt x="11318" y="6079"/>
                  </a:cubicBezTo>
                  <a:cubicBezTo>
                    <a:pt x="11278" y="6079"/>
                    <a:pt x="11235" y="6090"/>
                    <a:pt x="11192" y="6113"/>
                  </a:cubicBezTo>
                  <a:cubicBezTo>
                    <a:pt x="11064" y="6177"/>
                    <a:pt x="10956" y="6332"/>
                    <a:pt x="10997" y="6508"/>
                  </a:cubicBezTo>
                  <a:cubicBezTo>
                    <a:pt x="11056" y="6768"/>
                    <a:pt x="11292" y="6863"/>
                    <a:pt x="11509" y="6935"/>
                  </a:cubicBezTo>
                  <a:lnTo>
                    <a:pt x="11528" y="6939"/>
                  </a:lnTo>
                  <a:cubicBezTo>
                    <a:pt x="11673" y="6987"/>
                    <a:pt x="11814" y="7032"/>
                    <a:pt x="11897" y="7166"/>
                  </a:cubicBezTo>
                  <a:cubicBezTo>
                    <a:pt x="11947" y="7247"/>
                    <a:pt x="11947" y="7342"/>
                    <a:pt x="11895" y="7423"/>
                  </a:cubicBezTo>
                  <a:cubicBezTo>
                    <a:pt x="11863" y="7467"/>
                    <a:pt x="11807" y="7514"/>
                    <a:pt x="11737" y="7514"/>
                  </a:cubicBezTo>
                  <a:cubicBezTo>
                    <a:pt x="11728" y="7514"/>
                    <a:pt x="11719" y="7513"/>
                    <a:pt x="11709" y="7511"/>
                  </a:cubicBezTo>
                  <a:cubicBezTo>
                    <a:pt x="11695" y="7509"/>
                    <a:pt x="11681" y="7506"/>
                    <a:pt x="11664" y="7506"/>
                  </a:cubicBezTo>
                  <a:cubicBezTo>
                    <a:pt x="11638" y="7502"/>
                    <a:pt x="11614" y="7499"/>
                    <a:pt x="11590" y="7490"/>
                  </a:cubicBezTo>
                  <a:cubicBezTo>
                    <a:pt x="11560" y="7481"/>
                    <a:pt x="11529" y="7477"/>
                    <a:pt x="11498" y="7477"/>
                  </a:cubicBezTo>
                  <a:cubicBezTo>
                    <a:pt x="11353" y="7477"/>
                    <a:pt x="11208" y="7566"/>
                    <a:pt x="11078" y="7645"/>
                  </a:cubicBezTo>
                  <a:lnTo>
                    <a:pt x="11025" y="7678"/>
                  </a:lnTo>
                  <a:cubicBezTo>
                    <a:pt x="10996" y="7695"/>
                    <a:pt x="10965" y="7703"/>
                    <a:pt x="10932" y="7703"/>
                  </a:cubicBezTo>
                  <a:cubicBezTo>
                    <a:pt x="10901" y="7703"/>
                    <a:pt x="10869" y="7695"/>
                    <a:pt x="10837" y="7680"/>
                  </a:cubicBezTo>
                  <a:cubicBezTo>
                    <a:pt x="10732" y="7628"/>
                    <a:pt x="10661" y="7506"/>
                    <a:pt x="10649" y="7356"/>
                  </a:cubicBezTo>
                  <a:cubicBezTo>
                    <a:pt x="10647" y="7342"/>
                    <a:pt x="10647" y="7328"/>
                    <a:pt x="10647" y="7311"/>
                  </a:cubicBezTo>
                  <a:cubicBezTo>
                    <a:pt x="10637" y="7187"/>
                    <a:pt x="10628" y="6982"/>
                    <a:pt x="10466" y="6875"/>
                  </a:cubicBezTo>
                  <a:cubicBezTo>
                    <a:pt x="10437" y="6856"/>
                    <a:pt x="10406" y="6847"/>
                    <a:pt x="10377" y="6847"/>
                  </a:cubicBezTo>
                  <a:cubicBezTo>
                    <a:pt x="10362" y="6847"/>
                    <a:pt x="10348" y="6849"/>
                    <a:pt x="10335" y="6854"/>
                  </a:cubicBezTo>
                  <a:cubicBezTo>
                    <a:pt x="10294" y="6868"/>
                    <a:pt x="10261" y="6901"/>
                    <a:pt x="10249" y="6947"/>
                  </a:cubicBezTo>
                  <a:cubicBezTo>
                    <a:pt x="10235" y="6999"/>
                    <a:pt x="10218" y="7049"/>
                    <a:pt x="10201" y="7094"/>
                  </a:cubicBezTo>
                  <a:cubicBezTo>
                    <a:pt x="10139" y="7287"/>
                    <a:pt x="10089" y="7440"/>
                    <a:pt x="10156" y="7618"/>
                  </a:cubicBezTo>
                  <a:cubicBezTo>
                    <a:pt x="10232" y="7835"/>
                    <a:pt x="10425" y="8071"/>
                    <a:pt x="10604" y="8169"/>
                  </a:cubicBezTo>
                  <a:cubicBezTo>
                    <a:pt x="10687" y="8214"/>
                    <a:pt x="10738" y="8222"/>
                    <a:pt x="10817" y="8222"/>
                  </a:cubicBezTo>
                  <a:cubicBezTo>
                    <a:pt x="10834" y="8222"/>
                    <a:pt x="10851" y="8221"/>
                    <a:pt x="10871" y="8221"/>
                  </a:cubicBezTo>
                  <a:cubicBezTo>
                    <a:pt x="10891" y="8221"/>
                    <a:pt x="10917" y="8219"/>
                    <a:pt x="10947" y="8219"/>
                  </a:cubicBezTo>
                  <a:cubicBezTo>
                    <a:pt x="10962" y="8219"/>
                    <a:pt x="10978" y="8219"/>
                    <a:pt x="10995" y="8221"/>
                  </a:cubicBezTo>
                  <a:cubicBezTo>
                    <a:pt x="11128" y="8223"/>
                    <a:pt x="11230" y="8271"/>
                    <a:pt x="11278" y="8359"/>
                  </a:cubicBezTo>
                  <a:cubicBezTo>
                    <a:pt x="11333" y="8462"/>
                    <a:pt x="11321" y="8602"/>
                    <a:pt x="11245" y="8738"/>
                  </a:cubicBezTo>
                  <a:cubicBezTo>
                    <a:pt x="11183" y="8852"/>
                    <a:pt x="11152" y="8940"/>
                    <a:pt x="11126" y="9021"/>
                  </a:cubicBezTo>
                  <a:cubicBezTo>
                    <a:pt x="11083" y="9145"/>
                    <a:pt x="11056" y="9229"/>
                    <a:pt x="10914" y="9341"/>
                  </a:cubicBezTo>
                  <a:cubicBezTo>
                    <a:pt x="10763" y="9460"/>
                    <a:pt x="10692" y="9512"/>
                    <a:pt x="10647" y="9545"/>
                  </a:cubicBezTo>
                  <a:cubicBezTo>
                    <a:pt x="10592" y="9584"/>
                    <a:pt x="10575" y="9596"/>
                    <a:pt x="10516" y="9655"/>
                  </a:cubicBezTo>
                  <a:cubicBezTo>
                    <a:pt x="10378" y="9793"/>
                    <a:pt x="10432" y="9943"/>
                    <a:pt x="10480" y="10091"/>
                  </a:cubicBezTo>
                  <a:cubicBezTo>
                    <a:pt x="10518" y="10205"/>
                    <a:pt x="10563" y="10334"/>
                    <a:pt x="10544" y="10498"/>
                  </a:cubicBezTo>
                  <a:cubicBezTo>
                    <a:pt x="10532" y="10603"/>
                    <a:pt x="10492" y="10675"/>
                    <a:pt x="10411" y="10727"/>
                  </a:cubicBezTo>
                  <a:cubicBezTo>
                    <a:pt x="10385" y="10746"/>
                    <a:pt x="10339" y="10758"/>
                    <a:pt x="10306" y="10765"/>
                  </a:cubicBezTo>
                  <a:lnTo>
                    <a:pt x="10282" y="10775"/>
                  </a:lnTo>
                  <a:cubicBezTo>
                    <a:pt x="10042" y="10846"/>
                    <a:pt x="10080" y="11080"/>
                    <a:pt x="10113" y="11284"/>
                  </a:cubicBezTo>
                  <a:cubicBezTo>
                    <a:pt x="10156" y="11539"/>
                    <a:pt x="10201" y="11835"/>
                    <a:pt x="9920" y="12085"/>
                  </a:cubicBezTo>
                  <a:cubicBezTo>
                    <a:pt x="9857" y="12140"/>
                    <a:pt x="9787" y="12168"/>
                    <a:pt x="9708" y="12168"/>
                  </a:cubicBezTo>
                  <a:cubicBezTo>
                    <a:pt x="9689" y="12168"/>
                    <a:pt x="9669" y="12167"/>
                    <a:pt x="9649" y="12163"/>
                  </a:cubicBezTo>
                  <a:cubicBezTo>
                    <a:pt x="9603" y="12156"/>
                    <a:pt x="9562" y="12153"/>
                    <a:pt x="9525" y="12153"/>
                  </a:cubicBezTo>
                  <a:cubicBezTo>
                    <a:pt x="9396" y="12153"/>
                    <a:pt x="9313" y="12192"/>
                    <a:pt x="9222" y="12235"/>
                  </a:cubicBezTo>
                  <a:cubicBezTo>
                    <a:pt x="9189" y="12252"/>
                    <a:pt x="9153" y="12266"/>
                    <a:pt x="9110" y="12285"/>
                  </a:cubicBezTo>
                  <a:cubicBezTo>
                    <a:pt x="9073" y="12300"/>
                    <a:pt x="9033" y="12307"/>
                    <a:pt x="8992" y="12307"/>
                  </a:cubicBezTo>
                  <a:cubicBezTo>
                    <a:pt x="8929" y="12307"/>
                    <a:pt x="8863" y="12290"/>
                    <a:pt x="8803" y="12259"/>
                  </a:cubicBezTo>
                  <a:cubicBezTo>
                    <a:pt x="8672" y="12190"/>
                    <a:pt x="8579" y="12061"/>
                    <a:pt x="8541" y="11897"/>
                  </a:cubicBezTo>
                  <a:cubicBezTo>
                    <a:pt x="8531" y="11861"/>
                    <a:pt x="8529" y="11820"/>
                    <a:pt x="8527" y="11773"/>
                  </a:cubicBezTo>
                  <a:cubicBezTo>
                    <a:pt x="8517" y="11627"/>
                    <a:pt x="8505" y="11430"/>
                    <a:pt x="8300" y="11215"/>
                  </a:cubicBezTo>
                  <a:cubicBezTo>
                    <a:pt x="8050" y="10960"/>
                    <a:pt x="8153" y="10741"/>
                    <a:pt x="8255" y="10532"/>
                  </a:cubicBezTo>
                  <a:cubicBezTo>
                    <a:pt x="8281" y="10475"/>
                    <a:pt x="8307" y="10420"/>
                    <a:pt x="8324" y="10370"/>
                  </a:cubicBezTo>
                  <a:cubicBezTo>
                    <a:pt x="8384" y="10189"/>
                    <a:pt x="8307" y="9998"/>
                    <a:pt x="8117" y="9848"/>
                  </a:cubicBezTo>
                  <a:lnTo>
                    <a:pt x="8086" y="9822"/>
                  </a:lnTo>
                  <a:cubicBezTo>
                    <a:pt x="7984" y="9746"/>
                    <a:pt x="7933" y="9703"/>
                    <a:pt x="7903" y="9586"/>
                  </a:cubicBezTo>
                  <a:cubicBezTo>
                    <a:pt x="7867" y="9448"/>
                    <a:pt x="7891" y="9333"/>
                    <a:pt x="7922" y="9176"/>
                  </a:cubicBezTo>
                  <a:lnTo>
                    <a:pt x="7933" y="9119"/>
                  </a:lnTo>
                  <a:cubicBezTo>
                    <a:pt x="7955" y="9007"/>
                    <a:pt x="7926" y="8893"/>
                    <a:pt x="7862" y="8805"/>
                  </a:cubicBezTo>
                  <a:cubicBezTo>
                    <a:pt x="7791" y="8712"/>
                    <a:pt x="7676" y="8650"/>
                    <a:pt x="7555" y="8640"/>
                  </a:cubicBezTo>
                  <a:cubicBezTo>
                    <a:pt x="7533" y="8638"/>
                    <a:pt x="7517" y="8638"/>
                    <a:pt x="7495" y="8638"/>
                  </a:cubicBezTo>
                  <a:cubicBezTo>
                    <a:pt x="7338" y="8638"/>
                    <a:pt x="7205" y="8686"/>
                    <a:pt x="7085" y="8726"/>
                  </a:cubicBezTo>
                  <a:cubicBezTo>
                    <a:pt x="6990" y="8759"/>
                    <a:pt x="6909" y="8788"/>
                    <a:pt x="6828" y="8793"/>
                  </a:cubicBezTo>
                  <a:cubicBezTo>
                    <a:pt x="6826" y="8793"/>
                    <a:pt x="6823" y="8793"/>
                    <a:pt x="6820" y="8793"/>
                  </a:cubicBezTo>
                  <a:cubicBezTo>
                    <a:pt x="6619" y="8793"/>
                    <a:pt x="6449" y="8614"/>
                    <a:pt x="6423" y="8450"/>
                  </a:cubicBezTo>
                  <a:cubicBezTo>
                    <a:pt x="6418" y="8419"/>
                    <a:pt x="6418" y="8393"/>
                    <a:pt x="6418" y="8366"/>
                  </a:cubicBezTo>
                  <a:cubicBezTo>
                    <a:pt x="6411" y="8273"/>
                    <a:pt x="6409" y="8157"/>
                    <a:pt x="6295" y="8035"/>
                  </a:cubicBezTo>
                  <a:cubicBezTo>
                    <a:pt x="6276" y="8011"/>
                    <a:pt x="6254" y="7990"/>
                    <a:pt x="6233" y="7973"/>
                  </a:cubicBezTo>
                  <a:cubicBezTo>
                    <a:pt x="6147" y="7888"/>
                    <a:pt x="6102" y="7842"/>
                    <a:pt x="6102" y="7726"/>
                  </a:cubicBezTo>
                  <a:cubicBezTo>
                    <a:pt x="6099" y="7618"/>
                    <a:pt x="6140" y="7523"/>
                    <a:pt x="6228" y="7425"/>
                  </a:cubicBezTo>
                  <a:cubicBezTo>
                    <a:pt x="6287" y="7356"/>
                    <a:pt x="6376" y="7306"/>
                    <a:pt x="6461" y="7259"/>
                  </a:cubicBezTo>
                  <a:cubicBezTo>
                    <a:pt x="6609" y="7175"/>
                    <a:pt x="6771" y="7082"/>
                    <a:pt x="6771" y="6894"/>
                  </a:cubicBezTo>
                  <a:lnTo>
                    <a:pt x="6771" y="6868"/>
                  </a:lnTo>
                  <a:cubicBezTo>
                    <a:pt x="6771" y="6827"/>
                    <a:pt x="6776" y="6780"/>
                    <a:pt x="6764" y="6727"/>
                  </a:cubicBezTo>
                  <a:cubicBezTo>
                    <a:pt x="6752" y="6673"/>
                    <a:pt x="6778" y="6518"/>
                    <a:pt x="6876" y="6415"/>
                  </a:cubicBezTo>
                  <a:cubicBezTo>
                    <a:pt x="6912" y="6377"/>
                    <a:pt x="7145" y="6237"/>
                    <a:pt x="7388" y="6201"/>
                  </a:cubicBezTo>
                  <a:cubicBezTo>
                    <a:pt x="7399" y="6199"/>
                    <a:pt x="7410" y="6199"/>
                    <a:pt x="7419" y="6199"/>
                  </a:cubicBezTo>
                  <a:cubicBezTo>
                    <a:pt x="7480" y="6199"/>
                    <a:pt x="7517" y="6229"/>
                    <a:pt x="7567" y="6270"/>
                  </a:cubicBezTo>
                  <a:cubicBezTo>
                    <a:pt x="7619" y="6315"/>
                    <a:pt x="7687" y="6371"/>
                    <a:pt x="7789" y="6371"/>
                  </a:cubicBezTo>
                  <a:cubicBezTo>
                    <a:pt x="7827" y="6371"/>
                    <a:pt x="7870" y="6363"/>
                    <a:pt x="7919" y="6344"/>
                  </a:cubicBezTo>
                  <a:cubicBezTo>
                    <a:pt x="8007" y="6311"/>
                    <a:pt x="8079" y="6291"/>
                    <a:pt x="8145" y="6291"/>
                  </a:cubicBezTo>
                  <a:cubicBezTo>
                    <a:pt x="8233" y="6291"/>
                    <a:pt x="8310" y="6326"/>
                    <a:pt x="8398" y="6415"/>
                  </a:cubicBezTo>
                  <a:cubicBezTo>
                    <a:pt x="8431" y="6449"/>
                    <a:pt x="8458" y="6477"/>
                    <a:pt x="8479" y="6501"/>
                  </a:cubicBezTo>
                  <a:cubicBezTo>
                    <a:pt x="8539" y="6570"/>
                    <a:pt x="8589" y="6627"/>
                    <a:pt x="8712" y="6685"/>
                  </a:cubicBezTo>
                  <a:cubicBezTo>
                    <a:pt x="8779" y="6715"/>
                    <a:pt x="8829" y="6721"/>
                    <a:pt x="8877" y="6721"/>
                  </a:cubicBezTo>
                  <a:cubicBezTo>
                    <a:pt x="8889" y="6721"/>
                    <a:pt x="8901" y="6721"/>
                    <a:pt x="8913" y="6720"/>
                  </a:cubicBezTo>
                  <a:lnTo>
                    <a:pt x="8951" y="6720"/>
                  </a:lnTo>
                  <a:cubicBezTo>
                    <a:pt x="8953" y="6720"/>
                    <a:pt x="8956" y="6720"/>
                    <a:pt x="8959" y="6720"/>
                  </a:cubicBezTo>
                  <a:cubicBezTo>
                    <a:pt x="9091" y="6720"/>
                    <a:pt x="9154" y="6662"/>
                    <a:pt x="9222" y="6601"/>
                  </a:cubicBezTo>
                  <a:cubicBezTo>
                    <a:pt x="9246" y="6580"/>
                    <a:pt x="9272" y="6556"/>
                    <a:pt x="9306" y="6532"/>
                  </a:cubicBezTo>
                  <a:cubicBezTo>
                    <a:pt x="9353" y="6497"/>
                    <a:pt x="9405" y="6479"/>
                    <a:pt x="9464" y="6479"/>
                  </a:cubicBezTo>
                  <a:cubicBezTo>
                    <a:pt x="9482" y="6479"/>
                    <a:pt x="9501" y="6481"/>
                    <a:pt x="9520" y="6484"/>
                  </a:cubicBezTo>
                  <a:cubicBezTo>
                    <a:pt x="9577" y="6494"/>
                    <a:pt x="9639" y="6497"/>
                    <a:pt x="9707" y="6497"/>
                  </a:cubicBezTo>
                  <a:cubicBezTo>
                    <a:pt x="9727" y="6497"/>
                    <a:pt x="9747" y="6497"/>
                    <a:pt x="9768" y="6496"/>
                  </a:cubicBezTo>
                  <a:cubicBezTo>
                    <a:pt x="9904" y="6487"/>
                    <a:pt x="10030" y="6394"/>
                    <a:pt x="10063" y="6272"/>
                  </a:cubicBezTo>
                  <a:cubicBezTo>
                    <a:pt x="10087" y="6180"/>
                    <a:pt x="10051" y="6091"/>
                    <a:pt x="9968" y="6037"/>
                  </a:cubicBezTo>
                  <a:cubicBezTo>
                    <a:pt x="9939" y="6018"/>
                    <a:pt x="9887" y="5987"/>
                    <a:pt x="9821" y="5987"/>
                  </a:cubicBezTo>
                  <a:cubicBezTo>
                    <a:pt x="9804" y="5987"/>
                    <a:pt x="9786" y="5989"/>
                    <a:pt x="9768" y="5994"/>
                  </a:cubicBezTo>
                  <a:cubicBezTo>
                    <a:pt x="9684" y="5989"/>
                    <a:pt x="9601" y="5984"/>
                    <a:pt x="9527" y="5951"/>
                  </a:cubicBezTo>
                  <a:cubicBezTo>
                    <a:pt x="9484" y="5934"/>
                    <a:pt x="9446" y="5889"/>
                    <a:pt x="9453" y="5815"/>
                  </a:cubicBezTo>
                  <a:cubicBezTo>
                    <a:pt x="9456" y="5791"/>
                    <a:pt x="9458" y="5767"/>
                    <a:pt x="9460" y="5739"/>
                  </a:cubicBezTo>
                  <a:cubicBezTo>
                    <a:pt x="9477" y="5617"/>
                    <a:pt x="9491" y="5482"/>
                    <a:pt x="9453" y="5353"/>
                  </a:cubicBezTo>
                  <a:cubicBezTo>
                    <a:pt x="9423" y="5257"/>
                    <a:pt x="9342" y="5199"/>
                    <a:pt x="9245" y="5199"/>
                  </a:cubicBezTo>
                  <a:cubicBezTo>
                    <a:pt x="9236" y="5199"/>
                    <a:pt x="9227" y="5199"/>
                    <a:pt x="9217" y="5200"/>
                  </a:cubicBezTo>
                  <a:cubicBezTo>
                    <a:pt x="9103" y="5215"/>
                    <a:pt x="8982" y="5315"/>
                    <a:pt x="8972" y="5498"/>
                  </a:cubicBezTo>
                  <a:cubicBezTo>
                    <a:pt x="8967" y="5620"/>
                    <a:pt x="8989" y="5715"/>
                    <a:pt x="9015" y="5829"/>
                  </a:cubicBezTo>
                  <a:cubicBezTo>
                    <a:pt x="9024" y="5865"/>
                    <a:pt x="9032" y="5903"/>
                    <a:pt x="9041" y="5946"/>
                  </a:cubicBezTo>
                  <a:cubicBezTo>
                    <a:pt x="9055" y="6020"/>
                    <a:pt x="9039" y="6079"/>
                    <a:pt x="9015" y="6096"/>
                  </a:cubicBezTo>
                  <a:cubicBezTo>
                    <a:pt x="9009" y="6101"/>
                    <a:pt x="9001" y="6104"/>
                    <a:pt x="8993" y="6104"/>
                  </a:cubicBezTo>
                  <a:cubicBezTo>
                    <a:pt x="8981" y="6104"/>
                    <a:pt x="8968" y="6099"/>
                    <a:pt x="8953" y="6091"/>
                  </a:cubicBezTo>
                  <a:cubicBezTo>
                    <a:pt x="8905" y="6068"/>
                    <a:pt x="8872" y="6032"/>
                    <a:pt x="8851" y="5975"/>
                  </a:cubicBezTo>
                  <a:cubicBezTo>
                    <a:pt x="8817" y="5891"/>
                    <a:pt x="8810" y="5815"/>
                    <a:pt x="8803" y="5739"/>
                  </a:cubicBezTo>
                  <a:cubicBezTo>
                    <a:pt x="8789" y="5594"/>
                    <a:pt x="8774" y="5439"/>
                    <a:pt x="8572" y="5310"/>
                  </a:cubicBezTo>
                  <a:cubicBezTo>
                    <a:pt x="8539" y="5289"/>
                    <a:pt x="8502" y="5279"/>
                    <a:pt x="8462" y="5279"/>
                  </a:cubicBezTo>
                  <a:cubicBezTo>
                    <a:pt x="8396" y="5279"/>
                    <a:pt x="8321" y="5307"/>
                    <a:pt x="8238" y="5365"/>
                  </a:cubicBezTo>
                  <a:cubicBezTo>
                    <a:pt x="8158" y="5418"/>
                    <a:pt x="8114" y="5442"/>
                    <a:pt x="8077" y="5442"/>
                  </a:cubicBezTo>
                  <a:cubicBezTo>
                    <a:pt x="8054" y="5442"/>
                    <a:pt x="8033" y="5432"/>
                    <a:pt x="8007" y="5415"/>
                  </a:cubicBezTo>
                  <a:lnTo>
                    <a:pt x="7995" y="5405"/>
                  </a:lnTo>
                  <a:cubicBezTo>
                    <a:pt x="7976" y="5391"/>
                    <a:pt x="7957" y="5379"/>
                    <a:pt x="7948" y="5367"/>
                  </a:cubicBezTo>
                  <a:cubicBezTo>
                    <a:pt x="7907" y="5305"/>
                    <a:pt x="7838" y="5267"/>
                    <a:pt x="7762" y="5262"/>
                  </a:cubicBezTo>
                  <a:cubicBezTo>
                    <a:pt x="7760" y="5262"/>
                    <a:pt x="7758" y="5262"/>
                    <a:pt x="7756" y="5262"/>
                  </a:cubicBezTo>
                  <a:cubicBezTo>
                    <a:pt x="7650" y="5262"/>
                    <a:pt x="7530" y="5321"/>
                    <a:pt x="7464" y="5412"/>
                  </a:cubicBezTo>
                  <a:cubicBezTo>
                    <a:pt x="7421" y="5470"/>
                    <a:pt x="7395" y="5513"/>
                    <a:pt x="7371" y="5548"/>
                  </a:cubicBezTo>
                  <a:cubicBezTo>
                    <a:pt x="7333" y="5608"/>
                    <a:pt x="7312" y="5641"/>
                    <a:pt x="7243" y="5710"/>
                  </a:cubicBezTo>
                  <a:cubicBezTo>
                    <a:pt x="7194" y="5759"/>
                    <a:pt x="7135" y="5780"/>
                    <a:pt x="7076" y="5780"/>
                  </a:cubicBezTo>
                  <a:cubicBezTo>
                    <a:pt x="7010" y="5780"/>
                    <a:pt x="6945" y="5753"/>
                    <a:pt x="6897" y="5710"/>
                  </a:cubicBezTo>
                  <a:cubicBezTo>
                    <a:pt x="6847" y="5663"/>
                    <a:pt x="6840" y="5632"/>
                    <a:pt x="6871" y="5565"/>
                  </a:cubicBezTo>
                  <a:cubicBezTo>
                    <a:pt x="6895" y="5508"/>
                    <a:pt x="6935" y="5486"/>
                    <a:pt x="7004" y="5451"/>
                  </a:cubicBezTo>
                  <a:cubicBezTo>
                    <a:pt x="7071" y="5415"/>
                    <a:pt x="7155" y="5374"/>
                    <a:pt x="7190" y="5274"/>
                  </a:cubicBezTo>
                  <a:cubicBezTo>
                    <a:pt x="7250" y="5115"/>
                    <a:pt x="7333" y="5036"/>
                    <a:pt x="7490" y="5000"/>
                  </a:cubicBezTo>
                  <a:cubicBezTo>
                    <a:pt x="7543" y="4988"/>
                    <a:pt x="7559" y="4988"/>
                    <a:pt x="7621" y="4986"/>
                  </a:cubicBezTo>
                  <a:cubicBezTo>
                    <a:pt x="7648" y="4986"/>
                    <a:pt x="7681" y="4984"/>
                    <a:pt x="7726" y="4984"/>
                  </a:cubicBezTo>
                  <a:cubicBezTo>
                    <a:pt x="7872" y="4977"/>
                    <a:pt x="7922" y="4867"/>
                    <a:pt x="7957" y="4786"/>
                  </a:cubicBezTo>
                  <a:cubicBezTo>
                    <a:pt x="8005" y="4686"/>
                    <a:pt x="8048" y="4591"/>
                    <a:pt x="8255" y="4567"/>
                  </a:cubicBezTo>
                  <a:cubicBezTo>
                    <a:pt x="8268" y="4565"/>
                    <a:pt x="8281" y="4564"/>
                    <a:pt x="8293" y="4564"/>
                  </a:cubicBezTo>
                  <a:cubicBezTo>
                    <a:pt x="8335" y="4564"/>
                    <a:pt x="8370" y="4576"/>
                    <a:pt x="8398" y="4600"/>
                  </a:cubicBezTo>
                  <a:cubicBezTo>
                    <a:pt x="8447" y="4637"/>
                    <a:pt x="8529" y="4658"/>
                    <a:pt x="8615" y="4658"/>
                  </a:cubicBezTo>
                  <a:cubicBezTo>
                    <a:pt x="8646" y="4658"/>
                    <a:pt x="8677" y="4656"/>
                    <a:pt x="8708" y="4650"/>
                  </a:cubicBezTo>
                  <a:cubicBezTo>
                    <a:pt x="8798" y="4631"/>
                    <a:pt x="8922" y="4588"/>
                    <a:pt x="9003" y="4450"/>
                  </a:cubicBezTo>
                  <a:cubicBezTo>
                    <a:pt x="9091" y="4302"/>
                    <a:pt x="9091" y="4131"/>
                    <a:pt x="9003" y="4017"/>
                  </a:cubicBezTo>
                  <a:cubicBezTo>
                    <a:pt x="8951" y="3948"/>
                    <a:pt x="8878" y="3911"/>
                    <a:pt x="8799" y="3911"/>
                  </a:cubicBezTo>
                  <a:cubicBezTo>
                    <a:pt x="8773" y="3911"/>
                    <a:pt x="8746" y="3915"/>
                    <a:pt x="8720" y="3924"/>
                  </a:cubicBezTo>
                  <a:cubicBezTo>
                    <a:pt x="8648" y="3945"/>
                    <a:pt x="8591" y="3986"/>
                    <a:pt x="8536" y="4028"/>
                  </a:cubicBezTo>
                  <a:cubicBezTo>
                    <a:pt x="8484" y="4064"/>
                    <a:pt x="8431" y="4102"/>
                    <a:pt x="8360" y="4136"/>
                  </a:cubicBezTo>
                  <a:cubicBezTo>
                    <a:pt x="8326" y="4151"/>
                    <a:pt x="8295" y="4157"/>
                    <a:pt x="8267" y="4157"/>
                  </a:cubicBezTo>
                  <a:cubicBezTo>
                    <a:pt x="8205" y="4157"/>
                    <a:pt x="8160" y="4127"/>
                    <a:pt x="8134" y="4102"/>
                  </a:cubicBezTo>
                  <a:cubicBezTo>
                    <a:pt x="8055" y="4036"/>
                    <a:pt x="8019" y="3926"/>
                    <a:pt x="8050" y="3833"/>
                  </a:cubicBezTo>
                  <a:cubicBezTo>
                    <a:pt x="8084" y="3717"/>
                    <a:pt x="8182" y="3642"/>
                    <a:pt x="8288" y="3642"/>
                  </a:cubicBezTo>
                  <a:cubicBezTo>
                    <a:pt x="8293" y="3642"/>
                    <a:pt x="8298" y="3642"/>
                    <a:pt x="8303" y="3643"/>
                  </a:cubicBezTo>
                  <a:cubicBezTo>
                    <a:pt x="8317" y="3647"/>
                    <a:pt x="8334" y="3647"/>
                    <a:pt x="8348" y="3650"/>
                  </a:cubicBezTo>
                  <a:cubicBezTo>
                    <a:pt x="8383" y="3655"/>
                    <a:pt x="8425" y="3661"/>
                    <a:pt x="8468" y="3661"/>
                  </a:cubicBezTo>
                  <a:cubicBezTo>
                    <a:pt x="8526" y="3661"/>
                    <a:pt x="8586" y="3650"/>
                    <a:pt x="8634" y="3612"/>
                  </a:cubicBezTo>
                  <a:cubicBezTo>
                    <a:pt x="8667" y="3588"/>
                    <a:pt x="8705" y="3540"/>
                    <a:pt x="8715" y="3457"/>
                  </a:cubicBezTo>
                  <a:lnTo>
                    <a:pt x="8720" y="3414"/>
                  </a:lnTo>
                  <a:cubicBezTo>
                    <a:pt x="8722" y="3392"/>
                    <a:pt x="8722" y="3376"/>
                    <a:pt x="8727" y="3357"/>
                  </a:cubicBezTo>
                  <a:cubicBezTo>
                    <a:pt x="8743" y="3233"/>
                    <a:pt x="8810" y="3147"/>
                    <a:pt x="8934" y="3095"/>
                  </a:cubicBezTo>
                  <a:cubicBezTo>
                    <a:pt x="9011" y="3061"/>
                    <a:pt x="9074" y="3047"/>
                    <a:pt x="9128" y="3047"/>
                  </a:cubicBezTo>
                  <a:cubicBezTo>
                    <a:pt x="9289" y="3047"/>
                    <a:pt x="9360" y="3179"/>
                    <a:pt x="9437" y="3326"/>
                  </a:cubicBezTo>
                  <a:cubicBezTo>
                    <a:pt x="9468" y="3378"/>
                    <a:pt x="9494" y="3433"/>
                    <a:pt x="9527" y="3471"/>
                  </a:cubicBezTo>
                  <a:cubicBezTo>
                    <a:pt x="9614" y="3583"/>
                    <a:pt x="9769" y="3653"/>
                    <a:pt x="9928" y="3653"/>
                  </a:cubicBezTo>
                  <a:cubicBezTo>
                    <a:pt x="9938" y="3653"/>
                    <a:pt x="9948" y="3653"/>
                    <a:pt x="9958" y="3652"/>
                  </a:cubicBezTo>
                  <a:cubicBezTo>
                    <a:pt x="10101" y="3643"/>
                    <a:pt x="10220" y="3581"/>
                    <a:pt x="10289" y="3476"/>
                  </a:cubicBezTo>
                  <a:lnTo>
                    <a:pt x="10318" y="3428"/>
                  </a:lnTo>
                  <a:cubicBezTo>
                    <a:pt x="10439" y="3235"/>
                    <a:pt x="10568" y="3033"/>
                    <a:pt x="10911" y="2985"/>
                  </a:cubicBezTo>
                  <a:cubicBezTo>
                    <a:pt x="10946" y="2980"/>
                    <a:pt x="10977" y="2977"/>
                    <a:pt x="11006" y="2977"/>
                  </a:cubicBezTo>
                  <a:cubicBezTo>
                    <a:pt x="11110" y="2977"/>
                    <a:pt x="11186" y="3007"/>
                    <a:pt x="11280" y="3045"/>
                  </a:cubicBezTo>
                  <a:cubicBezTo>
                    <a:pt x="11361" y="3076"/>
                    <a:pt x="11454" y="3111"/>
                    <a:pt x="11576" y="3135"/>
                  </a:cubicBezTo>
                  <a:cubicBezTo>
                    <a:pt x="11624" y="3144"/>
                    <a:pt x="11671" y="3149"/>
                    <a:pt x="11717" y="3149"/>
                  </a:cubicBezTo>
                  <a:cubicBezTo>
                    <a:pt x="11909" y="3149"/>
                    <a:pt x="12081" y="3070"/>
                    <a:pt x="12193" y="2928"/>
                  </a:cubicBezTo>
                  <a:cubicBezTo>
                    <a:pt x="12426" y="2625"/>
                    <a:pt x="12588" y="2440"/>
                    <a:pt x="12903" y="2404"/>
                  </a:cubicBezTo>
                  <a:cubicBezTo>
                    <a:pt x="12961" y="2398"/>
                    <a:pt x="13015" y="2395"/>
                    <a:pt x="13067" y="2395"/>
                  </a:cubicBezTo>
                  <a:close/>
                  <a:moveTo>
                    <a:pt x="15693" y="11306"/>
                  </a:moveTo>
                  <a:cubicBezTo>
                    <a:pt x="15729" y="11306"/>
                    <a:pt x="15758" y="11312"/>
                    <a:pt x="15785" y="11323"/>
                  </a:cubicBezTo>
                  <a:cubicBezTo>
                    <a:pt x="15909" y="11368"/>
                    <a:pt x="15940" y="11446"/>
                    <a:pt x="15987" y="11549"/>
                  </a:cubicBezTo>
                  <a:cubicBezTo>
                    <a:pt x="15999" y="11577"/>
                    <a:pt x="16011" y="11601"/>
                    <a:pt x="16023" y="11625"/>
                  </a:cubicBezTo>
                  <a:cubicBezTo>
                    <a:pt x="16076" y="11728"/>
                    <a:pt x="16142" y="11756"/>
                    <a:pt x="16188" y="11758"/>
                  </a:cubicBezTo>
                  <a:cubicBezTo>
                    <a:pt x="16192" y="11759"/>
                    <a:pt x="16196" y="11759"/>
                    <a:pt x="16200" y="11759"/>
                  </a:cubicBezTo>
                  <a:cubicBezTo>
                    <a:pt x="16251" y="11759"/>
                    <a:pt x="16300" y="11733"/>
                    <a:pt x="16333" y="11687"/>
                  </a:cubicBezTo>
                  <a:cubicBezTo>
                    <a:pt x="16364" y="11649"/>
                    <a:pt x="16388" y="11606"/>
                    <a:pt x="16412" y="11561"/>
                  </a:cubicBezTo>
                  <a:cubicBezTo>
                    <a:pt x="16440" y="11511"/>
                    <a:pt x="16471" y="11454"/>
                    <a:pt x="16516" y="11404"/>
                  </a:cubicBezTo>
                  <a:lnTo>
                    <a:pt x="16540" y="11380"/>
                  </a:lnTo>
                  <a:lnTo>
                    <a:pt x="16566" y="11354"/>
                  </a:lnTo>
                  <a:cubicBezTo>
                    <a:pt x="16575" y="11345"/>
                    <a:pt x="16596" y="11334"/>
                    <a:pt x="16626" y="11334"/>
                  </a:cubicBezTo>
                  <a:cubicBezTo>
                    <a:pt x="16629" y="11334"/>
                    <a:pt x="16632" y="11334"/>
                    <a:pt x="16635" y="11334"/>
                  </a:cubicBezTo>
                  <a:cubicBezTo>
                    <a:pt x="16674" y="11334"/>
                    <a:pt x="16709" y="11351"/>
                    <a:pt x="16724" y="11365"/>
                  </a:cubicBezTo>
                  <a:cubicBezTo>
                    <a:pt x="16733" y="11370"/>
                    <a:pt x="16735" y="11375"/>
                    <a:pt x="16743" y="11380"/>
                  </a:cubicBezTo>
                  <a:cubicBezTo>
                    <a:pt x="16497" y="12106"/>
                    <a:pt x="16161" y="12788"/>
                    <a:pt x="15742" y="13412"/>
                  </a:cubicBezTo>
                  <a:cubicBezTo>
                    <a:pt x="15706" y="13383"/>
                    <a:pt x="15664" y="13364"/>
                    <a:pt x="15606" y="13355"/>
                  </a:cubicBezTo>
                  <a:cubicBezTo>
                    <a:pt x="15463" y="13326"/>
                    <a:pt x="15404" y="13288"/>
                    <a:pt x="15363" y="13200"/>
                  </a:cubicBezTo>
                  <a:cubicBezTo>
                    <a:pt x="15349" y="13169"/>
                    <a:pt x="15340" y="13140"/>
                    <a:pt x="15328" y="13107"/>
                  </a:cubicBezTo>
                  <a:cubicBezTo>
                    <a:pt x="15290" y="12995"/>
                    <a:pt x="15230" y="12828"/>
                    <a:pt x="15047" y="12828"/>
                  </a:cubicBezTo>
                  <a:cubicBezTo>
                    <a:pt x="15027" y="12828"/>
                    <a:pt x="15006" y="12830"/>
                    <a:pt x="14982" y="12833"/>
                  </a:cubicBezTo>
                  <a:cubicBezTo>
                    <a:pt x="14818" y="12861"/>
                    <a:pt x="14677" y="12961"/>
                    <a:pt x="14542" y="13057"/>
                  </a:cubicBezTo>
                  <a:cubicBezTo>
                    <a:pt x="14427" y="13133"/>
                    <a:pt x="14325" y="13207"/>
                    <a:pt x="14222" y="13228"/>
                  </a:cubicBezTo>
                  <a:cubicBezTo>
                    <a:pt x="14212" y="13231"/>
                    <a:pt x="14200" y="13232"/>
                    <a:pt x="14189" y="13232"/>
                  </a:cubicBezTo>
                  <a:cubicBezTo>
                    <a:pt x="14125" y="13232"/>
                    <a:pt x="14049" y="13190"/>
                    <a:pt x="14010" y="13071"/>
                  </a:cubicBezTo>
                  <a:cubicBezTo>
                    <a:pt x="13979" y="12964"/>
                    <a:pt x="14008" y="12759"/>
                    <a:pt x="14103" y="12628"/>
                  </a:cubicBezTo>
                  <a:cubicBezTo>
                    <a:pt x="14208" y="12480"/>
                    <a:pt x="14253" y="12366"/>
                    <a:pt x="14289" y="12273"/>
                  </a:cubicBezTo>
                  <a:cubicBezTo>
                    <a:pt x="14344" y="12130"/>
                    <a:pt x="14377" y="12044"/>
                    <a:pt x="14577" y="11928"/>
                  </a:cubicBezTo>
                  <a:cubicBezTo>
                    <a:pt x="14713" y="11849"/>
                    <a:pt x="14794" y="11837"/>
                    <a:pt x="14958" y="11818"/>
                  </a:cubicBezTo>
                  <a:cubicBezTo>
                    <a:pt x="14999" y="11811"/>
                    <a:pt x="15044" y="11806"/>
                    <a:pt x="15099" y="11797"/>
                  </a:cubicBezTo>
                  <a:cubicBezTo>
                    <a:pt x="15294" y="11768"/>
                    <a:pt x="15349" y="11616"/>
                    <a:pt x="15380" y="11525"/>
                  </a:cubicBezTo>
                  <a:cubicBezTo>
                    <a:pt x="15390" y="11508"/>
                    <a:pt x="15397" y="11489"/>
                    <a:pt x="15401" y="11475"/>
                  </a:cubicBezTo>
                  <a:cubicBezTo>
                    <a:pt x="15451" y="11368"/>
                    <a:pt x="15532" y="11318"/>
                    <a:pt x="15654" y="11308"/>
                  </a:cubicBezTo>
                  <a:cubicBezTo>
                    <a:pt x="15668" y="11307"/>
                    <a:pt x="15680" y="11306"/>
                    <a:pt x="15693" y="11306"/>
                  </a:cubicBezTo>
                  <a:close/>
                  <a:moveTo>
                    <a:pt x="2684" y="2769"/>
                  </a:moveTo>
                  <a:cubicBezTo>
                    <a:pt x="2757" y="2769"/>
                    <a:pt x="2829" y="2803"/>
                    <a:pt x="2883" y="2868"/>
                  </a:cubicBezTo>
                  <a:cubicBezTo>
                    <a:pt x="2974" y="2980"/>
                    <a:pt x="3017" y="3185"/>
                    <a:pt x="2843" y="3409"/>
                  </a:cubicBezTo>
                  <a:cubicBezTo>
                    <a:pt x="2779" y="3488"/>
                    <a:pt x="2724" y="3497"/>
                    <a:pt x="2628" y="3512"/>
                  </a:cubicBezTo>
                  <a:lnTo>
                    <a:pt x="2586" y="3519"/>
                  </a:lnTo>
                  <a:cubicBezTo>
                    <a:pt x="2509" y="3531"/>
                    <a:pt x="2443" y="3578"/>
                    <a:pt x="2402" y="3650"/>
                  </a:cubicBezTo>
                  <a:cubicBezTo>
                    <a:pt x="2350" y="3731"/>
                    <a:pt x="2345" y="3819"/>
                    <a:pt x="2371" y="3888"/>
                  </a:cubicBezTo>
                  <a:cubicBezTo>
                    <a:pt x="2457" y="4105"/>
                    <a:pt x="2655" y="4250"/>
                    <a:pt x="2867" y="4250"/>
                  </a:cubicBezTo>
                  <a:lnTo>
                    <a:pt x="2869" y="4250"/>
                  </a:lnTo>
                  <a:cubicBezTo>
                    <a:pt x="2969" y="4250"/>
                    <a:pt x="3074" y="4243"/>
                    <a:pt x="3169" y="4183"/>
                  </a:cubicBezTo>
                  <a:cubicBezTo>
                    <a:pt x="3248" y="4136"/>
                    <a:pt x="3300" y="4090"/>
                    <a:pt x="3343" y="4033"/>
                  </a:cubicBezTo>
                  <a:cubicBezTo>
                    <a:pt x="3393" y="3969"/>
                    <a:pt x="3431" y="3893"/>
                    <a:pt x="3474" y="3821"/>
                  </a:cubicBezTo>
                  <a:cubicBezTo>
                    <a:pt x="3548" y="3690"/>
                    <a:pt x="3617" y="3569"/>
                    <a:pt x="3724" y="3504"/>
                  </a:cubicBezTo>
                  <a:cubicBezTo>
                    <a:pt x="3799" y="3459"/>
                    <a:pt x="3890" y="3439"/>
                    <a:pt x="3984" y="3439"/>
                  </a:cubicBezTo>
                  <a:cubicBezTo>
                    <a:pt x="4137" y="3439"/>
                    <a:pt x="4298" y="3490"/>
                    <a:pt x="4408" y="3564"/>
                  </a:cubicBezTo>
                  <a:cubicBezTo>
                    <a:pt x="4665" y="3740"/>
                    <a:pt x="4815" y="4162"/>
                    <a:pt x="4632" y="4460"/>
                  </a:cubicBezTo>
                  <a:cubicBezTo>
                    <a:pt x="4539" y="4607"/>
                    <a:pt x="4339" y="4767"/>
                    <a:pt x="4136" y="4772"/>
                  </a:cubicBezTo>
                  <a:lnTo>
                    <a:pt x="4120" y="4772"/>
                  </a:lnTo>
                  <a:cubicBezTo>
                    <a:pt x="4070" y="4769"/>
                    <a:pt x="4010" y="4748"/>
                    <a:pt x="3946" y="4724"/>
                  </a:cubicBezTo>
                  <a:cubicBezTo>
                    <a:pt x="3874" y="4699"/>
                    <a:pt x="3789" y="4667"/>
                    <a:pt x="3704" y="4667"/>
                  </a:cubicBezTo>
                  <a:cubicBezTo>
                    <a:pt x="3615" y="4667"/>
                    <a:pt x="3525" y="4702"/>
                    <a:pt x="3450" y="4815"/>
                  </a:cubicBezTo>
                  <a:cubicBezTo>
                    <a:pt x="3434" y="4838"/>
                    <a:pt x="3419" y="4865"/>
                    <a:pt x="3405" y="4888"/>
                  </a:cubicBezTo>
                  <a:cubicBezTo>
                    <a:pt x="3350" y="4986"/>
                    <a:pt x="3307" y="5065"/>
                    <a:pt x="3131" y="5100"/>
                  </a:cubicBezTo>
                  <a:cubicBezTo>
                    <a:pt x="3107" y="5105"/>
                    <a:pt x="3086" y="5110"/>
                    <a:pt x="3064" y="5112"/>
                  </a:cubicBezTo>
                  <a:cubicBezTo>
                    <a:pt x="2955" y="5127"/>
                    <a:pt x="2807" y="5146"/>
                    <a:pt x="2736" y="5360"/>
                  </a:cubicBezTo>
                  <a:cubicBezTo>
                    <a:pt x="2702" y="5460"/>
                    <a:pt x="2695" y="5675"/>
                    <a:pt x="2695" y="5701"/>
                  </a:cubicBezTo>
                  <a:cubicBezTo>
                    <a:pt x="2693" y="5748"/>
                    <a:pt x="2683" y="5796"/>
                    <a:pt x="2664" y="5844"/>
                  </a:cubicBezTo>
                  <a:cubicBezTo>
                    <a:pt x="2605" y="5982"/>
                    <a:pt x="2488" y="5996"/>
                    <a:pt x="2314" y="6006"/>
                  </a:cubicBezTo>
                  <a:cubicBezTo>
                    <a:pt x="2274" y="6008"/>
                    <a:pt x="2235" y="6008"/>
                    <a:pt x="2200" y="6015"/>
                  </a:cubicBezTo>
                  <a:cubicBezTo>
                    <a:pt x="2107" y="6029"/>
                    <a:pt x="2052" y="6079"/>
                    <a:pt x="2045" y="6172"/>
                  </a:cubicBezTo>
                  <a:cubicBezTo>
                    <a:pt x="2033" y="6303"/>
                    <a:pt x="2050" y="6401"/>
                    <a:pt x="2064" y="6492"/>
                  </a:cubicBezTo>
                  <a:cubicBezTo>
                    <a:pt x="2083" y="6594"/>
                    <a:pt x="2097" y="6675"/>
                    <a:pt x="2059" y="6785"/>
                  </a:cubicBezTo>
                  <a:cubicBezTo>
                    <a:pt x="2047" y="6818"/>
                    <a:pt x="2023" y="6842"/>
                    <a:pt x="2000" y="6844"/>
                  </a:cubicBezTo>
                  <a:cubicBezTo>
                    <a:pt x="1996" y="6845"/>
                    <a:pt x="1993" y="6846"/>
                    <a:pt x="1989" y="6846"/>
                  </a:cubicBezTo>
                  <a:cubicBezTo>
                    <a:pt x="1968" y="6846"/>
                    <a:pt x="1950" y="6828"/>
                    <a:pt x="1938" y="6813"/>
                  </a:cubicBezTo>
                  <a:cubicBezTo>
                    <a:pt x="1845" y="6696"/>
                    <a:pt x="1861" y="6551"/>
                    <a:pt x="1878" y="6422"/>
                  </a:cubicBezTo>
                  <a:cubicBezTo>
                    <a:pt x="1892" y="6296"/>
                    <a:pt x="1909" y="6146"/>
                    <a:pt x="1771" y="6082"/>
                  </a:cubicBezTo>
                  <a:cubicBezTo>
                    <a:pt x="1739" y="6069"/>
                    <a:pt x="1714" y="6064"/>
                    <a:pt x="1692" y="6064"/>
                  </a:cubicBezTo>
                  <a:cubicBezTo>
                    <a:pt x="1670" y="6064"/>
                    <a:pt x="1652" y="6069"/>
                    <a:pt x="1633" y="6075"/>
                  </a:cubicBezTo>
                  <a:cubicBezTo>
                    <a:pt x="1613" y="6081"/>
                    <a:pt x="1583" y="6090"/>
                    <a:pt x="1505" y="6090"/>
                  </a:cubicBezTo>
                  <a:cubicBezTo>
                    <a:pt x="1491" y="6090"/>
                    <a:pt x="1475" y="6090"/>
                    <a:pt x="1456" y="6089"/>
                  </a:cubicBezTo>
                  <a:cubicBezTo>
                    <a:pt x="1447" y="6089"/>
                    <a:pt x="1437" y="6089"/>
                    <a:pt x="1428" y="6089"/>
                  </a:cubicBezTo>
                  <a:cubicBezTo>
                    <a:pt x="1367" y="6089"/>
                    <a:pt x="1309" y="6095"/>
                    <a:pt x="1252" y="6101"/>
                  </a:cubicBezTo>
                  <a:cubicBezTo>
                    <a:pt x="1225" y="6103"/>
                    <a:pt x="1202" y="6106"/>
                    <a:pt x="1178" y="6110"/>
                  </a:cubicBezTo>
                  <a:cubicBezTo>
                    <a:pt x="1063" y="6118"/>
                    <a:pt x="956" y="6163"/>
                    <a:pt x="866" y="6237"/>
                  </a:cubicBezTo>
                  <a:cubicBezTo>
                    <a:pt x="647" y="6411"/>
                    <a:pt x="627" y="6854"/>
                    <a:pt x="766" y="7070"/>
                  </a:cubicBezTo>
                  <a:cubicBezTo>
                    <a:pt x="822" y="7155"/>
                    <a:pt x="917" y="7204"/>
                    <a:pt x="1011" y="7204"/>
                  </a:cubicBezTo>
                  <a:cubicBezTo>
                    <a:pt x="1044" y="7204"/>
                    <a:pt x="1077" y="7198"/>
                    <a:pt x="1109" y="7185"/>
                  </a:cubicBezTo>
                  <a:cubicBezTo>
                    <a:pt x="1135" y="7173"/>
                    <a:pt x="1166" y="7159"/>
                    <a:pt x="1194" y="7142"/>
                  </a:cubicBezTo>
                  <a:cubicBezTo>
                    <a:pt x="1288" y="7097"/>
                    <a:pt x="1348" y="7072"/>
                    <a:pt x="1392" y="7072"/>
                  </a:cubicBezTo>
                  <a:cubicBezTo>
                    <a:pt x="1422" y="7072"/>
                    <a:pt x="1444" y="7084"/>
                    <a:pt x="1464" y="7111"/>
                  </a:cubicBezTo>
                  <a:cubicBezTo>
                    <a:pt x="1502" y="7161"/>
                    <a:pt x="1485" y="7290"/>
                    <a:pt x="1473" y="7373"/>
                  </a:cubicBezTo>
                  <a:cubicBezTo>
                    <a:pt x="1464" y="7425"/>
                    <a:pt x="1456" y="7471"/>
                    <a:pt x="1461" y="7509"/>
                  </a:cubicBezTo>
                  <a:cubicBezTo>
                    <a:pt x="1466" y="7618"/>
                    <a:pt x="1490" y="7773"/>
                    <a:pt x="1623" y="7885"/>
                  </a:cubicBezTo>
                  <a:cubicBezTo>
                    <a:pt x="1727" y="7966"/>
                    <a:pt x="1811" y="7990"/>
                    <a:pt x="1885" y="7990"/>
                  </a:cubicBezTo>
                  <a:cubicBezTo>
                    <a:pt x="1935" y="7990"/>
                    <a:pt x="1981" y="7979"/>
                    <a:pt x="2026" y="7969"/>
                  </a:cubicBezTo>
                  <a:cubicBezTo>
                    <a:pt x="2081" y="7953"/>
                    <a:pt x="2138" y="7940"/>
                    <a:pt x="2216" y="7940"/>
                  </a:cubicBezTo>
                  <a:cubicBezTo>
                    <a:pt x="2223" y="7940"/>
                    <a:pt x="2229" y="7940"/>
                    <a:pt x="2235" y="7940"/>
                  </a:cubicBezTo>
                  <a:cubicBezTo>
                    <a:pt x="2276" y="7945"/>
                    <a:pt x="2321" y="7945"/>
                    <a:pt x="2443" y="8019"/>
                  </a:cubicBezTo>
                  <a:cubicBezTo>
                    <a:pt x="2487" y="8046"/>
                    <a:pt x="2527" y="8057"/>
                    <a:pt x="2564" y="8057"/>
                  </a:cubicBezTo>
                  <a:cubicBezTo>
                    <a:pt x="2636" y="8057"/>
                    <a:pt x="2694" y="8017"/>
                    <a:pt x="2748" y="7980"/>
                  </a:cubicBezTo>
                  <a:cubicBezTo>
                    <a:pt x="2802" y="7940"/>
                    <a:pt x="2871" y="7892"/>
                    <a:pt x="2986" y="7854"/>
                  </a:cubicBezTo>
                  <a:cubicBezTo>
                    <a:pt x="2999" y="7850"/>
                    <a:pt x="3015" y="7848"/>
                    <a:pt x="3031" y="7848"/>
                  </a:cubicBezTo>
                  <a:cubicBezTo>
                    <a:pt x="3114" y="7848"/>
                    <a:pt x="3219" y="7898"/>
                    <a:pt x="3243" y="7940"/>
                  </a:cubicBezTo>
                  <a:cubicBezTo>
                    <a:pt x="3255" y="7961"/>
                    <a:pt x="3267" y="7980"/>
                    <a:pt x="3279" y="7997"/>
                  </a:cubicBezTo>
                  <a:cubicBezTo>
                    <a:pt x="3295" y="8023"/>
                    <a:pt x="3312" y="8047"/>
                    <a:pt x="3324" y="8071"/>
                  </a:cubicBezTo>
                  <a:cubicBezTo>
                    <a:pt x="3500" y="8402"/>
                    <a:pt x="3693" y="8414"/>
                    <a:pt x="3917" y="8428"/>
                  </a:cubicBezTo>
                  <a:lnTo>
                    <a:pt x="3958" y="8433"/>
                  </a:lnTo>
                  <a:cubicBezTo>
                    <a:pt x="4208" y="8450"/>
                    <a:pt x="4255" y="8647"/>
                    <a:pt x="4263" y="8759"/>
                  </a:cubicBezTo>
                  <a:cubicBezTo>
                    <a:pt x="4277" y="9081"/>
                    <a:pt x="4458" y="9186"/>
                    <a:pt x="4608" y="9214"/>
                  </a:cubicBezTo>
                  <a:cubicBezTo>
                    <a:pt x="4633" y="9220"/>
                    <a:pt x="4658" y="9222"/>
                    <a:pt x="4684" y="9222"/>
                  </a:cubicBezTo>
                  <a:cubicBezTo>
                    <a:pt x="4761" y="9222"/>
                    <a:pt x="4845" y="9202"/>
                    <a:pt x="4946" y="9179"/>
                  </a:cubicBezTo>
                  <a:cubicBezTo>
                    <a:pt x="4980" y="9171"/>
                    <a:pt x="5015" y="9164"/>
                    <a:pt x="5053" y="9155"/>
                  </a:cubicBezTo>
                  <a:cubicBezTo>
                    <a:pt x="5080" y="9150"/>
                    <a:pt x="5108" y="9147"/>
                    <a:pt x="5134" y="9147"/>
                  </a:cubicBezTo>
                  <a:cubicBezTo>
                    <a:pt x="5257" y="9147"/>
                    <a:pt x="5373" y="9200"/>
                    <a:pt x="5451" y="9295"/>
                  </a:cubicBezTo>
                  <a:cubicBezTo>
                    <a:pt x="5549" y="9417"/>
                    <a:pt x="5566" y="9579"/>
                    <a:pt x="5494" y="9738"/>
                  </a:cubicBezTo>
                  <a:cubicBezTo>
                    <a:pt x="5466" y="9810"/>
                    <a:pt x="5373" y="9877"/>
                    <a:pt x="5304" y="9924"/>
                  </a:cubicBezTo>
                  <a:cubicBezTo>
                    <a:pt x="5120" y="10055"/>
                    <a:pt x="5177" y="10248"/>
                    <a:pt x="5227" y="10401"/>
                  </a:cubicBezTo>
                  <a:cubicBezTo>
                    <a:pt x="5285" y="10579"/>
                    <a:pt x="5337" y="10748"/>
                    <a:pt x="5161" y="10939"/>
                  </a:cubicBezTo>
                  <a:cubicBezTo>
                    <a:pt x="5049" y="11058"/>
                    <a:pt x="4932" y="11061"/>
                    <a:pt x="4832" y="11061"/>
                  </a:cubicBezTo>
                  <a:cubicBezTo>
                    <a:pt x="4801" y="11061"/>
                    <a:pt x="4777" y="11061"/>
                    <a:pt x="4756" y="11065"/>
                  </a:cubicBezTo>
                  <a:cubicBezTo>
                    <a:pt x="4610" y="11080"/>
                    <a:pt x="4522" y="11172"/>
                    <a:pt x="4515" y="11315"/>
                  </a:cubicBezTo>
                  <a:cubicBezTo>
                    <a:pt x="4510" y="11392"/>
                    <a:pt x="4517" y="11439"/>
                    <a:pt x="4525" y="11477"/>
                  </a:cubicBezTo>
                  <a:cubicBezTo>
                    <a:pt x="4534" y="11520"/>
                    <a:pt x="4539" y="11556"/>
                    <a:pt x="4527" y="11642"/>
                  </a:cubicBezTo>
                  <a:cubicBezTo>
                    <a:pt x="4517" y="11720"/>
                    <a:pt x="4475" y="11809"/>
                    <a:pt x="4372" y="11820"/>
                  </a:cubicBezTo>
                  <a:cubicBezTo>
                    <a:pt x="4358" y="11823"/>
                    <a:pt x="4346" y="11828"/>
                    <a:pt x="4334" y="11828"/>
                  </a:cubicBezTo>
                  <a:cubicBezTo>
                    <a:pt x="4322" y="11830"/>
                    <a:pt x="4313" y="11832"/>
                    <a:pt x="4301" y="11832"/>
                  </a:cubicBezTo>
                  <a:cubicBezTo>
                    <a:pt x="4217" y="11842"/>
                    <a:pt x="4101" y="11882"/>
                    <a:pt x="4041" y="12035"/>
                  </a:cubicBezTo>
                  <a:cubicBezTo>
                    <a:pt x="4022" y="12090"/>
                    <a:pt x="4012" y="12142"/>
                    <a:pt x="4003" y="12197"/>
                  </a:cubicBezTo>
                  <a:cubicBezTo>
                    <a:pt x="3989" y="12280"/>
                    <a:pt x="3977" y="12366"/>
                    <a:pt x="3915" y="12466"/>
                  </a:cubicBezTo>
                  <a:cubicBezTo>
                    <a:pt x="3831" y="12604"/>
                    <a:pt x="3846" y="12704"/>
                    <a:pt x="3858" y="12788"/>
                  </a:cubicBezTo>
                  <a:cubicBezTo>
                    <a:pt x="3870" y="12871"/>
                    <a:pt x="3879" y="12940"/>
                    <a:pt x="3779" y="13069"/>
                  </a:cubicBezTo>
                  <a:cubicBezTo>
                    <a:pt x="3696" y="13176"/>
                    <a:pt x="3612" y="13204"/>
                    <a:pt x="3546" y="13233"/>
                  </a:cubicBezTo>
                  <a:cubicBezTo>
                    <a:pt x="3467" y="13262"/>
                    <a:pt x="3334" y="13309"/>
                    <a:pt x="3403" y="13507"/>
                  </a:cubicBezTo>
                  <a:cubicBezTo>
                    <a:pt x="3443" y="13626"/>
                    <a:pt x="3503" y="13693"/>
                    <a:pt x="3588" y="13805"/>
                  </a:cubicBezTo>
                  <a:lnTo>
                    <a:pt x="3653" y="13879"/>
                  </a:lnTo>
                  <a:cubicBezTo>
                    <a:pt x="3705" y="13943"/>
                    <a:pt x="3727" y="14007"/>
                    <a:pt x="3703" y="14033"/>
                  </a:cubicBezTo>
                  <a:cubicBezTo>
                    <a:pt x="3689" y="14048"/>
                    <a:pt x="3664" y="14057"/>
                    <a:pt x="3629" y="14057"/>
                  </a:cubicBezTo>
                  <a:cubicBezTo>
                    <a:pt x="3579" y="14057"/>
                    <a:pt x="3509" y="14037"/>
                    <a:pt x="3434" y="13986"/>
                  </a:cubicBezTo>
                  <a:cubicBezTo>
                    <a:pt x="3322" y="13907"/>
                    <a:pt x="3088" y="13593"/>
                    <a:pt x="2991" y="13459"/>
                  </a:cubicBezTo>
                  <a:lnTo>
                    <a:pt x="2969" y="13431"/>
                  </a:lnTo>
                  <a:cubicBezTo>
                    <a:pt x="2857" y="13276"/>
                    <a:pt x="2814" y="13114"/>
                    <a:pt x="2843" y="12928"/>
                  </a:cubicBezTo>
                  <a:cubicBezTo>
                    <a:pt x="2862" y="12785"/>
                    <a:pt x="2845" y="12645"/>
                    <a:pt x="2783" y="12509"/>
                  </a:cubicBezTo>
                  <a:lnTo>
                    <a:pt x="2740" y="12418"/>
                  </a:lnTo>
                  <a:cubicBezTo>
                    <a:pt x="2607" y="12128"/>
                    <a:pt x="2605" y="12121"/>
                    <a:pt x="2700" y="11656"/>
                  </a:cubicBezTo>
                  <a:cubicBezTo>
                    <a:pt x="2740" y="11442"/>
                    <a:pt x="2755" y="11168"/>
                    <a:pt x="2478" y="10958"/>
                  </a:cubicBezTo>
                  <a:cubicBezTo>
                    <a:pt x="2362" y="10868"/>
                    <a:pt x="2309" y="10827"/>
                    <a:pt x="2300" y="10703"/>
                  </a:cubicBezTo>
                  <a:cubicBezTo>
                    <a:pt x="2290" y="10620"/>
                    <a:pt x="2312" y="10546"/>
                    <a:pt x="2331" y="10475"/>
                  </a:cubicBezTo>
                  <a:cubicBezTo>
                    <a:pt x="2366" y="10332"/>
                    <a:pt x="2405" y="10172"/>
                    <a:pt x="2214" y="9984"/>
                  </a:cubicBezTo>
                  <a:cubicBezTo>
                    <a:pt x="2183" y="9953"/>
                    <a:pt x="2152" y="9929"/>
                    <a:pt x="2112" y="9900"/>
                  </a:cubicBezTo>
                  <a:cubicBezTo>
                    <a:pt x="2059" y="9858"/>
                    <a:pt x="1992" y="9810"/>
                    <a:pt x="1928" y="9743"/>
                  </a:cubicBezTo>
                  <a:cubicBezTo>
                    <a:pt x="1759" y="9569"/>
                    <a:pt x="1702" y="9255"/>
                    <a:pt x="1883" y="9069"/>
                  </a:cubicBezTo>
                  <a:cubicBezTo>
                    <a:pt x="1933" y="9017"/>
                    <a:pt x="1976" y="8976"/>
                    <a:pt x="2011" y="8940"/>
                  </a:cubicBezTo>
                  <a:cubicBezTo>
                    <a:pt x="2119" y="8838"/>
                    <a:pt x="2169" y="8790"/>
                    <a:pt x="2195" y="8664"/>
                  </a:cubicBezTo>
                  <a:cubicBezTo>
                    <a:pt x="2216" y="8564"/>
                    <a:pt x="2190" y="8462"/>
                    <a:pt x="2123" y="8385"/>
                  </a:cubicBezTo>
                  <a:cubicBezTo>
                    <a:pt x="2064" y="8316"/>
                    <a:pt x="1978" y="8278"/>
                    <a:pt x="1885" y="8278"/>
                  </a:cubicBezTo>
                  <a:cubicBezTo>
                    <a:pt x="1878" y="8278"/>
                    <a:pt x="1864" y="8278"/>
                    <a:pt x="1857" y="8281"/>
                  </a:cubicBezTo>
                  <a:cubicBezTo>
                    <a:pt x="1847" y="8281"/>
                    <a:pt x="1837" y="8282"/>
                    <a:pt x="1828" y="8282"/>
                  </a:cubicBezTo>
                  <a:cubicBezTo>
                    <a:pt x="1591" y="8282"/>
                    <a:pt x="1429" y="8003"/>
                    <a:pt x="1385" y="7914"/>
                  </a:cubicBezTo>
                  <a:cubicBezTo>
                    <a:pt x="1337" y="7816"/>
                    <a:pt x="1259" y="7702"/>
                    <a:pt x="1073" y="7683"/>
                  </a:cubicBezTo>
                  <a:cubicBezTo>
                    <a:pt x="951" y="7666"/>
                    <a:pt x="859" y="7616"/>
                    <a:pt x="806" y="7521"/>
                  </a:cubicBezTo>
                  <a:cubicBezTo>
                    <a:pt x="799" y="7511"/>
                    <a:pt x="797" y="7504"/>
                    <a:pt x="789" y="7497"/>
                  </a:cubicBezTo>
                  <a:cubicBezTo>
                    <a:pt x="758" y="7433"/>
                    <a:pt x="704" y="7321"/>
                    <a:pt x="492" y="7306"/>
                  </a:cubicBezTo>
                  <a:cubicBezTo>
                    <a:pt x="415" y="7302"/>
                    <a:pt x="356" y="7292"/>
                    <a:pt x="311" y="7282"/>
                  </a:cubicBezTo>
                  <a:cubicBezTo>
                    <a:pt x="594" y="5565"/>
                    <a:pt x="1397" y="4017"/>
                    <a:pt x="2550" y="2809"/>
                  </a:cubicBezTo>
                  <a:cubicBezTo>
                    <a:pt x="2559" y="2804"/>
                    <a:pt x="2569" y="2802"/>
                    <a:pt x="2576" y="2794"/>
                  </a:cubicBezTo>
                  <a:cubicBezTo>
                    <a:pt x="2611" y="2777"/>
                    <a:pt x="2647" y="2769"/>
                    <a:pt x="2684" y="2769"/>
                  </a:cubicBezTo>
                  <a:close/>
                  <a:moveTo>
                    <a:pt x="8686" y="193"/>
                  </a:moveTo>
                  <a:cubicBezTo>
                    <a:pt x="10835" y="193"/>
                    <a:pt x="12884" y="996"/>
                    <a:pt x="14458" y="2454"/>
                  </a:cubicBezTo>
                  <a:cubicBezTo>
                    <a:pt x="14587" y="2573"/>
                    <a:pt x="14708" y="2694"/>
                    <a:pt x="14827" y="2818"/>
                  </a:cubicBezTo>
                  <a:cubicBezTo>
                    <a:pt x="14682" y="2864"/>
                    <a:pt x="14577" y="2864"/>
                    <a:pt x="14494" y="2864"/>
                  </a:cubicBezTo>
                  <a:lnTo>
                    <a:pt x="14432" y="2864"/>
                  </a:lnTo>
                  <a:cubicBezTo>
                    <a:pt x="14424" y="2864"/>
                    <a:pt x="14416" y="2864"/>
                    <a:pt x="14408" y="2864"/>
                  </a:cubicBezTo>
                  <a:cubicBezTo>
                    <a:pt x="14241" y="2864"/>
                    <a:pt x="14063" y="2794"/>
                    <a:pt x="13970" y="2687"/>
                  </a:cubicBezTo>
                  <a:cubicBezTo>
                    <a:pt x="13948" y="2668"/>
                    <a:pt x="13934" y="2647"/>
                    <a:pt x="13915" y="2623"/>
                  </a:cubicBezTo>
                  <a:cubicBezTo>
                    <a:pt x="13836" y="2521"/>
                    <a:pt x="13736" y="2397"/>
                    <a:pt x="13460" y="2299"/>
                  </a:cubicBezTo>
                  <a:cubicBezTo>
                    <a:pt x="13340" y="2256"/>
                    <a:pt x="13209" y="2234"/>
                    <a:pt x="13063" y="2234"/>
                  </a:cubicBezTo>
                  <a:cubicBezTo>
                    <a:pt x="13006" y="2234"/>
                    <a:pt x="12947" y="2238"/>
                    <a:pt x="12886" y="2244"/>
                  </a:cubicBezTo>
                  <a:cubicBezTo>
                    <a:pt x="12479" y="2289"/>
                    <a:pt x="12269" y="2556"/>
                    <a:pt x="12052" y="2837"/>
                  </a:cubicBezTo>
                  <a:cubicBezTo>
                    <a:pt x="11975" y="2933"/>
                    <a:pt x="11860" y="2984"/>
                    <a:pt x="11726" y="2984"/>
                  </a:cubicBezTo>
                  <a:cubicBezTo>
                    <a:pt x="11690" y="2984"/>
                    <a:pt x="11652" y="2981"/>
                    <a:pt x="11614" y="2973"/>
                  </a:cubicBezTo>
                  <a:cubicBezTo>
                    <a:pt x="11507" y="2954"/>
                    <a:pt x="11426" y="2923"/>
                    <a:pt x="11349" y="2895"/>
                  </a:cubicBezTo>
                  <a:cubicBezTo>
                    <a:pt x="11247" y="2854"/>
                    <a:pt x="11148" y="2816"/>
                    <a:pt x="11013" y="2816"/>
                  </a:cubicBezTo>
                  <a:cubicBezTo>
                    <a:pt x="10975" y="2816"/>
                    <a:pt x="10934" y="2819"/>
                    <a:pt x="10890" y="2825"/>
                  </a:cubicBezTo>
                  <a:cubicBezTo>
                    <a:pt x="10466" y="2885"/>
                    <a:pt x="10301" y="3145"/>
                    <a:pt x="10170" y="3350"/>
                  </a:cubicBezTo>
                  <a:lnTo>
                    <a:pt x="10139" y="3395"/>
                  </a:lnTo>
                  <a:cubicBezTo>
                    <a:pt x="10092" y="3469"/>
                    <a:pt x="10001" y="3483"/>
                    <a:pt x="9954" y="3485"/>
                  </a:cubicBezTo>
                  <a:cubicBezTo>
                    <a:pt x="9946" y="3486"/>
                    <a:pt x="9939" y="3486"/>
                    <a:pt x="9931" y="3486"/>
                  </a:cubicBezTo>
                  <a:cubicBezTo>
                    <a:pt x="9830" y="3486"/>
                    <a:pt x="9726" y="3442"/>
                    <a:pt x="9672" y="3373"/>
                  </a:cubicBezTo>
                  <a:cubicBezTo>
                    <a:pt x="9649" y="3342"/>
                    <a:pt x="9625" y="3302"/>
                    <a:pt x="9601" y="3252"/>
                  </a:cubicBezTo>
                  <a:cubicBezTo>
                    <a:pt x="9520" y="3104"/>
                    <a:pt x="9400" y="2878"/>
                    <a:pt x="9135" y="2878"/>
                  </a:cubicBezTo>
                  <a:cubicBezTo>
                    <a:pt x="9058" y="2878"/>
                    <a:pt x="8969" y="2897"/>
                    <a:pt x="8865" y="2942"/>
                  </a:cubicBezTo>
                  <a:cubicBezTo>
                    <a:pt x="8684" y="3018"/>
                    <a:pt x="8579" y="3157"/>
                    <a:pt x="8550" y="3342"/>
                  </a:cubicBezTo>
                  <a:cubicBezTo>
                    <a:pt x="8548" y="3366"/>
                    <a:pt x="8543" y="3388"/>
                    <a:pt x="8541" y="3409"/>
                  </a:cubicBezTo>
                  <a:lnTo>
                    <a:pt x="8536" y="3447"/>
                  </a:lnTo>
                  <a:cubicBezTo>
                    <a:pt x="8531" y="3459"/>
                    <a:pt x="8529" y="3473"/>
                    <a:pt x="8524" y="3481"/>
                  </a:cubicBezTo>
                  <a:cubicBezTo>
                    <a:pt x="8512" y="3490"/>
                    <a:pt x="8491" y="3493"/>
                    <a:pt x="8467" y="3493"/>
                  </a:cubicBezTo>
                  <a:cubicBezTo>
                    <a:pt x="8435" y="3493"/>
                    <a:pt x="8398" y="3487"/>
                    <a:pt x="8372" y="3483"/>
                  </a:cubicBezTo>
                  <a:cubicBezTo>
                    <a:pt x="8350" y="3481"/>
                    <a:pt x="8329" y="3478"/>
                    <a:pt x="8315" y="3473"/>
                  </a:cubicBezTo>
                  <a:cubicBezTo>
                    <a:pt x="8305" y="3473"/>
                    <a:pt x="8295" y="3472"/>
                    <a:pt x="8285" y="3472"/>
                  </a:cubicBezTo>
                  <a:cubicBezTo>
                    <a:pt x="8097" y="3472"/>
                    <a:pt x="7931" y="3600"/>
                    <a:pt x="7874" y="3793"/>
                  </a:cubicBezTo>
                  <a:cubicBezTo>
                    <a:pt x="7826" y="3950"/>
                    <a:pt x="7883" y="4136"/>
                    <a:pt x="8014" y="4248"/>
                  </a:cubicBezTo>
                  <a:cubicBezTo>
                    <a:pt x="8088" y="4312"/>
                    <a:pt x="8176" y="4345"/>
                    <a:pt x="8266" y="4345"/>
                  </a:cubicBezTo>
                  <a:cubicBezTo>
                    <a:pt x="8322" y="4345"/>
                    <a:pt x="8379" y="4333"/>
                    <a:pt x="8434" y="4307"/>
                  </a:cubicBezTo>
                  <a:cubicBezTo>
                    <a:pt x="8519" y="4267"/>
                    <a:pt x="8586" y="4221"/>
                    <a:pt x="8639" y="4183"/>
                  </a:cubicBezTo>
                  <a:cubicBezTo>
                    <a:pt x="8689" y="4148"/>
                    <a:pt x="8729" y="4121"/>
                    <a:pt x="8770" y="4105"/>
                  </a:cubicBezTo>
                  <a:cubicBezTo>
                    <a:pt x="8779" y="4102"/>
                    <a:pt x="8788" y="4100"/>
                    <a:pt x="8796" y="4100"/>
                  </a:cubicBezTo>
                  <a:cubicBezTo>
                    <a:pt x="8827" y="4100"/>
                    <a:pt x="8849" y="4119"/>
                    <a:pt x="8860" y="4136"/>
                  </a:cubicBezTo>
                  <a:cubicBezTo>
                    <a:pt x="8891" y="4176"/>
                    <a:pt x="8908" y="4264"/>
                    <a:pt x="8848" y="4364"/>
                  </a:cubicBezTo>
                  <a:cubicBezTo>
                    <a:pt x="8812" y="4424"/>
                    <a:pt x="8758" y="4462"/>
                    <a:pt x="8684" y="4479"/>
                  </a:cubicBezTo>
                  <a:cubicBezTo>
                    <a:pt x="8662" y="4483"/>
                    <a:pt x="8641" y="4485"/>
                    <a:pt x="8621" y="4485"/>
                  </a:cubicBezTo>
                  <a:cubicBezTo>
                    <a:pt x="8566" y="4485"/>
                    <a:pt x="8522" y="4471"/>
                    <a:pt x="8510" y="4462"/>
                  </a:cubicBezTo>
                  <a:cubicBezTo>
                    <a:pt x="8448" y="4412"/>
                    <a:pt x="8374" y="4388"/>
                    <a:pt x="8287" y="4388"/>
                  </a:cubicBezTo>
                  <a:cubicBezTo>
                    <a:pt x="8270" y="4388"/>
                    <a:pt x="8252" y="4389"/>
                    <a:pt x="8234" y="4391"/>
                  </a:cubicBezTo>
                  <a:cubicBezTo>
                    <a:pt x="7926" y="4426"/>
                    <a:pt x="7848" y="4600"/>
                    <a:pt x="7793" y="4712"/>
                  </a:cubicBezTo>
                  <a:cubicBezTo>
                    <a:pt x="7755" y="4795"/>
                    <a:pt x="7745" y="4803"/>
                    <a:pt x="7719" y="4805"/>
                  </a:cubicBezTo>
                  <a:cubicBezTo>
                    <a:pt x="7676" y="4807"/>
                    <a:pt x="7645" y="4807"/>
                    <a:pt x="7617" y="4807"/>
                  </a:cubicBezTo>
                  <a:cubicBezTo>
                    <a:pt x="7552" y="4812"/>
                    <a:pt x="7519" y="4812"/>
                    <a:pt x="7450" y="4826"/>
                  </a:cubicBezTo>
                  <a:cubicBezTo>
                    <a:pt x="7233" y="4876"/>
                    <a:pt x="7100" y="4996"/>
                    <a:pt x="7021" y="5217"/>
                  </a:cubicBezTo>
                  <a:cubicBezTo>
                    <a:pt x="7009" y="5248"/>
                    <a:pt x="6981" y="5265"/>
                    <a:pt x="6923" y="5293"/>
                  </a:cubicBezTo>
                  <a:cubicBezTo>
                    <a:pt x="6854" y="5329"/>
                    <a:pt x="6759" y="5377"/>
                    <a:pt x="6709" y="5493"/>
                  </a:cubicBezTo>
                  <a:cubicBezTo>
                    <a:pt x="6647" y="5634"/>
                    <a:pt x="6671" y="5744"/>
                    <a:pt x="6778" y="5844"/>
                  </a:cubicBezTo>
                  <a:cubicBezTo>
                    <a:pt x="6862" y="5923"/>
                    <a:pt x="6970" y="5963"/>
                    <a:pt x="7077" y="5963"/>
                  </a:cubicBezTo>
                  <a:cubicBezTo>
                    <a:pt x="7184" y="5963"/>
                    <a:pt x="7291" y="5923"/>
                    <a:pt x="7374" y="5841"/>
                  </a:cubicBezTo>
                  <a:cubicBezTo>
                    <a:pt x="7457" y="5760"/>
                    <a:pt x="7486" y="5710"/>
                    <a:pt x="7529" y="5651"/>
                  </a:cubicBezTo>
                  <a:cubicBezTo>
                    <a:pt x="7550" y="5617"/>
                    <a:pt x="7576" y="5579"/>
                    <a:pt x="7614" y="5527"/>
                  </a:cubicBezTo>
                  <a:cubicBezTo>
                    <a:pt x="7647" y="5485"/>
                    <a:pt x="7708" y="5450"/>
                    <a:pt x="7755" y="5450"/>
                  </a:cubicBezTo>
                  <a:cubicBezTo>
                    <a:pt x="7757" y="5450"/>
                    <a:pt x="7758" y="5451"/>
                    <a:pt x="7760" y="5451"/>
                  </a:cubicBezTo>
                  <a:cubicBezTo>
                    <a:pt x="7788" y="5451"/>
                    <a:pt x="7795" y="5462"/>
                    <a:pt x="7802" y="5472"/>
                  </a:cubicBezTo>
                  <a:cubicBezTo>
                    <a:pt x="7831" y="5517"/>
                    <a:pt x="7872" y="5541"/>
                    <a:pt x="7903" y="5563"/>
                  </a:cubicBezTo>
                  <a:lnTo>
                    <a:pt x="7914" y="5567"/>
                  </a:lnTo>
                  <a:cubicBezTo>
                    <a:pt x="7975" y="5608"/>
                    <a:pt x="8032" y="5624"/>
                    <a:pt x="8084" y="5624"/>
                  </a:cubicBezTo>
                  <a:cubicBezTo>
                    <a:pt x="8186" y="5624"/>
                    <a:pt x="8273" y="5565"/>
                    <a:pt x="8348" y="5515"/>
                  </a:cubicBezTo>
                  <a:cubicBezTo>
                    <a:pt x="8409" y="5471"/>
                    <a:pt x="8450" y="5461"/>
                    <a:pt x="8470" y="5461"/>
                  </a:cubicBezTo>
                  <a:cubicBezTo>
                    <a:pt x="8475" y="5461"/>
                    <a:pt x="8479" y="5461"/>
                    <a:pt x="8481" y="5462"/>
                  </a:cubicBezTo>
                  <a:cubicBezTo>
                    <a:pt x="8610" y="5543"/>
                    <a:pt x="8617" y="5624"/>
                    <a:pt x="8629" y="5758"/>
                  </a:cubicBezTo>
                  <a:cubicBezTo>
                    <a:pt x="8639" y="5841"/>
                    <a:pt x="8648" y="5937"/>
                    <a:pt x="8689" y="6044"/>
                  </a:cubicBezTo>
                  <a:cubicBezTo>
                    <a:pt x="8729" y="6139"/>
                    <a:pt x="8791" y="6210"/>
                    <a:pt x="8877" y="6253"/>
                  </a:cubicBezTo>
                  <a:cubicBezTo>
                    <a:pt x="8917" y="6272"/>
                    <a:pt x="8957" y="6282"/>
                    <a:pt x="8996" y="6282"/>
                  </a:cubicBezTo>
                  <a:cubicBezTo>
                    <a:pt x="9044" y="6282"/>
                    <a:pt x="9090" y="6267"/>
                    <a:pt x="9129" y="6237"/>
                  </a:cubicBezTo>
                  <a:cubicBezTo>
                    <a:pt x="9217" y="6172"/>
                    <a:pt x="9253" y="6044"/>
                    <a:pt x="9222" y="5903"/>
                  </a:cubicBezTo>
                  <a:cubicBezTo>
                    <a:pt x="9213" y="5860"/>
                    <a:pt x="9206" y="5820"/>
                    <a:pt x="9196" y="5782"/>
                  </a:cubicBezTo>
                  <a:cubicBezTo>
                    <a:pt x="9172" y="5677"/>
                    <a:pt x="9153" y="5601"/>
                    <a:pt x="9158" y="5503"/>
                  </a:cubicBezTo>
                  <a:cubicBezTo>
                    <a:pt x="9163" y="5422"/>
                    <a:pt x="9206" y="5379"/>
                    <a:pt x="9244" y="5374"/>
                  </a:cubicBezTo>
                  <a:cubicBezTo>
                    <a:pt x="9248" y="5373"/>
                    <a:pt x="9252" y="5373"/>
                    <a:pt x="9255" y="5373"/>
                  </a:cubicBezTo>
                  <a:cubicBezTo>
                    <a:pt x="9278" y="5373"/>
                    <a:pt x="9282" y="5392"/>
                    <a:pt x="9284" y="5398"/>
                  </a:cubicBezTo>
                  <a:cubicBezTo>
                    <a:pt x="9313" y="5486"/>
                    <a:pt x="9301" y="5605"/>
                    <a:pt x="9289" y="5710"/>
                  </a:cubicBezTo>
                  <a:cubicBezTo>
                    <a:pt x="9284" y="5736"/>
                    <a:pt x="9282" y="5765"/>
                    <a:pt x="9279" y="5789"/>
                  </a:cubicBezTo>
                  <a:cubicBezTo>
                    <a:pt x="9267" y="5927"/>
                    <a:pt x="9339" y="6053"/>
                    <a:pt x="9460" y="6106"/>
                  </a:cubicBezTo>
                  <a:cubicBezTo>
                    <a:pt x="9570" y="6153"/>
                    <a:pt x="9684" y="6160"/>
                    <a:pt x="9782" y="6163"/>
                  </a:cubicBezTo>
                  <a:cubicBezTo>
                    <a:pt x="9784" y="6163"/>
                    <a:pt x="9787" y="6163"/>
                    <a:pt x="9789" y="6163"/>
                  </a:cubicBezTo>
                  <a:cubicBezTo>
                    <a:pt x="9798" y="6163"/>
                    <a:pt x="9808" y="6160"/>
                    <a:pt x="9818" y="6158"/>
                  </a:cubicBezTo>
                  <a:cubicBezTo>
                    <a:pt x="9821" y="6157"/>
                    <a:pt x="9823" y="6156"/>
                    <a:pt x="9827" y="6156"/>
                  </a:cubicBezTo>
                  <a:cubicBezTo>
                    <a:pt x="9836" y="6156"/>
                    <a:pt x="9850" y="6162"/>
                    <a:pt x="9875" y="6182"/>
                  </a:cubicBezTo>
                  <a:cubicBezTo>
                    <a:pt x="9899" y="6196"/>
                    <a:pt x="9896" y="6208"/>
                    <a:pt x="9892" y="6220"/>
                  </a:cubicBezTo>
                  <a:cubicBezTo>
                    <a:pt x="9880" y="6258"/>
                    <a:pt x="9830" y="6303"/>
                    <a:pt x="9765" y="6306"/>
                  </a:cubicBezTo>
                  <a:cubicBezTo>
                    <a:pt x="9739" y="6308"/>
                    <a:pt x="9715" y="6309"/>
                    <a:pt x="9692" y="6309"/>
                  </a:cubicBezTo>
                  <a:cubicBezTo>
                    <a:pt x="9642" y="6309"/>
                    <a:pt x="9598" y="6304"/>
                    <a:pt x="9556" y="6296"/>
                  </a:cubicBezTo>
                  <a:cubicBezTo>
                    <a:pt x="9530" y="6292"/>
                    <a:pt x="9504" y="6290"/>
                    <a:pt x="9479" y="6290"/>
                  </a:cubicBezTo>
                  <a:cubicBezTo>
                    <a:pt x="9380" y="6290"/>
                    <a:pt x="9288" y="6320"/>
                    <a:pt x="9208" y="6377"/>
                  </a:cubicBezTo>
                  <a:cubicBezTo>
                    <a:pt x="9165" y="6408"/>
                    <a:pt x="9136" y="6434"/>
                    <a:pt x="9110" y="6458"/>
                  </a:cubicBezTo>
                  <a:cubicBezTo>
                    <a:pt x="9053" y="6511"/>
                    <a:pt x="9029" y="6530"/>
                    <a:pt x="8963" y="6530"/>
                  </a:cubicBezTo>
                  <a:lnTo>
                    <a:pt x="8920" y="6530"/>
                  </a:lnTo>
                  <a:cubicBezTo>
                    <a:pt x="8911" y="6530"/>
                    <a:pt x="8902" y="6530"/>
                    <a:pt x="8895" y="6530"/>
                  </a:cubicBezTo>
                  <a:cubicBezTo>
                    <a:pt x="8857" y="6530"/>
                    <a:pt x="8835" y="6528"/>
                    <a:pt x="8793" y="6508"/>
                  </a:cubicBezTo>
                  <a:cubicBezTo>
                    <a:pt x="8705" y="6470"/>
                    <a:pt x="8677" y="6437"/>
                    <a:pt x="8622" y="6375"/>
                  </a:cubicBezTo>
                  <a:cubicBezTo>
                    <a:pt x="8598" y="6349"/>
                    <a:pt x="8570" y="6315"/>
                    <a:pt x="8534" y="6277"/>
                  </a:cubicBezTo>
                  <a:cubicBezTo>
                    <a:pt x="8406" y="6147"/>
                    <a:pt x="8282" y="6097"/>
                    <a:pt x="8153" y="6097"/>
                  </a:cubicBezTo>
                  <a:cubicBezTo>
                    <a:pt x="8059" y="6097"/>
                    <a:pt x="7964" y="6123"/>
                    <a:pt x="7862" y="6163"/>
                  </a:cubicBezTo>
                  <a:cubicBezTo>
                    <a:pt x="7837" y="6173"/>
                    <a:pt x="7817" y="6177"/>
                    <a:pt x="7799" y="6177"/>
                  </a:cubicBezTo>
                  <a:cubicBezTo>
                    <a:pt x="7761" y="6177"/>
                    <a:pt x="7735" y="6155"/>
                    <a:pt x="7693" y="6118"/>
                  </a:cubicBezTo>
                  <a:cubicBezTo>
                    <a:pt x="7635" y="6070"/>
                    <a:pt x="7556" y="6004"/>
                    <a:pt x="7431" y="6004"/>
                  </a:cubicBezTo>
                  <a:cubicBezTo>
                    <a:pt x="7413" y="6004"/>
                    <a:pt x="7394" y="6005"/>
                    <a:pt x="7374" y="6008"/>
                  </a:cubicBezTo>
                  <a:cubicBezTo>
                    <a:pt x="7097" y="6046"/>
                    <a:pt x="6828" y="6201"/>
                    <a:pt x="6754" y="6277"/>
                  </a:cubicBezTo>
                  <a:cubicBezTo>
                    <a:pt x="6621" y="6415"/>
                    <a:pt x="6569" y="6627"/>
                    <a:pt x="6597" y="6749"/>
                  </a:cubicBezTo>
                  <a:cubicBezTo>
                    <a:pt x="6602" y="6780"/>
                    <a:pt x="6602" y="6813"/>
                    <a:pt x="6602" y="6849"/>
                  </a:cubicBezTo>
                  <a:lnTo>
                    <a:pt x="6602" y="6877"/>
                  </a:lnTo>
                  <a:cubicBezTo>
                    <a:pt x="6602" y="6956"/>
                    <a:pt x="6521" y="7006"/>
                    <a:pt x="6385" y="7082"/>
                  </a:cubicBezTo>
                  <a:cubicBezTo>
                    <a:pt x="6292" y="7137"/>
                    <a:pt x="6183" y="7199"/>
                    <a:pt x="6104" y="7290"/>
                  </a:cubicBezTo>
                  <a:cubicBezTo>
                    <a:pt x="5990" y="7421"/>
                    <a:pt x="5935" y="7556"/>
                    <a:pt x="5937" y="7711"/>
                  </a:cubicBezTo>
                  <a:cubicBezTo>
                    <a:pt x="5942" y="7899"/>
                    <a:pt x="6028" y="7988"/>
                    <a:pt x="6123" y="8080"/>
                  </a:cubicBezTo>
                  <a:cubicBezTo>
                    <a:pt x="6140" y="8100"/>
                    <a:pt x="6161" y="8119"/>
                    <a:pt x="6180" y="8140"/>
                  </a:cubicBezTo>
                  <a:cubicBezTo>
                    <a:pt x="6247" y="8211"/>
                    <a:pt x="6252" y="8273"/>
                    <a:pt x="6254" y="8354"/>
                  </a:cubicBezTo>
                  <a:cubicBezTo>
                    <a:pt x="6256" y="8388"/>
                    <a:pt x="6256" y="8423"/>
                    <a:pt x="6264" y="8459"/>
                  </a:cubicBezTo>
                  <a:cubicBezTo>
                    <a:pt x="6304" y="8732"/>
                    <a:pt x="6575" y="8957"/>
                    <a:pt x="6845" y="8957"/>
                  </a:cubicBezTo>
                  <a:cubicBezTo>
                    <a:pt x="6847" y="8957"/>
                    <a:pt x="6848" y="8957"/>
                    <a:pt x="6850" y="8957"/>
                  </a:cubicBezTo>
                  <a:cubicBezTo>
                    <a:pt x="6959" y="8952"/>
                    <a:pt x="7064" y="8917"/>
                    <a:pt x="7164" y="8881"/>
                  </a:cubicBezTo>
                  <a:cubicBezTo>
                    <a:pt x="7274" y="8843"/>
                    <a:pt x="7386" y="8803"/>
                    <a:pt x="7514" y="8803"/>
                  </a:cubicBezTo>
                  <a:cubicBezTo>
                    <a:pt x="7529" y="8803"/>
                    <a:pt x="7546" y="8803"/>
                    <a:pt x="7562" y="8805"/>
                  </a:cubicBezTo>
                  <a:cubicBezTo>
                    <a:pt x="7633" y="8809"/>
                    <a:pt x="7698" y="8843"/>
                    <a:pt x="7736" y="8898"/>
                  </a:cubicBezTo>
                  <a:cubicBezTo>
                    <a:pt x="7764" y="8933"/>
                    <a:pt x="7791" y="8988"/>
                    <a:pt x="7776" y="9069"/>
                  </a:cubicBezTo>
                  <a:lnTo>
                    <a:pt x="7764" y="9126"/>
                  </a:lnTo>
                  <a:cubicBezTo>
                    <a:pt x="7731" y="9291"/>
                    <a:pt x="7705" y="9436"/>
                    <a:pt x="7745" y="9615"/>
                  </a:cubicBezTo>
                  <a:cubicBezTo>
                    <a:pt x="7791" y="9791"/>
                    <a:pt x="7883" y="9865"/>
                    <a:pt x="7993" y="9948"/>
                  </a:cubicBezTo>
                  <a:lnTo>
                    <a:pt x="8026" y="9974"/>
                  </a:lnTo>
                  <a:cubicBezTo>
                    <a:pt x="8115" y="10046"/>
                    <a:pt x="8212" y="10160"/>
                    <a:pt x="8169" y="10298"/>
                  </a:cubicBezTo>
                  <a:cubicBezTo>
                    <a:pt x="8153" y="10341"/>
                    <a:pt x="8134" y="10386"/>
                    <a:pt x="8110" y="10439"/>
                  </a:cubicBezTo>
                  <a:cubicBezTo>
                    <a:pt x="8005" y="10653"/>
                    <a:pt x="7850" y="10977"/>
                    <a:pt x="8186" y="11327"/>
                  </a:cubicBezTo>
                  <a:cubicBezTo>
                    <a:pt x="8348" y="11489"/>
                    <a:pt x="8353" y="11632"/>
                    <a:pt x="8362" y="11768"/>
                  </a:cubicBezTo>
                  <a:cubicBezTo>
                    <a:pt x="8365" y="11820"/>
                    <a:pt x="8367" y="11870"/>
                    <a:pt x="8379" y="11923"/>
                  </a:cubicBezTo>
                  <a:cubicBezTo>
                    <a:pt x="8431" y="12140"/>
                    <a:pt x="8555" y="12309"/>
                    <a:pt x="8734" y="12404"/>
                  </a:cubicBezTo>
                  <a:cubicBezTo>
                    <a:pt x="8820" y="12449"/>
                    <a:pt x="8913" y="12473"/>
                    <a:pt x="9005" y="12473"/>
                  </a:cubicBezTo>
                  <a:cubicBezTo>
                    <a:pt x="9067" y="12473"/>
                    <a:pt x="9134" y="12461"/>
                    <a:pt x="9189" y="12437"/>
                  </a:cubicBezTo>
                  <a:cubicBezTo>
                    <a:pt x="9237" y="12418"/>
                    <a:pt x="9277" y="12399"/>
                    <a:pt x="9315" y="12380"/>
                  </a:cubicBezTo>
                  <a:cubicBezTo>
                    <a:pt x="9397" y="12342"/>
                    <a:pt x="9453" y="12315"/>
                    <a:pt x="9542" y="12315"/>
                  </a:cubicBezTo>
                  <a:cubicBezTo>
                    <a:pt x="9570" y="12315"/>
                    <a:pt x="9601" y="12317"/>
                    <a:pt x="9637" y="12323"/>
                  </a:cubicBezTo>
                  <a:cubicBezTo>
                    <a:pt x="9665" y="12327"/>
                    <a:pt x="9694" y="12330"/>
                    <a:pt x="9722" y="12330"/>
                  </a:cubicBezTo>
                  <a:cubicBezTo>
                    <a:pt x="9844" y="12330"/>
                    <a:pt x="9959" y="12287"/>
                    <a:pt x="10056" y="12202"/>
                  </a:cubicBezTo>
                  <a:cubicBezTo>
                    <a:pt x="10413" y="11887"/>
                    <a:pt x="10354" y="11511"/>
                    <a:pt x="10306" y="11237"/>
                  </a:cubicBezTo>
                  <a:cubicBezTo>
                    <a:pt x="10268" y="11001"/>
                    <a:pt x="10273" y="10953"/>
                    <a:pt x="10349" y="10930"/>
                  </a:cubicBezTo>
                  <a:lnTo>
                    <a:pt x="10368" y="10925"/>
                  </a:lnTo>
                  <a:cubicBezTo>
                    <a:pt x="10411" y="10913"/>
                    <a:pt x="10475" y="10894"/>
                    <a:pt x="10523" y="10865"/>
                  </a:cubicBezTo>
                  <a:cubicBezTo>
                    <a:pt x="10651" y="10784"/>
                    <a:pt x="10723" y="10663"/>
                    <a:pt x="10742" y="10505"/>
                  </a:cubicBezTo>
                  <a:cubicBezTo>
                    <a:pt x="10761" y="10303"/>
                    <a:pt x="10709" y="10148"/>
                    <a:pt x="10666" y="10020"/>
                  </a:cubicBezTo>
                  <a:cubicBezTo>
                    <a:pt x="10616" y="9874"/>
                    <a:pt x="10606" y="9819"/>
                    <a:pt x="10659" y="9769"/>
                  </a:cubicBezTo>
                  <a:cubicBezTo>
                    <a:pt x="10706" y="9722"/>
                    <a:pt x="10718" y="9712"/>
                    <a:pt x="10766" y="9677"/>
                  </a:cubicBezTo>
                  <a:cubicBezTo>
                    <a:pt x="10809" y="9643"/>
                    <a:pt x="10885" y="9591"/>
                    <a:pt x="11040" y="9469"/>
                  </a:cubicBezTo>
                  <a:cubicBezTo>
                    <a:pt x="11221" y="9322"/>
                    <a:pt x="11266" y="9198"/>
                    <a:pt x="11307" y="9064"/>
                  </a:cubicBezTo>
                  <a:cubicBezTo>
                    <a:pt x="11333" y="8988"/>
                    <a:pt x="11357" y="8909"/>
                    <a:pt x="11414" y="8814"/>
                  </a:cubicBezTo>
                  <a:cubicBezTo>
                    <a:pt x="11528" y="8616"/>
                    <a:pt x="11540" y="8412"/>
                    <a:pt x="11447" y="8257"/>
                  </a:cubicBezTo>
                  <a:cubicBezTo>
                    <a:pt x="11364" y="8114"/>
                    <a:pt x="11207" y="8028"/>
                    <a:pt x="11006" y="8028"/>
                  </a:cubicBezTo>
                  <a:cubicBezTo>
                    <a:pt x="10988" y="8026"/>
                    <a:pt x="10972" y="8026"/>
                    <a:pt x="10957" y="8026"/>
                  </a:cubicBezTo>
                  <a:cubicBezTo>
                    <a:pt x="10927" y="8026"/>
                    <a:pt x="10902" y="8028"/>
                    <a:pt x="10878" y="8028"/>
                  </a:cubicBezTo>
                  <a:cubicBezTo>
                    <a:pt x="10856" y="8029"/>
                    <a:pt x="10838" y="8029"/>
                    <a:pt x="10822" y="8029"/>
                  </a:cubicBezTo>
                  <a:cubicBezTo>
                    <a:pt x="10764" y="8029"/>
                    <a:pt x="10745" y="8023"/>
                    <a:pt x="10702" y="7997"/>
                  </a:cubicBezTo>
                  <a:cubicBezTo>
                    <a:pt x="10563" y="7921"/>
                    <a:pt x="10399" y="7718"/>
                    <a:pt x="10337" y="7542"/>
                  </a:cubicBezTo>
                  <a:cubicBezTo>
                    <a:pt x="10292" y="7421"/>
                    <a:pt x="10328" y="7313"/>
                    <a:pt x="10387" y="7135"/>
                  </a:cubicBezTo>
                  <a:cubicBezTo>
                    <a:pt x="10397" y="7106"/>
                    <a:pt x="10404" y="7078"/>
                    <a:pt x="10413" y="7047"/>
                  </a:cubicBezTo>
                  <a:cubicBezTo>
                    <a:pt x="10463" y="7116"/>
                    <a:pt x="10470" y="7223"/>
                    <a:pt x="10475" y="7306"/>
                  </a:cubicBezTo>
                  <a:cubicBezTo>
                    <a:pt x="10480" y="7325"/>
                    <a:pt x="10480" y="7342"/>
                    <a:pt x="10480" y="7356"/>
                  </a:cubicBezTo>
                  <a:cubicBezTo>
                    <a:pt x="10499" y="7571"/>
                    <a:pt x="10606" y="7747"/>
                    <a:pt x="10766" y="7828"/>
                  </a:cubicBezTo>
                  <a:cubicBezTo>
                    <a:pt x="10824" y="7858"/>
                    <a:pt x="10884" y="7872"/>
                    <a:pt x="10943" y="7872"/>
                  </a:cubicBezTo>
                  <a:cubicBezTo>
                    <a:pt x="11008" y="7872"/>
                    <a:pt x="11071" y="7855"/>
                    <a:pt x="11128" y="7818"/>
                  </a:cubicBezTo>
                  <a:lnTo>
                    <a:pt x="11183" y="7785"/>
                  </a:lnTo>
                  <a:cubicBezTo>
                    <a:pt x="11291" y="7718"/>
                    <a:pt x="11414" y="7644"/>
                    <a:pt x="11512" y="7644"/>
                  </a:cubicBezTo>
                  <a:cubicBezTo>
                    <a:pt x="11526" y="7644"/>
                    <a:pt x="11539" y="7646"/>
                    <a:pt x="11552" y="7649"/>
                  </a:cubicBezTo>
                  <a:cubicBezTo>
                    <a:pt x="11588" y="7661"/>
                    <a:pt x="11619" y="7664"/>
                    <a:pt x="11652" y="7671"/>
                  </a:cubicBezTo>
                  <a:cubicBezTo>
                    <a:pt x="11666" y="7673"/>
                    <a:pt x="11678" y="7673"/>
                    <a:pt x="11690" y="7676"/>
                  </a:cubicBezTo>
                  <a:cubicBezTo>
                    <a:pt x="11710" y="7679"/>
                    <a:pt x="11730" y="7681"/>
                    <a:pt x="11749" y="7681"/>
                  </a:cubicBezTo>
                  <a:cubicBezTo>
                    <a:pt x="11869" y="7681"/>
                    <a:pt x="11983" y="7619"/>
                    <a:pt x="12057" y="7509"/>
                  </a:cubicBezTo>
                  <a:cubicBezTo>
                    <a:pt x="12147" y="7373"/>
                    <a:pt x="12150" y="7199"/>
                    <a:pt x="12059" y="7056"/>
                  </a:cubicBezTo>
                  <a:cubicBezTo>
                    <a:pt x="11940" y="6868"/>
                    <a:pt x="11757" y="6806"/>
                    <a:pt x="11592" y="6754"/>
                  </a:cubicBezTo>
                  <a:lnTo>
                    <a:pt x="11576" y="6746"/>
                  </a:lnTo>
                  <a:cubicBezTo>
                    <a:pt x="11354" y="6675"/>
                    <a:pt x="11221" y="6604"/>
                    <a:pt x="11185" y="6451"/>
                  </a:cubicBezTo>
                  <a:cubicBezTo>
                    <a:pt x="11164" y="6368"/>
                    <a:pt x="11223" y="6289"/>
                    <a:pt x="11285" y="6256"/>
                  </a:cubicBezTo>
                  <a:cubicBezTo>
                    <a:pt x="11303" y="6247"/>
                    <a:pt x="11318" y="6243"/>
                    <a:pt x="11327" y="6243"/>
                  </a:cubicBezTo>
                  <a:cubicBezTo>
                    <a:pt x="11333" y="6243"/>
                    <a:pt x="11337" y="6244"/>
                    <a:pt x="11340" y="6246"/>
                  </a:cubicBezTo>
                  <a:lnTo>
                    <a:pt x="11349" y="6256"/>
                  </a:lnTo>
                  <a:cubicBezTo>
                    <a:pt x="11366" y="6277"/>
                    <a:pt x="11380" y="6291"/>
                    <a:pt x="11390" y="6308"/>
                  </a:cubicBezTo>
                  <a:cubicBezTo>
                    <a:pt x="11480" y="6506"/>
                    <a:pt x="11685" y="6749"/>
                    <a:pt x="11976" y="6851"/>
                  </a:cubicBezTo>
                  <a:cubicBezTo>
                    <a:pt x="12100" y="6892"/>
                    <a:pt x="12212" y="6899"/>
                    <a:pt x="12357" y="6908"/>
                  </a:cubicBezTo>
                  <a:cubicBezTo>
                    <a:pt x="12424" y="6911"/>
                    <a:pt x="12498" y="6916"/>
                    <a:pt x="12583" y="6925"/>
                  </a:cubicBezTo>
                  <a:cubicBezTo>
                    <a:pt x="12700" y="6937"/>
                    <a:pt x="12807" y="6985"/>
                    <a:pt x="12845" y="7044"/>
                  </a:cubicBezTo>
                  <a:cubicBezTo>
                    <a:pt x="12865" y="7068"/>
                    <a:pt x="12867" y="7092"/>
                    <a:pt x="12857" y="7118"/>
                  </a:cubicBezTo>
                  <a:cubicBezTo>
                    <a:pt x="12841" y="7178"/>
                    <a:pt x="12831" y="7242"/>
                    <a:pt x="12819" y="7297"/>
                  </a:cubicBezTo>
                  <a:lnTo>
                    <a:pt x="12814" y="7321"/>
                  </a:lnTo>
                  <a:cubicBezTo>
                    <a:pt x="12803" y="7387"/>
                    <a:pt x="12803" y="7456"/>
                    <a:pt x="12817" y="7518"/>
                  </a:cubicBezTo>
                  <a:cubicBezTo>
                    <a:pt x="12850" y="7673"/>
                    <a:pt x="12938" y="7742"/>
                    <a:pt x="13010" y="7797"/>
                  </a:cubicBezTo>
                  <a:cubicBezTo>
                    <a:pt x="13034" y="7816"/>
                    <a:pt x="13057" y="7833"/>
                    <a:pt x="13072" y="7854"/>
                  </a:cubicBezTo>
                  <a:cubicBezTo>
                    <a:pt x="13150" y="7938"/>
                    <a:pt x="13150" y="7976"/>
                    <a:pt x="13148" y="8128"/>
                  </a:cubicBezTo>
                  <a:cubicBezTo>
                    <a:pt x="13148" y="8171"/>
                    <a:pt x="13143" y="8219"/>
                    <a:pt x="13148" y="8278"/>
                  </a:cubicBezTo>
                  <a:cubicBezTo>
                    <a:pt x="13150" y="8447"/>
                    <a:pt x="13260" y="8581"/>
                    <a:pt x="13422" y="8607"/>
                  </a:cubicBezTo>
                  <a:cubicBezTo>
                    <a:pt x="13438" y="8610"/>
                    <a:pt x="13455" y="8611"/>
                    <a:pt x="13473" y="8611"/>
                  </a:cubicBezTo>
                  <a:cubicBezTo>
                    <a:pt x="13618" y="8611"/>
                    <a:pt x="13798" y="8519"/>
                    <a:pt x="13891" y="8250"/>
                  </a:cubicBezTo>
                  <a:lnTo>
                    <a:pt x="13910" y="8202"/>
                  </a:lnTo>
                  <a:cubicBezTo>
                    <a:pt x="13975" y="8007"/>
                    <a:pt x="14017" y="7902"/>
                    <a:pt x="14148" y="7864"/>
                  </a:cubicBezTo>
                  <a:cubicBezTo>
                    <a:pt x="14151" y="7864"/>
                    <a:pt x="14315" y="7814"/>
                    <a:pt x="14375" y="7780"/>
                  </a:cubicBezTo>
                  <a:cubicBezTo>
                    <a:pt x="14556" y="7683"/>
                    <a:pt x="14570" y="7552"/>
                    <a:pt x="14584" y="7437"/>
                  </a:cubicBezTo>
                  <a:lnTo>
                    <a:pt x="14596" y="7354"/>
                  </a:lnTo>
                  <a:cubicBezTo>
                    <a:pt x="14606" y="7280"/>
                    <a:pt x="14613" y="7244"/>
                    <a:pt x="14632" y="7209"/>
                  </a:cubicBezTo>
                  <a:cubicBezTo>
                    <a:pt x="14644" y="7190"/>
                    <a:pt x="14664" y="7185"/>
                    <a:pt x="14682" y="7185"/>
                  </a:cubicBezTo>
                  <a:cubicBezTo>
                    <a:pt x="14695" y="7185"/>
                    <a:pt x="14707" y="7187"/>
                    <a:pt x="14713" y="7190"/>
                  </a:cubicBezTo>
                  <a:cubicBezTo>
                    <a:pt x="14761" y="7206"/>
                    <a:pt x="14811" y="7249"/>
                    <a:pt x="14806" y="7309"/>
                  </a:cubicBezTo>
                  <a:cubicBezTo>
                    <a:pt x="14804" y="7366"/>
                    <a:pt x="14796" y="7423"/>
                    <a:pt x="14792" y="7475"/>
                  </a:cubicBezTo>
                  <a:cubicBezTo>
                    <a:pt x="14768" y="7661"/>
                    <a:pt x="14744" y="7854"/>
                    <a:pt x="14963" y="8007"/>
                  </a:cubicBezTo>
                  <a:cubicBezTo>
                    <a:pt x="15113" y="8111"/>
                    <a:pt x="15104" y="8161"/>
                    <a:pt x="15089" y="8290"/>
                  </a:cubicBezTo>
                  <a:cubicBezTo>
                    <a:pt x="15082" y="8340"/>
                    <a:pt x="15073" y="8400"/>
                    <a:pt x="15078" y="8464"/>
                  </a:cubicBezTo>
                  <a:cubicBezTo>
                    <a:pt x="15085" y="8762"/>
                    <a:pt x="15299" y="8964"/>
                    <a:pt x="15494" y="9007"/>
                  </a:cubicBezTo>
                  <a:cubicBezTo>
                    <a:pt x="15514" y="9011"/>
                    <a:pt x="15534" y="9013"/>
                    <a:pt x="15553" y="9013"/>
                  </a:cubicBezTo>
                  <a:cubicBezTo>
                    <a:pt x="15617" y="9013"/>
                    <a:pt x="15677" y="8991"/>
                    <a:pt x="15721" y="8948"/>
                  </a:cubicBezTo>
                  <a:cubicBezTo>
                    <a:pt x="15771" y="8898"/>
                    <a:pt x="15823" y="8802"/>
                    <a:pt x="15787" y="8619"/>
                  </a:cubicBezTo>
                  <a:cubicBezTo>
                    <a:pt x="15775" y="8559"/>
                    <a:pt x="15761" y="8509"/>
                    <a:pt x="15747" y="8469"/>
                  </a:cubicBezTo>
                  <a:cubicBezTo>
                    <a:pt x="15728" y="8412"/>
                    <a:pt x="15714" y="8369"/>
                    <a:pt x="15716" y="8321"/>
                  </a:cubicBezTo>
                  <a:lnTo>
                    <a:pt x="15761" y="8321"/>
                  </a:lnTo>
                  <a:lnTo>
                    <a:pt x="15854" y="8326"/>
                  </a:lnTo>
                  <a:cubicBezTo>
                    <a:pt x="15875" y="8326"/>
                    <a:pt x="15893" y="8327"/>
                    <a:pt x="15910" y="8327"/>
                  </a:cubicBezTo>
                  <a:cubicBezTo>
                    <a:pt x="15956" y="8327"/>
                    <a:pt x="15987" y="8323"/>
                    <a:pt x="16026" y="8309"/>
                  </a:cubicBezTo>
                  <a:cubicBezTo>
                    <a:pt x="16264" y="8235"/>
                    <a:pt x="16378" y="7995"/>
                    <a:pt x="16345" y="7814"/>
                  </a:cubicBezTo>
                  <a:cubicBezTo>
                    <a:pt x="16316" y="7652"/>
                    <a:pt x="16202" y="7547"/>
                    <a:pt x="16118" y="7473"/>
                  </a:cubicBezTo>
                  <a:cubicBezTo>
                    <a:pt x="16097" y="7456"/>
                    <a:pt x="16078" y="7435"/>
                    <a:pt x="16061" y="7416"/>
                  </a:cubicBezTo>
                  <a:lnTo>
                    <a:pt x="16161" y="7416"/>
                  </a:lnTo>
                  <a:cubicBezTo>
                    <a:pt x="16165" y="7419"/>
                    <a:pt x="16171" y="7422"/>
                    <a:pt x="16176" y="7422"/>
                  </a:cubicBezTo>
                  <a:cubicBezTo>
                    <a:pt x="16178" y="7422"/>
                    <a:pt x="16179" y="7421"/>
                    <a:pt x="16180" y="7421"/>
                  </a:cubicBezTo>
                  <a:lnTo>
                    <a:pt x="16223" y="7421"/>
                  </a:lnTo>
                  <a:cubicBezTo>
                    <a:pt x="16257" y="7421"/>
                    <a:pt x="16288" y="7421"/>
                    <a:pt x="16321" y="7416"/>
                  </a:cubicBezTo>
                  <a:cubicBezTo>
                    <a:pt x="16442" y="7409"/>
                    <a:pt x="16543" y="7375"/>
                    <a:pt x="16621" y="7309"/>
                  </a:cubicBezTo>
                  <a:cubicBezTo>
                    <a:pt x="16764" y="7194"/>
                    <a:pt x="16852" y="7028"/>
                    <a:pt x="16869" y="6842"/>
                  </a:cubicBezTo>
                  <a:cubicBezTo>
                    <a:pt x="16890" y="6635"/>
                    <a:pt x="16771" y="6539"/>
                    <a:pt x="16638" y="6451"/>
                  </a:cubicBezTo>
                  <a:cubicBezTo>
                    <a:pt x="16466" y="6342"/>
                    <a:pt x="16354" y="6182"/>
                    <a:pt x="16323" y="6008"/>
                  </a:cubicBezTo>
                  <a:cubicBezTo>
                    <a:pt x="16307" y="5896"/>
                    <a:pt x="16331" y="5791"/>
                    <a:pt x="16388" y="5722"/>
                  </a:cubicBezTo>
                  <a:cubicBezTo>
                    <a:pt x="16404" y="5701"/>
                    <a:pt x="16414" y="5698"/>
                    <a:pt x="16414" y="5696"/>
                  </a:cubicBezTo>
                  <a:cubicBezTo>
                    <a:pt x="16416" y="5698"/>
                    <a:pt x="16426" y="5701"/>
                    <a:pt x="16442" y="5725"/>
                  </a:cubicBezTo>
                  <a:cubicBezTo>
                    <a:pt x="16464" y="5755"/>
                    <a:pt x="16483" y="5806"/>
                    <a:pt x="16500" y="5865"/>
                  </a:cubicBezTo>
                  <a:cubicBezTo>
                    <a:pt x="16519" y="5915"/>
                    <a:pt x="16535" y="5975"/>
                    <a:pt x="16562" y="6039"/>
                  </a:cubicBezTo>
                  <a:cubicBezTo>
                    <a:pt x="16621" y="6177"/>
                    <a:pt x="16733" y="6280"/>
                    <a:pt x="16864" y="6325"/>
                  </a:cubicBezTo>
                  <a:cubicBezTo>
                    <a:pt x="17081" y="7078"/>
                    <a:pt x="17198" y="7866"/>
                    <a:pt x="17198" y="8662"/>
                  </a:cubicBezTo>
                  <a:cubicBezTo>
                    <a:pt x="17198" y="9536"/>
                    <a:pt x="17062" y="10382"/>
                    <a:pt x="16816" y="11177"/>
                  </a:cubicBezTo>
                  <a:cubicBezTo>
                    <a:pt x="16769" y="11151"/>
                    <a:pt x="16712" y="11132"/>
                    <a:pt x="16652" y="11132"/>
                  </a:cubicBezTo>
                  <a:cubicBezTo>
                    <a:pt x="16573" y="11132"/>
                    <a:pt x="16497" y="11161"/>
                    <a:pt x="16452" y="11208"/>
                  </a:cubicBezTo>
                  <a:lnTo>
                    <a:pt x="16435" y="11225"/>
                  </a:lnTo>
                  <a:lnTo>
                    <a:pt x="16390" y="11270"/>
                  </a:lnTo>
                  <a:cubicBezTo>
                    <a:pt x="16340" y="11332"/>
                    <a:pt x="16304" y="11394"/>
                    <a:pt x="16271" y="11451"/>
                  </a:cubicBezTo>
                  <a:cubicBezTo>
                    <a:pt x="16252" y="11485"/>
                    <a:pt x="16235" y="11513"/>
                    <a:pt x="16214" y="11544"/>
                  </a:cubicBezTo>
                  <a:cubicBezTo>
                    <a:pt x="16211" y="11537"/>
                    <a:pt x="16204" y="11532"/>
                    <a:pt x="16202" y="11523"/>
                  </a:cubicBezTo>
                  <a:cubicBezTo>
                    <a:pt x="16190" y="11499"/>
                    <a:pt x="16180" y="11477"/>
                    <a:pt x="16173" y="11458"/>
                  </a:cubicBezTo>
                  <a:cubicBezTo>
                    <a:pt x="16121" y="11344"/>
                    <a:pt x="16059" y="11201"/>
                    <a:pt x="15866" y="11132"/>
                  </a:cubicBezTo>
                  <a:cubicBezTo>
                    <a:pt x="15817" y="11116"/>
                    <a:pt x="15762" y="11107"/>
                    <a:pt x="15701" y="11107"/>
                  </a:cubicBezTo>
                  <a:cubicBezTo>
                    <a:pt x="15688" y="11107"/>
                    <a:pt x="15675" y="11107"/>
                    <a:pt x="15661" y="11108"/>
                  </a:cubicBezTo>
                  <a:cubicBezTo>
                    <a:pt x="15475" y="11120"/>
                    <a:pt x="15335" y="11215"/>
                    <a:pt x="15259" y="11377"/>
                  </a:cubicBezTo>
                  <a:cubicBezTo>
                    <a:pt x="15249" y="11399"/>
                    <a:pt x="15239" y="11423"/>
                    <a:pt x="15232" y="11446"/>
                  </a:cubicBezTo>
                  <a:cubicBezTo>
                    <a:pt x="15199" y="11535"/>
                    <a:pt x="15175" y="11589"/>
                    <a:pt x="15092" y="11601"/>
                  </a:cubicBezTo>
                  <a:cubicBezTo>
                    <a:pt x="15042" y="11608"/>
                    <a:pt x="14997" y="11616"/>
                    <a:pt x="14954" y="11618"/>
                  </a:cubicBezTo>
                  <a:cubicBezTo>
                    <a:pt x="14785" y="11642"/>
                    <a:pt x="14673" y="11654"/>
                    <a:pt x="14506" y="11751"/>
                  </a:cubicBezTo>
                  <a:cubicBezTo>
                    <a:pt x="14249" y="11899"/>
                    <a:pt x="14198" y="12032"/>
                    <a:pt x="14139" y="12187"/>
                  </a:cubicBezTo>
                  <a:cubicBezTo>
                    <a:pt x="14103" y="12275"/>
                    <a:pt x="14065" y="12375"/>
                    <a:pt x="13975" y="12502"/>
                  </a:cubicBezTo>
                  <a:cubicBezTo>
                    <a:pt x="13844" y="12685"/>
                    <a:pt x="13810" y="12952"/>
                    <a:pt x="13855" y="13104"/>
                  </a:cubicBezTo>
                  <a:cubicBezTo>
                    <a:pt x="13916" y="13310"/>
                    <a:pt x="14069" y="13396"/>
                    <a:pt x="14206" y="13396"/>
                  </a:cubicBezTo>
                  <a:cubicBezTo>
                    <a:pt x="14231" y="13396"/>
                    <a:pt x="14256" y="13393"/>
                    <a:pt x="14279" y="13388"/>
                  </a:cubicBezTo>
                  <a:cubicBezTo>
                    <a:pt x="14415" y="13355"/>
                    <a:pt x="14537" y="13269"/>
                    <a:pt x="14661" y="13185"/>
                  </a:cubicBezTo>
                  <a:cubicBezTo>
                    <a:pt x="14780" y="13102"/>
                    <a:pt x="14904" y="13014"/>
                    <a:pt x="15030" y="12990"/>
                  </a:cubicBezTo>
                  <a:cubicBezTo>
                    <a:pt x="15040" y="12988"/>
                    <a:pt x="15050" y="12987"/>
                    <a:pt x="15059" y="12987"/>
                  </a:cubicBezTo>
                  <a:cubicBezTo>
                    <a:pt x="15108" y="12987"/>
                    <a:pt x="15128" y="13021"/>
                    <a:pt x="15173" y="13145"/>
                  </a:cubicBezTo>
                  <a:cubicBezTo>
                    <a:pt x="15185" y="13181"/>
                    <a:pt x="15199" y="13216"/>
                    <a:pt x="15213" y="13252"/>
                  </a:cubicBezTo>
                  <a:cubicBezTo>
                    <a:pt x="15297" y="13436"/>
                    <a:pt x="15447" y="13486"/>
                    <a:pt x="15592" y="13512"/>
                  </a:cubicBezTo>
                  <a:cubicBezTo>
                    <a:pt x="15616" y="13519"/>
                    <a:pt x="15637" y="13526"/>
                    <a:pt x="15654" y="13538"/>
                  </a:cubicBezTo>
                  <a:cubicBezTo>
                    <a:pt x="15261" y="14093"/>
                    <a:pt x="14827" y="14584"/>
                    <a:pt x="14339" y="15020"/>
                  </a:cubicBezTo>
                  <a:cubicBezTo>
                    <a:pt x="14318" y="14989"/>
                    <a:pt x="14296" y="14953"/>
                    <a:pt x="14272" y="14908"/>
                  </a:cubicBezTo>
                  <a:lnTo>
                    <a:pt x="14249" y="14870"/>
                  </a:lnTo>
                  <a:cubicBezTo>
                    <a:pt x="14138" y="14677"/>
                    <a:pt x="13988" y="14580"/>
                    <a:pt x="13809" y="14580"/>
                  </a:cubicBezTo>
                  <a:cubicBezTo>
                    <a:pt x="13711" y="14580"/>
                    <a:pt x="13605" y="14609"/>
                    <a:pt x="13491" y="14667"/>
                  </a:cubicBezTo>
                  <a:cubicBezTo>
                    <a:pt x="13418" y="14703"/>
                    <a:pt x="13375" y="14721"/>
                    <a:pt x="13343" y="14721"/>
                  </a:cubicBezTo>
                  <a:cubicBezTo>
                    <a:pt x="13313" y="14721"/>
                    <a:pt x="13293" y="14704"/>
                    <a:pt x="13267" y="14669"/>
                  </a:cubicBezTo>
                  <a:lnTo>
                    <a:pt x="13255" y="14655"/>
                  </a:lnTo>
                  <a:cubicBezTo>
                    <a:pt x="13179" y="14550"/>
                    <a:pt x="13107" y="14450"/>
                    <a:pt x="12955" y="14450"/>
                  </a:cubicBezTo>
                  <a:lnTo>
                    <a:pt x="12945" y="14450"/>
                  </a:lnTo>
                  <a:cubicBezTo>
                    <a:pt x="12648" y="14450"/>
                    <a:pt x="12181" y="14765"/>
                    <a:pt x="11866" y="14974"/>
                  </a:cubicBezTo>
                  <a:cubicBezTo>
                    <a:pt x="11776" y="15036"/>
                    <a:pt x="11669" y="15108"/>
                    <a:pt x="11650" y="15113"/>
                  </a:cubicBezTo>
                  <a:lnTo>
                    <a:pt x="11623" y="15120"/>
                  </a:lnTo>
                  <a:cubicBezTo>
                    <a:pt x="11600" y="15124"/>
                    <a:pt x="11583" y="15127"/>
                    <a:pt x="11570" y="15127"/>
                  </a:cubicBezTo>
                  <a:cubicBezTo>
                    <a:pt x="11545" y="15127"/>
                    <a:pt x="11533" y="15116"/>
                    <a:pt x="11516" y="15084"/>
                  </a:cubicBezTo>
                  <a:cubicBezTo>
                    <a:pt x="11447" y="14951"/>
                    <a:pt x="11450" y="14743"/>
                    <a:pt x="11452" y="14562"/>
                  </a:cubicBezTo>
                  <a:lnTo>
                    <a:pt x="11452" y="14536"/>
                  </a:lnTo>
                  <a:cubicBezTo>
                    <a:pt x="11457" y="14324"/>
                    <a:pt x="11340" y="14176"/>
                    <a:pt x="11128" y="14112"/>
                  </a:cubicBezTo>
                  <a:cubicBezTo>
                    <a:pt x="11094" y="14102"/>
                    <a:pt x="11061" y="14098"/>
                    <a:pt x="11030" y="14098"/>
                  </a:cubicBezTo>
                  <a:cubicBezTo>
                    <a:pt x="10970" y="14098"/>
                    <a:pt x="10914" y="14112"/>
                    <a:pt x="10866" y="14126"/>
                  </a:cubicBezTo>
                  <a:cubicBezTo>
                    <a:pt x="10578" y="14198"/>
                    <a:pt x="10330" y="14419"/>
                    <a:pt x="10130" y="14598"/>
                  </a:cubicBezTo>
                  <a:cubicBezTo>
                    <a:pt x="10004" y="14715"/>
                    <a:pt x="9873" y="14834"/>
                    <a:pt x="9792" y="14846"/>
                  </a:cubicBezTo>
                  <a:cubicBezTo>
                    <a:pt x="9778" y="14848"/>
                    <a:pt x="9765" y="14849"/>
                    <a:pt x="9753" y="14849"/>
                  </a:cubicBezTo>
                  <a:cubicBezTo>
                    <a:pt x="9619" y="14849"/>
                    <a:pt x="9526" y="14747"/>
                    <a:pt x="9391" y="14586"/>
                  </a:cubicBezTo>
                  <a:cubicBezTo>
                    <a:pt x="9264" y="14432"/>
                    <a:pt x="9108" y="14245"/>
                    <a:pt x="8863" y="14245"/>
                  </a:cubicBezTo>
                  <a:cubicBezTo>
                    <a:pt x="8824" y="14245"/>
                    <a:pt x="8784" y="14250"/>
                    <a:pt x="8741" y="14260"/>
                  </a:cubicBezTo>
                  <a:cubicBezTo>
                    <a:pt x="8574" y="14298"/>
                    <a:pt x="8438" y="14441"/>
                    <a:pt x="8303" y="14596"/>
                  </a:cubicBezTo>
                  <a:cubicBezTo>
                    <a:pt x="8198" y="14710"/>
                    <a:pt x="8093" y="14824"/>
                    <a:pt x="7967" y="14908"/>
                  </a:cubicBezTo>
                  <a:cubicBezTo>
                    <a:pt x="7925" y="14934"/>
                    <a:pt x="7893" y="14945"/>
                    <a:pt x="7864" y="14945"/>
                  </a:cubicBezTo>
                  <a:cubicBezTo>
                    <a:pt x="7829" y="14945"/>
                    <a:pt x="7797" y="14929"/>
                    <a:pt x="7755" y="14905"/>
                  </a:cubicBezTo>
                  <a:cubicBezTo>
                    <a:pt x="7706" y="14879"/>
                    <a:pt x="7652" y="14851"/>
                    <a:pt x="7584" y="14851"/>
                  </a:cubicBezTo>
                  <a:cubicBezTo>
                    <a:pt x="7559" y="14851"/>
                    <a:pt x="7532" y="14855"/>
                    <a:pt x="7502" y="14865"/>
                  </a:cubicBezTo>
                  <a:cubicBezTo>
                    <a:pt x="7438" y="14884"/>
                    <a:pt x="7378" y="14905"/>
                    <a:pt x="7326" y="14927"/>
                  </a:cubicBezTo>
                  <a:cubicBezTo>
                    <a:pt x="7225" y="14967"/>
                    <a:pt x="7144" y="14998"/>
                    <a:pt x="7069" y="14998"/>
                  </a:cubicBezTo>
                  <a:cubicBezTo>
                    <a:pt x="6949" y="14998"/>
                    <a:pt x="6844" y="14918"/>
                    <a:pt x="6692" y="14667"/>
                  </a:cubicBezTo>
                  <a:cubicBezTo>
                    <a:pt x="6609" y="14531"/>
                    <a:pt x="6473" y="14426"/>
                    <a:pt x="6330" y="14393"/>
                  </a:cubicBezTo>
                  <a:cubicBezTo>
                    <a:pt x="6295" y="14385"/>
                    <a:pt x="6259" y="14380"/>
                    <a:pt x="6224" y="14380"/>
                  </a:cubicBezTo>
                  <a:cubicBezTo>
                    <a:pt x="6141" y="14380"/>
                    <a:pt x="6060" y="14404"/>
                    <a:pt x="5985" y="14453"/>
                  </a:cubicBezTo>
                  <a:cubicBezTo>
                    <a:pt x="5680" y="14646"/>
                    <a:pt x="5763" y="14939"/>
                    <a:pt x="5830" y="15174"/>
                  </a:cubicBezTo>
                  <a:cubicBezTo>
                    <a:pt x="5878" y="15341"/>
                    <a:pt x="5923" y="15501"/>
                    <a:pt x="5842" y="15610"/>
                  </a:cubicBezTo>
                  <a:cubicBezTo>
                    <a:pt x="5821" y="15640"/>
                    <a:pt x="5796" y="15655"/>
                    <a:pt x="5762" y="15655"/>
                  </a:cubicBezTo>
                  <a:cubicBezTo>
                    <a:pt x="5700" y="15655"/>
                    <a:pt x="5610" y="15607"/>
                    <a:pt x="5461" y="15515"/>
                  </a:cubicBezTo>
                  <a:cubicBezTo>
                    <a:pt x="5328" y="15434"/>
                    <a:pt x="5192" y="15346"/>
                    <a:pt x="5061" y="15346"/>
                  </a:cubicBezTo>
                  <a:cubicBezTo>
                    <a:pt x="5058" y="15346"/>
                    <a:pt x="5054" y="15346"/>
                    <a:pt x="5051" y="15346"/>
                  </a:cubicBezTo>
                  <a:cubicBezTo>
                    <a:pt x="4946" y="15348"/>
                    <a:pt x="4834" y="15403"/>
                    <a:pt x="4727" y="15456"/>
                  </a:cubicBezTo>
                  <a:cubicBezTo>
                    <a:pt x="4640" y="15499"/>
                    <a:pt x="4535" y="15551"/>
                    <a:pt x="4471" y="15551"/>
                  </a:cubicBezTo>
                  <a:cubicBezTo>
                    <a:pt x="4457" y="15551"/>
                    <a:pt x="4446" y="15549"/>
                    <a:pt x="4437" y="15544"/>
                  </a:cubicBezTo>
                  <a:cubicBezTo>
                    <a:pt x="4406" y="15525"/>
                    <a:pt x="4377" y="15456"/>
                    <a:pt x="4370" y="15356"/>
                  </a:cubicBezTo>
                  <a:cubicBezTo>
                    <a:pt x="4360" y="15265"/>
                    <a:pt x="4413" y="15170"/>
                    <a:pt x="4470" y="15063"/>
                  </a:cubicBezTo>
                  <a:cubicBezTo>
                    <a:pt x="4520" y="14967"/>
                    <a:pt x="4575" y="14870"/>
                    <a:pt x="4589" y="14762"/>
                  </a:cubicBezTo>
                  <a:cubicBezTo>
                    <a:pt x="4620" y="14522"/>
                    <a:pt x="4484" y="14367"/>
                    <a:pt x="4339" y="14319"/>
                  </a:cubicBezTo>
                  <a:cubicBezTo>
                    <a:pt x="4307" y="14308"/>
                    <a:pt x="4275" y="14304"/>
                    <a:pt x="4245" y="14304"/>
                  </a:cubicBezTo>
                  <a:cubicBezTo>
                    <a:pt x="4192" y="14304"/>
                    <a:pt x="4142" y="14317"/>
                    <a:pt x="4098" y="14329"/>
                  </a:cubicBezTo>
                  <a:cubicBezTo>
                    <a:pt x="3977" y="14360"/>
                    <a:pt x="3877" y="14448"/>
                    <a:pt x="3798" y="14527"/>
                  </a:cubicBezTo>
                  <a:lnTo>
                    <a:pt x="3758" y="14567"/>
                  </a:lnTo>
                  <a:cubicBezTo>
                    <a:pt x="3643" y="14681"/>
                    <a:pt x="3350" y="14977"/>
                    <a:pt x="3100" y="15098"/>
                  </a:cubicBezTo>
                  <a:cubicBezTo>
                    <a:pt x="1263" y="13495"/>
                    <a:pt x="182" y="11144"/>
                    <a:pt x="182" y="8690"/>
                  </a:cubicBezTo>
                  <a:cubicBezTo>
                    <a:pt x="182" y="8281"/>
                    <a:pt x="213" y="7878"/>
                    <a:pt x="268" y="7483"/>
                  </a:cubicBezTo>
                  <a:cubicBezTo>
                    <a:pt x="323" y="7494"/>
                    <a:pt x="387" y="7504"/>
                    <a:pt x="468" y="7506"/>
                  </a:cubicBezTo>
                  <a:cubicBezTo>
                    <a:pt x="575" y="7516"/>
                    <a:pt x="594" y="7547"/>
                    <a:pt x="618" y="7595"/>
                  </a:cubicBezTo>
                  <a:cubicBezTo>
                    <a:pt x="623" y="7611"/>
                    <a:pt x="632" y="7623"/>
                    <a:pt x="637" y="7635"/>
                  </a:cubicBezTo>
                  <a:cubicBezTo>
                    <a:pt x="725" y="7773"/>
                    <a:pt x="863" y="7861"/>
                    <a:pt x="1042" y="7878"/>
                  </a:cubicBezTo>
                  <a:cubicBezTo>
                    <a:pt x="1123" y="7888"/>
                    <a:pt x="1168" y="7923"/>
                    <a:pt x="1213" y="8011"/>
                  </a:cubicBezTo>
                  <a:cubicBezTo>
                    <a:pt x="1361" y="8307"/>
                    <a:pt x="1582" y="8478"/>
                    <a:pt x="1814" y="8478"/>
                  </a:cubicBezTo>
                  <a:cubicBezTo>
                    <a:pt x="1829" y="8478"/>
                    <a:pt x="1844" y="8477"/>
                    <a:pt x="1859" y="8476"/>
                  </a:cubicBezTo>
                  <a:cubicBezTo>
                    <a:pt x="1864" y="8475"/>
                    <a:pt x="1869" y="8475"/>
                    <a:pt x="1874" y="8475"/>
                  </a:cubicBezTo>
                  <a:cubicBezTo>
                    <a:pt x="1913" y="8475"/>
                    <a:pt x="1948" y="8492"/>
                    <a:pt x="1976" y="8521"/>
                  </a:cubicBezTo>
                  <a:cubicBezTo>
                    <a:pt x="2004" y="8555"/>
                    <a:pt x="2014" y="8600"/>
                    <a:pt x="2004" y="8643"/>
                  </a:cubicBezTo>
                  <a:cubicBezTo>
                    <a:pt x="1990" y="8712"/>
                    <a:pt x="1976" y="8726"/>
                    <a:pt x="1871" y="8828"/>
                  </a:cubicBezTo>
                  <a:cubicBezTo>
                    <a:pt x="1835" y="8862"/>
                    <a:pt x="1792" y="8902"/>
                    <a:pt x="1740" y="8959"/>
                  </a:cubicBezTo>
                  <a:cubicBezTo>
                    <a:pt x="1502" y="9200"/>
                    <a:pt x="1523" y="9615"/>
                    <a:pt x="1780" y="9886"/>
                  </a:cubicBezTo>
                  <a:cubicBezTo>
                    <a:pt x="1859" y="9965"/>
                    <a:pt x="1930" y="10020"/>
                    <a:pt x="1988" y="10060"/>
                  </a:cubicBezTo>
                  <a:cubicBezTo>
                    <a:pt x="2019" y="10089"/>
                    <a:pt x="2050" y="10108"/>
                    <a:pt x="2071" y="10129"/>
                  </a:cubicBezTo>
                  <a:cubicBezTo>
                    <a:pt x="2185" y="10246"/>
                    <a:pt x="2169" y="10317"/>
                    <a:pt x="2135" y="10448"/>
                  </a:cubicBezTo>
                  <a:cubicBezTo>
                    <a:pt x="2114" y="10529"/>
                    <a:pt x="2095" y="10620"/>
                    <a:pt x="2102" y="10734"/>
                  </a:cubicBezTo>
                  <a:cubicBezTo>
                    <a:pt x="2121" y="10937"/>
                    <a:pt x="2228" y="11018"/>
                    <a:pt x="2359" y="11120"/>
                  </a:cubicBezTo>
                  <a:cubicBezTo>
                    <a:pt x="2514" y="11239"/>
                    <a:pt x="2555" y="11387"/>
                    <a:pt x="2505" y="11639"/>
                  </a:cubicBezTo>
                  <a:cubicBezTo>
                    <a:pt x="2405" y="12149"/>
                    <a:pt x="2416" y="12190"/>
                    <a:pt x="2562" y="12514"/>
                  </a:cubicBezTo>
                  <a:lnTo>
                    <a:pt x="2605" y="12604"/>
                  </a:lnTo>
                  <a:cubicBezTo>
                    <a:pt x="2648" y="12709"/>
                    <a:pt x="2664" y="12816"/>
                    <a:pt x="2648" y="12923"/>
                  </a:cubicBezTo>
                  <a:cubicBezTo>
                    <a:pt x="2612" y="13152"/>
                    <a:pt x="2669" y="13366"/>
                    <a:pt x="2810" y="13559"/>
                  </a:cubicBezTo>
                  <a:lnTo>
                    <a:pt x="2831" y="13586"/>
                  </a:lnTo>
                  <a:cubicBezTo>
                    <a:pt x="3010" y="13831"/>
                    <a:pt x="3193" y="14072"/>
                    <a:pt x="3319" y="14155"/>
                  </a:cubicBezTo>
                  <a:cubicBezTo>
                    <a:pt x="3417" y="14222"/>
                    <a:pt x="3522" y="14257"/>
                    <a:pt x="3617" y="14257"/>
                  </a:cubicBezTo>
                  <a:cubicBezTo>
                    <a:pt x="3700" y="14257"/>
                    <a:pt x="3770" y="14229"/>
                    <a:pt x="3822" y="14176"/>
                  </a:cubicBezTo>
                  <a:cubicBezTo>
                    <a:pt x="3893" y="14103"/>
                    <a:pt x="3920" y="13960"/>
                    <a:pt x="3779" y="13786"/>
                  </a:cubicBezTo>
                  <a:cubicBezTo>
                    <a:pt x="3755" y="13757"/>
                    <a:pt x="3736" y="13733"/>
                    <a:pt x="3717" y="13709"/>
                  </a:cubicBezTo>
                  <a:cubicBezTo>
                    <a:pt x="3634" y="13605"/>
                    <a:pt x="3588" y="13555"/>
                    <a:pt x="3560" y="13464"/>
                  </a:cubicBezTo>
                  <a:cubicBezTo>
                    <a:pt x="3553" y="13452"/>
                    <a:pt x="3553" y="13443"/>
                    <a:pt x="3550" y="13438"/>
                  </a:cubicBezTo>
                  <a:cubicBezTo>
                    <a:pt x="3562" y="13431"/>
                    <a:pt x="3579" y="13426"/>
                    <a:pt x="3591" y="13419"/>
                  </a:cubicBezTo>
                  <a:cubicBezTo>
                    <a:pt x="3672" y="13390"/>
                    <a:pt x="3796" y="13345"/>
                    <a:pt x="3908" y="13197"/>
                  </a:cubicBezTo>
                  <a:cubicBezTo>
                    <a:pt x="4055" y="13007"/>
                    <a:pt x="4039" y="12880"/>
                    <a:pt x="4024" y="12776"/>
                  </a:cubicBezTo>
                  <a:cubicBezTo>
                    <a:pt x="4012" y="12704"/>
                    <a:pt x="4005" y="12654"/>
                    <a:pt x="4055" y="12573"/>
                  </a:cubicBezTo>
                  <a:cubicBezTo>
                    <a:pt x="4136" y="12442"/>
                    <a:pt x="4155" y="12330"/>
                    <a:pt x="4170" y="12237"/>
                  </a:cubicBezTo>
                  <a:cubicBezTo>
                    <a:pt x="4179" y="12190"/>
                    <a:pt x="4184" y="12149"/>
                    <a:pt x="4201" y="12113"/>
                  </a:cubicBezTo>
                  <a:cubicBezTo>
                    <a:pt x="4224" y="12054"/>
                    <a:pt x="4253" y="12030"/>
                    <a:pt x="4310" y="12023"/>
                  </a:cubicBezTo>
                  <a:cubicBezTo>
                    <a:pt x="4327" y="12021"/>
                    <a:pt x="4341" y="12018"/>
                    <a:pt x="4360" y="12013"/>
                  </a:cubicBezTo>
                  <a:cubicBezTo>
                    <a:pt x="4370" y="12011"/>
                    <a:pt x="4377" y="12011"/>
                    <a:pt x="4386" y="12009"/>
                  </a:cubicBezTo>
                  <a:cubicBezTo>
                    <a:pt x="4553" y="11987"/>
                    <a:pt x="4682" y="11851"/>
                    <a:pt x="4699" y="11668"/>
                  </a:cubicBezTo>
                  <a:cubicBezTo>
                    <a:pt x="4710" y="11558"/>
                    <a:pt x="4703" y="11506"/>
                    <a:pt x="4694" y="11458"/>
                  </a:cubicBezTo>
                  <a:cubicBezTo>
                    <a:pt x="4689" y="11423"/>
                    <a:pt x="4682" y="11392"/>
                    <a:pt x="4684" y="11332"/>
                  </a:cubicBezTo>
                  <a:cubicBezTo>
                    <a:pt x="4687" y="11280"/>
                    <a:pt x="4708" y="11258"/>
                    <a:pt x="4765" y="11251"/>
                  </a:cubicBezTo>
                  <a:cubicBezTo>
                    <a:pt x="4782" y="11249"/>
                    <a:pt x="4801" y="11249"/>
                    <a:pt x="4825" y="11249"/>
                  </a:cubicBezTo>
                  <a:cubicBezTo>
                    <a:pt x="4937" y="11249"/>
                    <a:pt x="5123" y="11246"/>
                    <a:pt x="5287" y="11070"/>
                  </a:cubicBezTo>
                  <a:cubicBezTo>
                    <a:pt x="5532" y="10806"/>
                    <a:pt x="5449" y="10546"/>
                    <a:pt x="5389" y="10355"/>
                  </a:cubicBezTo>
                  <a:cubicBezTo>
                    <a:pt x="5335" y="10179"/>
                    <a:pt x="5330" y="10129"/>
                    <a:pt x="5401" y="10081"/>
                  </a:cubicBezTo>
                  <a:cubicBezTo>
                    <a:pt x="5508" y="10008"/>
                    <a:pt x="5609" y="9929"/>
                    <a:pt x="5656" y="9822"/>
                  </a:cubicBezTo>
                  <a:cubicBezTo>
                    <a:pt x="5751" y="9600"/>
                    <a:pt x="5723" y="9367"/>
                    <a:pt x="5585" y="9191"/>
                  </a:cubicBezTo>
                  <a:cubicBezTo>
                    <a:pt x="5472" y="9052"/>
                    <a:pt x="5305" y="8976"/>
                    <a:pt x="5131" y="8976"/>
                  </a:cubicBezTo>
                  <a:cubicBezTo>
                    <a:pt x="5092" y="8976"/>
                    <a:pt x="5052" y="8980"/>
                    <a:pt x="5013" y="8988"/>
                  </a:cubicBezTo>
                  <a:cubicBezTo>
                    <a:pt x="4972" y="8998"/>
                    <a:pt x="4937" y="9007"/>
                    <a:pt x="4901" y="9012"/>
                  </a:cubicBezTo>
                  <a:cubicBezTo>
                    <a:pt x="4814" y="9031"/>
                    <a:pt x="4737" y="9050"/>
                    <a:pt x="4680" y="9050"/>
                  </a:cubicBezTo>
                  <a:cubicBezTo>
                    <a:pt x="4665" y="9050"/>
                    <a:pt x="4651" y="9048"/>
                    <a:pt x="4639" y="9045"/>
                  </a:cubicBezTo>
                  <a:cubicBezTo>
                    <a:pt x="4551" y="9029"/>
                    <a:pt x="4446" y="8976"/>
                    <a:pt x="4437" y="8757"/>
                  </a:cubicBezTo>
                  <a:cubicBezTo>
                    <a:pt x="4422" y="8469"/>
                    <a:pt x="4244" y="8273"/>
                    <a:pt x="3967" y="8257"/>
                  </a:cubicBezTo>
                  <a:lnTo>
                    <a:pt x="3922" y="8254"/>
                  </a:lnTo>
                  <a:cubicBezTo>
                    <a:pt x="3710" y="8238"/>
                    <a:pt x="3608" y="8233"/>
                    <a:pt x="3479" y="7992"/>
                  </a:cubicBezTo>
                  <a:cubicBezTo>
                    <a:pt x="3465" y="7961"/>
                    <a:pt x="3446" y="7935"/>
                    <a:pt x="3429" y="7904"/>
                  </a:cubicBezTo>
                  <a:cubicBezTo>
                    <a:pt x="3417" y="7888"/>
                    <a:pt x="3407" y="7868"/>
                    <a:pt x="3396" y="7852"/>
                  </a:cubicBezTo>
                  <a:cubicBezTo>
                    <a:pt x="3340" y="7754"/>
                    <a:pt x="3180" y="7669"/>
                    <a:pt x="3030" y="7669"/>
                  </a:cubicBezTo>
                  <a:cubicBezTo>
                    <a:pt x="2993" y="7669"/>
                    <a:pt x="2957" y="7674"/>
                    <a:pt x="2924" y="7685"/>
                  </a:cubicBezTo>
                  <a:cubicBezTo>
                    <a:pt x="2786" y="7730"/>
                    <a:pt x="2702" y="7790"/>
                    <a:pt x="2638" y="7833"/>
                  </a:cubicBezTo>
                  <a:cubicBezTo>
                    <a:pt x="2593" y="7865"/>
                    <a:pt x="2576" y="7878"/>
                    <a:pt x="2562" y="7878"/>
                  </a:cubicBezTo>
                  <a:cubicBezTo>
                    <a:pt x="2553" y="7878"/>
                    <a:pt x="2546" y="7873"/>
                    <a:pt x="2536" y="7866"/>
                  </a:cubicBezTo>
                  <a:cubicBezTo>
                    <a:pt x="2400" y="7783"/>
                    <a:pt x="2324" y="7761"/>
                    <a:pt x="2238" y="7759"/>
                  </a:cubicBezTo>
                  <a:cubicBezTo>
                    <a:pt x="2226" y="7758"/>
                    <a:pt x="2214" y="7758"/>
                    <a:pt x="2203" y="7758"/>
                  </a:cubicBezTo>
                  <a:cubicBezTo>
                    <a:pt x="2107" y="7758"/>
                    <a:pt x="2036" y="7775"/>
                    <a:pt x="1981" y="7792"/>
                  </a:cubicBezTo>
                  <a:cubicBezTo>
                    <a:pt x="1939" y="7802"/>
                    <a:pt x="1908" y="7810"/>
                    <a:pt x="1878" y="7810"/>
                  </a:cubicBezTo>
                  <a:cubicBezTo>
                    <a:pt x="1836" y="7810"/>
                    <a:pt x="1797" y="7794"/>
                    <a:pt x="1738" y="7745"/>
                  </a:cubicBezTo>
                  <a:cubicBezTo>
                    <a:pt x="1673" y="7695"/>
                    <a:pt x="1647" y="7623"/>
                    <a:pt x="1637" y="7499"/>
                  </a:cubicBezTo>
                  <a:cubicBezTo>
                    <a:pt x="1635" y="7480"/>
                    <a:pt x="1645" y="7437"/>
                    <a:pt x="1649" y="7399"/>
                  </a:cubicBezTo>
                  <a:cubicBezTo>
                    <a:pt x="1668" y="7271"/>
                    <a:pt x="1692" y="7111"/>
                    <a:pt x="1609" y="6999"/>
                  </a:cubicBezTo>
                  <a:cubicBezTo>
                    <a:pt x="1546" y="6919"/>
                    <a:pt x="1471" y="6891"/>
                    <a:pt x="1396" y="6891"/>
                  </a:cubicBezTo>
                  <a:cubicBezTo>
                    <a:pt x="1293" y="6891"/>
                    <a:pt x="1189" y="6943"/>
                    <a:pt x="1113" y="6980"/>
                  </a:cubicBezTo>
                  <a:cubicBezTo>
                    <a:pt x="1087" y="6994"/>
                    <a:pt x="1061" y="7006"/>
                    <a:pt x="1037" y="7018"/>
                  </a:cubicBezTo>
                  <a:cubicBezTo>
                    <a:pt x="1029" y="7022"/>
                    <a:pt x="1019" y="7023"/>
                    <a:pt x="1010" y="7023"/>
                  </a:cubicBezTo>
                  <a:cubicBezTo>
                    <a:pt x="976" y="7023"/>
                    <a:pt x="938" y="7002"/>
                    <a:pt x="918" y="6973"/>
                  </a:cubicBezTo>
                  <a:cubicBezTo>
                    <a:pt x="825" y="6830"/>
                    <a:pt x="839" y="6484"/>
                    <a:pt x="978" y="6377"/>
                  </a:cubicBezTo>
                  <a:cubicBezTo>
                    <a:pt x="1042" y="6325"/>
                    <a:pt x="1113" y="6296"/>
                    <a:pt x="1192" y="6291"/>
                  </a:cubicBezTo>
                  <a:lnTo>
                    <a:pt x="1273" y="6282"/>
                  </a:lnTo>
                  <a:cubicBezTo>
                    <a:pt x="1326" y="6278"/>
                    <a:pt x="1378" y="6272"/>
                    <a:pt x="1428" y="6272"/>
                  </a:cubicBezTo>
                  <a:cubicBezTo>
                    <a:pt x="1436" y="6272"/>
                    <a:pt x="1444" y="6272"/>
                    <a:pt x="1452" y="6272"/>
                  </a:cubicBezTo>
                  <a:cubicBezTo>
                    <a:pt x="1476" y="6274"/>
                    <a:pt x="1498" y="6274"/>
                    <a:pt x="1517" y="6274"/>
                  </a:cubicBezTo>
                  <a:cubicBezTo>
                    <a:pt x="1606" y="6274"/>
                    <a:pt x="1653" y="6262"/>
                    <a:pt x="1690" y="6249"/>
                  </a:cubicBezTo>
                  <a:lnTo>
                    <a:pt x="1695" y="6246"/>
                  </a:lnTo>
                  <a:cubicBezTo>
                    <a:pt x="1697" y="6249"/>
                    <a:pt x="1702" y="6249"/>
                    <a:pt x="1704" y="6249"/>
                  </a:cubicBezTo>
                  <a:cubicBezTo>
                    <a:pt x="1716" y="6268"/>
                    <a:pt x="1707" y="6351"/>
                    <a:pt x="1702" y="6401"/>
                  </a:cubicBezTo>
                  <a:cubicBezTo>
                    <a:pt x="1683" y="6546"/>
                    <a:pt x="1659" y="6749"/>
                    <a:pt x="1799" y="6925"/>
                  </a:cubicBezTo>
                  <a:cubicBezTo>
                    <a:pt x="1854" y="6994"/>
                    <a:pt x="1924" y="7030"/>
                    <a:pt x="1998" y="7030"/>
                  </a:cubicBezTo>
                  <a:cubicBezTo>
                    <a:pt x="2009" y="7030"/>
                    <a:pt x="2020" y="7029"/>
                    <a:pt x="2031" y="7028"/>
                  </a:cubicBezTo>
                  <a:cubicBezTo>
                    <a:pt x="2121" y="7011"/>
                    <a:pt x="2195" y="6947"/>
                    <a:pt x="2233" y="6851"/>
                  </a:cubicBezTo>
                  <a:cubicBezTo>
                    <a:pt x="2290" y="6696"/>
                    <a:pt x="2269" y="6577"/>
                    <a:pt x="2250" y="6461"/>
                  </a:cubicBezTo>
                  <a:cubicBezTo>
                    <a:pt x="2233" y="6384"/>
                    <a:pt x="2219" y="6303"/>
                    <a:pt x="2228" y="6196"/>
                  </a:cubicBezTo>
                  <a:cubicBezTo>
                    <a:pt x="2257" y="6189"/>
                    <a:pt x="2288" y="6189"/>
                    <a:pt x="2324" y="6189"/>
                  </a:cubicBezTo>
                  <a:cubicBezTo>
                    <a:pt x="2481" y="6184"/>
                    <a:pt x="2721" y="6172"/>
                    <a:pt x="2833" y="5922"/>
                  </a:cubicBezTo>
                  <a:cubicBezTo>
                    <a:pt x="2862" y="5853"/>
                    <a:pt x="2876" y="5784"/>
                    <a:pt x="2876" y="5710"/>
                  </a:cubicBezTo>
                  <a:cubicBezTo>
                    <a:pt x="2881" y="5624"/>
                    <a:pt x="2890" y="5474"/>
                    <a:pt x="2907" y="5424"/>
                  </a:cubicBezTo>
                  <a:cubicBezTo>
                    <a:pt x="2943" y="5317"/>
                    <a:pt x="2988" y="5312"/>
                    <a:pt x="3088" y="5301"/>
                  </a:cubicBezTo>
                  <a:cubicBezTo>
                    <a:pt x="3114" y="5296"/>
                    <a:pt x="3143" y="5291"/>
                    <a:pt x="3167" y="5289"/>
                  </a:cubicBezTo>
                  <a:cubicBezTo>
                    <a:pt x="3424" y="5234"/>
                    <a:pt x="3503" y="5098"/>
                    <a:pt x="3565" y="4986"/>
                  </a:cubicBezTo>
                  <a:lnTo>
                    <a:pt x="3600" y="4924"/>
                  </a:lnTo>
                  <a:cubicBezTo>
                    <a:pt x="3632" y="4876"/>
                    <a:pt x="3665" y="4856"/>
                    <a:pt x="3711" y="4856"/>
                  </a:cubicBezTo>
                  <a:cubicBezTo>
                    <a:pt x="3754" y="4856"/>
                    <a:pt x="3809" y="4874"/>
                    <a:pt x="3886" y="4903"/>
                  </a:cubicBezTo>
                  <a:cubicBezTo>
                    <a:pt x="3958" y="4931"/>
                    <a:pt x="4032" y="4957"/>
                    <a:pt x="4110" y="4960"/>
                  </a:cubicBezTo>
                  <a:cubicBezTo>
                    <a:pt x="4118" y="4960"/>
                    <a:pt x="4126" y="4961"/>
                    <a:pt x="4134" y="4961"/>
                  </a:cubicBezTo>
                  <a:cubicBezTo>
                    <a:pt x="4138" y="4961"/>
                    <a:pt x="4142" y="4961"/>
                    <a:pt x="4146" y="4960"/>
                  </a:cubicBezTo>
                  <a:cubicBezTo>
                    <a:pt x="4384" y="4950"/>
                    <a:pt x="4649" y="4791"/>
                    <a:pt x="4787" y="4562"/>
                  </a:cubicBezTo>
                  <a:cubicBezTo>
                    <a:pt x="5003" y="4207"/>
                    <a:pt x="4875" y="3674"/>
                    <a:pt x="4513" y="3421"/>
                  </a:cubicBezTo>
                  <a:cubicBezTo>
                    <a:pt x="4376" y="3326"/>
                    <a:pt x="4180" y="3264"/>
                    <a:pt x="3987" y="3264"/>
                  </a:cubicBezTo>
                  <a:cubicBezTo>
                    <a:pt x="3860" y="3264"/>
                    <a:pt x="3736" y="3291"/>
                    <a:pt x="3631" y="3354"/>
                  </a:cubicBezTo>
                  <a:cubicBezTo>
                    <a:pt x="3484" y="3445"/>
                    <a:pt x="3398" y="3593"/>
                    <a:pt x="3317" y="3740"/>
                  </a:cubicBezTo>
                  <a:cubicBezTo>
                    <a:pt x="3279" y="3807"/>
                    <a:pt x="3241" y="3874"/>
                    <a:pt x="3198" y="3931"/>
                  </a:cubicBezTo>
                  <a:cubicBezTo>
                    <a:pt x="3169" y="3969"/>
                    <a:pt x="3133" y="3997"/>
                    <a:pt x="3076" y="4033"/>
                  </a:cubicBezTo>
                  <a:cubicBezTo>
                    <a:pt x="3019" y="4069"/>
                    <a:pt x="2955" y="4076"/>
                    <a:pt x="2869" y="4076"/>
                  </a:cubicBezTo>
                  <a:lnTo>
                    <a:pt x="2864" y="4076"/>
                  </a:lnTo>
                  <a:cubicBezTo>
                    <a:pt x="2712" y="4076"/>
                    <a:pt x="2593" y="3950"/>
                    <a:pt x="2540" y="3828"/>
                  </a:cubicBezTo>
                  <a:cubicBezTo>
                    <a:pt x="2536" y="3814"/>
                    <a:pt x="2536" y="3783"/>
                    <a:pt x="2552" y="3757"/>
                  </a:cubicBezTo>
                  <a:cubicBezTo>
                    <a:pt x="2562" y="3740"/>
                    <a:pt x="2578" y="3721"/>
                    <a:pt x="2609" y="3716"/>
                  </a:cubicBezTo>
                  <a:lnTo>
                    <a:pt x="2648" y="3709"/>
                  </a:lnTo>
                  <a:cubicBezTo>
                    <a:pt x="2752" y="3695"/>
                    <a:pt x="2871" y="3676"/>
                    <a:pt x="2979" y="3540"/>
                  </a:cubicBezTo>
                  <a:cubicBezTo>
                    <a:pt x="3203" y="3254"/>
                    <a:pt x="3157" y="2947"/>
                    <a:pt x="3017" y="2775"/>
                  </a:cubicBezTo>
                  <a:cubicBezTo>
                    <a:pt x="2945" y="2687"/>
                    <a:pt x="2855" y="2635"/>
                    <a:pt x="2752" y="2616"/>
                  </a:cubicBezTo>
                  <a:cubicBezTo>
                    <a:pt x="4286" y="1120"/>
                    <a:pt x="6380" y="193"/>
                    <a:pt x="8686" y="193"/>
                  </a:cubicBezTo>
                  <a:close/>
                  <a:moveTo>
                    <a:pt x="11030" y="14269"/>
                  </a:moveTo>
                  <a:cubicBezTo>
                    <a:pt x="11046" y="14269"/>
                    <a:pt x="11061" y="14270"/>
                    <a:pt x="11076" y="14274"/>
                  </a:cubicBezTo>
                  <a:cubicBezTo>
                    <a:pt x="11209" y="14312"/>
                    <a:pt x="11271" y="14393"/>
                    <a:pt x="11271" y="14522"/>
                  </a:cubicBezTo>
                  <a:lnTo>
                    <a:pt x="11271" y="14548"/>
                  </a:lnTo>
                  <a:cubicBezTo>
                    <a:pt x="11268" y="14750"/>
                    <a:pt x="11266" y="14984"/>
                    <a:pt x="11352" y="15155"/>
                  </a:cubicBezTo>
                  <a:cubicBezTo>
                    <a:pt x="11410" y="15271"/>
                    <a:pt x="11500" y="15295"/>
                    <a:pt x="11571" y="15295"/>
                  </a:cubicBezTo>
                  <a:cubicBezTo>
                    <a:pt x="11604" y="15295"/>
                    <a:pt x="11632" y="15290"/>
                    <a:pt x="11652" y="15286"/>
                  </a:cubicBezTo>
                  <a:lnTo>
                    <a:pt x="11673" y="15282"/>
                  </a:lnTo>
                  <a:cubicBezTo>
                    <a:pt x="11721" y="15272"/>
                    <a:pt x="11788" y="15229"/>
                    <a:pt x="11966" y="15110"/>
                  </a:cubicBezTo>
                  <a:cubicBezTo>
                    <a:pt x="12221" y="14939"/>
                    <a:pt x="12700" y="14617"/>
                    <a:pt x="12943" y="14617"/>
                  </a:cubicBezTo>
                  <a:lnTo>
                    <a:pt x="12948" y="14617"/>
                  </a:lnTo>
                  <a:cubicBezTo>
                    <a:pt x="13007" y="14619"/>
                    <a:pt x="13034" y="14653"/>
                    <a:pt x="13105" y="14748"/>
                  </a:cubicBezTo>
                  <a:lnTo>
                    <a:pt x="13117" y="14762"/>
                  </a:lnTo>
                  <a:cubicBezTo>
                    <a:pt x="13187" y="14860"/>
                    <a:pt x="13264" y="14892"/>
                    <a:pt x="13338" y="14892"/>
                  </a:cubicBezTo>
                  <a:cubicBezTo>
                    <a:pt x="13422" y="14892"/>
                    <a:pt x="13504" y="14850"/>
                    <a:pt x="13567" y="14817"/>
                  </a:cubicBezTo>
                  <a:cubicBezTo>
                    <a:pt x="13655" y="14771"/>
                    <a:pt x="13733" y="14748"/>
                    <a:pt x="13802" y="14748"/>
                  </a:cubicBezTo>
                  <a:cubicBezTo>
                    <a:pt x="13920" y="14748"/>
                    <a:pt x="14013" y="14815"/>
                    <a:pt x="14091" y="14951"/>
                  </a:cubicBezTo>
                  <a:lnTo>
                    <a:pt x="14115" y="14989"/>
                  </a:lnTo>
                  <a:cubicBezTo>
                    <a:pt x="14141" y="15034"/>
                    <a:pt x="14172" y="15082"/>
                    <a:pt x="14201" y="15127"/>
                  </a:cubicBezTo>
                  <a:cubicBezTo>
                    <a:pt x="12717" y="16401"/>
                    <a:pt x="10787" y="17171"/>
                    <a:pt x="8681" y="17171"/>
                  </a:cubicBezTo>
                  <a:cubicBezTo>
                    <a:pt x="8667" y="17171"/>
                    <a:pt x="8652" y="17171"/>
                    <a:pt x="8637" y="17171"/>
                  </a:cubicBezTo>
                  <a:cubicBezTo>
                    <a:pt x="6819" y="17171"/>
                    <a:pt x="5084" y="16595"/>
                    <a:pt x="3622" y="15510"/>
                  </a:cubicBezTo>
                  <a:cubicBezTo>
                    <a:pt x="3493" y="15417"/>
                    <a:pt x="3372" y="15320"/>
                    <a:pt x="3253" y="15217"/>
                  </a:cubicBezTo>
                  <a:cubicBezTo>
                    <a:pt x="3465" y="15096"/>
                    <a:pt x="3686" y="14891"/>
                    <a:pt x="3889" y="14686"/>
                  </a:cubicBezTo>
                  <a:lnTo>
                    <a:pt x="3929" y="14646"/>
                  </a:lnTo>
                  <a:cubicBezTo>
                    <a:pt x="3993" y="14581"/>
                    <a:pt x="4065" y="14515"/>
                    <a:pt x="4146" y="14496"/>
                  </a:cubicBezTo>
                  <a:cubicBezTo>
                    <a:pt x="4184" y="14483"/>
                    <a:pt x="4215" y="14476"/>
                    <a:pt x="4242" y="14476"/>
                  </a:cubicBezTo>
                  <a:cubicBezTo>
                    <a:pt x="4257" y="14476"/>
                    <a:pt x="4271" y="14478"/>
                    <a:pt x="4284" y="14484"/>
                  </a:cubicBezTo>
                  <a:cubicBezTo>
                    <a:pt x="4356" y="14507"/>
                    <a:pt x="4429" y="14586"/>
                    <a:pt x="4410" y="14734"/>
                  </a:cubicBezTo>
                  <a:cubicBezTo>
                    <a:pt x="4403" y="14808"/>
                    <a:pt x="4358" y="14886"/>
                    <a:pt x="4313" y="14972"/>
                  </a:cubicBezTo>
                  <a:cubicBezTo>
                    <a:pt x="4248" y="15096"/>
                    <a:pt x="4179" y="15222"/>
                    <a:pt x="4191" y="15367"/>
                  </a:cubicBezTo>
                  <a:cubicBezTo>
                    <a:pt x="4208" y="15537"/>
                    <a:pt x="4263" y="15644"/>
                    <a:pt x="4351" y="15694"/>
                  </a:cubicBezTo>
                  <a:cubicBezTo>
                    <a:pt x="4390" y="15715"/>
                    <a:pt x="4431" y="15724"/>
                    <a:pt x="4474" y="15724"/>
                  </a:cubicBezTo>
                  <a:cubicBezTo>
                    <a:pt x="4581" y="15724"/>
                    <a:pt x="4697" y="15667"/>
                    <a:pt x="4808" y="15610"/>
                  </a:cubicBezTo>
                  <a:cubicBezTo>
                    <a:pt x="4896" y="15568"/>
                    <a:pt x="4992" y="15520"/>
                    <a:pt x="5053" y="15520"/>
                  </a:cubicBezTo>
                  <a:lnTo>
                    <a:pt x="5058" y="15520"/>
                  </a:lnTo>
                  <a:cubicBezTo>
                    <a:pt x="5137" y="15520"/>
                    <a:pt x="5254" y="15591"/>
                    <a:pt x="5368" y="15663"/>
                  </a:cubicBezTo>
                  <a:cubicBezTo>
                    <a:pt x="5489" y="15739"/>
                    <a:pt x="5637" y="15832"/>
                    <a:pt x="5773" y="15832"/>
                  </a:cubicBezTo>
                  <a:cubicBezTo>
                    <a:pt x="5853" y="15832"/>
                    <a:pt x="5929" y="15799"/>
                    <a:pt x="5992" y="15710"/>
                  </a:cubicBezTo>
                  <a:cubicBezTo>
                    <a:pt x="6123" y="15525"/>
                    <a:pt x="6061" y="15308"/>
                    <a:pt x="6006" y="15117"/>
                  </a:cubicBezTo>
                  <a:cubicBezTo>
                    <a:pt x="5935" y="14865"/>
                    <a:pt x="5904" y="14715"/>
                    <a:pt x="6085" y="14598"/>
                  </a:cubicBezTo>
                  <a:cubicBezTo>
                    <a:pt x="6131" y="14569"/>
                    <a:pt x="6178" y="14555"/>
                    <a:pt x="6229" y="14555"/>
                  </a:cubicBezTo>
                  <a:cubicBezTo>
                    <a:pt x="6250" y="14555"/>
                    <a:pt x="6271" y="14557"/>
                    <a:pt x="6292" y="14562"/>
                  </a:cubicBezTo>
                  <a:cubicBezTo>
                    <a:pt x="6387" y="14586"/>
                    <a:pt x="6480" y="14655"/>
                    <a:pt x="6540" y="14753"/>
                  </a:cubicBezTo>
                  <a:cubicBezTo>
                    <a:pt x="6731" y="15069"/>
                    <a:pt x="6889" y="15171"/>
                    <a:pt x="7062" y="15171"/>
                  </a:cubicBezTo>
                  <a:cubicBezTo>
                    <a:pt x="7164" y="15171"/>
                    <a:pt x="7272" y="15134"/>
                    <a:pt x="7395" y="15086"/>
                  </a:cubicBezTo>
                  <a:cubicBezTo>
                    <a:pt x="7445" y="15067"/>
                    <a:pt x="7502" y="15046"/>
                    <a:pt x="7559" y="15027"/>
                  </a:cubicBezTo>
                  <a:cubicBezTo>
                    <a:pt x="7567" y="15024"/>
                    <a:pt x="7575" y="15022"/>
                    <a:pt x="7583" y="15022"/>
                  </a:cubicBezTo>
                  <a:cubicBezTo>
                    <a:pt x="7605" y="15022"/>
                    <a:pt x="7629" y="15035"/>
                    <a:pt x="7671" y="15058"/>
                  </a:cubicBezTo>
                  <a:cubicBezTo>
                    <a:pt x="7720" y="15084"/>
                    <a:pt x="7784" y="15118"/>
                    <a:pt x="7864" y="15118"/>
                  </a:cubicBezTo>
                  <a:cubicBezTo>
                    <a:pt x="7922" y="15118"/>
                    <a:pt x="7989" y="15100"/>
                    <a:pt x="8064" y="15051"/>
                  </a:cubicBezTo>
                  <a:cubicBezTo>
                    <a:pt x="8210" y="14960"/>
                    <a:pt x="8329" y="14824"/>
                    <a:pt x="8434" y="14710"/>
                  </a:cubicBezTo>
                  <a:cubicBezTo>
                    <a:pt x="8553" y="14579"/>
                    <a:pt x="8667" y="14453"/>
                    <a:pt x="8779" y="14426"/>
                  </a:cubicBezTo>
                  <a:cubicBezTo>
                    <a:pt x="8808" y="14420"/>
                    <a:pt x="8835" y="14417"/>
                    <a:pt x="8860" y="14417"/>
                  </a:cubicBezTo>
                  <a:cubicBezTo>
                    <a:pt x="9010" y="14417"/>
                    <a:pt x="9113" y="14526"/>
                    <a:pt x="9253" y="14693"/>
                  </a:cubicBezTo>
                  <a:cubicBezTo>
                    <a:pt x="9382" y="14846"/>
                    <a:pt x="9527" y="15019"/>
                    <a:pt x="9752" y="15019"/>
                  </a:cubicBezTo>
                  <a:cubicBezTo>
                    <a:pt x="9773" y="15019"/>
                    <a:pt x="9794" y="15018"/>
                    <a:pt x="9815" y="15015"/>
                  </a:cubicBezTo>
                  <a:cubicBezTo>
                    <a:pt x="9949" y="14998"/>
                    <a:pt x="10080" y="14877"/>
                    <a:pt x="10251" y="14724"/>
                  </a:cubicBezTo>
                  <a:cubicBezTo>
                    <a:pt x="10444" y="14550"/>
                    <a:pt x="10663" y="14353"/>
                    <a:pt x="10909" y="14288"/>
                  </a:cubicBezTo>
                  <a:cubicBezTo>
                    <a:pt x="10956" y="14277"/>
                    <a:pt x="10995" y="14269"/>
                    <a:pt x="11030" y="14269"/>
                  </a:cubicBezTo>
                  <a:close/>
                  <a:moveTo>
                    <a:pt x="8681" y="0"/>
                  </a:moveTo>
                  <a:cubicBezTo>
                    <a:pt x="3896" y="0"/>
                    <a:pt x="1" y="3895"/>
                    <a:pt x="1" y="8678"/>
                  </a:cubicBezTo>
                  <a:cubicBezTo>
                    <a:pt x="1" y="11413"/>
                    <a:pt x="1314" y="14022"/>
                    <a:pt x="3512" y="15653"/>
                  </a:cubicBezTo>
                  <a:cubicBezTo>
                    <a:pt x="5015" y="16771"/>
                    <a:pt x="6802" y="17359"/>
                    <a:pt x="8681" y="17359"/>
                  </a:cubicBezTo>
                  <a:cubicBezTo>
                    <a:pt x="13465" y="17359"/>
                    <a:pt x="17362" y="13464"/>
                    <a:pt x="17362" y="8678"/>
                  </a:cubicBezTo>
                  <a:cubicBezTo>
                    <a:pt x="17364" y="6270"/>
                    <a:pt x="16350" y="3947"/>
                    <a:pt x="14577" y="2311"/>
                  </a:cubicBezTo>
                  <a:cubicBezTo>
                    <a:pt x="12969" y="822"/>
                    <a:pt x="10875" y="0"/>
                    <a:pt x="8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2113850" y="1398733"/>
              <a:ext cx="126830" cy="98507"/>
            </a:xfrm>
            <a:custGeom>
              <a:avLst/>
              <a:gdLst/>
              <a:ahLst/>
              <a:cxnLst/>
              <a:rect l="l" t="t" r="r" b="b"/>
              <a:pathLst>
                <a:path w="3260" h="2532" extrusionOk="0">
                  <a:moveTo>
                    <a:pt x="1811" y="178"/>
                  </a:moveTo>
                  <a:cubicBezTo>
                    <a:pt x="1825" y="178"/>
                    <a:pt x="1842" y="178"/>
                    <a:pt x="1856" y="180"/>
                  </a:cubicBezTo>
                  <a:lnTo>
                    <a:pt x="1858" y="180"/>
                  </a:lnTo>
                  <a:lnTo>
                    <a:pt x="1927" y="185"/>
                  </a:lnTo>
                  <a:cubicBezTo>
                    <a:pt x="2297" y="199"/>
                    <a:pt x="2644" y="214"/>
                    <a:pt x="2897" y="402"/>
                  </a:cubicBezTo>
                  <a:cubicBezTo>
                    <a:pt x="3061" y="526"/>
                    <a:pt x="3052" y="783"/>
                    <a:pt x="2957" y="973"/>
                  </a:cubicBezTo>
                  <a:cubicBezTo>
                    <a:pt x="2892" y="1106"/>
                    <a:pt x="2762" y="1241"/>
                    <a:pt x="2602" y="1241"/>
                  </a:cubicBezTo>
                  <a:cubicBezTo>
                    <a:pt x="2574" y="1241"/>
                    <a:pt x="2545" y="1237"/>
                    <a:pt x="2516" y="1228"/>
                  </a:cubicBezTo>
                  <a:cubicBezTo>
                    <a:pt x="2450" y="1209"/>
                    <a:pt x="2394" y="1192"/>
                    <a:pt x="2343" y="1192"/>
                  </a:cubicBezTo>
                  <a:cubicBezTo>
                    <a:pt x="2311" y="1192"/>
                    <a:pt x="2281" y="1199"/>
                    <a:pt x="2251" y="1216"/>
                  </a:cubicBezTo>
                  <a:cubicBezTo>
                    <a:pt x="2170" y="1264"/>
                    <a:pt x="2135" y="1362"/>
                    <a:pt x="2087" y="1583"/>
                  </a:cubicBezTo>
                  <a:cubicBezTo>
                    <a:pt x="2058" y="1712"/>
                    <a:pt x="1927" y="1774"/>
                    <a:pt x="1846" y="1779"/>
                  </a:cubicBezTo>
                  <a:cubicBezTo>
                    <a:pt x="1830" y="1779"/>
                    <a:pt x="1815" y="1780"/>
                    <a:pt x="1800" y="1780"/>
                  </a:cubicBezTo>
                  <a:cubicBezTo>
                    <a:pt x="1699" y="1780"/>
                    <a:pt x="1636" y="1758"/>
                    <a:pt x="1513" y="1714"/>
                  </a:cubicBezTo>
                  <a:lnTo>
                    <a:pt x="1492" y="1705"/>
                  </a:lnTo>
                  <a:cubicBezTo>
                    <a:pt x="1449" y="1691"/>
                    <a:pt x="1410" y="1684"/>
                    <a:pt x="1373" y="1684"/>
                  </a:cubicBezTo>
                  <a:cubicBezTo>
                    <a:pt x="1176" y="1684"/>
                    <a:pt x="1064" y="1872"/>
                    <a:pt x="967" y="2031"/>
                  </a:cubicBezTo>
                  <a:cubicBezTo>
                    <a:pt x="889" y="2150"/>
                    <a:pt x="810" y="2272"/>
                    <a:pt x="710" y="2322"/>
                  </a:cubicBezTo>
                  <a:cubicBezTo>
                    <a:pt x="686" y="2334"/>
                    <a:pt x="662" y="2339"/>
                    <a:pt x="636" y="2339"/>
                  </a:cubicBezTo>
                  <a:cubicBezTo>
                    <a:pt x="535" y="2339"/>
                    <a:pt x="426" y="2253"/>
                    <a:pt x="358" y="2157"/>
                  </a:cubicBezTo>
                  <a:cubicBezTo>
                    <a:pt x="174" y="1900"/>
                    <a:pt x="408" y="1602"/>
                    <a:pt x="486" y="1519"/>
                  </a:cubicBezTo>
                  <a:cubicBezTo>
                    <a:pt x="574" y="1417"/>
                    <a:pt x="574" y="1252"/>
                    <a:pt x="484" y="1140"/>
                  </a:cubicBezTo>
                  <a:cubicBezTo>
                    <a:pt x="436" y="1083"/>
                    <a:pt x="393" y="1054"/>
                    <a:pt x="346" y="1023"/>
                  </a:cubicBezTo>
                  <a:cubicBezTo>
                    <a:pt x="320" y="1007"/>
                    <a:pt x="296" y="990"/>
                    <a:pt x="272" y="971"/>
                  </a:cubicBezTo>
                  <a:cubicBezTo>
                    <a:pt x="212" y="919"/>
                    <a:pt x="181" y="857"/>
                    <a:pt x="181" y="792"/>
                  </a:cubicBezTo>
                  <a:cubicBezTo>
                    <a:pt x="179" y="702"/>
                    <a:pt x="234" y="602"/>
                    <a:pt x="324" y="518"/>
                  </a:cubicBezTo>
                  <a:cubicBezTo>
                    <a:pt x="520" y="342"/>
                    <a:pt x="786" y="299"/>
                    <a:pt x="1189" y="235"/>
                  </a:cubicBezTo>
                  <a:lnTo>
                    <a:pt x="1258" y="223"/>
                  </a:lnTo>
                  <a:cubicBezTo>
                    <a:pt x="1337" y="209"/>
                    <a:pt x="1408" y="202"/>
                    <a:pt x="1472" y="202"/>
                  </a:cubicBezTo>
                  <a:cubicBezTo>
                    <a:pt x="1527" y="199"/>
                    <a:pt x="1584" y="197"/>
                    <a:pt x="1642" y="190"/>
                  </a:cubicBezTo>
                  <a:cubicBezTo>
                    <a:pt x="1701" y="185"/>
                    <a:pt x="1754" y="178"/>
                    <a:pt x="1811" y="178"/>
                  </a:cubicBezTo>
                  <a:close/>
                  <a:moveTo>
                    <a:pt x="1818" y="0"/>
                  </a:moveTo>
                  <a:cubicBezTo>
                    <a:pt x="1754" y="0"/>
                    <a:pt x="1689" y="7"/>
                    <a:pt x="1625" y="11"/>
                  </a:cubicBezTo>
                  <a:cubicBezTo>
                    <a:pt x="1575" y="18"/>
                    <a:pt x="1523" y="21"/>
                    <a:pt x="1472" y="23"/>
                  </a:cubicBezTo>
                  <a:cubicBezTo>
                    <a:pt x="1399" y="25"/>
                    <a:pt x="1320" y="32"/>
                    <a:pt x="1230" y="47"/>
                  </a:cubicBezTo>
                  <a:lnTo>
                    <a:pt x="1160" y="59"/>
                  </a:lnTo>
                  <a:cubicBezTo>
                    <a:pt x="741" y="125"/>
                    <a:pt x="439" y="175"/>
                    <a:pt x="205" y="387"/>
                  </a:cubicBezTo>
                  <a:cubicBezTo>
                    <a:pt x="74" y="507"/>
                    <a:pt x="0" y="654"/>
                    <a:pt x="3" y="797"/>
                  </a:cubicBezTo>
                  <a:cubicBezTo>
                    <a:pt x="5" y="919"/>
                    <a:pt x="57" y="1026"/>
                    <a:pt x="155" y="1114"/>
                  </a:cubicBezTo>
                  <a:cubicBezTo>
                    <a:pt x="189" y="1143"/>
                    <a:pt x="219" y="1164"/>
                    <a:pt x="248" y="1181"/>
                  </a:cubicBezTo>
                  <a:cubicBezTo>
                    <a:pt x="286" y="1204"/>
                    <a:pt x="312" y="1226"/>
                    <a:pt x="343" y="1262"/>
                  </a:cubicBezTo>
                  <a:cubicBezTo>
                    <a:pt x="381" y="1309"/>
                    <a:pt x="379" y="1376"/>
                    <a:pt x="351" y="1405"/>
                  </a:cubicBezTo>
                  <a:cubicBezTo>
                    <a:pt x="93" y="1693"/>
                    <a:pt x="38" y="2026"/>
                    <a:pt x="212" y="2272"/>
                  </a:cubicBezTo>
                  <a:cubicBezTo>
                    <a:pt x="312" y="2415"/>
                    <a:pt x="470" y="2531"/>
                    <a:pt x="639" y="2531"/>
                  </a:cubicBezTo>
                  <a:cubicBezTo>
                    <a:pt x="689" y="2531"/>
                    <a:pt x="741" y="2519"/>
                    <a:pt x="791" y="2496"/>
                  </a:cubicBezTo>
                  <a:cubicBezTo>
                    <a:pt x="941" y="2412"/>
                    <a:pt x="1034" y="2255"/>
                    <a:pt x="1115" y="2122"/>
                  </a:cubicBezTo>
                  <a:cubicBezTo>
                    <a:pt x="1217" y="1951"/>
                    <a:pt x="1277" y="1867"/>
                    <a:pt x="1365" y="1867"/>
                  </a:cubicBezTo>
                  <a:cubicBezTo>
                    <a:pt x="1383" y="1867"/>
                    <a:pt x="1403" y="1871"/>
                    <a:pt x="1425" y="1879"/>
                  </a:cubicBezTo>
                  <a:lnTo>
                    <a:pt x="1444" y="1888"/>
                  </a:lnTo>
                  <a:cubicBezTo>
                    <a:pt x="1583" y="1935"/>
                    <a:pt x="1665" y="1963"/>
                    <a:pt x="1809" y="1963"/>
                  </a:cubicBezTo>
                  <a:cubicBezTo>
                    <a:pt x="1820" y="1963"/>
                    <a:pt x="1832" y="1962"/>
                    <a:pt x="1844" y="1962"/>
                  </a:cubicBezTo>
                  <a:cubicBezTo>
                    <a:pt x="2008" y="1955"/>
                    <a:pt x="2206" y="1836"/>
                    <a:pt x="2259" y="1626"/>
                  </a:cubicBezTo>
                  <a:cubicBezTo>
                    <a:pt x="2271" y="1569"/>
                    <a:pt x="2309" y="1395"/>
                    <a:pt x="2335" y="1376"/>
                  </a:cubicBezTo>
                  <a:cubicBezTo>
                    <a:pt x="2337" y="1375"/>
                    <a:pt x="2340" y="1375"/>
                    <a:pt x="2344" y="1375"/>
                  </a:cubicBezTo>
                  <a:cubicBezTo>
                    <a:pt x="2369" y="1375"/>
                    <a:pt x="2422" y="1392"/>
                    <a:pt x="2459" y="1402"/>
                  </a:cubicBezTo>
                  <a:cubicBezTo>
                    <a:pt x="2505" y="1416"/>
                    <a:pt x="2551" y="1422"/>
                    <a:pt x="2596" y="1422"/>
                  </a:cubicBezTo>
                  <a:cubicBezTo>
                    <a:pt x="2803" y="1422"/>
                    <a:pt x="2997" y="1289"/>
                    <a:pt x="3114" y="1054"/>
                  </a:cubicBezTo>
                  <a:cubicBezTo>
                    <a:pt x="3240" y="804"/>
                    <a:pt x="3259" y="447"/>
                    <a:pt x="3002" y="256"/>
                  </a:cubicBezTo>
                  <a:cubicBezTo>
                    <a:pt x="2704" y="32"/>
                    <a:pt x="2328" y="21"/>
                    <a:pt x="1930" y="6"/>
                  </a:cubicBezTo>
                  <a:lnTo>
                    <a:pt x="1863" y="2"/>
                  </a:lnTo>
                  <a:cubicBezTo>
                    <a:pt x="1848" y="1"/>
                    <a:pt x="1833" y="0"/>
                    <a:pt x="1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2459054" y="1722617"/>
              <a:ext cx="63065" cy="62559"/>
            </a:xfrm>
            <a:custGeom>
              <a:avLst/>
              <a:gdLst/>
              <a:ahLst/>
              <a:cxnLst/>
              <a:rect l="l" t="t" r="r" b="b"/>
              <a:pathLst>
                <a:path w="1621" h="1608" extrusionOk="0">
                  <a:moveTo>
                    <a:pt x="556" y="181"/>
                  </a:moveTo>
                  <a:cubicBezTo>
                    <a:pt x="572" y="181"/>
                    <a:pt x="587" y="186"/>
                    <a:pt x="606" y="188"/>
                  </a:cubicBezTo>
                  <a:cubicBezTo>
                    <a:pt x="773" y="219"/>
                    <a:pt x="877" y="324"/>
                    <a:pt x="901" y="488"/>
                  </a:cubicBezTo>
                  <a:cubicBezTo>
                    <a:pt x="908" y="543"/>
                    <a:pt x="885" y="590"/>
                    <a:pt x="865" y="633"/>
                  </a:cubicBezTo>
                  <a:cubicBezTo>
                    <a:pt x="835" y="693"/>
                    <a:pt x="775" y="822"/>
                    <a:pt x="920" y="912"/>
                  </a:cubicBezTo>
                  <a:cubicBezTo>
                    <a:pt x="974" y="945"/>
                    <a:pt x="1009" y="951"/>
                    <a:pt x="1066" y="951"/>
                  </a:cubicBezTo>
                  <a:cubicBezTo>
                    <a:pt x="1079" y="951"/>
                    <a:pt x="1094" y="951"/>
                    <a:pt x="1111" y="950"/>
                  </a:cubicBezTo>
                  <a:lnTo>
                    <a:pt x="1242" y="950"/>
                  </a:lnTo>
                  <a:cubicBezTo>
                    <a:pt x="1247" y="949"/>
                    <a:pt x="1253" y="949"/>
                    <a:pt x="1258" y="949"/>
                  </a:cubicBezTo>
                  <a:cubicBezTo>
                    <a:pt x="1306" y="949"/>
                    <a:pt x="1346" y="977"/>
                    <a:pt x="1378" y="1022"/>
                  </a:cubicBezTo>
                  <a:cubicBezTo>
                    <a:pt x="1430" y="1103"/>
                    <a:pt x="1440" y="1234"/>
                    <a:pt x="1394" y="1322"/>
                  </a:cubicBezTo>
                  <a:cubicBezTo>
                    <a:pt x="1361" y="1391"/>
                    <a:pt x="1301" y="1427"/>
                    <a:pt x="1223" y="1431"/>
                  </a:cubicBezTo>
                  <a:cubicBezTo>
                    <a:pt x="1212" y="1432"/>
                    <a:pt x="1202" y="1433"/>
                    <a:pt x="1192" y="1433"/>
                  </a:cubicBezTo>
                  <a:cubicBezTo>
                    <a:pt x="984" y="1433"/>
                    <a:pt x="786" y="1276"/>
                    <a:pt x="718" y="1122"/>
                  </a:cubicBezTo>
                  <a:cubicBezTo>
                    <a:pt x="632" y="926"/>
                    <a:pt x="603" y="900"/>
                    <a:pt x="461" y="822"/>
                  </a:cubicBezTo>
                  <a:lnTo>
                    <a:pt x="413" y="795"/>
                  </a:lnTo>
                  <a:cubicBezTo>
                    <a:pt x="189" y="664"/>
                    <a:pt x="241" y="464"/>
                    <a:pt x="263" y="407"/>
                  </a:cubicBezTo>
                  <a:cubicBezTo>
                    <a:pt x="308" y="288"/>
                    <a:pt x="418" y="181"/>
                    <a:pt x="556" y="181"/>
                  </a:cubicBezTo>
                  <a:close/>
                  <a:moveTo>
                    <a:pt x="545" y="1"/>
                  </a:moveTo>
                  <a:cubicBezTo>
                    <a:pt x="326" y="1"/>
                    <a:pt x="152" y="164"/>
                    <a:pt x="87" y="345"/>
                  </a:cubicBezTo>
                  <a:cubicBezTo>
                    <a:pt x="1" y="583"/>
                    <a:pt x="87" y="819"/>
                    <a:pt x="310" y="948"/>
                  </a:cubicBezTo>
                  <a:lnTo>
                    <a:pt x="368" y="974"/>
                  </a:lnTo>
                  <a:cubicBezTo>
                    <a:pt x="477" y="1034"/>
                    <a:pt x="477" y="1034"/>
                    <a:pt x="546" y="1191"/>
                  </a:cubicBezTo>
                  <a:cubicBezTo>
                    <a:pt x="639" y="1403"/>
                    <a:pt x="901" y="1608"/>
                    <a:pt x="1189" y="1608"/>
                  </a:cubicBezTo>
                  <a:cubicBezTo>
                    <a:pt x="1201" y="1608"/>
                    <a:pt x="1213" y="1608"/>
                    <a:pt x="1225" y="1605"/>
                  </a:cubicBezTo>
                  <a:cubicBezTo>
                    <a:pt x="1371" y="1596"/>
                    <a:pt x="1487" y="1522"/>
                    <a:pt x="1549" y="1396"/>
                  </a:cubicBezTo>
                  <a:cubicBezTo>
                    <a:pt x="1621" y="1250"/>
                    <a:pt x="1611" y="1055"/>
                    <a:pt x="1518" y="917"/>
                  </a:cubicBezTo>
                  <a:cubicBezTo>
                    <a:pt x="1454" y="816"/>
                    <a:pt x="1353" y="764"/>
                    <a:pt x="1240" y="764"/>
                  </a:cubicBezTo>
                  <a:cubicBezTo>
                    <a:pt x="1235" y="764"/>
                    <a:pt x="1230" y="764"/>
                    <a:pt x="1225" y="764"/>
                  </a:cubicBezTo>
                  <a:cubicBezTo>
                    <a:pt x="1220" y="766"/>
                    <a:pt x="1214" y="767"/>
                    <a:pt x="1209" y="767"/>
                  </a:cubicBezTo>
                  <a:cubicBezTo>
                    <a:pt x="1199" y="767"/>
                    <a:pt x="1189" y="764"/>
                    <a:pt x="1180" y="764"/>
                  </a:cubicBezTo>
                  <a:lnTo>
                    <a:pt x="1099" y="764"/>
                  </a:lnTo>
                  <a:cubicBezTo>
                    <a:pt x="1080" y="766"/>
                    <a:pt x="1067" y="766"/>
                    <a:pt x="1056" y="766"/>
                  </a:cubicBezTo>
                  <a:cubicBezTo>
                    <a:pt x="1026" y="766"/>
                    <a:pt x="1022" y="761"/>
                    <a:pt x="1006" y="752"/>
                  </a:cubicBezTo>
                  <a:cubicBezTo>
                    <a:pt x="1004" y="750"/>
                    <a:pt x="1001" y="750"/>
                    <a:pt x="1001" y="750"/>
                  </a:cubicBezTo>
                  <a:cubicBezTo>
                    <a:pt x="1006" y="738"/>
                    <a:pt x="1013" y="722"/>
                    <a:pt x="1018" y="710"/>
                  </a:cubicBezTo>
                  <a:cubicBezTo>
                    <a:pt x="1049" y="650"/>
                    <a:pt x="1085" y="569"/>
                    <a:pt x="1070" y="459"/>
                  </a:cubicBezTo>
                  <a:cubicBezTo>
                    <a:pt x="1037" y="224"/>
                    <a:pt x="873" y="55"/>
                    <a:pt x="632" y="9"/>
                  </a:cubicBezTo>
                  <a:cubicBezTo>
                    <a:pt x="602" y="4"/>
                    <a:pt x="573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2355256" y="1755025"/>
              <a:ext cx="50849" cy="61198"/>
            </a:xfrm>
            <a:custGeom>
              <a:avLst/>
              <a:gdLst/>
              <a:ahLst/>
              <a:cxnLst/>
              <a:rect l="l" t="t" r="r" b="b"/>
              <a:pathLst>
                <a:path w="1307" h="1573" extrusionOk="0">
                  <a:moveTo>
                    <a:pt x="754" y="182"/>
                  </a:moveTo>
                  <a:cubicBezTo>
                    <a:pt x="785" y="182"/>
                    <a:pt x="811" y="189"/>
                    <a:pt x="842" y="193"/>
                  </a:cubicBezTo>
                  <a:cubicBezTo>
                    <a:pt x="989" y="239"/>
                    <a:pt x="1073" y="336"/>
                    <a:pt x="1094" y="498"/>
                  </a:cubicBezTo>
                  <a:cubicBezTo>
                    <a:pt x="1118" y="656"/>
                    <a:pt x="1068" y="782"/>
                    <a:pt x="944" y="882"/>
                  </a:cubicBezTo>
                  <a:cubicBezTo>
                    <a:pt x="830" y="975"/>
                    <a:pt x="785" y="1068"/>
                    <a:pt x="742" y="1146"/>
                  </a:cubicBezTo>
                  <a:cubicBezTo>
                    <a:pt x="713" y="1206"/>
                    <a:pt x="687" y="1263"/>
                    <a:pt x="630" y="1320"/>
                  </a:cubicBezTo>
                  <a:cubicBezTo>
                    <a:pt x="581" y="1369"/>
                    <a:pt x="521" y="1387"/>
                    <a:pt x="464" y="1387"/>
                  </a:cubicBezTo>
                  <a:cubicBezTo>
                    <a:pt x="433" y="1387"/>
                    <a:pt x="402" y="1381"/>
                    <a:pt x="375" y="1373"/>
                  </a:cubicBezTo>
                  <a:cubicBezTo>
                    <a:pt x="272" y="1337"/>
                    <a:pt x="206" y="1251"/>
                    <a:pt x="196" y="1142"/>
                  </a:cubicBezTo>
                  <a:cubicBezTo>
                    <a:pt x="184" y="1022"/>
                    <a:pt x="303" y="903"/>
                    <a:pt x="406" y="798"/>
                  </a:cubicBezTo>
                  <a:cubicBezTo>
                    <a:pt x="465" y="737"/>
                    <a:pt x="494" y="665"/>
                    <a:pt x="492" y="584"/>
                  </a:cubicBezTo>
                  <a:cubicBezTo>
                    <a:pt x="489" y="563"/>
                    <a:pt x="492" y="532"/>
                    <a:pt x="492" y="498"/>
                  </a:cubicBezTo>
                  <a:lnTo>
                    <a:pt x="492" y="420"/>
                  </a:lnTo>
                  <a:cubicBezTo>
                    <a:pt x="487" y="358"/>
                    <a:pt x="525" y="289"/>
                    <a:pt x="582" y="241"/>
                  </a:cubicBezTo>
                  <a:cubicBezTo>
                    <a:pt x="632" y="203"/>
                    <a:pt x="692" y="182"/>
                    <a:pt x="754" y="182"/>
                  </a:cubicBezTo>
                  <a:close/>
                  <a:moveTo>
                    <a:pt x="752" y="0"/>
                  </a:moveTo>
                  <a:cubicBezTo>
                    <a:pt x="651" y="0"/>
                    <a:pt x="552" y="33"/>
                    <a:pt x="468" y="98"/>
                  </a:cubicBezTo>
                  <a:cubicBezTo>
                    <a:pt x="360" y="182"/>
                    <a:pt x="301" y="310"/>
                    <a:pt x="310" y="432"/>
                  </a:cubicBezTo>
                  <a:lnTo>
                    <a:pt x="310" y="498"/>
                  </a:lnTo>
                  <a:lnTo>
                    <a:pt x="310" y="596"/>
                  </a:lnTo>
                  <a:cubicBezTo>
                    <a:pt x="313" y="617"/>
                    <a:pt x="308" y="641"/>
                    <a:pt x="275" y="672"/>
                  </a:cubicBezTo>
                  <a:cubicBezTo>
                    <a:pt x="153" y="798"/>
                    <a:pt x="1" y="953"/>
                    <a:pt x="15" y="1158"/>
                  </a:cubicBezTo>
                  <a:cubicBezTo>
                    <a:pt x="32" y="1337"/>
                    <a:pt x="146" y="1487"/>
                    <a:pt x="315" y="1546"/>
                  </a:cubicBezTo>
                  <a:cubicBezTo>
                    <a:pt x="368" y="1563"/>
                    <a:pt x="418" y="1573"/>
                    <a:pt x="465" y="1573"/>
                  </a:cubicBezTo>
                  <a:cubicBezTo>
                    <a:pt x="580" y="1573"/>
                    <a:pt x="682" y="1527"/>
                    <a:pt x="761" y="1449"/>
                  </a:cubicBezTo>
                  <a:cubicBezTo>
                    <a:pt x="832" y="1370"/>
                    <a:pt x="870" y="1296"/>
                    <a:pt x="904" y="1230"/>
                  </a:cubicBezTo>
                  <a:cubicBezTo>
                    <a:pt x="942" y="1156"/>
                    <a:pt x="973" y="1094"/>
                    <a:pt x="1058" y="1025"/>
                  </a:cubicBezTo>
                  <a:cubicBezTo>
                    <a:pt x="1230" y="889"/>
                    <a:pt x="1306" y="696"/>
                    <a:pt x="1275" y="477"/>
                  </a:cubicBezTo>
                  <a:cubicBezTo>
                    <a:pt x="1242" y="241"/>
                    <a:pt x="1111" y="86"/>
                    <a:pt x="894" y="22"/>
                  </a:cubicBezTo>
                  <a:cubicBezTo>
                    <a:pt x="847" y="7"/>
                    <a:pt x="799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2537370" y="1702348"/>
              <a:ext cx="49526" cy="55401"/>
            </a:xfrm>
            <a:custGeom>
              <a:avLst/>
              <a:gdLst/>
              <a:ahLst/>
              <a:cxnLst/>
              <a:rect l="l" t="t" r="r" b="b"/>
              <a:pathLst>
                <a:path w="1273" h="1424" extrusionOk="0">
                  <a:moveTo>
                    <a:pt x="869" y="181"/>
                  </a:moveTo>
                  <a:cubicBezTo>
                    <a:pt x="913" y="181"/>
                    <a:pt x="958" y="192"/>
                    <a:pt x="1001" y="218"/>
                  </a:cubicBezTo>
                  <a:cubicBezTo>
                    <a:pt x="1051" y="247"/>
                    <a:pt x="1085" y="302"/>
                    <a:pt x="1082" y="361"/>
                  </a:cubicBezTo>
                  <a:cubicBezTo>
                    <a:pt x="1080" y="421"/>
                    <a:pt x="1039" y="473"/>
                    <a:pt x="977" y="504"/>
                  </a:cubicBezTo>
                  <a:cubicBezTo>
                    <a:pt x="965" y="509"/>
                    <a:pt x="956" y="511"/>
                    <a:pt x="949" y="518"/>
                  </a:cubicBezTo>
                  <a:cubicBezTo>
                    <a:pt x="892" y="542"/>
                    <a:pt x="773" y="592"/>
                    <a:pt x="789" y="735"/>
                  </a:cubicBezTo>
                  <a:cubicBezTo>
                    <a:pt x="799" y="797"/>
                    <a:pt x="775" y="821"/>
                    <a:pt x="720" y="873"/>
                  </a:cubicBezTo>
                  <a:lnTo>
                    <a:pt x="708" y="885"/>
                  </a:lnTo>
                  <a:cubicBezTo>
                    <a:pt x="613" y="969"/>
                    <a:pt x="630" y="1047"/>
                    <a:pt x="637" y="1095"/>
                  </a:cubicBezTo>
                  <a:cubicBezTo>
                    <a:pt x="644" y="1131"/>
                    <a:pt x="646" y="1147"/>
                    <a:pt x="611" y="1188"/>
                  </a:cubicBezTo>
                  <a:cubicBezTo>
                    <a:pt x="584" y="1220"/>
                    <a:pt x="542" y="1237"/>
                    <a:pt x="493" y="1237"/>
                  </a:cubicBezTo>
                  <a:cubicBezTo>
                    <a:pt x="477" y="1237"/>
                    <a:pt x="459" y="1235"/>
                    <a:pt x="441" y="1231"/>
                  </a:cubicBezTo>
                  <a:cubicBezTo>
                    <a:pt x="325" y="1202"/>
                    <a:pt x="232" y="1104"/>
                    <a:pt x="201" y="964"/>
                  </a:cubicBezTo>
                  <a:cubicBezTo>
                    <a:pt x="191" y="928"/>
                    <a:pt x="182" y="899"/>
                    <a:pt x="184" y="869"/>
                  </a:cubicBezTo>
                  <a:cubicBezTo>
                    <a:pt x="191" y="773"/>
                    <a:pt x="206" y="699"/>
                    <a:pt x="248" y="637"/>
                  </a:cubicBezTo>
                  <a:cubicBezTo>
                    <a:pt x="298" y="564"/>
                    <a:pt x="337" y="552"/>
                    <a:pt x="441" y="528"/>
                  </a:cubicBezTo>
                  <a:cubicBezTo>
                    <a:pt x="556" y="499"/>
                    <a:pt x="584" y="428"/>
                    <a:pt x="606" y="378"/>
                  </a:cubicBezTo>
                  <a:cubicBezTo>
                    <a:pt x="618" y="349"/>
                    <a:pt x="630" y="318"/>
                    <a:pt x="658" y="283"/>
                  </a:cubicBezTo>
                  <a:cubicBezTo>
                    <a:pt x="706" y="224"/>
                    <a:pt x="784" y="181"/>
                    <a:pt x="869" y="181"/>
                  </a:cubicBezTo>
                  <a:close/>
                  <a:moveTo>
                    <a:pt x="874" y="1"/>
                  </a:moveTo>
                  <a:cubicBezTo>
                    <a:pt x="732" y="1"/>
                    <a:pt x="602" y="72"/>
                    <a:pt x="522" y="171"/>
                  </a:cubicBezTo>
                  <a:cubicBezTo>
                    <a:pt x="475" y="225"/>
                    <a:pt x="456" y="278"/>
                    <a:pt x="441" y="313"/>
                  </a:cubicBezTo>
                  <a:cubicBezTo>
                    <a:pt x="437" y="325"/>
                    <a:pt x="429" y="342"/>
                    <a:pt x="427" y="344"/>
                  </a:cubicBezTo>
                  <a:cubicBezTo>
                    <a:pt x="427" y="344"/>
                    <a:pt x="420" y="349"/>
                    <a:pt x="406" y="354"/>
                  </a:cubicBezTo>
                  <a:cubicBezTo>
                    <a:pt x="282" y="385"/>
                    <a:pt x="191" y="411"/>
                    <a:pt x="106" y="535"/>
                  </a:cubicBezTo>
                  <a:cubicBezTo>
                    <a:pt x="34" y="642"/>
                    <a:pt x="15" y="759"/>
                    <a:pt x="3" y="857"/>
                  </a:cubicBezTo>
                  <a:lnTo>
                    <a:pt x="3" y="861"/>
                  </a:lnTo>
                  <a:cubicBezTo>
                    <a:pt x="1" y="916"/>
                    <a:pt x="13" y="969"/>
                    <a:pt x="25" y="1011"/>
                  </a:cubicBezTo>
                  <a:cubicBezTo>
                    <a:pt x="72" y="1219"/>
                    <a:pt x="217" y="1366"/>
                    <a:pt x="399" y="1412"/>
                  </a:cubicBezTo>
                  <a:cubicBezTo>
                    <a:pt x="432" y="1421"/>
                    <a:pt x="463" y="1424"/>
                    <a:pt x="491" y="1424"/>
                  </a:cubicBezTo>
                  <a:cubicBezTo>
                    <a:pt x="596" y="1424"/>
                    <a:pt x="689" y="1385"/>
                    <a:pt x="749" y="1309"/>
                  </a:cubicBezTo>
                  <a:cubicBezTo>
                    <a:pt x="837" y="1202"/>
                    <a:pt x="823" y="1116"/>
                    <a:pt x="813" y="1069"/>
                  </a:cubicBezTo>
                  <a:cubicBezTo>
                    <a:pt x="811" y="1059"/>
                    <a:pt x="808" y="1047"/>
                    <a:pt x="811" y="1042"/>
                  </a:cubicBezTo>
                  <a:cubicBezTo>
                    <a:pt x="811" y="1042"/>
                    <a:pt x="813" y="1035"/>
                    <a:pt x="827" y="1021"/>
                  </a:cubicBezTo>
                  <a:lnTo>
                    <a:pt x="839" y="1011"/>
                  </a:lnTo>
                  <a:cubicBezTo>
                    <a:pt x="899" y="959"/>
                    <a:pt x="992" y="878"/>
                    <a:pt x="968" y="714"/>
                  </a:cubicBezTo>
                  <a:cubicBezTo>
                    <a:pt x="975" y="707"/>
                    <a:pt x="1001" y="697"/>
                    <a:pt x="1018" y="687"/>
                  </a:cubicBezTo>
                  <a:cubicBezTo>
                    <a:pt x="1035" y="683"/>
                    <a:pt x="1046" y="676"/>
                    <a:pt x="1061" y="671"/>
                  </a:cubicBezTo>
                  <a:cubicBezTo>
                    <a:pt x="1185" y="611"/>
                    <a:pt x="1263" y="497"/>
                    <a:pt x="1266" y="368"/>
                  </a:cubicBezTo>
                  <a:cubicBezTo>
                    <a:pt x="1273" y="244"/>
                    <a:pt x="1206" y="128"/>
                    <a:pt x="1096" y="63"/>
                  </a:cubicBezTo>
                  <a:cubicBezTo>
                    <a:pt x="1023" y="20"/>
                    <a:pt x="947" y="1"/>
                    <a:pt x="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2148242" y="1541554"/>
              <a:ext cx="44430" cy="47425"/>
            </a:xfrm>
            <a:custGeom>
              <a:avLst/>
              <a:gdLst/>
              <a:ahLst/>
              <a:cxnLst/>
              <a:rect l="l" t="t" r="r" b="b"/>
              <a:pathLst>
                <a:path w="1142" h="1219" extrusionOk="0">
                  <a:moveTo>
                    <a:pt x="737" y="186"/>
                  </a:moveTo>
                  <a:cubicBezTo>
                    <a:pt x="789" y="186"/>
                    <a:pt x="829" y="222"/>
                    <a:pt x="846" y="244"/>
                  </a:cubicBezTo>
                  <a:cubicBezTo>
                    <a:pt x="912" y="321"/>
                    <a:pt x="936" y="461"/>
                    <a:pt x="831" y="585"/>
                  </a:cubicBezTo>
                  <a:cubicBezTo>
                    <a:pt x="758" y="676"/>
                    <a:pt x="734" y="749"/>
                    <a:pt x="724" y="842"/>
                  </a:cubicBezTo>
                  <a:cubicBezTo>
                    <a:pt x="712" y="961"/>
                    <a:pt x="631" y="1035"/>
                    <a:pt x="512" y="1038"/>
                  </a:cubicBezTo>
                  <a:cubicBezTo>
                    <a:pt x="506" y="1038"/>
                    <a:pt x="499" y="1038"/>
                    <a:pt x="493" y="1038"/>
                  </a:cubicBezTo>
                  <a:cubicBezTo>
                    <a:pt x="313" y="1038"/>
                    <a:pt x="283" y="971"/>
                    <a:pt x="272" y="911"/>
                  </a:cubicBezTo>
                  <a:cubicBezTo>
                    <a:pt x="269" y="899"/>
                    <a:pt x="276" y="878"/>
                    <a:pt x="286" y="857"/>
                  </a:cubicBezTo>
                  <a:cubicBezTo>
                    <a:pt x="298" y="830"/>
                    <a:pt x="310" y="807"/>
                    <a:pt x="322" y="790"/>
                  </a:cubicBezTo>
                  <a:cubicBezTo>
                    <a:pt x="362" y="714"/>
                    <a:pt x="405" y="628"/>
                    <a:pt x="322" y="523"/>
                  </a:cubicBezTo>
                  <a:cubicBezTo>
                    <a:pt x="303" y="499"/>
                    <a:pt x="284" y="480"/>
                    <a:pt x="262" y="459"/>
                  </a:cubicBezTo>
                  <a:cubicBezTo>
                    <a:pt x="212" y="409"/>
                    <a:pt x="198" y="390"/>
                    <a:pt x="212" y="313"/>
                  </a:cubicBezTo>
                  <a:cubicBezTo>
                    <a:pt x="217" y="282"/>
                    <a:pt x="243" y="256"/>
                    <a:pt x="272" y="237"/>
                  </a:cubicBezTo>
                  <a:cubicBezTo>
                    <a:pt x="292" y="227"/>
                    <a:pt x="312" y="222"/>
                    <a:pt x="330" y="222"/>
                  </a:cubicBezTo>
                  <a:cubicBezTo>
                    <a:pt x="342" y="222"/>
                    <a:pt x="354" y="224"/>
                    <a:pt x="365" y="228"/>
                  </a:cubicBezTo>
                  <a:cubicBezTo>
                    <a:pt x="376" y="235"/>
                    <a:pt x="384" y="237"/>
                    <a:pt x="393" y="244"/>
                  </a:cubicBezTo>
                  <a:cubicBezTo>
                    <a:pt x="432" y="262"/>
                    <a:pt x="464" y="272"/>
                    <a:pt x="497" y="272"/>
                  </a:cubicBezTo>
                  <a:cubicBezTo>
                    <a:pt x="544" y="272"/>
                    <a:pt x="592" y="252"/>
                    <a:pt x="665" y="209"/>
                  </a:cubicBezTo>
                  <a:cubicBezTo>
                    <a:pt x="691" y="193"/>
                    <a:pt x="715" y="186"/>
                    <a:pt x="737" y="186"/>
                  </a:cubicBezTo>
                  <a:close/>
                  <a:moveTo>
                    <a:pt x="743" y="1"/>
                  </a:moveTo>
                  <a:cubicBezTo>
                    <a:pt x="687" y="1"/>
                    <a:pt x="630" y="16"/>
                    <a:pt x="574" y="49"/>
                  </a:cubicBezTo>
                  <a:cubicBezTo>
                    <a:pt x="519" y="85"/>
                    <a:pt x="500" y="90"/>
                    <a:pt x="500" y="90"/>
                  </a:cubicBezTo>
                  <a:cubicBezTo>
                    <a:pt x="496" y="87"/>
                    <a:pt x="486" y="82"/>
                    <a:pt x="474" y="78"/>
                  </a:cubicBezTo>
                  <a:lnTo>
                    <a:pt x="438" y="59"/>
                  </a:lnTo>
                  <a:cubicBezTo>
                    <a:pt x="405" y="45"/>
                    <a:pt x="368" y="38"/>
                    <a:pt x="330" y="38"/>
                  </a:cubicBezTo>
                  <a:cubicBezTo>
                    <a:pt x="283" y="38"/>
                    <a:pt x="234" y="49"/>
                    <a:pt x="191" y="73"/>
                  </a:cubicBezTo>
                  <a:cubicBezTo>
                    <a:pt x="112" y="116"/>
                    <a:pt x="55" y="187"/>
                    <a:pt x="36" y="271"/>
                  </a:cubicBezTo>
                  <a:cubicBezTo>
                    <a:pt x="0" y="444"/>
                    <a:pt x="76" y="521"/>
                    <a:pt x="136" y="580"/>
                  </a:cubicBezTo>
                  <a:cubicBezTo>
                    <a:pt x="150" y="595"/>
                    <a:pt x="164" y="611"/>
                    <a:pt x="179" y="630"/>
                  </a:cubicBezTo>
                  <a:cubicBezTo>
                    <a:pt x="186" y="640"/>
                    <a:pt x="188" y="642"/>
                    <a:pt x="188" y="642"/>
                  </a:cubicBezTo>
                  <a:cubicBezTo>
                    <a:pt x="186" y="652"/>
                    <a:pt x="174" y="678"/>
                    <a:pt x="162" y="702"/>
                  </a:cubicBezTo>
                  <a:cubicBezTo>
                    <a:pt x="150" y="726"/>
                    <a:pt x="136" y="749"/>
                    <a:pt x="124" y="780"/>
                  </a:cubicBezTo>
                  <a:cubicBezTo>
                    <a:pt x="103" y="828"/>
                    <a:pt x="81" y="880"/>
                    <a:pt x="93" y="940"/>
                  </a:cubicBezTo>
                  <a:cubicBezTo>
                    <a:pt x="129" y="1121"/>
                    <a:pt x="262" y="1212"/>
                    <a:pt x="500" y="1212"/>
                  </a:cubicBezTo>
                  <a:cubicBezTo>
                    <a:pt x="507" y="1219"/>
                    <a:pt x="515" y="1219"/>
                    <a:pt x="524" y="1219"/>
                  </a:cubicBezTo>
                  <a:cubicBezTo>
                    <a:pt x="736" y="1212"/>
                    <a:pt x="889" y="1069"/>
                    <a:pt x="912" y="857"/>
                  </a:cubicBezTo>
                  <a:cubicBezTo>
                    <a:pt x="917" y="795"/>
                    <a:pt x="929" y="757"/>
                    <a:pt x="977" y="699"/>
                  </a:cubicBezTo>
                  <a:cubicBezTo>
                    <a:pt x="1141" y="504"/>
                    <a:pt x="1108" y="261"/>
                    <a:pt x="989" y="120"/>
                  </a:cubicBezTo>
                  <a:cubicBezTo>
                    <a:pt x="921" y="42"/>
                    <a:pt x="834" y="1"/>
                    <a:pt x="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2254258" y="1422504"/>
              <a:ext cx="62598" cy="37388"/>
            </a:xfrm>
            <a:custGeom>
              <a:avLst/>
              <a:gdLst/>
              <a:ahLst/>
              <a:cxnLst/>
              <a:rect l="l" t="t" r="r" b="b"/>
              <a:pathLst>
                <a:path w="1609" h="961" extrusionOk="0">
                  <a:moveTo>
                    <a:pt x="869" y="180"/>
                  </a:moveTo>
                  <a:cubicBezTo>
                    <a:pt x="1018" y="180"/>
                    <a:pt x="1161" y="217"/>
                    <a:pt x="1265" y="289"/>
                  </a:cubicBezTo>
                  <a:cubicBezTo>
                    <a:pt x="1370" y="355"/>
                    <a:pt x="1425" y="446"/>
                    <a:pt x="1420" y="534"/>
                  </a:cubicBezTo>
                  <a:cubicBezTo>
                    <a:pt x="1418" y="613"/>
                    <a:pt x="1370" y="682"/>
                    <a:pt x="1296" y="722"/>
                  </a:cubicBezTo>
                  <a:cubicBezTo>
                    <a:pt x="1232" y="758"/>
                    <a:pt x="1171" y="776"/>
                    <a:pt x="1114" y="776"/>
                  </a:cubicBezTo>
                  <a:cubicBezTo>
                    <a:pt x="1064" y="776"/>
                    <a:pt x="1017" y="763"/>
                    <a:pt x="972" y="736"/>
                  </a:cubicBezTo>
                  <a:cubicBezTo>
                    <a:pt x="841" y="663"/>
                    <a:pt x="782" y="634"/>
                    <a:pt x="705" y="634"/>
                  </a:cubicBezTo>
                  <a:cubicBezTo>
                    <a:pt x="665" y="634"/>
                    <a:pt x="617" y="641"/>
                    <a:pt x="546" y="660"/>
                  </a:cubicBezTo>
                  <a:cubicBezTo>
                    <a:pt x="501" y="672"/>
                    <a:pt x="443" y="684"/>
                    <a:pt x="372" y="698"/>
                  </a:cubicBezTo>
                  <a:cubicBezTo>
                    <a:pt x="361" y="700"/>
                    <a:pt x="351" y="701"/>
                    <a:pt x="340" y="701"/>
                  </a:cubicBezTo>
                  <a:cubicBezTo>
                    <a:pt x="315" y="701"/>
                    <a:pt x="287" y="695"/>
                    <a:pt x="255" y="682"/>
                  </a:cubicBezTo>
                  <a:cubicBezTo>
                    <a:pt x="212" y="663"/>
                    <a:pt x="191" y="629"/>
                    <a:pt x="196" y="579"/>
                  </a:cubicBezTo>
                  <a:cubicBezTo>
                    <a:pt x="203" y="462"/>
                    <a:pt x="365" y="265"/>
                    <a:pt x="689" y="198"/>
                  </a:cubicBezTo>
                  <a:cubicBezTo>
                    <a:pt x="748" y="186"/>
                    <a:pt x="809" y="180"/>
                    <a:pt x="869" y="180"/>
                  </a:cubicBezTo>
                  <a:close/>
                  <a:moveTo>
                    <a:pt x="866" y="0"/>
                  </a:moveTo>
                  <a:cubicBezTo>
                    <a:pt x="795" y="0"/>
                    <a:pt x="723" y="7"/>
                    <a:pt x="653" y="22"/>
                  </a:cubicBezTo>
                  <a:cubicBezTo>
                    <a:pt x="260" y="103"/>
                    <a:pt x="34" y="355"/>
                    <a:pt x="15" y="567"/>
                  </a:cubicBezTo>
                  <a:cubicBezTo>
                    <a:pt x="0" y="696"/>
                    <a:pt x="67" y="801"/>
                    <a:pt x="188" y="851"/>
                  </a:cubicBezTo>
                  <a:cubicBezTo>
                    <a:pt x="243" y="871"/>
                    <a:pt x="295" y="882"/>
                    <a:pt x="346" y="882"/>
                  </a:cubicBezTo>
                  <a:cubicBezTo>
                    <a:pt x="366" y="882"/>
                    <a:pt x="386" y="880"/>
                    <a:pt x="405" y="877"/>
                  </a:cubicBezTo>
                  <a:cubicBezTo>
                    <a:pt x="484" y="863"/>
                    <a:pt x="539" y="848"/>
                    <a:pt x="586" y="839"/>
                  </a:cubicBezTo>
                  <a:cubicBezTo>
                    <a:pt x="638" y="826"/>
                    <a:pt x="670" y="819"/>
                    <a:pt x="699" y="819"/>
                  </a:cubicBezTo>
                  <a:cubicBezTo>
                    <a:pt x="747" y="819"/>
                    <a:pt x="784" y="840"/>
                    <a:pt x="884" y="898"/>
                  </a:cubicBezTo>
                  <a:cubicBezTo>
                    <a:pt x="956" y="939"/>
                    <a:pt x="1036" y="960"/>
                    <a:pt x="1113" y="960"/>
                  </a:cubicBezTo>
                  <a:cubicBezTo>
                    <a:pt x="1201" y="960"/>
                    <a:pt x="1291" y="934"/>
                    <a:pt x="1384" y="886"/>
                  </a:cubicBezTo>
                  <a:cubicBezTo>
                    <a:pt x="1515" y="815"/>
                    <a:pt x="1596" y="686"/>
                    <a:pt x="1601" y="546"/>
                  </a:cubicBezTo>
                  <a:cubicBezTo>
                    <a:pt x="1608" y="393"/>
                    <a:pt x="1525" y="246"/>
                    <a:pt x="1368" y="139"/>
                  </a:cubicBezTo>
                  <a:cubicBezTo>
                    <a:pt x="1233" y="49"/>
                    <a:pt x="1052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2152872" y="1492339"/>
              <a:ext cx="46569" cy="33731"/>
            </a:xfrm>
            <a:custGeom>
              <a:avLst/>
              <a:gdLst/>
              <a:ahLst/>
              <a:cxnLst/>
              <a:rect l="l" t="t" r="r" b="b"/>
              <a:pathLst>
                <a:path w="1197" h="867" extrusionOk="0">
                  <a:moveTo>
                    <a:pt x="846" y="183"/>
                  </a:moveTo>
                  <a:cubicBezTo>
                    <a:pt x="856" y="183"/>
                    <a:pt x="867" y="185"/>
                    <a:pt x="877" y="187"/>
                  </a:cubicBezTo>
                  <a:cubicBezTo>
                    <a:pt x="932" y="202"/>
                    <a:pt x="979" y="259"/>
                    <a:pt x="991" y="328"/>
                  </a:cubicBezTo>
                  <a:cubicBezTo>
                    <a:pt x="1008" y="425"/>
                    <a:pt x="951" y="530"/>
                    <a:pt x="841" y="607"/>
                  </a:cubicBezTo>
                  <a:cubicBezTo>
                    <a:pt x="790" y="643"/>
                    <a:pt x="640" y="683"/>
                    <a:pt x="497" y="683"/>
                  </a:cubicBezTo>
                  <a:cubicBezTo>
                    <a:pt x="394" y="683"/>
                    <a:pt x="294" y="662"/>
                    <a:pt x="236" y="604"/>
                  </a:cubicBezTo>
                  <a:cubicBezTo>
                    <a:pt x="198" y="564"/>
                    <a:pt x="193" y="535"/>
                    <a:pt x="227" y="487"/>
                  </a:cubicBezTo>
                  <a:cubicBezTo>
                    <a:pt x="257" y="442"/>
                    <a:pt x="296" y="423"/>
                    <a:pt x="348" y="423"/>
                  </a:cubicBezTo>
                  <a:cubicBezTo>
                    <a:pt x="358" y="423"/>
                    <a:pt x="367" y="423"/>
                    <a:pt x="379" y="425"/>
                  </a:cubicBezTo>
                  <a:cubicBezTo>
                    <a:pt x="403" y="429"/>
                    <a:pt x="424" y="430"/>
                    <a:pt x="444" y="430"/>
                  </a:cubicBezTo>
                  <a:cubicBezTo>
                    <a:pt x="582" y="430"/>
                    <a:pt x="633" y="358"/>
                    <a:pt x="674" y="299"/>
                  </a:cubicBezTo>
                  <a:lnTo>
                    <a:pt x="701" y="264"/>
                  </a:lnTo>
                  <a:cubicBezTo>
                    <a:pt x="748" y="211"/>
                    <a:pt x="798" y="183"/>
                    <a:pt x="846" y="183"/>
                  </a:cubicBezTo>
                  <a:close/>
                  <a:moveTo>
                    <a:pt x="843" y="1"/>
                  </a:moveTo>
                  <a:cubicBezTo>
                    <a:pt x="743" y="1"/>
                    <a:pt x="643" y="51"/>
                    <a:pt x="560" y="147"/>
                  </a:cubicBezTo>
                  <a:cubicBezTo>
                    <a:pt x="546" y="163"/>
                    <a:pt x="536" y="180"/>
                    <a:pt x="524" y="194"/>
                  </a:cubicBezTo>
                  <a:cubicBezTo>
                    <a:pt x="497" y="235"/>
                    <a:pt x="486" y="251"/>
                    <a:pt x="447" y="251"/>
                  </a:cubicBezTo>
                  <a:cubicBezTo>
                    <a:pt x="435" y="251"/>
                    <a:pt x="421" y="250"/>
                    <a:pt x="403" y="247"/>
                  </a:cubicBezTo>
                  <a:cubicBezTo>
                    <a:pt x="384" y="244"/>
                    <a:pt x="366" y="243"/>
                    <a:pt x="348" y="243"/>
                  </a:cubicBezTo>
                  <a:cubicBezTo>
                    <a:pt x="238" y="243"/>
                    <a:pt x="142" y="293"/>
                    <a:pt x="79" y="385"/>
                  </a:cubicBezTo>
                  <a:cubicBezTo>
                    <a:pt x="0" y="502"/>
                    <a:pt x="10" y="628"/>
                    <a:pt x="105" y="728"/>
                  </a:cubicBezTo>
                  <a:cubicBezTo>
                    <a:pt x="203" y="830"/>
                    <a:pt x="346" y="866"/>
                    <a:pt x="493" y="866"/>
                  </a:cubicBezTo>
                  <a:cubicBezTo>
                    <a:pt x="686" y="866"/>
                    <a:pt x="874" y="802"/>
                    <a:pt x="941" y="754"/>
                  </a:cubicBezTo>
                  <a:cubicBezTo>
                    <a:pt x="1113" y="633"/>
                    <a:pt x="1196" y="466"/>
                    <a:pt x="1165" y="297"/>
                  </a:cubicBezTo>
                  <a:cubicBezTo>
                    <a:pt x="1141" y="156"/>
                    <a:pt x="1046" y="47"/>
                    <a:pt x="922" y="11"/>
                  </a:cubicBezTo>
                  <a:cubicBezTo>
                    <a:pt x="896" y="4"/>
                    <a:pt x="869" y="1"/>
                    <a:pt x="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2472048" y="1682701"/>
              <a:ext cx="30424" cy="32875"/>
            </a:xfrm>
            <a:custGeom>
              <a:avLst/>
              <a:gdLst/>
              <a:ahLst/>
              <a:cxnLst/>
              <a:rect l="l" t="t" r="r" b="b"/>
              <a:pathLst>
                <a:path w="782" h="845" extrusionOk="0">
                  <a:moveTo>
                    <a:pt x="467" y="187"/>
                  </a:moveTo>
                  <a:cubicBezTo>
                    <a:pt x="496" y="187"/>
                    <a:pt x="522" y="194"/>
                    <a:pt x="546" y="211"/>
                  </a:cubicBezTo>
                  <a:cubicBezTo>
                    <a:pt x="577" y="235"/>
                    <a:pt x="596" y="266"/>
                    <a:pt x="598" y="306"/>
                  </a:cubicBezTo>
                  <a:cubicBezTo>
                    <a:pt x="596" y="354"/>
                    <a:pt x="567" y="533"/>
                    <a:pt x="527" y="580"/>
                  </a:cubicBezTo>
                  <a:cubicBezTo>
                    <a:pt x="482" y="636"/>
                    <a:pt x="425" y="666"/>
                    <a:pt x="370" y="666"/>
                  </a:cubicBezTo>
                  <a:cubicBezTo>
                    <a:pt x="366" y="666"/>
                    <a:pt x="362" y="666"/>
                    <a:pt x="358" y="666"/>
                  </a:cubicBezTo>
                  <a:cubicBezTo>
                    <a:pt x="308" y="664"/>
                    <a:pt x="262" y="633"/>
                    <a:pt x="234" y="587"/>
                  </a:cubicBezTo>
                  <a:cubicBezTo>
                    <a:pt x="193" y="523"/>
                    <a:pt x="188" y="444"/>
                    <a:pt x="215" y="378"/>
                  </a:cubicBezTo>
                  <a:cubicBezTo>
                    <a:pt x="250" y="287"/>
                    <a:pt x="331" y="218"/>
                    <a:pt x="429" y="192"/>
                  </a:cubicBezTo>
                  <a:cubicBezTo>
                    <a:pt x="443" y="190"/>
                    <a:pt x="455" y="187"/>
                    <a:pt x="467" y="187"/>
                  </a:cubicBezTo>
                  <a:close/>
                  <a:moveTo>
                    <a:pt x="472" y="1"/>
                  </a:moveTo>
                  <a:cubicBezTo>
                    <a:pt x="442" y="1"/>
                    <a:pt x="411" y="5"/>
                    <a:pt x="381" y="13"/>
                  </a:cubicBezTo>
                  <a:cubicBezTo>
                    <a:pt x="229" y="59"/>
                    <a:pt x="105" y="166"/>
                    <a:pt x="48" y="309"/>
                  </a:cubicBezTo>
                  <a:cubicBezTo>
                    <a:pt x="0" y="433"/>
                    <a:pt x="10" y="564"/>
                    <a:pt x="81" y="678"/>
                  </a:cubicBezTo>
                  <a:cubicBezTo>
                    <a:pt x="138" y="778"/>
                    <a:pt x="236" y="838"/>
                    <a:pt x="346" y="845"/>
                  </a:cubicBezTo>
                  <a:lnTo>
                    <a:pt x="367" y="845"/>
                  </a:lnTo>
                  <a:cubicBezTo>
                    <a:pt x="479" y="845"/>
                    <a:pt x="586" y="788"/>
                    <a:pt x="667" y="690"/>
                  </a:cubicBezTo>
                  <a:cubicBezTo>
                    <a:pt x="753" y="580"/>
                    <a:pt x="782" y="318"/>
                    <a:pt x="782" y="290"/>
                  </a:cubicBezTo>
                  <a:cubicBezTo>
                    <a:pt x="772" y="192"/>
                    <a:pt x="724" y="109"/>
                    <a:pt x="648" y="56"/>
                  </a:cubicBezTo>
                  <a:cubicBezTo>
                    <a:pt x="597" y="19"/>
                    <a:pt x="535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2092725" y="1566570"/>
              <a:ext cx="32291" cy="28634"/>
            </a:xfrm>
            <a:custGeom>
              <a:avLst/>
              <a:gdLst/>
              <a:ahLst/>
              <a:cxnLst/>
              <a:rect l="l" t="t" r="r" b="b"/>
              <a:pathLst>
                <a:path w="830" h="736" extrusionOk="0">
                  <a:moveTo>
                    <a:pt x="410" y="180"/>
                  </a:moveTo>
                  <a:cubicBezTo>
                    <a:pt x="436" y="180"/>
                    <a:pt x="462" y="197"/>
                    <a:pt x="520" y="223"/>
                  </a:cubicBezTo>
                  <a:lnTo>
                    <a:pt x="546" y="237"/>
                  </a:lnTo>
                  <a:cubicBezTo>
                    <a:pt x="565" y="247"/>
                    <a:pt x="577" y="256"/>
                    <a:pt x="581" y="268"/>
                  </a:cubicBezTo>
                  <a:cubicBezTo>
                    <a:pt x="617" y="316"/>
                    <a:pt x="631" y="342"/>
                    <a:pt x="627" y="373"/>
                  </a:cubicBezTo>
                  <a:cubicBezTo>
                    <a:pt x="612" y="449"/>
                    <a:pt x="586" y="497"/>
                    <a:pt x="539" y="523"/>
                  </a:cubicBezTo>
                  <a:cubicBezTo>
                    <a:pt x="503" y="546"/>
                    <a:pt x="463" y="557"/>
                    <a:pt x="425" y="557"/>
                  </a:cubicBezTo>
                  <a:cubicBezTo>
                    <a:pt x="403" y="557"/>
                    <a:pt x="380" y="553"/>
                    <a:pt x="360" y="545"/>
                  </a:cubicBezTo>
                  <a:cubicBezTo>
                    <a:pt x="303" y="523"/>
                    <a:pt x="255" y="476"/>
                    <a:pt x="234" y="411"/>
                  </a:cubicBezTo>
                  <a:cubicBezTo>
                    <a:pt x="198" y="309"/>
                    <a:pt x="277" y="223"/>
                    <a:pt x="367" y="190"/>
                  </a:cubicBezTo>
                  <a:cubicBezTo>
                    <a:pt x="386" y="185"/>
                    <a:pt x="398" y="180"/>
                    <a:pt x="410" y="180"/>
                  </a:cubicBezTo>
                  <a:close/>
                  <a:moveTo>
                    <a:pt x="408" y="1"/>
                  </a:moveTo>
                  <a:cubicBezTo>
                    <a:pt x="377" y="1"/>
                    <a:pt x="344" y="6"/>
                    <a:pt x="307" y="18"/>
                  </a:cubicBezTo>
                  <a:cubicBezTo>
                    <a:pt x="105" y="90"/>
                    <a:pt x="0" y="280"/>
                    <a:pt x="65" y="464"/>
                  </a:cubicBezTo>
                  <a:cubicBezTo>
                    <a:pt x="105" y="583"/>
                    <a:pt x="186" y="671"/>
                    <a:pt x="296" y="711"/>
                  </a:cubicBezTo>
                  <a:cubicBezTo>
                    <a:pt x="338" y="726"/>
                    <a:pt x="384" y="735"/>
                    <a:pt x="427" y="735"/>
                  </a:cubicBezTo>
                  <a:cubicBezTo>
                    <a:pt x="498" y="735"/>
                    <a:pt x="570" y="714"/>
                    <a:pt x="634" y="676"/>
                  </a:cubicBezTo>
                  <a:cubicBezTo>
                    <a:pt x="755" y="602"/>
                    <a:pt x="791" y="485"/>
                    <a:pt x="805" y="404"/>
                  </a:cubicBezTo>
                  <a:cubicBezTo>
                    <a:pt x="829" y="295"/>
                    <a:pt x="767" y="211"/>
                    <a:pt x="729" y="159"/>
                  </a:cubicBezTo>
                  <a:cubicBezTo>
                    <a:pt x="705" y="128"/>
                    <a:pt x="672" y="102"/>
                    <a:pt x="629" y="78"/>
                  </a:cubicBezTo>
                  <a:lnTo>
                    <a:pt x="603" y="64"/>
                  </a:lnTo>
                  <a:cubicBezTo>
                    <a:pt x="542" y="31"/>
                    <a:pt x="483" y="1"/>
                    <a:pt x="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2037946" y="1425811"/>
              <a:ext cx="158693" cy="212927"/>
            </a:xfrm>
            <a:custGeom>
              <a:avLst/>
              <a:gdLst/>
              <a:ahLst/>
              <a:cxnLst/>
              <a:rect l="l" t="t" r="r" b="b"/>
              <a:pathLst>
                <a:path w="4079" h="5473" extrusionOk="0">
                  <a:moveTo>
                    <a:pt x="3957" y="1"/>
                  </a:moveTo>
                  <a:cubicBezTo>
                    <a:pt x="3954" y="1"/>
                    <a:pt x="3951" y="1"/>
                    <a:pt x="3948" y="1"/>
                  </a:cubicBezTo>
                  <a:cubicBezTo>
                    <a:pt x="1901" y="163"/>
                    <a:pt x="0" y="2741"/>
                    <a:pt x="220" y="5378"/>
                  </a:cubicBezTo>
                  <a:cubicBezTo>
                    <a:pt x="224" y="5439"/>
                    <a:pt x="269" y="5473"/>
                    <a:pt x="315" y="5473"/>
                  </a:cubicBezTo>
                  <a:cubicBezTo>
                    <a:pt x="350" y="5473"/>
                    <a:pt x="386" y="5452"/>
                    <a:pt x="403" y="5409"/>
                  </a:cubicBezTo>
                  <a:lnTo>
                    <a:pt x="403" y="5409"/>
                  </a:lnTo>
                  <a:cubicBezTo>
                    <a:pt x="403" y="5409"/>
                    <a:pt x="403" y="5409"/>
                    <a:pt x="403" y="5409"/>
                  </a:cubicBezTo>
                  <a:cubicBezTo>
                    <a:pt x="402" y="5409"/>
                    <a:pt x="984" y="3637"/>
                    <a:pt x="1775" y="2419"/>
                  </a:cubicBezTo>
                  <a:cubicBezTo>
                    <a:pt x="2737" y="954"/>
                    <a:pt x="3857" y="299"/>
                    <a:pt x="4000" y="180"/>
                  </a:cubicBezTo>
                  <a:cubicBezTo>
                    <a:pt x="4078" y="129"/>
                    <a:pt x="4041" y="1"/>
                    <a:pt x="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58" name="Google Shape;858;p14"/>
          <p:cNvGrpSpPr/>
          <p:nvPr/>
        </p:nvGrpSpPr>
        <p:grpSpPr>
          <a:xfrm>
            <a:off x="1368094" y="4701768"/>
            <a:ext cx="655157" cy="500947"/>
            <a:chOff x="1474641" y="2044556"/>
            <a:chExt cx="453710" cy="346916"/>
          </a:xfrm>
        </p:grpSpPr>
        <p:sp>
          <p:nvSpPr>
            <p:cNvPr id="859" name="Google Shape;859;p14"/>
            <p:cNvSpPr/>
            <p:nvPr/>
          </p:nvSpPr>
          <p:spPr>
            <a:xfrm>
              <a:off x="1478921" y="2048291"/>
              <a:ext cx="445073" cy="339680"/>
            </a:xfrm>
            <a:custGeom>
              <a:avLst/>
              <a:gdLst/>
              <a:ahLst/>
              <a:cxnLst/>
              <a:rect l="l" t="t" r="r" b="b"/>
              <a:pathLst>
                <a:path w="11440" h="8731" extrusionOk="0">
                  <a:moveTo>
                    <a:pt x="6259" y="1961"/>
                  </a:moveTo>
                  <a:cubicBezTo>
                    <a:pt x="7330" y="1961"/>
                    <a:pt x="8168" y="2517"/>
                    <a:pt x="8655" y="2946"/>
                  </a:cubicBezTo>
                  <a:cubicBezTo>
                    <a:pt x="8724" y="3011"/>
                    <a:pt x="8762" y="3096"/>
                    <a:pt x="8762" y="3192"/>
                  </a:cubicBezTo>
                  <a:cubicBezTo>
                    <a:pt x="8762" y="3287"/>
                    <a:pt x="8721" y="3373"/>
                    <a:pt x="8652" y="3435"/>
                  </a:cubicBezTo>
                  <a:lnTo>
                    <a:pt x="7933" y="4064"/>
                  </a:lnTo>
                  <a:cubicBezTo>
                    <a:pt x="7870" y="4117"/>
                    <a:pt x="7793" y="4143"/>
                    <a:pt x="7716" y="4143"/>
                  </a:cubicBezTo>
                  <a:cubicBezTo>
                    <a:pt x="7645" y="4143"/>
                    <a:pt x="7575" y="4120"/>
                    <a:pt x="7516" y="4073"/>
                  </a:cubicBezTo>
                  <a:cubicBezTo>
                    <a:pt x="7245" y="3859"/>
                    <a:pt x="6787" y="3584"/>
                    <a:pt x="6224" y="3584"/>
                  </a:cubicBezTo>
                  <a:cubicBezTo>
                    <a:pt x="5947" y="3584"/>
                    <a:pt x="5645" y="3651"/>
                    <a:pt x="5327" y="3825"/>
                  </a:cubicBezTo>
                  <a:cubicBezTo>
                    <a:pt x="4362" y="4357"/>
                    <a:pt x="4310" y="5297"/>
                    <a:pt x="4362" y="5810"/>
                  </a:cubicBezTo>
                  <a:cubicBezTo>
                    <a:pt x="4379" y="5962"/>
                    <a:pt x="4281" y="6110"/>
                    <a:pt x="4133" y="6150"/>
                  </a:cubicBezTo>
                  <a:lnTo>
                    <a:pt x="3219" y="6424"/>
                  </a:lnTo>
                  <a:cubicBezTo>
                    <a:pt x="3188" y="6434"/>
                    <a:pt x="3156" y="6439"/>
                    <a:pt x="3125" y="6439"/>
                  </a:cubicBezTo>
                  <a:cubicBezTo>
                    <a:pt x="3065" y="6439"/>
                    <a:pt x="3006" y="6421"/>
                    <a:pt x="2954" y="6388"/>
                  </a:cubicBezTo>
                  <a:cubicBezTo>
                    <a:pt x="2876" y="6338"/>
                    <a:pt x="2823" y="6257"/>
                    <a:pt x="2806" y="6169"/>
                  </a:cubicBezTo>
                  <a:cubicBezTo>
                    <a:pt x="2652" y="5216"/>
                    <a:pt x="2675" y="3461"/>
                    <a:pt x="4557" y="2427"/>
                  </a:cubicBezTo>
                  <a:cubicBezTo>
                    <a:pt x="5170" y="2090"/>
                    <a:pt x="5742" y="1961"/>
                    <a:pt x="6259" y="1961"/>
                  </a:cubicBezTo>
                  <a:close/>
                  <a:moveTo>
                    <a:pt x="6175" y="1"/>
                  </a:moveTo>
                  <a:cubicBezTo>
                    <a:pt x="6060" y="1"/>
                    <a:pt x="5944" y="4"/>
                    <a:pt x="5829" y="11"/>
                  </a:cubicBezTo>
                  <a:cubicBezTo>
                    <a:pt x="5060" y="59"/>
                    <a:pt x="4293" y="274"/>
                    <a:pt x="3585" y="664"/>
                  </a:cubicBezTo>
                  <a:cubicBezTo>
                    <a:pt x="963" y="2108"/>
                    <a:pt x="0" y="5478"/>
                    <a:pt x="1391" y="8339"/>
                  </a:cubicBezTo>
                  <a:cubicBezTo>
                    <a:pt x="1453" y="8468"/>
                    <a:pt x="1551" y="8568"/>
                    <a:pt x="1665" y="8635"/>
                  </a:cubicBezTo>
                  <a:cubicBezTo>
                    <a:pt x="1769" y="8697"/>
                    <a:pt x="1890" y="8730"/>
                    <a:pt x="2012" y="8730"/>
                  </a:cubicBezTo>
                  <a:cubicBezTo>
                    <a:pt x="2105" y="8730"/>
                    <a:pt x="2200" y="8711"/>
                    <a:pt x="2290" y="8671"/>
                  </a:cubicBezTo>
                  <a:cubicBezTo>
                    <a:pt x="2309" y="8661"/>
                    <a:pt x="2325" y="8652"/>
                    <a:pt x="2340" y="8644"/>
                  </a:cubicBezTo>
                  <a:lnTo>
                    <a:pt x="10994" y="3880"/>
                  </a:lnTo>
                  <a:cubicBezTo>
                    <a:pt x="11011" y="3871"/>
                    <a:pt x="11027" y="3859"/>
                    <a:pt x="11042" y="3849"/>
                  </a:cubicBezTo>
                  <a:cubicBezTo>
                    <a:pt x="11344" y="3644"/>
                    <a:pt x="11439" y="3230"/>
                    <a:pt x="11244" y="2911"/>
                  </a:cubicBezTo>
                  <a:cubicBezTo>
                    <a:pt x="10090" y="1050"/>
                    <a:pt x="8138" y="1"/>
                    <a:pt x="6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1659362" y="2212509"/>
              <a:ext cx="49565" cy="66177"/>
            </a:xfrm>
            <a:custGeom>
              <a:avLst/>
              <a:gdLst/>
              <a:ahLst/>
              <a:cxnLst/>
              <a:rect l="l" t="t" r="r" b="b"/>
              <a:pathLst>
                <a:path w="1274" h="1701" extrusionOk="0">
                  <a:moveTo>
                    <a:pt x="1161" y="1"/>
                  </a:moveTo>
                  <a:cubicBezTo>
                    <a:pt x="1022" y="1"/>
                    <a:pt x="787" y="129"/>
                    <a:pt x="679" y="212"/>
                  </a:cubicBezTo>
                  <a:cubicBezTo>
                    <a:pt x="0" y="719"/>
                    <a:pt x="115" y="1679"/>
                    <a:pt x="305" y="1701"/>
                  </a:cubicBezTo>
                  <a:cubicBezTo>
                    <a:pt x="307" y="1701"/>
                    <a:pt x="309" y="1701"/>
                    <a:pt x="310" y="1701"/>
                  </a:cubicBezTo>
                  <a:cubicBezTo>
                    <a:pt x="356" y="1701"/>
                    <a:pt x="391" y="1670"/>
                    <a:pt x="398" y="1624"/>
                  </a:cubicBezTo>
                  <a:lnTo>
                    <a:pt x="398" y="1620"/>
                  </a:lnTo>
                  <a:cubicBezTo>
                    <a:pt x="451" y="1012"/>
                    <a:pt x="672" y="548"/>
                    <a:pt x="1225" y="166"/>
                  </a:cubicBezTo>
                  <a:lnTo>
                    <a:pt x="1225" y="166"/>
                  </a:lnTo>
                  <a:cubicBezTo>
                    <a:pt x="1224" y="168"/>
                    <a:pt x="1223" y="169"/>
                    <a:pt x="1224" y="169"/>
                  </a:cubicBezTo>
                  <a:cubicBezTo>
                    <a:pt x="1228" y="169"/>
                    <a:pt x="1274" y="131"/>
                    <a:pt x="1268" y="78"/>
                  </a:cubicBezTo>
                  <a:cubicBezTo>
                    <a:pt x="1259" y="23"/>
                    <a:pt x="1218" y="1"/>
                    <a:pt x="1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1701068" y="2243166"/>
              <a:ext cx="40150" cy="35092"/>
            </a:xfrm>
            <a:custGeom>
              <a:avLst/>
              <a:gdLst/>
              <a:ahLst/>
              <a:cxnLst/>
              <a:rect l="l" t="t" r="r" b="b"/>
              <a:pathLst>
                <a:path w="1032" h="902" extrusionOk="0">
                  <a:moveTo>
                    <a:pt x="516" y="1"/>
                  </a:moveTo>
                  <a:cubicBezTo>
                    <a:pt x="442" y="1"/>
                    <a:pt x="367" y="19"/>
                    <a:pt x="298" y="57"/>
                  </a:cubicBezTo>
                  <a:cubicBezTo>
                    <a:pt x="81" y="176"/>
                    <a:pt x="0" y="450"/>
                    <a:pt x="124" y="670"/>
                  </a:cubicBezTo>
                  <a:cubicBezTo>
                    <a:pt x="205" y="817"/>
                    <a:pt x="358" y="902"/>
                    <a:pt x="516" y="902"/>
                  </a:cubicBezTo>
                  <a:cubicBezTo>
                    <a:pt x="590" y="902"/>
                    <a:pt x="665" y="883"/>
                    <a:pt x="734" y="843"/>
                  </a:cubicBezTo>
                  <a:cubicBezTo>
                    <a:pt x="951" y="722"/>
                    <a:pt x="1032" y="450"/>
                    <a:pt x="910" y="234"/>
                  </a:cubicBezTo>
                  <a:cubicBezTo>
                    <a:pt x="829" y="85"/>
                    <a:pt x="675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1620146" y="2092137"/>
              <a:ext cx="31357" cy="27623"/>
            </a:xfrm>
            <a:custGeom>
              <a:avLst/>
              <a:gdLst/>
              <a:ahLst/>
              <a:cxnLst/>
              <a:rect l="l" t="t" r="r" b="b"/>
              <a:pathLst>
                <a:path w="806" h="710" extrusionOk="0">
                  <a:moveTo>
                    <a:pt x="403" y="0"/>
                  </a:moveTo>
                  <a:cubicBezTo>
                    <a:pt x="345" y="0"/>
                    <a:pt x="286" y="15"/>
                    <a:pt x="232" y="45"/>
                  </a:cubicBezTo>
                  <a:cubicBezTo>
                    <a:pt x="63" y="137"/>
                    <a:pt x="1" y="354"/>
                    <a:pt x="91" y="528"/>
                  </a:cubicBezTo>
                  <a:cubicBezTo>
                    <a:pt x="155" y="644"/>
                    <a:pt x="277" y="710"/>
                    <a:pt x="403" y="710"/>
                  </a:cubicBezTo>
                  <a:cubicBezTo>
                    <a:pt x="461" y="710"/>
                    <a:pt x="520" y="696"/>
                    <a:pt x="575" y="666"/>
                  </a:cubicBezTo>
                  <a:cubicBezTo>
                    <a:pt x="744" y="576"/>
                    <a:pt x="806" y="357"/>
                    <a:pt x="715" y="185"/>
                  </a:cubicBezTo>
                  <a:cubicBezTo>
                    <a:pt x="650" y="68"/>
                    <a:pt x="529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1872250" y="2155124"/>
              <a:ext cx="31552" cy="27545"/>
            </a:xfrm>
            <a:custGeom>
              <a:avLst/>
              <a:gdLst/>
              <a:ahLst/>
              <a:cxnLst/>
              <a:rect l="l" t="t" r="r" b="b"/>
              <a:pathLst>
                <a:path w="811" h="708" extrusionOk="0">
                  <a:moveTo>
                    <a:pt x="400" y="0"/>
                  </a:moveTo>
                  <a:cubicBezTo>
                    <a:pt x="343" y="0"/>
                    <a:pt x="285" y="14"/>
                    <a:pt x="231" y="43"/>
                  </a:cubicBezTo>
                  <a:cubicBezTo>
                    <a:pt x="62" y="136"/>
                    <a:pt x="0" y="353"/>
                    <a:pt x="91" y="527"/>
                  </a:cubicBezTo>
                  <a:cubicBezTo>
                    <a:pt x="154" y="642"/>
                    <a:pt x="276" y="708"/>
                    <a:pt x="402" y="708"/>
                  </a:cubicBezTo>
                  <a:cubicBezTo>
                    <a:pt x="460" y="708"/>
                    <a:pt x="519" y="694"/>
                    <a:pt x="574" y="665"/>
                  </a:cubicBezTo>
                  <a:cubicBezTo>
                    <a:pt x="746" y="570"/>
                    <a:pt x="810" y="353"/>
                    <a:pt x="715" y="184"/>
                  </a:cubicBezTo>
                  <a:cubicBezTo>
                    <a:pt x="651" y="67"/>
                    <a:pt x="527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1538601" y="2338873"/>
              <a:ext cx="31357" cy="27584"/>
            </a:xfrm>
            <a:custGeom>
              <a:avLst/>
              <a:gdLst/>
              <a:ahLst/>
              <a:cxnLst/>
              <a:rect l="l" t="t" r="r" b="b"/>
              <a:pathLst>
                <a:path w="806" h="709" extrusionOk="0">
                  <a:moveTo>
                    <a:pt x="403" y="1"/>
                  </a:moveTo>
                  <a:cubicBezTo>
                    <a:pt x="345" y="1"/>
                    <a:pt x="286" y="15"/>
                    <a:pt x="231" y="44"/>
                  </a:cubicBezTo>
                  <a:cubicBezTo>
                    <a:pt x="62" y="134"/>
                    <a:pt x="0" y="354"/>
                    <a:pt x="91" y="525"/>
                  </a:cubicBezTo>
                  <a:cubicBezTo>
                    <a:pt x="155" y="641"/>
                    <a:pt x="278" y="708"/>
                    <a:pt x="404" y="708"/>
                  </a:cubicBezTo>
                  <a:cubicBezTo>
                    <a:pt x="462" y="708"/>
                    <a:pt x="520" y="695"/>
                    <a:pt x="575" y="666"/>
                  </a:cubicBezTo>
                  <a:cubicBezTo>
                    <a:pt x="744" y="573"/>
                    <a:pt x="806" y="356"/>
                    <a:pt x="715" y="182"/>
                  </a:cubicBezTo>
                  <a:cubicBezTo>
                    <a:pt x="650" y="66"/>
                    <a:pt x="529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1543425" y="2048408"/>
              <a:ext cx="380569" cy="339407"/>
            </a:xfrm>
            <a:custGeom>
              <a:avLst/>
              <a:gdLst/>
              <a:ahLst/>
              <a:cxnLst/>
              <a:rect l="l" t="t" r="r" b="b"/>
              <a:pathLst>
                <a:path w="9782" h="8724" extrusionOk="0">
                  <a:moveTo>
                    <a:pt x="4516" y="0"/>
                  </a:moveTo>
                  <a:cubicBezTo>
                    <a:pt x="4401" y="0"/>
                    <a:pt x="4286" y="4"/>
                    <a:pt x="4171" y="11"/>
                  </a:cubicBezTo>
                  <a:cubicBezTo>
                    <a:pt x="4012" y="368"/>
                    <a:pt x="4167" y="714"/>
                    <a:pt x="4512" y="952"/>
                  </a:cubicBezTo>
                  <a:cubicBezTo>
                    <a:pt x="5141" y="1383"/>
                    <a:pt x="5968" y="1566"/>
                    <a:pt x="6649" y="1919"/>
                  </a:cubicBezTo>
                  <a:cubicBezTo>
                    <a:pt x="7204" y="2210"/>
                    <a:pt x="8038" y="2676"/>
                    <a:pt x="8076" y="3391"/>
                  </a:cubicBezTo>
                  <a:cubicBezTo>
                    <a:pt x="8097" y="3806"/>
                    <a:pt x="7611" y="4106"/>
                    <a:pt x="7299" y="4273"/>
                  </a:cubicBezTo>
                  <a:cubicBezTo>
                    <a:pt x="462" y="7915"/>
                    <a:pt x="498" y="7824"/>
                    <a:pt x="186" y="8239"/>
                  </a:cubicBezTo>
                  <a:cubicBezTo>
                    <a:pt x="98" y="8351"/>
                    <a:pt x="34" y="8489"/>
                    <a:pt x="0" y="8632"/>
                  </a:cubicBezTo>
                  <a:cubicBezTo>
                    <a:pt x="105" y="8692"/>
                    <a:pt x="224" y="8724"/>
                    <a:pt x="345" y="8724"/>
                  </a:cubicBezTo>
                  <a:cubicBezTo>
                    <a:pt x="439" y="8724"/>
                    <a:pt x="535" y="8705"/>
                    <a:pt x="627" y="8665"/>
                  </a:cubicBezTo>
                  <a:cubicBezTo>
                    <a:pt x="641" y="8656"/>
                    <a:pt x="658" y="8646"/>
                    <a:pt x="677" y="8637"/>
                  </a:cubicBezTo>
                  <a:lnTo>
                    <a:pt x="9329" y="3872"/>
                  </a:lnTo>
                  <a:cubicBezTo>
                    <a:pt x="9348" y="3865"/>
                    <a:pt x="9364" y="3856"/>
                    <a:pt x="9381" y="3844"/>
                  </a:cubicBezTo>
                  <a:cubicBezTo>
                    <a:pt x="9686" y="3641"/>
                    <a:pt x="9781" y="3227"/>
                    <a:pt x="9586" y="2912"/>
                  </a:cubicBezTo>
                  <a:cubicBezTo>
                    <a:pt x="8432" y="1049"/>
                    <a:pt x="6476" y="0"/>
                    <a:pt x="451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1474641" y="2044556"/>
              <a:ext cx="453710" cy="346916"/>
            </a:xfrm>
            <a:custGeom>
              <a:avLst/>
              <a:gdLst/>
              <a:ahLst/>
              <a:cxnLst/>
              <a:rect l="l" t="t" r="r" b="b"/>
              <a:pathLst>
                <a:path w="11662" h="8917" extrusionOk="0">
                  <a:moveTo>
                    <a:pt x="6290" y="196"/>
                  </a:moveTo>
                  <a:cubicBezTo>
                    <a:pt x="7283" y="196"/>
                    <a:pt x="8248" y="465"/>
                    <a:pt x="9108" y="956"/>
                  </a:cubicBezTo>
                  <a:cubicBezTo>
                    <a:pt x="9965" y="1451"/>
                    <a:pt x="10716" y="2166"/>
                    <a:pt x="11271" y="3059"/>
                  </a:cubicBezTo>
                  <a:cubicBezTo>
                    <a:pt x="11440" y="3328"/>
                    <a:pt x="11364" y="3683"/>
                    <a:pt x="11094" y="3859"/>
                  </a:cubicBezTo>
                  <a:cubicBezTo>
                    <a:pt x="11080" y="3869"/>
                    <a:pt x="11066" y="3876"/>
                    <a:pt x="11054" y="3886"/>
                  </a:cubicBezTo>
                  <a:lnTo>
                    <a:pt x="2400" y="8650"/>
                  </a:lnTo>
                  <a:lnTo>
                    <a:pt x="2354" y="8674"/>
                  </a:lnTo>
                  <a:cubicBezTo>
                    <a:pt x="2278" y="8708"/>
                    <a:pt x="2197" y="8725"/>
                    <a:pt x="2116" y="8725"/>
                  </a:cubicBezTo>
                  <a:cubicBezTo>
                    <a:pt x="2013" y="8725"/>
                    <a:pt x="1910" y="8698"/>
                    <a:pt x="1818" y="8645"/>
                  </a:cubicBezTo>
                  <a:cubicBezTo>
                    <a:pt x="1718" y="8586"/>
                    <a:pt x="1637" y="8497"/>
                    <a:pt x="1585" y="8395"/>
                  </a:cubicBezTo>
                  <a:cubicBezTo>
                    <a:pt x="218" y="5579"/>
                    <a:pt x="1163" y="2266"/>
                    <a:pt x="3741" y="846"/>
                  </a:cubicBezTo>
                  <a:cubicBezTo>
                    <a:pt x="4424" y="470"/>
                    <a:pt x="5163" y="253"/>
                    <a:pt x="5944" y="205"/>
                  </a:cubicBezTo>
                  <a:cubicBezTo>
                    <a:pt x="6059" y="196"/>
                    <a:pt x="6173" y="196"/>
                    <a:pt x="6290" y="196"/>
                  </a:cubicBezTo>
                  <a:close/>
                  <a:moveTo>
                    <a:pt x="6294" y="1"/>
                  </a:moveTo>
                  <a:cubicBezTo>
                    <a:pt x="6175" y="1"/>
                    <a:pt x="6055" y="5"/>
                    <a:pt x="5935" y="12"/>
                  </a:cubicBezTo>
                  <a:cubicBezTo>
                    <a:pt x="5125" y="62"/>
                    <a:pt x="4355" y="286"/>
                    <a:pt x="3648" y="672"/>
                  </a:cubicBezTo>
                  <a:cubicBezTo>
                    <a:pt x="982" y="2142"/>
                    <a:pt x="1" y="5570"/>
                    <a:pt x="1409" y="8476"/>
                  </a:cubicBezTo>
                  <a:cubicBezTo>
                    <a:pt x="1478" y="8619"/>
                    <a:pt x="1587" y="8733"/>
                    <a:pt x="1721" y="8814"/>
                  </a:cubicBezTo>
                  <a:cubicBezTo>
                    <a:pt x="1842" y="8883"/>
                    <a:pt x="1978" y="8917"/>
                    <a:pt x="2116" y="8917"/>
                  </a:cubicBezTo>
                  <a:cubicBezTo>
                    <a:pt x="2228" y="8917"/>
                    <a:pt x="2335" y="8893"/>
                    <a:pt x="2435" y="8852"/>
                  </a:cubicBezTo>
                  <a:cubicBezTo>
                    <a:pt x="2457" y="8843"/>
                    <a:pt x="2473" y="8831"/>
                    <a:pt x="2495" y="8824"/>
                  </a:cubicBezTo>
                  <a:lnTo>
                    <a:pt x="11149" y="4059"/>
                  </a:lnTo>
                  <a:cubicBezTo>
                    <a:pt x="11168" y="4050"/>
                    <a:pt x="11187" y="4033"/>
                    <a:pt x="11204" y="4024"/>
                  </a:cubicBezTo>
                  <a:cubicBezTo>
                    <a:pt x="11556" y="3788"/>
                    <a:pt x="11661" y="3316"/>
                    <a:pt x="11437" y="2957"/>
                  </a:cubicBezTo>
                  <a:cubicBezTo>
                    <a:pt x="10292" y="1111"/>
                    <a:pt x="8346" y="1"/>
                    <a:pt x="6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1578440" y="2117231"/>
              <a:ext cx="249070" cy="189156"/>
            </a:xfrm>
            <a:custGeom>
              <a:avLst/>
              <a:gdLst/>
              <a:ahLst/>
              <a:cxnLst/>
              <a:rect l="l" t="t" r="r" b="b"/>
              <a:pathLst>
                <a:path w="6402" h="4862" extrusionOk="0">
                  <a:moveTo>
                    <a:pt x="3700" y="191"/>
                  </a:moveTo>
                  <a:cubicBezTo>
                    <a:pt x="4772" y="191"/>
                    <a:pt x="5610" y="748"/>
                    <a:pt x="6097" y="1179"/>
                  </a:cubicBezTo>
                  <a:cubicBezTo>
                    <a:pt x="6166" y="1241"/>
                    <a:pt x="6204" y="1327"/>
                    <a:pt x="6204" y="1422"/>
                  </a:cubicBezTo>
                  <a:cubicBezTo>
                    <a:pt x="6201" y="1515"/>
                    <a:pt x="6163" y="1601"/>
                    <a:pt x="6092" y="1663"/>
                  </a:cubicBezTo>
                  <a:lnTo>
                    <a:pt x="5372" y="2292"/>
                  </a:lnTo>
                  <a:cubicBezTo>
                    <a:pt x="5312" y="2346"/>
                    <a:pt x="5236" y="2373"/>
                    <a:pt x="5159" y="2373"/>
                  </a:cubicBezTo>
                  <a:cubicBezTo>
                    <a:pt x="5088" y="2373"/>
                    <a:pt x="5017" y="2349"/>
                    <a:pt x="4958" y="2303"/>
                  </a:cubicBezTo>
                  <a:cubicBezTo>
                    <a:pt x="4687" y="2090"/>
                    <a:pt x="4229" y="1814"/>
                    <a:pt x="3666" y="1814"/>
                  </a:cubicBezTo>
                  <a:cubicBezTo>
                    <a:pt x="3389" y="1814"/>
                    <a:pt x="3087" y="1881"/>
                    <a:pt x="2769" y="2056"/>
                  </a:cubicBezTo>
                  <a:cubicBezTo>
                    <a:pt x="1804" y="2587"/>
                    <a:pt x="1749" y="3528"/>
                    <a:pt x="1804" y="4040"/>
                  </a:cubicBezTo>
                  <a:cubicBezTo>
                    <a:pt x="1821" y="4195"/>
                    <a:pt x="1723" y="4340"/>
                    <a:pt x="1575" y="4383"/>
                  </a:cubicBezTo>
                  <a:lnTo>
                    <a:pt x="661" y="4655"/>
                  </a:lnTo>
                  <a:cubicBezTo>
                    <a:pt x="628" y="4665"/>
                    <a:pt x="595" y="4670"/>
                    <a:pt x="563" y="4670"/>
                  </a:cubicBezTo>
                  <a:cubicBezTo>
                    <a:pt x="504" y="4670"/>
                    <a:pt x="447" y="4653"/>
                    <a:pt x="396" y="4621"/>
                  </a:cubicBezTo>
                  <a:cubicBezTo>
                    <a:pt x="318" y="4569"/>
                    <a:pt x="265" y="4488"/>
                    <a:pt x="248" y="4400"/>
                  </a:cubicBezTo>
                  <a:cubicBezTo>
                    <a:pt x="94" y="3447"/>
                    <a:pt x="117" y="1694"/>
                    <a:pt x="1999" y="657"/>
                  </a:cubicBezTo>
                  <a:cubicBezTo>
                    <a:pt x="2612" y="321"/>
                    <a:pt x="3183" y="191"/>
                    <a:pt x="3700" y="191"/>
                  </a:cubicBezTo>
                  <a:close/>
                  <a:moveTo>
                    <a:pt x="3680" y="0"/>
                  </a:moveTo>
                  <a:cubicBezTo>
                    <a:pt x="3139" y="0"/>
                    <a:pt x="2540" y="133"/>
                    <a:pt x="1902" y="483"/>
                  </a:cubicBezTo>
                  <a:cubicBezTo>
                    <a:pt x="310" y="1362"/>
                    <a:pt x="1" y="2754"/>
                    <a:pt x="1" y="3716"/>
                  </a:cubicBezTo>
                  <a:cubicBezTo>
                    <a:pt x="1" y="3997"/>
                    <a:pt x="27" y="4242"/>
                    <a:pt x="56" y="4426"/>
                  </a:cubicBezTo>
                  <a:cubicBezTo>
                    <a:pt x="79" y="4574"/>
                    <a:pt x="167" y="4700"/>
                    <a:pt x="291" y="4781"/>
                  </a:cubicBezTo>
                  <a:cubicBezTo>
                    <a:pt x="375" y="4836"/>
                    <a:pt x="470" y="4862"/>
                    <a:pt x="568" y="4862"/>
                  </a:cubicBezTo>
                  <a:cubicBezTo>
                    <a:pt x="615" y="4862"/>
                    <a:pt x="668" y="4852"/>
                    <a:pt x="718" y="4838"/>
                  </a:cubicBezTo>
                  <a:lnTo>
                    <a:pt x="1632" y="4566"/>
                  </a:lnTo>
                  <a:cubicBezTo>
                    <a:pt x="1873" y="4495"/>
                    <a:pt x="2028" y="4264"/>
                    <a:pt x="2002" y="4016"/>
                  </a:cubicBezTo>
                  <a:cubicBezTo>
                    <a:pt x="1954" y="3552"/>
                    <a:pt x="1997" y="2704"/>
                    <a:pt x="2864" y="2227"/>
                  </a:cubicBezTo>
                  <a:cubicBezTo>
                    <a:pt x="3149" y="2071"/>
                    <a:pt x="3420" y="2011"/>
                    <a:pt x="3669" y="2011"/>
                  </a:cubicBezTo>
                  <a:cubicBezTo>
                    <a:pt x="4177" y="2011"/>
                    <a:pt x="4592" y="2262"/>
                    <a:pt x="4839" y="2456"/>
                  </a:cubicBezTo>
                  <a:cubicBezTo>
                    <a:pt x="4933" y="2530"/>
                    <a:pt x="5045" y="2567"/>
                    <a:pt x="5158" y="2567"/>
                  </a:cubicBezTo>
                  <a:cubicBezTo>
                    <a:pt x="5280" y="2567"/>
                    <a:pt x="5402" y="2524"/>
                    <a:pt x="5499" y="2437"/>
                  </a:cubicBezTo>
                  <a:lnTo>
                    <a:pt x="6220" y="1810"/>
                  </a:lnTo>
                  <a:cubicBezTo>
                    <a:pt x="6332" y="1710"/>
                    <a:pt x="6399" y="1567"/>
                    <a:pt x="6399" y="1420"/>
                  </a:cubicBezTo>
                  <a:cubicBezTo>
                    <a:pt x="6402" y="1270"/>
                    <a:pt x="6337" y="1127"/>
                    <a:pt x="6225" y="1029"/>
                  </a:cubicBezTo>
                  <a:cubicBezTo>
                    <a:pt x="5801" y="657"/>
                    <a:pt x="4885" y="0"/>
                    <a:pt x="3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1699201" y="2239665"/>
              <a:ext cx="45830" cy="42173"/>
            </a:xfrm>
            <a:custGeom>
              <a:avLst/>
              <a:gdLst/>
              <a:ahLst/>
              <a:cxnLst/>
              <a:rect l="l" t="t" r="r" b="b"/>
              <a:pathLst>
                <a:path w="1178" h="1084" extrusionOk="0">
                  <a:moveTo>
                    <a:pt x="563" y="181"/>
                  </a:moveTo>
                  <a:cubicBezTo>
                    <a:pt x="596" y="181"/>
                    <a:pt x="632" y="188"/>
                    <a:pt x="665" y="195"/>
                  </a:cubicBezTo>
                  <a:cubicBezTo>
                    <a:pt x="758" y="224"/>
                    <a:pt x="834" y="283"/>
                    <a:pt x="880" y="369"/>
                  </a:cubicBezTo>
                  <a:cubicBezTo>
                    <a:pt x="975" y="545"/>
                    <a:pt x="911" y="762"/>
                    <a:pt x="737" y="857"/>
                  </a:cubicBezTo>
                  <a:cubicBezTo>
                    <a:pt x="685" y="887"/>
                    <a:pt x="627" y="902"/>
                    <a:pt x="568" y="902"/>
                  </a:cubicBezTo>
                  <a:cubicBezTo>
                    <a:pt x="533" y="902"/>
                    <a:pt x="498" y="897"/>
                    <a:pt x="463" y="886"/>
                  </a:cubicBezTo>
                  <a:cubicBezTo>
                    <a:pt x="370" y="860"/>
                    <a:pt x="294" y="800"/>
                    <a:pt x="248" y="714"/>
                  </a:cubicBezTo>
                  <a:cubicBezTo>
                    <a:pt x="201" y="631"/>
                    <a:pt x="191" y="533"/>
                    <a:pt x="220" y="440"/>
                  </a:cubicBezTo>
                  <a:cubicBezTo>
                    <a:pt x="246" y="347"/>
                    <a:pt x="306" y="271"/>
                    <a:pt x="391" y="226"/>
                  </a:cubicBezTo>
                  <a:cubicBezTo>
                    <a:pt x="444" y="195"/>
                    <a:pt x="503" y="181"/>
                    <a:pt x="563" y="181"/>
                  </a:cubicBezTo>
                  <a:close/>
                  <a:moveTo>
                    <a:pt x="562" y="1"/>
                  </a:moveTo>
                  <a:cubicBezTo>
                    <a:pt x="472" y="1"/>
                    <a:pt x="384" y="24"/>
                    <a:pt x="303" y="69"/>
                  </a:cubicBezTo>
                  <a:cubicBezTo>
                    <a:pt x="175" y="135"/>
                    <a:pt x="84" y="252"/>
                    <a:pt x="44" y="393"/>
                  </a:cubicBezTo>
                  <a:cubicBezTo>
                    <a:pt x="1" y="533"/>
                    <a:pt x="20" y="676"/>
                    <a:pt x="89" y="802"/>
                  </a:cubicBezTo>
                  <a:cubicBezTo>
                    <a:pt x="186" y="981"/>
                    <a:pt x="370" y="1084"/>
                    <a:pt x="560" y="1084"/>
                  </a:cubicBezTo>
                  <a:cubicBezTo>
                    <a:pt x="649" y="1084"/>
                    <a:pt x="737" y="1062"/>
                    <a:pt x="820" y="1017"/>
                  </a:cubicBezTo>
                  <a:cubicBezTo>
                    <a:pt x="1082" y="874"/>
                    <a:pt x="1177" y="545"/>
                    <a:pt x="1035" y="286"/>
                  </a:cubicBezTo>
                  <a:cubicBezTo>
                    <a:pt x="965" y="155"/>
                    <a:pt x="853" y="64"/>
                    <a:pt x="713" y="24"/>
                  </a:cubicBezTo>
                  <a:cubicBezTo>
                    <a:pt x="663" y="8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1616177" y="2088480"/>
              <a:ext cx="39527" cy="34587"/>
            </a:xfrm>
            <a:custGeom>
              <a:avLst/>
              <a:gdLst/>
              <a:ahLst/>
              <a:cxnLst/>
              <a:rect l="l" t="t" r="r" b="b"/>
              <a:pathLst>
                <a:path w="1016" h="889" extrusionOk="0">
                  <a:moveTo>
                    <a:pt x="509" y="184"/>
                  </a:moveTo>
                  <a:cubicBezTo>
                    <a:pt x="533" y="184"/>
                    <a:pt x="556" y="187"/>
                    <a:pt x="579" y="193"/>
                  </a:cubicBezTo>
                  <a:cubicBezTo>
                    <a:pt x="646" y="212"/>
                    <a:pt x="703" y="258"/>
                    <a:pt x="736" y="317"/>
                  </a:cubicBezTo>
                  <a:cubicBezTo>
                    <a:pt x="770" y="379"/>
                    <a:pt x="777" y="451"/>
                    <a:pt x="760" y="517"/>
                  </a:cubicBezTo>
                  <a:cubicBezTo>
                    <a:pt x="739" y="586"/>
                    <a:pt x="693" y="641"/>
                    <a:pt x="634" y="675"/>
                  </a:cubicBezTo>
                  <a:cubicBezTo>
                    <a:pt x="594" y="696"/>
                    <a:pt x="551" y="707"/>
                    <a:pt x="508" y="707"/>
                  </a:cubicBezTo>
                  <a:cubicBezTo>
                    <a:pt x="416" y="707"/>
                    <a:pt x="326" y="658"/>
                    <a:pt x="277" y="570"/>
                  </a:cubicBezTo>
                  <a:cubicBezTo>
                    <a:pt x="205" y="446"/>
                    <a:pt x="250" y="286"/>
                    <a:pt x="379" y="217"/>
                  </a:cubicBezTo>
                  <a:cubicBezTo>
                    <a:pt x="420" y="195"/>
                    <a:pt x="464" y="184"/>
                    <a:pt x="509" y="184"/>
                  </a:cubicBezTo>
                  <a:close/>
                  <a:moveTo>
                    <a:pt x="505" y="0"/>
                  </a:moveTo>
                  <a:cubicBezTo>
                    <a:pt x="433" y="0"/>
                    <a:pt x="361" y="18"/>
                    <a:pt x="293" y="55"/>
                  </a:cubicBezTo>
                  <a:cubicBezTo>
                    <a:pt x="79" y="179"/>
                    <a:pt x="0" y="446"/>
                    <a:pt x="117" y="660"/>
                  </a:cubicBezTo>
                  <a:cubicBezTo>
                    <a:pt x="198" y="806"/>
                    <a:pt x="348" y="889"/>
                    <a:pt x="508" y="889"/>
                  </a:cubicBezTo>
                  <a:cubicBezTo>
                    <a:pt x="579" y="889"/>
                    <a:pt x="653" y="872"/>
                    <a:pt x="722" y="837"/>
                  </a:cubicBezTo>
                  <a:cubicBezTo>
                    <a:pt x="936" y="717"/>
                    <a:pt x="1015" y="446"/>
                    <a:pt x="896" y="231"/>
                  </a:cubicBezTo>
                  <a:cubicBezTo>
                    <a:pt x="814" y="84"/>
                    <a:pt x="662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1868165" y="2151662"/>
              <a:ext cx="39605" cy="34625"/>
            </a:xfrm>
            <a:custGeom>
              <a:avLst/>
              <a:gdLst/>
              <a:ahLst/>
              <a:cxnLst/>
              <a:rect l="l" t="t" r="r" b="b"/>
              <a:pathLst>
                <a:path w="1018" h="890" extrusionOk="0">
                  <a:moveTo>
                    <a:pt x="510" y="180"/>
                  </a:moveTo>
                  <a:cubicBezTo>
                    <a:pt x="534" y="180"/>
                    <a:pt x="560" y="182"/>
                    <a:pt x="584" y="192"/>
                  </a:cubicBezTo>
                  <a:cubicBezTo>
                    <a:pt x="653" y="213"/>
                    <a:pt x="708" y="258"/>
                    <a:pt x="741" y="318"/>
                  </a:cubicBezTo>
                  <a:cubicBezTo>
                    <a:pt x="810" y="442"/>
                    <a:pt x="763" y="604"/>
                    <a:pt x="636" y="675"/>
                  </a:cubicBezTo>
                  <a:cubicBezTo>
                    <a:pt x="597" y="696"/>
                    <a:pt x="553" y="706"/>
                    <a:pt x="511" y="706"/>
                  </a:cubicBezTo>
                  <a:cubicBezTo>
                    <a:pt x="418" y="706"/>
                    <a:pt x="328" y="658"/>
                    <a:pt x="279" y="570"/>
                  </a:cubicBezTo>
                  <a:cubicBezTo>
                    <a:pt x="248" y="508"/>
                    <a:pt x="239" y="437"/>
                    <a:pt x="255" y="370"/>
                  </a:cubicBezTo>
                  <a:cubicBezTo>
                    <a:pt x="277" y="301"/>
                    <a:pt x="322" y="246"/>
                    <a:pt x="381" y="213"/>
                  </a:cubicBezTo>
                  <a:cubicBezTo>
                    <a:pt x="420" y="192"/>
                    <a:pt x="465" y="180"/>
                    <a:pt x="510" y="180"/>
                  </a:cubicBezTo>
                  <a:close/>
                  <a:moveTo>
                    <a:pt x="510" y="0"/>
                  </a:moveTo>
                  <a:cubicBezTo>
                    <a:pt x="437" y="0"/>
                    <a:pt x="364" y="18"/>
                    <a:pt x="296" y="56"/>
                  </a:cubicBezTo>
                  <a:cubicBezTo>
                    <a:pt x="81" y="175"/>
                    <a:pt x="0" y="444"/>
                    <a:pt x="119" y="659"/>
                  </a:cubicBezTo>
                  <a:cubicBezTo>
                    <a:pt x="200" y="806"/>
                    <a:pt x="350" y="890"/>
                    <a:pt x="508" y="890"/>
                  </a:cubicBezTo>
                  <a:cubicBezTo>
                    <a:pt x="582" y="890"/>
                    <a:pt x="655" y="871"/>
                    <a:pt x="724" y="835"/>
                  </a:cubicBezTo>
                  <a:cubicBezTo>
                    <a:pt x="939" y="716"/>
                    <a:pt x="1017" y="444"/>
                    <a:pt x="898" y="230"/>
                  </a:cubicBezTo>
                  <a:cubicBezTo>
                    <a:pt x="817" y="83"/>
                    <a:pt x="666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1534516" y="2335371"/>
              <a:ext cx="39605" cy="34587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515" y="181"/>
                  </a:moveTo>
                  <a:cubicBezTo>
                    <a:pt x="538" y="181"/>
                    <a:pt x="560" y="183"/>
                    <a:pt x="582" y="189"/>
                  </a:cubicBezTo>
                  <a:cubicBezTo>
                    <a:pt x="649" y="210"/>
                    <a:pt x="706" y="255"/>
                    <a:pt x="739" y="315"/>
                  </a:cubicBezTo>
                  <a:cubicBezTo>
                    <a:pt x="772" y="379"/>
                    <a:pt x="780" y="448"/>
                    <a:pt x="761" y="517"/>
                  </a:cubicBezTo>
                  <a:cubicBezTo>
                    <a:pt x="739" y="586"/>
                    <a:pt x="694" y="641"/>
                    <a:pt x="634" y="675"/>
                  </a:cubicBezTo>
                  <a:cubicBezTo>
                    <a:pt x="594" y="696"/>
                    <a:pt x="550" y="707"/>
                    <a:pt x="508" y="707"/>
                  </a:cubicBezTo>
                  <a:cubicBezTo>
                    <a:pt x="415" y="707"/>
                    <a:pt x="326" y="658"/>
                    <a:pt x="277" y="570"/>
                  </a:cubicBezTo>
                  <a:cubicBezTo>
                    <a:pt x="208" y="444"/>
                    <a:pt x="253" y="284"/>
                    <a:pt x="382" y="212"/>
                  </a:cubicBezTo>
                  <a:cubicBezTo>
                    <a:pt x="423" y="192"/>
                    <a:pt x="469" y="181"/>
                    <a:pt x="515" y="181"/>
                  </a:cubicBezTo>
                  <a:close/>
                  <a:moveTo>
                    <a:pt x="505" y="0"/>
                  </a:moveTo>
                  <a:cubicBezTo>
                    <a:pt x="434" y="0"/>
                    <a:pt x="362" y="18"/>
                    <a:pt x="296" y="55"/>
                  </a:cubicBezTo>
                  <a:cubicBezTo>
                    <a:pt x="82" y="174"/>
                    <a:pt x="1" y="446"/>
                    <a:pt x="120" y="660"/>
                  </a:cubicBezTo>
                  <a:cubicBezTo>
                    <a:pt x="201" y="806"/>
                    <a:pt x="351" y="889"/>
                    <a:pt x="508" y="889"/>
                  </a:cubicBezTo>
                  <a:cubicBezTo>
                    <a:pt x="582" y="889"/>
                    <a:pt x="656" y="872"/>
                    <a:pt x="725" y="837"/>
                  </a:cubicBezTo>
                  <a:cubicBezTo>
                    <a:pt x="939" y="717"/>
                    <a:pt x="1018" y="446"/>
                    <a:pt x="899" y="232"/>
                  </a:cubicBezTo>
                  <a:cubicBezTo>
                    <a:pt x="815" y="84"/>
                    <a:pt x="66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1601899" y="2108905"/>
              <a:ext cx="22759" cy="24705"/>
            </a:xfrm>
            <a:custGeom>
              <a:avLst/>
              <a:gdLst/>
              <a:ahLst/>
              <a:cxnLst/>
              <a:rect l="l" t="t" r="r" b="b"/>
              <a:pathLst>
                <a:path w="585" h="635" extrusionOk="0">
                  <a:moveTo>
                    <a:pt x="50" y="1"/>
                  </a:moveTo>
                  <a:cubicBezTo>
                    <a:pt x="44" y="1"/>
                    <a:pt x="38" y="2"/>
                    <a:pt x="31" y="4"/>
                  </a:cubicBezTo>
                  <a:cubicBezTo>
                    <a:pt x="10" y="16"/>
                    <a:pt x="0" y="40"/>
                    <a:pt x="10" y="59"/>
                  </a:cubicBezTo>
                  <a:cubicBezTo>
                    <a:pt x="41" y="114"/>
                    <a:pt x="77" y="169"/>
                    <a:pt x="115" y="219"/>
                  </a:cubicBezTo>
                  <a:cubicBezTo>
                    <a:pt x="153" y="269"/>
                    <a:pt x="196" y="321"/>
                    <a:pt x="239" y="369"/>
                  </a:cubicBezTo>
                  <a:cubicBezTo>
                    <a:pt x="284" y="416"/>
                    <a:pt x="327" y="459"/>
                    <a:pt x="377" y="505"/>
                  </a:cubicBezTo>
                  <a:cubicBezTo>
                    <a:pt x="424" y="550"/>
                    <a:pt x="472" y="588"/>
                    <a:pt x="524" y="626"/>
                  </a:cubicBezTo>
                  <a:cubicBezTo>
                    <a:pt x="532" y="632"/>
                    <a:pt x="540" y="634"/>
                    <a:pt x="548" y="634"/>
                  </a:cubicBezTo>
                  <a:cubicBezTo>
                    <a:pt x="552" y="634"/>
                    <a:pt x="556" y="634"/>
                    <a:pt x="560" y="633"/>
                  </a:cubicBezTo>
                  <a:cubicBezTo>
                    <a:pt x="579" y="624"/>
                    <a:pt x="584" y="602"/>
                    <a:pt x="577" y="588"/>
                  </a:cubicBezTo>
                  <a:cubicBezTo>
                    <a:pt x="546" y="531"/>
                    <a:pt x="510" y="474"/>
                    <a:pt x="472" y="424"/>
                  </a:cubicBezTo>
                  <a:cubicBezTo>
                    <a:pt x="436" y="371"/>
                    <a:pt x="393" y="321"/>
                    <a:pt x="353" y="273"/>
                  </a:cubicBezTo>
                  <a:cubicBezTo>
                    <a:pt x="310" y="226"/>
                    <a:pt x="270" y="173"/>
                    <a:pt x="222" y="133"/>
                  </a:cubicBezTo>
                  <a:cubicBezTo>
                    <a:pt x="177" y="88"/>
                    <a:pt x="129" y="47"/>
                    <a:pt x="72" y="7"/>
                  </a:cubicBezTo>
                  <a:cubicBezTo>
                    <a:pt x="65" y="3"/>
                    <a:pt x="5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1588633" y="2121899"/>
              <a:ext cx="24627" cy="22915"/>
            </a:xfrm>
            <a:custGeom>
              <a:avLst/>
              <a:gdLst/>
              <a:ahLst/>
              <a:cxnLst/>
              <a:rect l="l" t="t" r="r" b="b"/>
              <a:pathLst>
                <a:path w="633" h="589" extrusionOk="0">
                  <a:moveTo>
                    <a:pt x="47" y="0"/>
                  </a:moveTo>
                  <a:cubicBezTo>
                    <a:pt x="39" y="0"/>
                    <a:pt x="31" y="2"/>
                    <a:pt x="25" y="6"/>
                  </a:cubicBezTo>
                  <a:cubicBezTo>
                    <a:pt x="6" y="20"/>
                    <a:pt x="1" y="47"/>
                    <a:pt x="8" y="63"/>
                  </a:cubicBezTo>
                  <a:cubicBezTo>
                    <a:pt x="48" y="113"/>
                    <a:pt x="87" y="161"/>
                    <a:pt x="132" y="213"/>
                  </a:cubicBezTo>
                  <a:cubicBezTo>
                    <a:pt x="172" y="261"/>
                    <a:pt x="220" y="304"/>
                    <a:pt x="268" y="349"/>
                  </a:cubicBezTo>
                  <a:cubicBezTo>
                    <a:pt x="315" y="392"/>
                    <a:pt x="365" y="433"/>
                    <a:pt x="413" y="475"/>
                  </a:cubicBezTo>
                  <a:cubicBezTo>
                    <a:pt x="465" y="514"/>
                    <a:pt x="518" y="552"/>
                    <a:pt x="575" y="585"/>
                  </a:cubicBezTo>
                  <a:cubicBezTo>
                    <a:pt x="581" y="587"/>
                    <a:pt x="587" y="589"/>
                    <a:pt x="593" y="589"/>
                  </a:cubicBezTo>
                  <a:cubicBezTo>
                    <a:pt x="599" y="589"/>
                    <a:pt x="605" y="587"/>
                    <a:pt x="611" y="585"/>
                  </a:cubicBezTo>
                  <a:cubicBezTo>
                    <a:pt x="625" y="573"/>
                    <a:pt x="632" y="554"/>
                    <a:pt x="620" y="537"/>
                  </a:cubicBezTo>
                  <a:cubicBezTo>
                    <a:pt x="584" y="483"/>
                    <a:pt x="544" y="433"/>
                    <a:pt x="501" y="385"/>
                  </a:cubicBezTo>
                  <a:cubicBezTo>
                    <a:pt x="458" y="337"/>
                    <a:pt x="413" y="290"/>
                    <a:pt x="370" y="244"/>
                  </a:cubicBezTo>
                  <a:cubicBezTo>
                    <a:pt x="325" y="201"/>
                    <a:pt x="277" y="159"/>
                    <a:pt x="227" y="118"/>
                  </a:cubicBezTo>
                  <a:cubicBezTo>
                    <a:pt x="175" y="75"/>
                    <a:pt x="122" y="39"/>
                    <a:pt x="65" y="4"/>
                  </a:cubicBezTo>
                  <a:cubicBezTo>
                    <a:pt x="60" y="2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1576494" y="2135322"/>
              <a:ext cx="26378" cy="21320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52" y="1"/>
                  </a:moveTo>
                  <a:cubicBezTo>
                    <a:pt x="42" y="1"/>
                    <a:pt x="30" y="6"/>
                    <a:pt x="22" y="14"/>
                  </a:cubicBezTo>
                  <a:cubicBezTo>
                    <a:pt x="5" y="28"/>
                    <a:pt x="1" y="54"/>
                    <a:pt x="13" y="68"/>
                  </a:cubicBezTo>
                  <a:cubicBezTo>
                    <a:pt x="55" y="126"/>
                    <a:pt x="101" y="173"/>
                    <a:pt x="148" y="216"/>
                  </a:cubicBezTo>
                  <a:cubicBezTo>
                    <a:pt x="196" y="261"/>
                    <a:pt x="246" y="300"/>
                    <a:pt x="296" y="340"/>
                  </a:cubicBezTo>
                  <a:cubicBezTo>
                    <a:pt x="348" y="381"/>
                    <a:pt x="401" y="416"/>
                    <a:pt x="456" y="450"/>
                  </a:cubicBezTo>
                  <a:cubicBezTo>
                    <a:pt x="508" y="485"/>
                    <a:pt x="565" y="516"/>
                    <a:pt x="625" y="543"/>
                  </a:cubicBezTo>
                  <a:cubicBezTo>
                    <a:pt x="630" y="546"/>
                    <a:pt x="636" y="548"/>
                    <a:pt x="642" y="548"/>
                  </a:cubicBezTo>
                  <a:cubicBezTo>
                    <a:pt x="649" y="548"/>
                    <a:pt x="655" y="545"/>
                    <a:pt x="661" y="540"/>
                  </a:cubicBezTo>
                  <a:cubicBezTo>
                    <a:pt x="675" y="528"/>
                    <a:pt x="677" y="507"/>
                    <a:pt x="663" y="490"/>
                  </a:cubicBezTo>
                  <a:cubicBezTo>
                    <a:pt x="620" y="440"/>
                    <a:pt x="577" y="390"/>
                    <a:pt x="532" y="347"/>
                  </a:cubicBezTo>
                  <a:cubicBezTo>
                    <a:pt x="487" y="302"/>
                    <a:pt x="439" y="259"/>
                    <a:pt x="389" y="219"/>
                  </a:cubicBezTo>
                  <a:cubicBezTo>
                    <a:pt x="339" y="176"/>
                    <a:pt x="287" y="140"/>
                    <a:pt x="234" y="102"/>
                  </a:cubicBezTo>
                  <a:cubicBezTo>
                    <a:pt x="182" y="64"/>
                    <a:pt x="125" y="33"/>
                    <a:pt x="65" y="4"/>
                  </a:cubicBezTo>
                  <a:cubicBezTo>
                    <a:pt x="61" y="2"/>
                    <a:pt x="5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1565951" y="2150534"/>
              <a:ext cx="27545" cy="19141"/>
            </a:xfrm>
            <a:custGeom>
              <a:avLst/>
              <a:gdLst/>
              <a:ahLst/>
              <a:cxnLst/>
              <a:rect l="l" t="t" r="r" b="b"/>
              <a:pathLst>
                <a:path w="708" h="492" extrusionOk="0">
                  <a:moveTo>
                    <a:pt x="40" y="0"/>
                  </a:moveTo>
                  <a:cubicBezTo>
                    <a:pt x="31" y="0"/>
                    <a:pt x="23" y="5"/>
                    <a:pt x="17" y="16"/>
                  </a:cubicBezTo>
                  <a:cubicBezTo>
                    <a:pt x="0" y="32"/>
                    <a:pt x="0" y="56"/>
                    <a:pt x="14" y="73"/>
                  </a:cubicBezTo>
                  <a:cubicBezTo>
                    <a:pt x="55" y="121"/>
                    <a:pt x="107" y="163"/>
                    <a:pt x="157" y="204"/>
                  </a:cubicBezTo>
                  <a:cubicBezTo>
                    <a:pt x="207" y="242"/>
                    <a:pt x="262" y="278"/>
                    <a:pt x="315" y="314"/>
                  </a:cubicBezTo>
                  <a:cubicBezTo>
                    <a:pt x="369" y="349"/>
                    <a:pt x="424" y="378"/>
                    <a:pt x="481" y="409"/>
                  </a:cubicBezTo>
                  <a:cubicBezTo>
                    <a:pt x="539" y="437"/>
                    <a:pt x="598" y="464"/>
                    <a:pt x="658" y="487"/>
                  </a:cubicBezTo>
                  <a:cubicBezTo>
                    <a:pt x="662" y="490"/>
                    <a:pt x="667" y="492"/>
                    <a:pt x="672" y="492"/>
                  </a:cubicBezTo>
                  <a:cubicBezTo>
                    <a:pt x="680" y="492"/>
                    <a:pt x="688" y="488"/>
                    <a:pt x="693" y="483"/>
                  </a:cubicBezTo>
                  <a:cubicBezTo>
                    <a:pt x="708" y="471"/>
                    <a:pt x="708" y="447"/>
                    <a:pt x="693" y="433"/>
                  </a:cubicBezTo>
                  <a:cubicBezTo>
                    <a:pt x="648" y="385"/>
                    <a:pt x="600" y="342"/>
                    <a:pt x="550" y="302"/>
                  </a:cubicBezTo>
                  <a:cubicBezTo>
                    <a:pt x="500" y="259"/>
                    <a:pt x="448" y="223"/>
                    <a:pt x="396" y="185"/>
                  </a:cubicBezTo>
                  <a:cubicBezTo>
                    <a:pt x="341" y="147"/>
                    <a:pt x="288" y="116"/>
                    <a:pt x="231" y="82"/>
                  </a:cubicBezTo>
                  <a:cubicBezTo>
                    <a:pt x="174" y="51"/>
                    <a:pt x="119" y="23"/>
                    <a:pt x="55" y="4"/>
                  </a:cubicBezTo>
                  <a:cubicBezTo>
                    <a:pt x="50" y="1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556380" y="2166485"/>
              <a:ext cx="28868" cy="16768"/>
            </a:xfrm>
            <a:custGeom>
              <a:avLst/>
              <a:gdLst/>
              <a:ahLst/>
              <a:cxnLst/>
              <a:rect l="l" t="t" r="r" b="b"/>
              <a:pathLst>
                <a:path w="742" h="431" extrusionOk="0">
                  <a:moveTo>
                    <a:pt x="46" y="1"/>
                  </a:moveTo>
                  <a:cubicBezTo>
                    <a:pt x="34" y="1"/>
                    <a:pt x="23" y="6"/>
                    <a:pt x="15" y="15"/>
                  </a:cubicBezTo>
                  <a:cubicBezTo>
                    <a:pt x="1" y="35"/>
                    <a:pt x="1" y="61"/>
                    <a:pt x="17" y="73"/>
                  </a:cubicBezTo>
                  <a:cubicBezTo>
                    <a:pt x="67" y="118"/>
                    <a:pt x="120" y="154"/>
                    <a:pt x="175" y="189"/>
                  </a:cubicBezTo>
                  <a:cubicBezTo>
                    <a:pt x="227" y="225"/>
                    <a:pt x="284" y="254"/>
                    <a:pt x="341" y="287"/>
                  </a:cubicBezTo>
                  <a:cubicBezTo>
                    <a:pt x="396" y="318"/>
                    <a:pt x="456" y="344"/>
                    <a:pt x="513" y="368"/>
                  </a:cubicBezTo>
                  <a:cubicBezTo>
                    <a:pt x="572" y="392"/>
                    <a:pt x="632" y="416"/>
                    <a:pt x="694" y="430"/>
                  </a:cubicBezTo>
                  <a:cubicBezTo>
                    <a:pt x="697" y="431"/>
                    <a:pt x="700" y="431"/>
                    <a:pt x="703" y="431"/>
                  </a:cubicBezTo>
                  <a:cubicBezTo>
                    <a:pt x="712" y="431"/>
                    <a:pt x="722" y="428"/>
                    <a:pt x="730" y="420"/>
                  </a:cubicBezTo>
                  <a:cubicBezTo>
                    <a:pt x="742" y="406"/>
                    <a:pt x="742" y="385"/>
                    <a:pt x="725" y="373"/>
                  </a:cubicBezTo>
                  <a:cubicBezTo>
                    <a:pt x="673" y="330"/>
                    <a:pt x="623" y="294"/>
                    <a:pt x="570" y="254"/>
                  </a:cubicBezTo>
                  <a:cubicBezTo>
                    <a:pt x="515" y="216"/>
                    <a:pt x="463" y="185"/>
                    <a:pt x="406" y="154"/>
                  </a:cubicBezTo>
                  <a:cubicBezTo>
                    <a:pt x="349" y="120"/>
                    <a:pt x="291" y="94"/>
                    <a:pt x="237" y="66"/>
                  </a:cubicBezTo>
                  <a:cubicBezTo>
                    <a:pt x="177" y="39"/>
                    <a:pt x="118" y="15"/>
                    <a:pt x="53" y="1"/>
                  </a:cubicBezTo>
                  <a:cubicBezTo>
                    <a:pt x="51" y="1"/>
                    <a:pt x="48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1548405" y="2182941"/>
              <a:ext cx="30074" cy="14589"/>
            </a:xfrm>
            <a:custGeom>
              <a:avLst/>
              <a:gdLst/>
              <a:ahLst/>
              <a:cxnLst/>
              <a:rect l="l" t="t" r="r" b="b"/>
              <a:pathLst>
                <a:path w="773" h="375" extrusionOk="0">
                  <a:moveTo>
                    <a:pt x="44" y="1"/>
                  </a:moveTo>
                  <a:cubicBezTo>
                    <a:pt x="33" y="1"/>
                    <a:pt x="23" y="8"/>
                    <a:pt x="15" y="19"/>
                  </a:cubicBezTo>
                  <a:cubicBezTo>
                    <a:pt x="1" y="38"/>
                    <a:pt x="3" y="64"/>
                    <a:pt x="22" y="76"/>
                  </a:cubicBezTo>
                  <a:cubicBezTo>
                    <a:pt x="72" y="117"/>
                    <a:pt x="130" y="150"/>
                    <a:pt x="184" y="181"/>
                  </a:cubicBezTo>
                  <a:cubicBezTo>
                    <a:pt x="242" y="209"/>
                    <a:pt x="301" y="236"/>
                    <a:pt x="358" y="259"/>
                  </a:cubicBezTo>
                  <a:cubicBezTo>
                    <a:pt x="418" y="283"/>
                    <a:pt x="477" y="307"/>
                    <a:pt x="537" y="326"/>
                  </a:cubicBezTo>
                  <a:cubicBezTo>
                    <a:pt x="599" y="345"/>
                    <a:pt x="661" y="364"/>
                    <a:pt x="725" y="374"/>
                  </a:cubicBezTo>
                  <a:cubicBezTo>
                    <a:pt x="727" y="374"/>
                    <a:pt x="729" y="374"/>
                    <a:pt x="731" y="374"/>
                  </a:cubicBezTo>
                  <a:cubicBezTo>
                    <a:pt x="742" y="374"/>
                    <a:pt x="753" y="370"/>
                    <a:pt x="761" y="362"/>
                  </a:cubicBezTo>
                  <a:cubicBezTo>
                    <a:pt x="773" y="345"/>
                    <a:pt x="768" y="326"/>
                    <a:pt x="751" y="314"/>
                  </a:cubicBezTo>
                  <a:cubicBezTo>
                    <a:pt x="701" y="279"/>
                    <a:pt x="644" y="243"/>
                    <a:pt x="589" y="209"/>
                  </a:cubicBezTo>
                  <a:cubicBezTo>
                    <a:pt x="535" y="176"/>
                    <a:pt x="477" y="150"/>
                    <a:pt x="420" y="124"/>
                  </a:cubicBezTo>
                  <a:cubicBezTo>
                    <a:pt x="361" y="97"/>
                    <a:pt x="301" y="74"/>
                    <a:pt x="242" y="52"/>
                  </a:cubicBezTo>
                  <a:cubicBezTo>
                    <a:pt x="182" y="31"/>
                    <a:pt x="120" y="14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1541674" y="2200099"/>
              <a:ext cx="31085" cy="12450"/>
            </a:xfrm>
            <a:custGeom>
              <a:avLst/>
              <a:gdLst/>
              <a:ahLst/>
              <a:cxnLst/>
              <a:rect l="l" t="t" r="r" b="b"/>
              <a:pathLst>
                <a:path w="799" h="320" extrusionOk="0">
                  <a:moveTo>
                    <a:pt x="40" y="1"/>
                  </a:moveTo>
                  <a:cubicBezTo>
                    <a:pt x="29" y="1"/>
                    <a:pt x="18" y="9"/>
                    <a:pt x="12" y="21"/>
                  </a:cubicBezTo>
                  <a:cubicBezTo>
                    <a:pt x="0" y="42"/>
                    <a:pt x="5" y="66"/>
                    <a:pt x="24" y="78"/>
                  </a:cubicBezTo>
                  <a:cubicBezTo>
                    <a:pt x="79" y="114"/>
                    <a:pt x="138" y="142"/>
                    <a:pt x="198" y="169"/>
                  </a:cubicBezTo>
                  <a:cubicBezTo>
                    <a:pt x="257" y="195"/>
                    <a:pt x="317" y="214"/>
                    <a:pt x="376" y="235"/>
                  </a:cubicBezTo>
                  <a:cubicBezTo>
                    <a:pt x="436" y="257"/>
                    <a:pt x="498" y="276"/>
                    <a:pt x="560" y="288"/>
                  </a:cubicBezTo>
                  <a:cubicBezTo>
                    <a:pt x="624" y="302"/>
                    <a:pt x="686" y="314"/>
                    <a:pt x="755" y="319"/>
                  </a:cubicBezTo>
                  <a:cubicBezTo>
                    <a:pt x="757" y="319"/>
                    <a:pt x="759" y="319"/>
                    <a:pt x="761" y="319"/>
                  </a:cubicBezTo>
                  <a:cubicBezTo>
                    <a:pt x="772" y="319"/>
                    <a:pt x="782" y="313"/>
                    <a:pt x="786" y="304"/>
                  </a:cubicBezTo>
                  <a:cubicBezTo>
                    <a:pt x="798" y="290"/>
                    <a:pt x="793" y="269"/>
                    <a:pt x="774" y="257"/>
                  </a:cubicBezTo>
                  <a:cubicBezTo>
                    <a:pt x="719" y="221"/>
                    <a:pt x="662" y="192"/>
                    <a:pt x="603" y="164"/>
                  </a:cubicBezTo>
                  <a:cubicBezTo>
                    <a:pt x="543" y="138"/>
                    <a:pt x="484" y="114"/>
                    <a:pt x="424" y="92"/>
                  </a:cubicBezTo>
                  <a:cubicBezTo>
                    <a:pt x="364" y="73"/>
                    <a:pt x="303" y="52"/>
                    <a:pt x="243" y="35"/>
                  </a:cubicBezTo>
                  <a:cubicBezTo>
                    <a:pt x="179" y="19"/>
                    <a:pt x="117" y="7"/>
                    <a:pt x="48" y="2"/>
                  </a:cubicBezTo>
                  <a:cubicBezTo>
                    <a:pt x="45" y="1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1536383" y="2217489"/>
              <a:ext cx="31630" cy="10310"/>
            </a:xfrm>
            <a:custGeom>
              <a:avLst/>
              <a:gdLst/>
              <a:ahLst/>
              <a:cxnLst/>
              <a:rect l="l" t="t" r="r" b="b"/>
              <a:pathLst>
                <a:path w="813" h="265" extrusionOk="0">
                  <a:moveTo>
                    <a:pt x="48" y="0"/>
                  </a:moveTo>
                  <a:cubicBezTo>
                    <a:pt x="34" y="0"/>
                    <a:pt x="22" y="10"/>
                    <a:pt x="12" y="24"/>
                  </a:cubicBezTo>
                  <a:cubicBezTo>
                    <a:pt x="0" y="46"/>
                    <a:pt x="5" y="69"/>
                    <a:pt x="26" y="81"/>
                  </a:cubicBezTo>
                  <a:cubicBezTo>
                    <a:pt x="84" y="115"/>
                    <a:pt x="143" y="139"/>
                    <a:pt x="205" y="158"/>
                  </a:cubicBezTo>
                  <a:cubicBezTo>
                    <a:pt x="265" y="179"/>
                    <a:pt x="327" y="198"/>
                    <a:pt x="391" y="212"/>
                  </a:cubicBezTo>
                  <a:cubicBezTo>
                    <a:pt x="453" y="227"/>
                    <a:pt x="515" y="239"/>
                    <a:pt x="577" y="248"/>
                  </a:cubicBezTo>
                  <a:cubicBezTo>
                    <a:pt x="639" y="258"/>
                    <a:pt x="705" y="265"/>
                    <a:pt x="772" y="265"/>
                  </a:cubicBezTo>
                  <a:cubicBezTo>
                    <a:pt x="786" y="265"/>
                    <a:pt x="798" y="260"/>
                    <a:pt x="803" y="248"/>
                  </a:cubicBezTo>
                  <a:cubicBezTo>
                    <a:pt x="813" y="229"/>
                    <a:pt x="805" y="212"/>
                    <a:pt x="789" y="200"/>
                  </a:cubicBezTo>
                  <a:cubicBezTo>
                    <a:pt x="732" y="169"/>
                    <a:pt x="670" y="143"/>
                    <a:pt x="610" y="122"/>
                  </a:cubicBezTo>
                  <a:cubicBezTo>
                    <a:pt x="551" y="98"/>
                    <a:pt x="489" y="81"/>
                    <a:pt x="429" y="62"/>
                  </a:cubicBezTo>
                  <a:cubicBezTo>
                    <a:pt x="367" y="46"/>
                    <a:pt x="303" y="31"/>
                    <a:pt x="241" y="22"/>
                  </a:cubicBezTo>
                  <a:cubicBezTo>
                    <a:pt x="179" y="12"/>
                    <a:pt x="112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1532648" y="2235502"/>
              <a:ext cx="32136" cy="8248"/>
            </a:xfrm>
            <a:custGeom>
              <a:avLst/>
              <a:gdLst/>
              <a:ahLst/>
              <a:cxnLst/>
              <a:rect l="l" t="t" r="r" b="b"/>
              <a:pathLst>
                <a:path w="826" h="212" extrusionOk="0">
                  <a:moveTo>
                    <a:pt x="93" y="1"/>
                  </a:moveTo>
                  <a:cubicBezTo>
                    <a:pt x="76" y="1"/>
                    <a:pt x="59" y="1"/>
                    <a:pt x="41" y="2"/>
                  </a:cubicBezTo>
                  <a:cubicBezTo>
                    <a:pt x="27" y="4"/>
                    <a:pt x="15" y="14"/>
                    <a:pt x="10" y="26"/>
                  </a:cubicBezTo>
                  <a:cubicBezTo>
                    <a:pt x="1" y="47"/>
                    <a:pt x="6" y="71"/>
                    <a:pt x="27" y="80"/>
                  </a:cubicBezTo>
                  <a:cubicBezTo>
                    <a:pt x="84" y="107"/>
                    <a:pt x="146" y="128"/>
                    <a:pt x="208" y="142"/>
                  </a:cubicBezTo>
                  <a:cubicBezTo>
                    <a:pt x="273" y="159"/>
                    <a:pt x="334" y="171"/>
                    <a:pt x="396" y="181"/>
                  </a:cubicBezTo>
                  <a:cubicBezTo>
                    <a:pt x="458" y="192"/>
                    <a:pt x="525" y="200"/>
                    <a:pt x="589" y="204"/>
                  </a:cubicBezTo>
                  <a:cubicBezTo>
                    <a:pt x="628" y="209"/>
                    <a:pt x="665" y="211"/>
                    <a:pt x="703" y="211"/>
                  </a:cubicBezTo>
                  <a:cubicBezTo>
                    <a:pt x="730" y="211"/>
                    <a:pt x="758" y="210"/>
                    <a:pt x="787" y="207"/>
                  </a:cubicBezTo>
                  <a:cubicBezTo>
                    <a:pt x="801" y="204"/>
                    <a:pt x="813" y="200"/>
                    <a:pt x="816" y="188"/>
                  </a:cubicBezTo>
                  <a:cubicBezTo>
                    <a:pt x="825" y="169"/>
                    <a:pt x="816" y="152"/>
                    <a:pt x="799" y="142"/>
                  </a:cubicBezTo>
                  <a:cubicBezTo>
                    <a:pt x="739" y="116"/>
                    <a:pt x="677" y="97"/>
                    <a:pt x="618" y="80"/>
                  </a:cubicBezTo>
                  <a:cubicBezTo>
                    <a:pt x="554" y="61"/>
                    <a:pt x="492" y="47"/>
                    <a:pt x="430" y="35"/>
                  </a:cubicBezTo>
                  <a:cubicBezTo>
                    <a:pt x="368" y="23"/>
                    <a:pt x="303" y="14"/>
                    <a:pt x="239" y="9"/>
                  </a:cubicBezTo>
                  <a:cubicBezTo>
                    <a:pt x="193" y="4"/>
                    <a:pt x="14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1530081" y="2253126"/>
              <a:ext cx="32447" cy="6847"/>
            </a:xfrm>
            <a:custGeom>
              <a:avLst/>
              <a:gdLst/>
              <a:ahLst/>
              <a:cxnLst/>
              <a:rect l="l" t="t" r="r" b="b"/>
              <a:pathLst>
                <a:path w="834" h="176" extrusionOk="0">
                  <a:moveTo>
                    <a:pt x="189" y="1"/>
                  </a:moveTo>
                  <a:cubicBezTo>
                    <a:pt x="139" y="1"/>
                    <a:pt x="90" y="4"/>
                    <a:pt x="36" y="13"/>
                  </a:cubicBezTo>
                  <a:cubicBezTo>
                    <a:pt x="22" y="16"/>
                    <a:pt x="10" y="25"/>
                    <a:pt x="5" y="40"/>
                  </a:cubicBezTo>
                  <a:cubicBezTo>
                    <a:pt x="0" y="63"/>
                    <a:pt x="10" y="85"/>
                    <a:pt x="31" y="94"/>
                  </a:cubicBezTo>
                  <a:cubicBezTo>
                    <a:pt x="93" y="118"/>
                    <a:pt x="155" y="130"/>
                    <a:pt x="219" y="142"/>
                  </a:cubicBezTo>
                  <a:cubicBezTo>
                    <a:pt x="281" y="154"/>
                    <a:pt x="346" y="161"/>
                    <a:pt x="410" y="166"/>
                  </a:cubicBezTo>
                  <a:cubicBezTo>
                    <a:pt x="472" y="171"/>
                    <a:pt x="536" y="175"/>
                    <a:pt x="603" y="175"/>
                  </a:cubicBezTo>
                  <a:cubicBezTo>
                    <a:pt x="665" y="175"/>
                    <a:pt x="732" y="171"/>
                    <a:pt x="796" y="163"/>
                  </a:cubicBezTo>
                  <a:cubicBezTo>
                    <a:pt x="810" y="159"/>
                    <a:pt x="820" y="152"/>
                    <a:pt x="827" y="140"/>
                  </a:cubicBezTo>
                  <a:cubicBezTo>
                    <a:pt x="834" y="121"/>
                    <a:pt x="822" y="104"/>
                    <a:pt x="805" y="94"/>
                  </a:cubicBezTo>
                  <a:cubicBezTo>
                    <a:pt x="743" y="73"/>
                    <a:pt x="679" y="59"/>
                    <a:pt x="617" y="47"/>
                  </a:cubicBezTo>
                  <a:cubicBezTo>
                    <a:pt x="555" y="32"/>
                    <a:pt x="493" y="23"/>
                    <a:pt x="427" y="16"/>
                  </a:cubicBezTo>
                  <a:cubicBezTo>
                    <a:pt x="365" y="9"/>
                    <a:pt x="298" y="4"/>
                    <a:pt x="234" y="1"/>
                  </a:cubicBezTo>
                  <a:cubicBezTo>
                    <a:pt x="219" y="1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1528875" y="2270906"/>
              <a:ext cx="32758" cy="5914"/>
            </a:xfrm>
            <a:custGeom>
              <a:avLst/>
              <a:gdLst/>
              <a:ahLst/>
              <a:cxnLst/>
              <a:rect l="l" t="t" r="r" b="b"/>
              <a:pathLst>
                <a:path w="842" h="152" extrusionOk="0">
                  <a:moveTo>
                    <a:pt x="342" y="1"/>
                  </a:moveTo>
                  <a:cubicBezTo>
                    <a:pt x="306" y="1"/>
                    <a:pt x="270" y="3"/>
                    <a:pt x="234" y="7"/>
                  </a:cubicBezTo>
                  <a:cubicBezTo>
                    <a:pt x="169" y="9"/>
                    <a:pt x="107" y="16"/>
                    <a:pt x="41" y="30"/>
                  </a:cubicBezTo>
                  <a:cubicBezTo>
                    <a:pt x="26" y="33"/>
                    <a:pt x="15" y="45"/>
                    <a:pt x="12" y="59"/>
                  </a:cubicBezTo>
                  <a:cubicBezTo>
                    <a:pt x="0" y="78"/>
                    <a:pt x="15" y="102"/>
                    <a:pt x="36" y="107"/>
                  </a:cubicBezTo>
                  <a:cubicBezTo>
                    <a:pt x="98" y="126"/>
                    <a:pt x="162" y="135"/>
                    <a:pt x="229" y="140"/>
                  </a:cubicBezTo>
                  <a:cubicBezTo>
                    <a:pt x="291" y="150"/>
                    <a:pt x="358" y="150"/>
                    <a:pt x="422" y="152"/>
                  </a:cubicBezTo>
                  <a:cubicBezTo>
                    <a:pt x="484" y="152"/>
                    <a:pt x="551" y="150"/>
                    <a:pt x="615" y="147"/>
                  </a:cubicBezTo>
                  <a:cubicBezTo>
                    <a:pt x="679" y="140"/>
                    <a:pt x="744" y="135"/>
                    <a:pt x="810" y="119"/>
                  </a:cubicBezTo>
                  <a:cubicBezTo>
                    <a:pt x="822" y="116"/>
                    <a:pt x="834" y="107"/>
                    <a:pt x="836" y="95"/>
                  </a:cubicBezTo>
                  <a:cubicBezTo>
                    <a:pt x="841" y="78"/>
                    <a:pt x="829" y="59"/>
                    <a:pt x="813" y="54"/>
                  </a:cubicBezTo>
                  <a:cubicBezTo>
                    <a:pt x="751" y="35"/>
                    <a:pt x="684" y="28"/>
                    <a:pt x="622" y="19"/>
                  </a:cubicBezTo>
                  <a:cubicBezTo>
                    <a:pt x="560" y="9"/>
                    <a:pt x="493" y="4"/>
                    <a:pt x="429" y="4"/>
                  </a:cubicBezTo>
                  <a:cubicBezTo>
                    <a:pt x="400" y="2"/>
                    <a:pt x="371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1528952" y="2288024"/>
              <a:ext cx="32563" cy="6147"/>
            </a:xfrm>
            <a:custGeom>
              <a:avLst/>
              <a:gdLst/>
              <a:ahLst/>
              <a:cxnLst/>
              <a:rect l="l" t="t" r="r" b="b"/>
              <a:pathLst>
                <a:path w="837" h="158" extrusionOk="0">
                  <a:moveTo>
                    <a:pt x="418" y="0"/>
                  </a:moveTo>
                  <a:cubicBezTo>
                    <a:pt x="356" y="5"/>
                    <a:pt x="289" y="7"/>
                    <a:pt x="225" y="17"/>
                  </a:cubicBezTo>
                  <a:cubicBezTo>
                    <a:pt x="160" y="24"/>
                    <a:pt x="96" y="36"/>
                    <a:pt x="29" y="55"/>
                  </a:cubicBezTo>
                  <a:cubicBezTo>
                    <a:pt x="15" y="60"/>
                    <a:pt x="3" y="72"/>
                    <a:pt x="3" y="88"/>
                  </a:cubicBezTo>
                  <a:cubicBezTo>
                    <a:pt x="1" y="112"/>
                    <a:pt x="15" y="131"/>
                    <a:pt x="36" y="136"/>
                  </a:cubicBezTo>
                  <a:cubicBezTo>
                    <a:pt x="101" y="150"/>
                    <a:pt x="167" y="153"/>
                    <a:pt x="229" y="155"/>
                  </a:cubicBezTo>
                  <a:cubicBezTo>
                    <a:pt x="252" y="156"/>
                    <a:pt x="273" y="157"/>
                    <a:pt x="295" y="157"/>
                  </a:cubicBezTo>
                  <a:cubicBezTo>
                    <a:pt x="342" y="157"/>
                    <a:pt x="387" y="154"/>
                    <a:pt x="432" y="153"/>
                  </a:cubicBezTo>
                  <a:cubicBezTo>
                    <a:pt x="494" y="148"/>
                    <a:pt x="560" y="141"/>
                    <a:pt x="622" y="131"/>
                  </a:cubicBezTo>
                  <a:cubicBezTo>
                    <a:pt x="684" y="124"/>
                    <a:pt x="751" y="112"/>
                    <a:pt x="811" y="91"/>
                  </a:cubicBezTo>
                  <a:cubicBezTo>
                    <a:pt x="823" y="88"/>
                    <a:pt x="834" y="76"/>
                    <a:pt x="834" y="64"/>
                  </a:cubicBezTo>
                  <a:cubicBezTo>
                    <a:pt x="837" y="45"/>
                    <a:pt x="825" y="29"/>
                    <a:pt x="803" y="24"/>
                  </a:cubicBezTo>
                  <a:cubicBezTo>
                    <a:pt x="742" y="12"/>
                    <a:pt x="677" y="7"/>
                    <a:pt x="610" y="5"/>
                  </a:cubicBezTo>
                  <a:cubicBezTo>
                    <a:pt x="549" y="0"/>
                    <a:pt x="482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1530820" y="2304597"/>
              <a:ext cx="32174" cy="7197"/>
            </a:xfrm>
            <a:custGeom>
              <a:avLst/>
              <a:gdLst/>
              <a:ahLst/>
              <a:cxnLst/>
              <a:rect l="l" t="t" r="r" b="b"/>
              <a:pathLst>
                <a:path w="827" h="185" extrusionOk="0">
                  <a:moveTo>
                    <a:pt x="598" y="1"/>
                  </a:moveTo>
                  <a:cubicBezTo>
                    <a:pt x="536" y="1"/>
                    <a:pt x="470" y="5"/>
                    <a:pt x="405" y="12"/>
                  </a:cubicBezTo>
                  <a:cubicBezTo>
                    <a:pt x="343" y="22"/>
                    <a:pt x="277" y="29"/>
                    <a:pt x="215" y="43"/>
                  </a:cubicBezTo>
                  <a:cubicBezTo>
                    <a:pt x="153" y="55"/>
                    <a:pt x="86" y="72"/>
                    <a:pt x="27" y="96"/>
                  </a:cubicBezTo>
                  <a:cubicBezTo>
                    <a:pt x="12" y="103"/>
                    <a:pt x="3" y="115"/>
                    <a:pt x="3" y="129"/>
                  </a:cubicBezTo>
                  <a:cubicBezTo>
                    <a:pt x="0" y="153"/>
                    <a:pt x="17" y="174"/>
                    <a:pt x="38" y="174"/>
                  </a:cubicBezTo>
                  <a:cubicBezTo>
                    <a:pt x="81" y="182"/>
                    <a:pt x="120" y="185"/>
                    <a:pt x="160" y="185"/>
                  </a:cubicBezTo>
                  <a:cubicBezTo>
                    <a:pt x="185" y="185"/>
                    <a:pt x="210" y="183"/>
                    <a:pt x="236" y="182"/>
                  </a:cubicBezTo>
                  <a:cubicBezTo>
                    <a:pt x="300" y="179"/>
                    <a:pt x="362" y="174"/>
                    <a:pt x="429" y="165"/>
                  </a:cubicBezTo>
                  <a:cubicBezTo>
                    <a:pt x="493" y="155"/>
                    <a:pt x="558" y="144"/>
                    <a:pt x="617" y="129"/>
                  </a:cubicBezTo>
                  <a:cubicBezTo>
                    <a:pt x="679" y="115"/>
                    <a:pt x="741" y="98"/>
                    <a:pt x="801" y="74"/>
                  </a:cubicBezTo>
                  <a:cubicBezTo>
                    <a:pt x="813" y="70"/>
                    <a:pt x="822" y="60"/>
                    <a:pt x="825" y="48"/>
                  </a:cubicBezTo>
                  <a:cubicBezTo>
                    <a:pt x="827" y="32"/>
                    <a:pt x="813" y="12"/>
                    <a:pt x="791" y="10"/>
                  </a:cubicBezTo>
                  <a:cubicBezTo>
                    <a:pt x="727" y="1"/>
                    <a:pt x="660" y="1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1533777" y="2320899"/>
              <a:ext cx="31824" cy="8754"/>
            </a:xfrm>
            <a:custGeom>
              <a:avLst/>
              <a:gdLst/>
              <a:ahLst/>
              <a:cxnLst/>
              <a:rect l="l" t="t" r="r" b="b"/>
              <a:pathLst>
                <a:path w="818" h="225" extrusionOk="0">
                  <a:moveTo>
                    <a:pt x="752" y="0"/>
                  </a:moveTo>
                  <a:cubicBezTo>
                    <a:pt x="695" y="0"/>
                    <a:pt x="639" y="6"/>
                    <a:pt x="582" y="10"/>
                  </a:cubicBezTo>
                  <a:cubicBezTo>
                    <a:pt x="517" y="18"/>
                    <a:pt x="453" y="25"/>
                    <a:pt x="391" y="37"/>
                  </a:cubicBezTo>
                  <a:cubicBezTo>
                    <a:pt x="329" y="48"/>
                    <a:pt x="267" y="65"/>
                    <a:pt x="203" y="79"/>
                  </a:cubicBezTo>
                  <a:cubicBezTo>
                    <a:pt x="141" y="96"/>
                    <a:pt x="79" y="118"/>
                    <a:pt x="22" y="144"/>
                  </a:cubicBezTo>
                  <a:cubicBezTo>
                    <a:pt x="10" y="151"/>
                    <a:pt x="1" y="165"/>
                    <a:pt x="1" y="179"/>
                  </a:cubicBezTo>
                  <a:cubicBezTo>
                    <a:pt x="1" y="203"/>
                    <a:pt x="20" y="222"/>
                    <a:pt x="41" y="225"/>
                  </a:cubicBezTo>
                  <a:cubicBezTo>
                    <a:pt x="108" y="225"/>
                    <a:pt x="172" y="222"/>
                    <a:pt x="236" y="213"/>
                  </a:cubicBezTo>
                  <a:cubicBezTo>
                    <a:pt x="298" y="203"/>
                    <a:pt x="365" y="196"/>
                    <a:pt x="427" y="179"/>
                  </a:cubicBezTo>
                  <a:cubicBezTo>
                    <a:pt x="489" y="165"/>
                    <a:pt x="553" y="151"/>
                    <a:pt x="613" y="132"/>
                  </a:cubicBezTo>
                  <a:cubicBezTo>
                    <a:pt x="675" y="115"/>
                    <a:pt x="734" y="94"/>
                    <a:pt x="794" y="68"/>
                  </a:cubicBezTo>
                  <a:cubicBezTo>
                    <a:pt x="806" y="60"/>
                    <a:pt x="815" y="48"/>
                    <a:pt x="815" y="37"/>
                  </a:cubicBezTo>
                  <a:cubicBezTo>
                    <a:pt x="818" y="20"/>
                    <a:pt x="799" y="1"/>
                    <a:pt x="780" y="1"/>
                  </a:cubicBezTo>
                  <a:cubicBezTo>
                    <a:pt x="770" y="1"/>
                    <a:pt x="761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1655199" y="2079571"/>
              <a:ext cx="11127" cy="31046"/>
            </a:xfrm>
            <a:custGeom>
              <a:avLst/>
              <a:gdLst/>
              <a:ahLst/>
              <a:cxnLst/>
              <a:rect l="l" t="t" r="r" b="b"/>
              <a:pathLst>
                <a:path w="286" h="798" extrusionOk="0">
                  <a:moveTo>
                    <a:pt x="47" y="1"/>
                  </a:moveTo>
                  <a:cubicBezTo>
                    <a:pt x="39" y="1"/>
                    <a:pt x="30" y="3"/>
                    <a:pt x="22" y="8"/>
                  </a:cubicBezTo>
                  <a:cubicBezTo>
                    <a:pt x="7" y="17"/>
                    <a:pt x="0" y="32"/>
                    <a:pt x="0" y="44"/>
                  </a:cubicBezTo>
                  <a:cubicBezTo>
                    <a:pt x="3" y="110"/>
                    <a:pt x="12" y="175"/>
                    <a:pt x="26" y="237"/>
                  </a:cubicBezTo>
                  <a:cubicBezTo>
                    <a:pt x="43" y="301"/>
                    <a:pt x="57" y="363"/>
                    <a:pt x="76" y="422"/>
                  </a:cubicBezTo>
                  <a:cubicBezTo>
                    <a:pt x="95" y="482"/>
                    <a:pt x="117" y="544"/>
                    <a:pt x="141" y="603"/>
                  </a:cubicBezTo>
                  <a:cubicBezTo>
                    <a:pt x="165" y="663"/>
                    <a:pt x="191" y="723"/>
                    <a:pt x="224" y="780"/>
                  </a:cubicBezTo>
                  <a:cubicBezTo>
                    <a:pt x="232" y="791"/>
                    <a:pt x="243" y="798"/>
                    <a:pt x="253" y="798"/>
                  </a:cubicBezTo>
                  <a:cubicBezTo>
                    <a:pt x="259" y="798"/>
                    <a:pt x="264" y="796"/>
                    <a:pt x="269" y="792"/>
                  </a:cubicBezTo>
                  <a:cubicBezTo>
                    <a:pt x="281" y="782"/>
                    <a:pt x="286" y="770"/>
                    <a:pt x="284" y="758"/>
                  </a:cubicBezTo>
                  <a:cubicBezTo>
                    <a:pt x="281" y="694"/>
                    <a:pt x="272" y="630"/>
                    <a:pt x="260" y="565"/>
                  </a:cubicBezTo>
                  <a:cubicBezTo>
                    <a:pt x="248" y="503"/>
                    <a:pt x="234" y="439"/>
                    <a:pt x="219" y="377"/>
                  </a:cubicBezTo>
                  <a:cubicBezTo>
                    <a:pt x="200" y="315"/>
                    <a:pt x="184" y="256"/>
                    <a:pt x="160" y="196"/>
                  </a:cubicBezTo>
                  <a:cubicBezTo>
                    <a:pt x="136" y="137"/>
                    <a:pt x="112" y="77"/>
                    <a:pt x="79" y="20"/>
                  </a:cubicBezTo>
                  <a:cubicBezTo>
                    <a:pt x="71" y="7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1672784" y="2074980"/>
              <a:ext cx="8948" cy="31630"/>
            </a:xfrm>
            <a:custGeom>
              <a:avLst/>
              <a:gdLst/>
              <a:ahLst/>
              <a:cxnLst/>
              <a:rect l="l" t="t" r="r" b="b"/>
              <a:pathLst>
                <a:path w="230" h="813" extrusionOk="0">
                  <a:moveTo>
                    <a:pt x="48" y="1"/>
                  </a:moveTo>
                  <a:cubicBezTo>
                    <a:pt x="43" y="1"/>
                    <a:pt x="37" y="2"/>
                    <a:pt x="32" y="4"/>
                  </a:cubicBezTo>
                  <a:cubicBezTo>
                    <a:pt x="15" y="9"/>
                    <a:pt x="8" y="23"/>
                    <a:pt x="8" y="40"/>
                  </a:cubicBezTo>
                  <a:cubicBezTo>
                    <a:pt x="1" y="104"/>
                    <a:pt x="10" y="171"/>
                    <a:pt x="15" y="235"/>
                  </a:cubicBezTo>
                  <a:cubicBezTo>
                    <a:pt x="25" y="302"/>
                    <a:pt x="36" y="366"/>
                    <a:pt x="48" y="426"/>
                  </a:cubicBezTo>
                  <a:cubicBezTo>
                    <a:pt x="65" y="490"/>
                    <a:pt x="79" y="552"/>
                    <a:pt x="96" y="612"/>
                  </a:cubicBezTo>
                  <a:cubicBezTo>
                    <a:pt x="115" y="674"/>
                    <a:pt x="134" y="733"/>
                    <a:pt x="163" y="793"/>
                  </a:cubicBezTo>
                  <a:cubicBezTo>
                    <a:pt x="168" y="805"/>
                    <a:pt x="181" y="812"/>
                    <a:pt x="194" y="812"/>
                  </a:cubicBezTo>
                  <a:cubicBezTo>
                    <a:pt x="199" y="812"/>
                    <a:pt x="204" y="811"/>
                    <a:pt x="208" y="810"/>
                  </a:cubicBezTo>
                  <a:cubicBezTo>
                    <a:pt x="220" y="805"/>
                    <a:pt x="225" y="793"/>
                    <a:pt x="227" y="781"/>
                  </a:cubicBezTo>
                  <a:cubicBezTo>
                    <a:pt x="229" y="717"/>
                    <a:pt x="227" y="650"/>
                    <a:pt x="222" y="588"/>
                  </a:cubicBezTo>
                  <a:cubicBezTo>
                    <a:pt x="215" y="526"/>
                    <a:pt x="208" y="459"/>
                    <a:pt x="194" y="397"/>
                  </a:cubicBezTo>
                  <a:cubicBezTo>
                    <a:pt x="182" y="333"/>
                    <a:pt x="170" y="271"/>
                    <a:pt x="153" y="209"/>
                  </a:cubicBezTo>
                  <a:cubicBezTo>
                    <a:pt x="134" y="147"/>
                    <a:pt x="115" y="83"/>
                    <a:pt x="87" y="23"/>
                  </a:cubicBezTo>
                  <a:cubicBezTo>
                    <a:pt x="81" y="9"/>
                    <a:pt x="65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1691070" y="2072451"/>
              <a:ext cx="6769" cy="32097"/>
            </a:xfrm>
            <a:custGeom>
              <a:avLst/>
              <a:gdLst/>
              <a:ahLst/>
              <a:cxnLst/>
              <a:rect l="l" t="t" r="r" b="b"/>
              <a:pathLst>
                <a:path w="174" h="825" extrusionOk="0">
                  <a:moveTo>
                    <a:pt x="51" y="1"/>
                  </a:moveTo>
                  <a:cubicBezTo>
                    <a:pt x="47" y="1"/>
                    <a:pt x="42" y="1"/>
                    <a:pt x="38" y="3"/>
                  </a:cubicBezTo>
                  <a:cubicBezTo>
                    <a:pt x="24" y="10"/>
                    <a:pt x="12" y="22"/>
                    <a:pt x="12" y="34"/>
                  </a:cubicBezTo>
                  <a:cubicBezTo>
                    <a:pt x="0" y="98"/>
                    <a:pt x="0" y="162"/>
                    <a:pt x="2" y="227"/>
                  </a:cubicBezTo>
                  <a:cubicBezTo>
                    <a:pt x="5" y="293"/>
                    <a:pt x="12" y="355"/>
                    <a:pt x="17" y="420"/>
                  </a:cubicBezTo>
                  <a:cubicBezTo>
                    <a:pt x="24" y="484"/>
                    <a:pt x="36" y="548"/>
                    <a:pt x="48" y="610"/>
                  </a:cubicBezTo>
                  <a:cubicBezTo>
                    <a:pt x="62" y="674"/>
                    <a:pt x="76" y="736"/>
                    <a:pt x="98" y="798"/>
                  </a:cubicBezTo>
                  <a:cubicBezTo>
                    <a:pt x="101" y="815"/>
                    <a:pt x="115" y="824"/>
                    <a:pt x="130" y="824"/>
                  </a:cubicBezTo>
                  <a:cubicBezTo>
                    <a:pt x="134" y="824"/>
                    <a:pt x="139" y="824"/>
                    <a:pt x="143" y="822"/>
                  </a:cubicBezTo>
                  <a:cubicBezTo>
                    <a:pt x="155" y="817"/>
                    <a:pt x="162" y="808"/>
                    <a:pt x="162" y="794"/>
                  </a:cubicBezTo>
                  <a:cubicBezTo>
                    <a:pt x="172" y="727"/>
                    <a:pt x="174" y="665"/>
                    <a:pt x="174" y="598"/>
                  </a:cubicBezTo>
                  <a:cubicBezTo>
                    <a:pt x="174" y="536"/>
                    <a:pt x="172" y="472"/>
                    <a:pt x="167" y="405"/>
                  </a:cubicBezTo>
                  <a:cubicBezTo>
                    <a:pt x="160" y="343"/>
                    <a:pt x="150" y="277"/>
                    <a:pt x="138" y="215"/>
                  </a:cubicBezTo>
                  <a:cubicBezTo>
                    <a:pt x="126" y="153"/>
                    <a:pt x="112" y="86"/>
                    <a:pt x="91" y="27"/>
                  </a:cubicBezTo>
                  <a:cubicBezTo>
                    <a:pt x="85" y="11"/>
                    <a:pt x="68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1708655" y="2071401"/>
              <a:ext cx="6069" cy="32213"/>
            </a:xfrm>
            <a:custGeom>
              <a:avLst/>
              <a:gdLst/>
              <a:ahLst/>
              <a:cxnLst/>
              <a:rect l="l" t="t" r="r" b="b"/>
              <a:pathLst>
                <a:path w="156" h="828" extrusionOk="0">
                  <a:moveTo>
                    <a:pt x="68" y="1"/>
                  </a:moveTo>
                  <a:cubicBezTo>
                    <a:pt x="66" y="1"/>
                    <a:pt x="64" y="1"/>
                    <a:pt x="63" y="1"/>
                  </a:cubicBezTo>
                  <a:cubicBezTo>
                    <a:pt x="48" y="3"/>
                    <a:pt x="36" y="15"/>
                    <a:pt x="32" y="30"/>
                  </a:cubicBezTo>
                  <a:cubicBezTo>
                    <a:pt x="17" y="94"/>
                    <a:pt x="8" y="158"/>
                    <a:pt x="5" y="225"/>
                  </a:cubicBezTo>
                  <a:cubicBezTo>
                    <a:pt x="1" y="287"/>
                    <a:pt x="1" y="351"/>
                    <a:pt x="3" y="416"/>
                  </a:cubicBezTo>
                  <a:cubicBezTo>
                    <a:pt x="5" y="478"/>
                    <a:pt x="13" y="542"/>
                    <a:pt x="17" y="609"/>
                  </a:cubicBezTo>
                  <a:cubicBezTo>
                    <a:pt x="24" y="673"/>
                    <a:pt x="39" y="737"/>
                    <a:pt x="53" y="799"/>
                  </a:cubicBezTo>
                  <a:cubicBezTo>
                    <a:pt x="59" y="816"/>
                    <a:pt x="71" y="827"/>
                    <a:pt x="85" y="827"/>
                  </a:cubicBezTo>
                  <a:cubicBezTo>
                    <a:pt x="88" y="827"/>
                    <a:pt x="92" y="827"/>
                    <a:pt x="96" y="825"/>
                  </a:cubicBezTo>
                  <a:cubicBezTo>
                    <a:pt x="108" y="823"/>
                    <a:pt x="115" y="811"/>
                    <a:pt x="120" y="799"/>
                  </a:cubicBezTo>
                  <a:cubicBezTo>
                    <a:pt x="134" y="737"/>
                    <a:pt x="144" y="670"/>
                    <a:pt x="146" y="609"/>
                  </a:cubicBezTo>
                  <a:cubicBezTo>
                    <a:pt x="151" y="547"/>
                    <a:pt x="155" y="480"/>
                    <a:pt x="155" y="416"/>
                  </a:cubicBezTo>
                  <a:cubicBezTo>
                    <a:pt x="155" y="351"/>
                    <a:pt x="151" y="287"/>
                    <a:pt x="146" y="225"/>
                  </a:cubicBezTo>
                  <a:cubicBezTo>
                    <a:pt x="139" y="161"/>
                    <a:pt x="132" y="96"/>
                    <a:pt x="113" y="30"/>
                  </a:cubicBezTo>
                  <a:cubicBezTo>
                    <a:pt x="108" y="12"/>
                    <a:pt x="88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1725889" y="2071984"/>
              <a:ext cx="6264" cy="32019"/>
            </a:xfrm>
            <a:custGeom>
              <a:avLst/>
              <a:gdLst/>
              <a:ahLst/>
              <a:cxnLst/>
              <a:rect l="l" t="t" r="r" b="b"/>
              <a:pathLst>
                <a:path w="161" h="823" extrusionOk="0">
                  <a:moveTo>
                    <a:pt x="103" y="0"/>
                  </a:moveTo>
                  <a:cubicBezTo>
                    <a:pt x="102" y="0"/>
                    <a:pt x="100" y="0"/>
                    <a:pt x="98" y="0"/>
                  </a:cubicBezTo>
                  <a:cubicBezTo>
                    <a:pt x="84" y="3"/>
                    <a:pt x="72" y="12"/>
                    <a:pt x="65" y="27"/>
                  </a:cubicBezTo>
                  <a:cubicBezTo>
                    <a:pt x="46" y="89"/>
                    <a:pt x="34" y="153"/>
                    <a:pt x="25" y="215"/>
                  </a:cubicBezTo>
                  <a:cubicBezTo>
                    <a:pt x="15" y="277"/>
                    <a:pt x="10" y="343"/>
                    <a:pt x="5" y="405"/>
                  </a:cubicBezTo>
                  <a:cubicBezTo>
                    <a:pt x="3" y="467"/>
                    <a:pt x="1" y="534"/>
                    <a:pt x="3" y="596"/>
                  </a:cubicBezTo>
                  <a:cubicBezTo>
                    <a:pt x="5" y="663"/>
                    <a:pt x="10" y="725"/>
                    <a:pt x="22" y="789"/>
                  </a:cubicBezTo>
                  <a:cubicBezTo>
                    <a:pt x="22" y="811"/>
                    <a:pt x="36" y="823"/>
                    <a:pt x="53" y="823"/>
                  </a:cubicBezTo>
                  <a:cubicBezTo>
                    <a:pt x="55" y="823"/>
                    <a:pt x="56" y="822"/>
                    <a:pt x="58" y="822"/>
                  </a:cubicBezTo>
                  <a:cubicBezTo>
                    <a:pt x="70" y="820"/>
                    <a:pt x="82" y="810"/>
                    <a:pt x="84" y="798"/>
                  </a:cubicBezTo>
                  <a:cubicBezTo>
                    <a:pt x="106" y="736"/>
                    <a:pt x="117" y="675"/>
                    <a:pt x="129" y="610"/>
                  </a:cubicBezTo>
                  <a:cubicBezTo>
                    <a:pt x="141" y="548"/>
                    <a:pt x="148" y="482"/>
                    <a:pt x="153" y="420"/>
                  </a:cubicBezTo>
                  <a:cubicBezTo>
                    <a:pt x="158" y="358"/>
                    <a:pt x="160" y="291"/>
                    <a:pt x="160" y="227"/>
                  </a:cubicBezTo>
                  <a:cubicBezTo>
                    <a:pt x="160" y="165"/>
                    <a:pt x="156" y="98"/>
                    <a:pt x="146" y="34"/>
                  </a:cubicBezTo>
                  <a:cubicBezTo>
                    <a:pt x="142" y="14"/>
                    <a:pt x="123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1742191" y="2073813"/>
              <a:ext cx="8014" cy="31941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158" y="1"/>
                  </a:moveTo>
                  <a:cubicBezTo>
                    <a:pt x="156" y="1"/>
                    <a:pt x="155" y="1"/>
                    <a:pt x="153" y="1"/>
                  </a:cubicBezTo>
                  <a:cubicBezTo>
                    <a:pt x="134" y="3"/>
                    <a:pt x="122" y="13"/>
                    <a:pt x="118" y="25"/>
                  </a:cubicBezTo>
                  <a:cubicBezTo>
                    <a:pt x="91" y="84"/>
                    <a:pt x="72" y="146"/>
                    <a:pt x="61" y="211"/>
                  </a:cubicBezTo>
                  <a:cubicBezTo>
                    <a:pt x="46" y="273"/>
                    <a:pt x="34" y="335"/>
                    <a:pt x="25" y="396"/>
                  </a:cubicBezTo>
                  <a:cubicBezTo>
                    <a:pt x="15" y="461"/>
                    <a:pt x="10" y="525"/>
                    <a:pt x="8" y="592"/>
                  </a:cubicBezTo>
                  <a:cubicBezTo>
                    <a:pt x="3" y="654"/>
                    <a:pt x="1" y="718"/>
                    <a:pt x="10" y="787"/>
                  </a:cubicBezTo>
                  <a:cubicBezTo>
                    <a:pt x="8" y="807"/>
                    <a:pt x="22" y="821"/>
                    <a:pt x="40" y="821"/>
                  </a:cubicBezTo>
                  <a:cubicBezTo>
                    <a:pt x="41" y="821"/>
                    <a:pt x="42" y="821"/>
                    <a:pt x="44" y="820"/>
                  </a:cubicBezTo>
                  <a:cubicBezTo>
                    <a:pt x="56" y="818"/>
                    <a:pt x="68" y="809"/>
                    <a:pt x="72" y="797"/>
                  </a:cubicBezTo>
                  <a:cubicBezTo>
                    <a:pt x="96" y="737"/>
                    <a:pt x="118" y="675"/>
                    <a:pt x="132" y="611"/>
                  </a:cubicBezTo>
                  <a:cubicBezTo>
                    <a:pt x="151" y="549"/>
                    <a:pt x="163" y="487"/>
                    <a:pt x="175" y="423"/>
                  </a:cubicBezTo>
                  <a:cubicBezTo>
                    <a:pt x="187" y="361"/>
                    <a:pt x="194" y="296"/>
                    <a:pt x="199" y="232"/>
                  </a:cubicBezTo>
                  <a:cubicBezTo>
                    <a:pt x="203" y="170"/>
                    <a:pt x="206" y="106"/>
                    <a:pt x="199" y="37"/>
                  </a:cubicBezTo>
                  <a:cubicBezTo>
                    <a:pt x="194" y="17"/>
                    <a:pt x="177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1758258" y="2077548"/>
              <a:ext cx="9765" cy="31357"/>
            </a:xfrm>
            <a:custGeom>
              <a:avLst/>
              <a:gdLst/>
              <a:ahLst/>
              <a:cxnLst/>
              <a:rect l="l" t="t" r="r" b="b"/>
              <a:pathLst>
                <a:path w="251" h="806" extrusionOk="0">
                  <a:moveTo>
                    <a:pt x="207" y="0"/>
                  </a:moveTo>
                  <a:cubicBezTo>
                    <a:pt x="191" y="0"/>
                    <a:pt x="176" y="10"/>
                    <a:pt x="172" y="22"/>
                  </a:cubicBezTo>
                  <a:cubicBezTo>
                    <a:pt x="141" y="81"/>
                    <a:pt x="117" y="141"/>
                    <a:pt x="100" y="200"/>
                  </a:cubicBezTo>
                  <a:cubicBezTo>
                    <a:pt x="79" y="260"/>
                    <a:pt x="64" y="322"/>
                    <a:pt x="50" y="384"/>
                  </a:cubicBezTo>
                  <a:cubicBezTo>
                    <a:pt x="33" y="446"/>
                    <a:pt x="22" y="510"/>
                    <a:pt x="17" y="572"/>
                  </a:cubicBezTo>
                  <a:cubicBezTo>
                    <a:pt x="7" y="634"/>
                    <a:pt x="2" y="701"/>
                    <a:pt x="2" y="765"/>
                  </a:cubicBezTo>
                  <a:cubicBezTo>
                    <a:pt x="0" y="789"/>
                    <a:pt x="14" y="805"/>
                    <a:pt x="31" y="805"/>
                  </a:cubicBezTo>
                  <a:cubicBezTo>
                    <a:pt x="48" y="805"/>
                    <a:pt x="55" y="796"/>
                    <a:pt x="62" y="784"/>
                  </a:cubicBezTo>
                  <a:cubicBezTo>
                    <a:pt x="91" y="724"/>
                    <a:pt x="114" y="665"/>
                    <a:pt x="136" y="605"/>
                  </a:cubicBezTo>
                  <a:cubicBezTo>
                    <a:pt x="157" y="546"/>
                    <a:pt x="174" y="484"/>
                    <a:pt x="193" y="420"/>
                  </a:cubicBezTo>
                  <a:cubicBezTo>
                    <a:pt x="207" y="358"/>
                    <a:pt x="222" y="296"/>
                    <a:pt x="231" y="234"/>
                  </a:cubicBezTo>
                  <a:cubicBezTo>
                    <a:pt x="243" y="169"/>
                    <a:pt x="250" y="105"/>
                    <a:pt x="250" y="38"/>
                  </a:cubicBezTo>
                  <a:cubicBezTo>
                    <a:pt x="250" y="19"/>
                    <a:pt x="229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1773548" y="2082411"/>
              <a:ext cx="12177" cy="30774"/>
            </a:xfrm>
            <a:custGeom>
              <a:avLst/>
              <a:gdLst/>
              <a:ahLst/>
              <a:cxnLst/>
              <a:rect l="l" t="t" r="r" b="b"/>
              <a:pathLst>
                <a:path w="313" h="791" extrusionOk="0">
                  <a:moveTo>
                    <a:pt x="261" y="0"/>
                  </a:moveTo>
                  <a:cubicBezTo>
                    <a:pt x="248" y="0"/>
                    <a:pt x="239" y="8"/>
                    <a:pt x="231" y="18"/>
                  </a:cubicBezTo>
                  <a:cubicBezTo>
                    <a:pt x="195" y="75"/>
                    <a:pt x="169" y="135"/>
                    <a:pt x="145" y="192"/>
                  </a:cubicBezTo>
                  <a:cubicBezTo>
                    <a:pt x="122" y="252"/>
                    <a:pt x="100" y="311"/>
                    <a:pt x="79" y="373"/>
                  </a:cubicBezTo>
                  <a:cubicBezTo>
                    <a:pt x="62" y="435"/>
                    <a:pt x="43" y="495"/>
                    <a:pt x="31" y="557"/>
                  </a:cubicBezTo>
                  <a:cubicBezTo>
                    <a:pt x="19" y="619"/>
                    <a:pt x="7" y="685"/>
                    <a:pt x="3" y="752"/>
                  </a:cubicBezTo>
                  <a:cubicBezTo>
                    <a:pt x="0" y="771"/>
                    <a:pt x="14" y="790"/>
                    <a:pt x="31" y="790"/>
                  </a:cubicBezTo>
                  <a:cubicBezTo>
                    <a:pt x="48" y="790"/>
                    <a:pt x="60" y="781"/>
                    <a:pt x="64" y="771"/>
                  </a:cubicBezTo>
                  <a:cubicBezTo>
                    <a:pt x="100" y="716"/>
                    <a:pt x="126" y="657"/>
                    <a:pt x="155" y="599"/>
                  </a:cubicBezTo>
                  <a:cubicBezTo>
                    <a:pt x="181" y="540"/>
                    <a:pt x="205" y="480"/>
                    <a:pt x="222" y="421"/>
                  </a:cubicBezTo>
                  <a:cubicBezTo>
                    <a:pt x="243" y="361"/>
                    <a:pt x="260" y="299"/>
                    <a:pt x="276" y="235"/>
                  </a:cubicBezTo>
                  <a:cubicBezTo>
                    <a:pt x="291" y="173"/>
                    <a:pt x="303" y="111"/>
                    <a:pt x="307" y="42"/>
                  </a:cubicBezTo>
                  <a:cubicBezTo>
                    <a:pt x="312" y="21"/>
                    <a:pt x="291" y="4"/>
                    <a:pt x="269" y="2"/>
                  </a:cubicBezTo>
                  <a:cubicBezTo>
                    <a:pt x="266" y="1"/>
                    <a:pt x="26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1788565" y="2088908"/>
              <a:ext cx="14200" cy="29840"/>
            </a:xfrm>
            <a:custGeom>
              <a:avLst/>
              <a:gdLst/>
              <a:ahLst/>
              <a:cxnLst/>
              <a:rect l="l" t="t" r="r" b="b"/>
              <a:pathLst>
                <a:path w="365" h="767" extrusionOk="0">
                  <a:moveTo>
                    <a:pt x="316" y="0"/>
                  </a:moveTo>
                  <a:cubicBezTo>
                    <a:pt x="305" y="0"/>
                    <a:pt x="294" y="8"/>
                    <a:pt x="286" y="16"/>
                  </a:cubicBezTo>
                  <a:cubicBezTo>
                    <a:pt x="248" y="68"/>
                    <a:pt x="214" y="125"/>
                    <a:pt x="186" y="182"/>
                  </a:cubicBezTo>
                  <a:cubicBezTo>
                    <a:pt x="155" y="240"/>
                    <a:pt x="131" y="299"/>
                    <a:pt x="107" y="359"/>
                  </a:cubicBezTo>
                  <a:cubicBezTo>
                    <a:pt x="83" y="418"/>
                    <a:pt x="62" y="478"/>
                    <a:pt x="45" y="540"/>
                  </a:cubicBezTo>
                  <a:cubicBezTo>
                    <a:pt x="26" y="602"/>
                    <a:pt x="10" y="664"/>
                    <a:pt x="0" y="728"/>
                  </a:cubicBezTo>
                  <a:cubicBezTo>
                    <a:pt x="0" y="745"/>
                    <a:pt x="12" y="764"/>
                    <a:pt x="31" y="766"/>
                  </a:cubicBezTo>
                  <a:cubicBezTo>
                    <a:pt x="33" y="766"/>
                    <a:pt x="34" y="766"/>
                    <a:pt x="35" y="766"/>
                  </a:cubicBezTo>
                  <a:cubicBezTo>
                    <a:pt x="48" y="766"/>
                    <a:pt x="58" y="758"/>
                    <a:pt x="62" y="752"/>
                  </a:cubicBezTo>
                  <a:cubicBezTo>
                    <a:pt x="102" y="697"/>
                    <a:pt x="133" y="640"/>
                    <a:pt x="164" y="585"/>
                  </a:cubicBezTo>
                  <a:cubicBezTo>
                    <a:pt x="193" y="528"/>
                    <a:pt x="224" y="468"/>
                    <a:pt x="248" y="411"/>
                  </a:cubicBezTo>
                  <a:cubicBezTo>
                    <a:pt x="274" y="352"/>
                    <a:pt x="295" y="292"/>
                    <a:pt x="317" y="232"/>
                  </a:cubicBezTo>
                  <a:cubicBezTo>
                    <a:pt x="336" y="173"/>
                    <a:pt x="353" y="111"/>
                    <a:pt x="360" y="44"/>
                  </a:cubicBezTo>
                  <a:cubicBezTo>
                    <a:pt x="364" y="25"/>
                    <a:pt x="345" y="4"/>
                    <a:pt x="324" y="1"/>
                  </a:cubicBezTo>
                  <a:cubicBezTo>
                    <a:pt x="321" y="0"/>
                    <a:pt x="319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1803194" y="2096300"/>
              <a:ext cx="16457" cy="29023"/>
            </a:xfrm>
            <a:custGeom>
              <a:avLst/>
              <a:gdLst/>
              <a:ahLst/>
              <a:cxnLst/>
              <a:rect l="l" t="t" r="r" b="b"/>
              <a:pathLst>
                <a:path w="423" h="746" extrusionOk="0">
                  <a:moveTo>
                    <a:pt x="374" y="0"/>
                  </a:moveTo>
                  <a:cubicBezTo>
                    <a:pt x="363" y="0"/>
                    <a:pt x="351" y="6"/>
                    <a:pt x="346" y="14"/>
                  </a:cubicBezTo>
                  <a:cubicBezTo>
                    <a:pt x="301" y="64"/>
                    <a:pt x="265" y="116"/>
                    <a:pt x="231" y="171"/>
                  </a:cubicBezTo>
                  <a:cubicBezTo>
                    <a:pt x="198" y="223"/>
                    <a:pt x="170" y="283"/>
                    <a:pt x="139" y="340"/>
                  </a:cubicBezTo>
                  <a:cubicBezTo>
                    <a:pt x="112" y="397"/>
                    <a:pt x="86" y="457"/>
                    <a:pt x="65" y="516"/>
                  </a:cubicBezTo>
                  <a:cubicBezTo>
                    <a:pt x="41" y="576"/>
                    <a:pt x="19" y="638"/>
                    <a:pt x="5" y="700"/>
                  </a:cubicBezTo>
                  <a:cubicBezTo>
                    <a:pt x="0" y="721"/>
                    <a:pt x="8" y="740"/>
                    <a:pt x="29" y="745"/>
                  </a:cubicBezTo>
                  <a:cubicBezTo>
                    <a:pt x="31" y="746"/>
                    <a:pt x="34" y="746"/>
                    <a:pt x="36" y="746"/>
                  </a:cubicBezTo>
                  <a:cubicBezTo>
                    <a:pt x="47" y="746"/>
                    <a:pt x="57" y="741"/>
                    <a:pt x="65" y="731"/>
                  </a:cubicBezTo>
                  <a:cubicBezTo>
                    <a:pt x="108" y="681"/>
                    <a:pt x="143" y="626"/>
                    <a:pt x="179" y="574"/>
                  </a:cubicBezTo>
                  <a:cubicBezTo>
                    <a:pt x="215" y="519"/>
                    <a:pt x="243" y="462"/>
                    <a:pt x="277" y="407"/>
                  </a:cubicBezTo>
                  <a:cubicBezTo>
                    <a:pt x="305" y="350"/>
                    <a:pt x="334" y="290"/>
                    <a:pt x="358" y="233"/>
                  </a:cubicBezTo>
                  <a:cubicBezTo>
                    <a:pt x="382" y="173"/>
                    <a:pt x="405" y="111"/>
                    <a:pt x="417" y="50"/>
                  </a:cubicBezTo>
                  <a:cubicBezTo>
                    <a:pt x="422" y="28"/>
                    <a:pt x="405" y="7"/>
                    <a:pt x="384" y="2"/>
                  </a:cubicBezTo>
                  <a:cubicBezTo>
                    <a:pt x="381" y="1"/>
                    <a:pt x="37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1817005" y="2105054"/>
              <a:ext cx="18480" cy="27895"/>
            </a:xfrm>
            <a:custGeom>
              <a:avLst/>
              <a:gdLst/>
              <a:ahLst/>
              <a:cxnLst/>
              <a:rect l="l" t="t" r="r" b="b"/>
              <a:pathLst>
                <a:path w="475" h="717" extrusionOk="0">
                  <a:moveTo>
                    <a:pt x="426" y="0"/>
                  </a:moveTo>
                  <a:cubicBezTo>
                    <a:pt x="416" y="0"/>
                    <a:pt x="407" y="5"/>
                    <a:pt x="398" y="10"/>
                  </a:cubicBezTo>
                  <a:cubicBezTo>
                    <a:pt x="351" y="58"/>
                    <a:pt x="312" y="110"/>
                    <a:pt x="272" y="163"/>
                  </a:cubicBezTo>
                  <a:cubicBezTo>
                    <a:pt x="234" y="218"/>
                    <a:pt x="200" y="270"/>
                    <a:pt x="169" y="325"/>
                  </a:cubicBezTo>
                  <a:cubicBezTo>
                    <a:pt x="136" y="380"/>
                    <a:pt x="105" y="437"/>
                    <a:pt x="79" y="494"/>
                  </a:cubicBezTo>
                  <a:cubicBezTo>
                    <a:pt x="53" y="551"/>
                    <a:pt x="27" y="611"/>
                    <a:pt x="7" y="673"/>
                  </a:cubicBezTo>
                  <a:cubicBezTo>
                    <a:pt x="0" y="694"/>
                    <a:pt x="15" y="711"/>
                    <a:pt x="31" y="713"/>
                  </a:cubicBezTo>
                  <a:cubicBezTo>
                    <a:pt x="35" y="715"/>
                    <a:pt x="38" y="716"/>
                    <a:pt x="42" y="716"/>
                  </a:cubicBezTo>
                  <a:cubicBezTo>
                    <a:pt x="51" y="716"/>
                    <a:pt x="60" y="711"/>
                    <a:pt x="67" y="706"/>
                  </a:cubicBezTo>
                  <a:cubicBezTo>
                    <a:pt x="112" y="658"/>
                    <a:pt x="153" y="606"/>
                    <a:pt x="193" y="556"/>
                  </a:cubicBezTo>
                  <a:cubicBezTo>
                    <a:pt x="231" y="506"/>
                    <a:pt x="267" y="451"/>
                    <a:pt x="303" y="399"/>
                  </a:cubicBezTo>
                  <a:cubicBezTo>
                    <a:pt x="334" y="344"/>
                    <a:pt x="367" y="289"/>
                    <a:pt x="393" y="232"/>
                  </a:cubicBezTo>
                  <a:cubicBezTo>
                    <a:pt x="424" y="177"/>
                    <a:pt x="451" y="118"/>
                    <a:pt x="470" y="53"/>
                  </a:cubicBezTo>
                  <a:cubicBezTo>
                    <a:pt x="474" y="32"/>
                    <a:pt x="462" y="8"/>
                    <a:pt x="439" y="3"/>
                  </a:cubicBezTo>
                  <a:cubicBezTo>
                    <a:pt x="434" y="1"/>
                    <a:pt x="430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1830622" y="2114974"/>
              <a:ext cx="20153" cy="26767"/>
            </a:xfrm>
            <a:custGeom>
              <a:avLst/>
              <a:gdLst/>
              <a:ahLst/>
              <a:cxnLst/>
              <a:rect l="l" t="t" r="r" b="b"/>
              <a:pathLst>
                <a:path w="518" h="688" extrusionOk="0">
                  <a:moveTo>
                    <a:pt x="470" y="1"/>
                  </a:moveTo>
                  <a:cubicBezTo>
                    <a:pt x="460" y="1"/>
                    <a:pt x="451" y="3"/>
                    <a:pt x="444" y="8"/>
                  </a:cubicBezTo>
                  <a:cubicBezTo>
                    <a:pt x="394" y="53"/>
                    <a:pt x="351" y="98"/>
                    <a:pt x="310" y="148"/>
                  </a:cubicBezTo>
                  <a:cubicBezTo>
                    <a:pt x="267" y="198"/>
                    <a:pt x="229" y="251"/>
                    <a:pt x="193" y="303"/>
                  </a:cubicBezTo>
                  <a:cubicBezTo>
                    <a:pt x="158" y="358"/>
                    <a:pt x="124" y="410"/>
                    <a:pt x="91" y="468"/>
                  </a:cubicBezTo>
                  <a:cubicBezTo>
                    <a:pt x="60" y="525"/>
                    <a:pt x="31" y="580"/>
                    <a:pt x="8" y="639"/>
                  </a:cubicBezTo>
                  <a:cubicBezTo>
                    <a:pt x="1" y="658"/>
                    <a:pt x="12" y="680"/>
                    <a:pt x="27" y="684"/>
                  </a:cubicBezTo>
                  <a:cubicBezTo>
                    <a:pt x="31" y="687"/>
                    <a:pt x="35" y="688"/>
                    <a:pt x="40" y="688"/>
                  </a:cubicBezTo>
                  <a:cubicBezTo>
                    <a:pt x="48" y="688"/>
                    <a:pt x="56" y="684"/>
                    <a:pt x="62" y="680"/>
                  </a:cubicBezTo>
                  <a:cubicBezTo>
                    <a:pt x="112" y="637"/>
                    <a:pt x="155" y="589"/>
                    <a:pt x="196" y="539"/>
                  </a:cubicBezTo>
                  <a:cubicBezTo>
                    <a:pt x="239" y="491"/>
                    <a:pt x="277" y="441"/>
                    <a:pt x="315" y="391"/>
                  </a:cubicBezTo>
                  <a:cubicBezTo>
                    <a:pt x="353" y="339"/>
                    <a:pt x="389" y="287"/>
                    <a:pt x="422" y="229"/>
                  </a:cubicBezTo>
                  <a:cubicBezTo>
                    <a:pt x="456" y="177"/>
                    <a:pt x="489" y="120"/>
                    <a:pt x="510" y="58"/>
                  </a:cubicBezTo>
                  <a:cubicBezTo>
                    <a:pt x="517" y="36"/>
                    <a:pt x="506" y="13"/>
                    <a:pt x="486" y="3"/>
                  </a:cubicBezTo>
                  <a:cubicBezTo>
                    <a:pt x="481" y="1"/>
                    <a:pt x="475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1843305" y="2126140"/>
              <a:ext cx="22098" cy="25599"/>
            </a:xfrm>
            <a:custGeom>
              <a:avLst/>
              <a:gdLst/>
              <a:ahLst/>
              <a:cxnLst/>
              <a:rect l="l" t="t" r="r" b="b"/>
              <a:pathLst>
                <a:path w="568" h="658" extrusionOk="0">
                  <a:moveTo>
                    <a:pt x="520" y="0"/>
                  </a:moveTo>
                  <a:cubicBezTo>
                    <a:pt x="512" y="0"/>
                    <a:pt x="504" y="3"/>
                    <a:pt x="496" y="9"/>
                  </a:cubicBezTo>
                  <a:cubicBezTo>
                    <a:pt x="442" y="47"/>
                    <a:pt x="394" y="92"/>
                    <a:pt x="351" y="140"/>
                  </a:cubicBezTo>
                  <a:cubicBezTo>
                    <a:pt x="306" y="188"/>
                    <a:pt x="263" y="235"/>
                    <a:pt x="222" y="285"/>
                  </a:cubicBezTo>
                  <a:cubicBezTo>
                    <a:pt x="184" y="335"/>
                    <a:pt x="144" y="385"/>
                    <a:pt x="108" y="440"/>
                  </a:cubicBezTo>
                  <a:cubicBezTo>
                    <a:pt x="72" y="493"/>
                    <a:pt x="41" y="547"/>
                    <a:pt x="10" y="607"/>
                  </a:cubicBezTo>
                  <a:cubicBezTo>
                    <a:pt x="1" y="624"/>
                    <a:pt x="8" y="645"/>
                    <a:pt x="25" y="655"/>
                  </a:cubicBezTo>
                  <a:cubicBezTo>
                    <a:pt x="29" y="656"/>
                    <a:pt x="33" y="657"/>
                    <a:pt x="38" y="657"/>
                  </a:cubicBezTo>
                  <a:cubicBezTo>
                    <a:pt x="47" y="657"/>
                    <a:pt x="56" y="654"/>
                    <a:pt x="60" y="648"/>
                  </a:cubicBezTo>
                  <a:cubicBezTo>
                    <a:pt x="115" y="609"/>
                    <a:pt x="163" y="564"/>
                    <a:pt x="208" y="521"/>
                  </a:cubicBezTo>
                  <a:cubicBezTo>
                    <a:pt x="251" y="476"/>
                    <a:pt x="296" y="428"/>
                    <a:pt x="339" y="381"/>
                  </a:cubicBezTo>
                  <a:cubicBezTo>
                    <a:pt x="380" y="331"/>
                    <a:pt x="423" y="278"/>
                    <a:pt x="458" y="226"/>
                  </a:cubicBezTo>
                  <a:cubicBezTo>
                    <a:pt x="494" y="171"/>
                    <a:pt x="530" y="119"/>
                    <a:pt x="558" y="59"/>
                  </a:cubicBezTo>
                  <a:cubicBezTo>
                    <a:pt x="568" y="38"/>
                    <a:pt x="558" y="14"/>
                    <a:pt x="537" y="4"/>
                  </a:cubicBezTo>
                  <a:cubicBezTo>
                    <a:pt x="531" y="2"/>
                    <a:pt x="526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1855365" y="2137967"/>
              <a:ext cx="23654" cy="24238"/>
            </a:xfrm>
            <a:custGeom>
              <a:avLst/>
              <a:gdLst/>
              <a:ahLst/>
              <a:cxnLst/>
              <a:rect l="l" t="t" r="r" b="b"/>
              <a:pathLst>
                <a:path w="608" h="623" extrusionOk="0">
                  <a:moveTo>
                    <a:pt x="557" y="0"/>
                  </a:moveTo>
                  <a:cubicBezTo>
                    <a:pt x="550" y="0"/>
                    <a:pt x="542" y="3"/>
                    <a:pt x="537" y="8"/>
                  </a:cubicBezTo>
                  <a:cubicBezTo>
                    <a:pt x="479" y="43"/>
                    <a:pt x="434" y="81"/>
                    <a:pt x="386" y="127"/>
                  </a:cubicBezTo>
                  <a:cubicBezTo>
                    <a:pt x="339" y="170"/>
                    <a:pt x="294" y="217"/>
                    <a:pt x="248" y="263"/>
                  </a:cubicBezTo>
                  <a:cubicBezTo>
                    <a:pt x="203" y="310"/>
                    <a:pt x="165" y="358"/>
                    <a:pt x="124" y="410"/>
                  </a:cubicBezTo>
                  <a:cubicBezTo>
                    <a:pt x="84" y="460"/>
                    <a:pt x="46" y="515"/>
                    <a:pt x="12" y="570"/>
                  </a:cubicBezTo>
                  <a:cubicBezTo>
                    <a:pt x="1" y="589"/>
                    <a:pt x="8" y="610"/>
                    <a:pt x="24" y="617"/>
                  </a:cubicBezTo>
                  <a:cubicBezTo>
                    <a:pt x="30" y="621"/>
                    <a:pt x="36" y="623"/>
                    <a:pt x="43" y="623"/>
                  </a:cubicBezTo>
                  <a:cubicBezTo>
                    <a:pt x="50" y="623"/>
                    <a:pt x="56" y="620"/>
                    <a:pt x="60" y="615"/>
                  </a:cubicBezTo>
                  <a:cubicBezTo>
                    <a:pt x="115" y="579"/>
                    <a:pt x="167" y="541"/>
                    <a:pt x="215" y="496"/>
                  </a:cubicBezTo>
                  <a:cubicBezTo>
                    <a:pt x="263" y="455"/>
                    <a:pt x="310" y="410"/>
                    <a:pt x="355" y="365"/>
                  </a:cubicBezTo>
                  <a:cubicBezTo>
                    <a:pt x="401" y="320"/>
                    <a:pt x="441" y="272"/>
                    <a:pt x="484" y="222"/>
                  </a:cubicBezTo>
                  <a:cubicBezTo>
                    <a:pt x="525" y="177"/>
                    <a:pt x="565" y="124"/>
                    <a:pt x="596" y="65"/>
                  </a:cubicBezTo>
                  <a:cubicBezTo>
                    <a:pt x="608" y="46"/>
                    <a:pt x="598" y="20"/>
                    <a:pt x="579" y="8"/>
                  </a:cubicBezTo>
                  <a:cubicBezTo>
                    <a:pt x="572" y="3"/>
                    <a:pt x="565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00" name="Google Shape;900;p14"/>
          <p:cNvGrpSpPr/>
          <p:nvPr/>
        </p:nvGrpSpPr>
        <p:grpSpPr>
          <a:xfrm>
            <a:off x="8582317" y="477664"/>
            <a:ext cx="394038" cy="507407"/>
            <a:chOff x="7641745" y="2166679"/>
            <a:chExt cx="272880" cy="351390"/>
          </a:xfrm>
        </p:grpSpPr>
        <p:sp>
          <p:nvSpPr>
            <p:cNvPr id="901" name="Google Shape;901;p14"/>
            <p:cNvSpPr/>
            <p:nvPr/>
          </p:nvSpPr>
          <p:spPr>
            <a:xfrm>
              <a:off x="7645285" y="2170103"/>
              <a:ext cx="265916" cy="344582"/>
            </a:xfrm>
            <a:custGeom>
              <a:avLst/>
              <a:gdLst/>
              <a:ahLst/>
              <a:cxnLst/>
              <a:rect l="l" t="t" r="r" b="b"/>
              <a:pathLst>
                <a:path w="6835" h="8857" extrusionOk="0">
                  <a:moveTo>
                    <a:pt x="3439" y="1"/>
                  </a:moveTo>
                  <a:cubicBezTo>
                    <a:pt x="3394" y="1"/>
                    <a:pt x="3348" y="2"/>
                    <a:pt x="3302" y="3"/>
                  </a:cubicBezTo>
                  <a:cubicBezTo>
                    <a:pt x="1572" y="73"/>
                    <a:pt x="153" y="1464"/>
                    <a:pt x="50" y="3193"/>
                  </a:cubicBezTo>
                  <a:cubicBezTo>
                    <a:pt x="0" y="4063"/>
                    <a:pt x="274" y="4865"/>
                    <a:pt x="767" y="5492"/>
                  </a:cubicBezTo>
                  <a:cubicBezTo>
                    <a:pt x="1098" y="5914"/>
                    <a:pt x="1527" y="6257"/>
                    <a:pt x="2018" y="6483"/>
                  </a:cubicBezTo>
                  <a:cubicBezTo>
                    <a:pt x="2189" y="6562"/>
                    <a:pt x="2325" y="6700"/>
                    <a:pt x="2399" y="6874"/>
                  </a:cubicBezTo>
                  <a:lnTo>
                    <a:pt x="3192" y="8694"/>
                  </a:lnTo>
                  <a:cubicBezTo>
                    <a:pt x="3240" y="8802"/>
                    <a:pt x="3340" y="8856"/>
                    <a:pt x="3440" y="8856"/>
                  </a:cubicBezTo>
                  <a:cubicBezTo>
                    <a:pt x="3541" y="8856"/>
                    <a:pt x="3640" y="8802"/>
                    <a:pt x="3685" y="8694"/>
                  </a:cubicBezTo>
                  <a:lnTo>
                    <a:pt x="4479" y="6874"/>
                  </a:lnTo>
                  <a:cubicBezTo>
                    <a:pt x="4552" y="6700"/>
                    <a:pt x="4691" y="6562"/>
                    <a:pt x="4860" y="6483"/>
                  </a:cubicBezTo>
                  <a:cubicBezTo>
                    <a:pt x="6025" y="5945"/>
                    <a:pt x="6834" y="4768"/>
                    <a:pt x="6834" y="3398"/>
                  </a:cubicBezTo>
                  <a:cubicBezTo>
                    <a:pt x="6834" y="2612"/>
                    <a:pt x="6570" y="1888"/>
                    <a:pt x="6120" y="1314"/>
                  </a:cubicBezTo>
                  <a:cubicBezTo>
                    <a:pt x="5498" y="513"/>
                    <a:pt x="4527" y="1"/>
                    <a:pt x="3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7675125" y="2221185"/>
              <a:ext cx="236076" cy="293499"/>
            </a:xfrm>
            <a:custGeom>
              <a:avLst/>
              <a:gdLst/>
              <a:ahLst/>
              <a:cxnLst/>
              <a:rect l="l" t="t" r="r" b="b"/>
              <a:pathLst>
                <a:path w="6068" h="7544" extrusionOk="0">
                  <a:moveTo>
                    <a:pt x="5355" y="1"/>
                  </a:moveTo>
                  <a:cubicBezTo>
                    <a:pt x="5324" y="558"/>
                    <a:pt x="5262" y="1111"/>
                    <a:pt x="5115" y="1647"/>
                  </a:cubicBezTo>
                  <a:cubicBezTo>
                    <a:pt x="4776" y="2859"/>
                    <a:pt x="4007" y="3807"/>
                    <a:pt x="2752" y="4105"/>
                  </a:cubicBezTo>
                  <a:cubicBezTo>
                    <a:pt x="2348" y="4199"/>
                    <a:pt x="1963" y="4228"/>
                    <a:pt x="1610" y="4228"/>
                  </a:cubicBezTo>
                  <a:cubicBezTo>
                    <a:pt x="1068" y="4228"/>
                    <a:pt x="601" y="4161"/>
                    <a:pt x="256" y="4161"/>
                  </a:cubicBezTo>
                  <a:cubicBezTo>
                    <a:pt x="161" y="4161"/>
                    <a:pt x="76" y="4166"/>
                    <a:pt x="0" y="4179"/>
                  </a:cubicBezTo>
                  <a:cubicBezTo>
                    <a:pt x="331" y="4601"/>
                    <a:pt x="760" y="4944"/>
                    <a:pt x="1251" y="5170"/>
                  </a:cubicBezTo>
                  <a:cubicBezTo>
                    <a:pt x="1422" y="5249"/>
                    <a:pt x="1558" y="5387"/>
                    <a:pt x="1632" y="5561"/>
                  </a:cubicBezTo>
                  <a:lnTo>
                    <a:pt x="2425" y="7381"/>
                  </a:lnTo>
                  <a:cubicBezTo>
                    <a:pt x="2473" y="7489"/>
                    <a:pt x="2573" y="7543"/>
                    <a:pt x="2673" y="7543"/>
                  </a:cubicBezTo>
                  <a:cubicBezTo>
                    <a:pt x="2774" y="7543"/>
                    <a:pt x="2873" y="7489"/>
                    <a:pt x="2918" y="7381"/>
                  </a:cubicBezTo>
                  <a:lnTo>
                    <a:pt x="3712" y="5561"/>
                  </a:lnTo>
                  <a:cubicBezTo>
                    <a:pt x="3785" y="5387"/>
                    <a:pt x="3924" y="5249"/>
                    <a:pt x="4093" y="5170"/>
                  </a:cubicBezTo>
                  <a:cubicBezTo>
                    <a:pt x="5258" y="4632"/>
                    <a:pt x="6067" y="3455"/>
                    <a:pt x="6067" y="2085"/>
                  </a:cubicBezTo>
                  <a:cubicBezTo>
                    <a:pt x="6067" y="1299"/>
                    <a:pt x="5803" y="575"/>
                    <a:pt x="535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7673919" y="2200877"/>
              <a:ext cx="210398" cy="210437"/>
            </a:xfrm>
            <a:custGeom>
              <a:avLst/>
              <a:gdLst/>
              <a:ahLst/>
              <a:cxnLst/>
              <a:rect l="l" t="t" r="r" b="b"/>
              <a:pathLst>
                <a:path w="5408" h="5409" extrusionOk="0">
                  <a:moveTo>
                    <a:pt x="2704" y="1"/>
                  </a:moveTo>
                  <a:cubicBezTo>
                    <a:pt x="1213" y="1"/>
                    <a:pt x="0" y="1216"/>
                    <a:pt x="0" y="2705"/>
                  </a:cubicBezTo>
                  <a:cubicBezTo>
                    <a:pt x="0" y="3369"/>
                    <a:pt x="243" y="4008"/>
                    <a:pt x="684" y="4501"/>
                  </a:cubicBezTo>
                  <a:cubicBezTo>
                    <a:pt x="1196" y="5080"/>
                    <a:pt x="1932" y="5408"/>
                    <a:pt x="2704" y="5408"/>
                  </a:cubicBezTo>
                  <a:cubicBezTo>
                    <a:pt x="4195" y="5408"/>
                    <a:pt x="5408" y="4194"/>
                    <a:pt x="5408" y="2705"/>
                  </a:cubicBezTo>
                  <a:cubicBezTo>
                    <a:pt x="5408" y="1969"/>
                    <a:pt x="5119" y="1285"/>
                    <a:pt x="4595" y="773"/>
                  </a:cubicBezTo>
                  <a:cubicBezTo>
                    <a:pt x="4086" y="275"/>
                    <a:pt x="3416" y="1"/>
                    <a:pt x="2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7690298" y="2217372"/>
              <a:ext cx="177718" cy="177524"/>
            </a:xfrm>
            <a:custGeom>
              <a:avLst/>
              <a:gdLst/>
              <a:ahLst/>
              <a:cxnLst/>
              <a:rect l="l" t="t" r="r" b="b"/>
              <a:pathLst>
                <a:path w="4568" h="4563" extrusionOk="0">
                  <a:moveTo>
                    <a:pt x="2283" y="1"/>
                  </a:moveTo>
                  <a:cubicBezTo>
                    <a:pt x="1023" y="1"/>
                    <a:pt x="1" y="1021"/>
                    <a:pt x="1" y="2281"/>
                  </a:cubicBezTo>
                  <a:cubicBezTo>
                    <a:pt x="1" y="2862"/>
                    <a:pt x="222" y="3391"/>
                    <a:pt x="580" y="3796"/>
                  </a:cubicBezTo>
                  <a:cubicBezTo>
                    <a:pt x="656" y="3879"/>
                    <a:pt x="737" y="3960"/>
                    <a:pt x="823" y="4032"/>
                  </a:cubicBezTo>
                  <a:cubicBezTo>
                    <a:pt x="1218" y="4363"/>
                    <a:pt x="1728" y="4563"/>
                    <a:pt x="2285" y="4563"/>
                  </a:cubicBezTo>
                  <a:cubicBezTo>
                    <a:pt x="3545" y="4563"/>
                    <a:pt x="4567" y="3541"/>
                    <a:pt x="4567" y="2281"/>
                  </a:cubicBezTo>
                  <a:cubicBezTo>
                    <a:pt x="4567" y="1769"/>
                    <a:pt x="4396" y="1299"/>
                    <a:pt x="4115" y="918"/>
                  </a:cubicBezTo>
                  <a:cubicBezTo>
                    <a:pt x="4043" y="823"/>
                    <a:pt x="3962" y="732"/>
                    <a:pt x="3879" y="651"/>
                  </a:cubicBezTo>
                  <a:cubicBezTo>
                    <a:pt x="3467" y="246"/>
                    <a:pt x="2902" y="1"/>
                    <a:pt x="2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7768886" y="2252932"/>
              <a:ext cx="50187" cy="60030"/>
            </a:xfrm>
            <a:custGeom>
              <a:avLst/>
              <a:gdLst/>
              <a:ahLst/>
              <a:cxnLst/>
              <a:rect l="l" t="t" r="r" b="b"/>
              <a:pathLst>
                <a:path w="1290" h="1543" extrusionOk="0">
                  <a:moveTo>
                    <a:pt x="1259" y="1"/>
                  </a:moveTo>
                  <a:cubicBezTo>
                    <a:pt x="1254" y="1"/>
                    <a:pt x="1249" y="3"/>
                    <a:pt x="1244" y="6"/>
                  </a:cubicBezTo>
                  <a:lnTo>
                    <a:pt x="1" y="1102"/>
                  </a:lnTo>
                  <a:lnTo>
                    <a:pt x="594" y="1543"/>
                  </a:lnTo>
                  <a:lnTo>
                    <a:pt x="1282" y="37"/>
                  </a:lnTo>
                  <a:cubicBezTo>
                    <a:pt x="1290" y="19"/>
                    <a:pt x="1275" y="1"/>
                    <a:pt x="1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7738968" y="2299306"/>
              <a:ext cx="50343" cy="59992"/>
            </a:xfrm>
            <a:custGeom>
              <a:avLst/>
              <a:gdLst/>
              <a:ahLst/>
              <a:cxnLst/>
              <a:rect l="l" t="t" r="r" b="b"/>
              <a:pathLst>
                <a:path w="1294" h="1542" extrusionOk="0">
                  <a:moveTo>
                    <a:pt x="701" y="1"/>
                  </a:moveTo>
                  <a:lnTo>
                    <a:pt x="10" y="1506"/>
                  </a:lnTo>
                  <a:cubicBezTo>
                    <a:pt x="1" y="1525"/>
                    <a:pt x="17" y="1542"/>
                    <a:pt x="34" y="1542"/>
                  </a:cubicBezTo>
                  <a:cubicBezTo>
                    <a:pt x="39" y="1542"/>
                    <a:pt x="44" y="1540"/>
                    <a:pt x="48" y="1537"/>
                  </a:cubicBezTo>
                  <a:lnTo>
                    <a:pt x="1294" y="441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7760755" y="2289852"/>
              <a:ext cx="36804" cy="32486"/>
            </a:xfrm>
            <a:custGeom>
              <a:avLst/>
              <a:gdLst/>
              <a:ahLst/>
              <a:cxnLst/>
              <a:rect l="l" t="t" r="r" b="b"/>
              <a:pathLst>
                <a:path w="946" h="835" extrusionOk="0">
                  <a:moveTo>
                    <a:pt x="473" y="1"/>
                  </a:moveTo>
                  <a:cubicBezTo>
                    <a:pt x="345" y="1"/>
                    <a:pt x="219" y="58"/>
                    <a:pt x="138" y="168"/>
                  </a:cubicBezTo>
                  <a:cubicBezTo>
                    <a:pt x="0" y="353"/>
                    <a:pt x="41" y="615"/>
                    <a:pt x="224" y="751"/>
                  </a:cubicBezTo>
                  <a:cubicBezTo>
                    <a:pt x="300" y="807"/>
                    <a:pt x="388" y="835"/>
                    <a:pt x="476" y="835"/>
                  </a:cubicBezTo>
                  <a:cubicBezTo>
                    <a:pt x="603" y="835"/>
                    <a:pt x="727" y="777"/>
                    <a:pt x="808" y="665"/>
                  </a:cubicBezTo>
                  <a:cubicBezTo>
                    <a:pt x="946" y="482"/>
                    <a:pt x="905" y="220"/>
                    <a:pt x="722" y="82"/>
                  </a:cubicBezTo>
                  <a:cubicBezTo>
                    <a:pt x="647" y="27"/>
                    <a:pt x="560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7703098" y="2233518"/>
              <a:ext cx="177718" cy="174372"/>
            </a:xfrm>
            <a:custGeom>
              <a:avLst/>
              <a:gdLst/>
              <a:ahLst/>
              <a:cxnLst/>
              <a:rect l="l" t="t" r="r" b="b"/>
              <a:pathLst>
                <a:path w="4568" h="4482" extrusionOk="0">
                  <a:moveTo>
                    <a:pt x="3779" y="0"/>
                  </a:moveTo>
                  <a:lnTo>
                    <a:pt x="3779" y="0"/>
                  </a:lnTo>
                  <a:cubicBezTo>
                    <a:pt x="3791" y="167"/>
                    <a:pt x="3791" y="336"/>
                    <a:pt x="3781" y="503"/>
                  </a:cubicBezTo>
                  <a:cubicBezTo>
                    <a:pt x="4067" y="884"/>
                    <a:pt x="4234" y="1354"/>
                    <a:pt x="4234" y="1866"/>
                  </a:cubicBezTo>
                  <a:cubicBezTo>
                    <a:pt x="4234" y="3126"/>
                    <a:pt x="3214" y="4148"/>
                    <a:pt x="1954" y="4148"/>
                  </a:cubicBezTo>
                  <a:cubicBezTo>
                    <a:pt x="1396" y="4148"/>
                    <a:pt x="887" y="3950"/>
                    <a:pt x="491" y="3617"/>
                  </a:cubicBezTo>
                  <a:cubicBezTo>
                    <a:pt x="457" y="3618"/>
                    <a:pt x="423" y="3618"/>
                    <a:pt x="388" y="3618"/>
                  </a:cubicBezTo>
                  <a:cubicBezTo>
                    <a:pt x="261" y="3618"/>
                    <a:pt x="130" y="3612"/>
                    <a:pt x="1" y="3602"/>
                  </a:cubicBezTo>
                  <a:lnTo>
                    <a:pt x="1" y="3602"/>
                  </a:lnTo>
                  <a:cubicBezTo>
                    <a:pt x="479" y="4141"/>
                    <a:pt x="1177" y="4481"/>
                    <a:pt x="1954" y="4481"/>
                  </a:cubicBezTo>
                  <a:cubicBezTo>
                    <a:pt x="3397" y="4481"/>
                    <a:pt x="4567" y="3312"/>
                    <a:pt x="4567" y="1866"/>
                  </a:cubicBezTo>
                  <a:cubicBezTo>
                    <a:pt x="4567" y="1134"/>
                    <a:pt x="4267" y="472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7722278" y="2252893"/>
              <a:ext cx="145738" cy="142003"/>
            </a:xfrm>
            <a:custGeom>
              <a:avLst/>
              <a:gdLst/>
              <a:ahLst/>
              <a:cxnLst/>
              <a:rect l="l" t="t" r="r" b="b"/>
              <a:pathLst>
                <a:path w="3746" h="3650" extrusionOk="0">
                  <a:moveTo>
                    <a:pt x="3290" y="0"/>
                  </a:moveTo>
                  <a:cubicBezTo>
                    <a:pt x="3290" y="41"/>
                    <a:pt x="3288" y="79"/>
                    <a:pt x="3286" y="117"/>
                  </a:cubicBezTo>
                  <a:cubicBezTo>
                    <a:pt x="3217" y="1020"/>
                    <a:pt x="2838" y="1925"/>
                    <a:pt x="2128" y="2478"/>
                  </a:cubicBezTo>
                  <a:cubicBezTo>
                    <a:pt x="1523" y="2949"/>
                    <a:pt x="775" y="3114"/>
                    <a:pt x="1" y="3119"/>
                  </a:cubicBezTo>
                  <a:cubicBezTo>
                    <a:pt x="396" y="3450"/>
                    <a:pt x="906" y="3650"/>
                    <a:pt x="1463" y="3650"/>
                  </a:cubicBezTo>
                  <a:cubicBezTo>
                    <a:pt x="2723" y="3650"/>
                    <a:pt x="3745" y="2628"/>
                    <a:pt x="3745" y="1368"/>
                  </a:cubicBezTo>
                  <a:cubicBezTo>
                    <a:pt x="3745" y="856"/>
                    <a:pt x="3574" y="386"/>
                    <a:pt x="329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7641745" y="2166679"/>
              <a:ext cx="272880" cy="351390"/>
            </a:xfrm>
            <a:custGeom>
              <a:avLst/>
              <a:gdLst/>
              <a:ahLst/>
              <a:cxnLst/>
              <a:rect l="l" t="t" r="r" b="b"/>
              <a:pathLst>
                <a:path w="7014" h="9032" extrusionOk="0">
                  <a:moveTo>
                    <a:pt x="3531" y="182"/>
                  </a:moveTo>
                  <a:cubicBezTo>
                    <a:pt x="4548" y="182"/>
                    <a:pt x="5515" y="651"/>
                    <a:pt x="6144" y="1459"/>
                  </a:cubicBezTo>
                  <a:cubicBezTo>
                    <a:pt x="6599" y="2042"/>
                    <a:pt x="6842" y="2745"/>
                    <a:pt x="6842" y="3488"/>
                  </a:cubicBezTo>
                  <a:cubicBezTo>
                    <a:pt x="6840" y="4770"/>
                    <a:pt x="6082" y="5949"/>
                    <a:pt x="4915" y="6490"/>
                  </a:cubicBezTo>
                  <a:cubicBezTo>
                    <a:pt x="4724" y="6578"/>
                    <a:pt x="4572" y="6733"/>
                    <a:pt x="4489" y="6926"/>
                  </a:cubicBezTo>
                  <a:lnTo>
                    <a:pt x="3698" y="8746"/>
                  </a:lnTo>
                  <a:cubicBezTo>
                    <a:pt x="3667" y="8812"/>
                    <a:pt x="3605" y="8855"/>
                    <a:pt x="3533" y="8855"/>
                  </a:cubicBezTo>
                  <a:cubicBezTo>
                    <a:pt x="3459" y="8855"/>
                    <a:pt x="3395" y="8812"/>
                    <a:pt x="3367" y="8746"/>
                  </a:cubicBezTo>
                  <a:lnTo>
                    <a:pt x="2573" y="6926"/>
                  </a:lnTo>
                  <a:cubicBezTo>
                    <a:pt x="2490" y="6733"/>
                    <a:pt x="2335" y="6578"/>
                    <a:pt x="2149" y="6490"/>
                  </a:cubicBezTo>
                  <a:cubicBezTo>
                    <a:pt x="1675" y="6271"/>
                    <a:pt x="1251" y="5940"/>
                    <a:pt x="930" y="5525"/>
                  </a:cubicBezTo>
                  <a:cubicBezTo>
                    <a:pt x="429" y="4891"/>
                    <a:pt x="184" y="4096"/>
                    <a:pt x="232" y="3286"/>
                  </a:cubicBezTo>
                  <a:cubicBezTo>
                    <a:pt x="329" y="1611"/>
                    <a:pt x="1720" y="249"/>
                    <a:pt x="3400" y="184"/>
                  </a:cubicBezTo>
                  <a:cubicBezTo>
                    <a:pt x="3443" y="182"/>
                    <a:pt x="3486" y="182"/>
                    <a:pt x="3531" y="182"/>
                  </a:cubicBezTo>
                  <a:close/>
                  <a:moveTo>
                    <a:pt x="3531" y="1"/>
                  </a:moveTo>
                  <a:cubicBezTo>
                    <a:pt x="3484" y="1"/>
                    <a:pt x="3437" y="1"/>
                    <a:pt x="3390" y="3"/>
                  </a:cubicBezTo>
                  <a:cubicBezTo>
                    <a:pt x="1623" y="70"/>
                    <a:pt x="155" y="1509"/>
                    <a:pt x="53" y="3274"/>
                  </a:cubicBezTo>
                  <a:cubicBezTo>
                    <a:pt x="1" y="4129"/>
                    <a:pt x="263" y="4965"/>
                    <a:pt x="787" y="5632"/>
                  </a:cubicBezTo>
                  <a:cubicBezTo>
                    <a:pt x="1127" y="6066"/>
                    <a:pt x="1570" y="6418"/>
                    <a:pt x="2071" y="6650"/>
                  </a:cubicBezTo>
                  <a:cubicBezTo>
                    <a:pt x="2223" y="6716"/>
                    <a:pt x="2342" y="6842"/>
                    <a:pt x="2407" y="6995"/>
                  </a:cubicBezTo>
                  <a:lnTo>
                    <a:pt x="3200" y="8812"/>
                  </a:lnTo>
                  <a:cubicBezTo>
                    <a:pt x="3257" y="8948"/>
                    <a:pt x="3381" y="9032"/>
                    <a:pt x="3529" y="9032"/>
                  </a:cubicBezTo>
                  <a:cubicBezTo>
                    <a:pt x="3671" y="9032"/>
                    <a:pt x="3798" y="8948"/>
                    <a:pt x="3855" y="8812"/>
                  </a:cubicBezTo>
                  <a:lnTo>
                    <a:pt x="4648" y="6995"/>
                  </a:lnTo>
                  <a:cubicBezTo>
                    <a:pt x="4712" y="6842"/>
                    <a:pt x="4832" y="6721"/>
                    <a:pt x="4984" y="6650"/>
                  </a:cubicBezTo>
                  <a:cubicBezTo>
                    <a:pt x="6213" y="6080"/>
                    <a:pt x="7009" y="4839"/>
                    <a:pt x="7009" y="3481"/>
                  </a:cubicBezTo>
                  <a:cubicBezTo>
                    <a:pt x="7014" y="2702"/>
                    <a:pt x="6761" y="1961"/>
                    <a:pt x="6282" y="1344"/>
                  </a:cubicBezTo>
                  <a:cubicBezTo>
                    <a:pt x="5620" y="495"/>
                    <a:pt x="4602" y="1"/>
                    <a:pt x="3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7670301" y="2197453"/>
              <a:ext cx="217440" cy="217284"/>
            </a:xfrm>
            <a:custGeom>
              <a:avLst/>
              <a:gdLst/>
              <a:ahLst/>
              <a:cxnLst/>
              <a:rect l="l" t="t" r="r" b="b"/>
              <a:pathLst>
                <a:path w="5589" h="5585" extrusionOk="0">
                  <a:moveTo>
                    <a:pt x="2797" y="177"/>
                  </a:moveTo>
                  <a:cubicBezTo>
                    <a:pt x="3509" y="177"/>
                    <a:pt x="4155" y="458"/>
                    <a:pt x="4624" y="920"/>
                  </a:cubicBezTo>
                  <a:cubicBezTo>
                    <a:pt x="5110" y="1394"/>
                    <a:pt x="5410" y="2054"/>
                    <a:pt x="5410" y="2788"/>
                  </a:cubicBezTo>
                  <a:cubicBezTo>
                    <a:pt x="5410" y="4239"/>
                    <a:pt x="4240" y="5408"/>
                    <a:pt x="2797" y="5408"/>
                  </a:cubicBezTo>
                  <a:cubicBezTo>
                    <a:pt x="2020" y="5408"/>
                    <a:pt x="1322" y="5068"/>
                    <a:pt x="844" y="4529"/>
                  </a:cubicBezTo>
                  <a:cubicBezTo>
                    <a:pt x="431" y="4067"/>
                    <a:pt x="181" y="3457"/>
                    <a:pt x="181" y="2790"/>
                  </a:cubicBezTo>
                  <a:cubicBezTo>
                    <a:pt x="181" y="1347"/>
                    <a:pt x="1353" y="177"/>
                    <a:pt x="2797" y="177"/>
                  </a:cubicBezTo>
                  <a:close/>
                  <a:moveTo>
                    <a:pt x="2795" y="1"/>
                  </a:moveTo>
                  <a:cubicBezTo>
                    <a:pt x="1253" y="1"/>
                    <a:pt x="0" y="1254"/>
                    <a:pt x="0" y="2793"/>
                  </a:cubicBezTo>
                  <a:cubicBezTo>
                    <a:pt x="0" y="3479"/>
                    <a:pt x="250" y="4139"/>
                    <a:pt x="705" y="4648"/>
                  </a:cubicBezTo>
                  <a:cubicBezTo>
                    <a:pt x="1232" y="5244"/>
                    <a:pt x="1997" y="5585"/>
                    <a:pt x="2790" y="5585"/>
                  </a:cubicBezTo>
                  <a:cubicBezTo>
                    <a:pt x="4329" y="5585"/>
                    <a:pt x="5584" y="4329"/>
                    <a:pt x="5584" y="2790"/>
                  </a:cubicBezTo>
                  <a:cubicBezTo>
                    <a:pt x="5589" y="2035"/>
                    <a:pt x="5289" y="1325"/>
                    <a:pt x="4748" y="799"/>
                  </a:cubicBezTo>
                  <a:cubicBezTo>
                    <a:pt x="4224" y="282"/>
                    <a:pt x="3533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7686797" y="2213871"/>
              <a:ext cx="184565" cy="184449"/>
            </a:xfrm>
            <a:custGeom>
              <a:avLst/>
              <a:gdLst/>
              <a:ahLst/>
              <a:cxnLst/>
              <a:rect l="l" t="t" r="r" b="b"/>
              <a:pathLst>
                <a:path w="4744" h="4741" extrusionOk="0">
                  <a:moveTo>
                    <a:pt x="2371" y="177"/>
                  </a:moveTo>
                  <a:cubicBezTo>
                    <a:pt x="2947" y="177"/>
                    <a:pt x="3493" y="401"/>
                    <a:pt x="3902" y="806"/>
                  </a:cubicBezTo>
                  <a:cubicBezTo>
                    <a:pt x="3983" y="882"/>
                    <a:pt x="4062" y="970"/>
                    <a:pt x="4126" y="1061"/>
                  </a:cubicBezTo>
                  <a:cubicBezTo>
                    <a:pt x="4412" y="1442"/>
                    <a:pt x="4562" y="1894"/>
                    <a:pt x="4562" y="2371"/>
                  </a:cubicBezTo>
                  <a:cubicBezTo>
                    <a:pt x="4567" y="3581"/>
                    <a:pt x="3581" y="4567"/>
                    <a:pt x="2373" y="4567"/>
                  </a:cubicBezTo>
                  <a:cubicBezTo>
                    <a:pt x="1858" y="4567"/>
                    <a:pt x="1360" y="4388"/>
                    <a:pt x="967" y="4057"/>
                  </a:cubicBezTo>
                  <a:cubicBezTo>
                    <a:pt x="886" y="3991"/>
                    <a:pt x="810" y="3914"/>
                    <a:pt x="732" y="3831"/>
                  </a:cubicBezTo>
                  <a:cubicBezTo>
                    <a:pt x="374" y="3428"/>
                    <a:pt x="179" y="2911"/>
                    <a:pt x="179" y="2371"/>
                  </a:cubicBezTo>
                  <a:cubicBezTo>
                    <a:pt x="179" y="1163"/>
                    <a:pt x="1160" y="177"/>
                    <a:pt x="2371" y="177"/>
                  </a:cubicBezTo>
                  <a:close/>
                  <a:moveTo>
                    <a:pt x="2371" y="0"/>
                  </a:moveTo>
                  <a:cubicBezTo>
                    <a:pt x="1063" y="0"/>
                    <a:pt x="0" y="1065"/>
                    <a:pt x="0" y="2371"/>
                  </a:cubicBezTo>
                  <a:cubicBezTo>
                    <a:pt x="0" y="2954"/>
                    <a:pt x="210" y="3512"/>
                    <a:pt x="598" y="3948"/>
                  </a:cubicBezTo>
                  <a:cubicBezTo>
                    <a:pt x="679" y="4038"/>
                    <a:pt x="765" y="4119"/>
                    <a:pt x="851" y="4191"/>
                  </a:cubicBezTo>
                  <a:cubicBezTo>
                    <a:pt x="1275" y="4546"/>
                    <a:pt x="1815" y="4741"/>
                    <a:pt x="2371" y="4741"/>
                  </a:cubicBezTo>
                  <a:cubicBezTo>
                    <a:pt x="3676" y="4741"/>
                    <a:pt x="4741" y="3676"/>
                    <a:pt x="4741" y="2371"/>
                  </a:cubicBezTo>
                  <a:cubicBezTo>
                    <a:pt x="4743" y="1856"/>
                    <a:pt x="4579" y="1365"/>
                    <a:pt x="4271" y="953"/>
                  </a:cubicBezTo>
                  <a:cubicBezTo>
                    <a:pt x="4200" y="856"/>
                    <a:pt x="4117" y="760"/>
                    <a:pt x="4028" y="677"/>
                  </a:cubicBezTo>
                  <a:cubicBezTo>
                    <a:pt x="3585" y="243"/>
                    <a:pt x="2995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7735273" y="2249508"/>
              <a:ext cx="87614" cy="113136"/>
            </a:xfrm>
            <a:custGeom>
              <a:avLst/>
              <a:gdLst/>
              <a:ahLst/>
              <a:cxnLst/>
              <a:rect l="l" t="t" r="r" b="b"/>
              <a:pathLst>
                <a:path w="2252" h="2908" extrusionOk="0">
                  <a:moveTo>
                    <a:pt x="1939" y="361"/>
                  </a:moveTo>
                  <a:lnTo>
                    <a:pt x="1558" y="1193"/>
                  </a:lnTo>
                  <a:cubicBezTo>
                    <a:pt x="1525" y="1138"/>
                    <a:pt x="1484" y="1090"/>
                    <a:pt x="1427" y="1050"/>
                  </a:cubicBezTo>
                  <a:cubicBezTo>
                    <a:pt x="1375" y="1009"/>
                    <a:pt x="1315" y="983"/>
                    <a:pt x="1251" y="966"/>
                  </a:cubicBezTo>
                  <a:lnTo>
                    <a:pt x="1939" y="361"/>
                  </a:lnTo>
                  <a:close/>
                  <a:moveTo>
                    <a:pt x="1125" y="1128"/>
                  </a:moveTo>
                  <a:cubicBezTo>
                    <a:pt x="1191" y="1128"/>
                    <a:pt x="1260" y="1147"/>
                    <a:pt x="1320" y="1193"/>
                  </a:cubicBezTo>
                  <a:cubicBezTo>
                    <a:pt x="1398" y="1250"/>
                    <a:pt x="1441" y="1336"/>
                    <a:pt x="1451" y="1426"/>
                  </a:cubicBezTo>
                  <a:cubicBezTo>
                    <a:pt x="1458" y="1490"/>
                    <a:pt x="1446" y="1562"/>
                    <a:pt x="1406" y="1621"/>
                  </a:cubicBezTo>
                  <a:cubicBezTo>
                    <a:pt x="1403" y="1631"/>
                    <a:pt x="1398" y="1643"/>
                    <a:pt x="1389" y="1652"/>
                  </a:cubicBezTo>
                  <a:cubicBezTo>
                    <a:pt x="1379" y="1662"/>
                    <a:pt x="1372" y="1669"/>
                    <a:pt x="1365" y="1679"/>
                  </a:cubicBezTo>
                  <a:cubicBezTo>
                    <a:pt x="1317" y="1733"/>
                    <a:pt x="1253" y="1764"/>
                    <a:pt x="1189" y="1781"/>
                  </a:cubicBezTo>
                  <a:cubicBezTo>
                    <a:pt x="1168" y="1785"/>
                    <a:pt x="1146" y="1787"/>
                    <a:pt x="1125" y="1787"/>
                  </a:cubicBezTo>
                  <a:cubicBezTo>
                    <a:pt x="1057" y="1787"/>
                    <a:pt x="988" y="1767"/>
                    <a:pt x="927" y="1724"/>
                  </a:cubicBezTo>
                  <a:cubicBezTo>
                    <a:pt x="848" y="1664"/>
                    <a:pt x="805" y="1579"/>
                    <a:pt x="796" y="1488"/>
                  </a:cubicBezTo>
                  <a:cubicBezTo>
                    <a:pt x="786" y="1424"/>
                    <a:pt x="805" y="1352"/>
                    <a:pt x="841" y="1293"/>
                  </a:cubicBezTo>
                  <a:cubicBezTo>
                    <a:pt x="843" y="1283"/>
                    <a:pt x="851" y="1271"/>
                    <a:pt x="858" y="1262"/>
                  </a:cubicBezTo>
                  <a:cubicBezTo>
                    <a:pt x="867" y="1252"/>
                    <a:pt x="874" y="1245"/>
                    <a:pt x="882" y="1236"/>
                  </a:cubicBezTo>
                  <a:cubicBezTo>
                    <a:pt x="929" y="1181"/>
                    <a:pt x="993" y="1152"/>
                    <a:pt x="1055" y="1138"/>
                  </a:cubicBezTo>
                  <a:cubicBezTo>
                    <a:pt x="1079" y="1131"/>
                    <a:pt x="1101" y="1128"/>
                    <a:pt x="1125" y="1128"/>
                  </a:cubicBezTo>
                  <a:close/>
                  <a:moveTo>
                    <a:pt x="696" y="1717"/>
                  </a:moveTo>
                  <a:cubicBezTo>
                    <a:pt x="727" y="1772"/>
                    <a:pt x="772" y="1822"/>
                    <a:pt x="827" y="1864"/>
                  </a:cubicBezTo>
                  <a:cubicBezTo>
                    <a:pt x="879" y="1905"/>
                    <a:pt x="939" y="1929"/>
                    <a:pt x="1001" y="1948"/>
                  </a:cubicBezTo>
                  <a:lnTo>
                    <a:pt x="315" y="2548"/>
                  </a:lnTo>
                  <a:lnTo>
                    <a:pt x="696" y="1717"/>
                  </a:lnTo>
                  <a:close/>
                  <a:moveTo>
                    <a:pt x="2127" y="0"/>
                  </a:moveTo>
                  <a:cubicBezTo>
                    <a:pt x="2100" y="0"/>
                    <a:pt x="2072" y="11"/>
                    <a:pt x="2049" y="30"/>
                  </a:cubicBezTo>
                  <a:lnTo>
                    <a:pt x="974" y="973"/>
                  </a:lnTo>
                  <a:cubicBezTo>
                    <a:pt x="877" y="1002"/>
                    <a:pt x="786" y="1066"/>
                    <a:pt x="722" y="1152"/>
                  </a:cubicBezTo>
                  <a:cubicBezTo>
                    <a:pt x="655" y="1240"/>
                    <a:pt x="624" y="1343"/>
                    <a:pt x="620" y="1448"/>
                  </a:cubicBezTo>
                  <a:lnTo>
                    <a:pt x="24" y="2748"/>
                  </a:lnTo>
                  <a:cubicBezTo>
                    <a:pt x="0" y="2796"/>
                    <a:pt x="17" y="2855"/>
                    <a:pt x="60" y="2884"/>
                  </a:cubicBezTo>
                  <a:cubicBezTo>
                    <a:pt x="81" y="2901"/>
                    <a:pt x="105" y="2908"/>
                    <a:pt x="129" y="2908"/>
                  </a:cubicBezTo>
                  <a:cubicBezTo>
                    <a:pt x="155" y="2908"/>
                    <a:pt x="184" y="2901"/>
                    <a:pt x="203" y="2879"/>
                  </a:cubicBezTo>
                  <a:lnTo>
                    <a:pt x="1282" y="1936"/>
                  </a:lnTo>
                  <a:cubicBezTo>
                    <a:pt x="1379" y="1905"/>
                    <a:pt x="1465" y="1845"/>
                    <a:pt x="1534" y="1757"/>
                  </a:cubicBezTo>
                  <a:cubicBezTo>
                    <a:pt x="1596" y="1667"/>
                    <a:pt x="1630" y="1562"/>
                    <a:pt x="1632" y="1462"/>
                  </a:cubicBezTo>
                  <a:lnTo>
                    <a:pt x="2227" y="161"/>
                  </a:lnTo>
                  <a:cubicBezTo>
                    <a:pt x="2251" y="114"/>
                    <a:pt x="2237" y="54"/>
                    <a:pt x="2192" y="23"/>
                  </a:cubicBezTo>
                  <a:cubicBezTo>
                    <a:pt x="2172" y="8"/>
                    <a:pt x="2150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7701231" y="2321288"/>
              <a:ext cx="11282" cy="17546"/>
            </a:xfrm>
            <a:custGeom>
              <a:avLst/>
              <a:gdLst/>
              <a:ahLst/>
              <a:cxnLst/>
              <a:rect l="l" t="t" r="r" b="b"/>
              <a:pathLst>
                <a:path w="290" h="451" extrusionOk="0">
                  <a:moveTo>
                    <a:pt x="96" y="0"/>
                  </a:moveTo>
                  <a:cubicBezTo>
                    <a:pt x="89" y="0"/>
                    <a:pt x="82" y="1"/>
                    <a:pt x="75" y="3"/>
                  </a:cubicBezTo>
                  <a:cubicBezTo>
                    <a:pt x="27" y="15"/>
                    <a:pt x="1" y="62"/>
                    <a:pt x="13" y="110"/>
                  </a:cubicBezTo>
                  <a:cubicBezTo>
                    <a:pt x="37" y="210"/>
                    <a:pt x="70" y="301"/>
                    <a:pt x="106" y="396"/>
                  </a:cubicBezTo>
                  <a:cubicBezTo>
                    <a:pt x="120" y="432"/>
                    <a:pt x="153" y="451"/>
                    <a:pt x="189" y="451"/>
                  </a:cubicBezTo>
                  <a:cubicBezTo>
                    <a:pt x="201" y="451"/>
                    <a:pt x="213" y="448"/>
                    <a:pt x="225" y="443"/>
                  </a:cubicBezTo>
                  <a:cubicBezTo>
                    <a:pt x="268" y="424"/>
                    <a:pt x="289" y="372"/>
                    <a:pt x="272" y="329"/>
                  </a:cubicBezTo>
                  <a:cubicBezTo>
                    <a:pt x="239" y="246"/>
                    <a:pt x="208" y="155"/>
                    <a:pt x="184" y="69"/>
                  </a:cubicBezTo>
                  <a:cubicBezTo>
                    <a:pt x="174" y="29"/>
                    <a:pt x="138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7699402" y="2291564"/>
              <a:ext cx="8014" cy="18091"/>
            </a:xfrm>
            <a:custGeom>
              <a:avLst/>
              <a:gdLst/>
              <a:ahLst/>
              <a:cxnLst/>
              <a:rect l="l" t="t" r="r" b="b"/>
              <a:pathLst>
                <a:path w="206" h="465" extrusionOk="0">
                  <a:moveTo>
                    <a:pt x="106" y="1"/>
                  </a:moveTo>
                  <a:cubicBezTo>
                    <a:pt x="65" y="1"/>
                    <a:pt x="28" y="34"/>
                    <a:pt x="22" y="76"/>
                  </a:cubicBezTo>
                  <a:cubicBezTo>
                    <a:pt x="5" y="176"/>
                    <a:pt x="0" y="276"/>
                    <a:pt x="0" y="374"/>
                  </a:cubicBezTo>
                  <a:lnTo>
                    <a:pt x="0" y="378"/>
                  </a:lnTo>
                  <a:cubicBezTo>
                    <a:pt x="0" y="424"/>
                    <a:pt x="38" y="464"/>
                    <a:pt x="88" y="464"/>
                  </a:cubicBezTo>
                  <a:cubicBezTo>
                    <a:pt x="136" y="464"/>
                    <a:pt x="179" y="421"/>
                    <a:pt x="179" y="374"/>
                  </a:cubicBezTo>
                  <a:cubicBezTo>
                    <a:pt x="179" y="286"/>
                    <a:pt x="184" y="193"/>
                    <a:pt x="196" y="105"/>
                  </a:cubicBezTo>
                  <a:cubicBezTo>
                    <a:pt x="205" y="57"/>
                    <a:pt x="169" y="12"/>
                    <a:pt x="122" y="2"/>
                  </a:cubicBezTo>
                  <a:cubicBezTo>
                    <a:pt x="117" y="1"/>
                    <a:pt x="111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7713836" y="2348171"/>
              <a:ext cx="15173" cy="15406"/>
            </a:xfrm>
            <a:custGeom>
              <a:avLst/>
              <a:gdLst/>
              <a:ahLst/>
              <a:cxnLst/>
              <a:rect l="l" t="t" r="r" b="b"/>
              <a:pathLst>
                <a:path w="390" h="396" extrusionOk="0">
                  <a:moveTo>
                    <a:pt x="105" y="0"/>
                  </a:moveTo>
                  <a:cubicBezTo>
                    <a:pt x="86" y="0"/>
                    <a:pt x="66" y="6"/>
                    <a:pt x="49" y="19"/>
                  </a:cubicBezTo>
                  <a:cubicBezTo>
                    <a:pt x="8" y="48"/>
                    <a:pt x="1" y="103"/>
                    <a:pt x="32" y="143"/>
                  </a:cubicBezTo>
                  <a:cubicBezTo>
                    <a:pt x="68" y="191"/>
                    <a:pt x="103" y="236"/>
                    <a:pt x="144" y="279"/>
                  </a:cubicBezTo>
                  <a:cubicBezTo>
                    <a:pt x="175" y="310"/>
                    <a:pt x="201" y="338"/>
                    <a:pt x="227" y="369"/>
                  </a:cubicBezTo>
                  <a:cubicBezTo>
                    <a:pt x="246" y="386"/>
                    <a:pt x="270" y="396"/>
                    <a:pt x="289" y="396"/>
                  </a:cubicBezTo>
                  <a:cubicBezTo>
                    <a:pt x="311" y="396"/>
                    <a:pt x="334" y="386"/>
                    <a:pt x="353" y="369"/>
                  </a:cubicBezTo>
                  <a:cubicBezTo>
                    <a:pt x="389" y="334"/>
                    <a:pt x="389" y="279"/>
                    <a:pt x="353" y="246"/>
                  </a:cubicBezTo>
                  <a:cubicBezTo>
                    <a:pt x="330" y="217"/>
                    <a:pt x="306" y="191"/>
                    <a:pt x="277" y="165"/>
                  </a:cubicBezTo>
                  <a:cubicBezTo>
                    <a:pt x="241" y="122"/>
                    <a:pt x="206" y="81"/>
                    <a:pt x="175" y="36"/>
                  </a:cubicBezTo>
                  <a:cubicBezTo>
                    <a:pt x="157" y="12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7745932" y="2228655"/>
              <a:ext cx="18363" cy="10543"/>
            </a:xfrm>
            <a:custGeom>
              <a:avLst/>
              <a:gdLst/>
              <a:ahLst/>
              <a:cxnLst/>
              <a:rect l="l" t="t" r="r" b="b"/>
              <a:pathLst>
                <a:path w="472" h="271" extrusionOk="0">
                  <a:moveTo>
                    <a:pt x="368" y="0"/>
                  </a:moveTo>
                  <a:cubicBezTo>
                    <a:pt x="363" y="0"/>
                    <a:pt x="358" y="1"/>
                    <a:pt x="353" y="2"/>
                  </a:cubicBezTo>
                  <a:cubicBezTo>
                    <a:pt x="255" y="30"/>
                    <a:pt x="160" y="59"/>
                    <a:pt x="67" y="97"/>
                  </a:cubicBezTo>
                  <a:cubicBezTo>
                    <a:pt x="19" y="118"/>
                    <a:pt x="0" y="168"/>
                    <a:pt x="19" y="214"/>
                  </a:cubicBezTo>
                  <a:cubicBezTo>
                    <a:pt x="29" y="249"/>
                    <a:pt x="64" y="271"/>
                    <a:pt x="100" y="271"/>
                  </a:cubicBezTo>
                  <a:cubicBezTo>
                    <a:pt x="112" y="271"/>
                    <a:pt x="124" y="268"/>
                    <a:pt x="136" y="264"/>
                  </a:cubicBezTo>
                  <a:cubicBezTo>
                    <a:pt x="219" y="228"/>
                    <a:pt x="307" y="199"/>
                    <a:pt x="398" y="178"/>
                  </a:cubicBezTo>
                  <a:cubicBezTo>
                    <a:pt x="446" y="166"/>
                    <a:pt x="472" y="118"/>
                    <a:pt x="460" y="68"/>
                  </a:cubicBezTo>
                  <a:cubicBezTo>
                    <a:pt x="449" y="26"/>
                    <a:pt x="41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7775461" y="2226282"/>
              <a:ext cx="18402" cy="7937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87" y="1"/>
                  </a:moveTo>
                  <a:cubicBezTo>
                    <a:pt x="39" y="1"/>
                    <a:pt x="1" y="44"/>
                    <a:pt x="1" y="91"/>
                  </a:cubicBezTo>
                  <a:cubicBezTo>
                    <a:pt x="1" y="141"/>
                    <a:pt x="46" y="179"/>
                    <a:pt x="94" y="179"/>
                  </a:cubicBezTo>
                  <a:cubicBezTo>
                    <a:pt x="182" y="179"/>
                    <a:pt x="275" y="186"/>
                    <a:pt x="361" y="201"/>
                  </a:cubicBezTo>
                  <a:cubicBezTo>
                    <a:pt x="368" y="201"/>
                    <a:pt x="370" y="203"/>
                    <a:pt x="377" y="203"/>
                  </a:cubicBezTo>
                  <a:cubicBezTo>
                    <a:pt x="418" y="203"/>
                    <a:pt x="456" y="170"/>
                    <a:pt x="463" y="127"/>
                  </a:cubicBezTo>
                  <a:cubicBezTo>
                    <a:pt x="473" y="79"/>
                    <a:pt x="437" y="34"/>
                    <a:pt x="389" y="24"/>
                  </a:cubicBezTo>
                  <a:cubicBezTo>
                    <a:pt x="289" y="10"/>
                    <a:pt x="19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7704576" y="2263669"/>
              <a:ext cx="12916" cy="16963"/>
            </a:xfrm>
            <a:custGeom>
              <a:avLst/>
              <a:gdLst/>
              <a:ahLst/>
              <a:cxnLst/>
              <a:rect l="l" t="t" r="r" b="b"/>
              <a:pathLst>
                <a:path w="332" h="436" extrusionOk="0">
                  <a:moveTo>
                    <a:pt x="231" y="1"/>
                  </a:moveTo>
                  <a:cubicBezTo>
                    <a:pt x="201" y="1"/>
                    <a:pt x="171" y="16"/>
                    <a:pt x="155" y="43"/>
                  </a:cubicBezTo>
                  <a:cubicBezTo>
                    <a:pt x="105" y="131"/>
                    <a:pt x="58" y="219"/>
                    <a:pt x="20" y="312"/>
                  </a:cubicBezTo>
                  <a:cubicBezTo>
                    <a:pt x="1" y="357"/>
                    <a:pt x="22" y="407"/>
                    <a:pt x="70" y="428"/>
                  </a:cubicBezTo>
                  <a:cubicBezTo>
                    <a:pt x="82" y="433"/>
                    <a:pt x="94" y="436"/>
                    <a:pt x="103" y="436"/>
                  </a:cubicBezTo>
                  <a:cubicBezTo>
                    <a:pt x="139" y="436"/>
                    <a:pt x="170" y="417"/>
                    <a:pt x="186" y="383"/>
                  </a:cubicBezTo>
                  <a:cubicBezTo>
                    <a:pt x="222" y="300"/>
                    <a:pt x="260" y="216"/>
                    <a:pt x="308" y="135"/>
                  </a:cubicBezTo>
                  <a:cubicBezTo>
                    <a:pt x="332" y="95"/>
                    <a:pt x="320" y="38"/>
                    <a:pt x="277" y="14"/>
                  </a:cubicBezTo>
                  <a:cubicBezTo>
                    <a:pt x="263" y="5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7845724" y="2273084"/>
              <a:ext cx="11244" cy="17663"/>
            </a:xfrm>
            <a:custGeom>
              <a:avLst/>
              <a:gdLst/>
              <a:ahLst/>
              <a:cxnLst/>
              <a:rect l="l" t="t" r="r" b="b"/>
              <a:pathLst>
                <a:path w="289" h="454" extrusionOk="0">
                  <a:moveTo>
                    <a:pt x="99" y="1"/>
                  </a:moveTo>
                  <a:cubicBezTo>
                    <a:pt x="88" y="1"/>
                    <a:pt x="76" y="3"/>
                    <a:pt x="65" y="8"/>
                  </a:cubicBezTo>
                  <a:cubicBezTo>
                    <a:pt x="20" y="24"/>
                    <a:pt x="1" y="79"/>
                    <a:pt x="17" y="122"/>
                  </a:cubicBezTo>
                  <a:cubicBezTo>
                    <a:pt x="51" y="213"/>
                    <a:pt x="79" y="298"/>
                    <a:pt x="103" y="389"/>
                  </a:cubicBezTo>
                  <a:cubicBezTo>
                    <a:pt x="113" y="429"/>
                    <a:pt x="151" y="453"/>
                    <a:pt x="186" y="453"/>
                  </a:cubicBezTo>
                  <a:cubicBezTo>
                    <a:pt x="196" y="453"/>
                    <a:pt x="203" y="451"/>
                    <a:pt x="210" y="451"/>
                  </a:cubicBezTo>
                  <a:cubicBezTo>
                    <a:pt x="258" y="439"/>
                    <a:pt x="289" y="391"/>
                    <a:pt x="277" y="341"/>
                  </a:cubicBezTo>
                  <a:cubicBezTo>
                    <a:pt x="253" y="241"/>
                    <a:pt x="220" y="151"/>
                    <a:pt x="182" y="55"/>
                  </a:cubicBezTo>
                  <a:cubicBezTo>
                    <a:pt x="166" y="21"/>
                    <a:pt x="13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7804134" y="2231845"/>
              <a:ext cx="17818" cy="12099"/>
            </a:xfrm>
            <a:custGeom>
              <a:avLst/>
              <a:gdLst/>
              <a:ahLst/>
              <a:cxnLst/>
              <a:rect l="l" t="t" r="r" b="b"/>
              <a:pathLst>
                <a:path w="458" h="311" extrusionOk="0">
                  <a:moveTo>
                    <a:pt x="103" y="1"/>
                  </a:moveTo>
                  <a:cubicBezTo>
                    <a:pt x="68" y="1"/>
                    <a:pt x="34" y="21"/>
                    <a:pt x="22" y="55"/>
                  </a:cubicBezTo>
                  <a:cubicBezTo>
                    <a:pt x="0" y="108"/>
                    <a:pt x="24" y="158"/>
                    <a:pt x="64" y="177"/>
                  </a:cubicBezTo>
                  <a:cubicBezTo>
                    <a:pt x="148" y="213"/>
                    <a:pt x="231" y="251"/>
                    <a:pt x="312" y="298"/>
                  </a:cubicBezTo>
                  <a:cubicBezTo>
                    <a:pt x="326" y="308"/>
                    <a:pt x="343" y="310"/>
                    <a:pt x="357" y="310"/>
                  </a:cubicBezTo>
                  <a:cubicBezTo>
                    <a:pt x="386" y="310"/>
                    <a:pt x="417" y="296"/>
                    <a:pt x="434" y="265"/>
                  </a:cubicBezTo>
                  <a:cubicBezTo>
                    <a:pt x="457" y="225"/>
                    <a:pt x="446" y="167"/>
                    <a:pt x="405" y="144"/>
                  </a:cubicBezTo>
                  <a:cubicBezTo>
                    <a:pt x="319" y="91"/>
                    <a:pt x="229" y="46"/>
                    <a:pt x="136" y="8"/>
                  </a:cubicBezTo>
                  <a:cubicBezTo>
                    <a:pt x="125" y="3"/>
                    <a:pt x="11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7828878" y="2248496"/>
              <a:ext cx="15212" cy="15445"/>
            </a:xfrm>
            <a:custGeom>
              <a:avLst/>
              <a:gdLst/>
              <a:ahLst/>
              <a:cxnLst/>
              <a:rect l="l" t="t" r="r" b="b"/>
              <a:pathLst>
                <a:path w="391" h="397" extrusionOk="0">
                  <a:moveTo>
                    <a:pt x="99" y="1"/>
                  </a:moveTo>
                  <a:cubicBezTo>
                    <a:pt x="76" y="1"/>
                    <a:pt x="54" y="10"/>
                    <a:pt x="36" y="28"/>
                  </a:cubicBezTo>
                  <a:cubicBezTo>
                    <a:pt x="0" y="63"/>
                    <a:pt x="0" y="120"/>
                    <a:pt x="41" y="154"/>
                  </a:cubicBezTo>
                  <a:cubicBezTo>
                    <a:pt x="105" y="218"/>
                    <a:pt x="164" y="287"/>
                    <a:pt x="219" y="361"/>
                  </a:cubicBezTo>
                  <a:cubicBezTo>
                    <a:pt x="236" y="385"/>
                    <a:pt x="262" y="397"/>
                    <a:pt x="291" y="397"/>
                  </a:cubicBezTo>
                  <a:cubicBezTo>
                    <a:pt x="307" y="397"/>
                    <a:pt x="329" y="392"/>
                    <a:pt x="343" y="380"/>
                  </a:cubicBezTo>
                  <a:cubicBezTo>
                    <a:pt x="386" y="349"/>
                    <a:pt x="391" y="294"/>
                    <a:pt x="362" y="254"/>
                  </a:cubicBezTo>
                  <a:cubicBezTo>
                    <a:pt x="303" y="175"/>
                    <a:pt x="236" y="99"/>
                    <a:pt x="162" y="28"/>
                  </a:cubicBezTo>
                  <a:cubicBezTo>
                    <a:pt x="144" y="10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7840627" y="2331831"/>
              <a:ext cx="12839" cy="16924"/>
            </a:xfrm>
            <a:custGeom>
              <a:avLst/>
              <a:gdLst/>
              <a:ahLst/>
              <a:cxnLst/>
              <a:rect l="l" t="t" r="r" b="b"/>
              <a:pathLst>
                <a:path w="330" h="435" extrusionOk="0">
                  <a:moveTo>
                    <a:pt x="232" y="0"/>
                  </a:moveTo>
                  <a:cubicBezTo>
                    <a:pt x="196" y="0"/>
                    <a:pt x="163" y="20"/>
                    <a:pt x="148" y="53"/>
                  </a:cubicBezTo>
                  <a:cubicBezTo>
                    <a:pt x="113" y="137"/>
                    <a:pt x="72" y="220"/>
                    <a:pt x="27" y="299"/>
                  </a:cubicBezTo>
                  <a:cubicBezTo>
                    <a:pt x="1" y="339"/>
                    <a:pt x="15" y="396"/>
                    <a:pt x="55" y="420"/>
                  </a:cubicBezTo>
                  <a:cubicBezTo>
                    <a:pt x="72" y="430"/>
                    <a:pt x="86" y="434"/>
                    <a:pt x="101" y="434"/>
                  </a:cubicBezTo>
                  <a:cubicBezTo>
                    <a:pt x="132" y="434"/>
                    <a:pt x="160" y="420"/>
                    <a:pt x="179" y="389"/>
                  </a:cubicBezTo>
                  <a:cubicBezTo>
                    <a:pt x="229" y="306"/>
                    <a:pt x="277" y="215"/>
                    <a:pt x="315" y="122"/>
                  </a:cubicBezTo>
                  <a:cubicBezTo>
                    <a:pt x="329" y="75"/>
                    <a:pt x="310" y="25"/>
                    <a:pt x="265" y="6"/>
                  </a:cubicBezTo>
                  <a:cubicBezTo>
                    <a:pt x="254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7850820" y="2302574"/>
              <a:ext cx="8014" cy="18208"/>
            </a:xfrm>
            <a:custGeom>
              <a:avLst/>
              <a:gdLst/>
              <a:ahLst/>
              <a:cxnLst/>
              <a:rect l="l" t="t" r="r" b="b"/>
              <a:pathLst>
                <a:path w="206" h="468" extrusionOk="0">
                  <a:moveTo>
                    <a:pt x="115" y="0"/>
                  </a:moveTo>
                  <a:cubicBezTo>
                    <a:pt x="67" y="0"/>
                    <a:pt x="29" y="43"/>
                    <a:pt x="29" y="91"/>
                  </a:cubicBezTo>
                  <a:cubicBezTo>
                    <a:pt x="29" y="184"/>
                    <a:pt x="20" y="276"/>
                    <a:pt x="8" y="365"/>
                  </a:cubicBezTo>
                  <a:cubicBezTo>
                    <a:pt x="1" y="412"/>
                    <a:pt x="36" y="458"/>
                    <a:pt x="84" y="467"/>
                  </a:cubicBezTo>
                  <a:lnTo>
                    <a:pt x="96" y="467"/>
                  </a:lnTo>
                  <a:cubicBezTo>
                    <a:pt x="139" y="467"/>
                    <a:pt x="175" y="434"/>
                    <a:pt x="182" y="393"/>
                  </a:cubicBezTo>
                  <a:cubicBezTo>
                    <a:pt x="196" y="293"/>
                    <a:pt x="206" y="193"/>
                    <a:pt x="206" y="91"/>
                  </a:cubicBezTo>
                  <a:lnTo>
                    <a:pt x="206" y="81"/>
                  </a:lnTo>
                  <a:cubicBezTo>
                    <a:pt x="206" y="36"/>
                    <a:pt x="167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7721189" y="2241493"/>
              <a:ext cx="16340" cy="14395"/>
            </a:xfrm>
            <a:custGeom>
              <a:avLst/>
              <a:gdLst/>
              <a:ahLst/>
              <a:cxnLst/>
              <a:rect l="l" t="t" r="r" b="b"/>
              <a:pathLst>
                <a:path w="420" h="370" extrusionOk="0">
                  <a:moveTo>
                    <a:pt x="318" y="0"/>
                  </a:moveTo>
                  <a:cubicBezTo>
                    <a:pt x="300" y="0"/>
                    <a:pt x="281" y="6"/>
                    <a:pt x="264" y="17"/>
                  </a:cubicBezTo>
                  <a:cubicBezTo>
                    <a:pt x="183" y="77"/>
                    <a:pt x="107" y="146"/>
                    <a:pt x="36" y="217"/>
                  </a:cubicBezTo>
                  <a:cubicBezTo>
                    <a:pt x="0" y="253"/>
                    <a:pt x="0" y="310"/>
                    <a:pt x="36" y="341"/>
                  </a:cubicBezTo>
                  <a:cubicBezTo>
                    <a:pt x="52" y="360"/>
                    <a:pt x="76" y="370"/>
                    <a:pt x="98" y="370"/>
                  </a:cubicBezTo>
                  <a:cubicBezTo>
                    <a:pt x="122" y="370"/>
                    <a:pt x="143" y="360"/>
                    <a:pt x="160" y="341"/>
                  </a:cubicBezTo>
                  <a:cubicBezTo>
                    <a:pt x="226" y="277"/>
                    <a:pt x="298" y="217"/>
                    <a:pt x="369" y="162"/>
                  </a:cubicBezTo>
                  <a:cubicBezTo>
                    <a:pt x="410" y="131"/>
                    <a:pt x="419" y="74"/>
                    <a:pt x="391" y="36"/>
                  </a:cubicBezTo>
                  <a:cubicBezTo>
                    <a:pt x="372" y="13"/>
                    <a:pt x="34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7820708" y="2356458"/>
              <a:ext cx="16340" cy="14356"/>
            </a:xfrm>
            <a:custGeom>
              <a:avLst/>
              <a:gdLst/>
              <a:ahLst/>
              <a:cxnLst/>
              <a:rect l="l" t="t" r="r" b="b"/>
              <a:pathLst>
                <a:path w="420" h="369" extrusionOk="0">
                  <a:moveTo>
                    <a:pt x="319" y="1"/>
                  </a:moveTo>
                  <a:cubicBezTo>
                    <a:pt x="295" y="1"/>
                    <a:pt x="272" y="10"/>
                    <a:pt x="255" y="28"/>
                  </a:cubicBezTo>
                  <a:cubicBezTo>
                    <a:pt x="191" y="94"/>
                    <a:pt x="120" y="154"/>
                    <a:pt x="48" y="206"/>
                  </a:cubicBezTo>
                  <a:cubicBezTo>
                    <a:pt x="8" y="237"/>
                    <a:pt x="0" y="290"/>
                    <a:pt x="29" y="333"/>
                  </a:cubicBezTo>
                  <a:cubicBezTo>
                    <a:pt x="48" y="357"/>
                    <a:pt x="74" y="368"/>
                    <a:pt x="101" y="368"/>
                  </a:cubicBezTo>
                  <a:cubicBezTo>
                    <a:pt x="122" y="368"/>
                    <a:pt x="139" y="361"/>
                    <a:pt x="155" y="349"/>
                  </a:cubicBezTo>
                  <a:cubicBezTo>
                    <a:pt x="234" y="290"/>
                    <a:pt x="313" y="221"/>
                    <a:pt x="384" y="152"/>
                  </a:cubicBezTo>
                  <a:cubicBezTo>
                    <a:pt x="420" y="116"/>
                    <a:pt x="420" y="61"/>
                    <a:pt x="384" y="25"/>
                  </a:cubicBezTo>
                  <a:cubicBezTo>
                    <a:pt x="365" y="9"/>
                    <a:pt x="342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7736012" y="2368090"/>
              <a:ext cx="18013" cy="12099"/>
            </a:xfrm>
            <a:custGeom>
              <a:avLst/>
              <a:gdLst/>
              <a:ahLst/>
              <a:cxnLst/>
              <a:rect l="l" t="t" r="r" b="b"/>
              <a:pathLst>
                <a:path w="463" h="311" extrusionOk="0">
                  <a:moveTo>
                    <a:pt x="100" y="0"/>
                  </a:moveTo>
                  <a:cubicBezTo>
                    <a:pt x="70" y="0"/>
                    <a:pt x="40" y="15"/>
                    <a:pt x="24" y="43"/>
                  </a:cubicBezTo>
                  <a:cubicBezTo>
                    <a:pt x="0" y="84"/>
                    <a:pt x="12" y="141"/>
                    <a:pt x="53" y="165"/>
                  </a:cubicBezTo>
                  <a:cubicBezTo>
                    <a:pt x="138" y="217"/>
                    <a:pt x="229" y="262"/>
                    <a:pt x="322" y="300"/>
                  </a:cubicBezTo>
                  <a:cubicBezTo>
                    <a:pt x="334" y="308"/>
                    <a:pt x="346" y="310"/>
                    <a:pt x="358" y="310"/>
                  </a:cubicBezTo>
                  <a:cubicBezTo>
                    <a:pt x="393" y="310"/>
                    <a:pt x="427" y="289"/>
                    <a:pt x="436" y="258"/>
                  </a:cubicBezTo>
                  <a:cubicBezTo>
                    <a:pt x="462" y="210"/>
                    <a:pt x="439" y="155"/>
                    <a:pt x="393" y="139"/>
                  </a:cubicBezTo>
                  <a:cubicBezTo>
                    <a:pt x="310" y="103"/>
                    <a:pt x="227" y="60"/>
                    <a:pt x="146" y="12"/>
                  </a:cubicBezTo>
                  <a:cubicBezTo>
                    <a:pt x="132" y="4"/>
                    <a:pt x="11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7764373" y="2378050"/>
              <a:ext cx="18208" cy="7781"/>
            </a:xfrm>
            <a:custGeom>
              <a:avLst/>
              <a:gdLst/>
              <a:ahLst/>
              <a:cxnLst/>
              <a:rect l="l" t="t" r="r" b="b"/>
              <a:pathLst>
                <a:path w="468" h="200" extrusionOk="0">
                  <a:moveTo>
                    <a:pt x="92" y="0"/>
                  </a:moveTo>
                  <a:cubicBezTo>
                    <a:pt x="50" y="0"/>
                    <a:pt x="14" y="33"/>
                    <a:pt x="7" y="75"/>
                  </a:cubicBezTo>
                  <a:cubicBezTo>
                    <a:pt x="0" y="123"/>
                    <a:pt x="33" y="168"/>
                    <a:pt x="81" y="176"/>
                  </a:cubicBezTo>
                  <a:cubicBezTo>
                    <a:pt x="179" y="192"/>
                    <a:pt x="281" y="199"/>
                    <a:pt x="379" y="199"/>
                  </a:cubicBezTo>
                  <a:lnTo>
                    <a:pt x="381" y="199"/>
                  </a:lnTo>
                  <a:cubicBezTo>
                    <a:pt x="431" y="199"/>
                    <a:pt x="467" y="159"/>
                    <a:pt x="467" y="111"/>
                  </a:cubicBezTo>
                  <a:cubicBezTo>
                    <a:pt x="467" y="64"/>
                    <a:pt x="429" y="21"/>
                    <a:pt x="379" y="21"/>
                  </a:cubicBezTo>
                  <a:cubicBezTo>
                    <a:pt x="288" y="21"/>
                    <a:pt x="198" y="16"/>
                    <a:pt x="107" y="2"/>
                  </a:cubicBezTo>
                  <a:cubicBezTo>
                    <a:pt x="102" y="1"/>
                    <a:pt x="97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7793825" y="2373070"/>
              <a:ext cx="18285" cy="10427"/>
            </a:xfrm>
            <a:custGeom>
              <a:avLst/>
              <a:gdLst/>
              <a:ahLst/>
              <a:cxnLst/>
              <a:rect l="l" t="t" r="r" b="b"/>
              <a:pathLst>
                <a:path w="470" h="268" extrusionOk="0">
                  <a:moveTo>
                    <a:pt x="371" y="0"/>
                  </a:moveTo>
                  <a:cubicBezTo>
                    <a:pt x="360" y="0"/>
                    <a:pt x="349" y="2"/>
                    <a:pt x="339" y="6"/>
                  </a:cubicBezTo>
                  <a:cubicBezTo>
                    <a:pt x="256" y="41"/>
                    <a:pt x="167" y="72"/>
                    <a:pt x="77" y="94"/>
                  </a:cubicBezTo>
                  <a:cubicBezTo>
                    <a:pt x="29" y="106"/>
                    <a:pt x="1" y="153"/>
                    <a:pt x="13" y="203"/>
                  </a:cubicBezTo>
                  <a:cubicBezTo>
                    <a:pt x="20" y="244"/>
                    <a:pt x="60" y="268"/>
                    <a:pt x="96" y="268"/>
                  </a:cubicBezTo>
                  <a:cubicBezTo>
                    <a:pt x="103" y="268"/>
                    <a:pt x="110" y="265"/>
                    <a:pt x="120" y="265"/>
                  </a:cubicBezTo>
                  <a:cubicBezTo>
                    <a:pt x="217" y="242"/>
                    <a:pt x="313" y="208"/>
                    <a:pt x="406" y="170"/>
                  </a:cubicBezTo>
                  <a:cubicBezTo>
                    <a:pt x="448" y="149"/>
                    <a:pt x="470" y="99"/>
                    <a:pt x="453" y="53"/>
                  </a:cubicBezTo>
                  <a:cubicBezTo>
                    <a:pt x="440" y="20"/>
                    <a:pt x="40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30" name="Google Shape;930;p14"/>
          <p:cNvGrpSpPr/>
          <p:nvPr/>
        </p:nvGrpSpPr>
        <p:grpSpPr>
          <a:xfrm>
            <a:off x="-274257" y="4391122"/>
            <a:ext cx="1523120" cy="1235372"/>
            <a:chOff x="-130007" y="4334672"/>
            <a:chExt cx="1523120" cy="1235372"/>
          </a:xfrm>
        </p:grpSpPr>
        <p:grpSp>
          <p:nvGrpSpPr>
            <p:cNvPr id="931" name="Google Shape;931;p14"/>
            <p:cNvGrpSpPr/>
            <p:nvPr/>
          </p:nvGrpSpPr>
          <p:grpSpPr>
            <a:xfrm>
              <a:off x="-130007" y="4334672"/>
              <a:ext cx="1523120" cy="1235372"/>
              <a:chOff x="3367680" y="949770"/>
              <a:chExt cx="1054792" cy="855521"/>
            </a:xfrm>
          </p:grpSpPr>
          <p:sp>
            <p:nvSpPr>
              <p:cNvPr id="932" name="Google Shape;932;p14"/>
              <p:cNvSpPr/>
              <p:nvPr/>
            </p:nvSpPr>
            <p:spPr>
              <a:xfrm>
                <a:off x="3369159" y="953427"/>
                <a:ext cx="1051913" cy="848362"/>
              </a:xfrm>
              <a:custGeom>
                <a:avLst/>
                <a:gdLst/>
                <a:ahLst/>
                <a:cxnLst/>
                <a:rect l="l" t="t" r="r" b="b"/>
                <a:pathLst>
                  <a:path w="27038" h="21806" extrusionOk="0">
                    <a:moveTo>
                      <a:pt x="4984" y="1"/>
                    </a:moveTo>
                    <a:cubicBezTo>
                      <a:pt x="4658" y="1"/>
                      <a:pt x="4360" y="213"/>
                      <a:pt x="4262" y="540"/>
                    </a:cubicBezTo>
                    <a:lnTo>
                      <a:pt x="119" y="14575"/>
                    </a:lnTo>
                    <a:cubicBezTo>
                      <a:pt x="0" y="14978"/>
                      <a:pt x="229" y="15395"/>
                      <a:pt x="629" y="15514"/>
                    </a:cubicBezTo>
                    <a:lnTo>
                      <a:pt x="21840" y="21774"/>
                    </a:lnTo>
                    <a:cubicBezTo>
                      <a:pt x="21911" y="21795"/>
                      <a:pt x="21983" y="21806"/>
                      <a:pt x="22054" y="21806"/>
                    </a:cubicBezTo>
                    <a:cubicBezTo>
                      <a:pt x="22378" y="21806"/>
                      <a:pt x="22678" y="21593"/>
                      <a:pt x="22774" y="21267"/>
                    </a:cubicBezTo>
                    <a:lnTo>
                      <a:pt x="26918" y="7231"/>
                    </a:lnTo>
                    <a:cubicBezTo>
                      <a:pt x="27038" y="6831"/>
                      <a:pt x="26809" y="6414"/>
                      <a:pt x="26409" y="6295"/>
                    </a:cubicBezTo>
                    <a:lnTo>
                      <a:pt x="5201" y="32"/>
                    </a:lnTo>
                    <a:cubicBezTo>
                      <a:pt x="5128" y="11"/>
                      <a:pt x="5056" y="1"/>
                      <a:pt x="49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>
                <a:off x="4259305" y="1468140"/>
                <a:ext cx="56957" cy="51004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311" extrusionOk="0">
                    <a:moveTo>
                      <a:pt x="733" y="1"/>
                    </a:moveTo>
                    <a:cubicBezTo>
                      <a:pt x="451" y="1"/>
                      <a:pt x="192" y="185"/>
                      <a:pt x="106" y="469"/>
                    </a:cubicBezTo>
                    <a:cubicBezTo>
                      <a:pt x="1" y="814"/>
                      <a:pt x="201" y="1181"/>
                      <a:pt x="546" y="1283"/>
                    </a:cubicBezTo>
                    <a:cubicBezTo>
                      <a:pt x="608" y="1302"/>
                      <a:pt x="670" y="1310"/>
                      <a:pt x="732" y="1310"/>
                    </a:cubicBezTo>
                    <a:cubicBezTo>
                      <a:pt x="1014" y="1310"/>
                      <a:pt x="1276" y="1126"/>
                      <a:pt x="1359" y="843"/>
                    </a:cubicBezTo>
                    <a:cubicBezTo>
                      <a:pt x="1463" y="497"/>
                      <a:pt x="1263" y="130"/>
                      <a:pt x="918" y="28"/>
                    </a:cubicBezTo>
                    <a:cubicBezTo>
                      <a:pt x="856" y="10"/>
                      <a:pt x="794" y="1"/>
                      <a:pt x="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4317429" y="1225061"/>
                <a:ext cx="68278" cy="216312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5560" extrusionOk="0">
                    <a:moveTo>
                      <a:pt x="1655" y="1"/>
                    </a:moveTo>
                    <a:cubicBezTo>
                      <a:pt x="1623" y="1"/>
                      <a:pt x="1591" y="18"/>
                      <a:pt x="1577" y="56"/>
                    </a:cubicBezTo>
                    <a:cubicBezTo>
                      <a:pt x="1051" y="1435"/>
                      <a:pt x="315" y="3951"/>
                      <a:pt x="15" y="5449"/>
                    </a:cubicBezTo>
                    <a:cubicBezTo>
                      <a:pt x="0" y="5516"/>
                      <a:pt x="53" y="5560"/>
                      <a:pt x="105" y="5560"/>
                    </a:cubicBezTo>
                    <a:cubicBezTo>
                      <a:pt x="139" y="5560"/>
                      <a:pt x="173" y="5541"/>
                      <a:pt x="189" y="5499"/>
                    </a:cubicBezTo>
                    <a:cubicBezTo>
                      <a:pt x="732" y="4082"/>
                      <a:pt x="1451" y="1559"/>
                      <a:pt x="1744" y="104"/>
                    </a:cubicBezTo>
                    <a:cubicBezTo>
                      <a:pt x="1754" y="40"/>
                      <a:pt x="1704" y="1"/>
                      <a:pt x="16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3874224" y="1125659"/>
                <a:ext cx="449897" cy="619134"/>
              </a:xfrm>
              <a:custGeom>
                <a:avLst/>
                <a:gdLst/>
                <a:ahLst/>
                <a:cxnLst/>
                <a:rect l="l" t="t" r="r" b="b"/>
                <a:pathLst>
                  <a:path w="11564" h="15914" extrusionOk="0">
                    <a:moveTo>
                      <a:pt x="4053" y="0"/>
                    </a:moveTo>
                    <a:cubicBezTo>
                      <a:pt x="4036" y="0"/>
                      <a:pt x="4022" y="3"/>
                      <a:pt x="4005" y="12"/>
                    </a:cubicBezTo>
                    <a:cubicBezTo>
                      <a:pt x="3986" y="24"/>
                      <a:pt x="3970" y="43"/>
                      <a:pt x="3962" y="69"/>
                    </a:cubicBezTo>
                    <a:lnTo>
                      <a:pt x="1599" y="8243"/>
                    </a:lnTo>
                    <a:lnTo>
                      <a:pt x="13" y="13733"/>
                    </a:lnTo>
                    <a:cubicBezTo>
                      <a:pt x="1" y="13783"/>
                      <a:pt x="27" y="13833"/>
                      <a:pt x="77" y="13850"/>
                    </a:cubicBezTo>
                    <a:lnTo>
                      <a:pt x="6971" y="15887"/>
                    </a:lnTo>
                    <a:cubicBezTo>
                      <a:pt x="7028" y="15904"/>
                      <a:pt x="7085" y="15913"/>
                      <a:pt x="7145" y="15913"/>
                    </a:cubicBezTo>
                    <a:cubicBezTo>
                      <a:pt x="7417" y="15913"/>
                      <a:pt x="7660" y="15732"/>
                      <a:pt x="7733" y="15472"/>
                    </a:cubicBezTo>
                    <a:lnTo>
                      <a:pt x="11466" y="2835"/>
                    </a:lnTo>
                    <a:cubicBezTo>
                      <a:pt x="11564" y="2511"/>
                      <a:pt x="11376" y="2166"/>
                      <a:pt x="11052" y="2061"/>
                    </a:cubicBezTo>
                    <a:lnTo>
                      <a:pt x="4082" y="3"/>
                    </a:lnTo>
                    <a:cubicBezTo>
                      <a:pt x="4072" y="3"/>
                      <a:pt x="4063" y="0"/>
                      <a:pt x="4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3417362" y="995911"/>
                <a:ext cx="615672" cy="66850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183" extrusionOk="0">
                    <a:moveTo>
                      <a:pt x="4417" y="0"/>
                    </a:moveTo>
                    <a:cubicBezTo>
                      <a:pt x="4393" y="0"/>
                      <a:pt x="4364" y="3"/>
                      <a:pt x="4345" y="5"/>
                    </a:cubicBezTo>
                    <a:cubicBezTo>
                      <a:pt x="4100" y="36"/>
                      <a:pt x="3895" y="208"/>
                      <a:pt x="3826" y="443"/>
                    </a:cubicBezTo>
                    <a:lnTo>
                      <a:pt x="98" y="13081"/>
                    </a:lnTo>
                    <a:cubicBezTo>
                      <a:pt x="0" y="13405"/>
                      <a:pt x="188" y="13750"/>
                      <a:pt x="515" y="13845"/>
                    </a:cubicBezTo>
                    <a:lnTo>
                      <a:pt x="11797" y="17174"/>
                    </a:lnTo>
                    <a:lnTo>
                      <a:pt x="11797" y="17174"/>
                    </a:lnTo>
                    <a:cubicBezTo>
                      <a:pt x="11760" y="17156"/>
                      <a:pt x="11744" y="17112"/>
                      <a:pt x="11756" y="17071"/>
                    </a:cubicBezTo>
                    <a:lnTo>
                      <a:pt x="15705" y="3409"/>
                    </a:lnTo>
                    <a:cubicBezTo>
                      <a:pt x="15713" y="3385"/>
                      <a:pt x="15729" y="3364"/>
                      <a:pt x="15748" y="3352"/>
                    </a:cubicBezTo>
                    <a:cubicBezTo>
                      <a:pt x="15765" y="3342"/>
                      <a:pt x="15779" y="3340"/>
                      <a:pt x="15796" y="3340"/>
                    </a:cubicBezTo>
                    <a:cubicBezTo>
                      <a:pt x="15806" y="3340"/>
                      <a:pt x="15815" y="3342"/>
                      <a:pt x="15825" y="3342"/>
                    </a:cubicBezTo>
                    <a:lnTo>
                      <a:pt x="4588" y="27"/>
                    </a:lnTo>
                    <a:cubicBezTo>
                      <a:pt x="4531" y="7"/>
                      <a:pt x="4471" y="0"/>
                      <a:pt x="4417" y="0"/>
                    </a:cubicBezTo>
                    <a:close/>
                    <a:moveTo>
                      <a:pt x="11797" y="17174"/>
                    </a:moveTo>
                    <a:cubicBezTo>
                      <a:pt x="11805" y="17179"/>
                      <a:pt x="11815" y="17181"/>
                      <a:pt x="11825" y="17183"/>
                    </a:cubicBezTo>
                    <a:lnTo>
                      <a:pt x="11797" y="171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3929196" y="1438455"/>
                <a:ext cx="267044" cy="263970"/>
              </a:xfrm>
              <a:custGeom>
                <a:avLst/>
                <a:gdLst/>
                <a:ahLst/>
                <a:cxnLst/>
                <a:rect l="l" t="t" r="r" b="b"/>
                <a:pathLst>
                  <a:path w="6864" h="6785" extrusionOk="0">
                    <a:moveTo>
                      <a:pt x="1825" y="0"/>
                    </a:moveTo>
                    <a:cubicBezTo>
                      <a:pt x="1599" y="0"/>
                      <a:pt x="1399" y="150"/>
                      <a:pt x="1335" y="367"/>
                    </a:cubicBezTo>
                    <a:lnTo>
                      <a:pt x="1275" y="577"/>
                    </a:lnTo>
                    <a:lnTo>
                      <a:pt x="1218" y="774"/>
                    </a:lnTo>
                    <a:lnTo>
                      <a:pt x="994" y="1539"/>
                    </a:lnTo>
                    <a:lnTo>
                      <a:pt x="937" y="1734"/>
                    </a:lnTo>
                    <a:lnTo>
                      <a:pt x="715" y="2501"/>
                    </a:lnTo>
                    <a:lnTo>
                      <a:pt x="658" y="2699"/>
                    </a:lnTo>
                    <a:lnTo>
                      <a:pt x="434" y="3466"/>
                    </a:lnTo>
                    <a:lnTo>
                      <a:pt x="377" y="3664"/>
                    </a:lnTo>
                    <a:lnTo>
                      <a:pt x="155" y="4431"/>
                    </a:lnTo>
                    <a:lnTo>
                      <a:pt x="98" y="4626"/>
                    </a:lnTo>
                    <a:lnTo>
                      <a:pt x="39" y="4838"/>
                    </a:lnTo>
                    <a:cubicBezTo>
                      <a:pt x="1" y="4969"/>
                      <a:pt x="15" y="5105"/>
                      <a:pt x="79" y="5224"/>
                    </a:cubicBezTo>
                    <a:cubicBezTo>
                      <a:pt x="146" y="5343"/>
                      <a:pt x="253" y="5431"/>
                      <a:pt x="387" y="5469"/>
                    </a:cubicBezTo>
                    <a:lnTo>
                      <a:pt x="599" y="5529"/>
                    </a:lnTo>
                    <a:lnTo>
                      <a:pt x="794" y="5586"/>
                    </a:lnTo>
                    <a:lnTo>
                      <a:pt x="1561" y="5808"/>
                    </a:lnTo>
                    <a:lnTo>
                      <a:pt x="1756" y="5865"/>
                    </a:lnTo>
                    <a:lnTo>
                      <a:pt x="2521" y="6089"/>
                    </a:lnTo>
                    <a:lnTo>
                      <a:pt x="2721" y="6146"/>
                    </a:lnTo>
                    <a:lnTo>
                      <a:pt x="3486" y="6368"/>
                    </a:lnTo>
                    <a:lnTo>
                      <a:pt x="3686" y="6425"/>
                    </a:lnTo>
                    <a:lnTo>
                      <a:pt x="4450" y="6649"/>
                    </a:lnTo>
                    <a:lnTo>
                      <a:pt x="4648" y="6706"/>
                    </a:lnTo>
                    <a:lnTo>
                      <a:pt x="4858" y="6765"/>
                    </a:lnTo>
                    <a:cubicBezTo>
                      <a:pt x="4905" y="6780"/>
                      <a:pt x="4951" y="6784"/>
                      <a:pt x="5003" y="6784"/>
                    </a:cubicBezTo>
                    <a:cubicBezTo>
                      <a:pt x="5229" y="6784"/>
                      <a:pt x="5427" y="6634"/>
                      <a:pt x="5494" y="6420"/>
                    </a:cubicBezTo>
                    <a:lnTo>
                      <a:pt x="5553" y="6208"/>
                    </a:lnTo>
                    <a:lnTo>
                      <a:pt x="5611" y="6010"/>
                    </a:lnTo>
                    <a:lnTo>
                      <a:pt x="5832" y="5246"/>
                    </a:lnTo>
                    <a:lnTo>
                      <a:pt x="5889" y="5050"/>
                    </a:lnTo>
                    <a:lnTo>
                      <a:pt x="6113" y="4283"/>
                    </a:lnTo>
                    <a:lnTo>
                      <a:pt x="6170" y="4088"/>
                    </a:lnTo>
                    <a:lnTo>
                      <a:pt x="6392" y="3323"/>
                    </a:lnTo>
                    <a:lnTo>
                      <a:pt x="6449" y="3123"/>
                    </a:lnTo>
                    <a:lnTo>
                      <a:pt x="6673" y="2358"/>
                    </a:lnTo>
                    <a:lnTo>
                      <a:pt x="6730" y="2158"/>
                    </a:lnTo>
                    <a:lnTo>
                      <a:pt x="6790" y="1949"/>
                    </a:lnTo>
                    <a:cubicBezTo>
                      <a:pt x="6864" y="1679"/>
                      <a:pt x="6706" y="1396"/>
                      <a:pt x="6437" y="1315"/>
                    </a:cubicBezTo>
                    <a:lnTo>
                      <a:pt x="6225" y="1255"/>
                    </a:lnTo>
                    <a:lnTo>
                      <a:pt x="6030" y="1201"/>
                    </a:lnTo>
                    <a:lnTo>
                      <a:pt x="5265" y="977"/>
                    </a:lnTo>
                    <a:lnTo>
                      <a:pt x="5067" y="920"/>
                    </a:lnTo>
                    <a:lnTo>
                      <a:pt x="4303" y="696"/>
                    </a:lnTo>
                    <a:lnTo>
                      <a:pt x="4105" y="638"/>
                    </a:lnTo>
                    <a:lnTo>
                      <a:pt x="3340" y="417"/>
                    </a:lnTo>
                    <a:lnTo>
                      <a:pt x="3140" y="360"/>
                    </a:lnTo>
                    <a:lnTo>
                      <a:pt x="2376" y="136"/>
                    </a:lnTo>
                    <a:lnTo>
                      <a:pt x="2175" y="79"/>
                    </a:lnTo>
                    <a:lnTo>
                      <a:pt x="1959" y="17"/>
                    </a:lnTo>
                    <a:cubicBezTo>
                      <a:pt x="1913" y="5"/>
                      <a:pt x="1873" y="0"/>
                      <a:pt x="18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8" name="Google Shape;938;p14"/>
              <p:cNvSpPr/>
              <p:nvPr/>
            </p:nvSpPr>
            <p:spPr>
              <a:xfrm>
                <a:off x="3415106" y="992371"/>
                <a:ext cx="625631" cy="677608"/>
              </a:xfrm>
              <a:custGeom>
                <a:avLst/>
                <a:gdLst/>
                <a:ahLst/>
                <a:cxnLst/>
                <a:rect l="l" t="t" r="r" b="b"/>
                <a:pathLst>
                  <a:path w="16081" h="17417" extrusionOk="0">
                    <a:moveTo>
                      <a:pt x="5547" y="465"/>
                    </a:moveTo>
                    <a:lnTo>
                      <a:pt x="6866" y="846"/>
                    </a:lnTo>
                    <a:lnTo>
                      <a:pt x="6857" y="870"/>
                    </a:lnTo>
                    <a:lnTo>
                      <a:pt x="6680" y="1478"/>
                    </a:lnTo>
                    <a:lnTo>
                      <a:pt x="6626" y="1661"/>
                    </a:lnTo>
                    <a:lnTo>
                      <a:pt x="6566" y="1864"/>
                    </a:lnTo>
                    <a:lnTo>
                      <a:pt x="6511" y="2057"/>
                    </a:lnTo>
                    <a:lnTo>
                      <a:pt x="5851" y="1866"/>
                    </a:lnTo>
                    <a:lnTo>
                      <a:pt x="5761" y="1840"/>
                    </a:lnTo>
                    <a:lnTo>
                      <a:pt x="5358" y="1723"/>
                    </a:lnTo>
                    <a:lnTo>
                      <a:pt x="5304" y="1709"/>
                    </a:lnTo>
                    <a:lnTo>
                      <a:pt x="5192" y="1675"/>
                    </a:lnTo>
                    <a:lnTo>
                      <a:pt x="5201" y="1652"/>
                    </a:lnTo>
                    <a:lnTo>
                      <a:pt x="5539" y="484"/>
                    </a:lnTo>
                    <a:lnTo>
                      <a:pt x="5547" y="465"/>
                    </a:lnTo>
                    <a:close/>
                    <a:moveTo>
                      <a:pt x="7047" y="901"/>
                    </a:moveTo>
                    <a:lnTo>
                      <a:pt x="8367" y="1282"/>
                    </a:lnTo>
                    <a:lnTo>
                      <a:pt x="8357" y="1318"/>
                    </a:lnTo>
                    <a:lnTo>
                      <a:pt x="8017" y="2495"/>
                    </a:lnTo>
                    <a:lnTo>
                      <a:pt x="7359" y="2304"/>
                    </a:lnTo>
                    <a:lnTo>
                      <a:pt x="7266" y="2276"/>
                    </a:lnTo>
                    <a:lnTo>
                      <a:pt x="7062" y="2216"/>
                    </a:lnTo>
                    <a:lnTo>
                      <a:pt x="6702" y="2114"/>
                    </a:lnTo>
                    <a:lnTo>
                      <a:pt x="6800" y="1776"/>
                    </a:lnTo>
                    <a:lnTo>
                      <a:pt x="6857" y="1580"/>
                    </a:lnTo>
                    <a:lnTo>
                      <a:pt x="6878" y="1511"/>
                    </a:lnTo>
                    <a:lnTo>
                      <a:pt x="7045" y="930"/>
                    </a:lnTo>
                    <a:lnTo>
                      <a:pt x="7047" y="901"/>
                    </a:lnTo>
                    <a:close/>
                    <a:moveTo>
                      <a:pt x="8550" y="1335"/>
                    </a:moveTo>
                    <a:lnTo>
                      <a:pt x="9868" y="1716"/>
                    </a:lnTo>
                    <a:lnTo>
                      <a:pt x="9853" y="1759"/>
                    </a:lnTo>
                    <a:lnTo>
                      <a:pt x="9789" y="1983"/>
                    </a:lnTo>
                    <a:lnTo>
                      <a:pt x="9518" y="2926"/>
                    </a:lnTo>
                    <a:lnTo>
                      <a:pt x="8224" y="2550"/>
                    </a:lnTo>
                    <a:lnTo>
                      <a:pt x="8200" y="2543"/>
                    </a:lnTo>
                    <a:lnTo>
                      <a:pt x="8417" y="1787"/>
                    </a:lnTo>
                    <a:lnTo>
                      <a:pt x="8538" y="1366"/>
                    </a:lnTo>
                    <a:lnTo>
                      <a:pt x="8550" y="1335"/>
                    </a:lnTo>
                    <a:close/>
                    <a:moveTo>
                      <a:pt x="3643" y="1425"/>
                    </a:moveTo>
                    <a:lnTo>
                      <a:pt x="3712" y="1444"/>
                    </a:lnTo>
                    <a:lnTo>
                      <a:pt x="4301" y="1616"/>
                    </a:lnTo>
                    <a:lnTo>
                      <a:pt x="4961" y="1809"/>
                    </a:lnTo>
                    <a:lnTo>
                      <a:pt x="4610" y="3017"/>
                    </a:lnTo>
                    <a:lnTo>
                      <a:pt x="3355" y="2655"/>
                    </a:lnTo>
                    <a:lnTo>
                      <a:pt x="3293" y="2635"/>
                    </a:lnTo>
                    <a:lnTo>
                      <a:pt x="3643" y="1425"/>
                    </a:lnTo>
                    <a:close/>
                    <a:moveTo>
                      <a:pt x="10051" y="1768"/>
                    </a:moveTo>
                    <a:lnTo>
                      <a:pt x="11371" y="2150"/>
                    </a:lnTo>
                    <a:lnTo>
                      <a:pt x="11357" y="2200"/>
                    </a:lnTo>
                    <a:lnTo>
                      <a:pt x="11195" y="2752"/>
                    </a:lnTo>
                    <a:lnTo>
                      <a:pt x="11023" y="3357"/>
                    </a:lnTo>
                    <a:lnTo>
                      <a:pt x="10363" y="3167"/>
                    </a:lnTo>
                    <a:lnTo>
                      <a:pt x="9706" y="2976"/>
                    </a:lnTo>
                    <a:lnTo>
                      <a:pt x="9882" y="2371"/>
                    </a:lnTo>
                    <a:lnTo>
                      <a:pt x="10042" y="1809"/>
                    </a:lnTo>
                    <a:lnTo>
                      <a:pt x="10051" y="1768"/>
                    </a:lnTo>
                    <a:close/>
                    <a:moveTo>
                      <a:pt x="5144" y="1856"/>
                    </a:moveTo>
                    <a:lnTo>
                      <a:pt x="5273" y="1895"/>
                    </a:lnTo>
                    <a:cubicBezTo>
                      <a:pt x="5287" y="1902"/>
                      <a:pt x="5301" y="1904"/>
                      <a:pt x="5320" y="1911"/>
                    </a:cubicBezTo>
                    <a:lnTo>
                      <a:pt x="5801" y="2049"/>
                    </a:lnTo>
                    <a:lnTo>
                      <a:pt x="6459" y="2240"/>
                    </a:lnTo>
                    <a:lnTo>
                      <a:pt x="6109" y="3450"/>
                    </a:lnTo>
                    <a:lnTo>
                      <a:pt x="5451" y="3260"/>
                    </a:lnTo>
                    <a:lnTo>
                      <a:pt x="4791" y="3067"/>
                    </a:lnTo>
                    <a:lnTo>
                      <a:pt x="5144" y="1856"/>
                    </a:lnTo>
                    <a:close/>
                    <a:moveTo>
                      <a:pt x="11554" y="2204"/>
                    </a:moveTo>
                    <a:lnTo>
                      <a:pt x="12874" y="2585"/>
                    </a:lnTo>
                    <a:lnTo>
                      <a:pt x="12857" y="2645"/>
                    </a:lnTo>
                    <a:lnTo>
                      <a:pt x="12698" y="3190"/>
                    </a:lnTo>
                    <a:lnTo>
                      <a:pt x="12524" y="3796"/>
                    </a:lnTo>
                    <a:lnTo>
                      <a:pt x="12269" y="3724"/>
                    </a:lnTo>
                    <a:lnTo>
                      <a:pt x="11862" y="3607"/>
                    </a:lnTo>
                    <a:lnTo>
                      <a:pt x="11204" y="3417"/>
                    </a:lnTo>
                    <a:lnTo>
                      <a:pt x="11376" y="2812"/>
                    </a:lnTo>
                    <a:lnTo>
                      <a:pt x="11538" y="2259"/>
                    </a:lnTo>
                    <a:lnTo>
                      <a:pt x="11554" y="2204"/>
                    </a:lnTo>
                    <a:close/>
                    <a:moveTo>
                      <a:pt x="6645" y="2295"/>
                    </a:moveTo>
                    <a:lnTo>
                      <a:pt x="7088" y="2423"/>
                    </a:lnTo>
                    <a:lnTo>
                      <a:pt x="7281" y="2478"/>
                    </a:lnTo>
                    <a:lnTo>
                      <a:pt x="7964" y="2676"/>
                    </a:lnTo>
                    <a:lnTo>
                      <a:pt x="7790" y="3281"/>
                    </a:lnTo>
                    <a:lnTo>
                      <a:pt x="7617" y="3884"/>
                    </a:lnTo>
                    <a:lnTo>
                      <a:pt x="6957" y="3693"/>
                    </a:lnTo>
                    <a:lnTo>
                      <a:pt x="6754" y="3634"/>
                    </a:lnTo>
                    <a:lnTo>
                      <a:pt x="6564" y="3581"/>
                    </a:lnTo>
                    <a:lnTo>
                      <a:pt x="6297" y="3503"/>
                    </a:lnTo>
                    <a:lnTo>
                      <a:pt x="6645" y="2295"/>
                    </a:lnTo>
                    <a:close/>
                    <a:moveTo>
                      <a:pt x="13060" y="2633"/>
                    </a:moveTo>
                    <a:lnTo>
                      <a:pt x="14375" y="3014"/>
                    </a:lnTo>
                    <a:lnTo>
                      <a:pt x="14353" y="3083"/>
                    </a:lnTo>
                    <a:lnTo>
                      <a:pt x="14244" y="3474"/>
                    </a:lnTo>
                    <a:lnTo>
                      <a:pt x="14027" y="4227"/>
                    </a:lnTo>
                    <a:lnTo>
                      <a:pt x="13369" y="4036"/>
                    </a:lnTo>
                    <a:lnTo>
                      <a:pt x="12710" y="3843"/>
                    </a:lnTo>
                    <a:lnTo>
                      <a:pt x="12802" y="3519"/>
                    </a:lnTo>
                    <a:lnTo>
                      <a:pt x="13041" y="2693"/>
                    </a:lnTo>
                    <a:lnTo>
                      <a:pt x="13060" y="2633"/>
                    </a:lnTo>
                    <a:close/>
                    <a:moveTo>
                      <a:pt x="8155" y="2728"/>
                    </a:moveTo>
                    <a:lnTo>
                      <a:pt x="9470" y="3110"/>
                    </a:lnTo>
                    <a:lnTo>
                      <a:pt x="9120" y="4320"/>
                    </a:lnTo>
                    <a:lnTo>
                      <a:pt x="8462" y="4129"/>
                    </a:lnTo>
                    <a:lnTo>
                      <a:pt x="7802" y="3938"/>
                    </a:lnTo>
                    <a:lnTo>
                      <a:pt x="8155" y="2728"/>
                    </a:lnTo>
                    <a:close/>
                    <a:moveTo>
                      <a:pt x="3238" y="2819"/>
                    </a:moveTo>
                    <a:lnTo>
                      <a:pt x="3298" y="2836"/>
                    </a:lnTo>
                    <a:lnTo>
                      <a:pt x="3896" y="3009"/>
                    </a:lnTo>
                    <a:lnTo>
                      <a:pt x="4553" y="3202"/>
                    </a:lnTo>
                    <a:lnTo>
                      <a:pt x="4382" y="3807"/>
                    </a:lnTo>
                    <a:lnTo>
                      <a:pt x="4208" y="4413"/>
                    </a:lnTo>
                    <a:lnTo>
                      <a:pt x="3550" y="4222"/>
                    </a:lnTo>
                    <a:lnTo>
                      <a:pt x="2945" y="4046"/>
                    </a:lnTo>
                    <a:lnTo>
                      <a:pt x="2893" y="4031"/>
                    </a:lnTo>
                    <a:lnTo>
                      <a:pt x="3238" y="2819"/>
                    </a:lnTo>
                    <a:close/>
                    <a:moveTo>
                      <a:pt x="9653" y="3164"/>
                    </a:moveTo>
                    <a:lnTo>
                      <a:pt x="10311" y="3355"/>
                    </a:lnTo>
                    <a:lnTo>
                      <a:pt x="10642" y="3450"/>
                    </a:lnTo>
                    <a:lnTo>
                      <a:pt x="10968" y="3543"/>
                    </a:lnTo>
                    <a:lnTo>
                      <a:pt x="10952" y="3603"/>
                    </a:lnTo>
                    <a:lnTo>
                      <a:pt x="10618" y="4753"/>
                    </a:lnTo>
                    <a:lnTo>
                      <a:pt x="10144" y="4617"/>
                    </a:lnTo>
                    <a:lnTo>
                      <a:pt x="9880" y="4539"/>
                    </a:lnTo>
                    <a:lnTo>
                      <a:pt x="9680" y="4482"/>
                    </a:lnTo>
                    <a:lnTo>
                      <a:pt x="9301" y="4372"/>
                    </a:lnTo>
                    <a:lnTo>
                      <a:pt x="9653" y="3164"/>
                    </a:lnTo>
                    <a:close/>
                    <a:moveTo>
                      <a:pt x="4746" y="3257"/>
                    </a:moveTo>
                    <a:lnTo>
                      <a:pt x="5401" y="3443"/>
                    </a:lnTo>
                    <a:lnTo>
                      <a:pt x="6059" y="3638"/>
                    </a:lnTo>
                    <a:lnTo>
                      <a:pt x="5928" y="4093"/>
                    </a:lnTo>
                    <a:lnTo>
                      <a:pt x="5711" y="4846"/>
                    </a:lnTo>
                    <a:lnTo>
                      <a:pt x="5051" y="4656"/>
                    </a:lnTo>
                    <a:lnTo>
                      <a:pt x="4394" y="4465"/>
                    </a:lnTo>
                    <a:lnTo>
                      <a:pt x="4746" y="3257"/>
                    </a:lnTo>
                    <a:close/>
                    <a:moveTo>
                      <a:pt x="11156" y="3595"/>
                    </a:moveTo>
                    <a:lnTo>
                      <a:pt x="11168" y="3598"/>
                    </a:lnTo>
                    <a:lnTo>
                      <a:pt x="11814" y="3784"/>
                    </a:lnTo>
                    <a:lnTo>
                      <a:pt x="12207" y="3896"/>
                    </a:lnTo>
                    <a:lnTo>
                      <a:pt x="12474" y="3974"/>
                    </a:lnTo>
                    <a:lnTo>
                      <a:pt x="12436" y="4105"/>
                    </a:lnTo>
                    <a:lnTo>
                      <a:pt x="12124" y="5187"/>
                    </a:lnTo>
                    <a:lnTo>
                      <a:pt x="11635" y="5046"/>
                    </a:lnTo>
                    <a:lnTo>
                      <a:pt x="10804" y="4806"/>
                    </a:lnTo>
                    <a:lnTo>
                      <a:pt x="11152" y="3598"/>
                    </a:lnTo>
                    <a:lnTo>
                      <a:pt x="11156" y="3595"/>
                    </a:lnTo>
                    <a:close/>
                    <a:moveTo>
                      <a:pt x="6242" y="3688"/>
                    </a:moveTo>
                    <a:lnTo>
                      <a:pt x="6473" y="3753"/>
                    </a:lnTo>
                    <a:lnTo>
                      <a:pt x="6657" y="3807"/>
                    </a:lnTo>
                    <a:lnTo>
                      <a:pt x="6902" y="3879"/>
                    </a:lnTo>
                    <a:lnTo>
                      <a:pt x="7559" y="4070"/>
                    </a:lnTo>
                    <a:lnTo>
                      <a:pt x="7212" y="5277"/>
                    </a:lnTo>
                    <a:lnTo>
                      <a:pt x="7140" y="5258"/>
                    </a:lnTo>
                    <a:lnTo>
                      <a:pt x="6866" y="5177"/>
                    </a:lnTo>
                    <a:lnTo>
                      <a:pt x="6699" y="5130"/>
                    </a:lnTo>
                    <a:lnTo>
                      <a:pt x="5894" y="4896"/>
                    </a:lnTo>
                    <a:lnTo>
                      <a:pt x="6071" y="4293"/>
                    </a:lnTo>
                    <a:lnTo>
                      <a:pt x="6242" y="3688"/>
                    </a:lnTo>
                    <a:close/>
                    <a:moveTo>
                      <a:pt x="12657" y="4029"/>
                    </a:moveTo>
                    <a:lnTo>
                      <a:pt x="13315" y="4220"/>
                    </a:lnTo>
                    <a:lnTo>
                      <a:pt x="13972" y="4410"/>
                    </a:lnTo>
                    <a:lnTo>
                      <a:pt x="13703" y="5356"/>
                    </a:lnTo>
                    <a:lnTo>
                      <a:pt x="13624" y="5623"/>
                    </a:lnTo>
                    <a:lnTo>
                      <a:pt x="13124" y="5480"/>
                    </a:lnTo>
                    <a:lnTo>
                      <a:pt x="12967" y="5432"/>
                    </a:lnTo>
                    <a:lnTo>
                      <a:pt x="12767" y="5373"/>
                    </a:lnTo>
                    <a:lnTo>
                      <a:pt x="12309" y="5239"/>
                    </a:lnTo>
                    <a:lnTo>
                      <a:pt x="12564" y="4351"/>
                    </a:lnTo>
                    <a:lnTo>
                      <a:pt x="12645" y="4072"/>
                    </a:lnTo>
                    <a:lnTo>
                      <a:pt x="12657" y="4029"/>
                    </a:lnTo>
                    <a:close/>
                    <a:moveTo>
                      <a:pt x="7748" y="4120"/>
                    </a:moveTo>
                    <a:lnTo>
                      <a:pt x="8827" y="4432"/>
                    </a:lnTo>
                    <a:lnTo>
                      <a:pt x="9065" y="4501"/>
                    </a:lnTo>
                    <a:lnTo>
                      <a:pt x="8715" y="5711"/>
                    </a:lnTo>
                    <a:lnTo>
                      <a:pt x="8057" y="5523"/>
                    </a:lnTo>
                    <a:lnTo>
                      <a:pt x="7397" y="5330"/>
                    </a:lnTo>
                    <a:lnTo>
                      <a:pt x="7748" y="4120"/>
                    </a:lnTo>
                    <a:close/>
                    <a:moveTo>
                      <a:pt x="2836" y="4212"/>
                    </a:moveTo>
                    <a:lnTo>
                      <a:pt x="2890" y="4227"/>
                    </a:lnTo>
                    <a:lnTo>
                      <a:pt x="3629" y="4441"/>
                    </a:lnTo>
                    <a:lnTo>
                      <a:pt x="4155" y="4594"/>
                    </a:lnTo>
                    <a:lnTo>
                      <a:pt x="3805" y="5801"/>
                    </a:lnTo>
                    <a:lnTo>
                      <a:pt x="3145" y="5611"/>
                    </a:lnTo>
                    <a:lnTo>
                      <a:pt x="2533" y="5432"/>
                    </a:lnTo>
                    <a:lnTo>
                      <a:pt x="2485" y="5418"/>
                    </a:lnTo>
                    <a:lnTo>
                      <a:pt x="2836" y="4212"/>
                    </a:lnTo>
                    <a:close/>
                    <a:moveTo>
                      <a:pt x="9251" y="4555"/>
                    </a:moveTo>
                    <a:lnTo>
                      <a:pt x="9725" y="4691"/>
                    </a:lnTo>
                    <a:lnTo>
                      <a:pt x="9787" y="4710"/>
                    </a:lnTo>
                    <a:lnTo>
                      <a:pt x="9951" y="4758"/>
                    </a:lnTo>
                    <a:lnTo>
                      <a:pt x="10566" y="4937"/>
                    </a:lnTo>
                    <a:lnTo>
                      <a:pt x="10487" y="5215"/>
                    </a:lnTo>
                    <a:lnTo>
                      <a:pt x="10218" y="6144"/>
                    </a:lnTo>
                    <a:lnTo>
                      <a:pt x="9529" y="5949"/>
                    </a:lnTo>
                    <a:lnTo>
                      <a:pt x="9308" y="5882"/>
                    </a:lnTo>
                    <a:lnTo>
                      <a:pt x="8898" y="5763"/>
                    </a:lnTo>
                    <a:lnTo>
                      <a:pt x="9251" y="4555"/>
                    </a:lnTo>
                    <a:close/>
                    <a:moveTo>
                      <a:pt x="4341" y="4646"/>
                    </a:moveTo>
                    <a:lnTo>
                      <a:pt x="4575" y="4715"/>
                    </a:lnTo>
                    <a:lnTo>
                      <a:pt x="5656" y="5027"/>
                    </a:lnTo>
                    <a:lnTo>
                      <a:pt x="5308" y="6237"/>
                    </a:lnTo>
                    <a:lnTo>
                      <a:pt x="4227" y="5925"/>
                    </a:lnTo>
                    <a:lnTo>
                      <a:pt x="3989" y="5856"/>
                    </a:lnTo>
                    <a:lnTo>
                      <a:pt x="4341" y="4646"/>
                    </a:lnTo>
                    <a:close/>
                    <a:moveTo>
                      <a:pt x="10751" y="4987"/>
                    </a:moveTo>
                    <a:lnTo>
                      <a:pt x="11409" y="5177"/>
                    </a:lnTo>
                    <a:lnTo>
                      <a:pt x="12066" y="5368"/>
                    </a:lnTo>
                    <a:lnTo>
                      <a:pt x="11716" y="6576"/>
                    </a:lnTo>
                    <a:lnTo>
                      <a:pt x="11061" y="6387"/>
                    </a:lnTo>
                    <a:lnTo>
                      <a:pt x="10404" y="6194"/>
                    </a:lnTo>
                    <a:lnTo>
                      <a:pt x="10659" y="5311"/>
                    </a:lnTo>
                    <a:lnTo>
                      <a:pt x="10751" y="4987"/>
                    </a:lnTo>
                    <a:close/>
                    <a:moveTo>
                      <a:pt x="5844" y="5084"/>
                    </a:moveTo>
                    <a:lnTo>
                      <a:pt x="6499" y="5272"/>
                    </a:lnTo>
                    <a:lnTo>
                      <a:pt x="6992" y="5415"/>
                    </a:lnTo>
                    <a:lnTo>
                      <a:pt x="7159" y="5463"/>
                    </a:lnTo>
                    <a:lnTo>
                      <a:pt x="6978" y="6094"/>
                    </a:lnTo>
                    <a:lnTo>
                      <a:pt x="6811" y="6673"/>
                    </a:lnTo>
                    <a:lnTo>
                      <a:pt x="6557" y="6602"/>
                    </a:lnTo>
                    <a:lnTo>
                      <a:pt x="6356" y="6547"/>
                    </a:lnTo>
                    <a:lnTo>
                      <a:pt x="6152" y="6487"/>
                    </a:lnTo>
                    <a:lnTo>
                      <a:pt x="5492" y="6292"/>
                    </a:lnTo>
                    <a:lnTo>
                      <a:pt x="5844" y="5084"/>
                    </a:lnTo>
                    <a:close/>
                    <a:moveTo>
                      <a:pt x="12252" y="5420"/>
                    </a:moveTo>
                    <a:lnTo>
                      <a:pt x="12910" y="5611"/>
                    </a:lnTo>
                    <a:lnTo>
                      <a:pt x="13026" y="5644"/>
                    </a:lnTo>
                    <a:lnTo>
                      <a:pt x="13393" y="5751"/>
                    </a:lnTo>
                    <a:lnTo>
                      <a:pt x="13567" y="5801"/>
                    </a:lnTo>
                    <a:lnTo>
                      <a:pt x="13527" y="5947"/>
                    </a:lnTo>
                    <a:lnTo>
                      <a:pt x="13446" y="6237"/>
                    </a:lnTo>
                    <a:lnTo>
                      <a:pt x="13324" y="6664"/>
                    </a:lnTo>
                    <a:lnTo>
                      <a:pt x="13246" y="6938"/>
                    </a:lnTo>
                    <a:lnTo>
                      <a:pt x="13222" y="7014"/>
                    </a:lnTo>
                    <a:lnTo>
                      <a:pt x="13134" y="6988"/>
                    </a:lnTo>
                    <a:lnTo>
                      <a:pt x="12869" y="6909"/>
                    </a:lnTo>
                    <a:lnTo>
                      <a:pt x="12562" y="6823"/>
                    </a:lnTo>
                    <a:lnTo>
                      <a:pt x="11904" y="6630"/>
                    </a:lnTo>
                    <a:lnTo>
                      <a:pt x="12252" y="5420"/>
                    </a:lnTo>
                    <a:close/>
                    <a:moveTo>
                      <a:pt x="7338" y="5515"/>
                    </a:moveTo>
                    <a:lnTo>
                      <a:pt x="7998" y="5706"/>
                    </a:lnTo>
                    <a:lnTo>
                      <a:pt x="8655" y="5897"/>
                    </a:lnTo>
                    <a:lnTo>
                      <a:pt x="8303" y="7107"/>
                    </a:lnTo>
                    <a:lnTo>
                      <a:pt x="7652" y="6916"/>
                    </a:lnTo>
                    <a:lnTo>
                      <a:pt x="6992" y="6726"/>
                    </a:lnTo>
                    <a:lnTo>
                      <a:pt x="7166" y="6121"/>
                    </a:lnTo>
                    <a:lnTo>
                      <a:pt x="7338" y="5515"/>
                    </a:lnTo>
                    <a:close/>
                    <a:moveTo>
                      <a:pt x="2431" y="5606"/>
                    </a:moveTo>
                    <a:lnTo>
                      <a:pt x="2478" y="5620"/>
                    </a:lnTo>
                    <a:lnTo>
                      <a:pt x="3093" y="5797"/>
                    </a:lnTo>
                    <a:lnTo>
                      <a:pt x="3750" y="5990"/>
                    </a:lnTo>
                    <a:lnTo>
                      <a:pt x="3398" y="7200"/>
                    </a:lnTo>
                    <a:lnTo>
                      <a:pt x="2121" y="6830"/>
                    </a:lnTo>
                    <a:lnTo>
                      <a:pt x="2083" y="6819"/>
                    </a:lnTo>
                    <a:lnTo>
                      <a:pt x="2431" y="5606"/>
                    </a:lnTo>
                    <a:close/>
                    <a:moveTo>
                      <a:pt x="8846" y="5951"/>
                    </a:moveTo>
                    <a:lnTo>
                      <a:pt x="9170" y="6042"/>
                    </a:lnTo>
                    <a:lnTo>
                      <a:pt x="9363" y="6099"/>
                    </a:lnTo>
                    <a:lnTo>
                      <a:pt x="10161" y="6328"/>
                    </a:lnTo>
                    <a:lnTo>
                      <a:pt x="9911" y="7204"/>
                    </a:lnTo>
                    <a:lnTo>
                      <a:pt x="9858" y="7393"/>
                    </a:lnTo>
                    <a:lnTo>
                      <a:pt x="9815" y="7540"/>
                    </a:lnTo>
                    <a:lnTo>
                      <a:pt x="8498" y="7159"/>
                    </a:lnTo>
                    <a:lnTo>
                      <a:pt x="8669" y="6554"/>
                    </a:lnTo>
                    <a:lnTo>
                      <a:pt x="8846" y="5951"/>
                    </a:lnTo>
                    <a:close/>
                    <a:moveTo>
                      <a:pt x="3931" y="6040"/>
                    </a:moveTo>
                    <a:lnTo>
                      <a:pt x="4596" y="6230"/>
                    </a:lnTo>
                    <a:lnTo>
                      <a:pt x="5254" y="6421"/>
                    </a:lnTo>
                    <a:lnTo>
                      <a:pt x="4906" y="7631"/>
                    </a:lnTo>
                    <a:lnTo>
                      <a:pt x="3586" y="7250"/>
                    </a:lnTo>
                    <a:lnTo>
                      <a:pt x="3760" y="6645"/>
                    </a:lnTo>
                    <a:lnTo>
                      <a:pt x="3931" y="6040"/>
                    </a:lnTo>
                    <a:close/>
                    <a:moveTo>
                      <a:pt x="10349" y="6385"/>
                    </a:moveTo>
                    <a:lnTo>
                      <a:pt x="11006" y="6576"/>
                    </a:lnTo>
                    <a:lnTo>
                      <a:pt x="11666" y="6766"/>
                    </a:lnTo>
                    <a:lnTo>
                      <a:pt x="11588" y="7040"/>
                    </a:lnTo>
                    <a:lnTo>
                      <a:pt x="11316" y="7976"/>
                    </a:lnTo>
                    <a:lnTo>
                      <a:pt x="11185" y="7936"/>
                    </a:lnTo>
                    <a:lnTo>
                      <a:pt x="10987" y="7881"/>
                    </a:lnTo>
                    <a:lnTo>
                      <a:pt x="10656" y="7786"/>
                    </a:lnTo>
                    <a:lnTo>
                      <a:pt x="9999" y="7595"/>
                    </a:lnTo>
                    <a:lnTo>
                      <a:pt x="10061" y="7376"/>
                    </a:lnTo>
                    <a:lnTo>
                      <a:pt x="10123" y="7162"/>
                    </a:lnTo>
                    <a:lnTo>
                      <a:pt x="10173" y="6990"/>
                    </a:lnTo>
                    <a:lnTo>
                      <a:pt x="10349" y="6385"/>
                    </a:lnTo>
                    <a:close/>
                    <a:moveTo>
                      <a:pt x="5439" y="6466"/>
                    </a:moveTo>
                    <a:lnTo>
                      <a:pt x="6097" y="6664"/>
                    </a:lnTo>
                    <a:lnTo>
                      <a:pt x="6240" y="6704"/>
                    </a:lnTo>
                    <a:lnTo>
                      <a:pt x="6428" y="6759"/>
                    </a:lnTo>
                    <a:lnTo>
                      <a:pt x="6752" y="6849"/>
                    </a:lnTo>
                    <a:lnTo>
                      <a:pt x="6580" y="7455"/>
                    </a:lnTo>
                    <a:lnTo>
                      <a:pt x="6487" y="7779"/>
                    </a:lnTo>
                    <a:lnTo>
                      <a:pt x="6433" y="7964"/>
                    </a:lnTo>
                    <a:lnTo>
                      <a:pt x="6406" y="8060"/>
                    </a:lnTo>
                    <a:lnTo>
                      <a:pt x="5749" y="7869"/>
                    </a:lnTo>
                    <a:lnTo>
                      <a:pt x="5092" y="7676"/>
                    </a:lnTo>
                    <a:lnTo>
                      <a:pt x="5263" y="7071"/>
                    </a:lnTo>
                    <a:lnTo>
                      <a:pt x="5439" y="6466"/>
                    </a:lnTo>
                    <a:close/>
                    <a:moveTo>
                      <a:pt x="11847" y="6821"/>
                    </a:moveTo>
                    <a:lnTo>
                      <a:pt x="12505" y="7011"/>
                    </a:lnTo>
                    <a:lnTo>
                      <a:pt x="12674" y="7059"/>
                    </a:lnTo>
                    <a:lnTo>
                      <a:pt x="12888" y="7121"/>
                    </a:lnTo>
                    <a:lnTo>
                      <a:pt x="13162" y="7197"/>
                    </a:lnTo>
                    <a:lnTo>
                      <a:pt x="12993" y="7802"/>
                    </a:lnTo>
                    <a:lnTo>
                      <a:pt x="12845" y="8319"/>
                    </a:lnTo>
                    <a:lnTo>
                      <a:pt x="12817" y="8410"/>
                    </a:lnTo>
                    <a:lnTo>
                      <a:pt x="12657" y="8362"/>
                    </a:lnTo>
                    <a:lnTo>
                      <a:pt x="12157" y="8219"/>
                    </a:lnTo>
                    <a:lnTo>
                      <a:pt x="11499" y="8029"/>
                    </a:lnTo>
                    <a:lnTo>
                      <a:pt x="11673" y="7424"/>
                    </a:lnTo>
                    <a:lnTo>
                      <a:pt x="11847" y="6821"/>
                    </a:lnTo>
                    <a:close/>
                    <a:moveTo>
                      <a:pt x="6942" y="6909"/>
                    </a:moveTo>
                    <a:lnTo>
                      <a:pt x="8262" y="7290"/>
                    </a:lnTo>
                    <a:lnTo>
                      <a:pt x="8062" y="7979"/>
                    </a:lnTo>
                    <a:lnTo>
                      <a:pt x="7998" y="8191"/>
                    </a:lnTo>
                    <a:lnTo>
                      <a:pt x="7907" y="8500"/>
                    </a:lnTo>
                    <a:lnTo>
                      <a:pt x="7250" y="8310"/>
                    </a:lnTo>
                    <a:lnTo>
                      <a:pt x="6592" y="8119"/>
                    </a:lnTo>
                    <a:lnTo>
                      <a:pt x="6628" y="8000"/>
                    </a:lnTo>
                    <a:lnTo>
                      <a:pt x="6680" y="7809"/>
                    </a:lnTo>
                    <a:lnTo>
                      <a:pt x="6942" y="6909"/>
                    </a:lnTo>
                    <a:close/>
                    <a:moveTo>
                      <a:pt x="2030" y="7000"/>
                    </a:moveTo>
                    <a:lnTo>
                      <a:pt x="2069" y="7011"/>
                    </a:lnTo>
                    <a:lnTo>
                      <a:pt x="2690" y="7190"/>
                    </a:lnTo>
                    <a:lnTo>
                      <a:pt x="3348" y="7381"/>
                    </a:lnTo>
                    <a:lnTo>
                      <a:pt x="2998" y="8588"/>
                    </a:lnTo>
                    <a:lnTo>
                      <a:pt x="2340" y="8398"/>
                    </a:lnTo>
                    <a:lnTo>
                      <a:pt x="1711" y="8219"/>
                    </a:lnTo>
                    <a:lnTo>
                      <a:pt x="1678" y="8210"/>
                    </a:lnTo>
                    <a:lnTo>
                      <a:pt x="2030" y="7000"/>
                    </a:lnTo>
                    <a:close/>
                    <a:moveTo>
                      <a:pt x="8441" y="7343"/>
                    </a:moveTo>
                    <a:lnTo>
                      <a:pt x="8491" y="7357"/>
                    </a:lnTo>
                    <a:lnTo>
                      <a:pt x="9758" y="7724"/>
                    </a:lnTo>
                    <a:lnTo>
                      <a:pt x="9541" y="8476"/>
                    </a:lnTo>
                    <a:lnTo>
                      <a:pt x="9408" y="8931"/>
                    </a:lnTo>
                    <a:lnTo>
                      <a:pt x="8303" y="8612"/>
                    </a:lnTo>
                    <a:lnTo>
                      <a:pt x="8203" y="8584"/>
                    </a:lnTo>
                    <a:lnTo>
                      <a:pt x="8117" y="8557"/>
                    </a:lnTo>
                    <a:lnTo>
                      <a:pt x="8093" y="8550"/>
                    </a:lnTo>
                    <a:lnTo>
                      <a:pt x="8110" y="8491"/>
                    </a:lnTo>
                    <a:lnTo>
                      <a:pt x="8203" y="8167"/>
                    </a:lnTo>
                    <a:lnTo>
                      <a:pt x="8441" y="7343"/>
                    </a:lnTo>
                    <a:close/>
                    <a:moveTo>
                      <a:pt x="3529" y="7431"/>
                    </a:moveTo>
                    <a:lnTo>
                      <a:pt x="4191" y="7621"/>
                    </a:lnTo>
                    <a:lnTo>
                      <a:pt x="4849" y="7814"/>
                    </a:lnTo>
                    <a:lnTo>
                      <a:pt x="4808" y="7964"/>
                    </a:lnTo>
                    <a:lnTo>
                      <a:pt x="4748" y="8167"/>
                    </a:lnTo>
                    <a:lnTo>
                      <a:pt x="4677" y="8419"/>
                    </a:lnTo>
                    <a:lnTo>
                      <a:pt x="4501" y="9024"/>
                    </a:lnTo>
                    <a:lnTo>
                      <a:pt x="3843" y="8834"/>
                    </a:lnTo>
                    <a:lnTo>
                      <a:pt x="3822" y="8827"/>
                    </a:lnTo>
                    <a:lnTo>
                      <a:pt x="3629" y="8772"/>
                    </a:lnTo>
                    <a:lnTo>
                      <a:pt x="3181" y="8641"/>
                    </a:lnTo>
                    <a:lnTo>
                      <a:pt x="3529" y="7431"/>
                    </a:lnTo>
                    <a:close/>
                    <a:moveTo>
                      <a:pt x="9951" y="7774"/>
                    </a:moveTo>
                    <a:lnTo>
                      <a:pt x="10609" y="7964"/>
                    </a:lnTo>
                    <a:lnTo>
                      <a:pt x="11023" y="8083"/>
                    </a:lnTo>
                    <a:lnTo>
                      <a:pt x="11228" y="8143"/>
                    </a:lnTo>
                    <a:lnTo>
                      <a:pt x="11268" y="8155"/>
                    </a:lnTo>
                    <a:lnTo>
                      <a:pt x="11249" y="8219"/>
                    </a:lnTo>
                    <a:lnTo>
                      <a:pt x="11154" y="8531"/>
                    </a:lnTo>
                    <a:lnTo>
                      <a:pt x="11087" y="8762"/>
                    </a:lnTo>
                    <a:lnTo>
                      <a:pt x="10916" y="9365"/>
                    </a:lnTo>
                    <a:lnTo>
                      <a:pt x="10256" y="9174"/>
                    </a:lnTo>
                    <a:lnTo>
                      <a:pt x="9599" y="8981"/>
                    </a:lnTo>
                    <a:lnTo>
                      <a:pt x="9951" y="7774"/>
                    </a:lnTo>
                    <a:close/>
                    <a:moveTo>
                      <a:pt x="5037" y="7869"/>
                    </a:moveTo>
                    <a:lnTo>
                      <a:pt x="5694" y="8060"/>
                    </a:lnTo>
                    <a:lnTo>
                      <a:pt x="6354" y="8250"/>
                    </a:lnTo>
                    <a:lnTo>
                      <a:pt x="6004" y="9458"/>
                    </a:lnTo>
                    <a:lnTo>
                      <a:pt x="5749" y="9384"/>
                    </a:lnTo>
                    <a:lnTo>
                      <a:pt x="5547" y="9327"/>
                    </a:lnTo>
                    <a:lnTo>
                      <a:pt x="4687" y="9077"/>
                    </a:lnTo>
                    <a:lnTo>
                      <a:pt x="4889" y="8381"/>
                    </a:lnTo>
                    <a:lnTo>
                      <a:pt x="4961" y="8131"/>
                    </a:lnTo>
                    <a:lnTo>
                      <a:pt x="5037" y="7869"/>
                    </a:lnTo>
                    <a:close/>
                    <a:moveTo>
                      <a:pt x="11447" y="8212"/>
                    </a:moveTo>
                    <a:lnTo>
                      <a:pt x="12107" y="8403"/>
                    </a:lnTo>
                    <a:lnTo>
                      <a:pt x="12655" y="8560"/>
                    </a:lnTo>
                    <a:lnTo>
                      <a:pt x="12767" y="8593"/>
                    </a:lnTo>
                    <a:lnTo>
                      <a:pt x="12660" y="8958"/>
                    </a:lnTo>
                    <a:lnTo>
                      <a:pt x="12417" y="9801"/>
                    </a:lnTo>
                    <a:lnTo>
                      <a:pt x="11573" y="9558"/>
                    </a:lnTo>
                    <a:lnTo>
                      <a:pt x="11097" y="9420"/>
                    </a:lnTo>
                    <a:lnTo>
                      <a:pt x="11290" y="8760"/>
                    </a:lnTo>
                    <a:lnTo>
                      <a:pt x="11361" y="8515"/>
                    </a:lnTo>
                    <a:lnTo>
                      <a:pt x="11447" y="8212"/>
                    </a:lnTo>
                    <a:close/>
                    <a:moveTo>
                      <a:pt x="6540" y="8300"/>
                    </a:moveTo>
                    <a:lnTo>
                      <a:pt x="7860" y="8681"/>
                    </a:lnTo>
                    <a:lnTo>
                      <a:pt x="7509" y="9891"/>
                    </a:lnTo>
                    <a:lnTo>
                      <a:pt x="6992" y="9741"/>
                    </a:lnTo>
                    <a:lnTo>
                      <a:pt x="6190" y="9510"/>
                    </a:lnTo>
                    <a:lnTo>
                      <a:pt x="6540" y="8300"/>
                    </a:lnTo>
                    <a:close/>
                    <a:moveTo>
                      <a:pt x="1628" y="8393"/>
                    </a:moveTo>
                    <a:lnTo>
                      <a:pt x="1656" y="8403"/>
                    </a:lnTo>
                    <a:lnTo>
                      <a:pt x="2431" y="8624"/>
                    </a:lnTo>
                    <a:lnTo>
                      <a:pt x="2948" y="8774"/>
                    </a:lnTo>
                    <a:lnTo>
                      <a:pt x="2595" y="9982"/>
                    </a:lnTo>
                    <a:lnTo>
                      <a:pt x="1938" y="9791"/>
                    </a:lnTo>
                    <a:lnTo>
                      <a:pt x="1299" y="9610"/>
                    </a:lnTo>
                    <a:lnTo>
                      <a:pt x="1275" y="9601"/>
                    </a:lnTo>
                    <a:lnTo>
                      <a:pt x="1628" y="8393"/>
                    </a:lnTo>
                    <a:close/>
                    <a:moveTo>
                      <a:pt x="8036" y="8736"/>
                    </a:moveTo>
                    <a:lnTo>
                      <a:pt x="8093" y="8750"/>
                    </a:lnTo>
                    <a:lnTo>
                      <a:pt x="8274" y="8803"/>
                    </a:lnTo>
                    <a:lnTo>
                      <a:pt x="8372" y="8834"/>
                    </a:lnTo>
                    <a:lnTo>
                      <a:pt x="9356" y="9117"/>
                    </a:lnTo>
                    <a:lnTo>
                      <a:pt x="9058" y="10137"/>
                    </a:lnTo>
                    <a:lnTo>
                      <a:pt x="9036" y="10227"/>
                    </a:lnTo>
                    <a:lnTo>
                      <a:pt x="9005" y="10325"/>
                    </a:lnTo>
                    <a:lnTo>
                      <a:pt x="8572" y="10201"/>
                    </a:lnTo>
                    <a:lnTo>
                      <a:pt x="8569" y="10201"/>
                    </a:lnTo>
                    <a:lnTo>
                      <a:pt x="8346" y="10134"/>
                    </a:lnTo>
                    <a:lnTo>
                      <a:pt x="7790" y="9975"/>
                    </a:lnTo>
                    <a:lnTo>
                      <a:pt x="7688" y="9944"/>
                    </a:lnTo>
                    <a:lnTo>
                      <a:pt x="7748" y="9737"/>
                    </a:lnTo>
                    <a:lnTo>
                      <a:pt x="7867" y="9327"/>
                    </a:lnTo>
                    <a:lnTo>
                      <a:pt x="8036" y="8736"/>
                    </a:lnTo>
                    <a:close/>
                    <a:moveTo>
                      <a:pt x="3129" y="8824"/>
                    </a:moveTo>
                    <a:lnTo>
                      <a:pt x="3653" y="8977"/>
                    </a:lnTo>
                    <a:lnTo>
                      <a:pt x="3788" y="9015"/>
                    </a:lnTo>
                    <a:lnTo>
                      <a:pt x="3867" y="9039"/>
                    </a:lnTo>
                    <a:lnTo>
                      <a:pt x="4448" y="9205"/>
                    </a:lnTo>
                    <a:lnTo>
                      <a:pt x="4372" y="9467"/>
                    </a:lnTo>
                    <a:lnTo>
                      <a:pt x="4315" y="9668"/>
                    </a:lnTo>
                    <a:lnTo>
                      <a:pt x="4098" y="10416"/>
                    </a:lnTo>
                    <a:lnTo>
                      <a:pt x="3017" y="10101"/>
                    </a:lnTo>
                    <a:lnTo>
                      <a:pt x="2778" y="10034"/>
                    </a:lnTo>
                    <a:lnTo>
                      <a:pt x="3129" y="8824"/>
                    </a:lnTo>
                    <a:close/>
                    <a:moveTo>
                      <a:pt x="9539" y="9167"/>
                    </a:moveTo>
                    <a:lnTo>
                      <a:pt x="10313" y="9391"/>
                    </a:lnTo>
                    <a:lnTo>
                      <a:pt x="10859" y="9548"/>
                    </a:lnTo>
                    <a:lnTo>
                      <a:pt x="10685" y="10154"/>
                    </a:lnTo>
                    <a:lnTo>
                      <a:pt x="10511" y="10761"/>
                    </a:lnTo>
                    <a:lnTo>
                      <a:pt x="9410" y="10442"/>
                    </a:lnTo>
                    <a:lnTo>
                      <a:pt x="9372" y="10430"/>
                    </a:lnTo>
                    <a:lnTo>
                      <a:pt x="9191" y="10375"/>
                    </a:lnTo>
                    <a:lnTo>
                      <a:pt x="9227" y="10251"/>
                    </a:lnTo>
                    <a:lnTo>
                      <a:pt x="9539" y="9167"/>
                    </a:lnTo>
                    <a:close/>
                    <a:moveTo>
                      <a:pt x="4632" y="9260"/>
                    </a:moveTo>
                    <a:lnTo>
                      <a:pt x="4870" y="9327"/>
                    </a:lnTo>
                    <a:lnTo>
                      <a:pt x="5354" y="9467"/>
                    </a:lnTo>
                    <a:lnTo>
                      <a:pt x="5592" y="9537"/>
                    </a:lnTo>
                    <a:lnTo>
                      <a:pt x="5954" y="9641"/>
                    </a:lnTo>
                    <a:lnTo>
                      <a:pt x="5601" y="10849"/>
                    </a:lnTo>
                    <a:lnTo>
                      <a:pt x="5582" y="10844"/>
                    </a:lnTo>
                    <a:lnTo>
                      <a:pt x="5394" y="10790"/>
                    </a:lnTo>
                    <a:lnTo>
                      <a:pt x="4796" y="10618"/>
                    </a:lnTo>
                    <a:lnTo>
                      <a:pt x="4584" y="10558"/>
                    </a:lnTo>
                    <a:lnTo>
                      <a:pt x="4284" y="10470"/>
                    </a:lnTo>
                    <a:lnTo>
                      <a:pt x="4455" y="9872"/>
                    </a:lnTo>
                    <a:lnTo>
                      <a:pt x="4527" y="9622"/>
                    </a:lnTo>
                    <a:lnTo>
                      <a:pt x="4632" y="9260"/>
                    </a:lnTo>
                    <a:close/>
                    <a:moveTo>
                      <a:pt x="11042" y="9608"/>
                    </a:moveTo>
                    <a:lnTo>
                      <a:pt x="11702" y="9799"/>
                    </a:lnTo>
                    <a:lnTo>
                      <a:pt x="12359" y="9989"/>
                    </a:lnTo>
                    <a:lnTo>
                      <a:pt x="12286" y="10254"/>
                    </a:lnTo>
                    <a:lnTo>
                      <a:pt x="12014" y="11197"/>
                    </a:lnTo>
                    <a:lnTo>
                      <a:pt x="11707" y="11111"/>
                    </a:lnTo>
                    <a:lnTo>
                      <a:pt x="11352" y="11006"/>
                    </a:lnTo>
                    <a:lnTo>
                      <a:pt x="10775" y="10840"/>
                    </a:lnTo>
                    <a:lnTo>
                      <a:pt x="10773" y="10840"/>
                    </a:lnTo>
                    <a:lnTo>
                      <a:pt x="10692" y="10816"/>
                    </a:lnTo>
                    <a:lnTo>
                      <a:pt x="11042" y="9608"/>
                    </a:lnTo>
                    <a:close/>
                    <a:moveTo>
                      <a:pt x="6140" y="9694"/>
                    </a:moveTo>
                    <a:lnTo>
                      <a:pt x="6797" y="9884"/>
                    </a:lnTo>
                    <a:lnTo>
                      <a:pt x="7452" y="10075"/>
                    </a:lnTo>
                    <a:lnTo>
                      <a:pt x="7104" y="11285"/>
                    </a:lnTo>
                    <a:lnTo>
                      <a:pt x="6445" y="11092"/>
                    </a:lnTo>
                    <a:lnTo>
                      <a:pt x="5787" y="10901"/>
                    </a:lnTo>
                    <a:lnTo>
                      <a:pt x="6140" y="9694"/>
                    </a:lnTo>
                    <a:close/>
                    <a:moveTo>
                      <a:pt x="1225" y="9787"/>
                    </a:moveTo>
                    <a:lnTo>
                      <a:pt x="1249" y="9791"/>
                    </a:lnTo>
                    <a:lnTo>
                      <a:pt x="1888" y="9977"/>
                    </a:lnTo>
                    <a:lnTo>
                      <a:pt x="2545" y="10170"/>
                    </a:lnTo>
                    <a:lnTo>
                      <a:pt x="2197" y="11378"/>
                    </a:lnTo>
                    <a:lnTo>
                      <a:pt x="1537" y="11187"/>
                    </a:lnTo>
                    <a:lnTo>
                      <a:pt x="894" y="11004"/>
                    </a:lnTo>
                    <a:lnTo>
                      <a:pt x="880" y="10999"/>
                    </a:lnTo>
                    <a:lnTo>
                      <a:pt x="1225" y="9787"/>
                    </a:lnTo>
                    <a:close/>
                    <a:moveTo>
                      <a:pt x="7636" y="10127"/>
                    </a:moveTo>
                    <a:lnTo>
                      <a:pt x="8295" y="10318"/>
                    </a:lnTo>
                    <a:lnTo>
                      <a:pt x="8953" y="10511"/>
                    </a:lnTo>
                    <a:lnTo>
                      <a:pt x="8600" y="11719"/>
                    </a:lnTo>
                    <a:lnTo>
                      <a:pt x="7945" y="11530"/>
                    </a:lnTo>
                    <a:lnTo>
                      <a:pt x="7288" y="11337"/>
                    </a:lnTo>
                    <a:lnTo>
                      <a:pt x="7464" y="10732"/>
                    </a:lnTo>
                    <a:lnTo>
                      <a:pt x="7636" y="10127"/>
                    </a:lnTo>
                    <a:close/>
                    <a:moveTo>
                      <a:pt x="2724" y="10220"/>
                    </a:moveTo>
                    <a:lnTo>
                      <a:pt x="3384" y="10408"/>
                    </a:lnTo>
                    <a:lnTo>
                      <a:pt x="4043" y="10601"/>
                    </a:lnTo>
                    <a:lnTo>
                      <a:pt x="3691" y="11811"/>
                    </a:lnTo>
                    <a:lnTo>
                      <a:pt x="2371" y="11430"/>
                    </a:lnTo>
                    <a:lnTo>
                      <a:pt x="2724" y="10220"/>
                    </a:lnTo>
                    <a:close/>
                    <a:moveTo>
                      <a:pt x="9134" y="10563"/>
                    </a:moveTo>
                    <a:lnTo>
                      <a:pt x="9239" y="10592"/>
                    </a:lnTo>
                    <a:lnTo>
                      <a:pt x="9356" y="10628"/>
                    </a:lnTo>
                    <a:lnTo>
                      <a:pt x="9453" y="10659"/>
                    </a:lnTo>
                    <a:lnTo>
                      <a:pt x="10454" y="10947"/>
                    </a:lnTo>
                    <a:lnTo>
                      <a:pt x="10428" y="11033"/>
                    </a:lnTo>
                    <a:lnTo>
                      <a:pt x="10327" y="11385"/>
                    </a:lnTo>
                    <a:lnTo>
                      <a:pt x="10280" y="11549"/>
                    </a:lnTo>
                    <a:lnTo>
                      <a:pt x="10106" y="12155"/>
                    </a:lnTo>
                    <a:lnTo>
                      <a:pt x="8789" y="11773"/>
                    </a:lnTo>
                    <a:lnTo>
                      <a:pt x="8962" y="11168"/>
                    </a:lnTo>
                    <a:lnTo>
                      <a:pt x="9134" y="10563"/>
                    </a:lnTo>
                    <a:close/>
                    <a:moveTo>
                      <a:pt x="4229" y="10654"/>
                    </a:moveTo>
                    <a:lnTo>
                      <a:pt x="4651" y="10775"/>
                    </a:lnTo>
                    <a:lnTo>
                      <a:pt x="4889" y="10844"/>
                    </a:lnTo>
                    <a:lnTo>
                      <a:pt x="4913" y="10851"/>
                    </a:lnTo>
                    <a:lnTo>
                      <a:pt x="5313" y="10968"/>
                    </a:lnTo>
                    <a:lnTo>
                      <a:pt x="5525" y="11028"/>
                    </a:lnTo>
                    <a:lnTo>
                      <a:pt x="5551" y="11037"/>
                    </a:lnTo>
                    <a:lnTo>
                      <a:pt x="5201" y="12245"/>
                    </a:lnTo>
                    <a:lnTo>
                      <a:pt x="4544" y="12054"/>
                    </a:lnTo>
                    <a:lnTo>
                      <a:pt x="3884" y="11862"/>
                    </a:lnTo>
                    <a:lnTo>
                      <a:pt x="4058" y="11256"/>
                    </a:lnTo>
                    <a:lnTo>
                      <a:pt x="4229" y="10654"/>
                    </a:lnTo>
                    <a:close/>
                    <a:moveTo>
                      <a:pt x="10644" y="10997"/>
                    </a:moveTo>
                    <a:lnTo>
                      <a:pt x="10782" y="11039"/>
                    </a:lnTo>
                    <a:lnTo>
                      <a:pt x="10782" y="11039"/>
                    </a:lnTo>
                    <a:cubicBezTo>
                      <a:pt x="10781" y="11039"/>
                      <a:pt x="10781" y="11039"/>
                      <a:pt x="10780" y="11040"/>
                    </a:cubicBezTo>
                    <a:lnTo>
                      <a:pt x="11302" y="11190"/>
                    </a:lnTo>
                    <a:lnTo>
                      <a:pt x="11595" y="11273"/>
                    </a:lnTo>
                    <a:cubicBezTo>
                      <a:pt x="11594" y="11272"/>
                      <a:pt x="11593" y="11271"/>
                      <a:pt x="11592" y="11269"/>
                    </a:cubicBezTo>
                    <a:lnTo>
                      <a:pt x="11592" y="11269"/>
                    </a:lnTo>
                    <a:lnTo>
                      <a:pt x="11597" y="11271"/>
                    </a:lnTo>
                    <a:lnTo>
                      <a:pt x="11847" y="11345"/>
                    </a:lnTo>
                    <a:lnTo>
                      <a:pt x="11966" y="11378"/>
                    </a:lnTo>
                    <a:lnTo>
                      <a:pt x="11921" y="11530"/>
                    </a:lnTo>
                    <a:lnTo>
                      <a:pt x="11847" y="11788"/>
                    </a:lnTo>
                    <a:lnTo>
                      <a:pt x="11785" y="11983"/>
                    </a:lnTo>
                    <a:lnTo>
                      <a:pt x="11611" y="12588"/>
                    </a:lnTo>
                    <a:lnTo>
                      <a:pt x="10954" y="12397"/>
                    </a:lnTo>
                    <a:lnTo>
                      <a:pt x="10296" y="12207"/>
                    </a:lnTo>
                    <a:lnTo>
                      <a:pt x="10468" y="11602"/>
                    </a:lnTo>
                    <a:lnTo>
                      <a:pt x="10601" y="11140"/>
                    </a:lnTo>
                    <a:lnTo>
                      <a:pt x="10644" y="10997"/>
                    </a:lnTo>
                    <a:close/>
                    <a:moveTo>
                      <a:pt x="5735" y="11087"/>
                    </a:moveTo>
                    <a:lnTo>
                      <a:pt x="6392" y="11278"/>
                    </a:lnTo>
                    <a:lnTo>
                      <a:pt x="7050" y="11468"/>
                    </a:lnTo>
                    <a:lnTo>
                      <a:pt x="6876" y="12074"/>
                    </a:lnTo>
                    <a:lnTo>
                      <a:pt x="6704" y="12679"/>
                    </a:lnTo>
                    <a:lnTo>
                      <a:pt x="6047" y="12488"/>
                    </a:lnTo>
                    <a:lnTo>
                      <a:pt x="5387" y="12297"/>
                    </a:lnTo>
                    <a:lnTo>
                      <a:pt x="5599" y="11542"/>
                    </a:lnTo>
                    <a:lnTo>
                      <a:pt x="5735" y="11087"/>
                    </a:lnTo>
                    <a:close/>
                    <a:moveTo>
                      <a:pt x="823" y="11180"/>
                    </a:moveTo>
                    <a:lnTo>
                      <a:pt x="839" y="11183"/>
                    </a:lnTo>
                    <a:lnTo>
                      <a:pt x="2142" y="11561"/>
                    </a:lnTo>
                    <a:lnTo>
                      <a:pt x="2066" y="11828"/>
                    </a:lnTo>
                    <a:lnTo>
                      <a:pt x="1795" y="12769"/>
                    </a:lnTo>
                    <a:lnTo>
                      <a:pt x="1130" y="12579"/>
                    </a:lnTo>
                    <a:lnTo>
                      <a:pt x="482" y="12390"/>
                    </a:lnTo>
                    <a:lnTo>
                      <a:pt x="473" y="12388"/>
                    </a:lnTo>
                    <a:lnTo>
                      <a:pt x="823" y="11180"/>
                    </a:lnTo>
                    <a:close/>
                    <a:moveTo>
                      <a:pt x="7238" y="11528"/>
                    </a:moveTo>
                    <a:lnTo>
                      <a:pt x="7895" y="11719"/>
                    </a:lnTo>
                    <a:lnTo>
                      <a:pt x="8553" y="11909"/>
                    </a:lnTo>
                    <a:lnTo>
                      <a:pt x="8422" y="12362"/>
                    </a:lnTo>
                    <a:lnTo>
                      <a:pt x="8419" y="12359"/>
                    </a:lnTo>
                    <a:lnTo>
                      <a:pt x="8336" y="12657"/>
                    </a:lnTo>
                    <a:lnTo>
                      <a:pt x="8205" y="13115"/>
                    </a:lnTo>
                    <a:lnTo>
                      <a:pt x="7979" y="13050"/>
                    </a:lnTo>
                    <a:lnTo>
                      <a:pt x="7767" y="12991"/>
                    </a:lnTo>
                    <a:lnTo>
                      <a:pt x="7545" y="12929"/>
                    </a:lnTo>
                    <a:lnTo>
                      <a:pt x="6885" y="12738"/>
                    </a:lnTo>
                    <a:lnTo>
                      <a:pt x="7238" y="11528"/>
                    </a:lnTo>
                    <a:close/>
                    <a:moveTo>
                      <a:pt x="2328" y="11609"/>
                    </a:moveTo>
                    <a:lnTo>
                      <a:pt x="3643" y="11993"/>
                    </a:lnTo>
                    <a:lnTo>
                      <a:pt x="3293" y="13203"/>
                    </a:lnTo>
                    <a:lnTo>
                      <a:pt x="2633" y="13012"/>
                    </a:lnTo>
                    <a:lnTo>
                      <a:pt x="1976" y="12817"/>
                    </a:lnTo>
                    <a:lnTo>
                      <a:pt x="2328" y="11609"/>
                    </a:lnTo>
                    <a:close/>
                    <a:moveTo>
                      <a:pt x="8736" y="11954"/>
                    </a:moveTo>
                    <a:lnTo>
                      <a:pt x="8846" y="11985"/>
                    </a:lnTo>
                    <a:lnTo>
                      <a:pt x="10054" y="12336"/>
                    </a:lnTo>
                    <a:lnTo>
                      <a:pt x="9799" y="13222"/>
                    </a:lnTo>
                    <a:lnTo>
                      <a:pt x="9730" y="13460"/>
                    </a:lnTo>
                    <a:lnTo>
                      <a:pt x="9703" y="13548"/>
                    </a:lnTo>
                    <a:lnTo>
                      <a:pt x="9506" y="13491"/>
                    </a:lnTo>
                    <a:lnTo>
                      <a:pt x="8386" y="13165"/>
                    </a:lnTo>
                    <a:lnTo>
                      <a:pt x="8584" y="12483"/>
                    </a:lnTo>
                    <a:lnTo>
                      <a:pt x="8653" y="12247"/>
                    </a:lnTo>
                    <a:lnTo>
                      <a:pt x="8736" y="11954"/>
                    </a:lnTo>
                    <a:close/>
                    <a:moveTo>
                      <a:pt x="3829" y="12045"/>
                    </a:moveTo>
                    <a:lnTo>
                      <a:pt x="4486" y="12238"/>
                    </a:lnTo>
                    <a:lnTo>
                      <a:pt x="5144" y="12428"/>
                    </a:lnTo>
                    <a:lnTo>
                      <a:pt x="4970" y="13031"/>
                    </a:lnTo>
                    <a:lnTo>
                      <a:pt x="4796" y="13636"/>
                    </a:lnTo>
                    <a:lnTo>
                      <a:pt x="3479" y="13255"/>
                    </a:lnTo>
                    <a:lnTo>
                      <a:pt x="3829" y="12045"/>
                    </a:lnTo>
                    <a:close/>
                    <a:moveTo>
                      <a:pt x="10232" y="12388"/>
                    </a:moveTo>
                    <a:lnTo>
                      <a:pt x="10892" y="12579"/>
                    </a:lnTo>
                    <a:lnTo>
                      <a:pt x="11549" y="12769"/>
                    </a:lnTo>
                    <a:lnTo>
                      <a:pt x="11206" y="13982"/>
                    </a:lnTo>
                    <a:lnTo>
                      <a:pt x="10549" y="13791"/>
                    </a:lnTo>
                    <a:lnTo>
                      <a:pt x="10304" y="13720"/>
                    </a:lnTo>
                    <a:lnTo>
                      <a:pt x="9887" y="13598"/>
                    </a:lnTo>
                    <a:lnTo>
                      <a:pt x="9899" y="13555"/>
                    </a:lnTo>
                    <a:lnTo>
                      <a:pt x="9965" y="13324"/>
                    </a:lnTo>
                    <a:lnTo>
                      <a:pt x="10232" y="12388"/>
                    </a:lnTo>
                    <a:close/>
                    <a:moveTo>
                      <a:pt x="5325" y="12481"/>
                    </a:moveTo>
                    <a:lnTo>
                      <a:pt x="5982" y="12671"/>
                    </a:lnTo>
                    <a:lnTo>
                      <a:pt x="6642" y="12862"/>
                    </a:lnTo>
                    <a:lnTo>
                      <a:pt x="6528" y="13253"/>
                    </a:lnTo>
                    <a:lnTo>
                      <a:pt x="6297" y="14070"/>
                    </a:lnTo>
                    <a:lnTo>
                      <a:pt x="6254" y="14058"/>
                    </a:lnTo>
                    <a:lnTo>
                      <a:pt x="4977" y="13689"/>
                    </a:lnTo>
                    <a:lnTo>
                      <a:pt x="5325" y="12481"/>
                    </a:lnTo>
                    <a:close/>
                    <a:moveTo>
                      <a:pt x="6830" y="12912"/>
                    </a:moveTo>
                    <a:lnTo>
                      <a:pt x="7464" y="13095"/>
                    </a:lnTo>
                    <a:lnTo>
                      <a:pt x="7800" y="13193"/>
                    </a:lnTo>
                    <a:lnTo>
                      <a:pt x="7910" y="13226"/>
                    </a:lnTo>
                    <a:lnTo>
                      <a:pt x="8148" y="13293"/>
                    </a:lnTo>
                    <a:lnTo>
                      <a:pt x="7800" y="14506"/>
                    </a:lnTo>
                    <a:lnTo>
                      <a:pt x="7562" y="14437"/>
                    </a:lnTo>
                    <a:lnTo>
                      <a:pt x="6480" y="14125"/>
                    </a:lnTo>
                    <a:lnTo>
                      <a:pt x="6702" y="13362"/>
                    </a:lnTo>
                    <a:lnTo>
                      <a:pt x="6773" y="13112"/>
                    </a:lnTo>
                    <a:lnTo>
                      <a:pt x="6830" y="12912"/>
                    </a:lnTo>
                    <a:close/>
                    <a:moveTo>
                      <a:pt x="1921" y="13007"/>
                    </a:moveTo>
                    <a:lnTo>
                      <a:pt x="2726" y="13241"/>
                    </a:lnTo>
                    <a:lnTo>
                      <a:pt x="3241" y="13388"/>
                    </a:lnTo>
                    <a:lnTo>
                      <a:pt x="2912" y="14537"/>
                    </a:lnTo>
                    <a:lnTo>
                      <a:pt x="2890" y="14599"/>
                    </a:lnTo>
                    <a:lnTo>
                      <a:pt x="1571" y="14217"/>
                    </a:lnTo>
                    <a:lnTo>
                      <a:pt x="1592" y="14148"/>
                    </a:lnTo>
                    <a:lnTo>
                      <a:pt x="1921" y="13007"/>
                    </a:lnTo>
                    <a:close/>
                    <a:moveTo>
                      <a:pt x="8334" y="13350"/>
                    </a:moveTo>
                    <a:lnTo>
                      <a:pt x="8634" y="13436"/>
                    </a:lnTo>
                    <a:lnTo>
                      <a:pt x="9653" y="13731"/>
                    </a:lnTo>
                    <a:lnTo>
                      <a:pt x="9301" y="14942"/>
                    </a:lnTo>
                    <a:lnTo>
                      <a:pt x="7981" y="14560"/>
                    </a:lnTo>
                    <a:lnTo>
                      <a:pt x="8334" y="13350"/>
                    </a:lnTo>
                    <a:close/>
                    <a:moveTo>
                      <a:pt x="3419" y="13443"/>
                    </a:moveTo>
                    <a:lnTo>
                      <a:pt x="4739" y="13824"/>
                    </a:lnTo>
                    <a:lnTo>
                      <a:pt x="4405" y="14980"/>
                    </a:lnTo>
                    <a:lnTo>
                      <a:pt x="4391" y="15030"/>
                    </a:lnTo>
                    <a:lnTo>
                      <a:pt x="3071" y="14649"/>
                    </a:lnTo>
                    <a:lnTo>
                      <a:pt x="3091" y="14589"/>
                    </a:lnTo>
                    <a:lnTo>
                      <a:pt x="3419" y="13443"/>
                    </a:lnTo>
                    <a:close/>
                    <a:moveTo>
                      <a:pt x="9834" y="13786"/>
                    </a:moveTo>
                    <a:lnTo>
                      <a:pt x="10237" y="13901"/>
                    </a:lnTo>
                    <a:lnTo>
                      <a:pt x="10530" y="13984"/>
                    </a:lnTo>
                    <a:lnTo>
                      <a:pt x="10933" y="14101"/>
                    </a:lnTo>
                    <a:lnTo>
                      <a:pt x="11156" y="14167"/>
                    </a:lnTo>
                    <a:lnTo>
                      <a:pt x="11083" y="14410"/>
                    </a:lnTo>
                    <a:lnTo>
                      <a:pt x="10940" y="14901"/>
                    </a:lnTo>
                    <a:lnTo>
                      <a:pt x="10802" y="15375"/>
                    </a:lnTo>
                    <a:lnTo>
                      <a:pt x="10144" y="15185"/>
                    </a:lnTo>
                    <a:lnTo>
                      <a:pt x="10063" y="15161"/>
                    </a:lnTo>
                    <a:lnTo>
                      <a:pt x="9487" y="14994"/>
                    </a:lnTo>
                    <a:lnTo>
                      <a:pt x="9498" y="14958"/>
                    </a:lnTo>
                    <a:lnTo>
                      <a:pt x="9834" y="13786"/>
                    </a:lnTo>
                    <a:close/>
                    <a:moveTo>
                      <a:pt x="4927" y="13872"/>
                    </a:moveTo>
                    <a:lnTo>
                      <a:pt x="5442" y="14020"/>
                    </a:lnTo>
                    <a:lnTo>
                      <a:pt x="6247" y="14253"/>
                    </a:lnTo>
                    <a:lnTo>
                      <a:pt x="6073" y="14858"/>
                    </a:lnTo>
                    <a:lnTo>
                      <a:pt x="5913" y="15413"/>
                    </a:lnTo>
                    <a:lnTo>
                      <a:pt x="5894" y="15466"/>
                    </a:lnTo>
                    <a:lnTo>
                      <a:pt x="4579" y="15085"/>
                    </a:lnTo>
                    <a:lnTo>
                      <a:pt x="4594" y="15030"/>
                    </a:lnTo>
                    <a:lnTo>
                      <a:pt x="4927" y="13872"/>
                    </a:lnTo>
                    <a:close/>
                    <a:moveTo>
                      <a:pt x="6433" y="14313"/>
                    </a:moveTo>
                    <a:lnTo>
                      <a:pt x="6740" y="14401"/>
                    </a:lnTo>
                    <a:lnTo>
                      <a:pt x="6742" y="14403"/>
                    </a:lnTo>
                    <a:lnTo>
                      <a:pt x="7093" y="14506"/>
                    </a:lnTo>
                    <a:lnTo>
                      <a:pt x="7750" y="14696"/>
                    </a:lnTo>
                    <a:lnTo>
                      <a:pt x="7740" y="14720"/>
                    </a:lnTo>
                    <a:lnTo>
                      <a:pt x="7686" y="14901"/>
                    </a:lnTo>
                    <a:lnTo>
                      <a:pt x="7409" y="15871"/>
                    </a:lnTo>
                    <a:lnTo>
                      <a:pt x="7397" y="15899"/>
                    </a:lnTo>
                    <a:lnTo>
                      <a:pt x="6080" y="15518"/>
                    </a:lnTo>
                    <a:lnTo>
                      <a:pt x="6094" y="15473"/>
                    </a:lnTo>
                    <a:lnTo>
                      <a:pt x="6223" y="15037"/>
                    </a:lnTo>
                    <a:lnTo>
                      <a:pt x="6416" y="14372"/>
                    </a:lnTo>
                    <a:lnTo>
                      <a:pt x="6433" y="14313"/>
                    </a:lnTo>
                    <a:close/>
                    <a:moveTo>
                      <a:pt x="7933" y="14746"/>
                    </a:moveTo>
                    <a:lnTo>
                      <a:pt x="7981" y="14763"/>
                    </a:lnTo>
                    <a:cubicBezTo>
                      <a:pt x="7986" y="14763"/>
                      <a:pt x="7986" y="14763"/>
                      <a:pt x="7988" y="14765"/>
                    </a:cubicBezTo>
                    <a:lnTo>
                      <a:pt x="9253" y="15127"/>
                    </a:lnTo>
                    <a:lnTo>
                      <a:pt x="9251" y="15135"/>
                    </a:lnTo>
                    <a:lnTo>
                      <a:pt x="8910" y="16309"/>
                    </a:lnTo>
                    <a:lnTo>
                      <a:pt x="8898" y="16335"/>
                    </a:lnTo>
                    <a:lnTo>
                      <a:pt x="7581" y="15952"/>
                    </a:lnTo>
                    <a:lnTo>
                      <a:pt x="7593" y="15918"/>
                    </a:lnTo>
                    <a:lnTo>
                      <a:pt x="7755" y="15351"/>
                    </a:lnTo>
                    <a:lnTo>
                      <a:pt x="7879" y="14934"/>
                    </a:lnTo>
                    <a:lnTo>
                      <a:pt x="7931" y="14753"/>
                    </a:lnTo>
                    <a:lnTo>
                      <a:pt x="7933" y="14746"/>
                    </a:lnTo>
                    <a:close/>
                    <a:moveTo>
                      <a:pt x="9432" y="15177"/>
                    </a:moveTo>
                    <a:lnTo>
                      <a:pt x="10089" y="15368"/>
                    </a:lnTo>
                    <a:lnTo>
                      <a:pt x="10749" y="15559"/>
                    </a:lnTo>
                    <a:lnTo>
                      <a:pt x="10673" y="15825"/>
                    </a:lnTo>
                    <a:lnTo>
                      <a:pt x="10406" y="16747"/>
                    </a:lnTo>
                    <a:lnTo>
                      <a:pt x="10399" y="16769"/>
                    </a:lnTo>
                    <a:lnTo>
                      <a:pt x="9084" y="16388"/>
                    </a:lnTo>
                    <a:lnTo>
                      <a:pt x="9094" y="16361"/>
                    </a:lnTo>
                    <a:lnTo>
                      <a:pt x="9260" y="15783"/>
                    </a:lnTo>
                    <a:lnTo>
                      <a:pt x="9432" y="15177"/>
                    </a:lnTo>
                    <a:close/>
                    <a:moveTo>
                      <a:pt x="4467" y="1"/>
                    </a:moveTo>
                    <a:cubicBezTo>
                      <a:pt x="4439" y="1"/>
                      <a:pt x="4410" y="3"/>
                      <a:pt x="4382" y="8"/>
                    </a:cubicBezTo>
                    <a:cubicBezTo>
                      <a:pt x="4308" y="15"/>
                      <a:pt x="4232" y="37"/>
                      <a:pt x="4167" y="70"/>
                    </a:cubicBezTo>
                    <a:lnTo>
                      <a:pt x="5361" y="415"/>
                    </a:lnTo>
                    <a:lnTo>
                      <a:pt x="5356" y="430"/>
                    </a:lnTo>
                    <a:lnTo>
                      <a:pt x="5187" y="1020"/>
                    </a:lnTo>
                    <a:lnTo>
                      <a:pt x="5049" y="1497"/>
                    </a:lnTo>
                    <a:lnTo>
                      <a:pt x="5011" y="1628"/>
                    </a:lnTo>
                    <a:lnTo>
                      <a:pt x="4880" y="1587"/>
                    </a:lnTo>
                    <a:lnTo>
                      <a:pt x="3929" y="1313"/>
                    </a:lnTo>
                    <a:lnTo>
                      <a:pt x="3762" y="1266"/>
                    </a:lnTo>
                    <a:lnTo>
                      <a:pt x="3691" y="1247"/>
                    </a:lnTo>
                    <a:lnTo>
                      <a:pt x="3998" y="184"/>
                    </a:lnTo>
                    <a:lnTo>
                      <a:pt x="3998" y="184"/>
                    </a:lnTo>
                    <a:cubicBezTo>
                      <a:pt x="3898" y="270"/>
                      <a:pt x="3824" y="387"/>
                      <a:pt x="3786" y="518"/>
                    </a:cubicBezTo>
                    <a:lnTo>
                      <a:pt x="3641" y="1013"/>
                    </a:lnTo>
                    <a:cubicBezTo>
                      <a:pt x="3638" y="1016"/>
                      <a:pt x="3638" y="1016"/>
                      <a:pt x="3638" y="1020"/>
                    </a:cubicBezTo>
                    <a:lnTo>
                      <a:pt x="56" y="13153"/>
                    </a:lnTo>
                    <a:cubicBezTo>
                      <a:pt x="1" y="13329"/>
                      <a:pt x="22" y="13515"/>
                      <a:pt x="101" y="13670"/>
                    </a:cubicBezTo>
                    <a:lnTo>
                      <a:pt x="415" y="12579"/>
                    </a:lnTo>
                    <a:lnTo>
                      <a:pt x="425" y="12581"/>
                    </a:lnTo>
                    <a:lnTo>
                      <a:pt x="1735" y="12960"/>
                    </a:lnTo>
                    <a:lnTo>
                      <a:pt x="1404" y="14098"/>
                    </a:lnTo>
                    <a:lnTo>
                      <a:pt x="1383" y="14170"/>
                    </a:lnTo>
                    <a:lnTo>
                      <a:pt x="203" y="13827"/>
                    </a:lnTo>
                    <a:lnTo>
                      <a:pt x="203" y="13827"/>
                    </a:lnTo>
                    <a:cubicBezTo>
                      <a:pt x="287" y="13924"/>
                      <a:pt x="403" y="13998"/>
                      <a:pt x="534" y="14039"/>
                    </a:cubicBezTo>
                    <a:lnTo>
                      <a:pt x="11845" y="17376"/>
                    </a:lnTo>
                    <a:lnTo>
                      <a:pt x="11988" y="17417"/>
                    </a:lnTo>
                    <a:cubicBezTo>
                      <a:pt x="11995" y="17414"/>
                      <a:pt x="12002" y="17412"/>
                      <a:pt x="12012" y="17410"/>
                    </a:cubicBezTo>
                    <a:cubicBezTo>
                      <a:pt x="12035" y="17398"/>
                      <a:pt x="12050" y="17376"/>
                      <a:pt x="12055" y="17352"/>
                    </a:cubicBezTo>
                    <a:lnTo>
                      <a:pt x="12085" y="17248"/>
                    </a:lnTo>
                    <a:lnTo>
                      <a:pt x="12078" y="17245"/>
                    </a:lnTo>
                    <a:lnTo>
                      <a:pt x="11900" y="17190"/>
                    </a:lnTo>
                    <a:lnTo>
                      <a:pt x="11897" y="17202"/>
                    </a:lnTo>
                    <a:lnTo>
                      <a:pt x="10578" y="16821"/>
                    </a:lnTo>
                    <a:lnTo>
                      <a:pt x="10585" y="16802"/>
                    </a:lnTo>
                    <a:lnTo>
                      <a:pt x="10754" y="16218"/>
                    </a:lnTo>
                    <a:lnTo>
                      <a:pt x="10928" y="15613"/>
                    </a:lnTo>
                    <a:lnTo>
                      <a:pt x="11373" y="15742"/>
                    </a:lnTo>
                    <a:lnTo>
                      <a:pt x="12062" y="15940"/>
                    </a:lnTo>
                    <a:lnTo>
                      <a:pt x="12243" y="15995"/>
                    </a:lnTo>
                    <a:lnTo>
                      <a:pt x="12297" y="15813"/>
                    </a:lnTo>
                    <a:lnTo>
                      <a:pt x="12114" y="15759"/>
                    </a:lnTo>
                    <a:lnTo>
                      <a:pt x="11642" y="15623"/>
                    </a:lnTo>
                    <a:lnTo>
                      <a:pt x="10983" y="15432"/>
                    </a:lnTo>
                    <a:lnTo>
                      <a:pt x="11335" y="14222"/>
                    </a:lnTo>
                    <a:lnTo>
                      <a:pt x="11993" y="14413"/>
                    </a:lnTo>
                    <a:lnTo>
                      <a:pt x="12467" y="14551"/>
                    </a:lnTo>
                    <a:lnTo>
                      <a:pt x="12648" y="14603"/>
                    </a:lnTo>
                    <a:lnTo>
                      <a:pt x="12702" y="14422"/>
                    </a:lnTo>
                    <a:lnTo>
                      <a:pt x="12519" y="14368"/>
                    </a:lnTo>
                    <a:lnTo>
                      <a:pt x="12047" y="14232"/>
                    </a:lnTo>
                    <a:lnTo>
                      <a:pt x="11388" y="14041"/>
                    </a:lnTo>
                    <a:lnTo>
                      <a:pt x="11740" y="12831"/>
                    </a:lnTo>
                    <a:lnTo>
                      <a:pt x="12398" y="13022"/>
                    </a:lnTo>
                    <a:lnTo>
                      <a:pt x="12872" y="13160"/>
                    </a:lnTo>
                    <a:lnTo>
                      <a:pt x="13053" y="13212"/>
                    </a:lnTo>
                    <a:lnTo>
                      <a:pt x="13107" y="13031"/>
                    </a:lnTo>
                    <a:lnTo>
                      <a:pt x="12924" y="12979"/>
                    </a:lnTo>
                    <a:lnTo>
                      <a:pt x="12452" y="12841"/>
                    </a:lnTo>
                    <a:lnTo>
                      <a:pt x="11792" y="12648"/>
                    </a:lnTo>
                    <a:lnTo>
                      <a:pt x="12000" y="11945"/>
                    </a:lnTo>
                    <a:lnTo>
                      <a:pt x="12014" y="11895"/>
                    </a:lnTo>
                    <a:lnTo>
                      <a:pt x="12055" y="11747"/>
                    </a:lnTo>
                    <a:lnTo>
                      <a:pt x="12145" y="11437"/>
                    </a:lnTo>
                    <a:lnTo>
                      <a:pt x="12802" y="11628"/>
                    </a:lnTo>
                    <a:lnTo>
                      <a:pt x="13000" y="11685"/>
                    </a:lnTo>
                    <a:lnTo>
                      <a:pt x="13458" y="11821"/>
                    </a:lnTo>
                    <a:lnTo>
                      <a:pt x="13472" y="11773"/>
                    </a:lnTo>
                    <a:lnTo>
                      <a:pt x="13512" y="11638"/>
                    </a:lnTo>
                    <a:lnTo>
                      <a:pt x="13329" y="11585"/>
                    </a:lnTo>
                    <a:lnTo>
                      <a:pt x="12671" y="11395"/>
                    </a:lnTo>
                    <a:lnTo>
                      <a:pt x="12195" y="11256"/>
                    </a:lnTo>
                    <a:lnTo>
                      <a:pt x="12517" y="10146"/>
                    </a:lnTo>
                    <a:lnTo>
                      <a:pt x="12548" y="10049"/>
                    </a:lnTo>
                    <a:lnTo>
                      <a:pt x="13205" y="10239"/>
                    </a:lnTo>
                    <a:lnTo>
                      <a:pt x="13679" y="10375"/>
                    </a:lnTo>
                    <a:lnTo>
                      <a:pt x="13860" y="10430"/>
                    </a:lnTo>
                    <a:lnTo>
                      <a:pt x="13913" y="10246"/>
                    </a:lnTo>
                    <a:lnTo>
                      <a:pt x="13732" y="10194"/>
                    </a:lnTo>
                    <a:lnTo>
                      <a:pt x="13303" y="10068"/>
                    </a:lnTo>
                    <a:lnTo>
                      <a:pt x="12598" y="9863"/>
                    </a:lnTo>
                    <a:lnTo>
                      <a:pt x="12769" y="9258"/>
                    </a:lnTo>
                    <a:lnTo>
                      <a:pt x="12943" y="8655"/>
                    </a:lnTo>
                    <a:lnTo>
                      <a:pt x="13601" y="8846"/>
                    </a:lnTo>
                    <a:lnTo>
                      <a:pt x="14075" y="8981"/>
                    </a:lnTo>
                    <a:lnTo>
                      <a:pt x="14256" y="9036"/>
                    </a:lnTo>
                    <a:lnTo>
                      <a:pt x="14310" y="8853"/>
                    </a:lnTo>
                    <a:lnTo>
                      <a:pt x="14127" y="8800"/>
                    </a:lnTo>
                    <a:lnTo>
                      <a:pt x="13655" y="8662"/>
                    </a:lnTo>
                    <a:lnTo>
                      <a:pt x="12995" y="8472"/>
                    </a:lnTo>
                    <a:lnTo>
                      <a:pt x="13126" y="8017"/>
                    </a:lnTo>
                    <a:lnTo>
                      <a:pt x="13346" y="7264"/>
                    </a:lnTo>
                    <a:lnTo>
                      <a:pt x="14003" y="7455"/>
                    </a:lnTo>
                    <a:lnTo>
                      <a:pt x="14477" y="7590"/>
                    </a:lnTo>
                    <a:lnTo>
                      <a:pt x="14658" y="7645"/>
                    </a:lnTo>
                    <a:lnTo>
                      <a:pt x="14711" y="7464"/>
                    </a:lnTo>
                    <a:lnTo>
                      <a:pt x="14530" y="7409"/>
                    </a:lnTo>
                    <a:lnTo>
                      <a:pt x="14055" y="7273"/>
                    </a:lnTo>
                    <a:lnTo>
                      <a:pt x="13398" y="7078"/>
                    </a:lnTo>
                    <a:lnTo>
                      <a:pt x="13484" y="6776"/>
                    </a:lnTo>
                    <a:lnTo>
                      <a:pt x="13634" y="6254"/>
                    </a:lnTo>
                    <a:lnTo>
                      <a:pt x="13743" y="5868"/>
                    </a:lnTo>
                    <a:lnTo>
                      <a:pt x="14401" y="6059"/>
                    </a:lnTo>
                    <a:lnTo>
                      <a:pt x="14875" y="6194"/>
                    </a:lnTo>
                    <a:lnTo>
                      <a:pt x="15056" y="6249"/>
                    </a:lnTo>
                    <a:lnTo>
                      <a:pt x="15111" y="6066"/>
                    </a:lnTo>
                    <a:lnTo>
                      <a:pt x="14930" y="6013"/>
                    </a:lnTo>
                    <a:lnTo>
                      <a:pt x="14401" y="5861"/>
                    </a:lnTo>
                    <a:lnTo>
                      <a:pt x="13793" y="5685"/>
                    </a:lnTo>
                    <a:lnTo>
                      <a:pt x="13967" y="5082"/>
                    </a:lnTo>
                    <a:lnTo>
                      <a:pt x="14144" y="4477"/>
                    </a:lnTo>
                    <a:lnTo>
                      <a:pt x="14839" y="4679"/>
                    </a:lnTo>
                    <a:lnTo>
                      <a:pt x="15278" y="4803"/>
                    </a:lnTo>
                    <a:lnTo>
                      <a:pt x="15459" y="4858"/>
                    </a:lnTo>
                    <a:lnTo>
                      <a:pt x="15513" y="4677"/>
                    </a:lnTo>
                    <a:lnTo>
                      <a:pt x="15330" y="4622"/>
                    </a:lnTo>
                    <a:lnTo>
                      <a:pt x="14858" y="4486"/>
                    </a:lnTo>
                    <a:lnTo>
                      <a:pt x="14198" y="4296"/>
                    </a:lnTo>
                    <a:lnTo>
                      <a:pt x="14530" y="3155"/>
                    </a:lnTo>
                    <a:lnTo>
                      <a:pt x="14551" y="3086"/>
                    </a:lnTo>
                    <a:lnTo>
                      <a:pt x="15871" y="3467"/>
                    </a:lnTo>
                    <a:lnTo>
                      <a:pt x="15847" y="3545"/>
                    </a:lnTo>
                    <a:lnTo>
                      <a:pt x="16026" y="3598"/>
                    </a:lnTo>
                    <a:lnTo>
                      <a:pt x="16030" y="3600"/>
                    </a:lnTo>
                    <a:lnTo>
                      <a:pt x="16078" y="3433"/>
                    </a:lnTo>
                    <a:cubicBezTo>
                      <a:pt x="16080" y="3429"/>
                      <a:pt x="16080" y="3426"/>
                      <a:pt x="16080" y="3419"/>
                    </a:cubicBezTo>
                    <a:lnTo>
                      <a:pt x="15906" y="3348"/>
                    </a:lnTo>
                    <a:lnTo>
                      <a:pt x="4670" y="32"/>
                    </a:lnTo>
                    <a:cubicBezTo>
                      <a:pt x="4606" y="10"/>
                      <a:pt x="4536" y="1"/>
                      <a:pt x="446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9" name="Google Shape;939;p14"/>
              <p:cNvSpPr/>
              <p:nvPr/>
            </p:nvSpPr>
            <p:spPr>
              <a:xfrm>
                <a:off x="3934098" y="1442035"/>
                <a:ext cx="256578" cy="256773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6600" extrusionOk="0">
                    <a:moveTo>
                      <a:pt x="1990" y="947"/>
                    </a:moveTo>
                    <a:lnTo>
                      <a:pt x="2371" y="1056"/>
                    </a:lnTo>
                    <a:lnTo>
                      <a:pt x="2752" y="1166"/>
                    </a:lnTo>
                    <a:lnTo>
                      <a:pt x="2643" y="1547"/>
                    </a:lnTo>
                    <a:lnTo>
                      <a:pt x="2533" y="1931"/>
                    </a:lnTo>
                    <a:lnTo>
                      <a:pt x="2152" y="1819"/>
                    </a:lnTo>
                    <a:lnTo>
                      <a:pt x="1771" y="1709"/>
                    </a:lnTo>
                    <a:lnTo>
                      <a:pt x="1880" y="1328"/>
                    </a:lnTo>
                    <a:lnTo>
                      <a:pt x="1990" y="947"/>
                    </a:lnTo>
                    <a:close/>
                    <a:moveTo>
                      <a:pt x="2952" y="1228"/>
                    </a:moveTo>
                    <a:lnTo>
                      <a:pt x="3333" y="1337"/>
                    </a:lnTo>
                    <a:lnTo>
                      <a:pt x="3715" y="1447"/>
                    </a:lnTo>
                    <a:lnTo>
                      <a:pt x="3579" y="1911"/>
                    </a:lnTo>
                    <a:lnTo>
                      <a:pt x="3495" y="2212"/>
                    </a:lnTo>
                    <a:lnTo>
                      <a:pt x="3031" y="2078"/>
                    </a:lnTo>
                    <a:lnTo>
                      <a:pt x="2726" y="1992"/>
                    </a:lnTo>
                    <a:lnTo>
                      <a:pt x="2843" y="1609"/>
                    </a:lnTo>
                    <a:lnTo>
                      <a:pt x="2952" y="1228"/>
                    </a:lnTo>
                    <a:close/>
                    <a:moveTo>
                      <a:pt x="3917" y="1504"/>
                    </a:moveTo>
                    <a:lnTo>
                      <a:pt x="4298" y="1614"/>
                    </a:lnTo>
                    <a:lnTo>
                      <a:pt x="4679" y="1723"/>
                    </a:lnTo>
                    <a:lnTo>
                      <a:pt x="4532" y="2233"/>
                    </a:lnTo>
                    <a:lnTo>
                      <a:pt x="4455" y="2488"/>
                    </a:lnTo>
                    <a:lnTo>
                      <a:pt x="4074" y="2378"/>
                    </a:lnTo>
                    <a:lnTo>
                      <a:pt x="3693" y="2269"/>
                    </a:lnTo>
                    <a:lnTo>
                      <a:pt x="3808" y="1885"/>
                    </a:lnTo>
                    <a:lnTo>
                      <a:pt x="3917" y="1504"/>
                    </a:lnTo>
                    <a:close/>
                    <a:moveTo>
                      <a:pt x="4879" y="1785"/>
                    </a:moveTo>
                    <a:lnTo>
                      <a:pt x="5261" y="1897"/>
                    </a:lnTo>
                    <a:lnTo>
                      <a:pt x="5642" y="2007"/>
                    </a:lnTo>
                    <a:lnTo>
                      <a:pt x="5468" y="2617"/>
                    </a:lnTo>
                    <a:lnTo>
                      <a:pt x="5425" y="2769"/>
                    </a:lnTo>
                    <a:lnTo>
                      <a:pt x="5084" y="2671"/>
                    </a:lnTo>
                    <a:lnTo>
                      <a:pt x="4658" y="2547"/>
                    </a:lnTo>
                    <a:lnTo>
                      <a:pt x="4768" y="2166"/>
                    </a:lnTo>
                    <a:lnTo>
                      <a:pt x="4879" y="1785"/>
                    </a:lnTo>
                    <a:close/>
                    <a:moveTo>
                      <a:pt x="1714" y="1911"/>
                    </a:moveTo>
                    <a:lnTo>
                      <a:pt x="1942" y="1976"/>
                    </a:lnTo>
                    <a:lnTo>
                      <a:pt x="2478" y="2131"/>
                    </a:lnTo>
                    <a:lnTo>
                      <a:pt x="2369" y="2512"/>
                    </a:lnTo>
                    <a:lnTo>
                      <a:pt x="2259" y="2895"/>
                    </a:lnTo>
                    <a:lnTo>
                      <a:pt x="1940" y="2802"/>
                    </a:lnTo>
                    <a:lnTo>
                      <a:pt x="1494" y="2671"/>
                    </a:lnTo>
                    <a:lnTo>
                      <a:pt x="1604" y="2293"/>
                    </a:lnTo>
                    <a:lnTo>
                      <a:pt x="1714" y="1911"/>
                    </a:lnTo>
                    <a:close/>
                    <a:moveTo>
                      <a:pt x="2676" y="2190"/>
                    </a:moveTo>
                    <a:lnTo>
                      <a:pt x="3038" y="2295"/>
                    </a:lnTo>
                    <a:lnTo>
                      <a:pt x="3441" y="2412"/>
                    </a:lnTo>
                    <a:lnTo>
                      <a:pt x="3331" y="2793"/>
                    </a:lnTo>
                    <a:lnTo>
                      <a:pt x="3222" y="3174"/>
                    </a:lnTo>
                    <a:lnTo>
                      <a:pt x="2840" y="3064"/>
                    </a:lnTo>
                    <a:lnTo>
                      <a:pt x="2454" y="2955"/>
                    </a:lnTo>
                    <a:lnTo>
                      <a:pt x="2566" y="2571"/>
                    </a:lnTo>
                    <a:lnTo>
                      <a:pt x="2676" y="2190"/>
                    </a:lnTo>
                    <a:close/>
                    <a:moveTo>
                      <a:pt x="3641" y="2469"/>
                    </a:moveTo>
                    <a:lnTo>
                      <a:pt x="4022" y="2578"/>
                    </a:lnTo>
                    <a:lnTo>
                      <a:pt x="4403" y="2688"/>
                    </a:lnTo>
                    <a:lnTo>
                      <a:pt x="4293" y="3069"/>
                    </a:lnTo>
                    <a:lnTo>
                      <a:pt x="4182" y="3450"/>
                    </a:lnTo>
                    <a:lnTo>
                      <a:pt x="3800" y="3341"/>
                    </a:lnTo>
                    <a:lnTo>
                      <a:pt x="3419" y="3231"/>
                    </a:lnTo>
                    <a:lnTo>
                      <a:pt x="3529" y="2850"/>
                    </a:lnTo>
                    <a:lnTo>
                      <a:pt x="3641" y="2469"/>
                    </a:lnTo>
                    <a:close/>
                    <a:moveTo>
                      <a:pt x="4603" y="2745"/>
                    </a:moveTo>
                    <a:lnTo>
                      <a:pt x="4984" y="2855"/>
                    </a:lnTo>
                    <a:lnTo>
                      <a:pt x="5365" y="2964"/>
                    </a:lnTo>
                    <a:lnTo>
                      <a:pt x="5258" y="3348"/>
                    </a:lnTo>
                    <a:lnTo>
                      <a:pt x="5146" y="3729"/>
                    </a:lnTo>
                    <a:lnTo>
                      <a:pt x="4651" y="3586"/>
                    </a:lnTo>
                    <a:lnTo>
                      <a:pt x="4382" y="3507"/>
                    </a:lnTo>
                    <a:lnTo>
                      <a:pt x="4491" y="3126"/>
                    </a:lnTo>
                    <a:lnTo>
                      <a:pt x="4603" y="2745"/>
                    </a:lnTo>
                    <a:close/>
                    <a:moveTo>
                      <a:pt x="1437" y="2874"/>
                    </a:moveTo>
                    <a:lnTo>
                      <a:pt x="1818" y="2983"/>
                    </a:lnTo>
                    <a:lnTo>
                      <a:pt x="2200" y="3093"/>
                    </a:lnTo>
                    <a:lnTo>
                      <a:pt x="2090" y="3474"/>
                    </a:lnTo>
                    <a:lnTo>
                      <a:pt x="1978" y="3855"/>
                    </a:lnTo>
                    <a:lnTo>
                      <a:pt x="1442" y="3700"/>
                    </a:lnTo>
                    <a:lnTo>
                      <a:pt x="1213" y="3636"/>
                    </a:lnTo>
                    <a:lnTo>
                      <a:pt x="1328" y="3255"/>
                    </a:lnTo>
                    <a:lnTo>
                      <a:pt x="1437" y="2874"/>
                    </a:lnTo>
                    <a:close/>
                    <a:moveTo>
                      <a:pt x="2400" y="3150"/>
                    </a:moveTo>
                    <a:lnTo>
                      <a:pt x="2781" y="3260"/>
                    </a:lnTo>
                    <a:lnTo>
                      <a:pt x="3162" y="3372"/>
                    </a:lnTo>
                    <a:lnTo>
                      <a:pt x="3050" y="3753"/>
                    </a:lnTo>
                    <a:lnTo>
                      <a:pt x="2940" y="4134"/>
                    </a:lnTo>
                    <a:lnTo>
                      <a:pt x="2559" y="4022"/>
                    </a:lnTo>
                    <a:lnTo>
                      <a:pt x="2178" y="3912"/>
                    </a:lnTo>
                    <a:lnTo>
                      <a:pt x="2288" y="3531"/>
                    </a:lnTo>
                    <a:lnTo>
                      <a:pt x="2400" y="3150"/>
                    </a:lnTo>
                    <a:close/>
                    <a:moveTo>
                      <a:pt x="3360" y="3426"/>
                    </a:moveTo>
                    <a:lnTo>
                      <a:pt x="3741" y="3538"/>
                    </a:lnTo>
                    <a:lnTo>
                      <a:pt x="4122" y="3648"/>
                    </a:lnTo>
                    <a:lnTo>
                      <a:pt x="3943" y="4260"/>
                    </a:lnTo>
                    <a:lnTo>
                      <a:pt x="3900" y="4413"/>
                    </a:lnTo>
                    <a:lnTo>
                      <a:pt x="3519" y="4303"/>
                    </a:lnTo>
                    <a:lnTo>
                      <a:pt x="3138" y="4194"/>
                    </a:lnTo>
                    <a:lnTo>
                      <a:pt x="3205" y="3960"/>
                    </a:lnTo>
                    <a:lnTo>
                      <a:pt x="3360" y="3426"/>
                    </a:lnTo>
                    <a:close/>
                    <a:moveTo>
                      <a:pt x="4324" y="3712"/>
                    </a:moveTo>
                    <a:lnTo>
                      <a:pt x="4706" y="3824"/>
                    </a:lnTo>
                    <a:lnTo>
                      <a:pt x="5087" y="3934"/>
                    </a:lnTo>
                    <a:lnTo>
                      <a:pt x="5022" y="4163"/>
                    </a:lnTo>
                    <a:lnTo>
                      <a:pt x="4868" y="4696"/>
                    </a:lnTo>
                    <a:lnTo>
                      <a:pt x="4486" y="4587"/>
                    </a:lnTo>
                    <a:lnTo>
                      <a:pt x="4105" y="4475"/>
                    </a:lnTo>
                    <a:lnTo>
                      <a:pt x="4215" y="4093"/>
                    </a:lnTo>
                    <a:lnTo>
                      <a:pt x="4324" y="3712"/>
                    </a:lnTo>
                    <a:close/>
                    <a:moveTo>
                      <a:pt x="1159" y="3839"/>
                    </a:moveTo>
                    <a:lnTo>
                      <a:pt x="1511" y="3939"/>
                    </a:lnTo>
                    <a:lnTo>
                      <a:pt x="1926" y="4058"/>
                    </a:lnTo>
                    <a:lnTo>
                      <a:pt x="1811" y="4439"/>
                    </a:lnTo>
                    <a:lnTo>
                      <a:pt x="1702" y="4820"/>
                    </a:lnTo>
                    <a:lnTo>
                      <a:pt x="1321" y="4710"/>
                    </a:lnTo>
                    <a:lnTo>
                      <a:pt x="939" y="4601"/>
                    </a:lnTo>
                    <a:lnTo>
                      <a:pt x="1049" y="4220"/>
                    </a:lnTo>
                    <a:lnTo>
                      <a:pt x="1159" y="3839"/>
                    </a:lnTo>
                    <a:close/>
                    <a:moveTo>
                      <a:pt x="2119" y="4115"/>
                    </a:moveTo>
                    <a:lnTo>
                      <a:pt x="2500" y="4225"/>
                    </a:lnTo>
                    <a:lnTo>
                      <a:pt x="2881" y="4334"/>
                    </a:lnTo>
                    <a:lnTo>
                      <a:pt x="2774" y="4718"/>
                    </a:lnTo>
                    <a:lnTo>
                      <a:pt x="2664" y="5099"/>
                    </a:lnTo>
                    <a:lnTo>
                      <a:pt x="2435" y="5032"/>
                    </a:lnTo>
                    <a:lnTo>
                      <a:pt x="1899" y="4877"/>
                    </a:lnTo>
                    <a:lnTo>
                      <a:pt x="2009" y="4496"/>
                    </a:lnTo>
                    <a:lnTo>
                      <a:pt x="2119" y="4115"/>
                    </a:lnTo>
                    <a:close/>
                    <a:moveTo>
                      <a:pt x="3086" y="4391"/>
                    </a:moveTo>
                    <a:lnTo>
                      <a:pt x="3467" y="4503"/>
                    </a:lnTo>
                    <a:lnTo>
                      <a:pt x="3848" y="4613"/>
                    </a:lnTo>
                    <a:lnTo>
                      <a:pt x="3738" y="4994"/>
                    </a:lnTo>
                    <a:lnTo>
                      <a:pt x="3629" y="5375"/>
                    </a:lnTo>
                    <a:lnTo>
                      <a:pt x="3248" y="5266"/>
                    </a:lnTo>
                    <a:lnTo>
                      <a:pt x="2867" y="5154"/>
                    </a:lnTo>
                    <a:lnTo>
                      <a:pt x="2976" y="4772"/>
                    </a:lnTo>
                    <a:lnTo>
                      <a:pt x="3086" y="4391"/>
                    </a:lnTo>
                    <a:close/>
                    <a:moveTo>
                      <a:pt x="4048" y="4672"/>
                    </a:moveTo>
                    <a:lnTo>
                      <a:pt x="4584" y="4827"/>
                    </a:lnTo>
                    <a:lnTo>
                      <a:pt x="4813" y="4892"/>
                    </a:lnTo>
                    <a:lnTo>
                      <a:pt x="4701" y="5273"/>
                    </a:lnTo>
                    <a:lnTo>
                      <a:pt x="4591" y="5654"/>
                    </a:lnTo>
                    <a:lnTo>
                      <a:pt x="4210" y="5544"/>
                    </a:lnTo>
                    <a:lnTo>
                      <a:pt x="3829" y="5435"/>
                    </a:lnTo>
                    <a:lnTo>
                      <a:pt x="3939" y="5053"/>
                    </a:lnTo>
                    <a:lnTo>
                      <a:pt x="4048" y="4672"/>
                    </a:lnTo>
                    <a:close/>
                    <a:moveTo>
                      <a:pt x="2057" y="1"/>
                    </a:moveTo>
                    <a:lnTo>
                      <a:pt x="1966" y="315"/>
                    </a:lnTo>
                    <a:lnTo>
                      <a:pt x="1857" y="697"/>
                    </a:lnTo>
                    <a:lnTo>
                      <a:pt x="1475" y="587"/>
                    </a:lnTo>
                    <a:lnTo>
                      <a:pt x="1159" y="496"/>
                    </a:lnTo>
                    <a:lnTo>
                      <a:pt x="1104" y="694"/>
                    </a:lnTo>
                    <a:lnTo>
                      <a:pt x="1397" y="778"/>
                    </a:lnTo>
                    <a:lnTo>
                      <a:pt x="1802" y="894"/>
                    </a:lnTo>
                    <a:lnTo>
                      <a:pt x="1692" y="1275"/>
                    </a:lnTo>
                    <a:lnTo>
                      <a:pt x="1583" y="1657"/>
                    </a:lnTo>
                    <a:lnTo>
                      <a:pt x="1201" y="1545"/>
                    </a:lnTo>
                    <a:lnTo>
                      <a:pt x="887" y="1456"/>
                    </a:lnTo>
                    <a:lnTo>
                      <a:pt x="830" y="1652"/>
                    </a:lnTo>
                    <a:lnTo>
                      <a:pt x="1144" y="1745"/>
                    </a:lnTo>
                    <a:lnTo>
                      <a:pt x="1525" y="1854"/>
                    </a:lnTo>
                    <a:lnTo>
                      <a:pt x="1416" y="2235"/>
                    </a:lnTo>
                    <a:lnTo>
                      <a:pt x="1306" y="2617"/>
                    </a:lnTo>
                    <a:lnTo>
                      <a:pt x="925" y="2507"/>
                    </a:lnTo>
                    <a:lnTo>
                      <a:pt x="608" y="2414"/>
                    </a:lnTo>
                    <a:lnTo>
                      <a:pt x="554" y="2614"/>
                    </a:lnTo>
                    <a:lnTo>
                      <a:pt x="894" y="2712"/>
                    </a:lnTo>
                    <a:lnTo>
                      <a:pt x="1249" y="2817"/>
                    </a:lnTo>
                    <a:lnTo>
                      <a:pt x="1140" y="3198"/>
                    </a:lnTo>
                    <a:lnTo>
                      <a:pt x="1030" y="3579"/>
                    </a:lnTo>
                    <a:lnTo>
                      <a:pt x="649" y="3469"/>
                    </a:lnTo>
                    <a:lnTo>
                      <a:pt x="332" y="3376"/>
                    </a:lnTo>
                    <a:lnTo>
                      <a:pt x="275" y="3577"/>
                    </a:lnTo>
                    <a:lnTo>
                      <a:pt x="511" y="3641"/>
                    </a:lnTo>
                    <a:lnTo>
                      <a:pt x="975" y="3777"/>
                    </a:lnTo>
                    <a:lnTo>
                      <a:pt x="811" y="4344"/>
                    </a:lnTo>
                    <a:lnTo>
                      <a:pt x="756" y="4541"/>
                    </a:lnTo>
                    <a:lnTo>
                      <a:pt x="375" y="4432"/>
                    </a:lnTo>
                    <a:lnTo>
                      <a:pt x="58" y="4339"/>
                    </a:lnTo>
                    <a:lnTo>
                      <a:pt x="1" y="4534"/>
                    </a:lnTo>
                    <a:lnTo>
                      <a:pt x="318" y="4627"/>
                    </a:lnTo>
                    <a:lnTo>
                      <a:pt x="699" y="4737"/>
                    </a:lnTo>
                    <a:lnTo>
                      <a:pt x="589" y="5118"/>
                    </a:lnTo>
                    <a:lnTo>
                      <a:pt x="499" y="5435"/>
                    </a:lnTo>
                    <a:lnTo>
                      <a:pt x="696" y="5492"/>
                    </a:lnTo>
                    <a:lnTo>
                      <a:pt x="787" y="5175"/>
                    </a:lnTo>
                    <a:lnTo>
                      <a:pt x="899" y="4794"/>
                    </a:lnTo>
                    <a:lnTo>
                      <a:pt x="1280" y="4903"/>
                    </a:lnTo>
                    <a:lnTo>
                      <a:pt x="1661" y="5015"/>
                    </a:lnTo>
                    <a:lnTo>
                      <a:pt x="1549" y="5397"/>
                    </a:lnTo>
                    <a:lnTo>
                      <a:pt x="1461" y="5711"/>
                    </a:lnTo>
                    <a:lnTo>
                      <a:pt x="1656" y="5768"/>
                    </a:lnTo>
                    <a:lnTo>
                      <a:pt x="1749" y="5451"/>
                    </a:lnTo>
                    <a:lnTo>
                      <a:pt x="1859" y="5070"/>
                    </a:lnTo>
                    <a:lnTo>
                      <a:pt x="2090" y="5137"/>
                    </a:lnTo>
                    <a:lnTo>
                      <a:pt x="2626" y="5292"/>
                    </a:lnTo>
                    <a:lnTo>
                      <a:pt x="2514" y="5673"/>
                    </a:lnTo>
                    <a:lnTo>
                      <a:pt x="2423" y="5987"/>
                    </a:lnTo>
                    <a:lnTo>
                      <a:pt x="2621" y="6044"/>
                    </a:lnTo>
                    <a:lnTo>
                      <a:pt x="2712" y="5730"/>
                    </a:lnTo>
                    <a:lnTo>
                      <a:pt x="2821" y="5349"/>
                    </a:lnTo>
                    <a:lnTo>
                      <a:pt x="3202" y="5458"/>
                    </a:lnTo>
                    <a:lnTo>
                      <a:pt x="3584" y="5568"/>
                    </a:lnTo>
                    <a:lnTo>
                      <a:pt x="3515" y="5804"/>
                    </a:lnTo>
                    <a:lnTo>
                      <a:pt x="3381" y="6268"/>
                    </a:lnTo>
                    <a:lnTo>
                      <a:pt x="3581" y="6326"/>
                    </a:lnTo>
                    <a:lnTo>
                      <a:pt x="3724" y="5821"/>
                    </a:lnTo>
                    <a:lnTo>
                      <a:pt x="3781" y="5625"/>
                    </a:lnTo>
                    <a:lnTo>
                      <a:pt x="4162" y="5735"/>
                    </a:lnTo>
                    <a:lnTo>
                      <a:pt x="4544" y="5844"/>
                    </a:lnTo>
                    <a:lnTo>
                      <a:pt x="4432" y="6226"/>
                    </a:lnTo>
                    <a:lnTo>
                      <a:pt x="4341" y="6542"/>
                    </a:lnTo>
                    <a:lnTo>
                      <a:pt x="4536" y="6600"/>
                    </a:lnTo>
                    <a:lnTo>
                      <a:pt x="4629" y="6283"/>
                    </a:lnTo>
                    <a:lnTo>
                      <a:pt x="4739" y="5902"/>
                    </a:lnTo>
                    <a:lnTo>
                      <a:pt x="5120" y="6011"/>
                    </a:lnTo>
                    <a:lnTo>
                      <a:pt x="5437" y="6104"/>
                    </a:lnTo>
                    <a:lnTo>
                      <a:pt x="5492" y="5909"/>
                    </a:lnTo>
                    <a:lnTo>
                      <a:pt x="5206" y="5825"/>
                    </a:lnTo>
                    <a:lnTo>
                      <a:pt x="4796" y="5706"/>
                    </a:lnTo>
                    <a:lnTo>
                      <a:pt x="4906" y="5325"/>
                    </a:lnTo>
                    <a:lnTo>
                      <a:pt x="5015" y="4944"/>
                    </a:lnTo>
                    <a:lnTo>
                      <a:pt x="5396" y="5053"/>
                    </a:lnTo>
                    <a:lnTo>
                      <a:pt x="5713" y="5142"/>
                    </a:lnTo>
                    <a:lnTo>
                      <a:pt x="5770" y="4946"/>
                    </a:lnTo>
                    <a:lnTo>
                      <a:pt x="5454" y="4853"/>
                    </a:lnTo>
                    <a:lnTo>
                      <a:pt x="5072" y="4744"/>
                    </a:lnTo>
                    <a:lnTo>
                      <a:pt x="5203" y="4289"/>
                    </a:lnTo>
                    <a:lnTo>
                      <a:pt x="5294" y="3974"/>
                    </a:lnTo>
                    <a:lnTo>
                      <a:pt x="5675" y="4086"/>
                    </a:lnTo>
                    <a:lnTo>
                      <a:pt x="5990" y="4174"/>
                    </a:lnTo>
                    <a:lnTo>
                      <a:pt x="6047" y="3979"/>
                    </a:lnTo>
                    <a:lnTo>
                      <a:pt x="5711" y="3879"/>
                    </a:lnTo>
                    <a:lnTo>
                      <a:pt x="5349" y="3777"/>
                    </a:lnTo>
                    <a:lnTo>
                      <a:pt x="5461" y="3396"/>
                    </a:lnTo>
                    <a:lnTo>
                      <a:pt x="5570" y="3012"/>
                    </a:lnTo>
                    <a:lnTo>
                      <a:pt x="5951" y="3124"/>
                    </a:lnTo>
                    <a:lnTo>
                      <a:pt x="6266" y="3214"/>
                    </a:lnTo>
                    <a:lnTo>
                      <a:pt x="6323" y="3017"/>
                    </a:lnTo>
                    <a:lnTo>
                      <a:pt x="6009" y="2926"/>
                    </a:lnTo>
                    <a:lnTo>
                      <a:pt x="5627" y="2817"/>
                    </a:lnTo>
                    <a:lnTo>
                      <a:pt x="5737" y="2436"/>
                    </a:lnTo>
                    <a:lnTo>
                      <a:pt x="5842" y="2062"/>
                    </a:lnTo>
                    <a:lnTo>
                      <a:pt x="6223" y="2171"/>
                    </a:lnTo>
                    <a:lnTo>
                      <a:pt x="6537" y="2262"/>
                    </a:lnTo>
                    <a:lnTo>
                      <a:pt x="6595" y="2064"/>
                    </a:lnTo>
                    <a:lnTo>
                      <a:pt x="6278" y="1973"/>
                    </a:lnTo>
                    <a:lnTo>
                      <a:pt x="5897" y="1864"/>
                    </a:lnTo>
                    <a:lnTo>
                      <a:pt x="6009" y="1483"/>
                    </a:lnTo>
                    <a:lnTo>
                      <a:pt x="6099" y="1168"/>
                    </a:lnTo>
                    <a:lnTo>
                      <a:pt x="5904" y="1111"/>
                    </a:lnTo>
                    <a:lnTo>
                      <a:pt x="5811" y="1425"/>
                    </a:lnTo>
                    <a:lnTo>
                      <a:pt x="5701" y="1807"/>
                    </a:lnTo>
                    <a:lnTo>
                      <a:pt x="5320" y="1697"/>
                    </a:lnTo>
                    <a:lnTo>
                      <a:pt x="4939" y="1587"/>
                    </a:lnTo>
                    <a:lnTo>
                      <a:pt x="5049" y="1206"/>
                    </a:lnTo>
                    <a:lnTo>
                      <a:pt x="5137" y="890"/>
                    </a:lnTo>
                    <a:lnTo>
                      <a:pt x="4941" y="835"/>
                    </a:lnTo>
                    <a:lnTo>
                      <a:pt x="4849" y="1149"/>
                    </a:lnTo>
                    <a:lnTo>
                      <a:pt x="4739" y="1530"/>
                    </a:lnTo>
                    <a:lnTo>
                      <a:pt x="4358" y="1421"/>
                    </a:lnTo>
                    <a:lnTo>
                      <a:pt x="3977" y="1311"/>
                    </a:lnTo>
                    <a:lnTo>
                      <a:pt x="4086" y="930"/>
                    </a:lnTo>
                    <a:lnTo>
                      <a:pt x="4177" y="613"/>
                    </a:lnTo>
                    <a:lnTo>
                      <a:pt x="3979" y="556"/>
                    </a:lnTo>
                    <a:lnTo>
                      <a:pt x="3886" y="873"/>
                    </a:lnTo>
                    <a:lnTo>
                      <a:pt x="3777" y="1254"/>
                    </a:lnTo>
                    <a:lnTo>
                      <a:pt x="3395" y="1144"/>
                    </a:lnTo>
                    <a:lnTo>
                      <a:pt x="3014" y="1032"/>
                    </a:lnTo>
                    <a:lnTo>
                      <a:pt x="3124" y="651"/>
                    </a:lnTo>
                    <a:lnTo>
                      <a:pt x="3217" y="337"/>
                    </a:lnTo>
                    <a:lnTo>
                      <a:pt x="3017" y="280"/>
                    </a:lnTo>
                    <a:lnTo>
                      <a:pt x="2929" y="597"/>
                    </a:lnTo>
                    <a:lnTo>
                      <a:pt x="2819" y="978"/>
                    </a:lnTo>
                    <a:lnTo>
                      <a:pt x="2409" y="859"/>
                    </a:lnTo>
                    <a:lnTo>
                      <a:pt x="2052" y="754"/>
                    </a:lnTo>
                    <a:lnTo>
                      <a:pt x="2164" y="373"/>
                    </a:lnTo>
                    <a:lnTo>
                      <a:pt x="2254" y="56"/>
                    </a:lnTo>
                    <a:lnTo>
                      <a:pt x="2057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3417168" y="1029369"/>
                <a:ext cx="519304" cy="634502"/>
              </a:xfrm>
              <a:custGeom>
                <a:avLst/>
                <a:gdLst/>
                <a:ahLst/>
                <a:cxnLst/>
                <a:rect l="l" t="t" r="r" b="b"/>
                <a:pathLst>
                  <a:path w="13348" h="16309" extrusionOk="0">
                    <a:moveTo>
                      <a:pt x="4395" y="6999"/>
                    </a:moveTo>
                    <a:cubicBezTo>
                      <a:pt x="4579" y="6999"/>
                      <a:pt x="4731" y="7082"/>
                      <a:pt x="4827" y="7237"/>
                    </a:cubicBezTo>
                    <a:cubicBezTo>
                      <a:pt x="4829" y="7237"/>
                      <a:pt x="4836" y="7249"/>
                      <a:pt x="4843" y="7263"/>
                    </a:cubicBezTo>
                    <a:cubicBezTo>
                      <a:pt x="4908" y="7375"/>
                      <a:pt x="5019" y="7585"/>
                      <a:pt x="5293" y="7654"/>
                    </a:cubicBezTo>
                    <a:cubicBezTo>
                      <a:pt x="5341" y="7666"/>
                      <a:pt x="5386" y="7685"/>
                      <a:pt x="5436" y="7707"/>
                    </a:cubicBezTo>
                    <a:lnTo>
                      <a:pt x="5472" y="7721"/>
                    </a:lnTo>
                    <a:cubicBezTo>
                      <a:pt x="5589" y="7768"/>
                      <a:pt x="5653" y="7857"/>
                      <a:pt x="5684" y="7990"/>
                    </a:cubicBezTo>
                    <a:cubicBezTo>
                      <a:pt x="5748" y="8333"/>
                      <a:pt x="5575" y="8447"/>
                      <a:pt x="5420" y="8555"/>
                    </a:cubicBezTo>
                    <a:cubicBezTo>
                      <a:pt x="5372" y="8588"/>
                      <a:pt x="5324" y="8619"/>
                      <a:pt x="5289" y="8657"/>
                    </a:cubicBezTo>
                    <a:cubicBezTo>
                      <a:pt x="5050" y="8907"/>
                      <a:pt x="5181" y="9191"/>
                      <a:pt x="5301" y="9436"/>
                    </a:cubicBezTo>
                    <a:cubicBezTo>
                      <a:pt x="5386" y="9622"/>
                      <a:pt x="5470" y="9798"/>
                      <a:pt x="5424" y="9962"/>
                    </a:cubicBezTo>
                    <a:cubicBezTo>
                      <a:pt x="5393" y="10074"/>
                      <a:pt x="5272" y="10151"/>
                      <a:pt x="5129" y="10151"/>
                    </a:cubicBezTo>
                    <a:cubicBezTo>
                      <a:pt x="5012" y="10151"/>
                      <a:pt x="4905" y="10103"/>
                      <a:pt x="4829" y="10015"/>
                    </a:cubicBezTo>
                    <a:cubicBezTo>
                      <a:pt x="4638" y="9800"/>
                      <a:pt x="4615" y="9576"/>
                      <a:pt x="4591" y="9338"/>
                    </a:cubicBezTo>
                    <a:cubicBezTo>
                      <a:pt x="4560" y="9052"/>
                      <a:pt x="4529" y="8755"/>
                      <a:pt x="4171" y="8538"/>
                    </a:cubicBezTo>
                    <a:cubicBezTo>
                      <a:pt x="4131" y="8514"/>
                      <a:pt x="4098" y="8493"/>
                      <a:pt x="4062" y="8476"/>
                    </a:cubicBezTo>
                    <a:cubicBezTo>
                      <a:pt x="3907" y="8388"/>
                      <a:pt x="3805" y="8328"/>
                      <a:pt x="3733" y="8145"/>
                    </a:cubicBezTo>
                    <a:cubicBezTo>
                      <a:pt x="3659" y="7952"/>
                      <a:pt x="3652" y="7716"/>
                      <a:pt x="3721" y="7487"/>
                    </a:cubicBezTo>
                    <a:cubicBezTo>
                      <a:pt x="3814" y="7209"/>
                      <a:pt x="4102" y="6999"/>
                      <a:pt x="4395" y="6999"/>
                    </a:cubicBezTo>
                    <a:close/>
                    <a:moveTo>
                      <a:pt x="8938" y="11325"/>
                    </a:moveTo>
                    <a:cubicBezTo>
                      <a:pt x="9191" y="11325"/>
                      <a:pt x="9424" y="11532"/>
                      <a:pt x="9453" y="11790"/>
                    </a:cubicBezTo>
                    <a:cubicBezTo>
                      <a:pt x="9462" y="11863"/>
                      <a:pt x="9462" y="11947"/>
                      <a:pt x="9460" y="12028"/>
                    </a:cubicBezTo>
                    <a:cubicBezTo>
                      <a:pt x="9453" y="12254"/>
                      <a:pt x="9443" y="12509"/>
                      <a:pt x="9715" y="12649"/>
                    </a:cubicBezTo>
                    <a:cubicBezTo>
                      <a:pt x="9817" y="12704"/>
                      <a:pt x="9939" y="12747"/>
                      <a:pt x="10067" y="12800"/>
                    </a:cubicBezTo>
                    <a:cubicBezTo>
                      <a:pt x="10508" y="12971"/>
                      <a:pt x="11011" y="13164"/>
                      <a:pt x="10939" y="13659"/>
                    </a:cubicBezTo>
                    <a:cubicBezTo>
                      <a:pt x="10910" y="13864"/>
                      <a:pt x="10713" y="14005"/>
                      <a:pt x="10532" y="14057"/>
                    </a:cubicBezTo>
                    <a:cubicBezTo>
                      <a:pt x="10391" y="14100"/>
                      <a:pt x="10179" y="14117"/>
                      <a:pt x="9910" y="14117"/>
                    </a:cubicBezTo>
                    <a:cubicBezTo>
                      <a:pt x="9719" y="14117"/>
                      <a:pt x="9512" y="14110"/>
                      <a:pt x="9307" y="14091"/>
                    </a:cubicBezTo>
                    <a:cubicBezTo>
                      <a:pt x="8798" y="14053"/>
                      <a:pt x="8293" y="13974"/>
                      <a:pt x="8004" y="13919"/>
                    </a:cubicBezTo>
                    <a:cubicBezTo>
                      <a:pt x="7949" y="13907"/>
                      <a:pt x="7885" y="13895"/>
                      <a:pt x="7818" y="13883"/>
                    </a:cubicBezTo>
                    <a:cubicBezTo>
                      <a:pt x="7352" y="13800"/>
                      <a:pt x="6642" y="13669"/>
                      <a:pt x="6401" y="13319"/>
                    </a:cubicBezTo>
                    <a:cubicBezTo>
                      <a:pt x="6377" y="13283"/>
                      <a:pt x="6356" y="13252"/>
                      <a:pt x="6342" y="13216"/>
                    </a:cubicBezTo>
                    <a:cubicBezTo>
                      <a:pt x="6249" y="13019"/>
                      <a:pt x="6253" y="12802"/>
                      <a:pt x="6356" y="12602"/>
                    </a:cubicBezTo>
                    <a:cubicBezTo>
                      <a:pt x="6484" y="12359"/>
                      <a:pt x="6732" y="12206"/>
                      <a:pt x="6999" y="12206"/>
                    </a:cubicBezTo>
                    <a:cubicBezTo>
                      <a:pt x="7047" y="12206"/>
                      <a:pt x="7092" y="12209"/>
                      <a:pt x="7140" y="12221"/>
                    </a:cubicBezTo>
                    <a:cubicBezTo>
                      <a:pt x="7221" y="12235"/>
                      <a:pt x="7304" y="12240"/>
                      <a:pt x="7385" y="12245"/>
                    </a:cubicBezTo>
                    <a:cubicBezTo>
                      <a:pt x="7385" y="12245"/>
                      <a:pt x="7444" y="12247"/>
                      <a:pt x="7449" y="12247"/>
                    </a:cubicBezTo>
                    <a:cubicBezTo>
                      <a:pt x="7676" y="12247"/>
                      <a:pt x="7818" y="12080"/>
                      <a:pt x="7971" y="11901"/>
                    </a:cubicBezTo>
                    <a:cubicBezTo>
                      <a:pt x="8166" y="11673"/>
                      <a:pt x="8385" y="11413"/>
                      <a:pt x="8855" y="11335"/>
                    </a:cubicBezTo>
                    <a:cubicBezTo>
                      <a:pt x="8883" y="11327"/>
                      <a:pt x="8912" y="11325"/>
                      <a:pt x="8938" y="11325"/>
                    </a:cubicBezTo>
                    <a:close/>
                    <a:moveTo>
                      <a:pt x="3893" y="0"/>
                    </a:moveTo>
                    <a:cubicBezTo>
                      <a:pt x="3845" y="0"/>
                      <a:pt x="3802" y="3"/>
                      <a:pt x="3757" y="7"/>
                    </a:cubicBezTo>
                    <a:cubicBezTo>
                      <a:pt x="3719" y="10"/>
                      <a:pt x="3685" y="36"/>
                      <a:pt x="3676" y="72"/>
                    </a:cubicBezTo>
                    <a:lnTo>
                      <a:pt x="3207" y="1670"/>
                    </a:lnTo>
                    <a:lnTo>
                      <a:pt x="3157" y="1844"/>
                    </a:lnTo>
                    <a:lnTo>
                      <a:pt x="2297" y="4753"/>
                    </a:lnTo>
                    <a:lnTo>
                      <a:pt x="2247" y="4927"/>
                    </a:lnTo>
                    <a:lnTo>
                      <a:pt x="1642" y="6968"/>
                    </a:lnTo>
                    <a:lnTo>
                      <a:pt x="1592" y="7144"/>
                    </a:lnTo>
                    <a:lnTo>
                      <a:pt x="98" y="12206"/>
                    </a:lnTo>
                    <a:cubicBezTo>
                      <a:pt x="0" y="12530"/>
                      <a:pt x="186" y="12876"/>
                      <a:pt x="515" y="12971"/>
                    </a:cubicBezTo>
                    <a:lnTo>
                      <a:pt x="2061" y="13426"/>
                    </a:lnTo>
                    <a:lnTo>
                      <a:pt x="2232" y="13478"/>
                    </a:lnTo>
                    <a:lnTo>
                      <a:pt x="2235" y="13478"/>
                    </a:lnTo>
                    <a:lnTo>
                      <a:pt x="6006" y="14589"/>
                    </a:lnTo>
                    <a:cubicBezTo>
                      <a:pt x="6008" y="14589"/>
                      <a:pt x="6008" y="14591"/>
                      <a:pt x="6008" y="14591"/>
                    </a:cubicBezTo>
                    <a:lnTo>
                      <a:pt x="6182" y="14641"/>
                    </a:lnTo>
                    <a:lnTo>
                      <a:pt x="11828" y="16308"/>
                    </a:lnTo>
                    <a:lnTo>
                      <a:pt x="11828" y="16308"/>
                    </a:lnTo>
                    <a:cubicBezTo>
                      <a:pt x="11779" y="16293"/>
                      <a:pt x="11752" y="16244"/>
                      <a:pt x="11763" y="16194"/>
                    </a:cubicBezTo>
                    <a:lnTo>
                      <a:pt x="12137" y="14908"/>
                    </a:lnTo>
                    <a:lnTo>
                      <a:pt x="12678" y="13028"/>
                    </a:lnTo>
                    <a:lnTo>
                      <a:pt x="12749" y="12778"/>
                    </a:lnTo>
                    <a:lnTo>
                      <a:pt x="12749" y="12776"/>
                    </a:lnTo>
                    <a:lnTo>
                      <a:pt x="13347" y="10703"/>
                    </a:lnTo>
                    <a:lnTo>
                      <a:pt x="13347" y="10703"/>
                    </a:lnTo>
                    <a:cubicBezTo>
                      <a:pt x="13262" y="10732"/>
                      <a:pt x="13176" y="10751"/>
                      <a:pt x="13085" y="10779"/>
                    </a:cubicBezTo>
                    <a:cubicBezTo>
                      <a:pt x="13021" y="10801"/>
                      <a:pt x="12950" y="10827"/>
                      <a:pt x="12876" y="10856"/>
                    </a:cubicBezTo>
                    <a:cubicBezTo>
                      <a:pt x="12697" y="10925"/>
                      <a:pt x="12495" y="11006"/>
                      <a:pt x="12306" y="11006"/>
                    </a:cubicBezTo>
                    <a:cubicBezTo>
                      <a:pt x="12140" y="11006"/>
                      <a:pt x="12009" y="10946"/>
                      <a:pt x="11892" y="10818"/>
                    </a:cubicBezTo>
                    <a:cubicBezTo>
                      <a:pt x="11820" y="10737"/>
                      <a:pt x="11780" y="10634"/>
                      <a:pt x="11737" y="10522"/>
                    </a:cubicBezTo>
                    <a:cubicBezTo>
                      <a:pt x="11723" y="10491"/>
                      <a:pt x="11711" y="10458"/>
                      <a:pt x="11697" y="10420"/>
                    </a:cubicBezTo>
                    <a:cubicBezTo>
                      <a:pt x="11661" y="10339"/>
                      <a:pt x="11618" y="10255"/>
                      <a:pt x="11554" y="10182"/>
                    </a:cubicBezTo>
                    <a:cubicBezTo>
                      <a:pt x="11501" y="10122"/>
                      <a:pt x="11437" y="10070"/>
                      <a:pt x="11354" y="10029"/>
                    </a:cubicBezTo>
                    <a:cubicBezTo>
                      <a:pt x="11227" y="9970"/>
                      <a:pt x="11103" y="9939"/>
                      <a:pt x="10984" y="9939"/>
                    </a:cubicBezTo>
                    <a:cubicBezTo>
                      <a:pt x="10772" y="9939"/>
                      <a:pt x="10565" y="10031"/>
                      <a:pt x="10367" y="10213"/>
                    </a:cubicBezTo>
                    <a:cubicBezTo>
                      <a:pt x="10334" y="10244"/>
                      <a:pt x="10305" y="10272"/>
                      <a:pt x="10274" y="10301"/>
                    </a:cubicBezTo>
                    <a:cubicBezTo>
                      <a:pt x="10117" y="10456"/>
                      <a:pt x="10001" y="10565"/>
                      <a:pt x="9846" y="10565"/>
                    </a:cubicBezTo>
                    <a:cubicBezTo>
                      <a:pt x="9781" y="10565"/>
                      <a:pt x="9703" y="10544"/>
                      <a:pt x="9612" y="10506"/>
                    </a:cubicBezTo>
                    <a:cubicBezTo>
                      <a:pt x="9422" y="10420"/>
                      <a:pt x="9379" y="10248"/>
                      <a:pt x="9353" y="10046"/>
                    </a:cubicBezTo>
                    <a:lnTo>
                      <a:pt x="9353" y="10043"/>
                    </a:lnTo>
                    <a:cubicBezTo>
                      <a:pt x="9350" y="10010"/>
                      <a:pt x="9343" y="9981"/>
                      <a:pt x="9341" y="9946"/>
                    </a:cubicBezTo>
                    <a:cubicBezTo>
                      <a:pt x="9334" y="9891"/>
                      <a:pt x="9326" y="9836"/>
                      <a:pt x="9317" y="9779"/>
                    </a:cubicBezTo>
                    <a:lnTo>
                      <a:pt x="9298" y="9681"/>
                    </a:lnTo>
                    <a:cubicBezTo>
                      <a:pt x="9219" y="9329"/>
                      <a:pt x="8855" y="9174"/>
                      <a:pt x="8566" y="9152"/>
                    </a:cubicBezTo>
                    <a:cubicBezTo>
                      <a:pt x="8090" y="9112"/>
                      <a:pt x="8045" y="9105"/>
                      <a:pt x="7985" y="9086"/>
                    </a:cubicBezTo>
                    <a:cubicBezTo>
                      <a:pt x="7892" y="9055"/>
                      <a:pt x="7833" y="9010"/>
                      <a:pt x="7807" y="8948"/>
                    </a:cubicBezTo>
                    <a:cubicBezTo>
                      <a:pt x="7735" y="8783"/>
                      <a:pt x="7861" y="8490"/>
                      <a:pt x="7973" y="8231"/>
                    </a:cubicBezTo>
                    <a:cubicBezTo>
                      <a:pt x="8004" y="8169"/>
                      <a:pt x="8028" y="8102"/>
                      <a:pt x="8054" y="8045"/>
                    </a:cubicBezTo>
                    <a:lnTo>
                      <a:pt x="8054" y="8042"/>
                    </a:lnTo>
                    <a:cubicBezTo>
                      <a:pt x="8102" y="7926"/>
                      <a:pt x="8133" y="7818"/>
                      <a:pt x="8147" y="7726"/>
                    </a:cubicBezTo>
                    <a:cubicBezTo>
                      <a:pt x="8150" y="7704"/>
                      <a:pt x="8150" y="7683"/>
                      <a:pt x="8152" y="7661"/>
                    </a:cubicBezTo>
                    <a:cubicBezTo>
                      <a:pt x="8166" y="7323"/>
                      <a:pt x="7997" y="7049"/>
                      <a:pt x="7685" y="6920"/>
                    </a:cubicBezTo>
                    <a:cubicBezTo>
                      <a:pt x="7556" y="6866"/>
                      <a:pt x="7428" y="6844"/>
                      <a:pt x="7292" y="6844"/>
                    </a:cubicBezTo>
                    <a:cubicBezTo>
                      <a:pt x="7123" y="6844"/>
                      <a:pt x="6947" y="6885"/>
                      <a:pt x="6782" y="6923"/>
                    </a:cubicBezTo>
                    <a:cubicBezTo>
                      <a:pt x="6725" y="6939"/>
                      <a:pt x="6646" y="6947"/>
                      <a:pt x="6575" y="6947"/>
                    </a:cubicBezTo>
                    <a:cubicBezTo>
                      <a:pt x="6496" y="6947"/>
                      <a:pt x="6432" y="6935"/>
                      <a:pt x="6401" y="6920"/>
                    </a:cubicBezTo>
                    <a:cubicBezTo>
                      <a:pt x="6218" y="6820"/>
                      <a:pt x="6106" y="6680"/>
                      <a:pt x="6075" y="6504"/>
                    </a:cubicBezTo>
                    <a:cubicBezTo>
                      <a:pt x="6070" y="6501"/>
                      <a:pt x="6070" y="6501"/>
                      <a:pt x="6070" y="6499"/>
                    </a:cubicBezTo>
                    <a:cubicBezTo>
                      <a:pt x="6056" y="6420"/>
                      <a:pt x="6058" y="6332"/>
                      <a:pt x="6077" y="6239"/>
                    </a:cubicBezTo>
                    <a:cubicBezTo>
                      <a:pt x="6118" y="6015"/>
                      <a:pt x="6249" y="5772"/>
                      <a:pt x="6446" y="5548"/>
                    </a:cubicBezTo>
                    <a:cubicBezTo>
                      <a:pt x="6897" y="5050"/>
                      <a:pt x="7282" y="4622"/>
                      <a:pt x="6866" y="4145"/>
                    </a:cubicBezTo>
                    <a:cubicBezTo>
                      <a:pt x="6820" y="4093"/>
                      <a:pt x="6777" y="4040"/>
                      <a:pt x="6732" y="3998"/>
                    </a:cubicBezTo>
                    <a:cubicBezTo>
                      <a:pt x="6470" y="3705"/>
                      <a:pt x="6313" y="3533"/>
                      <a:pt x="6377" y="3211"/>
                    </a:cubicBezTo>
                    <a:lnTo>
                      <a:pt x="6377" y="3207"/>
                    </a:lnTo>
                    <a:cubicBezTo>
                      <a:pt x="6401" y="3092"/>
                      <a:pt x="6432" y="2997"/>
                      <a:pt x="6465" y="2906"/>
                    </a:cubicBezTo>
                    <a:cubicBezTo>
                      <a:pt x="6539" y="2730"/>
                      <a:pt x="6627" y="2599"/>
                      <a:pt x="6723" y="2456"/>
                    </a:cubicBezTo>
                    <a:cubicBezTo>
                      <a:pt x="6820" y="2311"/>
                      <a:pt x="6935" y="2144"/>
                      <a:pt x="7042" y="1913"/>
                    </a:cubicBezTo>
                    <a:cubicBezTo>
                      <a:pt x="7178" y="1618"/>
                      <a:pt x="7151" y="1239"/>
                      <a:pt x="6975" y="948"/>
                    </a:cubicBezTo>
                    <a:cubicBezTo>
                      <a:pt x="6828" y="703"/>
                      <a:pt x="6599" y="558"/>
                      <a:pt x="6330" y="546"/>
                    </a:cubicBezTo>
                    <a:cubicBezTo>
                      <a:pt x="6318" y="543"/>
                      <a:pt x="6306" y="543"/>
                      <a:pt x="6296" y="543"/>
                    </a:cubicBezTo>
                    <a:cubicBezTo>
                      <a:pt x="6108" y="543"/>
                      <a:pt x="5951" y="629"/>
                      <a:pt x="5803" y="715"/>
                    </a:cubicBezTo>
                    <a:cubicBezTo>
                      <a:pt x="5665" y="794"/>
                      <a:pt x="5534" y="865"/>
                      <a:pt x="5389" y="865"/>
                    </a:cubicBezTo>
                    <a:cubicBezTo>
                      <a:pt x="5365" y="865"/>
                      <a:pt x="5343" y="860"/>
                      <a:pt x="5320" y="858"/>
                    </a:cubicBezTo>
                    <a:cubicBezTo>
                      <a:pt x="5110" y="825"/>
                      <a:pt x="5003" y="691"/>
                      <a:pt x="4877" y="532"/>
                    </a:cubicBezTo>
                    <a:cubicBezTo>
                      <a:pt x="4731" y="346"/>
                      <a:pt x="4567" y="138"/>
                      <a:pt x="4221" y="43"/>
                    </a:cubicBezTo>
                    <a:cubicBezTo>
                      <a:pt x="4117" y="12"/>
                      <a:pt x="4007" y="0"/>
                      <a:pt x="3893" y="0"/>
                    </a:cubicBezTo>
                    <a:close/>
                    <a:moveTo>
                      <a:pt x="11828" y="16308"/>
                    </a:moveTo>
                    <a:cubicBezTo>
                      <a:pt x="11829" y="16308"/>
                      <a:pt x="11829" y="16308"/>
                      <a:pt x="11830" y="16308"/>
                    </a:cubicBezTo>
                    <a:lnTo>
                      <a:pt x="11828" y="163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3766262" y="1128344"/>
                <a:ext cx="180869" cy="217596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5593" extrusionOk="0">
                    <a:moveTo>
                      <a:pt x="2053" y="0"/>
                    </a:moveTo>
                    <a:cubicBezTo>
                      <a:pt x="1269" y="0"/>
                      <a:pt x="544" y="374"/>
                      <a:pt x="796" y="1184"/>
                    </a:cubicBezTo>
                    <a:cubicBezTo>
                      <a:pt x="870" y="1423"/>
                      <a:pt x="1175" y="1837"/>
                      <a:pt x="939" y="2116"/>
                    </a:cubicBezTo>
                    <a:cubicBezTo>
                      <a:pt x="837" y="2235"/>
                      <a:pt x="670" y="2263"/>
                      <a:pt x="527" y="2330"/>
                    </a:cubicBezTo>
                    <a:cubicBezTo>
                      <a:pt x="182" y="2492"/>
                      <a:pt x="1" y="2935"/>
                      <a:pt x="129" y="3295"/>
                    </a:cubicBezTo>
                    <a:cubicBezTo>
                      <a:pt x="237" y="3599"/>
                      <a:pt x="554" y="3804"/>
                      <a:pt x="871" y="3804"/>
                    </a:cubicBezTo>
                    <a:cubicBezTo>
                      <a:pt x="932" y="3804"/>
                      <a:pt x="992" y="3797"/>
                      <a:pt x="1051" y="3781"/>
                    </a:cubicBezTo>
                    <a:cubicBezTo>
                      <a:pt x="1210" y="3737"/>
                      <a:pt x="1362" y="3645"/>
                      <a:pt x="1523" y="3645"/>
                    </a:cubicBezTo>
                    <a:cubicBezTo>
                      <a:pt x="1539" y="3645"/>
                      <a:pt x="1555" y="3646"/>
                      <a:pt x="1571" y="3647"/>
                    </a:cubicBezTo>
                    <a:cubicBezTo>
                      <a:pt x="1764" y="3671"/>
                      <a:pt x="1907" y="3838"/>
                      <a:pt x="1976" y="4017"/>
                    </a:cubicBezTo>
                    <a:cubicBezTo>
                      <a:pt x="2045" y="4195"/>
                      <a:pt x="2052" y="4391"/>
                      <a:pt x="2088" y="4581"/>
                    </a:cubicBezTo>
                    <a:cubicBezTo>
                      <a:pt x="2219" y="5300"/>
                      <a:pt x="2670" y="5593"/>
                      <a:pt x="3066" y="5593"/>
                    </a:cubicBezTo>
                    <a:cubicBezTo>
                      <a:pt x="3344" y="5593"/>
                      <a:pt x="3595" y="5448"/>
                      <a:pt x="3688" y="5205"/>
                    </a:cubicBezTo>
                    <a:cubicBezTo>
                      <a:pt x="3879" y="4710"/>
                      <a:pt x="3367" y="4086"/>
                      <a:pt x="3688" y="3662"/>
                    </a:cubicBezTo>
                    <a:cubicBezTo>
                      <a:pt x="3884" y="3407"/>
                      <a:pt x="4298" y="3388"/>
                      <a:pt x="4467" y="3114"/>
                    </a:cubicBezTo>
                    <a:cubicBezTo>
                      <a:pt x="4648" y="2821"/>
                      <a:pt x="4434" y="2447"/>
                      <a:pt x="4193" y="2199"/>
                    </a:cubicBezTo>
                    <a:cubicBezTo>
                      <a:pt x="4010" y="2013"/>
                      <a:pt x="3729" y="1799"/>
                      <a:pt x="3667" y="1527"/>
                    </a:cubicBezTo>
                    <a:cubicBezTo>
                      <a:pt x="3600" y="1246"/>
                      <a:pt x="3726" y="984"/>
                      <a:pt x="3581" y="696"/>
                    </a:cubicBezTo>
                    <a:cubicBezTo>
                      <a:pt x="3354" y="243"/>
                      <a:pt x="2684" y="0"/>
                      <a:pt x="20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3933632" y="1463821"/>
                <a:ext cx="162701" cy="225338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5792" extrusionOk="0">
                    <a:moveTo>
                      <a:pt x="1235" y="1"/>
                    </a:moveTo>
                    <a:lnTo>
                      <a:pt x="49" y="4103"/>
                    </a:lnTo>
                    <a:lnTo>
                      <a:pt x="20" y="4205"/>
                    </a:lnTo>
                    <a:cubicBezTo>
                      <a:pt x="18" y="4208"/>
                      <a:pt x="18" y="4210"/>
                      <a:pt x="18" y="4212"/>
                    </a:cubicBezTo>
                    <a:cubicBezTo>
                      <a:pt x="8" y="4253"/>
                      <a:pt x="1" y="4289"/>
                      <a:pt x="1" y="4324"/>
                    </a:cubicBezTo>
                    <a:cubicBezTo>
                      <a:pt x="1" y="4439"/>
                      <a:pt x="53" y="4551"/>
                      <a:pt x="132" y="4625"/>
                    </a:cubicBezTo>
                    <a:cubicBezTo>
                      <a:pt x="139" y="4634"/>
                      <a:pt x="144" y="4639"/>
                      <a:pt x="153" y="4646"/>
                    </a:cubicBezTo>
                    <a:cubicBezTo>
                      <a:pt x="165" y="4658"/>
                      <a:pt x="177" y="4665"/>
                      <a:pt x="192" y="4675"/>
                    </a:cubicBezTo>
                    <a:cubicBezTo>
                      <a:pt x="208" y="4686"/>
                      <a:pt x="225" y="4694"/>
                      <a:pt x="239" y="4701"/>
                    </a:cubicBezTo>
                    <a:cubicBezTo>
                      <a:pt x="239" y="4701"/>
                      <a:pt x="244" y="4701"/>
                      <a:pt x="246" y="4706"/>
                    </a:cubicBezTo>
                    <a:cubicBezTo>
                      <a:pt x="263" y="4713"/>
                      <a:pt x="284" y="4722"/>
                      <a:pt x="306" y="4729"/>
                    </a:cubicBezTo>
                    <a:lnTo>
                      <a:pt x="3986" y="5792"/>
                    </a:lnTo>
                    <a:cubicBezTo>
                      <a:pt x="4010" y="5744"/>
                      <a:pt x="4032" y="5699"/>
                      <a:pt x="4051" y="5651"/>
                    </a:cubicBezTo>
                    <a:cubicBezTo>
                      <a:pt x="4103" y="5539"/>
                      <a:pt x="4134" y="5427"/>
                      <a:pt x="4155" y="5320"/>
                    </a:cubicBezTo>
                    <a:cubicBezTo>
                      <a:pt x="4182" y="5196"/>
                      <a:pt x="4182" y="5077"/>
                      <a:pt x="4151" y="4970"/>
                    </a:cubicBezTo>
                    <a:cubicBezTo>
                      <a:pt x="4141" y="4934"/>
                      <a:pt x="4129" y="4901"/>
                      <a:pt x="4110" y="4872"/>
                    </a:cubicBezTo>
                    <a:cubicBezTo>
                      <a:pt x="4010" y="4677"/>
                      <a:pt x="3831" y="4648"/>
                      <a:pt x="3646" y="4613"/>
                    </a:cubicBezTo>
                    <a:cubicBezTo>
                      <a:pt x="3476" y="4579"/>
                      <a:pt x="3305" y="4548"/>
                      <a:pt x="3198" y="4396"/>
                    </a:cubicBezTo>
                    <a:cubicBezTo>
                      <a:pt x="3098" y="4253"/>
                      <a:pt x="3138" y="4069"/>
                      <a:pt x="3174" y="3912"/>
                    </a:cubicBezTo>
                    <a:cubicBezTo>
                      <a:pt x="3191" y="3831"/>
                      <a:pt x="3205" y="3757"/>
                      <a:pt x="3203" y="3705"/>
                    </a:cubicBezTo>
                    <a:cubicBezTo>
                      <a:pt x="3193" y="3579"/>
                      <a:pt x="3105" y="3526"/>
                      <a:pt x="2955" y="3448"/>
                    </a:cubicBezTo>
                    <a:cubicBezTo>
                      <a:pt x="2905" y="3422"/>
                      <a:pt x="2852" y="3398"/>
                      <a:pt x="2805" y="3362"/>
                    </a:cubicBezTo>
                    <a:cubicBezTo>
                      <a:pt x="2478" y="3138"/>
                      <a:pt x="2595" y="2826"/>
                      <a:pt x="2688" y="2573"/>
                    </a:cubicBezTo>
                    <a:cubicBezTo>
                      <a:pt x="2748" y="2402"/>
                      <a:pt x="2788" y="2280"/>
                      <a:pt x="2769" y="2176"/>
                    </a:cubicBezTo>
                    <a:cubicBezTo>
                      <a:pt x="2762" y="2140"/>
                      <a:pt x="2748" y="2107"/>
                      <a:pt x="2724" y="2076"/>
                    </a:cubicBezTo>
                    <a:cubicBezTo>
                      <a:pt x="2681" y="2018"/>
                      <a:pt x="2631" y="1999"/>
                      <a:pt x="2562" y="1997"/>
                    </a:cubicBezTo>
                    <a:cubicBezTo>
                      <a:pt x="2550" y="1996"/>
                      <a:pt x="2538" y="1995"/>
                      <a:pt x="2525" y="1995"/>
                    </a:cubicBezTo>
                    <a:cubicBezTo>
                      <a:pt x="2489" y="1995"/>
                      <a:pt x="2447" y="2000"/>
                      <a:pt x="2402" y="2007"/>
                    </a:cubicBezTo>
                    <a:cubicBezTo>
                      <a:pt x="2352" y="2013"/>
                      <a:pt x="2298" y="2019"/>
                      <a:pt x="2243" y="2019"/>
                    </a:cubicBezTo>
                    <a:cubicBezTo>
                      <a:pt x="2133" y="2019"/>
                      <a:pt x="2019" y="1994"/>
                      <a:pt x="1926" y="1892"/>
                    </a:cubicBezTo>
                    <a:cubicBezTo>
                      <a:pt x="1780" y="1735"/>
                      <a:pt x="1859" y="1516"/>
                      <a:pt x="1947" y="1282"/>
                    </a:cubicBezTo>
                    <a:cubicBezTo>
                      <a:pt x="2026" y="1058"/>
                      <a:pt x="2121" y="804"/>
                      <a:pt x="2031" y="565"/>
                    </a:cubicBezTo>
                    <a:cubicBezTo>
                      <a:pt x="2011" y="518"/>
                      <a:pt x="1988" y="472"/>
                      <a:pt x="1959" y="432"/>
                    </a:cubicBezTo>
                    <a:cubicBezTo>
                      <a:pt x="1809" y="218"/>
                      <a:pt x="1521" y="51"/>
                      <a:pt x="12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4070071" y="1515565"/>
                <a:ext cx="83918" cy="103682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665" extrusionOk="0">
                    <a:moveTo>
                      <a:pt x="935" y="1"/>
                    </a:moveTo>
                    <a:cubicBezTo>
                      <a:pt x="814" y="1"/>
                      <a:pt x="697" y="19"/>
                      <a:pt x="601" y="57"/>
                    </a:cubicBezTo>
                    <a:cubicBezTo>
                      <a:pt x="398" y="138"/>
                      <a:pt x="327" y="281"/>
                      <a:pt x="389" y="479"/>
                    </a:cubicBezTo>
                    <a:cubicBezTo>
                      <a:pt x="398" y="507"/>
                      <a:pt x="413" y="536"/>
                      <a:pt x="429" y="567"/>
                    </a:cubicBezTo>
                    <a:cubicBezTo>
                      <a:pt x="489" y="696"/>
                      <a:pt x="577" y="889"/>
                      <a:pt x="446" y="1043"/>
                    </a:cubicBezTo>
                    <a:cubicBezTo>
                      <a:pt x="394" y="1105"/>
                      <a:pt x="324" y="1129"/>
                      <a:pt x="265" y="1153"/>
                    </a:cubicBezTo>
                    <a:cubicBezTo>
                      <a:pt x="243" y="1162"/>
                      <a:pt x="227" y="1167"/>
                      <a:pt x="205" y="1177"/>
                    </a:cubicBezTo>
                    <a:cubicBezTo>
                      <a:pt x="74" y="1239"/>
                      <a:pt x="0" y="1413"/>
                      <a:pt x="50" y="1548"/>
                    </a:cubicBezTo>
                    <a:cubicBezTo>
                      <a:pt x="93" y="1665"/>
                      <a:pt x="219" y="1745"/>
                      <a:pt x="342" y="1745"/>
                    </a:cubicBezTo>
                    <a:cubicBezTo>
                      <a:pt x="364" y="1745"/>
                      <a:pt x="386" y="1742"/>
                      <a:pt x="408" y="1737"/>
                    </a:cubicBezTo>
                    <a:cubicBezTo>
                      <a:pt x="434" y="1727"/>
                      <a:pt x="458" y="1720"/>
                      <a:pt x="482" y="1710"/>
                    </a:cubicBezTo>
                    <a:cubicBezTo>
                      <a:pt x="539" y="1689"/>
                      <a:pt x="601" y="1665"/>
                      <a:pt x="670" y="1665"/>
                    </a:cubicBezTo>
                    <a:cubicBezTo>
                      <a:pt x="682" y="1665"/>
                      <a:pt x="694" y="1665"/>
                      <a:pt x="706" y="1668"/>
                    </a:cubicBezTo>
                    <a:cubicBezTo>
                      <a:pt x="851" y="1687"/>
                      <a:pt x="949" y="1808"/>
                      <a:pt x="989" y="1918"/>
                    </a:cubicBezTo>
                    <a:cubicBezTo>
                      <a:pt x="1015" y="1994"/>
                      <a:pt x="1027" y="2068"/>
                      <a:pt x="1037" y="2139"/>
                    </a:cubicBezTo>
                    <a:cubicBezTo>
                      <a:pt x="1041" y="2168"/>
                      <a:pt x="1044" y="2196"/>
                      <a:pt x="1051" y="2225"/>
                    </a:cubicBezTo>
                    <a:cubicBezTo>
                      <a:pt x="1099" y="2482"/>
                      <a:pt x="1239" y="2644"/>
                      <a:pt x="1425" y="2663"/>
                    </a:cubicBezTo>
                    <a:cubicBezTo>
                      <a:pt x="1436" y="2664"/>
                      <a:pt x="1447" y="2665"/>
                      <a:pt x="1457" y="2665"/>
                    </a:cubicBezTo>
                    <a:cubicBezTo>
                      <a:pt x="1566" y="2665"/>
                      <a:pt x="1652" y="2610"/>
                      <a:pt x="1685" y="2525"/>
                    </a:cubicBezTo>
                    <a:cubicBezTo>
                      <a:pt x="1720" y="2437"/>
                      <a:pt x="1694" y="2327"/>
                      <a:pt x="1663" y="2208"/>
                    </a:cubicBezTo>
                    <a:cubicBezTo>
                      <a:pt x="1625" y="2049"/>
                      <a:pt x="1585" y="1868"/>
                      <a:pt x="1697" y="1715"/>
                    </a:cubicBezTo>
                    <a:cubicBezTo>
                      <a:pt x="1758" y="1637"/>
                      <a:pt x="1849" y="1594"/>
                      <a:pt x="1925" y="1556"/>
                    </a:cubicBezTo>
                    <a:cubicBezTo>
                      <a:pt x="1997" y="1522"/>
                      <a:pt x="2061" y="1494"/>
                      <a:pt x="2090" y="1441"/>
                    </a:cubicBezTo>
                    <a:cubicBezTo>
                      <a:pt x="2156" y="1351"/>
                      <a:pt x="2075" y="1201"/>
                      <a:pt x="1968" y="1093"/>
                    </a:cubicBezTo>
                    <a:cubicBezTo>
                      <a:pt x="1949" y="1077"/>
                      <a:pt x="1932" y="1058"/>
                      <a:pt x="1911" y="1041"/>
                    </a:cubicBezTo>
                    <a:cubicBezTo>
                      <a:pt x="1823" y="953"/>
                      <a:pt x="1706" y="846"/>
                      <a:pt x="1673" y="708"/>
                    </a:cubicBezTo>
                    <a:cubicBezTo>
                      <a:pt x="1656" y="636"/>
                      <a:pt x="1658" y="567"/>
                      <a:pt x="1661" y="503"/>
                    </a:cubicBezTo>
                    <a:cubicBezTo>
                      <a:pt x="1663" y="429"/>
                      <a:pt x="1668" y="367"/>
                      <a:pt x="1635" y="300"/>
                    </a:cubicBezTo>
                    <a:cubicBezTo>
                      <a:pt x="1536" y="106"/>
                      <a:pt x="1224" y="1"/>
                      <a:pt x="9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4015838" y="1380215"/>
                <a:ext cx="34431" cy="31046"/>
              </a:xfrm>
              <a:custGeom>
                <a:avLst/>
                <a:gdLst/>
                <a:ahLst/>
                <a:cxnLst/>
                <a:rect l="l" t="t" r="r" b="b"/>
                <a:pathLst>
                  <a:path w="885" h="798" extrusionOk="0">
                    <a:moveTo>
                      <a:pt x="440" y="1"/>
                    </a:moveTo>
                    <a:cubicBezTo>
                      <a:pt x="268" y="1"/>
                      <a:pt x="111" y="115"/>
                      <a:pt x="60" y="287"/>
                    </a:cubicBezTo>
                    <a:cubicBezTo>
                      <a:pt x="1" y="499"/>
                      <a:pt x="120" y="720"/>
                      <a:pt x="330" y="782"/>
                    </a:cubicBezTo>
                    <a:cubicBezTo>
                      <a:pt x="367" y="793"/>
                      <a:pt x="404" y="798"/>
                      <a:pt x="440" y="798"/>
                    </a:cubicBezTo>
                    <a:cubicBezTo>
                      <a:pt x="614" y="798"/>
                      <a:pt x="774" y="686"/>
                      <a:pt x="825" y="511"/>
                    </a:cubicBezTo>
                    <a:cubicBezTo>
                      <a:pt x="885" y="299"/>
                      <a:pt x="766" y="80"/>
                      <a:pt x="554" y="18"/>
                    </a:cubicBezTo>
                    <a:cubicBezTo>
                      <a:pt x="515" y="6"/>
                      <a:pt x="477" y="1"/>
                      <a:pt x="4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3477937" y="1300381"/>
                <a:ext cx="303109" cy="300113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7714" extrusionOk="0">
                    <a:moveTo>
                      <a:pt x="145" y="0"/>
                    </a:moveTo>
                    <a:cubicBezTo>
                      <a:pt x="123" y="0"/>
                      <a:pt x="100" y="6"/>
                      <a:pt x="80" y="16"/>
                    </a:cubicBezTo>
                    <a:cubicBezTo>
                      <a:pt x="72" y="23"/>
                      <a:pt x="65" y="26"/>
                      <a:pt x="56" y="33"/>
                    </a:cubicBezTo>
                    <a:cubicBezTo>
                      <a:pt x="8" y="74"/>
                      <a:pt x="1" y="140"/>
                      <a:pt x="27" y="193"/>
                    </a:cubicBezTo>
                    <a:lnTo>
                      <a:pt x="44" y="219"/>
                    </a:lnTo>
                    <a:cubicBezTo>
                      <a:pt x="289" y="490"/>
                      <a:pt x="446" y="783"/>
                      <a:pt x="520" y="1088"/>
                    </a:cubicBezTo>
                    <a:cubicBezTo>
                      <a:pt x="613" y="1481"/>
                      <a:pt x="568" y="1905"/>
                      <a:pt x="525" y="2315"/>
                    </a:cubicBezTo>
                    <a:lnTo>
                      <a:pt x="516" y="2382"/>
                    </a:lnTo>
                    <a:cubicBezTo>
                      <a:pt x="465" y="2858"/>
                      <a:pt x="432" y="3325"/>
                      <a:pt x="580" y="3768"/>
                    </a:cubicBezTo>
                    <a:cubicBezTo>
                      <a:pt x="697" y="4116"/>
                      <a:pt x="971" y="4471"/>
                      <a:pt x="1342" y="4614"/>
                    </a:cubicBezTo>
                    <a:cubicBezTo>
                      <a:pt x="911" y="5002"/>
                      <a:pt x="611" y="5531"/>
                      <a:pt x="506" y="6100"/>
                    </a:cubicBezTo>
                    <a:cubicBezTo>
                      <a:pt x="489" y="6203"/>
                      <a:pt x="477" y="6305"/>
                      <a:pt x="470" y="6405"/>
                    </a:cubicBezTo>
                    <a:cubicBezTo>
                      <a:pt x="468" y="6431"/>
                      <a:pt x="477" y="6455"/>
                      <a:pt x="489" y="6477"/>
                    </a:cubicBezTo>
                    <a:cubicBezTo>
                      <a:pt x="508" y="6515"/>
                      <a:pt x="549" y="6539"/>
                      <a:pt x="597" y="6541"/>
                    </a:cubicBezTo>
                    <a:cubicBezTo>
                      <a:pt x="599" y="6543"/>
                      <a:pt x="601" y="6543"/>
                      <a:pt x="604" y="6543"/>
                    </a:cubicBezTo>
                    <a:cubicBezTo>
                      <a:pt x="625" y="6543"/>
                      <a:pt x="647" y="6539"/>
                      <a:pt x="663" y="6529"/>
                    </a:cubicBezTo>
                    <a:lnTo>
                      <a:pt x="668" y="6529"/>
                    </a:lnTo>
                    <a:cubicBezTo>
                      <a:pt x="708" y="6508"/>
                      <a:pt x="735" y="6467"/>
                      <a:pt x="739" y="6420"/>
                    </a:cubicBezTo>
                    <a:cubicBezTo>
                      <a:pt x="744" y="6331"/>
                      <a:pt x="754" y="6241"/>
                      <a:pt x="770" y="6150"/>
                    </a:cubicBezTo>
                    <a:cubicBezTo>
                      <a:pt x="873" y="5598"/>
                      <a:pt x="1183" y="5076"/>
                      <a:pt x="1623" y="4728"/>
                    </a:cubicBezTo>
                    <a:lnTo>
                      <a:pt x="1685" y="4683"/>
                    </a:lnTo>
                    <a:cubicBezTo>
                      <a:pt x="1733" y="4678"/>
                      <a:pt x="1769" y="4650"/>
                      <a:pt x="1790" y="4609"/>
                    </a:cubicBezTo>
                    <a:cubicBezTo>
                      <a:pt x="2019" y="4459"/>
                      <a:pt x="2276" y="4349"/>
                      <a:pt x="2540" y="4288"/>
                    </a:cubicBezTo>
                    <a:lnTo>
                      <a:pt x="2540" y="4288"/>
                    </a:lnTo>
                    <a:cubicBezTo>
                      <a:pt x="2533" y="4295"/>
                      <a:pt x="2526" y="4302"/>
                      <a:pt x="2519" y="4311"/>
                    </a:cubicBezTo>
                    <a:cubicBezTo>
                      <a:pt x="2457" y="4383"/>
                      <a:pt x="2388" y="4457"/>
                      <a:pt x="2340" y="4550"/>
                    </a:cubicBezTo>
                    <a:cubicBezTo>
                      <a:pt x="2090" y="4995"/>
                      <a:pt x="2078" y="5557"/>
                      <a:pt x="2312" y="6017"/>
                    </a:cubicBezTo>
                    <a:cubicBezTo>
                      <a:pt x="2521" y="6431"/>
                      <a:pt x="2955" y="6615"/>
                      <a:pt x="3336" y="6774"/>
                    </a:cubicBezTo>
                    <a:cubicBezTo>
                      <a:pt x="3434" y="6815"/>
                      <a:pt x="3527" y="6851"/>
                      <a:pt x="3615" y="6896"/>
                    </a:cubicBezTo>
                    <a:cubicBezTo>
                      <a:pt x="3962" y="7063"/>
                      <a:pt x="4246" y="7322"/>
                      <a:pt x="4434" y="7646"/>
                    </a:cubicBezTo>
                    <a:cubicBezTo>
                      <a:pt x="4437" y="7646"/>
                      <a:pt x="4437" y="7649"/>
                      <a:pt x="4437" y="7649"/>
                    </a:cubicBezTo>
                    <a:cubicBezTo>
                      <a:pt x="4460" y="7692"/>
                      <a:pt x="4506" y="7713"/>
                      <a:pt x="4553" y="7713"/>
                    </a:cubicBezTo>
                    <a:cubicBezTo>
                      <a:pt x="4575" y="7713"/>
                      <a:pt x="4594" y="7708"/>
                      <a:pt x="4613" y="7699"/>
                    </a:cubicBezTo>
                    <a:cubicBezTo>
                      <a:pt x="4615" y="7699"/>
                      <a:pt x="4615" y="7696"/>
                      <a:pt x="4618" y="7696"/>
                    </a:cubicBezTo>
                    <a:cubicBezTo>
                      <a:pt x="4682" y="7661"/>
                      <a:pt x="4701" y="7580"/>
                      <a:pt x="4665" y="7518"/>
                    </a:cubicBezTo>
                    <a:cubicBezTo>
                      <a:pt x="4451" y="7148"/>
                      <a:pt x="4127" y="6851"/>
                      <a:pt x="3729" y="6660"/>
                    </a:cubicBezTo>
                    <a:cubicBezTo>
                      <a:pt x="3636" y="6615"/>
                      <a:pt x="3534" y="6574"/>
                      <a:pt x="3438" y="6532"/>
                    </a:cubicBezTo>
                    <a:cubicBezTo>
                      <a:pt x="3081" y="6384"/>
                      <a:pt x="2712" y="6224"/>
                      <a:pt x="2545" y="5898"/>
                    </a:cubicBezTo>
                    <a:cubicBezTo>
                      <a:pt x="2352" y="5519"/>
                      <a:pt x="2362" y="5043"/>
                      <a:pt x="2569" y="4676"/>
                    </a:cubicBezTo>
                    <a:cubicBezTo>
                      <a:pt x="2605" y="4612"/>
                      <a:pt x="2659" y="4550"/>
                      <a:pt x="2719" y="4485"/>
                    </a:cubicBezTo>
                    <a:cubicBezTo>
                      <a:pt x="2783" y="4409"/>
                      <a:pt x="2855" y="4330"/>
                      <a:pt x="2902" y="4233"/>
                    </a:cubicBezTo>
                    <a:cubicBezTo>
                      <a:pt x="2963" y="4227"/>
                      <a:pt x="3024" y="4224"/>
                      <a:pt x="3085" y="4224"/>
                    </a:cubicBezTo>
                    <a:cubicBezTo>
                      <a:pt x="3125" y="4224"/>
                      <a:pt x="3165" y="4225"/>
                      <a:pt x="3205" y="4228"/>
                    </a:cubicBezTo>
                    <a:cubicBezTo>
                      <a:pt x="3305" y="4233"/>
                      <a:pt x="3410" y="4245"/>
                      <a:pt x="3510" y="4257"/>
                    </a:cubicBezTo>
                    <a:cubicBezTo>
                      <a:pt x="3655" y="4273"/>
                      <a:pt x="3803" y="4289"/>
                      <a:pt x="3953" y="4289"/>
                    </a:cubicBezTo>
                    <a:cubicBezTo>
                      <a:pt x="4050" y="4289"/>
                      <a:pt x="4147" y="4282"/>
                      <a:pt x="4244" y="4264"/>
                    </a:cubicBezTo>
                    <a:cubicBezTo>
                      <a:pt x="4920" y="4126"/>
                      <a:pt x="5301" y="3482"/>
                      <a:pt x="5468" y="3113"/>
                    </a:cubicBezTo>
                    <a:cubicBezTo>
                      <a:pt x="5539" y="2956"/>
                      <a:pt x="5599" y="2792"/>
                      <a:pt x="5654" y="2632"/>
                    </a:cubicBezTo>
                    <a:cubicBezTo>
                      <a:pt x="6056" y="2992"/>
                      <a:pt x="6592" y="3197"/>
                      <a:pt x="7131" y="3197"/>
                    </a:cubicBezTo>
                    <a:cubicBezTo>
                      <a:pt x="7243" y="3197"/>
                      <a:pt x="7350" y="3187"/>
                      <a:pt x="7457" y="3173"/>
                    </a:cubicBezTo>
                    <a:cubicBezTo>
                      <a:pt x="7569" y="3156"/>
                      <a:pt x="7683" y="3127"/>
                      <a:pt x="7791" y="3092"/>
                    </a:cubicBezTo>
                    <a:lnTo>
                      <a:pt x="7791" y="3089"/>
                    </a:lnTo>
                    <a:cubicBezTo>
                      <a:pt x="7786" y="3056"/>
                      <a:pt x="7781" y="3027"/>
                      <a:pt x="7779" y="2992"/>
                    </a:cubicBezTo>
                    <a:cubicBezTo>
                      <a:pt x="7776" y="2932"/>
                      <a:pt x="7767" y="2875"/>
                      <a:pt x="7757" y="2818"/>
                    </a:cubicBezTo>
                    <a:cubicBezTo>
                      <a:pt x="7648" y="2858"/>
                      <a:pt x="7533" y="2884"/>
                      <a:pt x="7419" y="2904"/>
                    </a:cubicBezTo>
                    <a:cubicBezTo>
                      <a:pt x="7326" y="2917"/>
                      <a:pt x="7232" y="2924"/>
                      <a:pt x="7139" y="2924"/>
                    </a:cubicBezTo>
                    <a:cubicBezTo>
                      <a:pt x="6624" y="2924"/>
                      <a:pt x="6114" y="2718"/>
                      <a:pt x="5751" y="2351"/>
                    </a:cubicBezTo>
                    <a:cubicBezTo>
                      <a:pt x="5842" y="2094"/>
                      <a:pt x="5933" y="1843"/>
                      <a:pt x="6064" y="1612"/>
                    </a:cubicBezTo>
                    <a:cubicBezTo>
                      <a:pt x="6180" y="1403"/>
                      <a:pt x="6328" y="1219"/>
                      <a:pt x="6497" y="1086"/>
                    </a:cubicBezTo>
                    <a:lnTo>
                      <a:pt x="6497" y="1084"/>
                    </a:lnTo>
                    <a:cubicBezTo>
                      <a:pt x="6545" y="967"/>
                      <a:pt x="6578" y="860"/>
                      <a:pt x="6590" y="764"/>
                    </a:cubicBezTo>
                    <a:cubicBezTo>
                      <a:pt x="6592" y="743"/>
                      <a:pt x="6592" y="724"/>
                      <a:pt x="6595" y="702"/>
                    </a:cubicBezTo>
                    <a:lnTo>
                      <a:pt x="6595" y="702"/>
                    </a:lnTo>
                    <a:cubicBezTo>
                      <a:pt x="6519" y="743"/>
                      <a:pt x="6440" y="795"/>
                      <a:pt x="6364" y="855"/>
                    </a:cubicBezTo>
                    <a:cubicBezTo>
                      <a:pt x="6154" y="1014"/>
                      <a:pt x="5971" y="1236"/>
                      <a:pt x="5832" y="1486"/>
                    </a:cubicBezTo>
                    <a:cubicBezTo>
                      <a:pt x="5675" y="1767"/>
                      <a:pt x="5570" y="2075"/>
                      <a:pt x="5468" y="2372"/>
                    </a:cubicBezTo>
                    <a:cubicBezTo>
                      <a:pt x="5397" y="2582"/>
                      <a:pt x="5320" y="2796"/>
                      <a:pt x="5230" y="2999"/>
                    </a:cubicBezTo>
                    <a:cubicBezTo>
                      <a:pt x="5082" y="3323"/>
                      <a:pt x="4753" y="3885"/>
                      <a:pt x="4194" y="3999"/>
                    </a:cubicBezTo>
                    <a:cubicBezTo>
                      <a:pt x="4112" y="4015"/>
                      <a:pt x="4031" y="4021"/>
                      <a:pt x="3948" y="4021"/>
                    </a:cubicBezTo>
                    <a:cubicBezTo>
                      <a:pt x="3816" y="4021"/>
                      <a:pt x="3681" y="4006"/>
                      <a:pt x="3541" y="3990"/>
                    </a:cubicBezTo>
                    <a:cubicBezTo>
                      <a:pt x="3436" y="3978"/>
                      <a:pt x="3329" y="3966"/>
                      <a:pt x="3219" y="3959"/>
                    </a:cubicBezTo>
                    <a:cubicBezTo>
                      <a:pt x="3177" y="3957"/>
                      <a:pt x="3136" y="3956"/>
                      <a:pt x="3094" y="3956"/>
                    </a:cubicBezTo>
                    <a:cubicBezTo>
                      <a:pt x="2568" y="3956"/>
                      <a:pt x="2041" y="4121"/>
                      <a:pt x="1609" y="4416"/>
                    </a:cubicBezTo>
                    <a:cubicBezTo>
                      <a:pt x="1230" y="4361"/>
                      <a:pt x="944" y="4011"/>
                      <a:pt x="835" y="3690"/>
                    </a:cubicBezTo>
                    <a:cubicBezTo>
                      <a:pt x="699" y="3292"/>
                      <a:pt x="732" y="2861"/>
                      <a:pt x="780" y="2410"/>
                    </a:cubicBezTo>
                    <a:lnTo>
                      <a:pt x="789" y="2346"/>
                    </a:lnTo>
                    <a:cubicBezTo>
                      <a:pt x="837" y="1915"/>
                      <a:pt x="885" y="1467"/>
                      <a:pt x="780" y="1029"/>
                    </a:cubicBezTo>
                    <a:cubicBezTo>
                      <a:pt x="697" y="681"/>
                      <a:pt x="518" y="347"/>
                      <a:pt x="244" y="45"/>
                    </a:cubicBezTo>
                    <a:cubicBezTo>
                      <a:pt x="219" y="15"/>
                      <a:pt x="182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6" name="Google Shape;946;p14"/>
              <p:cNvSpPr/>
              <p:nvPr/>
            </p:nvSpPr>
            <p:spPr>
              <a:xfrm>
                <a:off x="3829211" y="1425461"/>
                <a:ext cx="83607" cy="111541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867" extrusionOk="0">
                    <a:moveTo>
                      <a:pt x="960" y="1"/>
                    </a:moveTo>
                    <a:cubicBezTo>
                      <a:pt x="872" y="105"/>
                      <a:pt x="765" y="203"/>
                      <a:pt x="651" y="303"/>
                    </a:cubicBezTo>
                    <a:cubicBezTo>
                      <a:pt x="398" y="532"/>
                      <a:pt x="136" y="770"/>
                      <a:pt x="74" y="1127"/>
                    </a:cubicBezTo>
                    <a:cubicBezTo>
                      <a:pt x="0" y="1573"/>
                      <a:pt x="286" y="2040"/>
                      <a:pt x="839" y="2376"/>
                    </a:cubicBezTo>
                    <a:cubicBezTo>
                      <a:pt x="1227" y="2609"/>
                      <a:pt x="1646" y="2764"/>
                      <a:pt x="2078" y="2866"/>
                    </a:cubicBezTo>
                    <a:lnTo>
                      <a:pt x="2149" y="2616"/>
                    </a:lnTo>
                    <a:lnTo>
                      <a:pt x="2149" y="2614"/>
                    </a:lnTo>
                    <a:cubicBezTo>
                      <a:pt x="1734" y="2516"/>
                      <a:pt x="1339" y="2373"/>
                      <a:pt x="970" y="2152"/>
                    </a:cubicBezTo>
                    <a:cubicBezTo>
                      <a:pt x="624" y="1940"/>
                      <a:pt x="272" y="1566"/>
                      <a:pt x="336" y="1173"/>
                    </a:cubicBezTo>
                    <a:cubicBezTo>
                      <a:pt x="381" y="906"/>
                      <a:pt x="598" y="708"/>
                      <a:pt x="832" y="501"/>
                    </a:cubicBezTo>
                    <a:cubicBezTo>
                      <a:pt x="922" y="417"/>
                      <a:pt x="1015" y="334"/>
                      <a:pt x="1103" y="239"/>
                    </a:cubicBezTo>
                    <a:cubicBezTo>
                      <a:pt x="1070" y="158"/>
                      <a:pt x="1027" y="74"/>
                      <a:pt x="9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7" name="Google Shape;947;p14"/>
              <p:cNvSpPr/>
              <p:nvPr/>
            </p:nvSpPr>
            <p:spPr>
              <a:xfrm>
                <a:off x="3503459" y="1093913"/>
                <a:ext cx="165619" cy="188962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4857" extrusionOk="0">
                    <a:moveTo>
                      <a:pt x="1055" y="0"/>
                    </a:moveTo>
                    <a:cubicBezTo>
                      <a:pt x="1032" y="0"/>
                      <a:pt x="1010" y="6"/>
                      <a:pt x="991" y="18"/>
                    </a:cubicBezTo>
                    <a:cubicBezTo>
                      <a:pt x="970" y="28"/>
                      <a:pt x="955" y="45"/>
                      <a:pt x="943" y="66"/>
                    </a:cubicBezTo>
                    <a:cubicBezTo>
                      <a:pt x="920" y="106"/>
                      <a:pt x="920" y="152"/>
                      <a:pt x="941" y="190"/>
                    </a:cubicBezTo>
                    <a:cubicBezTo>
                      <a:pt x="951" y="214"/>
                      <a:pt x="967" y="233"/>
                      <a:pt x="991" y="245"/>
                    </a:cubicBezTo>
                    <a:cubicBezTo>
                      <a:pt x="1353" y="459"/>
                      <a:pt x="1627" y="664"/>
                      <a:pt x="1849" y="888"/>
                    </a:cubicBezTo>
                    <a:cubicBezTo>
                      <a:pt x="2308" y="1352"/>
                      <a:pt x="2539" y="1941"/>
                      <a:pt x="2461" y="2460"/>
                    </a:cubicBezTo>
                    <a:cubicBezTo>
                      <a:pt x="2458" y="2462"/>
                      <a:pt x="2466" y="2470"/>
                      <a:pt x="2461" y="2472"/>
                    </a:cubicBezTo>
                    <a:cubicBezTo>
                      <a:pt x="2394" y="2560"/>
                      <a:pt x="2325" y="2651"/>
                      <a:pt x="2258" y="2748"/>
                    </a:cubicBezTo>
                    <a:cubicBezTo>
                      <a:pt x="2223" y="2798"/>
                      <a:pt x="2194" y="2851"/>
                      <a:pt x="2158" y="2901"/>
                    </a:cubicBezTo>
                    <a:cubicBezTo>
                      <a:pt x="1913" y="3272"/>
                      <a:pt x="1660" y="3656"/>
                      <a:pt x="1270" y="3725"/>
                    </a:cubicBezTo>
                    <a:cubicBezTo>
                      <a:pt x="1231" y="3732"/>
                      <a:pt x="1192" y="3735"/>
                      <a:pt x="1154" y="3735"/>
                    </a:cubicBezTo>
                    <a:cubicBezTo>
                      <a:pt x="859" y="3735"/>
                      <a:pt x="586" y="3545"/>
                      <a:pt x="417" y="3353"/>
                    </a:cubicBezTo>
                    <a:cubicBezTo>
                      <a:pt x="362" y="3291"/>
                      <a:pt x="310" y="3220"/>
                      <a:pt x="257" y="3139"/>
                    </a:cubicBezTo>
                    <a:cubicBezTo>
                      <a:pt x="232" y="3100"/>
                      <a:pt x="191" y="3078"/>
                      <a:pt x="148" y="3078"/>
                    </a:cubicBezTo>
                    <a:cubicBezTo>
                      <a:pt x="126" y="3078"/>
                      <a:pt x="104" y="3084"/>
                      <a:pt x="83" y="3096"/>
                    </a:cubicBezTo>
                    <a:cubicBezTo>
                      <a:pt x="79" y="3096"/>
                      <a:pt x="79" y="3101"/>
                      <a:pt x="76" y="3101"/>
                    </a:cubicBezTo>
                    <a:cubicBezTo>
                      <a:pt x="17" y="3137"/>
                      <a:pt x="0" y="3210"/>
                      <a:pt x="29" y="3270"/>
                    </a:cubicBezTo>
                    <a:cubicBezTo>
                      <a:pt x="29" y="3287"/>
                      <a:pt x="33" y="3291"/>
                      <a:pt x="36" y="3294"/>
                    </a:cubicBezTo>
                    <a:cubicBezTo>
                      <a:pt x="95" y="3387"/>
                      <a:pt x="155" y="3465"/>
                      <a:pt x="214" y="3537"/>
                    </a:cubicBezTo>
                    <a:cubicBezTo>
                      <a:pt x="422" y="3777"/>
                      <a:pt x="765" y="4011"/>
                      <a:pt x="1153" y="4011"/>
                    </a:cubicBezTo>
                    <a:cubicBezTo>
                      <a:pt x="1205" y="4011"/>
                      <a:pt x="1263" y="4006"/>
                      <a:pt x="1315" y="3996"/>
                    </a:cubicBezTo>
                    <a:cubicBezTo>
                      <a:pt x="1458" y="3970"/>
                      <a:pt x="1582" y="3918"/>
                      <a:pt x="1694" y="3842"/>
                    </a:cubicBezTo>
                    <a:cubicBezTo>
                      <a:pt x="2058" y="4471"/>
                      <a:pt x="2811" y="4856"/>
                      <a:pt x="3633" y="4856"/>
                    </a:cubicBezTo>
                    <a:cubicBezTo>
                      <a:pt x="3707" y="4856"/>
                      <a:pt x="3785" y="4854"/>
                      <a:pt x="3862" y="4845"/>
                    </a:cubicBezTo>
                    <a:cubicBezTo>
                      <a:pt x="3859" y="4842"/>
                      <a:pt x="3859" y="4842"/>
                      <a:pt x="3859" y="4840"/>
                    </a:cubicBezTo>
                    <a:cubicBezTo>
                      <a:pt x="3845" y="4761"/>
                      <a:pt x="3847" y="4673"/>
                      <a:pt x="3864" y="4580"/>
                    </a:cubicBezTo>
                    <a:lnTo>
                      <a:pt x="3864" y="4580"/>
                    </a:lnTo>
                    <a:cubicBezTo>
                      <a:pt x="3797" y="4586"/>
                      <a:pt x="3729" y="4589"/>
                      <a:pt x="3660" y="4589"/>
                    </a:cubicBezTo>
                    <a:cubicBezTo>
                      <a:pt x="2987" y="4589"/>
                      <a:pt x="2240" y="4301"/>
                      <a:pt x="1899" y="3673"/>
                    </a:cubicBezTo>
                    <a:cubicBezTo>
                      <a:pt x="2084" y="3494"/>
                      <a:pt x="2232" y="3263"/>
                      <a:pt x="2373" y="3053"/>
                    </a:cubicBezTo>
                    <a:cubicBezTo>
                      <a:pt x="2406" y="3001"/>
                      <a:pt x="2437" y="2951"/>
                      <a:pt x="2475" y="2903"/>
                    </a:cubicBezTo>
                    <a:cubicBezTo>
                      <a:pt x="2918" y="2246"/>
                      <a:pt x="3507" y="1767"/>
                      <a:pt x="4138" y="1557"/>
                    </a:cubicBezTo>
                    <a:cubicBezTo>
                      <a:pt x="4147" y="1555"/>
                      <a:pt x="4159" y="1552"/>
                      <a:pt x="4169" y="1548"/>
                    </a:cubicBezTo>
                    <a:cubicBezTo>
                      <a:pt x="4193" y="1433"/>
                      <a:pt x="4221" y="1338"/>
                      <a:pt x="4257" y="1247"/>
                    </a:cubicBezTo>
                    <a:lnTo>
                      <a:pt x="4257" y="1247"/>
                    </a:lnTo>
                    <a:cubicBezTo>
                      <a:pt x="4240" y="1255"/>
                      <a:pt x="4219" y="1257"/>
                      <a:pt x="4202" y="1262"/>
                    </a:cubicBezTo>
                    <a:cubicBezTo>
                      <a:pt x="4155" y="1278"/>
                      <a:pt x="4107" y="1290"/>
                      <a:pt x="4057" y="1305"/>
                    </a:cubicBezTo>
                    <a:cubicBezTo>
                      <a:pt x="3580" y="1462"/>
                      <a:pt x="3130" y="1762"/>
                      <a:pt x="2735" y="2165"/>
                    </a:cubicBezTo>
                    <a:cubicBezTo>
                      <a:pt x="2706" y="1660"/>
                      <a:pt x="2458" y="1131"/>
                      <a:pt x="2032" y="702"/>
                    </a:cubicBezTo>
                    <a:cubicBezTo>
                      <a:pt x="1794" y="461"/>
                      <a:pt x="1506" y="245"/>
                      <a:pt x="1122" y="18"/>
                    </a:cubicBezTo>
                    <a:cubicBezTo>
                      <a:pt x="1101" y="6"/>
                      <a:pt x="1077" y="0"/>
                      <a:pt x="10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8" name="Google Shape;948;p14"/>
              <p:cNvSpPr/>
              <p:nvPr/>
            </p:nvSpPr>
            <p:spPr>
              <a:xfrm>
                <a:off x="3937833" y="1541515"/>
                <a:ext cx="153480" cy="147372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3788" extrusionOk="0">
                    <a:moveTo>
                      <a:pt x="558" y="0"/>
                    </a:moveTo>
                    <a:lnTo>
                      <a:pt x="474" y="286"/>
                    </a:lnTo>
                    <a:cubicBezTo>
                      <a:pt x="555" y="379"/>
                      <a:pt x="615" y="493"/>
                      <a:pt x="677" y="612"/>
                    </a:cubicBezTo>
                    <a:cubicBezTo>
                      <a:pt x="781" y="805"/>
                      <a:pt x="884" y="1008"/>
                      <a:pt x="1091" y="1141"/>
                    </a:cubicBezTo>
                    <a:cubicBezTo>
                      <a:pt x="1227" y="1232"/>
                      <a:pt x="1377" y="1274"/>
                      <a:pt x="1527" y="1274"/>
                    </a:cubicBezTo>
                    <a:cubicBezTo>
                      <a:pt x="1534" y="1274"/>
                      <a:pt x="1544" y="1272"/>
                      <a:pt x="1549" y="1272"/>
                    </a:cubicBezTo>
                    <a:cubicBezTo>
                      <a:pt x="1472" y="1475"/>
                      <a:pt x="1444" y="1691"/>
                      <a:pt x="1472" y="1906"/>
                    </a:cubicBezTo>
                    <a:cubicBezTo>
                      <a:pt x="965" y="1906"/>
                      <a:pt x="467" y="2113"/>
                      <a:pt x="110" y="2473"/>
                    </a:cubicBezTo>
                    <a:cubicBezTo>
                      <a:pt x="72" y="2511"/>
                      <a:pt x="36" y="2554"/>
                      <a:pt x="0" y="2594"/>
                    </a:cubicBezTo>
                    <a:cubicBezTo>
                      <a:pt x="50" y="2654"/>
                      <a:pt x="119" y="2701"/>
                      <a:pt x="203" y="2725"/>
                    </a:cubicBezTo>
                    <a:lnTo>
                      <a:pt x="231" y="2735"/>
                    </a:lnTo>
                    <a:cubicBezTo>
                      <a:pt x="255" y="2709"/>
                      <a:pt x="274" y="2685"/>
                      <a:pt x="298" y="2661"/>
                    </a:cubicBezTo>
                    <a:cubicBezTo>
                      <a:pt x="608" y="2348"/>
                      <a:pt x="1035" y="2171"/>
                      <a:pt x="1470" y="2171"/>
                    </a:cubicBezTo>
                    <a:cubicBezTo>
                      <a:pt x="1492" y="2171"/>
                      <a:pt x="1514" y="2172"/>
                      <a:pt x="1537" y="2173"/>
                    </a:cubicBezTo>
                    <a:cubicBezTo>
                      <a:pt x="1656" y="2499"/>
                      <a:pt x="1913" y="2773"/>
                      <a:pt x="2235" y="2906"/>
                    </a:cubicBezTo>
                    <a:cubicBezTo>
                      <a:pt x="2394" y="2975"/>
                      <a:pt x="2566" y="3009"/>
                      <a:pt x="2732" y="3037"/>
                    </a:cubicBezTo>
                    <a:cubicBezTo>
                      <a:pt x="2916" y="3073"/>
                      <a:pt x="3090" y="3104"/>
                      <a:pt x="3245" y="3185"/>
                    </a:cubicBezTo>
                    <a:cubicBezTo>
                      <a:pt x="3447" y="3292"/>
                      <a:pt x="3607" y="3490"/>
                      <a:pt x="3697" y="3735"/>
                    </a:cubicBezTo>
                    <a:lnTo>
                      <a:pt x="3881" y="3788"/>
                    </a:lnTo>
                    <a:cubicBezTo>
                      <a:pt x="3904" y="3740"/>
                      <a:pt x="3926" y="3697"/>
                      <a:pt x="3945" y="3649"/>
                    </a:cubicBezTo>
                    <a:cubicBezTo>
                      <a:pt x="3833" y="3345"/>
                      <a:pt x="3628" y="3092"/>
                      <a:pt x="3366" y="2954"/>
                    </a:cubicBezTo>
                    <a:cubicBezTo>
                      <a:pt x="3180" y="2856"/>
                      <a:pt x="2975" y="2818"/>
                      <a:pt x="2780" y="2782"/>
                    </a:cubicBezTo>
                    <a:cubicBezTo>
                      <a:pt x="2620" y="2751"/>
                      <a:pt x="2473" y="2725"/>
                      <a:pt x="2335" y="2666"/>
                    </a:cubicBezTo>
                    <a:cubicBezTo>
                      <a:pt x="2065" y="2549"/>
                      <a:pt x="1851" y="2313"/>
                      <a:pt x="1763" y="2034"/>
                    </a:cubicBezTo>
                    <a:cubicBezTo>
                      <a:pt x="1677" y="1756"/>
                      <a:pt x="1722" y="1439"/>
                      <a:pt x="1882" y="1191"/>
                    </a:cubicBezTo>
                    <a:cubicBezTo>
                      <a:pt x="2070" y="1101"/>
                      <a:pt x="2244" y="941"/>
                      <a:pt x="2378" y="734"/>
                    </a:cubicBezTo>
                    <a:cubicBezTo>
                      <a:pt x="2454" y="605"/>
                      <a:pt x="2523" y="472"/>
                      <a:pt x="2590" y="341"/>
                    </a:cubicBezTo>
                    <a:cubicBezTo>
                      <a:pt x="2616" y="286"/>
                      <a:pt x="2642" y="233"/>
                      <a:pt x="2666" y="181"/>
                    </a:cubicBezTo>
                    <a:cubicBezTo>
                      <a:pt x="2661" y="148"/>
                      <a:pt x="2644" y="114"/>
                      <a:pt x="2620" y="81"/>
                    </a:cubicBezTo>
                    <a:cubicBezTo>
                      <a:pt x="2580" y="24"/>
                      <a:pt x="2530" y="7"/>
                      <a:pt x="2461" y="2"/>
                    </a:cubicBezTo>
                    <a:cubicBezTo>
                      <a:pt x="2420" y="74"/>
                      <a:pt x="2387" y="152"/>
                      <a:pt x="2351" y="224"/>
                    </a:cubicBezTo>
                    <a:cubicBezTo>
                      <a:pt x="2287" y="355"/>
                      <a:pt x="2227" y="474"/>
                      <a:pt x="2154" y="591"/>
                    </a:cubicBezTo>
                    <a:cubicBezTo>
                      <a:pt x="2018" y="808"/>
                      <a:pt x="1830" y="958"/>
                      <a:pt x="1639" y="998"/>
                    </a:cubicBezTo>
                    <a:cubicBezTo>
                      <a:pt x="1603" y="1006"/>
                      <a:pt x="1567" y="1010"/>
                      <a:pt x="1531" y="1010"/>
                    </a:cubicBezTo>
                    <a:cubicBezTo>
                      <a:pt x="1430" y="1010"/>
                      <a:pt x="1331" y="979"/>
                      <a:pt x="1234" y="917"/>
                    </a:cubicBezTo>
                    <a:cubicBezTo>
                      <a:pt x="1084" y="822"/>
                      <a:pt x="998" y="662"/>
                      <a:pt x="910" y="488"/>
                    </a:cubicBezTo>
                    <a:cubicBezTo>
                      <a:pt x="817" y="317"/>
                      <a:pt x="724" y="138"/>
                      <a:pt x="5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9" name="Google Shape;949;p14"/>
              <p:cNvSpPr/>
              <p:nvPr/>
            </p:nvSpPr>
            <p:spPr>
              <a:xfrm>
                <a:off x="3933826" y="1463821"/>
                <a:ext cx="163440" cy="225338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5792" extrusionOk="0">
                    <a:moveTo>
                      <a:pt x="1232" y="1"/>
                    </a:moveTo>
                    <a:lnTo>
                      <a:pt x="17" y="4205"/>
                    </a:lnTo>
                    <a:cubicBezTo>
                      <a:pt x="15" y="4208"/>
                      <a:pt x="15" y="4210"/>
                      <a:pt x="15" y="4212"/>
                    </a:cubicBezTo>
                    <a:cubicBezTo>
                      <a:pt x="5" y="4253"/>
                      <a:pt x="1" y="4289"/>
                      <a:pt x="1" y="4324"/>
                    </a:cubicBezTo>
                    <a:cubicBezTo>
                      <a:pt x="1" y="4439"/>
                      <a:pt x="51" y="4551"/>
                      <a:pt x="132" y="4625"/>
                    </a:cubicBezTo>
                    <a:cubicBezTo>
                      <a:pt x="136" y="4634"/>
                      <a:pt x="144" y="4639"/>
                      <a:pt x="151" y="4646"/>
                    </a:cubicBezTo>
                    <a:cubicBezTo>
                      <a:pt x="163" y="4658"/>
                      <a:pt x="175" y="4665"/>
                      <a:pt x="191" y="4675"/>
                    </a:cubicBezTo>
                    <a:cubicBezTo>
                      <a:pt x="206" y="4686"/>
                      <a:pt x="222" y="4694"/>
                      <a:pt x="239" y="4701"/>
                    </a:cubicBezTo>
                    <a:cubicBezTo>
                      <a:pt x="239" y="4701"/>
                      <a:pt x="241" y="4701"/>
                      <a:pt x="244" y="4706"/>
                    </a:cubicBezTo>
                    <a:cubicBezTo>
                      <a:pt x="263" y="4713"/>
                      <a:pt x="282" y="4722"/>
                      <a:pt x="303" y="4729"/>
                    </a:cubicBezTo>
                    <a:lnTo>
                      <a:pt x="3984" y="5792"/>
                    </a:lnTo>
                    <a:cubicBezTo>
                      <a:pt x="4007" y="5744"/>
                      <a:pt x="4029" y="5699"/>
                      <a:pt x="4050" y="5651"/>
                    </a:cubicBezTo>
                    <a:cubicBezTo>
                      <a:pt x="4150" y="5411"/>
                      <a:pt x="4200" y="5165"/>
                      <a:pt x="4148" y="4968"/>
                    </a:cubicBezTo>
                    <a:lnTo>
                      <a:pt x="1530" y="4210"/>
                    </a:lnTo>
                    <a:cubicBezTo>
                      <a:pt x="1192" y="4112"/>
                      <a:pt x="994" y="3757"/>
                      <a:pt x="1092" y="3419"/>
                    </a:cubicBezTo>
                    <a:lnTo>
                      <a:pt x="1956" y="432"/>
                    </a:lnTo>
                    <a:cubicBezTo>
                      <a:pt x="1806" y="218"/>
                      <a:pt x="1518" y="51"/>
                      <a:pt x="1232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4033267" y="1319873"/>
                <a:ext cx="34625" cy="3104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798" extrusionOk="0">
                    <a:moveTo>
                      <a:pt x="445" y="0"/>
                    </a:moveTo>
                    <a:cubicBezTo>
                      <a:pt x="272" y="0"/>
                      <a:pt x="113" y="112"/>
                      <a:pt x="60" y="287"/>
                    </a:cubicBezTo>
                    <a:cubicBezTo>
                      <a:pt x="1" y="499"/>
                      <a:pt x="120" y="718"/>
                      <a:pt x="332" y="783"/>
                    </a:cubicBezTo>
                    <a:cubicBezTo>
                      <a:pt x="369" y="793"/>
                      <a:pt x="406" y="798"/>
                      <a:pt x="442" y="798"/>
                    </a:cubicBezTo>
                    <a:cubicBezTo>
                      <a:pt x="615" y="798"/>
                      <a:pt x="774" y="686"/>
                      <a:pt x="827" y="511"/>
                    </a:cubicBezTo>
                    <a:cubicBezTo>
                      <a:pt x="889" y="299"/>
                      <a:pt x="768" y="75"/>
                      <a:pt x="556" y="16"/>
                    </a:cubicBezTo>
                    <a:cubicBezTo>
                      <a:pt x="519" y="5"/>
                      <a:pt x="482" y="0"/>
                      <a:pt x="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3982029" y="1442229"/>
                <a:ext cx="34509" cy="38594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92" extrusionOk="0">
                    <a:moveTo>
                      <a:pt x="471" y="0"/>
                    </a:moveTo>
                    <a:cubicBezTo>
                      <a:pt x="291" y="0"/>
                      <a:pt x="126" y="118"/>
                      <a:pt x="74" y="301"/>
                    </a:cubicBezTo>
                    <a:lnTo>
                      <a:pt x="0" y="561"/>
                    </a:lnTo>
                    <a:cubicBezTo>
                      <a:pt x="286" y="611"/>
                      <a:pt x="575" y="777"/>
                      <a:pt x="722" y="992"/>
                    </a:cubicBezTo>
                    <a:lnTo>
                      <a:pt x="815" y="670"/>
                    </a:lnTo>
                    <a:cubicBezTo>
                      <a:pt x="887" y="420"/>
                      <a:pt x="787" y="158"/>
                      <a:pt x="579" y="15"/>
                    </a:cubicBezTo>
                    <a:cubicBezTo>
                      <a:pt x="543" y="5"/>
                      <a:pt x="507" y="0"/>
                      <a:pt x="47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2" name="Google Shape;952;p14"/>
              <p:cNvSpPr/>
              <p:nvPr/>
            </p:nvSpPr>
            <p:spPr>
              <a:xfrm>
                <a:off x="4088785" y="1657335"/>
                <a:ext cx="51588" cy="4123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060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222" y="191"/>
                      <a:pt x="170" y="437"/>
                      <a:pt x="67" y="677"/>
                    </a:cubicBezTo>
                    <a:cubicBezTo>
                      <a:pt x="46" y="725"/>
                      <a:pt x="24" y="770"/>
                      <a:pt x="1" y="818"/>
                    </a:cubicBezTo>
                    <a:lnTo>
                      <a:pt x="787" y="1044"/>
                    </a:lnTo>
                    <a:cubicBezTo>
                      <a:pt x="825" y="1055"/>
                      <a:pt x="864" y="1060"/>
                      <a:pt x="902" y="1060"/>
                    </a:cubicBezTo>
                    <a:cubicBezTo>
                      <a:pt x="1083" y="1060"/>
                      <a:pt x="1248" y="944"/>
                      <a:pt x="1301" y="761"/>
                    </a:cubicBezTo>
                    <a:lnTo>
                      <a:pt x="1325" y="684"/>
                    </a:lnTo>
                    <a:cubicBezTo>
                      <a:pt x="1285" y="465"/>
                      <a:pt x="1127" y="279"/>
                      <a:pt x="901" y="213"/>
                    </a:cubicBezTo>
                    <a:lnTo>
                      <a:pt x="167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3" name="Google Shape;953;p14"/>
              <p:cNvSpPr/>
              <p:nvPr/>
            </p:nvSpPr>
            <p:spPr>
              <a:xfrm>
                <a:off x="3563762" y="999879"/>
                <a:ext cx="48164" cy="53066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64" extrusionOk="0">
                    <a:moveTo>
                      <a:pt x="587" y="1"/>
                    </a:moveTo>
                    <a:cubicBezTo>
                      <a:pt x="389" y="27"/>
                      <a:pt x="213" y="165"/>
                      <a:pt x="151" y="372"/>
                    </a:cubicBezTo>
                    <a:lnTo>
                      <a:pt x="1" y="875"/>
                    </a:lnTo>
                    <a:cubicBezTo>
                      <a:pt x="44" y="870"/>
                      <a:pt x="88" y="868"/>
                      <a:pt x="134" y="868"/>
                    </a:cubicBezTo>
                    <a:cubicBezTo>
                      <a:pt x="230" y="868"/>
                      <a:pt x="330" y="879"/>
                      <a:pt x="430" y="908"/>
                    </a:cubicBezTo>
                    <a:cubicBezTo>
                      <a:pt x="749" y="994"/>
                      <a:pt x="897" y="1185"/>
                      <a:pt x="1037" y="1363"/>
                    </a:cubicBezTo>
                    <a:lnTo>
                      <a:pt x="1097" y="1158"/>
                    </a:lnTo>
                    <a:cubicBezTo>
                      <a:pt x="1237" y="694"/>
                      <a:pt x="1013" y="206"/>
                      <a:pt x="58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4" name="Google Shape;954;p14"/>
              <p:cNvSpPr/>
              <p:nvPr/>
            </p:nvSpPr>
            <p:spPr>
              <a:xfrm>
                <a:off x="3874807" y="1609987"/>
                <a:ext cx="298362" cy="131227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373" extrusionOk="0">
                    <a:moveTo>
                      <a:pt x="374" y="0"/>
                    </a:moveTo>
                    <a:lnTo>
                      <a:pt x="0" y="1287"/>
                    </a:lnTo>
                    <a:lnTo>
                      <a:pt x="93" y="1313"/>
                    </a:lnTo>
                    <a:lnTo>
                      <a:pt x="6987" y="3350"/>
                    </a:lnTo>
                    <a:cubicBezTo>
                      <a:pt x="7037" y="3365"/>
                      <a:pt x="7087" y="3372"/>
                      <a:pt x="7137" y="3372"/>
                    </a:cubicBezTo>
                    <a:cubicBezTo>
                      <a:pt x="7360" y="3372"/>
                      <a:pt x="7566" y="3226"/>
                      <a:pt x="7633" y="3000"/>
                    </a:cubicBezTo>
                    <a:lnTo>
                      <a:pt x="7656" y="2916"/>
                    </a:lnTo>
                    <a:cubicBezTo>
                      <a:pt x="7668" y="2478"/>
                      <a:pt x="7392" y="2073"/>
                      <a:pt x="6968" y="1954"/>
                    </a:cubicBezTo>
                    <a:lnTo>
                      <a:pt x="5679" y="1573"/>
                    </a:lnTo>
                    <a:cubicBezTo>
                      <a:pt x="5658" y="1680"/>
                      <a:pt x="5622" y="1794"/>
                      <a:pt x="5574" y="1904"/>
                    </a:cubicBezTo>
                    <a:cubicBezTo>
                      <a:pt x="5555" y="1951"/>
                      <a:pt x="5534" y="1997"/>
                      <a:pt x="5510" y="2044"/>
                    </a:cubicBezTo>
                    <a:lnTo>
                      <a:pt x="1830" y="979"/>
                    </a:lnTo>
                    <a:cubicBezTo>
                      <a:pt x="1808" y="972"/>
                      <a:pt x="1787" y="965"/>
                      <a:pt x="1770" y="956"/>
                    </a:cubicBezTo>
                    <a:cubicBezTo>
                      <a:pt x="1768" y="956"/>
                      <a:pt x="1768" y="953"/>
                      <a:pt x="1763" y="953"/>
                    </a:cubicBezTo>
                    <a:cubicBezTo>
                      <a:pt x="1746" y="944"/>
                      <a:pt x="1732" y="937"/>
                      <a:pt x="1715" y="927"/>
                    </a:cubicBezTo>
                    <a:cubicBezTo>
                      <a:pt x="1704" y="918"/>
                      <a:pt x="1689" y="908"/>
                      <a:pt x="1677" y="896"/>
                    </a:cubicBezTo>
                    <a:cubicBezTo>
                      <a:pt x="1673" y="891"/>
                      <a:pt x="1663" y="884"/>
                      <a:pt x="1656" y="877"/>
                    </a:cubicBezTo>
                    <a:cubicBezTo>
                      <a:pt x="1572" y="798"/>
                      <a:pt x="1525" y="691"/>
                      <a:pt x="1525" y="575"/>
                    </a:cubicBezTo>
                    <a:cubicBezTo>
                      <a:pt x="1525" y="536"/>
                      <a:pt x="1530" y="501"/>
                      <a:pt x="1542" y="465"/>
                    </a:cubicBezTo>
                    <a:cubicBezTo>
                      <a:pt x="1542" y="463"/>
                      <a:pt x="1542" y="460"/>
                      <a:pt x="1544" y="455"/>
                    </a:cubicBezTo>
                    <a:lnTo>
                      <a:pt x="1572" y="355"/>
                    </a:lnTo>
                    <a:lnTo>
                      <a:pt x="465" y="27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5" name="Google Shape;955;p14"/>
              <p:cNvSpPr/>
              <p:nvPr/>
            </p:nvSpPr>
            <p:spPr>
              <a:xfrm>
                <a:off x="3421330" y="1033688"/>
                <a:ext cx="467794" cy="626293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16098" extrusionOk="0">
                    <a:moveTo>
                      <a:pt x="3787" y="0"/>
                    </a:moveTo>
                    <a:cubicBezTo>
                      <a:pt x="3744" y="0"/>
                      <a:pt x="3702" y="2"/>
                      <a:pt x="3662" y="6"/>
                    </a:cubicBezTo>
                    <a:lnTo>
                      <a:pt x="79" y="12141"/>
                    </a:lnTo>
                    <a:cubicBezTo>
                      <a:pt x="0" y="12417"/>
                      <a:pt x="158" y="12705"/>
                      <a:pt x="432" y="12786"/>
                    </a:cubicBezTo>
                    <a:lnTo>
                      <a:pt x="11652" y="16097"/>
                    </a:lnTo>
                    <a:lnTo>
                      <a:pt x="12023" y="14811"/>
                    </a:lnTo>
                    <a:lnTo>
                      <a:pt x="9198" y="13977"/>
                    </a:lnTo>
                    <a:lnTo>
                      <a:pt x="6235" y="13105"/>
                    </a:lnTo>
                    <a:lnTo>
                      <a:pt x="2335" y="11952"/>
                    </a:lnTo>
                    <a:cubicBezTo>
                      <a:pt x="1818" y="11800"/>
                      <a:pt x="1525" y="11254"/>
                      <a:pt x="1680" y="10738"/>
                    </a:cubicBezTo>
                    <a:lnTo>
                      <a:pt x="4700" y="497"/>
                    </a:lnTo>
                    <a:cubicBezTo>
                      <a:pt x="4562" y="318"/>
                      <a:pt x="4410" y="127"/>
                      <a:pt x="4091" y="39"/>
                    </a:cubicBezTo>
                    <a:cubicBezTo>
                      <a:pt x="3988" y="11"/>
                      <a:pt x="3885" y="0"/>
                      <a:pt x="378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6" name="Google Shape;956;p14"/>
              <p:cNvSpPr/>
              <p:nvPr/>
            </p:nvSpPr>
            <p:spPr>
              <a:xfrm>
                <a:off x="3933943" y="1623799"/>
                <a:ext cx="161650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687" extrusionOk="0">
                    <a:moveTo>
                      <a:pt x="48" y="0"/>
                    </a:moveTo>
                    <a:lnTo>
                      <a:pt x="17" y="100"/>
                    </a:lnTo>
                    <a:cubicBezTo>
                      <a:pt x="14" y="105"/>
                      <a:pt x="14" y="108"/>
                      <a:pt x="14" y="110"/>
                    </a:cubicBezTo>
                    <a:cubicBezTo>
                      <a:pt x="2" y="146"/>
                      <a:pt x="0" y="181"/>
                      <a:pt x="0" y="220"/>
                    </a:cubicBezTo>
                    <a:cubicBezTo>
                      <a:pt x="0" y="336"/>
                      <a:pt x="48" y="443"/>
                      <a:pt x="131" y="522"/>
                    </a:cubicBezTo>
                    <a:cubicBezTo>
                      <a:pt x="136" y="529"/>
                      <a:pt x="145" y="536"/>
                      <a:pt x="153" y="541"/>
                    </a:cubicBezTo>
                    <a:cubicBezTo>
                      <a:pt x="164" y="553"/>
                      <a:pt x="179" y="563"/>
                      <a:pt x="191" y="572"/>
                    </a:cubicBezTo>
                    <a:cubicBezTo>
                      <a:pt x="205" y="582"/>
                      <a:pt x="219" y="589"/>
                      <a:pt x="238" y="598"/>
                    </a:cubicBezTo>
                    <a:cubicBezTo>
                      <a:pt x="241" y="598"/>
                      <a:pt x="241" y="601"/>
                      <a:pt x="243" y="601"/>
                    </a:cubicBezTo>
                    <a:cubicBezTo>
                      <a:pt x="262" y="610"/>
                      <a:pt x="284" y="615"/>
                      <a:pt x="303" y="624"/>
                    </a:cubicBezTo>
                    <a:lnTo>
                      <a:pt x="3983" y="1687"/>
                    </a:lnTo>
                    <a:cubicBezTo>
                      <a:pt x="4007" y="1642"/>
                      <a:pt x="4028" y="1596"/>
                      <a:pt x="4050" y="1549"/>
                    </a:cubicBezTo>
                    <a:cubicBezTo>
                      <a:pt x="4097" y="1439"/>
                      <a:pt x="4133" y="1325"/>
                      <a:pt x="4155" y="1218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7" name="Google Shape;957;p14"/>
              <p:cNvSpPr/>
              <p:nvPr/>
            </p:nvSpPr>
            <p:spPr>
              <a:xfrm>
                <a:off x="3367680" y="949770"/>
                <a:ext cx="1054792" cy="855521"/>
              </a:xfrm>
              <a:custGeom>
                <a:avLst/>
                <a:gdLst/>
                <a:ahLst/>
                <a:cxnLst/>
                <a:rect l="l" t="t" r="r" b="b"/>
                <a:pathLst>
                  <a:path w="27112" h="21990" extrusionOk="0">
                    <a:moveTo>
                      <a:pt x="5027" y="188"/>
                    </a:moveTo>
                    <a:cubicBezTo>
                      <a:pt x="5086" y="188"/>
                      <a:pt x="5148" y="198"/>
                      <a:pt x="5210" y="214"/>
                    </a:cubicBezTo>
                    <a:lnTo>
                      <a:pt x="26421" y="6477"/>
                    </a:lnTo>
                    <a:cubicBezTo>
                      <a:pt x="26590" y="6527"/>
                      <a:pt x="26730" y="6639"/>
                      <a:pt x="26814" y="6796"/>
                    </a:cubicBezTo>
                    <a:cubicBezTo>
                      <a:pt x="26895" y="6953"/>
                      <a:pt x="26914" y="7132"/>
                      <a:pt x="26864" y="7299"/>
                    </a:cubicBezTo>
                    <a:lnTo>
                      <a:pt x="22719" y="21332"/>
                    </a:lnTo>
                    <a:cubicBezTo>
                      <a:pt x="22669" y="21504"/>
                      <a:pt x="22559" y="21642"/>
                      <a:pt x="22402" y="21725"/>
                    </a:cubicBezTo>
                    <a:cubicBezTo>
                      <a:pt x="22302" y="21780"/>
                      <a:pt x="22195" y="21806"/>
                      <a:pt x="22085" y="21806"/>
                    </a:cubicBezTo>
                    <a:cubicBezTo>
                      <a:pt x="22023" y="21806"/>
                      <a:pt x="21961" y="21797"/>
                      <a:pt x="21902" y="21780"/>
                    </a:cubicBezTo>
                    <a:lnTo>
                      <a:pt x="693" y="15517"/>
                    </a:lnTo>
                    <a:cubicBezTo>
                      <a:pt x="524" y="15467"/>
                      <a:pt x="384" y="15358"/>
                      <a:pt x="300" y="15198"/>
                    </a:cubicBezTo>
                    <a:cubicBezTo>
                      <a:pt x="217" y="15043"/>
                      <a:pt x="196" y="14865"/>
                      <a:pt x="248" y="14695"/>
                    </a:cubicBezTo>
                    <a:lnTo>
                      <a:pt x="4393" y="662"/>
                    </a:lnTo>
                    <a:cubicBezTo>
                      <a:pt x="4476" y="376"/>
                      <a:pt x="4741" y="188"/>
                      <a:pt x="5027" y="188"/>
                    </a:cubicBezTo>
                    <a:close/>
                    <a:moveTo>
                      <a:pt x="5022" y="1"/>
                    </a:moveTo>
                    <a:cubicBezTo>
                      <a:pt x="4655" y="1"/>
                      <a:pt x="4317" y="241"/>
                      <a:pt x="4207" y="607"/>
                    </a:cubicBezTo>
                    <a:lnTo>
                      <a:pt x="62" y="14643"/>
                    </a:lnTo>
                    <a:cubicBezTo>
                      <a:pt x="0" y="14860"/>
                      <a:pt x="24" y="15089"/>
                      <a:pt x="131" y="15289"/>
                    </a:cubicBezTo>
                    <a:cubicBezTo>
                      <a:pt x="238" y="15486"/>
                      <a:pt x="417" y="15634"/>
                      <a:pt x="636" y="15696"/>
                    </a:cubicBezTo>
                    <a:lnTo>
                      <a:pt x="21847" y="21954"/>
                    </a:lnTo>
                    <a:cubicBezTo>
                      <a:pt x="21925" y="21978"/>
                      <a:pt x="22009" y="21990"/>
                      <a:pt x="22087" y="21990"/>
                    </a:cubicBezTo>
                    <a:cubicBezTo>
                      <a:pt x="22228" y="21990"/>
                      <a:pt x="22366" y="21954"/>
                      <a:pt x="22492" y="21887"/>
                    </a:cubicBezTo>
                    <a:cubicBezTo>
                      <a:pt x="22692" y="21775"/>
                      <a:pt x="22838" y="21601"/>
                      <a:pt x="22900" y="21380"/>
                    </a:cubicBezTo>
                    <a:lnTo>
                      <a:pt x="27045" y="7347"/>
                    </a:lnTo>
                    <a:cubicBezTo>
                      <a:pt x="27111" y="7135"/>
                      <a:pt x="27085" y="6906"/>
                      <a:pt x="26978" y="6706"/>
                    </a:cubicBezTo>
                    <a:cubicBezTo>
                      <a:pt x="26871" y="6508"/>
                      <a:pt x="26692" y="6360"/>
                      <a:pt x="26471" y="6298"/>
                    </a:cubicBezTo>
                    <a:lnTo>
                      <a:pt x="5262" y="36"/>
                    </a:lnTo>
                    <a:cubicBezTo>
                      <a:pt x="5182" y="12"/>
                      <a:pt x="5101" y="1"/>
                      <a:pt x="50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8" name="Google Shape;958;p14"/>
              <p:cNvSpPr/>
              <p:nvPr/>
            </p:nvSpPr>
            <p:spPr>
              <a:xfrm>
                <a:off x="4257555" y="1464483"/>
                <a:ext cx="62793" cy="58163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495" extrusionOk="0">
                    <a:moveTo>
                      <a:pt x="783" y="193"/>
                    </a:moveTo>
                    <a:cubicBezTo>
                      <a:pt x="834" y="193"/>
                      <a:pt x="887" y="200"/>
                      <a:pt x="939" y="215"/>
                    </a:cubicBezTo>
                    <a:cubicBezTo>
                      <a:pt x="1232" y="298"/>
                      <a:pt x="1401" y="610"/>
                      <a:pt x="1315" y="908"/>
                    </a:cubicBezTo>
                    <a:cubicBezTo>
                      <a:pt x="1273" y="1051"/>
                      <a:pt x="1177" y="1170"/>
                      <a:pt x="1046" y="1242"/>
                    </a:cubicBezTo>
                    <a:cubicBezTo>
                      <a:pt x="963" y="1287"/>
                      <a:pt x="874" y="1309"/>
                      <a:pt x="781" y="1309"/>
                    </a:cubicBezTo>
                    <a:cubicBezTo>
                      <a:pt x="728" y="1309"/>
                      <a:pt x="674" y="1302"/>
                      <a:pt x="620" y="1287"/>
                    </a:cubicBezTo>
                    <a:cubicBezTo>
                      <a:pt x="477" y="1244"/>
                      <a:pt x="358" y="1149"/>
                      <a:pt x="286" y="1018"/>
                    </a:cubicBezTo>
                    <a:cubicBezTo>
                      <a:pt x="215" y="887"/>
                      <a:pt x="201" y="739"/>
                      <a:pt x="243" y="594"/>
                    </a:cubicBezTo>
                    <a:cubicBezTo>
                      <a:pt x="314" y="350"/>
                      <a:pt x="540" y="193"/>
                      <a:pt x="783" y="193"/>
                    </a:cubicBezTo>
                    <a:close/>
                    <a:moveTo>
                      <a:pt x="779" y="0"/>
                    </a:moveTo>
                    <a:cubicBezTo>
                      <a:pt x="453" y="0"/>
                      <a:pt x="155" y="212"/>
                      <a:pt x="58" y="536"/>
                    </a:cubicBezTo>
                    <a:cubicBezTo>
                      <a:pt x="1" y="727"/>
                      <a:pt x="22" y="932"/>
                      <a:pt x="117" y="1106"/>
                    </a:cubicBezTo>
                    <a:cubicBezTo>
                      <a:pt x="213" y="1280"/>
                      <a:pt x="370" y="1408"/>
                      <a:pt x="560" y="1465"/>
                    </a:cubicBezTo>
                    <a:cubicBezTo>
                      <a:pt x="632" y="1487"/>
                      <a:pt x="703" y="1494"/>
                      <a:pt x="775" y="1494"/>
                    </a:cubicBezTo>
                    <a:cubicBezTo>
                      <a:pt x="899" y="1494"/>
                      <a:pt x="1020" y="1465"/>
                      <a:pt x="1132" y="1404"/>
                    </a:cubicBezTo>
                    <a:cubicBezTo>
                      <a:pt x="1308" y="1308"/>
                      <a:pt x="1437" y="1149"/>
                      <a:pt x="1494" y="958"/>
                    </a:cubicBezTo>
                    <a:cubicBezTo>
                      <a:pt x="1613" y="563"/>
                      <a:pt x="1387" y="146"/>
                      <a:pt x="989" y="29"/>
                    </a:cubicBezTo>
                    <a:cubicBezTo>
                      <a:pt x="918" y="10"/>
                      <a:pt x="846" y="0"/>
                      <a:pt x="7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9" name="Google Shape;959;p14"/>
              <p:cNvSpPr/>
              <p:nvPr/>
            </p:nvSpPr>
            <p:spPr>
              <a:xfrm>
                <a:off x="3415417" y="992371"/>
                <a:ext cx="912789" cy="756196"/>
              </a:xfrm>
              <a:custGeom>
                <a:avLst/>
                <a:gdLst/>
                <a:ahLst/>
                <a:cxnLst/>
                <a:rect l="l" t="t" r="r" b="b"/>
                <a:pathLst>
                  <a:path w="23462" h="19437" extrusionOk="0">
                    <a:moveTo>
                      <a:pt x="4464" y="191"/>
                    </a:moveTo>
                    <a:cubicBezTo>
                      <a:pt x="4512" y="191"/>
                      <a:pt x="4562" y="201"/>
                      <a:pt x="4612" y="213"/>
                    </a:cubicBezTo>
                    <a:lnTo>
                      <a:pt x="5350" y="430"/>
                    </a:lnTo>
                    <a:lnTo>
                      <a:pt x="5531" y="484"/>
                    </a:lnTo>
                    <a:lnTo>
                      <a:pt x="6849" y="875"/>
                    </a:lnTo>
                    <a:lnTo>
                      <a:pt x="7030" y="927"/>
                    </a:lnTo>
                    <a:lnTo>
                      <a:pt x="8345" y="1318"/>
                    </a:lnTo>
                    <a:lnTo>
                      <a:pt x="8530" y="1371"/>
                    </a:lnTo>
                    <a:lnTo>
                      <a:pt x="9845" y="1761"/>
                    </a:lnTo>
                    <a:lnTo>
                      <a:pt x="10031" y="1816"/>
                    </a:lnTo>
                    <a:lnTo>
                      <a:pt x="11346" y="2204"/>
                    </a:lnTo>
                    <a:lnTo>
                      <a:pt x="11530" y="2259"/>
                    </a:lnTo>
                    <a:lnTo>
                      <a:pt x="12845" y="2650"/>
                    </a:lnTo>
                    <a:lnTo>
                      <a:pt x="13030" y="2702"/>
                    </a:lnTo>
                    <a:lnTo>
                      <a:pt x="14345" y="3093"/>
                    </a:lnTo>
                    <a:lnTo>
                      <a:pt x="14531" y="3145"/>
                    </a:lnTo>
                    <a:lnTo>
                      <a:pt x="15663" y="3479"/>
                    </a:lnTo>
                    <a:lnTo>
                      <a:pt x="15663" y="3484"/>
                    </a:lnTo>
                    <a:lnTo>
                      <a:pt x="15334" y="4615"/>
                    </a:lnTo>
                    <a:lnTo>
                      <a:pt x="15281" y="4796"/>
                    </a:lnTo>
                    <a:lnTo>
                      <a:pt x="14929" y="6004"/>
                    </a:lnTo>
                    <a:lnTo>
                      <a:pt x="14876" y="6187"/>
                    </a:lnTo>
                    <a:lnTo>
                      <a:pt x="14524" y="7395"/>
                    </a:lnTo>
                    <a:lnTo>
                      <a:pt x="14472" y="7576"/>
                    </a:lnTo>
                    <a:lnTo>
                      <a:pt x="14119" y="8786"/>
                    </a:lnTo>
                    <a:lnTo>
                      <a:pt x="14067" y="8967"/>
                    </a:lnTo>
                    <a:lnTo>
                      <a:pt x="13714" y="10175"/>
                    </a:lnTo>
                    <a:lnTo>
                      <a:pt x="13662" y="10358"/>
                    </a:lnTo>
                    <a:lnTo>
                      <a:pt x="13319" y="11564"/>
                    </a:lnTo>
                    <a:lnTo>
                      <a:pt x="13316" y="11576"/>
                    </a:lnTo>
                    <a:cubicBezTo>
                      <a:pt x="13245" y="11588"/>
                      <a:pt x="13173" y="11607"/>
                      <a:pt x="13099" y="11630"/>
                    </a:cubicBezTo>
                    <a:cubicBezTo>
                      <a:pt x="13064" y="11642"/>
                      <a:pt x="13028" y="11654"/>
                      <a:pt x="12987" y="11669"/>
                    </a:cubicBezTo>
                    <a:cubicBezTo>
                      <a:pt x="12952" y="11683"/>
                      <a:pt x="12921" y="11695"/>
                      <a:pt x="12885" y="11709"/>
                    </a:cubicBezTo>
                    <a:cubicBezTo>
                      <a:pt x="12714" y="11776"/>
                      <a:pt x="12518" y="11852"/>
                      <a:pt x="12349" y="11852"/>
                    </a:cubicBezTo>
                    <a:cubicBezTo>
                      <a:pt x="12230" y="11852"/>
                      <a:pt x="12130" y="11814"/>
                      <a:pt x="12044" y="11733"/>
                    </a:cubicBezTo>
                    <a:lnTo>
                      <a:pt x="12006" y="11695"/>
                    </a:lnTo>
                    <a:cubicBezTo>
                      <a:pt x="11963" y="11647"/>
                      <a:pt x="11935" y="11588"/>
                      <a:pt x="11904" y="11523"/>
                    </a:cubicBezTo>
                    <a:cubicBezTo>
                      <a:pt x="11892" y="11492"/>
                      <a:pt x="11877" y="11459"/>
                      <a:pt x="11865" y="11430"/>
                    </a:cubicBezTo>
                    <a:cubicBezTo>
                      <a:pt x="11854" y="11399"/>
                      <a:pt x="11842" y="11371"/>
                      <a:pt x="11827" y="11337"/>
                    </a:cubicBezTo>
                    <a:cubicBezTo>
                      <a:pt x="11792" y="11261"/>
                      <a:pt x="11751" y="11178"/>
                      <a:pt x="11692" y="11099"/>
                    </a:cubicBezTo>
                    <a:cubicBezTo>
                      <a:pt x="11632" y="11018"/>
                      <a:pt x="11549" y="10944"/>
                      <a:pt x="11437" y="10887"/>
                    </a:cubicBezTo>
                    <a:cubicBezTo>
                      <a:pt x="11301" y="10823"/>
                      <a:pt x="11163" y="10787"/>
                      <a:pt x="11025" y="10787"/>
                    </a:cubicBezTo>
                    <a:cubicBezTo>
                      <a:pt x="10939" y="10787"/>
                      <a:pt x="10851" y="10801"/>
                      <a:pt x="10763" y="10828"/>
                    </a:cubicBezTo>
                    <a:lnTo>
                      <a:pt x="10760" y="10828"/>
                    </a:lnTo>
                    <a:cubicBezTo>
                      <a:pt x="10641" y="10868"/>
                      <a:pt x="10529" y="10932"/>
                      <a:pt x="10417" y="11023"/>
                    </a:cubicBezTo>
                    <a:cubicBezTo>
                      <a:pt x="10391" y="11042"/>
                      <a:pt x="10367" y="11063"/>
                      <a:pt x="10343" y="11087"/>
                    </a:cubicBezTo>
                    <a:cubicBezTo>
                      <a:pt x="10310" y="11118"/>
                      <a:pt x="10281" y="11147"/>
                      <a:pt x="10250" y="11178"/>
                    </a:cubicBezTo>
                    <a:cubicBezTo>
                      <a:pt x="10088" y="11335"/>
                      <a:pt x="9998" y="11416"/>
                      <a:pt x="9888" y="11416"/>
                    </a:cubicBezTo>
                    <a:cubicBezTo>
                      <a:pt x="9834" y="11416"/>
                      <a:pt x="9769" y="11397"/>
                      <a:pt x="9695" y="11361"/>
                    </a:cubicBezTo>
                    <a:cubicBezTo>
                      <a:pt x="9531" y="11290"/>
                      <a:pt x="9510" y="11147"/>
                      <a:pt x="9476" y="10885"/>
                    </a:cubicBezTo>
                    <a:cubicBezTo>
                      <a:pt x="9469" y="10809"/>
                      <a:pt x="9460" y="10728"/>
                      <a:pt x="9443" y="10647"/>
                    </a:cubicBezTo>
                    <a:lnTo>
                      <a:pt x="9433" y="10611"/>
                    </a:lnTo>
                    <a:cubicBezTo>
                      <a:pt x="9417" y="10547"/>
                      <a:pt x="9390" y="10482"/>
                      <a:pt x="9362" y="10427"/>
                    </a:cubicBezTo>
                    <a:cubicBezTo>
                      <a:pt x="9321" y="10361"/>
                      <a:pt x="9274" y="10299"/>
                      <a:pt x="9212" y="10249"/>
                    </a:cubicBezTo>
                    <a:cubicBezTo>
                      <a:pt x="9164" y="10204"/>
                      <a:pt x="9107" y="10165"/>
                      <a:pt x="9045" y="10132"/>
                    </a:cubicBezTo>
                    <a:cubicBezTo>
                      <a:pt x="8924" y="10065"/>
                      <a:pt x="8778" y="10022"/>
                      <a:pt x="8614" y="10011"/>
                    </a:cubicBezTo>
                    <a:cubicBezTo>
                      <a:pt x="8149" y="9970"/>
                      <a:pt x="8104" y="9963"/>
                      <a:pt x="8056" y="9946"/>
                    </a:cubicBezTo>
                    <a:cubicBezTo>
                      <a:pt x="7959" y="9915"/>
                      <a:pt x="7940" y="9875"/>
                      <a:pt x="7935" y="9863"/>
                    </a:cubicBezTo>
                    <a:cubicBezTo>
                      <a:pt x="7878" y="9739"/>
                      <a:pt x="8006" y="9441"/>
                      <a:pt x="8102" y="9224"/>
                    </a:cubicBezTo>
                    <a:cubicBezTo>
                      <a:pt x="8166" y="9074"/>
                      <a:pt x="8230" y="8931"/>
                      <a:pt x="8264" y="8803"/>
                    </a:cubicBezTo>
                    <a:cubicBezTo>
                      <a:pt x="8271" y="8765"/>
                      <a:pt x="8280" y="8727"/>
                      <a:pt x="8283" y="8691"/>
                    </a:cubicBezTo>
                    <a:cubicBezTo>
                      <a:pt x="8285" y="8665"/>
                      <a:pt x="8290" y="8636"/>
                      <a:pt x="8290" y="8612"/>
                    </a:cubicBezTo>
                    <a:cubicBezTo>
                      <a:pt x="8295" y="8450"/>
                      <a:pt x="8259" y="8298"/>
                      <a:pt x="8187" y="8167"/>
                    </a:cubicBezTo>
                    <a:cubicBezTo>
                      <a:pt x="8149" y="8095"/>
                      <a:pt x="8104" y="8029"/>
                      <a:pt x="8045" y="7974"/>
                    </a:cubicBezTo>
                    <a:cubicBezTo>
                      <a:pt x="7968" y="7895"/>
                      <a:pt x="7873" y="7833"/>
                      <a:pt x="7761" y="7788"/>
                    </a:cubicBezTo>
                    <a:cubicBezTo>
                      <a:pt x="7623" y="7731"/>
                      <a:pt x="7482" y="7705"/>
                      <a:pt x="7332" y="7705"/>
                    </a:cubicBezTo>
                    <a:cubicBezTo>
                      <a:pt x="7151" y="7705"/>
                      <a:pt x="6973" y="7748"/>
                      <a:pt x="6803" y="7788"/>
                    </a:cubicBezTo>
                    <a:cubicBezTo>
                      <a:pt x="6772" y="7798"/>
                      <a:pt x="6722" y="7802"/>
                      <a:pt x="6663" y="7807"/>
                    </a:cubicBezTo>
                    <a:cubicBezTo>
                      <a:pt x="6649" y="7809"/>
                      <a:pt x="6634" y="7809"/>
                      <a:pt x="6615" y="7809"/>
                    </a:cubicBezTo>
                    <a:cubicBezTo>
                      <a:pt x="6539" y="7809"/>
                      <a:pt x="6496" y="7798"/>
                      <a:pt x="6487" y="7795"/>
                    </a:cubicBezTo>
                    <a:lnTo>
                      <a:pt x="6470" y="7786"/>
                    </a:lnTo>
                    <a:cubicBezTo>
                      <a:pt x="6317" y="7702"/>
                      <a:pt x="6232" y="7586"/>
                      <a:pt x="6208" y="7440"/>
                    </a:cubicBezTo>
                    <a:cubicBezTo>
                      <a:pt x="6172" y="7247"/>
                      <a:pt x="6248" y="7000"/>
                      <a:pt x="6413" y="6761"/>
                    </a:cubicBezTo>
                    <a:cubicBezTo>
                      <a:pt x="6448" y="6707"/>
                      <a:pt x="6491" y="6652"/>
                      <a:pt x="6539" y="6599"/>
                    </a:cubicBezTo>
                    <a:cubicBezTo>
                      <a:pt x="6546" y="6592"/>
                      <a:pt x="6553" y="6583"/>
                      <a:pt x="6563" y="6573"/>
                    </a:cubicBezTo>
                    <a:cubicBezTo>
                      <a:pt x="6706" y="6416"/>
                      <a:pt x="6849" y="6254"/>
                      <a:pt x="6961" y="6094"/>
                    </a:cubicBezTo>
                    <a:cubicBezTo>
                      <a:pt x="7149" y="5825"/>
                      <a:pt x="7256" y="5549"/>
                      <a:pt x="7125" y="5261"/>
                    </a:cubicBezTo>
                    <a:cubicBezTo>
                      <a:pt x="7092" y="5189"/>
                      <a:pt x="7046" y="5118"/>
                      <a:pt x="6982" y="5046"/>
                    </a:cubicBezTo>
                    <a:cubicBezTo>
                      <a:pt x="6934" y="4991"/>
                      <a:pt x="6889" y="4941"/>
                      <a:pt x="6849" y="4896"/>
                    </a:cubicBezTo>
                    <a:cubicBezTo>
                      <a:pt x="6570" y="4591"/>
                      <a:pt x="6460" y="4455"/>
                      <a:pt x="6518" y="4191"/>
                    </a:cubicBezTo>
                    <a:cubicBezTo>
                      <a:pt x="6551" y="4036"/>
                      <a:pt x="6591" y="3917"/>
                      <a:pt x="6646" y="3810"/>
                    </a:cubicBezTo>
                    <a:cubicBezTo>
                      <a:pt x="6675" y="3750"/>
                      <a:pt x="6706" y="3693"/>
                      <a:pt x="6741" y="3641"/>
                    </a:cubicBezTo>
                    <a:cubicBezTo>
                      <a:pt x="6772" y="3586"/>
                      <a:pt x="6808" y="3531"/>
                      <a:pt x="6851" y="3474"/>
                    </a:cubicBezTo>
                    <a:cubicBezTo>
                      <a:pt x="6951" y="3324"/>
                      <a:pt x="7068" y="3157"/>
                      <a:pt x="7175" y="2917"/>
                    </a:cubicBezTo>
                    <a:cubicBezTo>
                      <a:pt x="7235" y="2783"/>
                      <a:pt x="7268" y="2633"/>
                      <a:pt x="7268" y="2483"/>
                    </a:cubicBezTo>
                    <a:cubicBezTo>
                      <a:pt x="7268" y="2414"/>
                      <a:pt x="7261" y="2345"/>
                      <a:pt x="7249" y="2276"/>
                    </a:cubicBezTo>
                    <a:cubicBezTo>
                      <a:pt x="7225" y="2130"/>
                      <a:pt x="7177" y="1990"/>
                      <a:pt x="7101" y="1864"/>
                    </a:cubicBezTo>
                    <a:cubicBezTo>
                      <a:pt x="7030" y="1747"/>
                      <a:pt x="6939" y="1649"/>
                      <a:pt x="6839" y="1578"/>
                    </a:cubicBezTo>
                    <a:cubicBezTo>
                      <a:pt x="6784" y="1537"/>
                      <a:pt x="6725" y="1506"/>
                      <a:pt x="6665" y="1483"/>
                    </a:cubicBezTo>
                    <a:cubicBezTo>
                      <a:pt x="6577" y="1442"/>
                      <a:pt x="6482" y="1423"/>
                      <a:pt x="6379" y="1416"/>
                    </a:cubicBezTo>
                    <a:cubicBezTo>
                      <a:pt x="6365" y="1413"/>
                      <a:pt x="6353" y="1413"/>
                      <a:pt x="6341" y="1413"/>
                    </a:cubicBezTo>
                    <a:cubicBezTo>
                      <a:pt x="6127" y="1413"/>
                      <a:pt x="5951" y="1511"/>
                      <a:pt x="5803" y="1597"/>
                    </a:cubicBezTo>
                    <a:cubicBezTo>
                      <a:pt x="5672" y="1673"/>
                      <a:pt x="5558" y="1737"/>
                      <a:pt x="5434" y="1737"/>
                    </a:cubicBezTo>
                    <a:cubicBezTo>
                      <a:pt x="5415" y="1737"/>
                      <a:pt x="5398" y="1735"/>
                      <a:pt x="5379" y="1733"/>
                    </a:cubicBezTo>
                    <a:cubicBezTo>
                      <a:pt x="5367" y="1728"/>
                      <a:pt x="5360" y="1728"/>
                      <a:pt x="5350" y="1723"/>
                    </a:cubicBezTo>
                    <a:cubicBezTo>
                      <a:pt x="5331" y="1721"/>
                      <a:pt x="5315" y="1714"/>
                      <a:pt x="5296" y="1709"/>
                    </a:cubicBezTo>
                    <a:cubicBezTo>
                      <a:pt x="5257" y="1697"/>
                      <a:pt x="5224" y="1675"/>
                      <a:pt x="5193" y="1652"/>
                    </a:cubicBezTo>
                    <a:cubicBezTo>
                      <a:pt x="5138" y="1614"/>
                      <a:pt x="5091" y="1561"/>
                      <a:pt x="5038" y="1494"/>
                    </a:cubicBezTo>
                    <a:cubicBezTo>
                      <a:pt x="5022" y="1475"/>
                      <a:pt x="5007" y="1459"/>
                      <a:pt x="4995" y="1440"/>
                    </a:cubicBezTo>
                    <a:cubicBezTo>
                      <a:pt x="4848" y="1251"/>
                      <a:pt x="4664" y="1020"/>
                      <a:pt x="4290" y="918"/>
                    </a:cubicBezTo>
                    <a:cubicBezTo>
                      <a:pt x="4176" y="889"/>
                      <a:pt x="4062" y="875"/>
                      <a:pt x="3938" y="875"/>
                    </a:cubicBezTo>
                    <a:cubicBezTo>
                      <a:pt x="3914" y="875"/>
                      <a:pt x="3890" y="875"/>
                      <a:pt x="3871" y="877"/>
                    </a:cubicBezTo>
                    <a:lnTo>
                      <a:pt x="3964" y="565"/>
                    </a:lnTo>
                    <a:cubicBezTo>
                      <a:pt x="4023" y="358"/>
                      <a:pt x="4202" y="220"/>
                      <a:pt x="4400" y="194"/>
                    </a:cubicBezTo>
                    <a:cubicBezTo>
                      <a:pt x="4421" y="191"/>
                      <a:pt x="4443" y="191"/>
                      <a:pt x="4464" y="191"/>
                    </a:cubicBezTo>
                    <a:close/>
                    <a:moveTo>
                      <a:pt x="3952" y="1056"/>
                    </a:moveTo>
                    <a:cubicBezTo>
                      <a:pt x="4050" y="1056"/>
                      <a:pt x="4150" y="1068"/>
                      <a:pt x="4255" y="1094"/>
                    </a:cubicBezTo>
                    <a:cubicBezTo>
                      <a:pt x="4574" y="1180"/>
                      <a:pt x="4721" y="1375"/>
                      <a:pt x="4864" y="1554"/>
                    </a:cubicBezTo>
                    <a:cubicBezTo>
                      <a:pt x="4874" y="1561"/>
                      <a:pt x="4881" y="1571"/>
                      <a:pt x="4888" y="1580"/>
                    </a:cubicBezTo>
                    <a:cubicBezTo>
                      <a:pt x="4995" y="1714"/>
                      <a:pt x="5100" y="1835"/>
                      <a:pt x="5279" y="1892"/>
                    </a:cubicBezTo>
                    <a:cubicBezTo>
                      <a:pt x="5293" y="1899"/>
                      <a:pt x="5310" y="1902"/>
                      <a:pt x="5326" y="1907"/>
                    </a:cubicBezTo>
                    <a:lnTo>
                      <a:pt x="5372" y="1916"/>
                    </a:lnTo>
                    <a:cubicBezTo>
                      <a:pt x="5400" y="1918"/>
                      <a:pt x="5429" y="1923"/>
                      <a:pt x="5455" y="1923"/>
                    </a:cubicBezTo>
                    <a:cubicBezTo>
                      <a:pt x="5572" y="1923"/>
                      <a:pt x="5672" y="1887"/>
                      <a:pt x="5770" y="1840"/>
                    </a:cubicBezTo>
                    <a:cubicBezTo>
                      <a:pt x="5965" y="1740"/>
                      <a:pt x="6144" y="1602"/>
                      <a:pt x="6363" y="1602"/>
                    </a:cubicBezTo>
                    <a:cubicBezTo>
                      <a:pt x="6372" y="1602"/>
                      <a:pt x="6384" y="1604"/>
                      <a:pt x="6394" y="1604"/>
                    </a:cubicBezTo>
                    <a:cubicBezTo>
                      <a:pt x="6482" y="1609"/>
                      <a:pt x="6565" y="1630"/>
                      <a:pt x="6637" y="1664"/>
                    </a:cubicBezTo>
                    <a:cubicBezTo>
                      <a:pt x="6699" y="1692"/>
                      <a:pt x="6753" y="1728"/>
                      <a:pt x="6803" y="1773"/>
                    </a:cubicBezTo>
                    <a:cubicBezTo>
                      <a:pt x="6932" y="1887"/>
                      <a:pt x="7020" y="2045"/>
                      <a:pt x="7065" y="2216"/>
                    </a:cubicBezTo>
                    <a:cubicBezTo>
                      <a:pt x="7087" y="2283"/>
                      <a:pt x="7096" y="2354"/>
                      <a:pt x="7099" y="2426"/>
                    </a:cubicBezTo>
                    <a:cubicBezTo>
                      <a:pt x="7108" y="2569"/>
                      <a:pt x="7085" y="2712"/>
                      <a:pt x="7025" y="2840"/>
                    </a:cubicBezTo>
                    <a:cubicBezTo>
                      <a:pt x="6870" y="3176"/>
                      <a:pt x="6706" y="3364"/>
                      <a:pt x="6572" y="3586"/>
                    </a:cubicBezTo>
                    <a:cubicBezTo>
                      <a:pt x="6539" y="3641"/>
                      <a:pt x="6508" y="3698"/>
                      <a:pt x="6479" y="3760"/>
                    </a:cubicBezTo>
                    <a:cubicBezTo>
                      <a:pt x="6429" y="3869"/>
                      <a:pt x="6387" y="3998"/>
                      <a:pt x="6351" y="4155"/>
                    </a:cubicBezTo>
                    <a:cubicBezTo>
                      <a:pt x="6265" y="4582"/>
                      <a:pt x="6527" y="4794"/>
                      <a:pt x="6861" y="5175"/>
                    </a:cubicBezTo>
                    <a:lnTo>
                      <a:pt x="6870" y="5182"/>
                    </a:lnTo>
                    <a:cubicBezTo>
                      <a:pt x="6934" y="5261"/>
                      <a:pt x="6980" y="5342"/>
                      <a:pt x="6996" y="5418"/>
                    </a:cubicBezTo>
                    <a:cubicBezTo>
                      <a:pt x="7080" y="5739"/>
                      <a:pt x="6799" y="6056"/>
                      <a:pt x="6444" y="6452"/>
                    </a:cubicBezTo>
                    <a:cubicBezTo>
                      <a:pt x="6413" y="6485"/>
                      <a:pt x="6389" y="6514"/>
                      <a:pt x="6363" y="6549"/>
                    </a:cubicBezTo>
                    <a:cubicBezTo>
                      <a:pt x="6322" y="6604"/>
                      <a:pt x="6282" y="6657"/>
                      <a:pt x="6246" y="6714"/>
                    </a:cubicBezTo>
                    <a:cubicBezTo>
                      <a:pt x="5967" y="7154"/>
                      <a:pt x="5901" y="7690"/>
                      <a:pt x="6420" y="7969"/>
                    </a:cubicBezTo>
                    <a:lnTo>
                      <a:pt x="6437" y="7979"/>
                    </a:lnTo>
                    <a:cubicBezTo>
                      <a:pt x="6484" y="8000"/>
                      <a:pt x="6556" y="8010"/>
                      <a:pt x="6627" y="8010"/>
                    </a:cubicBezTo>
                    <a:lnTo>
                      <a:pt x="6637" y="8010"/>
                    </a:lnTo>
                    <a:cubicBezTo>
                      <a:pt x="6720" y="8010"/>
                      <a:pt x="6811" y="7998"/>
                      <a:pt x="6870" y="7981"/>
                    </a:cubicBezTo>
                    <a:cubicBezTo>
                      <a:pt x="7044" y="7938"/>
                      <a:pt x="7199" y="7905"/>
                      <a:pt x="7354" y="7905"/>
                    </a:cubicBezTo>
                    <a:cubicBezTo>
                      <a:pt x="7470" y="7905"/>
                      <a:pt x="7587" y="7926"/>
                      <a:pt x="7711" y="7976"/>
                    </a:cubicBezTo>
                    <a:cubicBezTo>
                      <a:pt x="7842" y="8029"/>
                      <a:pt x="7937" y="8107"/>
                      <a:pt x="8006" y="8200"/>
                    </a:cubicBezTo>
                    <a:cubicBezTo>
                      <a:pt x="8068" y="8288"/>
                      <a:pt x="8109" y="8391"/>
                      <a:pt x="8121" y="8500"/>
                    </a:cubicBezTo>
                    <a:cubicBezTo>
                      <a:pt x="8123" y="8524"/>
                      <a:pt x="8126" y="8546"/>
                      <a:pt x="8126" y="8565"/>
                    </a:cubicBezTo>
                    <a:cubicBezTo>
                      <a:pt x="8128" y="8605"/>
                      <a:pt x="8123" y="8641"/>
                      <a:pt x="8121" y="8679"/>
                    </a:cubicBezTo>
                    <a:cubicBezTo>
                      <a:pt x="8116" y="8705"/>
                      <a:pt x="8111" y="8731"/>
                      <a:pt x="8104" y="8760"/>
                    </a:cubicBezTo>
                    <a:cubicBezTo>
                      <a:pt x="8066" y="8927"/>
                      <a:pt x="7961" y="9132"/>
                      <a:pt x="7878" y="9336"/>
                    </a:cubicBezTo>
                    <a:cubicBezTo>
                      <a:pt x="7818" y="9479"/>
                      <a:pt x="7771" y="9620"/>
                      <a:pt x="7759" y="9744"/>
                    </a:cubicBezTo>
                    <a:cubicBezTo>
                      <a:pt x="7752" y="9834"/>
                      <a:pt x="7763" y="9915"/>
                      <a:pt x="7804" y="9982"/>
                    </a:cubicBezTo>
                    <a:cubicBezTo>
                      <a:pt x="7847" y="10049"/>
                      <a:pt x="7913" y="10106"/>
                      <a:pt x="8025" y="10142"/>
                    </a:cubicBezTo>
                    <a:cubicBezTo>
                      <a:pt x="8092" y="10165"/>
                      <a:pt x="8147" y="10173"/>
                      <a:pt x="8580" y="10208"/>
                    </a:cubicBezTo>
                    <a:lnTo>
                      <a:pt x="8585" y="10208"/>
                    </a:lnTo>
                    <a:cubicBezTo>
                      <a:pt x="8600" y="10213"/>
                      <a:pt x="8614" y="10213"/>
                      <a:pt x="8626" y="10213"/>
                    </a:cubicBezTo>
                    <a:cubicBezTo>
                      <a:pt x="8764" y="10225"/>
                      <a:pt x="8900" y="10263"/>
                      <a:pt x="9019" y="10335"/>
                    </a:cubicBezTo>
                    <a:cubicBezTo>
                      <a:pt x="9124" y="10396"/>
                      <a:pt x="9209" y="10487"/>
                      <a:pt x="9255" y="10599"/>
                    </a:cubicBezTo>
                    <a:cubicBezTo>
                      <a:pt x="9264" y="10623"/>
                      <a:pt x="9269" y="10644"/>
                      <a:pt x="9276" y="10668"/>
                    </a:cubicBezTo>
                    <a:cubicBezTo>
                      <a:pt x="9350" y="10992"/>
                      <a:pt x="9281" y="11392"/>
                      <a:pt x="9638" y="11552"/>
                    </a:cubicBezTo>
                    <a:cubicBezTo>
                      <a:pt x="9743" y="11599"/>
                      <a:pt x="9831" y="11621"/>
                      <a:pt x="9910" y="11621"/>
                    </a:cubicBezTo>
                    <a:cubicBezTo>
                      <a:pt x="10076" y="11621"/>
                      <a:pt x="10198" y="11523"/>
                      <a:pt x="10341" y="11392"/>
                    </a:cubicBezTo>
                    <a:cubicBezTo>
                      <a:pt x="10389" y="11345"/>
                      <a:pt x="10443" y="11292"/>
                      <a:pt x="10496" y="11242"/>
                    </a:cubicBezTo>
                    <a:cubicBezTo>
                      <a:pt x="10534" y="11206"/>
                      <a:pt x="10570" y="11178"/>
                      <a:pt x="10610" y="11149"/>
                    </a:cubicBezTo>
                    <a:cubicBezTo>
                      <a:pt x="10670" y="11106"/>
                      <a:pt x="10732" y="11073"/>
                      <a:pt x="10789" y="11047"/>
                    </a:cubicBezTo>
                    <a:cubicBezTo>
                      <a:pt x="10874" y="11011"/>
                      <a:pt x="10960" y="10992"/>
                      <a:pt x="11044" y="10992"/>
                    </a:cubicBezTo>
                    <a:cubicBezTo>
                      <a:pt x="11158" y="10992"/>
                      <a:pt x="11268" y="11023"/>
                      <a:pt x="11372" y="11073"/>
                    </a:cubicBezTo>
                    <a:cubicBezTo>
                      <a:pt x="11475" y="11123"/>
                      <a:pt x="11544" y="11195"/>
                      <a:pt x="11594" y="11278"/>
                    </a:cubicBezTo>
                    <a:cubicBezTo>
                      <a:pt x="11696" y="11440"/>
                      <a:pt x="11732" y="11638"/>
                      <a:pt x="11844" y="11792"/>
                    </a:cubicBezTo>
                    <a:cubicBezTo>
                      <a:pt x="11856" y="11809"/>
                      <a:pt x="11868" y="11823"/>
                      <a:pt x="11880" y="11835"/>
                    </a:cubicBezTo>
                    <a:cubicBezTo>
                      <a:pt x="11920" y="11881"/>
                      <a:pt x="11961" y="11916"/>
                      <a:pt x="12004" y="11945"/>
                    </a:cubicBezTo>
                    <a:cubicBezTo>
                      <a:pt x="12118" y="12026"/>
                      <a:pt x="12242" y="12054"/>
                      <a:pt x="12363" y="12054"/>
                    </a:cubicBezTo>
                    <a:cubicBezTo>
                      <a:pt x="12647" y="12054"/>
                      <a:pt x="12940" y="11900"/>
                      <a:pt x="13173" y="11826"/>
                    </a:cubicBezTo>
                    <a:cubicBezTo>
                      <a:pt x="13207" y="11814"/>
                      <a:pt x="13238" y="11804"/>
                      <a:pt x="13271" y="11800"/>
                    </a:cubicBezTo>
                    <a:lnTo>
                      <a:pt x="13271" y="11800"/>
                    </a:lnTo>
                    <a:lnTo>
                      <a:pt x="12933" y="12976"/>
                    </a:lnTo>
                    <a:lnTo>
                      <a:pt x="12878" y="13157"/>
                    </a:lnTo>
                    <a:lnTo>
                      <a:pt x="12528" y="14365"/>
                    </a:lnTo>
                    <a:lnTo>
                      <a:pt x="12473" y="14549"/>
                    </a:lnTo>
                    <a:lnTo>
                      <a:pt x="12123" y="15756"/>
                    </a:lnTo>
                    <a:lnTo>
                      <a:pt x="12068" y="15937"/>
                    </a:lnTo>
                    <a:lnTo>
                      <a:pt x="11713" y="17136"/>
                    </a:lnTo>
                    <a:lnTo>
                      <a:pt x="10581" y="16802"/>
                    </a:lnTo>
                    <a:lnTo>
                      <a:pt x="10400" y="16747"/>
                    </a:lnTo>
                    <a:lnTo>
                      <a:pt x="9086" y="16359"/>
                    </a:lnTo>
                    <a:lnTo>
                      <a:pt x="8902" y="16304"/>
                    </a:lnTo>
                    <a:lnTo>
                      <a:pt x="7587" y="15914"/>
                    </a:lnTo>
                    <a:lnTo>
                      <a:pt x="7406" y="15861"/>
                    </a:lnTo>
                    <a:lnTo>
                      <a:pt x="6089" y="15470"/>
                    </a:lnTo>
                    <a:lnTo>
                      <a:pt x="5905" y="15416"/>
                    </a:lnTo>
                    <a:lnTo>
                      <a:pt x="4588" y="15027"/>
                    </a:lnTo>
                    <a:lnTo>
                      <a:pt x="4407" y="14973"/>
                    </a:lnTo>
                    <a:lnTo>
                      <a:pt x="3090" y="14582"/>
                    </a:lnTo>
                    <a:lnTo>
                      <a:pt x="2909" y="14530"/>
                    </a:lnTo>
                    <a:lnTo>
                      <a:pt x="1594" y="14139"/>
                    </a:lnTo>
                    <a:lnTo>
                      <a:pt x="1408" y="14086"/>
                    </a:lnTo>
                    <a:lnTo>
                      <a:pt x="593" y="13843"/>
                    </a:lnTo>
                    <a:cubicBezTo>
                      <a:pt x="319" y="13765"/>
                      <a:pt x="157" y="13474"/>
                      <a:pt x="241" y="13198"/>
                    </a:cubicBezTo>
                    <a:lnTo>
                      <a:pt x="426" y="12569"/>
                    </a:lnTo>
                    <a:lnTo>
                      <a:pt x="479" y="12386"/>
                    </a:lnTo>
                    <a:lnTo>
                      <a:pt x="836" y="11178"/>
                    </a:lnTo>
                    <a:lnTo>
                      <a:pt x="891" y="10994"/>
                    </a:lnTo>
                    <a:lnTo>
                      <a:pt x="1248" y="9787"/>
                    </a:lnTo>
                    <a:lnTo>
                      <a:pt x="1301" y="9606"/>
                    </a:lnTo>
                    <a:lnTo>
                      <a:pt x="1658" y="8395"/>
                    </a:lnTo>
                    <a:lnTo>
                      <a:pt x="1713" y="8214"/>
                    </a:lnTo>
                    <a:lnTo>
                      <a:pt x="2070" y="7004"/>
                    </a:lnTo>
                    <a:lnTo>
                      <a:pt x="2123" y="6823"/>
                    </a:lnTo>
                    <a:lnTo>
                      <a:pt x="2480" y="5616"/>
                    </a:lnTo>
                    <a:lnTo>
                      <a:pt x="2535" y="5430"/>
                    </a:lnTo>
                    <a:lnTo>
                      <a:pt x="2892" y="4224"/>
                    </a:lnTo>
                    <a:lnTo>
                      <a:pt x="2944" y="4039"/>
                    </a:lnTo>
                    <a:lnTo>
                      <a:pt x="3302" y="2831"/>
                    </a:lnTo>
                    <a:lnTo>
                      <a:pt x="3356" y="2650"/>
                    </a:lnTo>
                    <a:lnTo>
                      <a:pt x="3714" y="1440"/>
                    </a:lnTo>
                    <a:lnTo>
                      <a:pt x="3766" y="1259"/>
                    </a:lnTo>
                    <a:lnTo>
                      <a:pt x="3823" y="1061"/>
                    </a:lnTo>
                    <a:cubicBezTo>
                      <a:pt x="3864" y="1058"/>
                      <a:pt x="3907" y="1056"/>
                      <a:pt x="3952" y="1056"/>
                    </a:cubicBezTo>
                    <a:close/>
                    <a:moveTo>
                      <a:pt x="15856" y="3545"/>
                    </a:moveTo>
                    <a:lnTo>
                      <a:pt x="15858" y="3548"/>
                    </a:lnTo>
                    <a:lnTo>
                      <a:pt x="16037" y="3603"/>
                    </a:lnTo>
                    <a:lnTo>
                      <a:pt x="16044" y="3605"/>
                    </a:lnTo>
                    <a:lnTo>
                      <a:pt x="22826" y="5606"/>
                    </a:lnTo>
                    <a:cubicBezTo>
                      <a:pt x="23092" y="5668"/>
                      <a:pt x="23252" y="5956"/>
                      <a:pt x="23169" y="6235"/>
                    </a:cubicBezTo>
                    <a:lnTo>
                      <a:pt x="19438" y="18872"/>
                    </a:lnTo>
                    <a:cubicBezTo>
                      <a:pt x="19372" y="19098"/>
                      <a:pt x="19164" y="19246"/>
                      <a:pt x="18938" y="19246"/>
                    </a:cubicBezTo>
                    <a:cubicBezTo>
                      <a:pt x="18890" y="19246"/>
                      <a:pt x="18838" y="19237"/>
                      <a:pt x="18788" y="19222"/>
                    </a:cubicBezTo>
                    <a:lnTo>
                      <a:pt x="12080" y="17243"/>
                    </a:lnTo>
                    <a:lnTo>
                      <a:pt x="12075" y="17240"/>
                    </a:lnTo>
                    <a:lnTo>
                      <a:pt x="11896" y="17186"/>
                    </a:lnTo>
                    <a:lnTo>
                      <a:pt x="11892" y="17183"/>
                    </a:lnTo>
                    <a:lnTo>
                      <a:pt x="12237" y="15985"/>
                    </a:lnTo>
                    <a:lnTo>
                      <a:pt x="12292" y="15804"/>
                    </a:lnTo>
                    <a:lnTo>
                      <a:pt x="12642" y="14596"/>
                    </a:lnTo>
                    <a:lnTo>
                      <a:pt x="12697" y="14413"/>
                    </a:lnTo>
                    <a:lnTo>
                      <a:pt x="13047" y="13205"/>
                    </a:lnTo>
                    <a:lnTo>
                      <a:pt x="13102" y="13024"/>
                    </a:lnTo>
                    <a:lnTo>
                      <a:pt x="13450" y="11814"/>
                    </a:lnTo>
                    <a:lnTo>
                      <a:pt x="13464" y="11766"/>
                    </a:lnTo>
                    <a:lnTo>
                      <a:pt x="13504" y="11633"/>
                    </a:lnTo>
                    <a:lnTo>
                      <a:pt x="13519" y="11585"/>
                    </a:lnTo>
                    <a:lnTo>
                      <a:pt x="13855" y="10420"/>
                    </a:lnTo>
                    <a:lnTo>
                      <a:pt x="13909" y="10239"/>
                    </a:lnTo>
                    <a:lnTo>
                      <a:pt x="14260" y="9029"/>
                    </a:lnTo>
                    <a:lnTo>
                      <a:pt x="14314" y="8848"/>
                    </a:lnTo>
                    <a:lnTo>
                      <a:pt x="14664" y="7640"/>
                    </a:lnTo>
                    <a:lnTo>
                      <a:pt x="14719" y="7457"/>
                    </a:lnTo>
                    <a:lnTo>
                      <a:pt x="15069" y="6249"/>
                    </a:lnTo>
                    <a:lnTo>
                      <a:pt x="15124" y="6068"/>
                    </a:lnTo>
                    <a:lnTo>
                      <a:pt x="15474" y="4858"/>
                    </a:lnTo>
                    <a:lnTo>
                      <a:pt x="15529" y="4677"/>
                    </a:lnTo>
                    <a:lnTo>
                      <a:pt x="15856" y="3545"/>
                    </a:lnTo>
                    <a:close/>
                    <a:moveTo>
                      <a:pt x="4464" y="1"/>
                    </a:moveTo>
                    <a:cubicBezTo>
                      <a:pt x="4433" y="1"/>
                      <a:pt x="4407" y="3"/>
                      <a:pt x="4376" y="8"/>
                    </a:cubicBezTo>
                    <a:cubicBezTo>
                      <a:pt x="4302" y="15"/>
                      <a:pt x="4228" y="37"/>
                      <a:pt x="4162" y="70"/>
                    </a:cubicBezTo>
                    <a:cubicBezTo>
                      <a:pt x="4102" y="98"/>
                      <a:pt x="4047" y="134"/>
                      <a:pt x="3995" y="179"/>
                    </a:cubicBezTo>
                    <a:cubicBezTo>
                      <a:pt x="3897" y="265"/>
                      <a:pt x="3823" y="382"/>
                      <a:pt x="3785" y="513"/>
                    </a:cubicBezTo>
                    <a:lnTo>
                      <a:pt x="3638" y="1011"/>
                    </a:lnTo>
                    <a:cubicBezTo>
                      <a:pt x="3635" y="1013"/>
                      <a:pt x="3635" y="1013"/>
                      <a:pt x="3635" y="1016"/>
                    </a:cubicBezTo>
                    <a:lnTo>
                      <a:pt x="52" y="13150"/>
                    </a:lnTo>
                    <a:cubicBezTo>
                      <a:pt x="0" y="13327"/>
                      <a:pt x="21" y="13510"/>
                      <a:pt x="98" y="13665"/>
                    </a:cubicBezTo>
                    <a:cubicBezTo>
                      <a:pt x="124" y="13722"/>
                      <a:pt x="160" y="13777"/>
                      <a:pt x="203" y="13824"/>
                    </a:cubicBezTo>
                    <a:cubicBezTo>
                      <a:pt x="286" y="13922"/>
                      <a:pt x="403" y="13996"/>
                      <a:pt x="534" y="14034"/>
                    </a:cubicBezTo>
                    <a:lnTo>
                      <a:pt x="11842" y="17374"/>
                    </a:lnTo>
                    <a:lnTo>
                      <a:pt x="11985" y="17414"/>
                    </a:lnTo>
                    <a:lnTo>
                      <a:pt x="18738" y="19406"/>
                    </a:lnTo>
                    <a:cubicBezTo>
                      <a:pt x="18805" y="19427"/>
                      <a:pt x="18871" y="19437"/>
                      <a:pt x="18940" y="19437"/>
                    </a:cubicBezTo>
                    <a:cubicBezTo>
                      <a:pt x="19252" y="19437"/>
                      <a:pt x="19534" y="19225"/>
                      <a:pt x="19622" y="18927"/>
                    </a:cubicBezTo>
                    <a:lnTo>
                      <a:pt x="23355" y="6290"/>
                    </a:lnTo>
                    <a:cubicBezTo>
                      <a:pt x="23462" y="5909"/>
                      <a:pt x="23247" y="5515"/>
                      <a:pt x="22871" y="5406"/>
                    </a:cubicBezTo>
                    <a:lnTo>
                      <a:pt x="16084" y="3403"/>
                    </a:lnTo>
                    <a:lnTo>
                      <a:pt x="15901" y="3348"/>
                    </a:lnTo>
                    <a:lnTo>
                      <a:pt x="4667" y="32"/>
                    </a:lnTo>
                    <a:cubicBezTo>
                      <a:pt x="4600" y="10"/>
                      <a:pt x="4531" y="1"/>
                      <a:pt x="4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0" name="Google Shape;960;p14"/>
              <p:cNvSpPr/>
              <p:nvPr/>
            </p:nvSpPr>
            <p:spPr>
              <a:xfrm>
                <a:off x="3763967" y="1124803"/>
                <a:ext cx="183359" cy="22487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5780" extrusionOk="0">
                    <a:moveTo>
                      <a:pt x="2100" y="199"/>
                    </a:moveTo>
                    <a:cubicBezTo>
                      <a:pt x="2127" y="199"/>
                      <a:pt x="2155" y="200"/>
                      <a:pt x="2182" y="201"/>
                    </a:cubicBezTo>
                    <a:cubicBezTo>
                      <a:pt x="2185" y="201"/>
                      <a:pt x="2192" y="201"/>
                      <a:pt x="2194" y="203"/>
                    </a:cubicBezTo>
                    <a:cubicBezTo>
                      <a:pt x="2573" y="218"/>
                      <a:pt x="2959" y="320"/>
                      <a:pt x="3235" y="504"/>
                    </a:cubicBezTo>
                    <a:cubicBezTo>
                      <a:pt x="3323" y="563"/>
                      <a:pt x="3402" y="635"/>
                      <a:pt x="3464" y="713"/>
                    </a:cubicBezTo>
                    <a:cubicBezTo>
                      <a:pt x="3500" y="754"/>
                      <a:pt x="3526" y="797"/>
                      <a:pt x="3547" y="844"/>
                    </a:cubicBezTo>
                    <a:cubicBezTo>
                      <a:pt x="3566" y="882"/>
                      <a:pt x="3581" y="920"/>
                      <a:pt x="3588" y="961"/>
                    </a:cubicBezTo>
                    <a:cubicBezTo>
                      <a:pt x="3619" y="1068"/>
                      <a:pt x="3612" y="1175"/>
                      <a:pt x="3607" y="1287"/>
                    </a:cubicBezTo>
                    <a:cubicBezTo>
                      <a:pt x="3600" y="1404"/>
                      <a:pt x="3595" y="1525"/>
                      <a:pt x="3626" y="1656"/>
                    </a:cubicBezTo>
                    <a:cubicBezTo>
                      <a:pt x="3657" y="1776"/>
                      <a:pt x="3716" y="1883"/>
                      <a:pt x="3793" y="1980"/>
                    </a:cubicBezTo>
                    <a:cubicBezTo>
                      <a:pt x="3871" y="2083"/>
                      <a:pt x="3967" y="2171"/>
                      <a:pt x="4057" y="2254"/>
                    </a:cubicBezTo>
                    <a:lnTo>
                      <a:pt x="4069" y="2266"/>
                    </a:lnTo>
                    <a:cubicBezTo>
                      <a:pt x="4107" y="2307"/>
                      <a:pt x="4145" y="2338"/>
                      <a:pt x="4181" y="2378"/>
                    </a:cubicBezTo>
                    <a:cubicBezTo>
                      <a:pt x="4310" y="2509"/>
                      <a:pt x="4431" y="2678"/>
                      <a:pt x="4476" y="2848"/>
                    </a:cubicBezTo>
                    <a:cubicBezTo>
                      <a:pt x="4505" y="2964"/>
                      <a:pt x="4502" y="3076"/>
                      <a:pt x="4441" y="3176"/>
                    </a:cubicBezTo>
                    <a:cubicBezTo>
                      <a:pt x="4417" y="3214"/>
                      <a:pt x="4386" y="3248"/>
                      <a:pt x="4350" y="3274"/>
                    </a:cubicBezTo>
                    <a:cubicBezTo>
                      <a:pt x="4276" y="3336"/>
                      <a:pt x="4181" y="3381"/>
                      <a:pt x="4083" y="3429"/>
                    </a:cubicBezTo>
                    <a:cubicBezTo>
                      <a:pt x="4021" y="3457"/>
                      <a:pt x="3957" y="3488"/>
                      <a:pt x="3897" y="3524"/>
                    </a:cubicBezTo>
                    <a:cubicBezTo>
                      <a:pt x="3831" y="3562"/>
                      <a:pt x="3764" y="3607"/>
                      <a:pt x="3712" y="3667"/>
                    </a:cubicBezTo>
                    <a:cubicBezTo>
                      <a:pt x="3695" y="3681"/>
                      <a:pt x="3681" y="3700"/>
                      <a:pt x="3669" y="3715"/>
                    </a:cubicBezTo>
                    <a:cubicBezTo>
                      <a:pt x="3469" y="3977"/>
                      <a:pt x="3547" y="4291"/>
                      <a:pt x="3619" y="4598"/>
                    </a:cubicBezTo>
                    <a:cubicBezTo>
                      <a:pt x="3647" y="4729"/>
                      <a:pt x="3678" y="4851"/>
                      <a:pt x="3690" y="4970"/>
                    </a:cubicBezTo>
                    <a:cubicBezTo>
                      <a:pt x="3695" y="5039"/>
                      <a:pt x="3695" y="5106"/>
                      <a:pt x="3683" y="5170"/>
                    </a:cubicBezTo>
                    <a:cubicBezTo>
                      <a:pt x="3678" y="5206"/>
                      <a:pt x="3669" y="5242"/>
                      <a:pt x="3654" y="5280"/>
                    </a:cubicBezTo>
                    <a:cubicBezTo>
                      <a:pt x="3579" y="5481"/>
                      <a:pt x="3369" y="5608"/>
                      <a:pt x="3124" y="5608"/>
                    </a:cubicBezTo>
                    <a:cubicBezTo>
                      <a:pt x="3100" y="5608"/>
                      <a:pt x="3075" y="5606"/>
                      <a:pt x="3049" y="5604"/>
                    </a:cubicBezTo>
                    <a:cubicBezTo>
                      <a:pt x="2821" y="5585"/>
                      <a:pt x="2559" y="5444"/>
                      <a:pt x="2390" y="5125"/>
                    </a:cubicBezTo>
                    <a:cubicBezTo>
                      <a:pt x="2342" y="5042"/>
                      <a:pt x="2306" y="4946"/>
                      <a:pt x="2273" y="4837"/>
                    </a:cubicBezTo>
                    <a:cubicBezTo>
                      <a:pt x="2263" y="4810"/>
                      <a:pt x="2259" y="4787"/>
                      <a:pt x="2251" y="4760"/>
                    </a:cubicBezTo>
                    <a:cubicBezTo>
                      <a:pt x="2247" y="4732"/>
                      <a:pt x="2239" y="4706"/>
                      <a:pt x="2235" y="4677"/>
                    </a:cubicBezTo>
                    <a:cubicBezTo>
                      <a:pt x="2225" y="4634"/>
                      <a:pt x="2218" y="4591"/>
                      <a:pt x="2213" y="4548"/>
                    </a:cubicBezTo>
                    <a:cubicBezTo>
                      <a:pt x="2211" y="4532"/>
                      <a:pt x="2211" y="4517"/>
                      <a:pt x="2206" y="4503"/>
                    </a:cubicBezTo>
                    <a:cubicBezTo>
                      <a:pt x="2187" y="4367"/>
                      <a:pt x="2168" y="4227"/>
                      <a:pt x="2118" y="4089"/>
                    </a:cubicBezTo>
                    <a:cubicBezTo>
                      <a:pt x="2047" y="3900"/>
                      <a:pt x="1882" y="3686"/>
                      <a:pt x="1634" y="3657"/>
                    </a:cubicBezTo>
                    <a:cubicBezTo>
                      <a:pt x="1615" y="3655"/>
                      <a:pt x="1596" y="3655"/>
                      <a:pt x="1575" y="3655"/>
                    </a:cubicBezTo>
                    <a:cubicBezTo>
                      <a:pt x="1456" y="3655"/>
                      <a:pt x="1346" y="3696"/>
                      <a:pt x="1239" y="3738"/>
                    </a:cubicBezTo>
                    <a:lnTo>
                      <a:pt x="1151" y="3774"/>
                    </a:lnTo>
                    <a:cubicBezTo>
                      <a:pt x="1127" y="3784"/>
                      <a:pt x="1106" y="3788"/>
                      <a:pt x="1082" y="3793"/>
                    </a:cubicBezTo>
                    <a:cubicBezTo>
                      <a:pt x="1036" y="3805"/>
                      <a:pt x="989" y="3812"/>
                      <a:pt x="939" y="3815"/>
                    </a:cubicBezTo>
                    <a:cubicBezTo>
                      <a:pt x="934" y="3815"/>
                      <a:pt x="928" y="3815"/>
                      <a:pt x="923" y="3815"/>
                    </a:cubicBezTo>
                    <a:cubicBezTo>
                      <a:pt x="647" y="3815"/>
                      <a:pt x="365" y="3633"/>
                      <a:pt x="272" y="3372"/>
                    </a:cubicBezTo>
                    <a:cubicBezTo>
                      <a:pt x="198" y="3141"/>
                      <a:pt x="253" y="2879"/>
                      <a:pt x="396" y="2695"/>
                    </a:cubicBezTo>
                    <a:cubicBezTo>
                      <a:pt x="443" y="2636"/>
                      <a:pt x="501" y="2586"/>
                      <a:pt x="562" y="2545"/>
                    </a:cubicBezTo>
                    <a:cubicBezTo>
                      <a:pt x="584" y="2533"/>
                      <a:pt x="605" y="2521"/>
                      <a:pt x="622" y="2512"/>
                    </a:cubicBezTo>
                    <a:cubicBezTo>
                      <a:pt x="662" y="2493"/>
                      <a:pt x="701" y="2478"/>
                      <a:pt x="746" y="2464"/>
                    </a:cubicBezTo>
                    <a:cubicBezTo>
                      <a:pt x="855" y="2421"/>
                      <a:pt x="977" y="2381"/>
                      <a:pt x="1063" y="2276"/>
                    </a:cubicBezTo>
                    <a:cubicBezTo>
                      <a:pt x="1284" y="2021"/>
                      <a:pt x="1129" y="1683"/>
                      <a:pt x="1015" y="1440"/>
                    </a:cubicBezTo>
                    <a:cubicBezTo>
                      <a:pt x="1001" y="1409"/>
                      <a:pt x="989" y="1383"/>
                      <a:pt x="979" y="1359"/>
                    </a:cubicBezTo>
                    <a:cubicBezTo>
                      <a:pt x="963" y="1321"/>
                      <a:pt x="951" y="1287"/>
                      <a:pt x="939" y="1259"/>
                    </a:cubicBezTo>
                    <a:cubicBezTo>
                      <a:pt x="925" y="1216"/>
                      <a:pt x="915" y="1178"/>
                      <a:pt x="908" y="1140"/>
                    </a:cubicBezTo>
                    <a:cubicBezTo>
                      <a:pt x="817" y="668"/>
                      <a:pt x="1120" y="432"/>
                      <a:pt x="1406" y="320"/>
                    </a:cubicBezTo>
                    <a:cubicBezTo>
                      <a:pt x="1575" y="251"/>
                      <a:pt x="1775" y="213"/>
                      <a:pt x="1985" y="203"/>
                    </a:cubicBezTo>
                    <a:cubicBezTo>
                      <a:pt x="2022" y="201"/>
                      <a:pt x="2061" y="199"/>
                      <a:pt x="2100" y="199"/>
                    </a:cubicBezTo>
                    <a:close/>
                    <a:moveTo>
                      <a:pt x="2113" y="0"/>
                    </a:moveTo>
                    <a:cubicBezTo>
                      <a:pt x="1964" y="0"/>
                      <a:pt x="1816" y="13"/>
                      <a:pt x="1677" y="39"/>
                    </a:cubicBezTo>
                    <a:cubicBezTo>
                      <a:pt x="1558" y="63"/>
                      <a:pt x="1444" y="94"/>
                      <a:pt x="1344" y="134"/>
                    </a:cubicBezTo>
                    <a:cubicBezTo>
                      <a:pt x="891" y="315"/>
                      <a:pt x="670" y="649"/>
                      <a:pt x="717" y="1073"/>
                    </a:cubicBezTo>
                    <a:cubicBezTo>
                      <a:pt x="727" y="1142"/>
                      <a:pt x="739" y="1213"/>
                      <a:pt x="760" y="1285"/>
                    </a:cubicBezTo>
                    <a:cubicBezTo>
                      <a:pt x="763" y="1292"/>
                      <a:pt x="763" y="1299"/>
                      <a:pt x="765" y="1304"/>
                    </a:cubicBezTo>
                    <a:cubicBezTo>
                      <a:pt x="786" y="1368"/>
                      <a:pt x="817" y="1440"/>
                      <a:pt x="848" y="1511"/>
                    </a:cubicBezTo>
                    <a:cubicBezTo>
                      <a:pt x="972" y="1776"/>
                      <a:pt x="1056" y="1992"/>
                      <a:pt x="925" y="2145"/>
                    </a:cubicBezTo>
                    <a:cubicBezTo>
                      <a:pt x="870" y="2209"/>
                      <a:pt x="777" y="2242"/>
                      <a:pt x="682" y="2278"/>
                    </a:cubicBezTo>
                    <a:cubicBezTo>
                      <a:pt x="634" y="2297"/>
                      <a:pt x="591" y="2314"/>
                      <a:pt x="546" y="2333"/>
                    </a:cubicBezTo>
                    <a:cubicBezTo>
                      <a:pt x="472" y="2369"/>
                      <a:pt x="403" y="2416"/>
                      <a:pt x="341" y="2471"/>
                    </a:cubicBezTo>
                    <a:cubicBezTo>
                      <a:pt x="288" y="2519"/>
                      <a:pt x="241" y="2574"/>
                      <a:pt x="203" y="2633"/>
                    </a:cubicBezTo>
                    <a:cubicBezTo>
                      <a:pt x="55" y="2859"/>
                      <a:pt x="0" y="3157"/>
                      <a:pt x="96" y="3417"/>
                    </a:cubicBezTo>
                    <a:cubicBezTo>
                      <a:pt x="215" y="3748"/>
                      <a:pt x="548" y="3974"/>
                      <a:pt x="889" y="3989"/>
                    </a:cubicBezTo>
                    <a:cubicBezTo>
                      <a:pt x="900" y="3989"/>
                      <a:pt x="911" y="3989"/>
                      <a:pt x="922" y="3989"/>
                    </a:cubicBezTo>
                    <a:cubicBezTo>
                      <a:pt x="978" y="3989"/>
                      <a:pt x="1036" y="3984"/>
                      <a:pt x="1091" y="3974"/>
                    </a:cubicBezTo>
                    <a:cubicBezTo>
                      <a:pt x="1106" y="3970"/>
                      <a:pt x="1120" y="3967"/>
                      <a:pt x="1132" y="3965"/>
                    </a:cubicBezTo>
                    <a:cubicBezTo>
                      <a:pt x="1194" y="3950"/>
                      <a:pt x="1253" y="3924"/>
                      <a:pt x="1310" y="3905"/>
                    </a:cubicBezTo>
                    <a:cubicBezTo>
                      <a:pt x="1406" y="3867"/>
                      <a:pt x="1497" y="3835"/>
                      <a:pt x="1585" y="3835"/>
                    </a:cubicBezTo>
                    <a:cubicBezTo>
                      <a:pt x="1596" y="3835"/>
                      <a:pt x="1607" y="3835"/>
                      <a:pt x="1618" y="3836"/>
                    </a:cubicBezTo>
                    <a:cubicBezTo>
                      <a:pt x="1777" y="3853"/>
                      <a:pt x="1894" y="4015"/>
                      <a:pt x="1944" y="4146"/>
                    </a:cubicBezTo>
                    <a:cubicBezTo>
                      <a:pt x="1985" y="4251"/>
                      <a:pt x="2001" y="4360"/>
                      <a:pt x="2016" y="4477"/>
                    </a:cubicBezTo>
                    <a:cubicBezTo>
                      <a:pt x="2020" y="4489"/>
                      <a:pt x="2023" y="4503"/>
                      <a:pt x="2023" y="4515"/>
                    </a:cubicBezTo>
                    <a:cubicBezTo>
                      <a:pt x="2032" y="4572"/>
                      <a:pt x="2037" y="4629"/>
                      <a:pt x="2049" y="4682"/>
                    </a:cubicBezTo>
                    <a:cubicBezTo>
                      <a:pt x="2049" y="4684"/>
                      <a:pt x="2051" y="4691"/>
                      <a:pt x="2051" y="4694"/>
                    </a:cubicBezTo>
                    <a:cubicBezTo>
                      <a:pt x="2082" y="4860"/>
                      <a:pt x="2130" y="5006"/>
                      <a:pt x="2189" y="5127"/>
                    </a:cubicBezTo>
                    <a:cubicBezTo>
                      <a:pt x="2230" y="5213"/>
                      <a:pt x="2273" y="5287"/>
                      <a:pt x="2323" y="5354"/>
                    </a:cubicBezTo>
                    <a:cubicBezTo>
                      <a:pt x="2525" y="5628"/>
                      <a:pt x="2797" y="5756"/>
                      <a:pt x="3037" y="5778"/>
                    </a:cubicBezTo>
                    <a:cubicBezTo>
                      <a:pt x="3068" y="5780"/>
                      <a:pt x="3097" y="5780"/>
                      <a:pt x="3123" y="5780"/>
                    </a:cubicBezTo>
                    <a:cubicBezTo>
                      <a:pt x="3350" y="5780"/>
                      <a:pt x="3552" y="5697"/>
                      <a:pt x="3693" y="5551"/>
                    </a:cubicBezTo>
                    <a:cubicBezTo>
                      <a:pt x="3752" y="5489"/>
                      <a:pt x="3802" y="5413"/>
                      <a:pt x="3835" y="5330"/>
                    </a:cubicBezTo>
                    <a:cubicBezTo>
                      <a:pt x="3890" y="5194"/>
                      <a:pt x="3895" y="5053"/>
                      <a:pt x="3881" y="4910"/>
                    </a:cubicBezTo>
                    <a:cubicBezTo>
                      <a:pt x="3866" y="4787"/>
                      <a:pt x="3835" y="4663"/>
                      <a:pt x="3809" y="4541"/>
                    </a:cubicBezTo>
                    <a:cubicBezTo>
                      <a:pt x="3743" y="4267"/>
                      <a:pt x="3678" y="4005"/>
                      <a:pt x="3824" y="3815"/>
                    </a:cubicBezTo>
                    <a:cubicBezTo>
                      <a:pt x="3855" y="3777"/>
                      <a:pt x="3890" y="3743"/>
                      <a:pt x="3931" y="3715"/>
                    </a:cubicBezTo>
                    <a:cubicBezTo>
                      <a:pt x="4000" y="3667"/>
                      <a:pt x="4083" y="3627"/>
                      <a:pt x="4169" y="3584"/>
                    </a:cubicBezTo>
                    <a:cubicBezTo>
                      <a:pt x="4171" y="3584"/>
                      <a:pt x="4171" y="3579"/>
                      <a:pt x="4171" y="3579"/>
                    </a:cubicBezTo>
                    <a:cubicBezTo>
                      <a:pt x="4207" y="3562"/>
                      <a:pt x="4243" y="3543"/>
                      <a:pt x="4283" y="3526"/>
                    </a:cubicBezTo>
                    <a:cubicBezTo>
                      <a:pt x="4371" y="3479"/>
                      <a:pt x="4457" y="3429"/>
                      <a:pt x="4533" y="3357"/>
                    </a:cubicBezTo>
                    <a:cubicBezTo>
                      <a:pt x="4562" y="3326"/>
                      <a:pt x="4588" y="3291"/>
                      <a:pt x="4612" y="3253"/>
                    </a:cubicBezTo>
                    <a:cubicBezTo>
                      <a:pt x="4693" y="3121"/>
                      <a:pt x="4712" y="2979"/>
                      <a:pt x="4681" y="2836"/>
                    </a:cubicBezTo>
                    <a:cubicBezTo>
                      <a:pt x="4660" y="2733"/>
                      <a:pt x="4622" y="2636"/>
                      <a:pt x="4569" y="2540"/>
                    </a:cubicBezTo>
                    <a:cubicBezTo>
                      <a:pt x="4529" y="2471"/>
                      <a:pt x="4486" y="2404"/>
                      <a:pt x="4431" y="2345"/>
                    </a:cubicBezTo>
                    <a:cubicBezTo>
                      <a:pt x="4395" y="2302"/>
                      <a:pt x="4360" y="2262"/>
                      <a:pt x="4321" y="2221"/>
                    </a:cubicBezTo>
                    <a:cubicBezTo>
                      <a:pt x="4286" y="2185"/>
                      <a:pt x="4248" y="2150"/>
                      <a:pt x="4205" y="2109"/>
                    </a:cubicBezTo>
                    <a:cubicBezTo>
                      <a:pt x="4190" y="2095"/>
                      <a:pt x="4176" y="2078"/>
                      <a:pt x="4157" y="2066"/>
                    </a:cubicBezTo>
                    <a:cubicBezTo>
                      <a:pt x="4012" y="1923"/>
                      <a:pt x="3857" y="1768"/>
                      <a:pt x="3819" y="1597"/>
                    </a:cubicBezTo>
                    <a:cubicBezTo>
                      <a:pt x="3790" y="1492"/>
                      <a:pt x="3797" y="1387"/>
                      <a:pt x="3802" y="1278"/>
                    </a:cubicBezTo>
                    <a:cubicBezTo>
                      <a:pt x="3812" y="1111"/>
                      <a:pt x="3819" y="935"/>
                      <a:pt x="3726" y="744"/>
                    </a:cubicBezTo>
                    <a:cubicBezTo>
                      <a:pt x="3712" y="716"/>
                      <a:pt x="3695" y="692"/>
                      <a:pt x="3678" y="666"/>
                    </a:cubicBezTo>
                    <a:cubicBezTo>
                      <a:pt x="3588" y="525"/>
                      <a:pt x="3461" y="408"/>
                      <a:pt x="3309" y="313"/>
                    </a:cubicBezTo>
                    <a:cubicBezTo>
                      <a:pt x="3014" y="130"/>
                      <a:pt x="2628" y="25"/>
                      <a:pt x="2242" y="3"/>
                    </a:cubicBezTo>
                    <a:cubicBezTo>
                      <a:pt x="2199" y="1"/>
                      <a:pt x="2156" y="0"/>
                      <a:pt x="2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1" name="Google Shape;961;p14"/>
              <p:cNvSpPr/>
              <p:nvPr/>
            </p:nvSpPr>
            <p:spPr>
              <a:xfrm>
                <a:off x="4029104" y="1316216"/>
                <a:ext cx="42679" cy="38477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89" extrusionOk="0">
                    <a:moveTo>
                      <a:pt x="551" y="189"/>
                    </a:moveTo>
                    <a:cubicBezTo>
                      <a:pt x="578" y="189"/>
                      <a:pt x="605" y="192"/>
                      <a:pt x="632" y="200"/>
                    </a:cubicBezTo>
                    <a:cubicBezTo>
                      <a:pt x="794" y="248"/>
                      <a:pt x="889" y="417"/>
                      <a:pt x="841" y="574"/>
                    </a:cubicBezTo>
                    <a:cubicBezTo>
                      <a:pt x="802" y="708"/>
                      <a:pt x="677" y="795"/>
                      <a:pt x="546" y="795"/>
                    </a:cubicBezTo>
                    <a:cubicBezTo>
                      <a:pt x="519" y="795"/>
                      <a:pt x="492" y="791"/>
                      <a:pt x="465" y="784"/>
                    </a:cubicBezTo>
                    <a:cubicBezTo>
                      <a:pt x="305" y="738"/>
                      <a:pt x="210" y="569"/>
                      <a:pt x="258" y="407"/>
                    </a:cubicBezTo>
                    <a:cubicBezTo>
                      <a:pt x="297" y="275"/>
                      <a:pt x="420" y="189"/>
                      <a:pt x="551" y="189"/>
                    </a:cubicBezTo>
                    <a:close/>
                    <a:moveTo>
                      <a:pt x="548" y="0"/>
                    </a:moveTo>
                    <a:cubicBezTo>
                      <a:pt x="334" y="0"/>
                      <a:pt x="136" y="141"/>
                      <a:pt x="77" y="357"/>
                    </a:cubicBezTo>
                    <a:cubicBezTo>
                      <a:pt x="1" y="617"/>
                      <a:pt x="153" y="891"/>
                      <a:pt x="413" y="967"/>
                    </a:cubicBezTo>
                    <a:cubicBezTo>
                      <a:pt x="460" y="981"/>
                      <a:pt x="506" y="989"/>
                      <a:pt x="548" y="989"/>
                    </a:cubicBezTo>
                    <a:cubicBezTo>
                      <a:pt x="763" y="989"/>
                      <a:pt x="961" y="848"/>
                      <a:pt x="1022" y="631"/>
                    </a:cubicBezTo>
                    <a:cubicBezTo>
                      <a:pt x="1096" y="369"/>
                      <a:pt x="949" y="95"/>
                      <a:pt x="687" y="21"/>
                    </a:cubicBezTo>
                    <a:cubicBezTo>
                      <a:pt x="641" y="5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4085633" y="1328665"/>
                <a:ext cx="134611" cy="4380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26" extrusionOk="0">
                    <a:moveTo>
                      <a:pt x="107" y="0"/>
                    </a:moveTo>
                    <a:cubicBezTo>
                      <a:pt x="65" y="0"/>
                      <a:pt x="27" y="29"/>
                      <a:pt x="17" y="71"/>
                    </a:cubicBezTo>
                    <a:cubicBezTo>
                      <a:pt x="1" y="121"/>
                      <a:pt x="32" y="173"/>
                      <a:pt x="82" y="185"/>
                    </a:cubicBezTo>
                    <a:lnTo>
                      <a:pt x="3331" y="1124"/>
                    </a:lnTo>
                    <a:cubicBezTo>
                      <a:pt x="3340" y="1126"/>
                      <a:pt x="3348" y="1126"/>
                      <a:pt x="3357" y="1126"/>
                    </a:cubicBezTo>
                    <a:cubicBezTo>
                      <a:pt x="3400" y="1126"/>
                      <a:pt x="3436" y="1100"/>
                      <a:pt x="3448" y="1059"/>
                    </a:cubicBezTo>
                    <a:cubicBezTo>
                      <a:pt x="3460" y="1009"/>
                      <a:pt x="3429" y="954"/>
                      <a:pt x="3381" y="943"/>
                    </a:cubicBezTo>
                    <a:lnTo>
                      <a:pt x="132" y="4"/>
                    </a:lnTo>
                    <a:cubicBezTo>
                      <a:pt x="123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3" name="Google Shape;963;p14"/>
              <p:cNvSpPr/>
              <p:nvPr/>
            </p:nvSpPr>
            <p:spPr>
              <a:xfrm>
                <a:off x="4081821" y="1341893"/>
                <a:ext cx="134533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127" extrusionOk="0">
                    <a:moveTo>
                      <a:pt x="106" y="1"/>
                    </a:moveTo>
                    <a:cubicBezTo>
                      <a:pt x="64" y="1"/>
                      <a:pt x="25" y="28"/>
                      <a:pt x="15" y="69"/>
                    </a:cubicBezTo>
                    <a:cubicBezTo>
                      <a:pt x="1" y="119"/>
                      <a:pt x="32" y="174"/>
                      <a:pt x="82" y="186"/>
                    </a:cubicBezTo>
                    <a:lnTo>
                      <a:pt x="3331" y="1124"/>
                    </a:lnTo>
                    <a:cubicBezTo>
                      <a:pt x="3338" y="1127"/>
                      <a:pt x="3348" y="1127"/>
                      <a:pt x="3357" y="1127"/>
                    </a:cubicBezTo>
                    <a:cubicBezTo>
                      <a:pt x="3398" y="1127"/>
                      <a:pt x="3434" y="1100"/>
                      <a:pt x="3450" y="1058"/>
                    </a:cubicBezTo>
                    <a:cubicBezTo>
                      <a:pt x="3457" y="1010"/>
                      <a:pt x="3429" y="957"/>
                      <a:pt x="3381" y="943"/>
                    </a:cubicBezTo>
                    <a:lnTo>
                      <a:pt x="132" y="5"/>
                    </a:lnTo>
                    <a:cubicBezTo>
                      <a:pt x="123" y="2"/>
                      <a:pt x="114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4" name="Google Shape;964;p14"/>
              <p:cNvSpPr/>
              <p:nvPr/>
            </p:nvSpPr>
            <p:spPr>
              <a:xfrm>
                <a:off x="4077930" y="1355238"/>
                <a:ext cx="134611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27" extrusionOk="0">
                    <a:moveTo>
                      <a:pt x="103" y="0"/>
                    </a:moveTo>
                    <a:cubicBezTo>
                      <a:pt x="62" y="0"/>
                      <a:pt x="25" y="28"/>
                      <a:pt x="15" y="69"/>
                    </a:cubicBezTo>
                    <a:cubicBezTo>
                      <a:pt x="1" y="119"/>
                      <a:pt x="30" y="174"/>
                      <a:pt x="80" y="186"/>
                    </a:cubicBezTo>
                    <a:lnTo>
                      <a:pt x="3329" y="1124"/>
                    </a:lnTo>
                    <a:cubicBezTo>
                      <a:pt x="3338" y="1127"/>
                      <a:pt x="3345" y="1127"/>
                      <a:pt x="3355" y="1127"/>
                    </a:cubicBezTo>
                    <a:cubicBezTo>
                      <a:pt x="3398" y="1127"/>
                      <a:pt x="3434" y="1098"/>
                      <a:pt x="3448" y="1058"/>
                    </a:cubicBezTo>
                    <a:cubicBezTo>
                      <a:pt x="3460" y="1010"/>
                      <a:pt x="3431" y="960"/>
                      <a:pt x="3384" y="946"/>
                    </a:cubicBezTo>
                    <a:lnTo>
                      <a:pt x="132" y="5"/>
                    </a:lnTo>
                    <a:cubicBezTo>
                      <a:pt x="122" y="2"/>
                      <a:pt x="113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5" name="Google Shape;965;p14"/>
              <p:cNvSpPr/>
              <p:nvPr/>
            </p:nvSpPr>
            <p:spPr>
              <a:xfrm>
                <a:off x="4013153" y="1376596"/>
                <a:ext cx="39800" cy="38438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988" extrusionOk="0">
                    <a:moveTo>
                      <a:pt x="513" y="187"/>
                    </a:moveTo>
                    <a:cubicBezTo>
                      <a:pt x="542" y="187"/>
                      <a:pt x="570" y="192"/>
                      <a:pt x="596" y="199"/>
                    </a:cubicBezTo>
                    <a:cubicBezTo>
                      <a:pt x="673" y="223"/>
                      <a:pt x="739" y="273"/>
                      <a:pt x="777" y="344"/>
                    </a:cubicBezTo>
                    <a:cubicBezTo>
                      <a:pt x="816" y="416"/>
                      <a:pt x="825" y="499"/>
                      <a:pt x="804" y="578"/>
                    </a:cubicBezTo>
                    <a:cubicBezTo>
                      <a:pt x="780" y="654"/>
                      <a:pt x="730" y="721"/>
                      <a:pt x="658" y="759"/>
                    </a:cubicBezTo>
                    <a:cubicBezTo>
                      <a:pt x="612" y="783"/>
                      <a:pt x="560" y="796"/>
                      <a:pt x="509" y="796"/>
                    </a:cubicBezTo>
                    <a:cubicBezTo>
                      <a:pt x="482" y="796"/>
                      <a:pt x="454" y="792"/>
                      <a:pt x="427" y="785"/>
                    </a:cubicBezTo>
                    <a:cubicBezTo>
                      <a:pt x="349" y="761"/>
                      <a:pt x="284" y="713"/>
                      <a:pt x="244" y="640"/>
                    </a:cubicBezTo>
                    <a:cubicBezTo>
                      <a:pt x="218" y="594"/>
                      <a:pt x="206" y="544"/>
                      <a:pt x="206" y="494"/>
                    </a:cubicBezTo>
                    <a:cubicBezTo>
                      <a:pt x="208" y="463"/>
                      <a:pt x="213" y="435"/>
                      <a:pt x="220" y="409"/>
                    </a:cubicBezTo>
                    <a:cubicBezTo>
                      <a:pt x="244" y="330"/>
                      <a:pt x="291" y="263"/>
                      <a:pt x="368" y="225"/>
                    </a:cubicBezTo>
                    <a:cubicBezTo>
                      <a:pt x="411" y="201"/>
                      <a:pt x="463" y="187"/>
                      <a:pt x="513" y="187"/>
                    </a:cubicBezTo>
                    <a:close/>
                    <a:moveTo>
                      <a:pt x="508" y="0"/>
                    </a:moveTo>
                    <a:cubicBezTo>
                      <a:pt x="427" y="0"/>
                      <a:pt x="346" y="21"/>
                      <a:pt x="275" y="63"/>
                    </a:cubicBezTo>
                    <a:cubicBezTo>
                      <a:pt x="158" y="127"/>
                      <a:pt x="75" y="232"/>
                      <a:pt x="39" y="356"/>
                    </a:cubicBezTo>
                    <a:cubicBezTo>
                      <a:pt x="1" y="485"/>
                      <a:pt x="15" y="618"/>
                      <a:pt x="82" y="732"/>
                    </a:cubicBezTo>
                    <a:cubicBezTo>
                      <a:pt x="144" y="844"/>
                      <a:pt x="251" y="928"/>
                      <a:pt x="375" y="968"/>
                    </a:cubicBezTo>
                    <a:cubicBezTo>
                      <a:pt x="420" y="980"/>
                      <a:pt x="468" y="987"/>
                      <a:pt x="513" y="987"/>
                    </a:cubicBezTo>
                    <a:cubicBezTo>
                      <a:pt x="594" y="987"/>
                      <a:pt x="677" y="968"/>
                      <a:pt x="751" y="925"/>
                    </a:cubicBezTo>
                    <a:cubicBezTo>
                      <a:pt x="868" y="864"/>
                      <a:pt x="951" y="759"/>
                      <a:pt x="987" y="630"/>
                    </a:cubicBezTo>
                    <a:cubicBezTo>
                      <a:pt x="1023" y="501"/>
                      <a:pt x="1011" y="373"/>
                      <a:pt x="944" y="256"/>
                    </a:cubicBezTo>
                    <a:cubicBezTo>
                      <a:pt x="880" y="139"/>
                      <a:pt x="775" y="56"/>
                      <a:pt x="649" y="20"/>
                    </a:cubicBezTo>
                    <a:cubicBezTo>
                      <a:pt x="603" y="7"/>
                      <a:pt x="555" y="0"/>
                      <a:pt x="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6" name="Google Shape;966;p14"/>
              <p:cNvSpPr/>
              <p:nvPr/>
            </p:nvSpPr>
            <p:spPr>
              <a:xfrm>
                <a:off x="4068048" y="1388890"/>
                <a:ext cx="134767" cy="44040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132" extrusionOk="0">
                    <a:moveTo>
                      <a:pt x="110" y="1"/>
                    </a:moveTo>
                    <a:cubicBezTo>
                      <a:pt x="67" y="1"/>
                      <a:pt x="29" y="29"/>
                      <a:pt x="17" y="71"/>
                    </a:cubicBezTo>
                    <a:cubicBezTo>
                      <a:pt x="0" y="121"/>
                      <a:pt x="31" y="174"/>
                      <a:pt x="81" y="190"/>
                    </a:cubicBezTo>
                    <a:lnTo>
                      <a:pt x="3330" y="1126"/>
                    </a:lnTo>
                    <a:cubicBezTo>
                      <a:pt x="3340" y="1131"/>
                      <a:pt x="3347" y="1131"/>
                      <a:pt x="3356" y="1131"/>
                    </a:cubicBezTo>
                    <a:cubicBezTo>
                      <a:pt x="3399" y="1131"/>
                      <a:pt x="3433" y="1103"/>
                      <a:pt x="3449" y="1062"/>
                    </a:cubicBezTo>
                    <a:cubicBezTo>
                      <a:pt x="3464" y="1012"/>
                      <a:pt x="3435" y="957"/>
                      <a:pt x="3383" y="943"/>
                    </a:cubicBezTo>
                    <a:lnTo>
                      <a:pt x="136" y="4"/>
                    </a:lnTo>
                    <a:cubicBezTo>
                      <a:pt x="127" y="2"/>
                      <a:pt x="11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4064313" y="1402235"/>
                <a:ext cx="134689" cy="43924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1129" extrusionOk="0">
                    <a:moveTo>
                      <a:pt x="106" y="1"/>
                    </a:moveTo>
                    <a:cubicBezTo>
                      <a:pt x="65" y="1"/>
                      <a:pt x="27" y="27"/>
                      <a:pt x="17" y="69"/>
                    </a:cubicBezTo>
                    <a:cubicBezTo>
                      <a:pt x="1" y="121"/>
                      <a:pt x="32" y="174"/>
                      <a:pt x="82" y="188"/>
                    </a:cubicBezTo>
                    <a:lnTo>
                      <a:pt x="3331" y="1126"/>
                    </a:lnTo>
                    <a:cubicBezTo>
                      <a:pt x="3341" y="1129"/>
                      <a:pt x="3348" y="1129"/>
                      <a:pt x="3357" y="1129"/>
                    </a:cubicBezTo>
                    <a:cubicBezTo>
                      <a:pt x="3400" y="1129"/>
                      <a:pt x="3436" y="1103"/>
                      <a:pt x="3448" y="1062"/>
                    </a:cubicBezTo>
                    <a:cubicBezTo>
                      <a:pt x="3462" y="1012"/>
                      <a:pt x="3431" y="957"/>
                      <a:pt x="3381" y="943"/>
                    </a:cubicBezTo>
                    <a:lnTo>
                      <a:pt x="132" y="4"/>
                    </a:lnTo>
                    <a:cubicBezTo>
                      <a:pt x="123" y="2"/>
                      <a:pt x="114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8" name="Google Shape;968;p14"/>
              <p:cNvSpPr/>
              <p:nvPr/>
            </p:nvSpPr>
            <p:spPr>
              <a:xfrm>
                <a:off x="4060423" y="1415540"/>
                <a:ext cx="134806" cy="43885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1128" extrusionOk="0">
                    <a:moveTo>
                      <a:pt x="110" y="0"/>
                    </a:moveTo>
                    <a:cubicBezTo>
                      <a:pt x="67" y="0"/>
                      <a:pt x="27" y="27"/>
                      <a:pt x="15" y="70"/>
                    </a:cubicBezTo>
                    <a:cubicBezTo>
                      <a:pt x="1" y="122"/>
                      <a:pt x="29" y="175"/>
                      <a:pt x="82" y="186"/>
                    </a:cubicBezTo>
                    <a:lnTo>
                      <a:pt x="3329" y="1125"/>
                    </a:lnTo>
                    <a:cubicBezTo>
                      <a:pt x="3338" y="1127"/>
                      <a:pt x="3348" y="1127"/>
                      <a:pt x="3357" y="1127"/>
                    </a:cubicBezTo>
                    <a:cubicBezTo>
                      <a:pt x="3398" y="1127"/>
                      <a:pt x="3433" y="1101"/>
                      <a:pt x="3448" y="1058"/>
                    </a:cubicBezTo>
                    <a:cubicBezTo>
                      <a:pt x="3464" y="1008"/>
                      <a:pt x="3433" y="956"/>
                      <a:pt x="3383" y="939"/>
                    </a:cubicBezTo>
                    <a:lnTo>
                      <a:pt x="134" y="3"/>
                    </a:lnTo>
                    <a:cubicBezTo>
                      <a:pt x="126" y="1"/>
                      <a:pt x="118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9" name="Google Shape;969;p14"/>
              <p:cNvSpPr/>
              <p:nvPr/>
            </p:nvSpPr>
            <p:spPr>
              <a:xfrm>
                <a:off x="3923827" y="1434915"/>
                <a:ext cx="274436" cy="271012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6966" extrusionOk="0">
                    <a:moveTo>
                      <a:pt x="1496" y="749"/>
                    </a:moveTo>
                    <a:cubicBezTo>
                      <a:pt x="1842" y="808"/>
                      <a:pt x="2182" y="1034"/>
                      <a:pt x="2290" y="1315"/>
                    </a:cubicBezTo>
                    <a:cubicBezTo>
                      <a:pt x="2383" y="1554"/>
                      <a:pt x="2287" y="1809"/>
                      <a:pt x="2206" y="2033"/>
                    </a:cubicBezTo>
                    <a:cubicBezTo>
                      <a:pt x="2121" y="2264"/>
                      <a:pt x="2040" y="2485"/>
                      <a:pt x="2187" y="2642"/>
                    </a:cubicBezTo>
                    <a:cubicBezTo>
                      <a:pt x="2279" y="2744"/>
                      <a:pt x="2394" y="2768"/>
                      <a:pt x="2504" y="2768"/>
                    </a:cubicBezTo>
                    <a:cubicBezTo>
                      <a:pt x="2559" y="2768"/>
                      <a:pt x="2614" y="2762"/>
                      <a:pt x="2664" y="2757"/>
                    </a:cubicBezTo>
                    <a:cubicBezTo>
                      <a:pt x="2721" y="2750"/>
                      <a:pt x="2770" y="2744"/>
                      <a:pt x="2813" y="2744"/>
                    </a:cubicBezTo>
                    <a:cubicBezTo>
                      <a:pt x="2888" y="2744"/>
                      <a:pt x="2942" y="2762"/>
                      <a:pt x="2988" y="2821"/>
                    </a:cubicBezTo>
                    <a:cubicBezTo>
                      <a:pt x="3076" y="2942"/>
                      <a:pt x="3035" y="3090"/>
                      <a:pt x="2950" y="3319"/>
                    </a:cubicBezTo>
                    <a:cubicBezTo>
                      <a:pt x="2857" y="3571"/>
                      <a:pt x="2740" y="3883"/>
                      <a:pt x="3064" y="4107"/>
                    </a:cubicBezTo>
                    <a:cubicBezTo>
                      <a:pt x="3112" y="4143"/>
                      <a:pt x="3166" y="4167"/>
                      <a:pt x="3216" y="4193"/>
                    </a:cubicBezTo>
                    <a:cubicBezTo>
                      <a:pt x="3366" y="4272"/>
                      <a:pt x="3455" y="4324"/>
                      <a:pt x="3464" y="4450"/>
                    </a:cubicBezTo>
                    <a:cubicBezTo>
                      <a:pt x="3466" y="4503"/>
                      <a:pt x="3452" y="4579"/>
                      <a:pt x="3433" y="4658"/>
                    </a:cubicBezTo>
                    <a:cubicBezTo>
                      <a:pt x="3397" y="4817"/>
                      <a:pt x="3359" y="4998"/>
                      <a:pt x="3457" y="5141"/>
                    </a:cubicBezTo>
                    <a:cubicBezTo>
                      <a:pt x="3564" y="5296"/>
                      <a:pt x="3738" y="5325"/>
                      <a:pt x="3907" y="5358"/>
                    </a:cubicBezTo>
                    <a:cubicBezTo>
                      <a:pt x="4093" y="5394"/>
                      <a:pt x="4272" y="5425"/>
                      <a:pt x="4372" y="5618"/>
                    </a:cubicBezTo>
                    <a:cubicBezTo>
                      <a:pt x="4498" y="5849"/>
                      <a:pt x="4407" y="6204"/>
                      <a:pt x="4243" y="6528"/>
                    </a:cubicBezTo>
                    <a:lnTo>
                      <a:pt x="563" y="5468"/>
                    </a:lnTo>
                    <a:cubicBezTo>
                      <a:pt x="343" y="5406"/>
                      <a:pt x="215" y="5175"/>
                      <a:pt x="282" y="4953"/>
                    </a:cubicBezTo>
                    <a:lnTo>
                      <a:pt x="1496" y="749"/>
                    </a:lnTo>
                    <a:close/>
                    <a:moveTo>
                      <a:pt x="1963" y="189"/>
                    </a:moveTo>
                    <a:cubicBezTo>
                      <a:pt x="1999" y="189"/>
                      <a:pt x="2035" y="193"/>
                      <a:pt x="2073" y="203"/>
                    </a:cubicBezTo>
                    <a:lnTo>
                      <a:pt x="6547" y="1497"/>
                    </a:lnTo>
                    <a:cubicBezTo>
                      <a:pt x="6768" y="1563"/>
                      <a:pt x="6894" y="1792"/>
                      <a:pt x="6832" y="2011"/>
                    </a:cubicBezTo>
                    <a:lnTo>
                      <a:pt x="5539" y="6475"/>
                    </a:lnTo>
                    <a:cubicBezTo>
                      <a:pt x="5486" y="6656"/>
                      <a:pt x="5322" y="6775"/>
                      <a:pt x="5141" y="6775"/>
                    </a:cubicBezTo>
                    <a:cubicBezTo>
                      <a:pt x="5101" y="6775"/>
                      <a:pt x="5062" y="6771"/>
                      <a:pt x="5024" y="6759"/>
                    </a:cubicBezTo>
                    <a:lnTo>
                      <a:pt x="4422" y="6585"/>
                    </a:lnTo>
                    <a:cubicBezTo>
                      <a:pt x="4596" y="6232"/>
                      <a:pt x="4696" y="5834"/>
                      <a:pt x="4536" y="5527"/>
                    </a:cubicBezTo>
                    <a:cubicBezTo>
                      <a:pt x="4391" y="5253"/>
                      <a:pt x="4136" y="5206"/>
                      <a:pt x="3933" y="5170"/>
                    </a:cubicBezTo>
                    <a:cubicBezTo>
                      <a:pt x="3790" y="5144"/>
                      <a:pt x="3669" y="5122"/>
                      <a:pt x="3607" y="5034"/>
                    </a:cubicBezTo>
                    <a:cubicBezTo>
                      <a:pt x="3557" y="4960"/>
                      <a:pt x="3583" y="4829"/>
                      <a:pt x="3612" y="4701"/>
                    </a:cubicBezTo>
                    <a:cubicBezTo>
                      <a:pt x="3633" y="4608"/>
                      <a:pt x="3652" y="4522"/>
                      <a:pt x="3645" y="4438"/>
                    </a:cubicBezTo>
                    <a:cubicBezTo>
                      <a:pt x="3628" y="4200"/>
                      <a:pt x="3443" y="4105"/>
                      <a:pt x="3297" y="4026"/>
                    </a:cubicBezTo>
                    <a:cubicBezTo>
                      <a:pt x="3250" y="4000"/>
                      <a:pt x="3204" y="3979"/>
                      <a:pt x="3166" y="3953"/>
                    </a:cubicBezTo>
                    <a:cubicBezTo>
                      <a:pt x="2969" y="3817"/>
                      <a:pt x="3016" y="3657"/>
                      <a:pt x="3119" y="3383"/>
                    </a:cubicBezTo>
                    <a:cubicBezTo>
                      <a:pt x="3195" y="3166"/>
                      <a:pt x="3288" y="2921"/>
                      <a:pt x="3131" y="2709"/>
                    </a:cubicBezTo>
                    <a:cubicBezTo>
                      <a:pt x="3036" y="2581"/>
                      <a:pt x="2912" y="2553"/>
                      <a:pt x="2792" y="2553"/>
                    </a:cubicBezTo>
                    <a:cubicBezTo>
                      <a:pt x="2737" y="2553"/>
                      <a:pt x="2683" y="2559"/>
                      <a:pt x="2633" y="2564"/>
                    </a:cubicBezTo>
                    <a:cubicBezTo>
                      <a:pt x="2576" y="2571"/>
                      <a:pt x="2527" y="2577"/>
                      <a:pt x="2484" y="2577"/>
                    </a:cubicBezTo>
                    <a:cubicBezTo>
                      <a:pt x="2415" y="2577"/>
                      <a:pt x="2362" y="2562"/>
                      <a:pt x="2318" y="2514"/>
                    </a:cubicBezTo>
                    <a:cubicBezTo>
                      <a:pt x="2249" y="2440"/>
                      <a:pt x="2309" y="2278"/>
                      <a:pt x="2373" y="2094"/>
                    </a:cubicBezTo>
                    <a:cubicBezTo>
                      <a:pt x="2464" y="1851"/>
                      <a:pt x="2576" y="1549"/>
                      <a:pt x="2456" y="1246"/>
                    </a:cubicBezTo>
                    <a:cubicBezTo>
                      <a:pt x="2330" y="908"/>
                      <a:pt x="1939" y="641"/>
                      <a:pt x="1539" y="567"/>
                    </a:cubicBezTo>
                    <a:lnTo>
                      <a:pt x="1563" y="489"/>
                    </a:lnTo>
                    <a:cubicBezTo>
                      <a:pt x="1618" y="308"/>
                      <a:pt x="1782" y="189"/>
                      <a:pt x="1963" y="189"/>
                    </a:cubicBezTo>
                    <a:close/>
                    <a:moveTo>
                      <a:pt x="1966" y="1"/>
                    </a:moveTo>
                    <a:cubicBezTo>
                      <a:pt x="1699" y="1"/>
                      <a:pt x="1461" y="179"/>
                      <a:pt x="1384" y="439"/>
                    </a:cubicBezTo>
                    <a:lnTo>
                      <a:pt x="93" y="4903"/>
                    </a:lnTo>
                    <a:cubicBezTo>
                      <a:pt x="0" y="5225"/>
                      <a:pt x="186" y="5558"/>
                      <a:pt x="508" y="5649"/>
                    </a:cubicBezTo>
                    <a:lnTo>
                      <a:pt x="4970" y="6942"/>
                    </a:lnTo>
                    <a:cubicBezTo>
                      <a:pt x="5024" y="6956"/>
                      <a:pt x="5082" y="6966"/>
                      <a:pt x="5136" y="6966"/>
                    </a:cubicBezTo>
                    <a:cubicBezTo>
                      <a:pt x="5406" y="6966"/>
                      <a:pt x="5644" y="6787"/>
                      <a:pt x="5718" y="6528"/>
                    </a:cubicBezTo>
                    <a:lnTo>
                      <a:pt x="7011" y="2066"/>
                    </a:lnTo>
                    <a:cubicBezTo>
                      <a:pt x="7054" y="1911"/>
                      <a:pt x="7037" y="1747"/>
                      <a:pt x="6959" y="1606"/>
                    </a:cubicBezTo>
                    <a:cubicBezTo>
                      <a:pt x="6885" y="1463"/>
                      <a:pt x="6754" y="1363"/>
                      <a:pt x="6599" y="1318"/>
                    </a:cubicBezTo>
                    <a:lnTo>
                      <a:pt x="2128" y="24"/>
                    </a:lnTo>
                    <a:cubicBezTo>
                      <a:pt x="2073" y="10"/>
                      <a:pt x="2016" y="1"/>
                      <a:pt x="1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0" name="Google Shape;970;p14"/>
              <p:cNvSpPr/>
              <p:nvPr/>
            </p:nvSpPr>
            <p:spPr>
              <a:xfrm>
                <a:off x="4062018" y="1508017"/>
                <a:ext cx="100569" cy="11850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046" extrusionOk="0">
                    <a:moveTo>
                      <a:pt x="1152" y="200"/>
                    </a:moveTo>
                    <a:cubicBezTo>
                      <a:pt x="1441" y="200"/>
                      <a:pt x="1751" y="306"/>
                      <a:pt x="1846" y="501"/>
                    </a:cubicBezTo>
                    <a:cubicBezTo>
                      <a:pt x="1880" y="568"/>
                      <a:pt x="1877" y="632"/>
                      <a:pt x="1875" y="704"/>
                    </a:cubicBezTo>
                    <a:cubicBezTo>
                      <a:pt x="1870" y="763"/>
                      <a:pt x="1868" y="835"/>
                      <a:pt x="1887" y="906"/>
                    </a:cubicBezTo>
                    <a:cubicBezTo>
                      <a:pt x="1918" y="1047"/>
                      <a:pt x="2032" y="1154"/>
                      <a:pt x="2125" y="1240"/>
                    </a:cubicBezTo>
                    <a:cubicBezTo>
                      <a:pt x="2144" y="1261"/>
                      <a:pt x="2163" y="1276"/>
                      <a:pt x="2180" y="1295"/>
                    </a:cubicBezTo>
                    <a:cubicBezTo>
                      <a:pt x="2282" y="1395"/>
                      <a:pt x="2363" y="1545"/>
                      <a:pt x="2304" y="1640"/>
                    </a:cubicBezTo>
                    <a:cubicBezTo>
                      <a:pt x="2273" y="1688"/>
                      <a:pt x="2211" y="1716"/>
                      <a:pt x="2139" y="1752"/>
                    </a:cubicBezTo>
                    <a:cubicBezTo>
                      <a:pt x="2061" y="1790"/>
                      <a:pt x="1973" y="1831"/>
                      <a:pt x="1911" y="1914"/>
                    </a:cubicBezTo>
                    <a:cubicBezTo>
                      <a:pt x="1794" y="2064"/>
                      <a:pt x="1839" y="2243"/>
                      <a:pt x="1875" y="2405"/>
                    </a:cubicBezTo>
                    <a:cubicBezTo>
                      <a:pt x="1904" y="2524"/>
                      <a:pt x="1927" y="2633"/>
                      <a:pt x="1894" y="2724"/>
                    </a:cubicBezTo>
                    <a:cubicBezTo>
                      <a:pt x="1861" y="2806"/>
                      <a:pt x="1773" y="2861"/>
                      <a:pt x="1668" y="2861"/>
                    </a:cubicBezTo>
                    <a:cubicBezTo>
                      <a:pt x="1658" y="2861"/>
                      <a:pt x="1647" y="2861"/>
                      <a:pt x="1637" y="2860"/>
                    </a:cubicBezTo>
                    <a:cubicBezTo>
                      <a:pt x="1449" y="2843"/>
                      <a:pt x="1308" y="2681"/>
                      <a:pt x="1260" y="2421"/>
                    </a:cubicBezTo>
                    <a:cubicBezTo>
                      <a:pt x="1256" y="2393"/>
                      <a:pt x="1251" y="2367"/>
                      <a:pt x="1246" y="2338"/>
                    </a:cubicBezTo>
                    <a:cubicBezTo>
                      <a:pt x="1237" y="2266"/>
                      <a:pt x="1225" y="2193"/>
                      <a:pt x="1198" y="2119"/>
                    </a:cubicBezTo>
                    <a:cubicBezTo>
                      <a:pt x="1156" y="2009"/>
                      <a:pt x="1060" y="1885"/>
                      <a:pt x="915" y="1869"/>
                    </a:cubicBezTo>
                    <a:cubicBezTo>
                      <a:pt x="903" y="1866"/>
                      <a:pt x="891" y="1866"/>
                      <a:pt x="879" y="1866"/>
                    </a:cubicBezTo>
                    <a:cubicBezTo>
                      <a:pt x="808" y="1866"/>
                      <a:pt x="746" y="1890"/>
                      <a:pt x="691" y="1909"/>
                    </a:cubicBezTo>
                    <a:cubicBezTo>
                      <a:pt x="667" y="1919"/>
                      <a:pt x="641" y="1931"/>
                      <a:pt x="617" y="1938"/>
                    </a:cubicBezTo>
                    <a:cubicBezTo>
                      <a:pt x="596" y="1943"/>
                      <a:pt x="574" y="1946"/>
                      <a:pt x="552" y="1946"/>
                    </a:cubicBezTo>
                    <a:cubicBezTo>
                      <a:pt x="428" y="1946"/>
                      <a:pt x="300" y="1865"/>
                      <a:pt x="260" y="1752"/>
                    </a:cubicBezTo>
                    <a:cubicBezTo>
                      <a:pt x="212" y="1616"/>
                      <a:pt x="284" y="1440"/>
                      <a:pt x="415" y="1378"/>
                    </a:cubicBezTo>
                    <a:cubicBezTo>
                      <a:pt x="434" y="1368"/>
                      <a:pt x="453" y="1361"/>
                      <a:pt x="474" y="1354"/>
                    </a:cubicBezTo>
                    <a:cubicBezTo>
                      <a:pt x="534" y="1330"/>
                      <a:pt x="605" y="1306"/>
                      <a:pt x="655" y="1242"/>
                    </a:cubicBezTo>
                    <a:cubicBezTo>
                      <a:pt x="786" y="1087"/>
                      <a:pt x="698" y="894"/>
                      <a:pt x="639" y="766"/>
                    </a:cubicBezTo>
                    <a:cubicBezTo>
                      <a:pt x="624" y="735"/>
                      <a:pt x="608" y="704"/>
                      <a:pt x="603" y="680"/>
                    </a:cubicBezTo>
                    <a:cubicBezTo>
                      <a:pt x="541" y="480"/>
                      <a:pt x="612" y="337"/>
                      <a:pt x="815" y="258"/>
                    </a:cubicBezTo>
                    <a:cubicBezTo>
                      <a:pt x="911" y="219"/>
                      <a:pt x="1030" y="200"/>
                      <a:pt x="1152" y="200"/>
                    </a:cubicBezTo>
                    <a:close/>
                    <a:moveTo>
                      <a:pt x="1154" y="0"/>
                    </a:moveTo>
                    <a:cubicBezTo>
                      <a:pt x="1006" y="0"/>
                      <a:pt x="861" y="25"/>
                      <a:pt x="739" y="75"/>
                    </a:cubicBezTo>
                    <a:cubicBezTo>
                      <a:pt x="448" y="192"/>
                      <a:pt x="327" y="439"/>
                      <a:pt x="417" y="728"/>
                    </a:cubicBezTo>
                    <a:cubicBezTo>
                      <a:pt x="429" y="763"/>
                      <a:pt x="448" y="799"/>
                      <a:pt x="465" y="837"/>
                    </a:cubicBezTo>
                    <a:cubicBezTo>
                      <a:pt x="522" y="956"/>
                      <a:pt x="558" y="1056"/>
                      <a:pt x="510" y="1111"/>
                    </a:cubicBezTo>
                    <a:cubicBezTo>
                      <a:pt x="489" y="1135"/>
                      <a:pt x="450" y="1152"/>
                      <a:pt x="405" y="1166"/>
                    </a:cubicBezTo>
                    <a:cubicBezTo>
                      <a:pt x="379" y="1175"/>
                      <a:pt x="355" y="1183"/>
                      <a:pt x="334" y="1195"/>
                    </a:cubicBezTo>
                    <a:cubicBezTo>
                      <a:pt x="115" y="1299"/>
                      <a:pt x="0" y="1576"/>
                      <a:pt x="84" y="1807"/>
                    </a:cubicBezTo>
                    <a:cubicBezTo>
                      <a:pt x="152" y="1997"/>
                      <a:pt x="355" y="2125"/>
                      <a:pt x="556" y="2125"/>
                    </a:cubicBezTo>
                    <a:cubicBezTo>
                      <a:pt x="593" y="2125"/>
                      <a:pt x="631" y="2121"/>
                      <a:pt x="667" y="2112"/>
                    </a:cubicBezTo>
                    <a:cubicBezTo>
                      <a:pt x="701" y="2104"/>
                      <a:pt x="729" y="2093"/>
                      <a:pt x="762" y="2081"/>
                    </a:cubicBezTo>
                    <a:cubicBezTo>
                      <a:pt x="809" y="2061"/>
                      <a:pt x="851" y="2047"/>
                      <a:pt x="887" y="2047"/>
                    </a:cubicBezTo>
                    <a:cubicBezTo>
                      <a:pt x="890" y="2047"/>
                      <a:pt x="893" y="2047"/>
                      <a:pt x="896" y="2047"/>
                    </a:cubicBezTo>
                    <a:cubicBezTo>
                      <a:pt x="953" y="2057"/>
                      <a:pt x="1003" y="2116"/>
                      <a:pt x="1025" y="2178"/>
                    </a:cubicBezTo>
                    <a:cubicBezTo>
                      <a:pt x="1046" y="2231"/>
                      <a:pt x="1055" y="2295"/>
                      <a:pt x="1065" y="2357"/>
                    </a:cubicBezTo>
                    <a:cubicBezTo>
                      <a:pt x="1070" y="2390"/>
                      <a:pt x="1072" y="2419"/>
                      <a:pt x="1079" y="2450"/>
                    </a:cubicBezTo>
                    <a:cubicBezTo>
                      <a:pt x="1153" y="2855"/>
                      <a:pt x="1410" y="3022"/>
                      <a:pt x="1625" y="3041"/>
                    </a:cubicBezTo>
                    <a:cubicBezTo>
                      <a:pt x="1639" y="3045"/>
                      <a:pt x="1656" y="3045"/>
                      <a:pt x="1672" y="3045"/>
                    </a:cubicBezTo>
                    <a:cubicBezTo>
                      <a:pt x="1856" y="3045"/>
                      <a:pt x="2018" y="2943"/>
                      <a:pt x="2077" y="2786"/>
                    </a:cubicBezTo>
                    <a:cubicBezTo>
                      <a:pt x="2132" y="2643"/>
                      <a:pt x="2096" y="2488"/>
                      <a:pt x="2061" y="2355"/>
                    </a:cubicBezTo>
                    <a:cubicBezTo>
                      <a:pt x="2030" y="2219"/>
                      <a:pt x="2001" y="2104"/>
                      <a:pt x="2061" y="2023"/>
                    </a:cubicBezTo>
                    <a:cubicBezTo>
                      <a:pt x="2096" y="1978"/>
                      <a:pt x="2156" y="1952"/>
                      <a:pt x="2223" y="1919"/>
                    </a:cubicBezTo>
                    <a:cubicBezTo>
                      <a:pt x="2308" y="1878"/>
                      <a:pt x="2406" y="1833"/>
                      <a:pt x="2466" y="1738"/>
                    </a:cubicBezTo>
                    <a:cubicBezTo>
                      <a:pt x="2585" y="1540"/>
                      <a:pt x="2466" y="1309"/>
                      <a:pt x="2311" y="1154"/>
                    </a:cubicBezTo>
                    <a:cubicBezTo>
                      <a:pt x="2292" y="1135"/>
                      <a:pt x="2270" y="1118"/>
                      <a:pt x="2249" y="1097"/>
                    </a:cubicBezTo>
                    <a:cubicBezTo>
                      <a:pt x="2173" y="1025"/>
                      <a:pt x="2085" y="942"/>
                      <a:pt x="2066" y="856"/>
                    </a:cubicBezTo>
                    <a:cubicBezTo>
                      <a:pt x="2054" y="809"/>
                      <a:pt x="2056" y="761"/>
                      <a:pt x="2058" y="706"/>
                    </a:cubicBezTo>
                    <a:cubicBezTo>
                      <a:pt x="2061" y="620"/>
                      <a:pt x="2068" y="518"/>
                      <a:pt x="2013" y="408"/>
                    </a:cubicBezTo>
                    <a:cubicBezTo>
                      <a:pt x="1879" y="140"/>
                      <a:pt x="1507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3556253" y="1297464"/>
                <a:ext cx="87264" cy="13025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3348" extrusionOk="0">
                    <a:moveTo>
                      <a:pt x="811" y="203"/>
                    </a:moveTo>
                    <a:cubicBezTo>
                      <a:pt x="899" y="203"/>
                      <a:pt x="1023" y="227"/>
                      <a:pt x="1113" y="334"/>
                    </a:cubicBezTo>
                    <a:cubicBezTo>
                      <a:pt x="1130" y="351"/>
                      <a:pt x="1144" y="372"/>
                      <a:pt x="1159" y="396"/>
                    </a:cubicBezTo>
                    <a:cubicBezTo>
                      <a:pt x="1166" y="406"/>
                      <a:pt x="1171" y="418"/>
                      <a:pt x="1180" y="430"/>
                    </a:cubicBezTo>
                    <a:cubicBezTo>
                      <a:pt x="1197" y="461"/>
                      <a:pt x="1221" y="503"/>
                      <a:pt x="1252" y="551"/>
                    </a:cubicBezTo>
                    <a:cubicBezTo>
                      <a:pt x="1333" y="670"/>
                      <a:pt x="1466" y="811"/>
                      <a:pt x="1690" y="866"/>
                    </a:cubicBezTo>
                    <a:cubicBezTo>
                      <a:pt x="1728" y="875"/>
                      <a:pt x="1768" y="894"/>
                      <a:pt x="1816" y="913"/>
                    </a:cubicBezTo>
                    <a:lnTo>
                      <a:pt x="1852" y="930"/>
                    </a:lnTo>
                    <a:cubicBezTo>
                      <a:pt x="1940" y="966"/>
                      <a:pt x="1988" y="1025"/>
                      <a:pt x="2007" y="1125"/>
                    </a:cubicBezTo>
                    <a:cubicBezTo>
                      <a:pt x="2052" y="1306"/>
                      <a:pt x="2004" y="1404"/>
                      <a:pt x="1919" y="1485"/>
                    </a:cubicBezTo>
                    <a:cubicBezTo>
                      <a:pt x="1878" y="1521"/>
                      <a:pt x="1835" y="1552"/>
                      <a:pt x="1787" y="1585"/>
                    </a:cubicBezTo>
                    <a:cubicBezTo>
                      <a:pt x="1764" y="1599"/>
                      <a:pt x="1742" y="1614"/>
                      <a:pt x="1721" y="1628"/>
                    </a:cubicBezTo>
                    <a:cubicBezTo>
                      <a:pt x="1692" y="1649"/>
                      <a:pt x="1666" y="1671"/>
                      <a:pt x="1642" y="1697"/>
                    </a:cubicBezTo>
                    <a:cubicBezTo>
                      <a:pt x="1359" y="1995"/>
                      <a:pt x="1518" y="2335"/>
                      <a:pt x="1633" y="2585"/>
                    </a:cubicBezTo>
                    <a:cubicBezTo>
                      <a:pt x="1695" y="2716"/>
                      <a:pt x="1754" y="2840"/>
                      <a:pt x="1761" y="2955"/>
                    </a:cubicBezTo>
                    <a:cubicBezTo>
                      <a:pt x="1764" y="2986"/>
                      <a:pt x="1764" y="3017"/>
                      <a:pt x="1752" y="3045"/>
                    </a:cubicBezTo>
                    <a:cubicBezTo>
                      <a:pt x="1742" y="3081"/>
                      <a:pt x="1716" y="3110"/>
                      <a:pt x="1680" y="3129"/>
                    </a:cubicBezTo>
                    <a:cubicBezTo>
                      <a:pt x="1645" y="3152"/>
                      <a:pt x="1597" y="3164"/>
                      <a:pt x="1547" y="3164"/>
                    </a:cubicBezTo>
                    <a:cubicBezTo>
                      <a:pt x="1494" y="3164"/>
                      <a:pt x="1397" y="3150"/>
                      <a:pt x="1316" y="3062"/>
                    </a:cubicBezTo>
                    <a:lnTo>
                      <a:pt x="1280" y="3017"/>
                    </a:lnTo>
                    <a:cubicBezTo>
                      <a:pt x="1225" y="2943"/>
                      <a:pt x="1190" y="2862"/>
                      <a:pt x="1161" y="2781"/>
                    </a:cubicBezTo>
                    <a:cubicBezTo>
                      <a:pt x="1125" y="2671"/>
                      <a:pt x="1113" y="2554"/>
                      <a:pt x="1101" y="2435"/>
                    </a:cubicBezTo>
                    <a:cubicBezTo>
                      <a:pt x="1078" y="2223"/>
                      <a:pt x="1054" y="1992"/>
                      <a:pt x="894" y="1787"/>
                    </a:cubicBezTo>
                    <a:cubicBezTo>
                      <a:pt x="851" y="1733"/>
                      <a:pt x="801" y="1683"/>
                      <a:pt x="739" y="1635"/>
                    </a:cubicBezTo>
                    <a:cubicBezTo>
                      <a:pt x="706" y="1609"/>
                      <a:pt x="673" y="1587"/>
                      <a:pt x="635" y="1564"/>
                    </a:cubicBezTo>
                    <a:cubicBezTo>
                      <a:pt x="596" y="1540"/>
                      <a:pt x="561" y="1518"/>
                      <a:pt x="523" y="1497"/>
                    </a:cubicBezTo>
                    <a:cubicBezTo>
                      <a:pt x="372" y="1413"/>
                      <a:pt x="296" y="1371"/>
                      <a:pt x="237" y="1218"/>
                    </a:cubicBezTo>
                    <a:cubicBezTo>
                      <a:pt x="232" y="1216"/>
                      <a:pt x="232" y="1209"/>
                      <a:pt x="232" y="1206"/>
                    </a:cubicBezTo>
                    <a:cubicBezTo>
                      <a:pt x="206" y="1139"/>
                      <a:pt x="191" y="1068"/>
                      <a:pt x="184" y="994"/>
                    </a:cubicBezTo>
                    <a:cubicBezTo>
                      <a:pt x="177" y="875"/>
                      <a:pt x="189" y="746"/>
                      <a:pt x="227" y="623"/>
                    </a:cubicBezTo>
                    <a:cubicBezTo>
                      <a:pt x="320" y="349"/>
                      <a:pt x="596" y="203"/>
                      <a:pt x="811" y="203"/>
                    </a:cubicBezTo>
                    <a:close/>
                    <a:moveTo>
                      <a:pt x="816" y="1"/>
                    </a:moveTo>
                    <a:cubicBezTo>
                      <a:pt x="501" y="1"/>
                      <a:pt x="165" y="218"/>
                      <a:pt x="53" y="553"/>
                    </a:cubicBezTo>
                    <a:cubicBezTo>
                      <a:pt x="15" y="682"/>
                      <a:pt x="1" y="806"/>
                      <a:pt x="1" y="925"/>
                    </a:cubicBezTo>
                    <a:cubicBezTo>
                      <a:pt x="1" y="997"/>
                      <a:pt x="10" y="1066"/>
                      <a:pt x="25" y="1132"/>
                    </a:cubicBezTo>
                    <a:cubicBezTo>
                      <a:pt x="34" y="1182"/>
                      <a:pt x="49" y="1230"/>
                      <a:pt x="65" y="1275"/>
                    </a:cubicBezTo>
                    <a:cubicBezTo>
                      <a:pt x="170" y="1537"/>
                      <a:pt x="332" y="1587"/>
                      <a:pt x="542" y="1716"/>
                    </a:cubicBezTo>
                    <a:cubicBezTo>
                      <a:pt x="599" y="1752"/>
                      <a:pt x="646" y="1787"/>
                      <a:pt x="685" y="1826"/>
                    </a:cubicBezTo>
                    <a:cubicBezTo>
                      <a:pt x="751" y="1887"/>
                      <a:pt x="797" y="1957"/>
                      <a:pt x="825" y="2028"/>
                    </a:cubicBezTo>
                    <a:cubicBezTo>
                      <a:pt x="918" y="2233"/>
                      <a:pt x="904" y="2471"/>
                      <a:pt x="954" y="2712"/>
                    </a:cubicBezTo>
                    <a:cubicBezTo>
                      <a:pt x="968" y="2783"/>
                      <a:pt x="989" y="2859"/>
                      <a:pt x="1018" y="2931"/>
                    </a:cubicBezTo>
                    <a:lnTo>
                      <a:pt x="1018" y="2933"/>
                    </a:lnTo>
                    <a:cubicBezTo>
                      <a:pt x="1054" y="3014"/>
                      <a:pt x="1106" y="3098"/>
                      <a:pt x="1178" y="3176"/>
                    </a:cubicBezTo>
                    <a:cubicBezTo>
                      <a:pt x="1280" y="3295"/>
                      <a:pt x="1418" y="3348"/>
                      <a:pt x="1549" y="3348"/>
                    </a:cubicBezTo>
                    <a:cubicBezTo>
                      <a:pt x="1690" y="3348"/>
                      <a:pt x="1821" y="3288"/>
                      <a:pt x="1892" y="3186"/>
                    </a:cubicBezTo>
                    <a:cubicBezTo>
                      <a:pt x="1911" y="3157"/>
                      <a:pt x="1928" y="3126"/>
                      <a:pt x="1935" y="3093"/>
                    </a:cubicBezTo>
                    <a:cubicBezTo>
                      <a:pt x="1945" y="3064"/>
                      <a:pt x="1947" y="3033"/>
                      <a:pt x="1952" y="3007"/>
                    </a:cubicBezTo>
                    <a:cubicBezTo>
                      <a:pt x="1980" y="2588"/>
                      <a:pt x="1454" y="2171"/>
                      <a:pt x="1780" y="1828"/>
                    </a:cubicBezTo>
                    <a:cubicBezTo>
                      <a:pt x="1823" y="1787"/>
                      <a:pt x="1892" y="1747"/>
                      <a:pt x="1959" y="1697"/>
                    </a:cubicBezTo>
                    <a:cubicBezTo>
                      <a:pt x="2016" y="1656"/>
                      <a:pt x="2076" y="1609"/>
                      <a:pt x="2121" y="1544"/>
                    </a:cubicBezTo>
                    <a:cubicBezTo>
                      <a:pt x="2197" y="1442"/>
                      <a:pt x="2242" y="1299"/>
                      <a:pt x="2197" y="1080"/>
                    </a:cubicBezTo>
                    <a:cubicBezTo>
                      <a:pt x="2169" y="920"/>
                      <a:pt x="2085" y="804"/>
                      <a:pt x="1935" y="742"/>
                    </a:cubicBezTo>
                    <a:cubicBezTo>
                      <a:pt x="1873" y="715"/>
                      <a:pt x="1811" y="684"/>
                      <a:pt x="1742" y="670"/>
                    </a:cubicBezTo>
                    <a:cubicBezTo>
                      <a:pt x="1480" y="604"/>
                      <a:pt x="1385" y="382"/>
                      <a:pt x="1333" y="289"/>
                    </a:cubicBezTo>
                    <a:cubicBezTo>
                      <a:pt x="1333" y="287"/>
                      <a:pt x="1328" y="287"/>
                      <a:pt x="1328" y="287"/>
                    </a:cubicBezTo>
                    <a:cubicBezTo>
                      <a:pt x="1287" y="218"/>
                      <a:pt x="1237" y="163"/>
                      <a:pt x="1180" y="120"/>
                    </a:cubicBezTo>
                    <a:cubicBezTo>
                      <a:pt x="1075" y="39"/>
                      <a:pt x="947" y="1"/>
                      <a:pt x="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3655539" y="1466234"/>
                <a:ext cx="191490" cy="115976"/>
              </a:xfrm>
              <a:custGeom>
                <a:avLst/>
                <a:gdLst/>
                <a:ahLst/>
                <a:cxnLst/>
                <a:rect l="l" t="t" r="r" b="b"/>
                <a:pathLst>
                  <a:path w="4922" h="2981" extrusionOk="0">
                    <a:moveTo>
                      <a:pt x="2811" y="191"/>
                    </a:moveTo>
                    <a:cubicBezTo>
                      <a:pt x="3045" y="191"/>
                      <a:pt x="3211" y="391"/>
                      <a:pt x="3230" y="572"/>
                    </a:cubicBezTo>
                    <a:cubicBezTo>
                      <a:pt x="3240" y="642"/>
                      <a:pt x="3237" y="715"/>
                      <a:pt x="3235" y="796"/>
                    </a:cubicBezTo>
                    <a:cubicBezTo>
                      <a:pt x="3230" y="954"/>
                      <a:pt x="3226" y="1149"/>
                      <a:pt x="3326" y="1313"/>
                    </a:cubicBezTo>
                    <a:cubicBezTo>
                      <a:pt x="3373" y="1385"/>
                      <a:pt x="3440" y="1454"/>
                      <a:pt x="3540" y="1504"/>
                    </a:cubicBezTo>
                    <a:cubicBezTo>
                      <a:pt x="3645" y="1559"/>
                      <a:pt x="3771" y="1609"/>
                      <a:pt x="3902" y="1659"/>
                    </a:cubicBezTo>
                    <a:cubicBezTo>
                      <a:pt x="3955" y="1683"/>
                      <a:pt x="4009" y="1702"/>
                      <a:pt x="4057" y="1721"/>
                    </a:cubicBezTo>
                    <a:cubicBezTo>
                      <a:pt x="4717" y="2002"/>
                      <a:pt x="4750" y="2190"/>
                      <a:pt x="4714" y="2416"/>
                    </a:cubicBezTo>
                    <a:cubicBezTo>
                      <a:pt x="4691" y="2576"/>
                      <a:pt x="4521" y="2693"/>
                      <a:pt x="4374" y="2738"/>
                    </a:cubicBezTo>
                    <a:cubicBezTo>
                      <a:pt x="4243" y="2774"/>
                      <a:pt x="4038" y="2793"/>
                      <a:pt x="3778" y="2793"/>
                    </a:cubicBezTo>
                    <a:cubicBezTo>
                      <a:pt x="3631" y="2793"/>
                      <a:pt x="3476" y="2788"/>
                      <a:pt x="3318" y="2778"/>
                    </a:cubicBezTo>
                    <a:cubicBezTo>
                      <a:pt x="2775" y="2743"/>
                      <a:pt x="2206" y="2659"/>
                      <a:pt x="1894" y="2600"/>
                    </a:cubicBezTo>
                    <a:lnTo>
                      <a:pt x="1806" y="2583"/>
                    </a:lnTo>
                    <a:cubicBezTo>
                      <a:pt x="1801" y="2578"/>
                      <a:pt x="1801" y="2578"/>
                      <a:pt x="1799" y="2578"/>
                    </a:cubicBezTo>
                    <a:cubicBezTo>
                      <a:pt x="1784" y="2576"/>
                      <a:pt x="1765" y="2573"/>
                      <a:pt x="1749" y="2571"/>
                    </a:cubicBezTo>
                    <a:cubicBezTo>
                      <a:pt x="1734" y="2566"/>
                      <a:pt x="1722" y="2564"/>
                      <a:pt x="1706" y="2562"/>
                    </a:cubicBezTo>
                    <a:cubicBezTo>
                      <a:pt x="1658" y="2552"/>
                      <a:pt x="1608" y="2542"/>
                      <a:pt x="1558" y="2531"/>
                    </a:cubicBezTo>
                    <a:cubicBezTo>
                      <a:pt x="1236" y="2471"/>
                      <a:pt x="822" y="2380"/>
                      <a:pt x="558" y="2218"/>
                    </a:cubicBezTo>
                    <a:cubicBezTo>
                      <a:pt x="555" y="2218"/>
                      <a:pt x="555" y="2218"/>
                      <a:pt x="555" y="2216"/>
                    </a:cubicBezTo>
                    <a:cubicBezTo>
                      <a:pt x="472" y="2161"/>
                      <a:pt x="400" y="2102"/>
                      <a:pt x="348" y="2037"/>
                    </a:cubicBezTo>
                    <a:cubicBezTo>
                      <a:pt x="217" y="1847"/>
                      <a:pt x="203" y="1621"/>
                      <a:pt x="310" y="1418"/>
                    </a:cubicBezTo>
                    <a:cubicBezTo>
                      <a:pt x="360" y="1320"/>
                      <a:pt x="431" y="1242"/>
                      <a:pt x="519" y="1182"/>
                    </a:cubicBezTo>
                    <a:cubicBezTo>
                      <a:pt x="622" y="1111"/>
                      <a:pt x="741" y="1073"/>
                      <a:pt x="870" y="1073"/>
                    </a:cubicBezTo>
                    <a:cubicBezTo>
                      <a:pt x="913" y="1073"/>
                      <a:pt x="951" y="1077"/>
                      <a:pt x="991" y="1085"/>
                    </a:cubicBezTo>
                    <a:cubicBezTo>
                      <a:pt x="1082" y="1099"/>
                      <a:pt x="1165" y="1106"/>
                      <a:pt x="1248" y="1108"/>
                    </a:cubicBezTo>
                    <a:lnTo>
                      <a:pt x="1294" y="1111"/>
                    </a:lnTo>
                    <a:lnTo>
                      <a:pt x="1320" y="1111"/>
                    </a:lnTo>
                    <a:cubicBezTo>
                      <a:pt x="1437" y="1111"/>
                      <a:pt x="1534" y="1075"/>
                      <a:pt x="1620" y="1018"/>
                    </a:cubicBezTo>
                    <a:cubicBezTo>
                      <a:pt x="1682" y="977"/>
                      <a:pt x="1739" y="927"/>
                      <a:pt x="1794" y="870"/>
                    </a:cubicBezTo>
                    <a:cubicBezTo>
                      <a:pt x="1834" y="825"/>
                      <a:pt x="1873" y="777"/>
                      <a:pt x="1915" y="732"/>
                    </a:cubicBezTo>
                    <a:cubicBezTo>
                      <a:pt x="1987" y="649"/>
                      <a:pt x="2061" y="561"/>
                      <a:pt x="2154" y="480"/>
                    </a:cubicBezTo>
                    <a:cubicBezTo>
                      <a:pt x="2225" y="418"/>
                      <a:pt x="2306" y="358"/>
                      <a:pt x="2404" y="308"/>
                    </a:cubicBezTo>
                    <a:cubicBezTo>
                      <a:pt x="2501" y="260"/>
                      <a:pt x="2611" y="220"/>
                      <a:pt x="2742" y="196"/>
                    </a:cubicBezTo>
                    <a:cubicBezTo>
                      <a:pt x="2766" y="194"/>
                      <a:pt x="2787" y="191"/>
                      <a:pt x="2811" y="191"/>
                    </a:cubicBezTo>
                    <a:close/>
                    <a:moveTo>
                      <a:pt x="2811" y="1"/>
                    </a:moveTo>
                    <a:cubicBezTo>
                      <a:pt x="2778" y="1"/>
                      <a:pt x="2747" y="3"/>
                      <a:pt x="2711" y="10"/>
                    </a:cubicBezTo>
                    <a:cubicBezTo>
                      <a:pt x="2623" y="25"/>
                      <a:pt x="2544" y="44"/>
                      <a:pt x="2468" y="72"/>
                    </a:cubicBezTo>
                    <a:cubicBezTo>
                      <a:pt x="2385" y="101"/>
                      <a:pt x="2308" y="136"/>
                      <a:pt x="2239" y="179"/>
                    </a:cubicBezTo>
                    <a:cubicBezTo>
                      <a:pt x="1920" y="370"/>
                      <a:pt x="1763" y="653"/>
                      <a:pt x="1584" y="806"/>
                    </a:cubicBezTo>
                    <a:cubicBezTo>
                      <a:pt x="1508" y="875"/>
                      <a:pt x="1425" y="920"/>
                      <a:pt x="1322" y="920"/>
                    </a:cubicBezTo>
                    <a:lnTo>
                      <a:pt x="1306" y="920"/>
                    </a:lnTo>
                    <a:cubicBezTo>
                      <a:pt x="1298" y="920"/>
                      <a:pt x="1289" y="918"/>
                      <a:pt x="1284" y="918"/>
                    </a:cubicBezTo>
                    <a:cubicBezTo>
                      <a:pt x="1201" y="915"/>
                      <a:pt x="1115" y="911"/>
                      <a:pt x="1032" y="894"/>
                    </a:cubicBezTo>
                    <a:cubicBezTo>
                      <a:pt x="977" y="884"/>
                      <a:pt x="924" y="877"/>
                      <a:pt x="872" y="877"/>
                    </a:cubicBezTo>
                    <a:cubicBezTo>
                      <a:pt x="774" y="877"/>
                      <a:pt x="679" y="896"/>
                      <a:pt x="593" y="930"/>
                    </a:cubicBezTo>
                    <a:cubicBezTo>
                      <a:pt x="508" y="961"/>
                      <a:pt x="427" y="1006"/>
                      <a:pt x="355" y="1066"/>
                    </a:cubicBezTo>
                    <a:cubicBezTo>
                      <a:pt x="126" y="1258"/>
                      <a:pt x="0" y="1568"/>
                      <a:pt x="79" y="1875"/>
                    </a:cubicBezTo>
                    <a:cubicBezTo>
                      <a:pt x="103" y="1966"/>
                      <a:pt x="138" y="2054"/>
                      <a:pt x="198" y="2140"/>
                    </a:cubicBezTo>
                    <a:lnTo>
                      <a:pt x="234" y="2185"/>
                    </a:lnTo>
                    <a:cubicBezTo>
                      <a:pt x="488" y="2492"/>
                      <a:pt x="1058" y="2626"/>
                      <a:pt x="1510" y="2712"/>
                    </a:cubicBezTo>
                    <a:cubicBezTo>
                      <a:pt x="1575" y="2728"/>
                      <a:pt x="1641" y="2735"/>
                      <a:pt x="1701" y="2747"/>
                    </a:cubicBezTo>
                    <a:cubicBezTo>
                      <a:pt x="1758" y="2759"/>
                      <a:pt x="1811" y="2769"/>
                      <a:pt x="1861" y="2778"/>
                    </a:cubicBezTo>
                    <a:cubicBezTo>
                      <a:pt x="2139" y="2831"/>
                      <a:pt x="2604" y="2902"/>
                      <a:pt x="3073" y="2945"/>
                    </a:cubicBezTo>
                    <a:cubicBezTo>
                      <a:pt x="3316" y="2966"/>
                      <a:pt x="3561" y="2981"/>
                      <a:pt x="3785" y="2981"/>
                    </a:cubicBezTo>
                    <a:cubicBezTo>
                      <a:pt x="3821" y="2981"/>
                      <a:pt x="3857" y="2981"/>
                      <a:pt x="3890" y="2978"/>
                    </a:cubicBezTo>
                    <a:cubicBezTo>
                      <a:pt x="4107" y="2971"/>
                      <a:pt x="4295" y="2955"/>
                      <a:pt x="4433" y="2914"/>
                    </a:cubicBezTo>
                    <a:cubicBezTo>
                      <a:pt x="4557" y="2878"/>
                      <a:pt x="4679" y="2812"/>
                      <a:pt x="4767" y="2716"/>
                    </a:cubicBezTo>
                    <a:cubicBezTo>
                      <a:pt x="4838" y="2638"/>
                      <a:pt x="4893" y="2542"/>
                      <a:pt x="4910" y="2438"/>
                    </a:cubicBezTo>
                    <a:cubicBezTo>
                      <a:pt x="4922" y="2361"/>
                      <a:pt x="4922" y="2290"/>
                      <a:pt x="4910" y="2228"/>
                    </a:cubicBezTo>
                    <a:cubicBezTo>
                      <a:pt x="4884" y="2109"/>
                      <a:pt x="4826" y="2006"/>
                      <a:pt x="4750" y="1921"/>
                    </a:cubicBezTo>
                    <a:cubicBezTo>
                      <a:pt x="4598" y="1752"/>
                      <a:pt x="4357" y="1637"/>
                      <a:pt x="4124" y="1542"/>
                    </a:cubicBezTo>
                    <a:cubicBezTo>
                      <a:pt x="3981" y="1487"/>
                      <a:pt x="3843" y="1432"/>
                      <a:pt x="3719" y="1382"/>
                    </a:cubicBezTo>
                    <a:cubicBezTo>
                      <a:pt x="3688" y="1368"/>
                      <a:pt x="3657" y="1351"/>
                      <a:pt x="3628" y="1337"/>
                    </a:cubicBezTo>
                    <a:cubicBezTo>
                      <a:pt x="3597" y="1323"/>
                      <a:pt x="3571" y="1301"/>
                      <a:pt x="3550" y="1282"/>
                    </a:cubicBezTo>
                    <a:cubicBezTo>
                      <a:pt x="3357" y="1113"/>
                      <a:pt x="3452" y="823"/>
                      <a:pt x="3419" y="551"/>
                    </a:cubicBezTo>
                    <a:cubicBezTo>
                      <a:pt x="3385" y="258"/>
                      <a:pt x="3128" y="1"/>
                      <a:pt x="2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73" name="Google Shape;973;p14"/>
            <p:cNvGrpSpPr/>
            <p:nvPr/>
          </p:nvGrpSpPr>
          <p:grpSpPr>
            <a:xfrm>
              <a:off x="852506" y="4765620"/>
              <a:ext cx="276007" cy="119661"/>
              <a:chOff x="4029104" y="1316216"/>
              <a:chExt cx="191140" cy="82868"/>
            </a:xfrm>
          </p:grpSpPr>
          <p:sp>
            <p:nvSpPr>
              <p:cNvPr id="974" name="Google Shape;974;p14"/>
              <p:cNvSpPr/>
              <p:nvPr/>
            </p:nvSpPr>
            <p:spPr>
              <a:xfrm>
                <a:off x="4033267" y="1319873"/>
                <a:ext cx="34625" cy="3104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798" extrusionOk="0">
                    <a:moveTo>
                      <a:pt x="445" y="0"/>
                    </a:moveTo>
                    <a:cubicBezTo>
                      <a:pt x="272" y="0"/>
                      <a:pt x="113" y="112"/>
                      <a:pt x="60" y="287"/>
                    </a:cubicBezTo>
                    <a:cubicBezTo>
                      <a:pt x="1" y="499"/>
                      <a:pt x="120" y="718"/>
                      <a:pt x="332" y="783"/>
                    </a:cubicBezTo>
                    <a:cubicBezTo>
                      <a:pt x="369" y="793"/>
                      <a:pt x="406" y="798"/>
                      <a:pt x="442" y="798"/>
                    </a:cubicBezTo>
                    <a:cubicBezTo>
                      <a:pt x="615" y="798"/>
                      <a:pt x="774" y="686"/>
                      <a:pt x="827" y="511"/>
                    </a:cubicBezTo>
                    <a:cubicBezTo>
                      <a:pt x="889" y="299"/>
                      <a:pt x="768" y="75"/>
                      <a:pt x="556" y="16"/>
                    </a:cubicBezTo>
                    <a:cubicBezTo>
                      <a:pt x="519" y="5"/>
                      <a:pt x="482" y="0"/>
                      <a:pt x="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5" name="Google Shape;975;p14"/>
              <p:cNvSpPr/>
              <p:nvPr/>
            </p:nvSpPr>
            <p:spPr>
              <a:xfrm>
                <a:off x="4029104" y="1316216"/>
                <a:ext cx="42679" cy="38477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89" extrusionOk="0">
                    <a:moveTo>
                      <a:pt x="551" y="189"/>
                    </a:moveTo>
                    <a:cubicBezTo>
                      <a:pt x="578" y="189"/>
                      <a:pt x="605" y="192"/>
                      <a:pt x="632" y="200"/>
                    </a:cubicBezTo>
                    <a:cubicBezTo>
                      <a:pt x="794" y="248"/>
                      <a:pt x="889" y="417"/>
                      <a:pt x="841" y="574"/>
                    </a:cubicBezTo>
                    <a:cubicBezTo>
                      <a:pt x="802" y="708"/>
                      <a:pt x="677" y="795"/>
                      <a:pt x="546" y="795"/>
                    </a:cubicBezTo>
                    <a:cubicBezTo>
                      <a:pt x="519" y="795"/>
                      <a:pt x="492" y="791"/>
                      <a:pt x="465" y="784"/>
                    </a:cubicBezTo>
                    <a:cubicBezTo>
                      <a:pt x="305" y="738"/>
                      <a:pt x="210" y="569"/>
                      <a:pt x="258" y="407"/>
                    </a:cubicBezTo>
                    <a:cubicBezTo>
                      <a:pt x="297" y="275"/>
                      <a:pt x="420" y="189"/>
                      <a:pt x="551" y="189"/>
                    </a:cubicBezTo>
                    <a:close/>
                    <a:moveTo>
                      <a:pt x="548" y="0"/>
                    </a:moveTo>
                    <a:cubicBezTo>
                      <a:pt x="334" y="0"/>
                      <a:pt x="136" y="141"/>
                      <a:pt x="77" y="357"/>
                    </a:cubicBezTo>
                    <a:cubicBezTo>
                      <a:pt x="1" y="617"/>
                      <a:pt x="153" y="891"/>
                      <a:pt x="413" y="967"/>
                    </a:cubicBezTo>
                    <a:cubicBezTo>
                      <a:pt x="460" y="981"/>
                      <a:pt x="506" y="989"/>
                      <a:pt x="548" y="989"/>
                    </a:cubicBezTo>
                    <a:cubicBezTo>
                      <a:pt x="763" y="989"/>
                      <a:pt x="961" y="848"/>
                      <a:pt x="1022" y="631"/>
                    </a:cubicBezTo>
                    <a:cubicBezTo>
                      <a:pt x="1096" y="369"/>
                      <a:pt x="949" y="95"/>
                      <a:pt x="687" y="21"/>
                    </a:cubicBezTo>
                    <a:cubicBezTo>
                      <a:pt x="641" y="5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6" name="Google Shape;976;p14"/>
              <p:cNvSpPr/>
              <p:nvPr/>
            </p:nvSpPr>
            <p:spPr>
              <a:xfrm>
                <a:off x="4085633" y="1328665"/>
                <a:ext cx="134611" cy="4380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26" extrusionOk="0">
                    <a:moveTo>
                      <a:pt x="107" y="0"/>
                    </a:moveTo>
                    <a:cubicBezTo>
                      <a:pt x="65" y="0"/>
                      <a:pt x="27" y="29"/>
                      <a:pt x="17" y="71"/>
                    </a:cubicBezTo>
                    <a:cubicBezTo>
                      <a:pt x="1" y="121"/>
                      <a:pt x="32" y="173"/>
                      <a:pt x="82" y="185"/>
                    </a:cubicBezTo>
                    <a:lnTo>
                      <a:pt x="3331" y="1124"/>
                    </a:lnTo>
                    <a:cubicBezTo>
                      <a:pt x="3340" y="1126"/>
                      <a:pt x="3348" y="1126"/>
                      <a:pt x="3357" y="1126"/>
                    </a:cubicBezTo>
                    <a:cubicBezTo>
                      <a:pt x="3400" y="1126"/>
                      <a:pt x="3436" y="1100"/>
                      <a:pt x="3448" y="1059"/>
                    </a:cubicBezTo>
                    <a:cubicBezTo>
                      <a:pt x="3460" y="1009"/>
                      <a:pt x="3429" y="954"/>
                      <a:pt x="3381" y="943"/>
                    </a:cubicBezTo>
                    <a:lnTo>
                      <a:pt x="132" y="4"/>
                    </a:lnTo>
                    <a:cubicBezTo>
                      <a:pt x="123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7" name="Google Shape;977;p14"/>
              <p:cNvSpPr/>
              <p:nvPr/>
            </p:nvSpPr>
            <p:spPr>
              <a:xfrm>
                <a:off x="4081821" y="1341893"/>
                <a:ext cx="134533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127" extrusionOk="0">
                    <a:moveTo>
                      <a:pt x="106" y="1"/>
                    </a:moveTo>
                    <a:cubicBezTo>
                      <a:pt x="64" y="1"/>
                      <a:pt x="25" y="28"/>
                      <a:pt x="15" y="69"/>
                    </a:cubicBezTo>
                    <a:cubicBezTo>
                      <a:pt x="1" y="119"/>
                      <a:pt x="32" y="174"/>
                      <a:pt x="82" y="186"/>
                    </a:cubicBezTo>
                    <a:lnTo>
                      <a:pt x="3331" y="1124"/>
                    </a:lnTo>
                    <a:cubicBezTo>
                      <a:pt x="3338" y="1127"/>
                      <a:pt x="3348" y="1127"/>
                      <a:pt x="3357" y="1127"/>
                    </a:cubicBezTo>
                    <a:cubicBezTo>
                      <a:pt x="3398" y="1127"/>
                      <a:pt x="3434" y="1100"/>
                      <a:pt x="3450" y="1058"/>
                    </a:cubicBezTo>
                    <a:cubicBezTo>
                      <a:pt x="3457" y="1010"/>
                      <a:pt x="3429" y="957"/>
                      <a:pt x="3381" y="943"/>
                    </a:cubicBezTo>
                    <a:lnTo>
                      <a:pt x="132" y="5"/>
                    </a:lnTo>
                    <a:cubicBezTo>
                      <a:pt x="123" y="2"/>
                      <a:pt x="114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8" name="Google Shape;978;p14"/>
              <p:cNvSpPr/>
              <p:nvPr/>
            </p:nvSpPr>
            <p:spPr>
              <a:xfrm>
                <a:off x="4077930" y="1355238"/>
                <a:ext cx="134611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27" extrusionOk="0">
                    <a:moveTo>
                      <a:pt x="103" y="0"/>
                    </a:moveTo>
                    <a:cubicBezTo>
                      <a:pt x="62" y="0"/>
                      <a:pt x="25" y="28"/>
                      <a:pt x="15" y="69"/>
                    </a:cubicBezTo>
                    <a:cubicBezTo>
                      <a:pt x="1" y="119"/>
                      <a:pt x="30" y="174"/>
                      <a:pt x="80" y="186"/>
                    </a:cubicBezTo>
                    <a:lnTo>
                      <a:pt x="3329" y="1124"/>
                    </a:lnTo>
                    <a:cubicBezTo>
                      <a:pt x="3338" y="1127"/>
                      <a:pt x="3345" y="1127"/>
                      <a:pt x="3355" y="1127"/>
                    </a:cubicBezTo>
                    <a:cubicBezTo>
                      <a:pt x="3398" y="1127"/>
                      <a:pt x="3434" y="1098"/>
                      <a:pt x="3448" y="1058"/>
                    </a:cubicBezTo>
                    <a:cubicBezTo>
                      <a:pt x="3460" y="1010"/>
                      <a:pt x="3431" y="960"/>
                      <a:pt x="3384" y="946"/>
                    </a:cubicBezTo>
                    <a:lnTo>
                      <a:pt x="132" y="5"/>
                    </a:lnTo>
                    <a:cubicBezTo>
                      <a:pt x="122" y="2"/>
                      <a:pt x="113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79" name="Google Shape;979;p14"/>
            <p:cNvGrpSpPr/>
            <p:nvPr/>
          </p:nvGrpSpPr>
          <p:grpSpPr>
            <a:xfrm>
              <a:off x="880715" y="4673211"/>
              <a:ext cx="276007" cy="119661"/>
              <a:chOff x="4029104" y="1316216"/>
              <a:chExt cx="191140" cy="82868"/>
            </a:xfrm>
          </p:grpSpPr>
          <p:sp>
            <p:nvSpPr>
              <p:cNvPr id="980" name="Google Shape;980;p14"/>
              <p:cNvSpPr/>
              <p:nvPr/>
            </p:nvSpPr>
            <p:spPr>
              <a:xfrm>
                <a:off x="4033267" y="1319873"/>
                <a:ext cx="34625" cy="3104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798" extrusionOk="0">
                    <a:moveTo>
                      <a:pt x="445" y="0"/>
                    </a:moveTo>
                    <a:cubicBezTo>
                      <a:pt x="272" y="0"/>
                      <a:pt x="113" y="112"/>
                      <a:pt x="60" y="287"/>
                    </a:cubicBezTo>
                    <a:cubicBezTo>
                      <a:pt x="1" y="499"/>
                      <a:pt x="120" y="718"/>
                      <a:pt x="332" y="783"/>
                    </a:cubicBezTo>
                    <a:cubicBezTo>
                      <a:pt x="369" y="793"/>
                      <a:pt x="406" y="798"/>
                      <a:pt x="442" y="798"/>
                    </a:cubicBezTo>
                    <a:cubicBezTo>
                      <a:pt x="615" y="798"/>
                      <a:pt x="774" y="686"/>
                      <a:pt x="827" y="511"/>
                    </a:cubicBezTo>
                    <a:cubicBezTo>
                      <a:pt x="889" y="299"/>
                      <a:pt x="768" y="75"/>
                      <a:pt x="556" y="16"/>
                    </a:cubicBezTo>
                    <a:cubicBezTo>
                      <a:pt x="519" y="5"/>
                      <a:pt x="482" y="0"/>
                      <a:pt x="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1" name="Google Shape;981;p14"/>
              <p:cNvSpPr/>
              <p:nvPr/>
            </p:nvSpPr>
            <p:spPr>
              <a:xfrm>
                <a:off x="4029104" y="1316216"/>
                <a:ext cx="42679" cy="38477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89" extrusionOk="0">
                    <a:moveTo>
                      <a:pt x="551" y="189"/>
                    </a:moveTo>
                    <a:cubicBezTo>
                      <a:pt x="578" y="189"/>
                      <a:pt x="605" y="192"/>
                      <a:pt x="632" y="200"/>
                    </a:cubicBezTo>
                    <a:cubicBezTo>
                      <a:pt x="794" y="248"/>
                      <a:pt x="889" y="417"/>
                      <a:pt x="841" y="574"/>
                    </a:cubicBezTo>
                    <a:cubicBezTo>
                      <a:pt x="802" y="708"/>
                      <a:pt x="677" y="795"/>
                      <a:pt x="546" y="795"/>
                    </a:cubicBezTo>
                    <a:cubicBezTo>
                      <a:pt x="519" y="795"/>
                      <a:pt x="492" y="791"/>
                      <a:pt x="465" y="784"/>
                    </a:cubicBezTo>
                    <a:cubicBezTo>
                      <a:pt x="305" y="738"/>
                      <a:pt x="210" y="569"/>
                      <a:pt x="258" y="407"/>
                    </a:cubicBezTo>
                    <a:cubicBezTo>
                      <a:pt x="297" y="275"/>
                      <a:pt x="420" y="189"/>
                      <a:pt x="551" y="189"/>
                    </a:cubicBezTo>
                    <a:close/>
                    <a:moveTo>
                      <a:pt x="548" y="0"/>
                    </a:moveTo>
                    <a:cubicBezTo>
                      <a:pt x="334" y="0"/>
                      <a:pt x="136" y="141"/>
                      <a:pt x="77" y="357"/>
                    </a:cubicBezTo>
                    <a:cubicBezTo>
                      <a:pt x="1" y="617"/>
                      <a:pt x="153" y="891"/>
                      <a:pt x="413" y="967"/>
                    </a:cubicBezTo>
                    <a:cubicBezTo>
                      <a:pt x="460" y="981"/>
                      <a:pt x="506" y="989"/>
                      <a:pt x="548" y="989"/>
                    </a:cubicBezTo>
                    <a:cubicBezTo>
                      <a:pt x="763" y="989"/>
                      <a:pt x="961" y="848"/>
                      <a:pt x="1022" y="631"/>
                    </a:cubicBezTo>
                    <a:cubicBezTo>
                      <a:pt x="1096" y="369"/>
                      <a:pt x="949" y="95"/>
                      <a:pt x="687" y="21"/>
                    </a:cubicBezTo>
                    <a:cubicBezTo>
                      <a:pt x="641" y="5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2" name="Google Shape;982;p14"/>
              <p:cNvSpPr/>
              <p:nvPr/>
            </p:nvSpPr>
            <p:spPr>
              <a:xfrm>
                <a:off x="4085633" y="1328665"/>
                <a:ext cx="134611" cy="4380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26" extrusionOk="0">
                    <a:moveTo>
                      <a:pt x="107" y="0"/>
                    </a:moveTo>
                    <a:cubicBezTo>
                      <a:pt x="65" y="0"/>
                      <a:pt x="27" y="29"/>
                      <a:pt x="17" y="71"/>
                    </a:cubicBezTo>
                    <a:cubicBezTo>
                      <a:pt x="1" y="121"/>
                      <a:pt x="32" y="173"/>
                      <a:pt x="82" y="185"/>
                    </a:cubicBezTo>
                    <a:lnTo>
                      <a:pt x="3331" y="1124"/>
                    </a:lnTo>
                    <a:cubicBezTo>
                      <a:pt x="3340" y="1126"/>
                      <a:pt x="3348" y="1126"/>
                      <a:pt x="3357" y="1126"/>
                    </a:cubicBezTo>
                    <a:cubicBezTo>
                      <a:pt x="3400" y="1126"/>
                      <a:pt x="3436" y="1100"/>
                      <a:pt x="3448" y="1059"/>
                    </a:cubicBezTo>
                    <a:cubicBezTo>
                      <a:pt x="3460" y="1009"/>
                      <a:pt x="3429" y="954"/>
                      <a:pt x="3381" y="943"/>
                    </a:cubicBezTo>
                    <a:lnTo>
                      <a:pt x="132" y="4"/>
                    </a:lnTo>
                    <a:cubicBezTo>
                      <a:pt x="123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3" name="Google Shape;983;p14"/>
              <p:cNvSpPr/>
              <p:nvPr/>
            </p:nvSpPr>
            <p:spPr>
              <a:xfrm>
                <a:off x="4081821" y="1341893"/>
                <a:ext cx="134533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127" extrusionOk="0">
                    <a:moveTo>
                      <a:pt x="106" y="1"/>
                    </a:moveTo>
                    <a:cubicBezTo>
                      <a:pt x="64" y="1"/>
                      <a:pt x="25" y="28"/>
                      <a:pt x="15" y="69"/>
                    </a:cubicBezTo>
                    <a:cubicBezTo>
                      <a:pt x="1" y="119"/>
                      <a:pt x="32" y="174"/>
                      <a:pt x="82" y="186"/>
                    </a:cubicBezTo>
                    <a:lnTo>
                      <a:pt x="3331" y="1124"/>
                    </a:lnTo>
                    <a:cubicBezTo>
                      <a:pt x="3338" y="1127"/>
                      <a:pt x="3348" y="1127"/>
                      <a:pt x="3357" y="1127"/>
                    </a:cubicBezTo>
                    <a:cubicBezTo>
                      <a:pt x="3398" y="1127"/>
                      <a:pt x="3434" y="1100"/>
                      <a:pt x="3450" y="1058"/>
                    </a:cubicBezTo>
                    <a:cubicBezTo>
                      <a:pt x="3457" y="1010"/>
                      <a:pt x="3429" y="957"/>
                      <a:pt x="3381" y="943"/>
                    </a:cubicBezTo>
                    <a:lnTo>
                      <a:pt x="132" y="5"/>
                    </a:lnTo>
                    <a:cubicBezTo>
                      <a:pt x="123" y="2"/>
                      <a:pt x="114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4" name="Google Shape;984;p14"/>
              <p:cNvSpPr/>
              <p:nvPr/>
            </p:nvSpPr>
            <p:spPr>
              <a:xfrm>
                <a:off x="4077930" y="1355238"/>
                <a:ext cx="134611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27" extrusionOk="0">
                    <a:moveTo>
                      <a:pt x="103" y="0"/>
                    </a:moveTo>
                    <a:cubicBezTo>
                      <a:pt x="62" y="0"/>
                      <a:pt x="25" y="28"/>
                      <a:pt x="15" y="69"/>
                    </a:cubicBezTo>
                    <a:cubicBezTo>
                      <a:pt x="1" y="119"/>
                      <a:pt x="30" y="174"/>
                      <a:pt x="80" y="186"/>
                    </a:cubicBezTo>
                    <a:lnTo>
                      <a:pt x="3329" y="1124"/>
                    </a:lnTo>
                    <a:cubicBezTo>
                      <a:pt x="3338" y="1127"/>
                      <a:pt x="3345" y="1127"/>
                      <a:pt x="3355" y="1127"/>
                    </a:cubicBezTo>
                    <a:cubicBezTo>
                      <a:pt x="3398" y="1127"/>
                      <a:pt x="3434" y="1098"/>
                      <a:pt x="3448" y="1058"/>
                    </a:cubicBezTo>
                    <a:cubicBezTo>
                      <a:pt x="3460" y="1010"/>
                      <a:pt x="3431" y="960"/>
                      <a:pt x="3384" y="946"/>
                    </a:cubicBezTo>
                    <a:lnTo>
                      <a:pt x="132" y="5"/>
                    </a:lnTo>
                    <a:cubicBezTo>
                      <a:pt x="122" y="2"/>
                      <a:pt x="113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35" name="Google Shape;1235;p18"/>
          <p:cNvSpPr txBox="1">
            <a:spLocks noGrp="1"/>
          </p:cNvSpPr>
          <p:nvPr>
            <p:ph type="subTitle" idx="1"/>
          </p:nvPr>
        </p:nvSpPr>
        <p:spPr>
          <a:xfrm>
            <a:off x="4669706" y="1855600"/>
            <a:ext cx="3505500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6" name="Google Shape;1236;p18"/>
          <p:cNvSpPr txBox="1">
            <a:spLocks noGrp="1"/>
          </p:cNvSpPr>
          <p:nvPr>
            <p:ph type="subTitle" idx="2"/>
          </p:nvPr>
        </p:nvSpPr>
        <p:spPr>
          <a:xfrm>
            <a:off x="968800" y="1855600"/>
            <a:ext cx="3505500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37" name="Google Shape;1237;p18"/>
          <p:cNvGrpSpPr/>
          <p:nvPr/>
        </p:nvGrpSpPr>
        <p:grpSpPr>
          <a:xfrm>
            <a:off x="-72122" y="150743"/>
            <a:ext cx="9275117" cy="4781589"/>
            <a:chOff x="-72122" y="150743"/>
            <a:chExt cx="9275117" cy="4781589"/>
          </a:xfrm>
        </p:grpSpPr>
        <p:sp>
          <p:nvSpPr>
            <p:cNvPr id="1238" name="Google Shape;1238;p18"/>
            <p:cNvSpPr/>
            <p:nvPr/>
          </p:nvSpPr>
          <p:spPr>
            <a:xfrm>
              <a:off x="8610760" y="15074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8689365" y="158204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1673286" y="481723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142254" y="134566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2" name="Google Shape;1242;p18"/>
            <p:cNvGrpSpPr/>
            <p:nvPr/>
          </p:nvGrpSpPr>
          <p:grpSpPr>
            <a:xfrm>
              <a:off x="-72122" y="1637174"/>
              <a:ext cx="447023" cy="677883"/>
              <a:chOff x="3338852" y="3188363"/>
              <a:chExt cx="282800" cy="428850"/>
            </a:xfrm>
          </p:grpSpPr>
          <p:sp>
            <p:nvSpPr>
              <p:cNvPr id="1243" name="Google Shape;1243;p18"/>
              <p:cNvSpPr/>
              <p:nvPr/>
            </p:nvSpPr>
            <p:spPr>
              <a:xfrm>
                <a:off x="3343015" y="3191981"/>
                <a:ext cx="274630" cy="421536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10835" extrusionOk="0">
                    <a:moveTo>
                      <a:pt x="6737" y="1"/>
                    </a:moveTo>
                    <a:cubicBezTo>
                      <a:pt x="6640" y="1"/>
                      <a:pt x="6549" y="51"/>
                      <a:pt x="6499" y="132"/>
                    </a:cubicBezTo>
                    <a:lnTo>
                      <a:pt x="2654" y="6154"/>
                    </a:lnTo>
                    <a:cubicBezTo>
                      <a:pt x="2654" y="6154"/>
                      <a:pt x="136" y="10094"/>
                      <a:pt x="136" y="10099"/>
                    </a:cubicBezTo>
                    <a:cubicBezTo>
                      <a:pt x="1" y="10327"/>
                      <a:pt x="77" y="10627"/>
                      <a:pt x="310" y="10766"/>
                    </a:cubicBezTo>
                    <a:cubicBezTo>
                      <a:pt x="384" y="10808"/>
                      <a:pt x="470" y="10835"/>
                      <a:pt x="556" y="10835"/>
                    </a:cubicBezTo>
                    <a:cubicBezTo>
                      <a:pt x="730" y="10835"/>
                      <a:pt x="889" y="10742"/>
                      <a:pt x="977" y="10596"/>
                    </a:cubicBezTo>
                    <a:lnTo>
                      <a:pt x="4034" y="5422"/>
                    </a:lnTo>
                    <a:lnTo>
                      <a:pt x="6983" y="427"/>
                    </a:lnTo>
                    <a:cubicBezTo>
                      <a:pt x="7059" y="294"/>
                      <a:pt x="7018" y="127"/>
                      <a:pt x="6890" y="46"/>
                    </a:cubicBezTo>
                    <a:cubicBezTo>
                      <a:pt x="6844" y="15"/>
                      <a:pt x="6792" y="1"/>
                      <a:pt x="6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4" name="Google Shape;1244;p18"/>
              <p:cNvSpPr/>
              <p:nvPr/>
            </p:nvSpPr>
            <p:spPr>
              <a:xfrm>
                <a:off x="3347178" y="3401057"/>
                <a:ext cx="149706" cy="208803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5367" extrusionOk="0">
                    <a:moveTo>
                      <a:pt x="3848" y="1"/>
                    </a:moveTo>
                    <a:lnTo>
                      <a:pt x="3848" y="1"/>
                    </a:lnTo>
                    <a:cubicBezTo>
                      <a:pt x="3457" y="306"/>
                      <a:pt x="3052" y="584"/>
                      <a:pt x="2628" y="830"/>
                    </a:cubicBezTo>
                    <a:lnTo>
                      <a:pt x="120" y="4760"/>
                    </a:lnTo>
                    <a:cubicBezTo>
                      <a:pt x="115" y="4763"/>
                      <a:pt x="113" y="4767"/>
                      <a:pt x="110" y="4772"/>
                    </a:cubicBezTo>
                    <a:cubicBezTo>
                      <a:pt x="1" y="4958"/>
                      <a:pt x="63" y="5201"/>
                      <a:pt x="251" y="5313"/>
                    </a:cubicBezTo>
                    <a:cubicBezTo>
                      <a:pt x="313" y="5350"/>
                      <a:pt x="381" y="5367"/>
                      <a:pt x="449" y="5367"/>
                    </a:cubicBezTo>
                    <a:cubicBezTo>
                      <a:pt x="584" y="5367"/>
                      <a:pt x="717" y="5298"/>
                      <a:pt x="792" y="5172"/>
                    </a:cubicBezTo>
                    <a:lnTo>
                      <a:pt x="3848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>
                <a:off x="3338852" y="3188363"/>
                <a:ext cx="282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11023" extrusionOk="0">
                    <a:moveTo>
                      <a:pt x="6842" y="187"/>
                    </a:moveTo>
                    <a:cubicBezTo>
                      <a:pt x="6878" y="187"/>
                      <a:pt x="6913" y="196"/>
                      <a:pt x="6947" y="215"/>
                    </a:cubicBezTo>
                    <a:cubicBezTo>
                      <a:pt x="7032" y="270"/>
                      <a:pt x="7059" y="387"/>
                      <a:pt x="7009" y="472"/>
                    </a:cubicBezTo>
                    <a:lnTo>
                      <a:pt x="4062" y="5468"/>
                    </a:lnTo>
                    <a:lnTo>
                      <a:pt x="1006" y="10639"/>
                    </a:lnTo>
                    <a:cubicBezTo>
                      <a:pt x="932" y="10766"/>
                      <a:pt x="801" y="10837"/>
                      <a:pt x="663" y="10837"/>
                    </a:cubicBezTo>
                    <a:cubicBezTo>
                      <a:pt x="596" y="10837"/>
                      <a:pt x="527" y="10818"/>
                      <a:pt x="460" y="10782"/>
                    </a:cubicBezTo>
                    <a:cubicBezTo>
                      <a:pt x="274" y="10670"/>
                      <a:pt x="210" y="10430"/>
                      <a:pt x="322" y="10242"/>
                    </a:cubicBezTo>
                    <a:cubicBezTo>
                      <a:pt x="324" y="10239"/>
                      <a:pt x="327" y="10232"/>
                      <a:pt x="329" y="10230"/>
                    </a:cubicBezTo>
                    <a:lnTo>
                      <a:pt x="2840" y="6299"/>
                    </a:lnTo>
                    <a:lnTo>
                      <a:pt x="6685" y="279"/>
                    </a:lnTo>
                    <a:cubicBezTo>
                      <a:pt x="6718" y="215"/>
                      <a:pt x="6780" y="187"/>
                      <a:pt x="6842" y="187"/>
                    </a:cubicBezTo>
                    <a:close/>
                    <a:moveTo>
                      <a:pt x="6842" y="1"/>
                    </a:moveTo>
                    <a:cubicBezTo>
                      <a:pt x="6713" y="1"/>
                      <a:pt x="6599" y="67"/>
                      <a:pt x="6527" y="175"/>
                    </a:cubicBezTo>
                    <a:lnTo>
                      <a:pt x="2683" y="6199"/>
                    </a:lnTo>
                    <a:lnTo>
                      <a:pt x="172" y="10130"/>
                    </a:lnTo>
                    <a:cubicBezTo>
                      <a:pt x="170" y="10132"/>
                      <a:pt x="170" y="10134"/>
                      <a:pt x="167" y="10137"/>
                    </a:cubicBezTo>
                    <a:cubicBezTo>
                      <a:pt x="162" y="10141"/>
                      <a:pt x="160" y="10144"/>
                      <a:pt x="160" y="10146"/>
                    </a:cubicBezTo>
                    <a:cubicBezTo>
                      <a:pt x="0" y="10420"/>
                      <a:pt x="91" y="10778"/>
                      <a:pt x="365" y="10942"/>
                    </a:cubicBezTo>
                    <a:cubicBezTo>
                      <a:pt x="455" y="10994"/>
                      <a:pt x="560" y="11023"/>
                      <a:pt x="660" y="11023"/>
                    </a:cubicBezTo>
                    <a:cubicBezTo>
                      <a:pt x="865" y="11023"/>
                      <a:pt x="1056" y="10911"/>
                      <a:pt x="1160" y="10739"/>
                    </a:cubicBezTo>
                    <a:lnTo>
                      <a:pt x="4217" y="5568"/>
                    </a:lnTo>
                    <a:lnTo>
                      <a:pt x="7163" y="570"/>
                    </a:lnTo>
                    <a:cubicBezTo>
                      <a:pt x="7268" y="394"/>
                      <a:pt x="7211" y="175"/>
                      <a:pt x="7042" y="65"/>
                    </a:cubicBezTo>
                    <a:cubicBezTo>
                      <a:pt x="6982" y="22"/>
                      <a:pt x="6913" y="1"/>
                      <a:pt x="6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46" name="Google Shape;1246;p18"/>
            <p:cNvGrpSpPr/>
            <p:nvPr/>
          </p:nvGrpSpPr>
          <p:grpSpPr>
            <a:xfrm>
              <a:off x="8424011" y="857642"/>
              <a:ext cx="778984" cy="595784"/>
              <a:chOff x="7566114" y="1541826"/>
              <a:chExt cx="492810" cy="376912"/>
            </a:xfrm>
          </p:grpSpPr>
          <p:sp>
            <p:nvSpPr>
              <p:cNvPr id="1247" name="Google Shape;1247;p18"/>
              <p:cNvSpPr/>
              <p:nvPr/>
            </p:nvSpPr>
            <p:spPr>
              <a:xfrm>
                <a:off x="7568915" y="1545250"/>
                <a:ext cx="486040" cy="370025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9511" extrusionOk="0">
                    <a:moveTo>
                      <a:pt x="5832" y="2103"/>
                    </a:moveTo>
                    <a:cubicBezTo>
                      <a:pt x="6918" y="2103"/>
                      <a:pt x="7971" y="2686"/>
                      <a:pt x="8514" y="3689"/>
                    </a:cubicBezTo>
                    <a:cubicBezTo>
                      <a:pt x="8535" y="3720"/>
                      <a:pt x="8538" y="3756"/>
                      <a:pt x="8526" y="3792"/>
                    </a:cubicBezTo>
                    <a:cubicBezTo>
                      <a:pt x="8514" y="3825"/>
                      <a:pt x="8488" y="3854"/>
                      <a:pt x="8454" y="3868"/>
                    </a:cubicBezTo>
                    <a:lnTo>
                      <a:pt x="3152" y="6214"/>
                    </a:lnTo>
                    <a:cubicBezTo>
                      <a:pt x="3134" y="6221"/>
                      <a:pt x="3116" y="6225"/>
                      <a:pt x="3098" y="6225"/>
                    </a:cubicBezTo>
                    <a:cubicBezTo>
                      <a:pt x="3080" y="6225"/>
                      <a:pt x="3062" y="6221"/>
                      <a:pt x="3045" y="6214"/>
                    </a:cubicBezTo>
                    <a:cubicBezTo>
                      <a:pt x="3009" y="6200"/>
                      <a:pt x="2985" y="6174"/>
                      <a:pt x="2973" y="6140"/>
                    </a:cubicBezTo>
                    <a:cubicBezTo>
                      <a:pt x="2451" y="4656"/>
                      <a:pt x="3173" y="2996"/>
                      <a:pt x="4614" y="2358"/>
                    </a:cubicBezTo>
                    <a:cubicBezTo>
                      <a:pt x="5010" y="2184"/>
                      <a:pt x="5424" y="2103"/>
                      <a:pt x="5832" y="2103"/>
                    </a:cubicBezTo>
                    <a:close/>
                    <a:moveTo>
                      <a:pt x="5840" y="1"/>
                    </a:moveTo>
                    <a:cubicBezTo>
                      <a:pt x="5145" y="1"/>
                      <a:pt x="4439" y="145"/>
                      <a:pt x="3764" y="445"/>
                    </a:cubicBezTo>
                    <a:cubicBezTo>
                      <a:pt x="1208" y="1576"/>
                      <a:pt x="31" y="4544"/>
                      <a:pt x="1106" y="7115"/>
                    </a:cubicBezTo>
                    <a:cubicBezTo>
                      <a:pt x="1127" y="7160"/>
                      <a:pt x="1103" y="7217"/>
                      <a:pt x="1056" y="7239"/>
                    </a:cubicBezTo>
                    <a:lnTo>
                      <a:pt x="162" y="7634"/>
                    </a:lnTo>
                    <a:cubicBezTo>
                      <a:pt x="53" y="7684"/>
                      <a:pt x="0" y="7813"/>
                      <a:pt x="48" y="7927"/>
                    </a:cubicBezTo>
                    <a:lnTo>
                      <a:pt x="691" y="9380"/>
                    </a:lnTo>
                    <a:cubicBezTo>
                      <a:pt x="730" y="9462"/>
                      <a:pt x="810" y="9510"/>
                      <a:pt x="895" y="9510"/>
                    </a:cubicBezTo>
                    <a:cubicBezTo>
                      <a:pt x="925" y="9510"/>
                      <a:pt x="955" y="9504"/>
                      <a:pt x="984" y="9492"/>
                    </a:cubicBezTo>
                    <a:lnTo>
                      <a:pt x="12328" y="4471"/>
                    </a:lnTo>
                    <a:cubicBezTo>
                      <a:pt x="12442" y="4418"/>
                      <a:pt x="12492" y="4292"/>
                      <a:pt x="12444" y="4178"/>
                    </a:cubicBezTo>
                    <a:lnTo>
                      <a:pt x="11801" y="2724"/>
                    </a:lnTo>
                    <a:cubicBezTo>
                      <a:pt x="11764" y="2640"/>
                      <a:pt x="11684" y="2592"/>
                      <a:pt x="11600" y="2592"/>
                    </a:cubicBezTo>
                    <a:cubicBezTo>
                      <a:pt x="11570" y="2592"/>
                      <a:pt x="11540" y="2598"/>
                      <a:pt x="11511" y="2610"/>
                    </a:cubicBezTo>
                    <a:lnTo>
                      <a:pt x="10617" y="3008"/>
                    </a:lnTo>
                    <a:cubicBezTo>
                      <a:pt x="10605" y="3013"/>
                      <a:pt x="10592" y="3015"/>
                      <a:pt x="10580" y="3015"/>
                    </a:cubicBezTo>
                    <a:cubicBezTo>
                      <a:pt x="10542" y="3015"/>
                      <a:pt x="10507" y="2994"/>
                      <a:pt x="10491" y="2960"/>
                    </a:cubicBezTo>
                    <a:cubicBezTo>
                      <a:pt x="9636" y="1133"/>
                      <a:pt x="7837" y="37"/>
                      <a:pt x="5939" y="2"/>
                    </a:cubicBezTo>
                    <a:cubicBezTo>
                      <a:pt x="5906" y="1"/>
                      <a:pt x="5873" y="1"/>
                      <a:pt x="58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8" name="Google Shape;1248;p18"/>
              <p:cNvSpPr/>
              <p:nvPr/>
            </p:nvSpPr>
            <p:spPr>
              <a:xfrm>
                <a:off x="7589651" y="1545211"/>
                <a:ext cx="465304" cy="369948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9509" extrusionOk="0">
                    <a:moveTo>
                      <a:pt x="5406" y="0"/>
                    </a:moveTo>
                    <a:lnTo>
                      <a:pt x="5406" y="0"/>
                    </a:lnTo>
                    <a:cubicBezTo>
                      <a:pt x="7019" y="879"/>
                      <a:pt x="8434" y="2049"/>
                      <a:pt x="8993" y="3816"/>
                    </a:cubicBezTo>
                    <a:cubicBezTo>
                      <a:pt x="9136" y="4260"/>
                      <a:pt x="8912" y="4746"/>
                      <a:pt x="8484" y="4931"/>
                    </a:cubicBezTo>
                    <a:lnTo>
                      <a:pt x="499" y="8466"/>
                    </a:lnTo>
                    <a:cubicBezTo>
                      <a:pt x="156" y="8619"/>
                      <a:pt x="1" y="9017"/>
                      <a:pt x="153" y="9360"/>
                    </a:cubicBezTo>
                    <a:lnTo>
                      <a:pt x="163" y="9379"/>
                    </a:lnTo>
                    <a:cubicBezTo>
                      <a:pt x="200" y="9460"/>
                      <a:pt x="282" y="9509"/>
                      <a:pt x="367" y="9509"/>
                    </a:cubicBezTo>
                    <a:cubicBezTo>
                      <a:pt x="396" y="9509"/>
                      <a:pt x="425" y="9503"/>
                      <a:pt x="453" y="9491"/>
                    </a:cubicBezTo>
                    <a:lnTo>
                      <a:pt x="11800" y="4472"/>
                    </a:lnTo>
                    <a:cubicBezTo>
                      <a:pt x="11909" y="4419"/>
                      <a:pt x="11959" y="4288"/>
                      <a:pt x="11911" y="4179"/>
                    </a:cubicBezTo>
                    <a:lnTo>
                      <a:pt x="11268" y="2725"/>
                    </a:lnTo>
                    <a:cubicBezTo>
                      <a:pt x="11230" y="2642"/>
                      <a:pt x="11147" y="2593"/>
                      <a:pt x="11058" y="2593"/>
                    </a:cubicBezTo>
                    <a:cubicBezTo>
                      <a:pt x="11030" y="2593"/>
                      <a:pt x="11001" y="2598"/>
                      <a:pt x="10973" y="2609"/>
                    </a:cubicBezTo>
                    <a:lnTo>
                      <a:pt x="10080" y="3007"/>
                    </a:lnTo>
                    <a:cubicBezTo>
                      <a:pt x="10067" y="3011"/>
                      <a:pt x="10055" y="3014"/>
                      <a:pt x="10042" y="3014"/>
                    </a:cubicBezTo>
                    <a:cubicBezTo>
                      <a:pt x="10007" y="3014"/>
                      <a:pt x="9973" y="2994"/>
                      <a:pt x="9956" y="2959"/>
                    </a:cubicBezTo>
                    <a:cubicBezTo>
                      <a:pt x="9103" y="1132"/>
                      <a:pt x="7304" y="36"/>
                      <a:pt x="540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9" name="Google Shape;1249;p18"/>
              <p:cNvSpPr/>
              <p:nvPr/>
            </p:nvSpPr>
            <p:spPr>
              <a:xfrm>
                <a:off x="7704927" y="1750629"/>
                <a:ext cx="109984" cy="50732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304" extrusionOk="0">
                    <a:moveTo>
                      <a:pt x="2724" y="1"/>
                    </a:moveTo>
                    <a:cubicBezTo>
                      <a:pt x="2717" y="1"/>
                      <a:pt x="2710" y="2"/>
                      <a:pt x="2703" y="4"/>
                    </a:cubicBezTo>
                    <a:cubicBezTo>
                      <a:pt x="1964" y="228"/>
                      <a:pt x="730" y="776"/>
                      <a:pt x="63" y="1176"/>
                    </a:cubicBezTo>
                    <a:cubicBezTo>
                      <a:pt x="1" y="1214"/>
                      <a:pt x="33" y="1303"/>
                      <a:pt x="93" y="1303"/>
                    </a:cubicBezTo>
                    <a:cubicBezTo>
                      <a:pt x="99" y="1303"/>
                      <a:pt x="106" y="1302"/>
                      <a:pt x="113" y="1300"/>
                    </a:cubicBezTo>
                    <a:cubicBezTo>
                      <a:pt x="828" y="1085"/>
                      <a:pt x="2071" y="549"/>
                      <a:pt x="2757" y="135"/>
                    </a:cubicBezTo>
                    <a:cubicBezTo>
                      <a:pt x="2826" y="94"/>
                      <a:pt x="2790" y="1"/>
                      <a:pt x="27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0" name="Google Shape;1250;p18"/>
              <p:cNvSpPr/>
              <p:nvPr/>
            </p:nvSpPr>
            <p:spPr>
              <a:xfrm>
                <a:off x="7566114" y="1541826"/>
                <a:ext cx="492810" cy="376912"/>
              </a:xfrm>
              <a:custGeom>
                <a:avLst/>
                <a:gdLst/>
                <a:ahLst/>
                <a:cxnLst/>
                <a:rect l="l" t="t" r="r" b="b"/>
                <a:pathLst>
                  <a:path w="12667" h="9688" extrusionOk="0">
                    <a:moveTo>
                      <a:pt x="5858" y="202"/>
                    </a:moveTo>
                    <a:cubicBezTo>
                      <a:pt x="5894" y="202"/>
                      <a:pt x="5928" y="204"/>
                      <a:pt x="5963" y="204"/>
                    </a:cubicBezTo>
                    <a:cubicBezTo>
                      <a:pt x="7902" y="242"/>
                      <a:pt x="9613" y="1355"/>
                      <a:pt x="10435" y="3110"/>
                    </a:cubicBezTo>
                    <a:cubicBezTo>
                      <a:pt x="10468" y="3178"/>
                      <a:pt x="10533" y="3217"/>
                      <a:pt x="10602" y="3217"/>
                    </a:cubicBezTo>
                    <a:cubicBezTo>
                      <a:pt x="10628" y="3217"/>
                      <a:pt x="10654" y="3212"/>
                      <a:pt x="10680" y="3201"/>
                    </a:cubicBezTo>
                    <a:lnTo>
                      <a:pt x="11573" y="2803"/>
                    </a:lnTo>
                    <a:cubicBezTo>
                      <a:pt x="11591" y="2795"/>
                      <a:pt x="11609" y="2792"/>
                      <a:pt x="11626" y="2792"/>
                    </a:cubicBezTo>
                    <a:cubicBezTo>
                      <a:pt x="11643" y="2792"/>
                      <a:pt x="11658" y="2795"/>
                      <a:pt x="11673" y="2801"/>
                    </a:cubicBezTo>
                    <a:cubicBezTo>
                      <a:pt x="11707" y="2812"/>
                      <a:pt x="11733" y="2839"/>
                      <a:pt x="11745" y="2870"/>
                    </a:cubicBezTo>
                    <a:lnTo>
                      <a:pt x="12388" y="4323"/>
                    </a:lnTo>
                    <a:cubicBezTo>
                      <a:pt x="12464" y="4370"/>
                      <a:pt x="12435" y="4447"/>
                      <a:pt x="12369" y="4478"/>
                    </a:cubicBezTo>
                    <a:lnTo>
                      <a:pt x="11966" y="4654"/>
                    </a:lnTo>
                    <a:lnTo>
                      <a:pt x="11542" y="3701"/>
                    </a:lnTo>
                    <a:cubicBezTo>
                      <a:pt x="11528" y="3668"/>
                      <a:pt x="11496" y="3647"/>
                      <a:pt x="11461" y="3647"/>
                    </a:cubicBezTo>
                    <a:cubicBezTo>
                      <a:pt x="11449" y="3647"/>
                      <a:pt x="11436" y="3650"/>
                      <a:pt x="11423" y="3656"/>
                    </a:cubicBezTo>
                    <a:cubicBezTo>
                      <a:pt x="11380" y="3677"/>
                      <a:pt x="11359" y="3727"/>
                      <a:pt x="11380" y="3772"/>
                    </a:cubicBezTo>
                    <a:lnTo>
                      <a:pt x="11802" y="4725"/>
                    </a:lnTo>
                    <a:lnTo>
                      <a:pt x="11578" y="4823"/>
                    </a:lnTo>
                    <a:lnTo>
                      <a:pt x="11273" y="4132"/>
                    </a:lnTo>
                    <a:cubicBezTo>
                      <a:pt x="11257" y="4099"/>
                      <a:pt x="11226" y="4079"/>
                      <a:pt x="11192" y="4079"/>
                    </a:cubicBezTo>
                    <a:cubicBezTo>
                      <a:pt x="11179" y="4079"/>
                      <a:pt x="11167" y="4081"/>
                      <a:pt x="11154" y="4087"/>
                    </a:cubicBezTo>
                    <a:cubicBezTo>
                      <a:pt x="11109" y="4108"/>
                      <a:pt x="11087" y="4158"/>
                      <a:pt x="11109" y="4204"/>
                    </a:cubicBezTo>
                    <a:lnTo>
                      <a:pt x="11416" y="4894"/>
                    </a:lnTo>
                    <a:lnTo>
                      <a:pt x="11192" y="4992"/>
                    </a:lnTo>
                    <a:lnTo>
                      <a:pt x="10885" y="4301"/>
                    </a:lnTo>
                    <a:cubicBezTo>
                      <a:pt x="10869" y="4268"/>
                      <a:pt x="10837" y="4249"/>
                      <a:pt x="10804" y="4249"/>
                    </a:cubicBezTo>
                    <a:cubicBezTo>
                      <a:pt x="10792" y="4249"/>
                      <a:pt x="10780" y="4251"/>
                      <a:pt x="10768" y="4256"/>
                    </a:cubicBezTo>
                    <a:cubicBezTo>
                      <a:pt x="10725" y="4277"/>
                      <a:pt x="10704" y="4328"/>
                      <a:pt x="10725" y="4373"/>
                    </a:cubicBezTo>
                    <a:lnTo>
                      <a:pt x="11030" y="5064"/>
                    </a:lnTo>
                    <a:lnTo>
                      <a:pt x="10808" y="5161"/>
                    </a:lnTo>
                    <a:lnTo>
                      <a:pt x="10384" y="4208"/>
                    </a:lnTo>
                    <a:cubicBezTo>
                      <a:pt x="10369" y="4177"/>
                      <a:pt x="10338" y="4157"/>
                      <a:pt x="10304" y="4157"/>
                    </a:cubicBezTo>
                    <a:cubicBezTo>
                      <a:pt x="10291" y="4157"/>
                      <a:pt x="10278" y="4160"/>
                      <a:pt x="10265" y="4166"/>
                    </a:cubicBezTo>
                    <a:cubicBezTo>
                      <a:pt x="10220" y="4185"/>
                      <a:pt x="10201" y="4237"/>
                      <a:pt x="10220" y="4285"/>
                    </a:cubicBezTo>
                    <a:lnTo>
                      <a:pt x="10644" y="5237"/>
                    </a:lnTo>
                    <a:lnTo>
                      <a:pt x="10420" y="5335"/>
                    </a:lnTo>
                    <a:lnTo>
                      <a:pt x="10113" y="4644"/>
                    </a:lnTo>
                    <a:cubicBezTo>
                      <a:pt x="10099" y="4611"/>
                      <a:pt x="10067" y="4591"/>
                      <a:pt x="10032" y="4591"/>
                    </a:cubicBezTo>
                    <a:cubicBezTo>
                      <a:pt x="10019" y="4591"/>
                      <a:pt x="10006" y="4593"/>
                      <a:pt x="9994" y="4599"/>
                    </a:cubicBezTo>
                    <a:cubicBezTo>
                      <a:pt x="9951" y="4621"/>
                      <a:pt x="9929" y="4671"/>
                      <a:pt x="9951" y="4718"/>
                    </a:cubicBezTo>
                    <a:lnTo>
                      <a:pt x="10256" y="5409"/>
                    </a:lnTo>
                    <a:lnTo>
                      <a:pt x="10034" y="5507"/>
                    </a:lnTo>
                    <a:lnTo>
                      <a:pt x="9727" y="4816"/>
                    </a:lnTo>
                    <a:cubicBezTo>
                      <a:pt x="9711" y="4784"/>
                      <a:pt x="9680" y="4765"/>
                      <a:pt x="9646" y="4765"/>
                    </a:cubicBezTo>
                    <a:cubicBezTo>
                      <a:pt x="9634" y="4765"/>
                      <a:pt x="9621" y="4767"/>
                      <a:pt x="9608" y="4773"/>
                    </a:cubicBezTo>
                    <a:cubicBezTo>
                      <a:pt x="9563" y="4792"/>
                      <a:pt x="9541" y="4844"/>
                      <a:pt x="9563" y="4887"/>
                    </a:cubicBezTo>
                    <a:lnTo>
                      <a:pt x="9870" y="5578"/>
                    </a:lnTo>
                    <a:lnTo>
                      <a:pt x="9646" y="5678"/>
                    </a:lnTo>
                    <a:lnTo>
                      <a:pt x="9224" y="4725"/>
                    </a:lnTo>
                    <a:cubicBezTo>
                      <a:pt x="9209" y="4692"/>
                      <a:pt x="9177" y="4672"/>
                      <a:pt x="9143" y="4672"/>
                    </a:cubicBezTo>
                    <a:cubicBezTo>
                      <a:pt x="9131" y="4672"/>
                      <a:pt x="9118" y="4674"/>
                      <a:pt x="9105" y="4680"/>
                    </a:cubicBezTo>
                    <a:cubicBezTo>
                      <a:pt x="9060" y="4702"/>
                      <a:pt x="9039" y="4752"/>
                      <a:pt x="9060" y="4797"/>
                    </a:cubicBezTo>
                    <a:lnTo>
                      <a:pt x="9482" y="5750"/>
                    </a:lnTo>
                    <a:lnTo>
                      <a:pt x="9260" y="5847"/>
                    </a:lnTo>
                    <a:lnTo>
                      <a:pt x="8953" y="5156"/>
                    </a:lnTo>
                    <a:cubicBezTo>
                      <a:pt x="8937" y="5123"/>
                      <a:pt x="8906" y="5103"/>
                      <a:pt x="8873" y="5103"/>
                    </a:cubicBezTo>
                    <a:cubicBezTo>
                      <a:pt x="8860" y="5103"/>
                      <a:pt x="8848" y="5106"/>
                      <a:pt x="8836" y="5111"/>
                    </a:cubicBezTo>
                    <a:cubicBezTo>
                      <a:pt x="8791" y="5133"/>
                      <a:pt x="8772" y="5183"/>
                      <a:pt x="8791" y="5228"/>
                    </a:cubicBezTo>
                    <a:lnTo>
                      <a:pt x="9098" y="5919"/>
                    </a:lnTo>
                    <a:lnTo>
                      <a:pt x="8874" y="6016"/>
                    </a:lnTo>
                    <a:lnTo>
                      <a:pt x="8569" y="5326"/>
                    </a:lnTo>
                    <a:cubicBezTo>
                      <a:pt x="8553" y="5292"/>
                      <a:pt x="8522" y="5273"/>
                      <a:pt x="8488" y="5273"/>
                    </a:cubicBezTo>
                    <a:cubicBezTo>
                      <a:pt x="8476" y="5273"/>
                      <a:pt x="8464" y="5275"/>
                      <a:pt x="8453" y="5280"/>
                    </a:cubicBezTo>
                    <a:cubicBezTo>
                      <a:pt x="8407" y="5302"/>
                      <a:pt x="8386" y="5352"/>
                      <a:pt x="8407" y="5399"/>
                    </a:cubicBezTo>
                    <a:lnTo>
                      <a:pt x="8715" y="6090"/>
                    </a:lnTo>
                    <a:lnTo>
                      <a:pt x="8491" y="6190"/>
                    </a:lnTo>
                    <a:lnTo>
                      <a:pt x="8069" y="5237"/>
                    </a:lnTo>
                    <a:cubicBezTo>
                      <a:pt x="8053" y="5204"/>
                      <a:pt x="8022" y="5184"/>
                      <a:pt x="7988" y="5184"/>
                    </a:cubicBezTo>
                    <a:cubicBezTo>
                      <a:pt x="7975" y="5184"/>
                      <a:pt x="7963" y="5187"/>
                      <a:pt x="7950" y="5192"/>
                    </a:cubicBezTo>
                    <a:cubicBezTo>
                      <a:pt x="7905" y="5214"/>
                      <a:pt x="7883" y="5264"/>
                      <a:pt x="7905" y="5311"/>
                    </a:cubicBezTo>
                    <a:lnTo>
                      <a:pt x="8326" y="6264"/>
                    </a:lnTo>
                    <a:lnTo>
                      <a:pt x="8105" y="6362"/>
                    </a:lnTo>
                    <a:lnTo>
                      <a:pt x="7797" y="5671"/>
                    </a:lnTo>
                    <a:cubicBezTo>
                      <a:pt x="7782" y="5638"/>
                      <a:pt x="7750" y="5618"/>
                      <a:pt x="7716" y="5618"/>
                    </a:cubicBezTo>
                    <a:cubicBezTo>
                      <a:pt x="7703" y="5618"/>
                      <a:pt x="7691" y="5621"/>
                      <a:pt x="7678" y="5626"/>
                    </a:cubicBezTo>
                    <a:cubicBezTo>
                      <a:pt x="7633" y="5647"/>
                      <a:pt x="7612" y="5697"/>
                      <a:pt x="7633" y="5745"/>
                    </a:cubicBezTo>
                    <a:lnTo>
                      <a:pt x="7940" y="6436"/>
                    </a:lnTo>
                    <a:lnTo>
                      <a:pt x="7716" y="6536"/>
                    </a:lnTo>
                    <a:lnTo>
                      <a:pt x="7409" y="5845"/>
                    </a:lnTo>
                    <a:cubicBezTo>
                      <a:pt x="7395" y="5812"/>
                      <a:pt x="7363" y="5791"/>
                      <a:pt x="7328" y="5791"/>
                    </a:cubicBezTo>
                    <a:cubicBezTo>
                      <a:pt x="7316" y="5791"/>
                      <a:pt x="7303" y="5794"/>
                      <a:pt x="7290" y="5800"/>
                    </a:cubicBezTo>
                    <a:cubicBezTo>
                      <a:pt x="7247" y="5821"/>
                      <a:pt x="7226" y="5871"/>
                      <a:pt x="7247" y="5919"/>
                    </a:cubicBezTo>
                    <a:lnTo>
                      <a:pt x="7552" y="6610"/>
                    </a:lnTo>
                    <a:lnTo>
                      <a:pt x="7331" y="6707"/>
                    </a:lnTo>
                    <a:lnTo>
                      <a:pt x="6907" y="5754"/>
                    </a:lnTo>
                    <a:cubicBezTo>
                      <a:pt x="6891" y="5721"/>
                      <a:pt x="6859" y="5702"/>
                      <a:pt x="6825" y="5702"/>
                    </a:cubicBezTo>
                    <a:cubicBezTo>
                      <a:pt x="6812" y="5702"/>
                      <a:pt x="6800" y="5704"/>
                      <a:pt x="6787" y="5709"/>
                    </a:cubicBezTo>
                    <a:cubicBezTo>
                      <a:pt x="6742" y="5731"/>
                      <a:pt x="6723" y="5781"/>
                      <a:pt x="6742" y="5826"/>
                    </a:cubicBezTo>
                    <a:lnTo>
                      <a:pt x="7166" y="6779"/>
                    </a:lnTo>
                    <a:lnTo>
                      <a:pt x="6942" y="6876"/>
                    </a:lnTo>
                    <a:lnTo>
                      <a:pt x="6635" y="6186"/>
                    </a:lnTo>
                    <a:cubicBezTo>
                      <a:pt x="6621" y="6154"/>
                      <a:pt x="6589" y="6134"/>
                      <a:pt x="6556" y="6134"/>
                    </a:cubicBezTo>
                    <a:cubicBezTo>
                      <a:pt x="6544" y="6134"/>
                      <a:pt x="6532" y="6137"/>
                      <a:pt x="6521" y="6143"/>
                    </a:cubicBezTo>
                    <a:cubicBezTo>
                      <a:pt x="6475" y="6162"/>
                      <a:pt x="6454" y="6214"/>
                      <a:pt x="6475" y="6257"/>
                    </a:cubicBezTo>
                    <a:lnTo>
                      <a:pt x="6783" y="6948"/>
                    </a:lnTo>
                    <a:lnTo>
                      <a:pt x="6559" y="7048"/>
                    </a:lnTo>
                    <a:lnTo>
                      <a:pt x="6251" y="6357"/>
                    </a:lnTo>
                    <a:cubicBezTo>
                      <a:pt x="6236" y="6324"/>
                      <a:pt x="6205" y="6303"/>
                      <a:pt x="6171" y="6303"/>
                    </a:cubicBezTo>
                    <a:cubicBezTo>
                      <a:pt x="6159" y="6303"/>
                      <a:pt x="6147" y="6306"/>
                      <a:pt x="6135" y="6312"/>
                    </a:cubicBezTo>
                    <a:cubicBezTo>
                      <a:pt x="6092" y="6333"/>
                      <a:pt x="6070" y="6383"/>
                      <a:pt x="6092" y="6429"/>
                    </a:cubicBezTo>
                    <a:lnTo>
                      <a:pt x="6397" y="7119"/>
                    </a:lnTo>
                    <a:lnTo>
                      <a:pt x="6175" y="7217"/>
                    </a:lnTo>
                    <a:lnTo>
                      <a:pt x="5751" y="6264"/>
                    </a:lnTo>
                    <a:cubicBezTo>
                      <a:pt x="5735" y="6231"/>
                      <a:pt x="5704" y="6211"/>
                      <a:pt x="5670" y="6211"/>
                    </a:cubicBezTo>
                    <a:cubicBezTo>
                      <a:pt x="5658" y="6211"/>
                      <a:pt x="5645" y="6213"/>
                      <a:pt x="5632" y="6219"/>
                    </a:cubicBezTo>
                    <a:cubicBezTo>
                      <a:pt x="5587" y="6240"/>
                      <a:pt x="5568" y="6290"/>
                      <a:pt x="5587" y="6336"/>
                    </a:cubicBezTo>
                    <a:lnTo>
                      <a:pt x="6011" y="7289"/>
                    </a:lnTo>
                    <a:lnTo>
                      <a:pt x="5787" y="7386"/>
                    </a:lnTo>
                    <a:lnTo>
                      <a:pt x="5480" y="6695"/>
                    </a:lnTo>
                    <a:cubicBezTo>
                      <a:pt x="5466" y="6662"/>
                      <a:pt x="5433" y="6643"/>
                      <a:pt x="5398" y="6643"/>
                    </a:cubicBezTo>
                    <a:cubicBezTo>
                      <a:pt x="5386" y="6643"/>
                      <a:pt x="5373" y="6645"/>
                      <a:pt x="5361" y="6650"/>
                    </a:cubicBezTo>
                    <a:cubicBezTo>
                      <a:pt x="5318" y="6672"/>
                      <a:pt x="5296" y="6722"/>
                      <a:pt x="5318" y="6769"/>
                    </a:cubicBezTo>
                    <a:lnTo>
                      <a:pt x="5623" y="7460"/>
                    </a:lnTo>
                    <a:lnTo>
                      <a:pt x="5401" y="7560"/>
                    </a:lnTo>
                    <a:lnTo>
                      <a:pt x="5094" y="6869"/>
                    </a:lnTo>
                    <a:cubicBezTo>
                      <a:pt x="5078" y="6836"/>
                      <a:pt x="5047" y="6816"/>
                      <a:pt x="5013" y="6816"/>
                    </a:cubicBezTo>
                    <a:cubicBezTo>
                      <a:pt x="5000" y="6816"/>
                      <a:pt x="4987" y="6818"/>
                      <a:pt x="4975" y="6824"/>
                    </a:cubicBezTo>
                    <a:cubicBezTo>
                      <a:pt x="4929" y="6845"/>
                      <a:pt x="4908" y="6895"/>
                      <a:pt x="4929" y="6943"/>
                    </a:cubicBezTo>
                    <a:lnTo>
                      <a:pt x="5237" y="7634"/>
                    </a:lnTo>
                    <a:lnTo>
                      <a:pt x="5013" y="7732"/>
                    </a:lnTo>
                    <a:lnTo>
                      <a:pt x="4591" y="6779"/>
                    </a:lnTo>
                    <a:cubicBezTo>
                      <a:pt x="4575" y="6745"/>
                      <a:pt x="4544" y="6726"/>
                      <a:pt x="4509" y="6726"/>
                    </a:cubicBezTo>
                    <a:cubicBezTo>
                      <a:pt x="4497" y="6726"/>
                      <a:pt x="4484" y="6729"/>
                      <a:pt x="4472" y="6733"/>
                    </a:cubicBezTo>
                    <a:cubicBezTo>
                      <a:pt x="4427" y="6755"/>
                      <a:pt x="4405" y="6805"/>
                      <a:pt x="4427" y="6850"/>
                    </a:cubicBezTo>
                    <a:lnTo>
                      <a:pt x="4848" y="7803"/>
                    </a:lnTo>
                    <a:lnTo>
                      <a:pt x="4627" y="7901"/>
                    </a:lnTo>
                    <a:lnTo>
                      <a:pt x="4320" y="7210"/>
                    </a:lnTo>
                    <a:cubicBezTo>
                      <a:pt x="4304" y="7179"/>
                      <a:pt x="4273" y="7159"/>
                      <a:pt x="4239" y="7159"/>
                    </a:cubicBezTo>
                    <a:cubicBezTo>
                      <a:pt x="4226" y="7159"/>
                      <a:pt x="4213" y="7161"/>
                      <a:pt x="4200" y="7167"/>
                    </a:cubicBezTo>
                    <a:cubicBezTo>
                      <a:pt x="4155" y="7186"/>
                      <a:pt x="4134" y="7238"/>
                      <a:pt x="4155" y="7281"/>
                    </a:cubicBezTo>
                    <a:lnTo>
                      <a:pt x="4462" y="7972"/>
                    </a:lnTo>
                    <a:lnTo>
                      <a:pt x="4239" y="8072"/>
                    </a:lnTo>
                    <a:lnTo>
                      <a:pt x="3931" y="7381"/>
                    </a:lnTo>
                    <a:cubicBezTo>
                      <a:pt x="3917" y="7348"/>
                      <a:pt x="3885" y="7328"/>
                      <a:pt x="3850" y="7328"/>
                    </a:cubicBezTo>
                    <a:cubicBezTo>
                      <a:pt x="3838" y="7328"/>
                      <a:pt x="3825" y="7330"/>
                      <a:pt x="3812" y="7336"/>
                    </a:cubicBezTo>
                    <a:cubicBezTo>
                      <a:pt x="3769" y="7358"/>
                      <a:pt x="3748" y="7408"/>
                      <a:pt x="3769" y="7453"/>
                    </a:cubicBezTo>
                    <a:lnTo>
                      <a:pt x="4074" y="8144"/>
                    </a:lnTo>
                    <a:lnTo>
                      <a:pt x="3853" y="8241"/>
                    </a:lnTo>
                    <a:lnTo>
                      <a:pt x="3429" y="7289"/>
                    </a:lnTo>
                    <a:cubicBezTo>
                      <a:pt x="3413" y="7255"/>
                      <a:pt x="3382" y="7235"/>
                      <a:pt x="3348" y="7235"/>
                    </a:cubicBezTo>
                    <a:cubicBezTo>
                      <a:pt x="3336" y="7235"/>
                      <a:pt x="3324" y="7238"/>
                      <a:pt x="3312" y="7243"/>
                    </a:cubicBezTo>
                    <a:cubicBezTo>
                      <a:pt x="3269" y="7265"/>
                      <a:pt x="3248" y="7315"/>
                      <a:pt x="3269" y="7360"/>
                    </a:cubicBezTo>
                    <a:lnTo>
                      <a:pt x="3691" y="8313"/>
                    </a:lnTo>
                    <a:lnTo>
                      <a:pt x="3467" y="8411"/>
                    </a:lnTo>
                    <a:lnTo>
                      <a:pt x="3162" y="7720"/>
                    </a:lnTo>
                    <a:cubicBezTo>
                      <a:pt x="3146" y="7686"/>
                      <a:pt x="3115" y="7667"/>
                      <a:pt x="3080" y="7667"/>
                    </a:cubicBezTo>
                    <a:cubicBezTo>
                      <a:pt x="3068" y="7667"/>
                      <a:pt x="3055" y="7669"/>
                      <a:pt x="3043" y="7674"/>
                    </a:cubicBezTo>
                    <a:cubicBezTo>
                      <a:pt x="2997" y="7696"/>
                      <a:pt x="2976" y="7746"/>
                      <a:pt x="2997" y="7794"/>
                    </a:cubicBezTo>
                    <a:lnTo>
                      <a:pt x="3305" y="8484"/>
                    </a:lnTo>
                    <a:lnTo>
                      <a:pt x="3081" y="8584"/>
                    </a:lnTo>
                    <a:lnTo>
                      <a:pt x="2774" y="7894"/>
                    </a:lnTo>
                    <a:cubicBezTo>
                      <a:pt x="2758" y="7860"/>
                      <a:pt x="2727" y="7840"/>
                      <a:pt x="2692" y="7840"/>
                    </a:cubicBezTo>
                    <a:cubicBezTo>
                      <a:pt x="2680" y="7840"/>
                      <a:pt x="2667" y="7843"/>
                      <a:pt x="2654" y="7848"/>
                    </a:cubicBezTo>
                    <a:cubicBezTo>
                      <a:pt x="2609" y="7870"/>
                      <a:pt x="2590" y="7920"/>
                      <a:pt x="2609" y="7967"/>
                    </a:cubicBezTo>
                    <a:lnTo>
                      <a:pt x="2916" y="8658"/>
                    </a:lnTo>
                    <a:lnTo>
                      <a:pt x="2693" y="8756"/>
                    </a:lnTo>
                    <a:lnTo>
                      <a:pt x="2271" y="7803"/>
                    </a:lnTo>
                    <a:cubicBezTo>
                      <a:pt x="2255" y="7770"/>
                      <a:pt x="2224" y="7750"/>
                      <a:pt x="2189" y="7750"/>
                    </a:cubicBezTo>
                    <a:cubicBezTo>
                      <a:pt x="2177" y="7750"/>
                      <a:pt x="2164" y="7753"/>
                      <a:pt x="2152" y="7758"/>
                    </a:cubicBezTo>
                    <a:cubicBezTo>
                      <a:pt x="2107" y="7779"/>
                      <a:pt x="2085" y="7829"/>
                      <a:pt x="2107" y="7877"/>
                    </a:cubicBezTo>
                    <a:lnTo>
                      <a:pt x="2531" y="8830"/>
                    </a:lnTo>
                    <a:lnTo>
                      <a:pt x="2307" y="8930"/>
                    </a:lnTo>
                    <a:lnTo>
                      <a:pt x="1999" y="8239"/>
                    </a:lnTo>
                    <a:cubicBezTo>
                      <a:pt x="1984" y="8206"/>
                      <a:pt x="1952" y="8185"/>
                      <a:pt x="1918" y="8185"/>
                    </a:cubicBezTo>
                    <a:cubicBezTo>
                      <a:pt x="1906" y="8185"/>
                      <a:pt x="1893" y="8188"/>
                      <a:pt x="1880" y="8194"/>
                    </a:cubicBezTo>
                    <a:cubicBezTo>
                      <a:pt x="1835" y="8215"/>
                      <a:pt x="1816" y="8265"/>
                      <a:pt x="1835" y="8310"/>
                    </a:cubicBezTo>
                    <a:lnTo>
                      <a:pt x="2142" y="9001"/>
                    </a:lnTo>
                    <a:lnTo>
                      <a:pt x="1918" y="9099"/>
                    </a:lnTo>
                    <a:lnTo>
                      <a:pt x="1613" y="8408"/>
                    </a:lnTo>
                    <a:cubicBezTo>
                      <a:pt x="1598" y="8375"/>
                      <a:pt x="1567" y="8354"/>
                      <a:pt x="1532" y="8354"/>
                    </a:cubicBezTo>
                    <a:cubicBezTo>
                      <a:pt x="1520" y="8354"/>
                      <a:pt x="1507" y="8357"/>
                      <a:pt x="1494" y="8363"/>
                    </a:cubicBezTo>
                    <a:cubicBezTo>
                      <a:pt x="1449" y="8384"/>
                      <a:pt x="1428" y="8434"/>
                      <a:pt x="1449" y="8482"/>
                    </a:cubicBezTo>
                    <a:lnTo>
                      <a:pt x="1756" y="9173"/>
                    </a:lnTo>
                    <a:lnTo>
                      <a:pt x="1532" y="9270"/>
                    </a:lnTo>
                    <a:lnTo>
                      <a:pt x="1108" y="8318"/>
                    </a:lnTo>
                    <a:cubicBezTo>
                      <a:pt x="1094" y="8286"/>
                      <a:pt x="1063" y="8266"/>
                      <a:pt x="1030" y="8266"/>
                    </a:cubicBezTo>
                    <a:cubicBezTo>
                      <a:pt x="1018" y="8266"/>
                      <a:pt x="1006" y="8269"/>
                      <a:pt x="994" y="8275"/>
                    </a:cubicBezTo>
                    <a:cubicBezTo>
                      <a:pt x="949" y="8294"/>
                      <a:pt x="927" y="8346"/>
                      <a:pt x="949" y="8389"/>
                    </a:cubicBezTo>
                    <a:lnTo>
                      <a:pt x="1370" y="9342"/>
                    </a:lnTo>
                    <a:lnTo>
                      <a:pt x="973" y="9518"/>
                    </a:lnTo>
                    <a:cubicBezTo>
                      <a:pt x="955" y="9526"/>
                      <a:pt x="937" y="9529"/>
                      <a:pt x="919" y="9529"/>
                    </a:cubicBezTo>
                    <a:cubicBezTo>
                      <a:pt x="903" y="9529"/>
                      <a:pt x="886" y="9526"/>
                      <a:pt x="870" y="9521"/>
                    </a:cubicBezTo>
                    <a:cubicBezTo>
                      <a:pt x="839" y="9509"/>
                      <a:pt x="811" y="9482"/>
                      <a:pt x="799" y="9454"/>
                    </a:cubicBezTo>
                    <a:lnTo>
                      <a:pt x="156" y="7996"/>
                    </a:lnTo>
                    <a:cubicBezTo>
                      <a:pt x="141" y="7965"/>
                      <a:pt x="141" y="7932"/>
                      <a:pt x="153" y="7896"/>
                    </a:cubicBezTo>
                    <a:cubicBezTo>
                      <a:pt x="165" y="7860"/>
                      <a:pt x="191" y="7836"/>
                      <a:pt x="222" y="7824"/>
                    </a:cubicBezTo>
                    <a:lnTo>
                      <a:pt x="1116" y="7429"/>
                    </a:lnTo>
                    <a:cubicBezTo>
                      <a:pt x="1208" y="7386"/>
                      <a:pt x="1249" y="7281"/>
                      <a:pt x="1211" y="7186"/>
                    </a:cubicBezTo>
                    <a:cubicBezTo>
                      <a:pt x="699" y="5966"/>
                      <a:pt x="689" y="4611"/>
                      <a:pt x="1178" y="3382"/>
                    </a:cubicBezTo>
                    <a:cubicBezTo>
                      <a:pt x="1668" y="2145"/>
                      <a:pt x="2607" y="1169"/>
                      <a:pt x="3824" y="633"/>
                    </a:cubicBezTo>
                    <a:cubicBezTo>
                      <a:pt x="4474" y="347"/>
                      <a:pt x="5156" y="202"/>
                      <a:pt x="5858" y="202"/>
                    </a:cubicBezTo>
                    <a:close/>
                    <a:moveTo>
                      <a:pt x="5910" y="1"/>
                    </a:moveTo>
                    <a:cubicBezTo>
                      <a:pt x="5183" y="1"/>
                      <a:pt x="4472" y="149"/>
                      <a:pt x="3798" y="449"/>
                    </a:cubicBezTo>
                    <a:cubicBezTo>
                      <a:pt x="2538" y="1004"/>
                      <a:pt x="1568" y="2014"/>
                      <a:pt x="1058" y="3291"/>
                    </a:cubicBezTo>
                    <a:cubicBezTo>
                      <a:pt x="549" y="4570"/>
                      <a:pt x="561" y="5969"/>
                      <a:pt x="1092" y="7234"/>
                    </a:cubicBezTo>
                    <a:cubicBezTo>
                      <a:pt x="1094" y="7241"/>
                      <a:pt x="1092" y="7243"/>
                      <a:pt x="1089" y="7246"/>
                    </a:cubicBezTo>
                    <a:lnTo>
                      <a:pt x="196" y="7643"/>
                    </a:lnTo>
                    <a:cubicBezTo>
                      <a:pt x="120" y="7674"/>
                      <a:pt x="60" y="7734"/>
                      <a:pt x="32" y="7813"/>
                    </a:cubicBezTo>
                    <a:cubicBezTo>
                      <a:pt x="1" y="7889"/>
                      <a:pt x="6" y="7972"/>
                      <a:pt x="36" y="8048"/>
                    </a:cubicBezTo>
                    <a:lnTo>
                      <a:pt x="680" y="9504"/>
                    </a:lnTo>
                    <a:cubicBezTo>
                      <a:pt x="713" y="9578"/>
                      <a:pt x="773" y="9637"/>
                      <a:pt x="851" y="9668"/>
                    </a:cubicBezTo>
                    <a:cubicBezTo>
                      <a:pt x="887" y="9683"/>
                      <a:pt x="925" y="9687"/>
                      <a:pt x="963" y="9687"/>
                    </a:cubicBezTo>
                    <a:cubicBezTo>
                      <a:pt x="1006" y="9687"/>
                      <a:pt x="1047" y="9680"/>
                      <a:pt x="1089" y="9661"/>
                    </a:cubicBezTo>
                    <a:lnTo>
                      <a:pt x="12433" y="4637"/>
                    </a:lnTo>
                    <a:cubicBezTo>
                      <a:pt x="12595" y="4570"/>
                      <a:pt x="12667" y="4387"/>
                      <a:pt x="12597" y="4230"/>
                    </a:cubicBezTo>
                    <a:lnTo>
                      <a:pt x="11954" y="2777"/>
                    </a:lnTo>
                    <a:cubicBezTo>
                      <a:pt x="11921" y="2703"/>
                      <a:pt x="11861" y="2643"/>
                      <a:pt x="11785" y="2612"/>
                    </a:cubicBezTo>
                    <a:cubicBezTo>
                      <a:pt x="11749" y="2598"/>
                      <a:pt x="11709" y="2593"/>
                      <a:pt x="11671" y="2593"/>
                    </a:cubicBezTo>
                    <a:cubicBezTo>
                      <a:pt x="11630" y="2593"/>
                      <a:pt x="11587" y="2600"/>
                      <a:pt x="11547" y="2620"/>
                    </a:cubicBezTo>
                    <a:lnTo>
                      <a:pt x="10654" y="3015"/>
                    </a:lnTo>
                    <a:cubicBezTo>
                      <a:pt x="10653" y="3015"/>
                      <a:pt x="10652" y="3016"/>
                      <a:pt x="10651" y="3016"/>
                    </a:cubicBezTo>
                    <a:cubicBezTo>
                      <a:pt x="10647" y="3016"/>
                      <a:pt x="10644" y="3012"/>
                      <a:pt x="10642" y="3010"/>
                    </a:cubicBezTo>
                    <a:cubicBezTo>
                      <a:pt x="9791" y="1193"/>
                      <a:pt x="8017" y="40"/>
                      <a:pt x="6011" y="2"/>
                    </a:cubicBezTo>
                    <a:cubicBezTo>
                      <a:pt x="5977" y="1"/>
                      <a:pt x="5944" y="1"/>
                      <a:pt x="5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1" name="Google Shape;1251;p18"/>
              <p:cNvSpPr/>
              <p:nvPr/>
            </p:nvSpPr>
            <p:spPr>
              <a:xfrm>
                <a:off x="7664271" y="1620064"/>
                <a:ext cx="243857" cy="174294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4480" extrusionOk="0">
                    <a:moveTo>
                      <a:pt x="3381" y="180"/>
                    </a:moveTo>
                    <a:cubicBezTo>
                      <a:pt x="4467" y="180"/>
                      <a:pt x="5520" y="763"/>
                      <a:pt x="6063" y="1766"/>
                    </a:cubicBezTo>
                    <a:cubicBezTo>
                      <a:pt x="6084" y="1797"/>
                      <a:pt x="6087" y="1833"/>
                      <a:pt x="6075" y="1869"/>
                    </a:cubicBezTo>
                    <a:cubicBezTo>
                      <a:pt x="6063" y="1902"/>
                      <a:pt x="6037" y="1931"/>
                      <a:pt x="6003" y="1945"/>
                    </a:cubicBezTo>
                    <a:lnTo>
                      <a:pt x="701" y="4291"/>
                    </a:lnTo>
                    <a:cubicBezTo>
                      <a:pt x="683" y="4298"/>
                      <a:pt x="665" y="4302"/>
                      <a:pt x="647" y="4302"/>
                    </a:cubicBezTo>
                    <a:cubicBezTo>
                      <a:pt x="629" y="4302"/>
                      <a:pt x="611" y="4298"/>
                      <a:pt x="594" y="4291"/>
                    </a:cubicBezTo>
                    <a:cubicBezTo>
                      <a:pt x="558" y="4277"/>
                      <a:pt x="534" y="4251"/>
                      <a:pt x="522" y="4217"/>
                    </a:cubicBezTo>
                    <a:cubicBezTo>
                      <a:pt x="0" y="2733"/>
                      <a:pt x="722" y="1073"/>
                      <a:pt x="2163" y="435"/>
                    </a:cubicBezTo>
                    <a:cubicBezTo>
                      <a:pt x="2559" y="261"/>
                      <a:pt x="2973" y="180"/>
                      <a:pt x="3381" y="180"/>
                    </a:cubicBezTo>
                    <a:close/>
                    <a:moveTo>
                      <a:pt x="3383" y="0"/>
                    </a:moveTo>
                    <a:cubicBezTo>
                      <a:pt x="2949" y="0"/>
                      <a:pt x="2510" y="88"/>
                      <a:pt x="2092" y="273"/>
                    </a:cubicBezTo>
                    <a:cubicBezTo>
                      <a:pt x="903" y="799"/>
                      <a:pt x="177" y="1983"/>
                      <a:pt x="177" y="3226"/>
                    </a:cubicBezTo>
                    <a:cubicBezTo>
                      <a:pt x="177" y="3577"/>
                      <a:pt x="234" y="3932"/>
                      <a:pt x="355" y="4277"/>
                    </a:cubicBezTo>
                    <a:cubicBezTo>
                      <a:pt x="382" y="4358"/>
                      <a:pt x="444" y="4422"/>
                      <a:pt x="522" y="4456"/>
                    </a:cubicBezTo>
                    <a:cubicBezTo>
                      <a:pt x="560" y="4472"/>
                      <a:pt x="603" y="4479"/>
                      <a:pt x="646" y="4479"/>
                    </a:cubicBezTo>
                    <a:cubicBezTo>
                      <a:pt x="689" y="4479"/>
                      <a:pt x="729" y="4470"/>
                      <a:pt x="772" y="4453"/>
                    </a:cubicBezTo>
                    <a:lnTo>
                      <a:pt x="6075" y="2107"/>
                    </a:lnTo>
                    <a:cubicBezTo>
                      <a:pt x="6153" y="2071"/>
                      <a:pt x="6215" y="2002"/>
                      <a:pt x="6242" y="1923"/>
                    </a:cubicBezTo>
                    <a:cubicBezTo>
                      <a:pt x="6268" y="1845"/>
                      <a:pt x="6263" y="1754"/>
                      <a:pt x="6220" y="1678"/>
                    </a:cubicBezTo>
                    <a:cubicBezTo>
                      <a:pt x="5646" y="616"/>
                      <a:pt x="4533" y="0"/>
                      <a:pt x="3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2" name="Google Shape;1252;p18"/>
              <p:cNvSpPr/>
              <p:nvPr/>
            </p:nvSpPr>
            <p:spPr>
              <a:xfrm>
                <a:off x="7778263" y="1577074"/>
                <a:ext cx="22370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92" extrusionOk="0">
                    <a:moveTo>
                      <a:pt x="451" y="1"/>
                    </a:moveTo>
                    <a:cubicBezTo>
                      <a:pt x="329" y="1"/>
                      <a:pt x="205" y="8"/>
                      <a:pt x="84" y="15"/>
                    </a:cubicBezTo>
                    <a:cubicBezTo>
                      <a:pt x="36" y="22"/>
                      <a:pt x="0" y="63"/>
                      <a:pt x="3" y="115"/>
                    </a:cubicBezTo>
                    <a:cubicBezTo>
                      <a:pt x="3" y="156"/>
                      <a:pt x="43" y="191"/>
                      <a:pt x="91" y="191"/>
                    </a:cubicBezTo>
                    <a:lnTo>
                      <a:pt x="98" y="191"/>
                    </a:lnTo>
                    <a:cubicBezTo>
                      <a:pt x="215" y="179"/>
                      <a:pt x="334" y="177"/>
                      <a:pt x="451" y="177"/>
                    </a:cubicBezTo>
                    <a:lnTo>
                      <a:pt x="486" y="177"/>
                    </a:lnTo>
                    <a:cubicBezTo>
                      <a:pt x="534" y="177"/>
                      <a:pt x="572" y="139"/>
                      <a:pt x="575" y="91"/>
                    </a:cubicBezTo>
                    <a:cubicBezTo>
                      <a:pt x="575" y="44"/>
                      <a:pt x="536" y="1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3" name="Google Shape;1253;p18"/>
              <p:cNvSpPr/>
              <p:nvPr/>
            </p:nvSpPr>
            <p:spPr>
              <a:xfrm>
                <a:off x="7744065" y="1580264"/>
                <a:ext cx="22448" cy="1085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79" extrusionOk="0">
                    <a:moveTo>
                      <a:pt x="480" y="0"/>
                    </a:moveTo>
                    <a:cubicBezTo>
                      <a:pt x="474" y="0"/>
                      <a:pt x="468" y="1"/>
                      <a:pt x="463" y="2"/>
                    </a:cubicBezTo>
                    <a:cubicBezTo>
                      <a:pt x="332" y="28"/>
                      <a:pt x="201" y="62"/>
                      <a:pt x="72" y="105"/>
                    </a:cubicBezTo>
                    <a:cubicBezTo>
                      <a:pt x="24" y="119"/>
                      <a:pt x="0" y="166"/>
                      <a:pt x="12" y="214"/>
                    </a:cubicBezTo>
                    <a:cubicBezTo>
                      <a:pt x="24" y="255"/>
                      <a:pt x="60" y="278"/>
                      <a:pt x="101" y="278"/>
                    </a:cubicBezTo>
                    <a:cubicBezTo>
                      <a:pt x="108" y="278"/>
                      <a:pt x="117" y="276"/>
                      <a:pt x="127" y="274"/>
                    </a:cubicBezTo>
                    <a:cubicBezTo>
                      <a:pt x="248" y="236"/>
                      <a:pt x="377" y="202"/>
                      <a:pt x="498" y="176"/>
                    </a:cubicBezTo>
                    <a:cubicBezTo>
                      <a:pt x="546" y="164"/>
                      <a:pt x="577" y="119"/>
                      <a:pt x="567" y="71"/>
                    </a:cubicBezTo>
                    <a:cubicBezTo>
                      <a:pt x="557" y="29"/>
                      <a:pt x="521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4" name="Google Shape;1254;p18"/>
              <p:cNvSpPr/>
              <p:nvPr/>
            </p:nvSpPr>
            <p:spPr>
              <a:xfrm>
                <a:off x="7712007" y="1591002"/>
                <a:ext cx="21631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53" extrusionOk="0">
                    <a:moveTo>
                      <a:pt x="455" y="0"/>
                    </a:moveTo>
                    <a:cubicBezTo>
                      <a:pt x="442" y="0"/>
                      <a:pt x="428" y="3"/>
                      <a:pt x="415" y="10"/>
                    </a:cubicBezTo>
                    <a:cubicBezTo>
                      <a:pt x="293" y="62"/>
                      <a:pt x="174" y="122"/>
                      <a:pt x="60" y="183"/>
                    </a:cubicBezTo>
                    <a:cubicBezTo>
                      <a:pt x="19" y="207"/>
                      <a:pt x="0" y="262"/>
                      <a:pt x="24" y="307"/>
                    </a:cubicBezTo>
                    <a:cubicBezTo>
                      <a:pt x="45" y="336"/>
                      <a:pt x="74" y="353"/>
                      <a:pt x="105" y="353"/>
                    </a:cubicBezTo>
                    <a:cubicBezTo>
                      <a:pt x="119" y="353"/>
                      <a:pt x="134" y="348"/>
                      <a:pt x="146" y="341"/>
                    </a:cubicBezTo>
                    <a:cubicBezTo>
                      <a:pt x="258" y="281"/>
                      <a:pt x="369" y="222"/>
                      <a:pt x="496" y="167"/>
                    </a:cubicBezTo>
                    <a:cubicBezTo>
                      <a:pt x="539" y="145"/>
                      <a:pt x="555" y="95"/>
                      <a:pt x="534" y="50"/>
                    </a:cubicBezTo>
                    <a:cubicBezTo>
                      <a:pt x="519" y="18"/>
                      <a:pt x="488" y="0"/>
                      <a:pt x="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5" name="Google Shape;1255;p18"/>
              <p:cNvSpPr/>
              <p:nvPr/>
            </p:nvSpPr>
            <p:spPr>
              <a:xfrm>
                <a:off x="7845918" y="1586372"/>
                <a:ext cx="22176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29" extrusionOk="0">
                    <a:moveTo>
                      <a:pt x="99" y="1"/>
                    </a:moveTo>
                    <a:cubicBezTo>
                      <a:pt x="63" y="1"/>
                      <a:pt x="31" y="24"/>
                      <a:pt x="19" y="60"/>
                    </a:cubicBezTo>
                    <a:cubicBezTo>
                      <a:pt x="0" y="105"/>
                      <a:pt x="24" y="155"/>
                      <a:pt x="72" y="174"/>
                    </a:cubicBezTo>
                    <a:cubicBezTo>
                      <a:pt x="193" y="214"/>
                      <a:pt x="312" y="264"/>
                      <a:pt x="429" y="319"/>
                    </a:cubicBezTo>
                    <a:cubicBezTo>
                      <a:pt x="441" y="324"/>
                      <a:pt x="453" y="329"/>
                      <a:pt x="467" y="329"/>
                    </a:cubicBezTo>
                    <a:cubicBezTo>
                      <a:pt x="501" y="329"/>
                      <a:pt x="534" y="307"/>
                      <a:pt x="548" y="276"/>
                    </a:cubicBezTo>
                    <a:cubicBezTo>
                      <a:pt x="570" y="233"/>
                      <a:pt x="551" y="179"/>
                      <a:pt x="503" y="157"/>
                    </a:cubicBezTo>
                    <a:cubicBezTo>
                      <a:pt x="382" y="102"/>
                      <a:pt x="258" y="50"/>
                      <a:pt x="131" y="7"/>
                    </a:cubicBezTo>
                    <a:cubicBezTo>
                      <a:pt x="121" y="3"/>
                      <a:pt x="110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6" name="Google Shape;1256;p18"/>
              <p:cNvSpPr/>
              <p:nvPr/>
            </p:nvSpPr>
            <p:spPr>
              <a:xfrm>
                <a:off x="7684112" y="1608003"/>
                <a:ext cx="19842" cy="16651"/>
              </a:xfrm>
              <a:custGeom>
                <a:avLst/>
                <a:gdLst/>
                <a:ahLst/>
                <a:cxnLst/>
                <a:rect l="l" t="t" r="r" b="b"/>
                <a:pathLst>
                  <a:path w="510" h="428" extrusionOk="0">
                    <a:moveTo>
                      <a:pt x="408" y="1"/>
                    </a:moveTo>
                    <a:cubicBezTo>
                      <a:pt x="390" y="1"/>
                      <a:pt x="373" y="6"/>
                      <a:pt x="358" y="16"/>
                    </a:cubicBezTo>
                    <a:cubicBezTo>
                      <a:pt x="248" y="94"/>
                      <a:pt x="143" y="180"/>
                      <a:pt x="41" y="266"/>
                    </a:cubicBezTo>
                    <a:cubicBezTo>
                      <a:pt x="5" y="299"/>
                      <a:pt x="0" y="352"/>
                      <a:pt x="34" y="392"/>
                    </a:cubicBezTo>
                    <a:cubicBezTo>
                      <a:pt x="48" y="416"/>
                      <a:pt x="72" y="428"/>
                      <a:pt x="98" y="428"/>
                    </a:cubicBezTo>
                    <a:cubicBezTo>
                      <a:pt x="119" y="428"/>
                      <a:pt x="141" y="418"/>
                      <a:pt x="157" y="404"/>
                    </a:cubicBezTo>
                    <a:cubicBezTo>
                      <a:pt x="255" y="321"/>
                      <a:pt x="358" y="240"/>
                      <a:pt x="462" y="161"/>
                    </a:cubicBezTo>
                    <a:cubicBezTo>
                      <a:pt x="500" y="132"/>
                      <a:pt x="510" y="78"/>
                      <a:pt x="481" y="37"/>
                    </a:cubicBezTo>
                    <a:cubicBezTo>
                      <a:pt x="464" y="14"/>
                      <a:pt x="436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7" name="Google Shape;1257;p18"/>
              <p:cNvSpPr/>
              <p:nvPr/>
            </p:nvSpPr>
            <p:spPr>
              <a:xfrm>
                <a:off x="7812538" y="1578358"/>
                <a:ext cx="22759" cy="9532"/>
              </a:xfrm>
              <a:custGeom>
                <a:avLst/>
                <a:gdLst/>
                <a:ahLst/>
                <a:cxnLst/>
                <a:rect l="l" t="t" r="r" b="b"/>
                <a:pathLst>
                  <a:path w="585" h="245" extrusionOk="0">
                    <a:moveTo>
                      <a:pt x="96" y="0"/>
                    </a:moveTo>
                    <a:cubicBezTo>
                      <a:pt x="53" y="0"/>
                      <a:pt x="15" y="34"/>
                      <a:pt x="8" y="77"/>
                    </a:cubicBezTo>
                    <a:cubicBezTo>
                      <a:pt x="1" y="125"/>
                      <a:pt x="34" y="170"/>
                      <a:pt x="84" y="177"/>
                    </a:cubicBezTo>
                    <a:cubicBezTo>
                      <a:pt x="213" y="194"/>
                      <a:pt x="341" y="215"/>
                      <a:pt x="465" y="242"/>
                    </a:cubicBezTo>
                    <a:cubicBezTo>
                      <a:pt x="473" y="244"/>
                      <a:pt x="480" y="244"/>
                      <a:pt x="487" y="244"/>
                    </a:cubicBezTo>
                    <a:cubicBezTo>
                      <a:pt x="527" y="244"/>
                      <a:pt x="563" y="215"/>
                      <a:pt x="573" y="175"/>
                    </a:cubicBezTo>
                    <a:cubicBezTo>
                      <a:pt x="584" y="130"/>
                      <a:pt x="551" y="82"/>
                      <a:pt x="508" y="70"/>
                    </a:cubicBezTo>
                    <a:cubicBezTo>
                      <a:pt x="377" y="39"/>
                      <a:pt x="241" y="15"/>
                      <a:pt x="108" y="1"/>
                    </a:cubicBezTo>
                    <a:cubicBezTo>
                      <a:pt x="104" y="0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8" name="Google Shape;1258;p18"/>
              <p:cNvSpPr/>
              <p:nvPr/>
            </p:nvSpPr>
            <p:spPr>
              <a:xfrm>
                <a:off x="7876965" y="1601117"/>
                <a:ext cx="20503" cy="15757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5" extrusionOk="0">
                    <a:moveTo>
                      <a:pt x="101" y="1"/>
                    </a:moveTo>
                    <a:cubicBezTo>
                      <a:pt x="70" y="1"/>
                      <a:pt x="40" y="17"/>
                      <a:pt x="24" y="45"/>
                    </a:cubicBezTo>
                    <a:cubicBezTo>
                      <a:pt x="0" y="85"/>
                      <a:pt x="12" y="143"/>
                      <a:pt x="55" y="169"/>
                    </a:cubicBezTo>
                    <a:cubicBezTo>
                      <a:pt x="165" y="238"/>
                      <a:pt x="272" y="309"/>
                      <a:pt x="372" y="386"/>
                    </a:cubicBezTo>
                    <a:cubicBezTo>
                      <a:pt x="391" y="398"/>
                      <a:pt x="408" y="405"/>
                      <a:pt x="427" y="405"/>
                    </a:cubicBezTo>
                    <a:cubicBezTo>
                      <a:pt x="453" y="405"/>
                      <a:pt x="479" y="393"/>
                      <a:pt x="498" y="369"/>
                    </a:cubicBezTo>
                    <a:cubicBezTo>
                      <a:pt x="527" y="331"/>
                      <a:pt x="522" y="274"/>
                      <a:pt x="479" y="243"/>
                    </a:cubicBezTo>
                    <a:cubicBezTo>
                      <a:pt x="372" y="164"/>
                      <a:pt x="262" y="85"/>
                      <a:pt x="146" y="14"/>
                    </a:cubicBezTo>
                    <a:cubicBezTo>
                      <a:pt x="132" y="5"/>
                      <a:pt x="116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9" name="Google Shape;1259;p18"/>
              <p:cNvSpPr/>
              <p:nvPr/>
            </p:nvSpPr>
            <p:spPr>
              <a:xfrm>
                <a:off x="7904315" y="1622320"/>
                <a:ext cx="18208" cy="182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101" y="1"/>
                    </a:moveTo>
                    <a:cubicBezTo>
                      <a:pt x="78" y="1"/>
                      <a:pt x="54" y="10"/>
                      <a:pt x="36" y="29"/>
                    </a:cubicBezTo>
                    <a:cubicBezTo>
                      <a:pt x="0" y="65"/>
                      <a:pt x="3" y="122"/>
                      <a:pt x="38" y="155"/>
                    </a:cubicBezTo>
                    <a:cubicBezTo>
                      <a:pt x="131" y="243"/>
                      <a:pt x="222" y="339"/>
                      <a:pt x="300" y="434"/>
                    </a:cubicBezTo>
                    <a:cubicBezTo>
                      <a:pt x="319" y="455"/>
                      <a:pt x="343" y="467"/>
                      <a:pt x="369" y="467"/>
                    </a:cubicBezTo>
                    <a:cubicBezTo>
                      <a:pt x="391" y="467"/>
                      <a:pt x="412" y="458"/>
                      <a:pt x="427" y="446"/>
                    </a:cubicBezTo>
                    <a:cubicBezTo>
                      <a:pt x="465" y="412"/>
                      <a:pt x="467" y="360"/>
                      <a:pt x="438" y="322"/>
                    </a:cubicBezTo>
                    <a:cubicBezTo>
                      <a:pt x="348" y="219"/>
                      <a:pt x="257" y="122"/>
                      <a:pt x="162" y="26"/>
                    </a:cubicBezTo>
                    <a:cubicBezTo>
                      <a:pt x="145" y="9"/>
                      <a:pt x="123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0" name="Google Shape;1260;p18"/>
              <p:cNvSpPr/>
              <p:nvPr/>
            </p:nvSpPr>
            <p:spPr>
              <a:xfrm>
                <a:off x="7660575" y="1631113"/>
                <a:ext cx="17546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85" extrusionOk="0">
                    <a:moveTo>
                      <a:pt x="352" y="1"/>
                    </a:moveTo>
                    <a:cubicBezTo>
                      <a:pt x="328" y="1"/>
                      <a:pt x="304" y="10"/>
                      <a:pt x="286" y="29"/>
                    </a:cubicBezTo>
                    <a:cubicBezTo>
                      <a:pt x="198" y="132"/>
                      <a:pt x="110" y="234"/>
                      <a:pt x="31" y="341"/>
                    </a:cubicBezTo>
                    <a:cubicBezTo>
                      <a:pt x="0" y="382"/>
                      <a:pt x="10" y="436"/>
                      <a:pt x="48" y="467"/>
                    </a:cubicBezTo>
                    <a:cubicBezTo>
                      <a:pt x="67" y="479"/>
                      <a:pt x="84" y="484"/>
                      <a:pt x="103" y="484"/>
                    </a:cubicBezTo>
                    <a:cubicBezTo>
                      <a:pt x="129" y="484"/>
                      <a:pt x="155" y="472"/>
                      <a:pt x="174" y="448"/>
                    </a:cubicBezTo>
                    <a:cubicBezTo>
                      <a:pt x="248" y="346"/>
                      <a:pt x="331" y="244"/>
                      <a:pt x="417" y="148"/>
                    </a:cubicBezTo>
                    <a:cubicBezTo>
                      <a:pt x="450" y="113"/>
                      <a:pt x="448" y="55"/>
                      <a:pt x="412" y="24"/>
                    </a:cubicBezTo>
                    <a:cubicBezTo>
                      <a:pt x="395" y="9"/>
                      <a:pt x="374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1" name="Google Shape;1261;p18"/>
              <p:cNvSpPr/>
              <p:nvPr/>
            </p:nvSpPr>
            <p:spPr>
              <a:xfrm>
                <a:off x="7643223" y="1659124"/>
                <a:ext cx="14862" cy="2069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532" extrusionOk="0">
                    <a:moveTo>
                      <a:pt x="280" y="0"/>
                    </a:moveTo>
                    <a:cubicBezTo>
                      <a:pt x="249" y="0"/>
                      <a:pt x="219" y="16"/>
                      <a:pt x="203" y="45"/>
                    </a:cubicBezTo>
                    <a:cubicBezTo>
                      <a:pt x="136" y="162"/>
                      <a:pt x="75" y="283"/>
                      <a:pt x="20" y="403"/>
                    </a:cubicBezTo>
                    <a:cubicBezTo>
                      <a:pt x="1" y="448"/>
                      <a:pt x="20" y="500"/>
                      <a:pt x="65" y="522"/>
                    </a:cubicBezTo>
                    <a:cubicBezTo>
                      <a:pt x="77" y="526"/>
                      <a:pt x="89" y="531"/>
                      <a:pt x="101" y="531"/>
                    </a:cubicBezTo>
                    <a:cubicBezTo>
                      <a:pt x="134" y="531"/>
                      <a:pt x="165" y="510"/>
                      <a:pt x="182" y="476"/>
                    </a:cubicBezTo>
                    <a:cubicBezTo>
                      <a:pt x="234" y="360"/>
                      <a:pt x="294" y="243"/>
                      <a:pt x="356" y="133"/>
                    </a:cubicBezTo>
                    <a:cubicBezTo>
                      <a:pt x="382" y="90"/>
                      <a:pt x="365" y="36"/>
                      <a:pt x="325" y="12"/>
                    </a:cubicBezTo>
                    <a:cubicBezTo>
                      <a:pt x="311" y="4"/>
                      <a:pt x="295" y="0"/>
                      <a:pt x="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2" name="Google Shape;1262;p18"/>
              <p:cNvSpPr/>
              <p:nvPr/>
            </p:nvSpPr>
            <p:spPr>
              <a:xfrm>
                <a:off x="7926179" y="1648931"/>
                <a:ext cx="15679" cy="20231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20" extrusionOk="0">
                    <a:moveTo>
                      <a:pt x="102" y="0"/>
                    </a:moveTo>
                    <a:cubicBezTo>
                      <a:pt x="86" y="0"/>
                      <a:pt x="70" y="5"/>
                      <a:pt x="55" y="14"/>
                    </a:cubicBezTo>
                    <a:cubicBezTo>
                      <a:pt x="12" y="43"/>
                      <a:pt x="0" y="95"/>
                      <a:pt x="29" y="138"/>
                    </a:cubicBezTo>
                    <a:cubicBezTo>
                      <a:pt x="98" y="245"/>
                      <a:pt x="165" y="357"/>
                      <a:pt x="224" y="472"/>
                    </a:cubicBezTo>
                    <a:cubicBezTo>
                      <a:pt x="239" y="500"/>
                      <a:pt x="272" y="519"/>
                      <a:pt x="303" y="519"/>
                    </a:cubicBezTo>
                    <a:cubicBezTo>
                      <a:pt x="317" y="519"/>
                      <a:pt x="331" y="514"/>
                      <a:pt x="343" y="505"/>
                    </a:cubicBezTo>
                    <a:cubicBezTo>
                      <a:pt x="389" y="481"/>
                      <a:pt x="403" y="429"/>
                      <a:pt x="381" y="386"/>
                    </a:cubicBezTo>
                    <a:cubicBezTo>
                      <a:pt x="320" y="269"/>
                      <a:pt x="248" y="152"/>
                      <a:pt x="177" y="43"/>
                    </a:cubicBezTo>
                    <a:cubicBezTo>
                      <a:pt x="160" y="15"/>
                      <a:pt x="13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3" name="Google Shape;1263;p18"/>
              <p:cNvSpPr/>
              <p:nvPr/>
            </p:nvSpPr>
            <p:spPr>
              <a:xfrm>
                <a:off x="7632563" y="1690793"/>
                <a:ext cx="11633" cy="2174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59" extrusionOk="0">
                    <a:moveTo>
                      <a:pt x="199" y="1"/>
                    </a:moveTo>
                    <a:cubicBezTo>
                      <a:pt x="162" y="1"/>
                      <a:pt x="124" y="26"/>
                      <a:pt x="113" y="60"/>
                    </a:cubicBezTo>
                    <a:cubicBezTo>
                      <a:pt x="72" y="189"/>
                      <a:pt x="39" y="320"/>
                      <a:pt x="8" y="451"/>
                    </a:cubicBezTo>
                    <a:cubicBezTo>
                      <a:pt x="1" y="496"/>
                      <a:pt x="29" y="544"/>
                      <a:pt x="77" y="556"/>
                    </a:cubicBezTo>
                    <a:cubicBezTo>
                      <a:pt x="84" y="558"/>
                      <a:pt x="89" y="558"/>
                      <a:pt x="96" y="558"/>
                    </a:cubicBezTo>
                    <a:cubicBezTo>
                      <a:pt x="137" y="558"/>
                      <a:pt x="172" y="529"/>
                      <a:pt x="182" y="489"/>
                    </a:cubicBezTo>
                    <a:cubicBezTo>
                      <a:pt x="208" y="365"/>
                      <a:pt x="241" y="239"/>
                      <a:pt x="282" y="117"/>
                    </a:cubicBezTo>
                    <a:cubicBezTo>
                      <a:pt x="299" y="70"/>
                      <a:pt x="270" y="20"/>
                      <a:pt x="227" y="5"/>
                    </a:cubicBezTo>
                    <a:cubicBezTo>
                      <a:pt x="218" y="2"/>
                      <a:pt x="209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4" name="Google Shape;1264;p18"/>
              <p:cNvSpPr/>
              <p:nvPr/>
            </p:nvSpPr>
            <p:spPr>
              <a:xfrm>
                <a:off x="7629140" y="1724407"/>
                <a:ext cx="7937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574" extrusionOk="0">
                    <a:moveTo>
                      <a:pt x="109" y="1"/>
                    </a:moveTo>
                    <a:cubicBezTo>
                      <a:pt x="65" y="1"/>
                      <a:pt x="24" y="37"/>
                      <a:pt x="20" y="82"/>
                    </a:cubicBezTo>
                    <a:cubicBezTo>
                      <a:pt x="8" y="211"/>
                      <a:pt x="1" y="340"/>
                      <a:pt x="1" y="468"/>
                    </a:cubicBezTo>
                    <a:lnTo>
                      <a:pt x="1" y="485"/>
                    </a:lnTo>
                    <a:cubicBezTo>
                      <a:pt x="1" y="530"/>
                      <a:pt x="41" y="573"/>
                      <a:pt x="91" y="573"/>
                    </a:cubicBezTo>
                    <a:cubicBezTo>
                      <a:pt x="139" y="573"/>
                      <a:pt x="179" y="535"/>
                      <a:pt x="179" y="485"/>
                    </a:cubicBezTo>
                    <a:lnTo>
                      <a:pt x="179" y="468"/>
                    </a:lnTo>
                    <a:cubicBezTo>
                      <a:pt x="179" y="347"/>
                      <a:pt x="186" y="223"/>
                      <a:pt x="198" y="99"/>
                    </a:cubicBezTo>
                    <a:cubicBezTo>
                      <a:pt x="203" y="51"/>
                      <a:pt x="165" y="9"/>
                      <a:pt x="117" y="1"/>
                    </a:cubicBezTo>
                    <a:cubicBezTo>
                      <a:pt x="115" y="1"/>
                      <a:pt x="112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5" name="Google Shape;1265;p18"/>
              <p:cNvSpPr/>
              <p:nvPr/>
            </p:nvSpPr>
            <p:spPr>
              <a:xfrm>
                <a:off x="7638049" y="1792491"/>
                <a:ext cx="13733" cy="21048"/>
              </a:xfrm>
              <a:custGeom>
                <a:avLst/>
                <a:gdLst/>
                <a:ahLst/>
                <a:cxnLst/>
                <a:rect l="l" t="t" r="r" b="b"/>
                <a:pathLst>
                  <a:path w="353" h="541" extrusionOk="0">
                    <a:moveTo>
                      <a:pt x="98" y="0"/>
                    </a:moveTo>
                    <a:cubicBezTo>
                      <a:pt x="88" y="0"/>
                      <a:pt x="79" y="2"/>
                      <a:pt x="69" y="5"/>
                    </a:cubicBezTo>
                    <a:cubicBezTo>
                      <a:pt x="26" y="24"/>
                      <a:pt x="0" y="74"/>
                      <a:pt x="17" y="119"/>
                    </a:cubicBezTo>
                    <a:cubicBezTo>
                      <a:pt x="60" y="243"/>
                      <a:pt x="115" y="369"/>
                      <a:pt x="172" y="491"/>
                    </a:cubicBezTo>
                    <a:cubicBezTo>
                      <a:pt x="186" y="524"/>
                      <a:pt x="219" y="541"/>
                      <a:pt x="250" y="541"/>
                    </a:cubicBezTo>
                    <a:cubicBezTo>
                      <a:pt x="262" y="541"/>
                      <a:pt x="279" y="538"/>
                      <a:pt x="291" y="533"/>
                    </a:cubicBezTo>
                    <a:cubicBezTo>
                      <a:pt x="334" y="512"/>
                      <a:pt x="353" y="457"/>
                      <a:pt x="331" y="414"/>
                    </a:cubicBezTo>
                    <a:cubicBezTo>
                      <a:pt x="279" y="300"/>
                      <a:pt x="229" y="181"/>
                      <a:pt x="184" y="59"/>
                    </a:cubicBezTo>
                    <a:cubicBezTo>
                      <a:pt x="169" y="22"/>
                      <a:pt x="134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6" name="Google Shape;1266;p18"/>
              <p:cNvSpPr/>
              <p:nvPr/>
            </p:nvSpPr>
            <p:spPr>
              <a:xfrm>
                <a:off x="7630268" y="1759071"/>
                <a:ext cx="10232" cy="2221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71" extrusionOk="0">
                    <a:moveTo>
                      <a:pt x="96" y="0"/>
                    </a:moveTo>
                    <a:cubicBezTo>
                      <a:pt x="92" y="0"/>
                      <a:pt x="88" y="1"/>
                      <a:pt x="84" y="1"/>
                    </a:cubicBezTo>
                    <a:cubicBezTo>
                      <a:pt x="36" y="6"/>
                      <a:pt x="0" y="51"/>
                      <a:pt x="5" y="101"/>
                    </a:cubicBezTo>
                    <a:cubicBezTo>
                      <a:pt x="24" y="237"/>
                      <a:pt x="48" y="368"/>
                      <a:pt x="74" y="502"/>
                    </a:cubicBezTo>
                    <a:cubicBezTo>
                      <a:pt x="84" y="542"/>
                      <a:pt x="119" y="571"/>
                      <a:pt x="160" y="571"/>
                    </a:cubicBezTo>
                    <a:cubicBezTo>
                      <a:pt x="167" y="571"/>
                      <a:pt x="174" y="571"/>
                      <a:pt x="181" y="566"/>
                    </a:cubicBezTo>
                    <a:cubicBezTo>
                      <a:pt x="231" y="552"/>
                      <a:pt x="262" y="504"/>
                      <a:pt x="250" y="456"/>
                    </a:cubicBezTo>
                    <a:cubicBezTo>
                      <a:pt x="219" y="332"/>
                      <a:pt x="198" y="204"/>
                      <a:pt x="184" y="78"/>
                    </a:cubicBezTo>
                    <a:cubicBezTo>
                      <a:pt x="179" y="34"/>
                      <a:pt x="14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_1_1"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21"/>
          <p:cNvGrpSpPr/>
          <p:nvPr/>
        </p:nvGrpSpPr>
        <p:grpSpPr>
          <a:xfrm>
            <a:off x="284096" y="3799474"/>
            <a:ext cx="393780" cy="502753"/>
            <a:chOff x="647676" y="2027244"/>
            <a:chExt cx="255022" cy="325596"/>
          </a:xfrm>
        </p:grpSpPr>
        <p:sp>
          <p:nvSpPr>
            <p:cNvPr id="1358" name="Google Shape;1358;p21"/>
            <p:cNvSpPr/>
            <p:nvPr/>
          </p:nvSpPr>
          <p:spPr>
            <a:xfrm>
              <a:off x="651022" y="2030862"/>
              <a:ext cx="248058" cy="318360"/>
            </a:xfrm>
            <a:custGeom>
              <a:avLst/>
              <a:gdLst/>
              <a:ahLst/>
              <a:cxnLst/>
              <a:rect l="l" t="t" r="r" b="b"/>
              <a:pathLst>
                <a:path w="6376" h="8183" extrusionOk="0">
                  <a:moveTo>
                    <a:pt x="3215" y="1"/>
                  </a:moveTo>
                  <a:cubicBezTo>
                    <a:pt x="3137" y="1"/>
                    <a:pt x="3058" y="3"/>
                    <a:pt x="2978" y="9"/>
                  </a:cubicBezTo>
                  <a:cubicBezTo>
                    <a:pt x="1428" y="124"/>
                    <a:pt x="175" y="1374"/>
                    <a:pt x="60" y="2925"/>
                  </a:cubicBezTo>
                  <a:cubicBezTo>
                    <a:pt x="1" y="3749"/>
                    <a:pt x="258" y="4512"/>
                    <a:pt x="722" y="5107"/>
                  </a:cubicBezTo>
                  <a:cubicBezTo>
                    <a:pt x="1096" y="5586"/>
                    <a:pt x="1609" y="5955"/>
                    <a:pt x="2202" y="6155"/>
                  </a:cubicBezTo>
                  <a:cubicBezTo>
                    <a:pt x="2283" y="6181"/>
                    <a:pt x="2345" y="6246"/>
                    <a:pt x="2373" y="6324"/>
                  </a:cubicBezTo>
                  <a:lnTo>
                    <a:pt x="3021" y="8049"/>
                  </a:lnTo>
                  <a:cubicBezTo>
                    <a:pt x="3055" y="8138"/>
                    <a:pt x="3135" y="8183"/>
                    <a:pt x="3215" y="8183"/>
                  </a:cubicBezTo>
                  <a:cubicBezTo>
                    <a:pt x="3295" y="8183"/>
                    <a:pt x="3375" y="8138"/>
                    <a:pt x="3407" y="8049"/>
                  </a:cubicBezTo>
                  <a:lnTo>
                    <a:pt x="4053" y="6324"/>
                  </a:lnTo>
                  <a:cubicBezTo>
                    <a:pt x="4084" y="6246"/>
                    <a:pt x="4146" y="6181"/>
                    <a:pt x="4227" y="6155"/>
                  </a:cubicBezTo>
                  <a:cubicBezTo>
                    <a:pt x="5477" y="5734"/>
                    <a:pt x="6375" y="4550"/>
                    <a:pt x="6375" y="3161"/>
                  </a:cubicBezTo>
                  <a:cubicBezTo>
                    <a:pt x="6375" y="2070"/>
                    <a:pt x="5825" y="1107"/>
                    <a:pt x="4982" y="543"/>
                  </a:cubicBezTo>
                  <a:cubicBezTo>
                    <a:pt x="4477" y="202"/>
                    <a:pt x="3870" y="1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679112" y="2051948"/>
              <a:ext cx="219969" cy="297273"/>
            </a:xfrm>
            <a:custGeom>
              <a:avLst/>
              <a:gdLst/>
              <a:ahLst/>
              <a:cxnLst/>
              <a:rect l="l" t="t" r="r" b="b"/>
              <a:pathLst>
                <a:path w="5654" h="7641" extrusionOk="0">
                  <a:moveTo>
                    <a:pt x="4257" y="1"/>
                  </a:moveTo>
                  <a:cubicBezTo>
                    <a:pt x="4448" y="787"/>
                    <a:pt x="4603" y="1595"/>
                    <a:pt x="4450" y="2383"/>
                  </a:cubicBezTo>
                  <a:cubicBezTo>
                    <a:pt x="4279" y="3303"/>
                    <a:pt x="3567" y="4189"/>
                    <a:pt x="2635" y="4248"/>
                  </a:cubicBezTo>
                  <a:cubicBezTo>
                    <a:pt x="2594" y="4251"/>
                    <a:pt x="2554" y="4252"/>
                    <a:pt x="2514" y="4252"/>
                  </a:cubicBezTo>
                  <a:cubicBezTo>
                    <a:pt x="2125" y="4252"/>
                    <a:pt x="1747" y="4128"/>
                    <a:pt x="1361" y="4067"/>
                  </a:cubicBezTo>
                  <a:cubicBezTo>
                    <a:pt x="1248" y="4050"/>
                    <a:pt x="1131" y="4040"/>
                    <a:pt x="1014" y="4040"/>
                  </a:cubicBezTo>
                  <a:cubicBezTo>
                    <a:pt x="690" y="4040"/>
                    <a:pt x="370" y="4119"/>
                    <a:pt x="151" y="4348"/>
                  </a:cubicBezTo>
                  <a:cubicBezTo>
                    <a:pt x="89" y="4413"/>
                    <a:pt x="39" y="4484"/>
                    <a:pt x="0" y="4565"/>
                  </a:cubicBezTo>
                  <a:cubicBezTo>
                    <a:pt x="374" y="5044"/>
                    <a:pt x="887" y="5413"/>
                    <a:pt x="1480" y="5613"/>
                  </a:cubicBezTo>
                  <a:cubicBezTo>
                    <a:pt x="1561" y="5639"/>
                    <a:pt x="1623" y="5704"/>
                    <a:pt x="1651" y="5782"/>
                  </a:cubicBezTo>
                  <a:lnTo>
                    <a:pt x="2299" y="7507"/>
                  </a:lnTo>
                  <a:cubicBezTo>
                    <a:pt x="2333" y="7596"/>
                    <a:pt x="2413" y="7641"/>
                    <a:pt x="2493" y="7641"/>
                  </a:cubicBezTo>
                  <a:cubicBezTo>
                    <a:pt x="2573" y="7641"/>
                    <a:pt x="2653" y="7596"/>
                    <a:pt x="2685" y="7507"/>
                  </a:cubicBezTo>
                  <a:lnTo>
                    <a:pt x="3331" y="5782"/>
                  </a:lnTo>
                  <a:cubicBezTo>
                    <a:pt x="3362" y="5704"/>
                    <a:pt x="3424" y="5639"/>
                    <a:pt x="3505" y="5613"/>
                  </a:cubicBezTo>
                  <a:cubicBezTo>
                    <a:pt x="4755" y="5192"/>
                    <a:pt x="5653" y="4008"/>
                    <a:pt x="5653" y="2619"/>
                  </a:cubicBezTo>
                  <a:cubicBezTo>
                    <a:pt x="5653" y="1528"/>
                    <a:pt x="5103" y="565"/>
                    <a:pt x="42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21"/>
            <p:cNvSpPr/>
            <p:nvPr/>
          </p:nvSpPr>
          <p:spPr>
            <a:xfrm>
              <a:off x="721285" y="2073657"/>
              <a:ext cx="114031" cy="177212"/>
            </a:xfrm>
            <a:custGeom>
              <a:avLst/>
              <a:gdLst/>
              <a:ahLst/>
              <a:cxnLst/>
              <a:rect l="l" t="t" r="r" b="b"/>
              <a:pathLst>
                <a:path w="2931" h="4555" extrusionOk="0">
                  <a:moveTo>
                    <a:pt x="1457" y="0"/>
                  </a:moveTo>
                  <a:cubicBezTo>
                    <a:pt x="653" y="0"/>
                    <a:pt x="0" y="654"/>
                    <a:pt x="0" y="1465"/>
                  </a:cubicBezTo>
                  <a:cubicBezTo>
                    <a:pt x="0" y="2099"/>
                    <a:pt x="906" y="3769"/>
                    <a:pt x="1291" y="4455"/>
                  </a:cubicBezTo>
                  <a:cubicBezTo>
                    <a:pt x="1331" y="4522"/>
                    <a:pt x="1399" y="4555"/>
                    <a:pt x="1466" y="4555"/>
                  </a:cubicBezTo>
                  <a:cubicBezTo>
                    <a:pt x="1533" y="4555"/>
                    <a:pt x="1600" y="4522"/>
                    <a:pt x="1637" y="4455"/>
                  </a:cubicBezTo>
                  <a:cubicBezTo>
                    <a:pt x="2028" y="3766"/>
                    <a:pt x="2930" y="2099"/>
                    <a:pt x="2930" y="1465"/>
                  </a:cubicBezTo>
                  <a:cubicBezTo>
                    <a:pt x="2930" y="655"/>
                    <a:pt x="2275" y="0"/>
                    <a:pt x="1465" y="0"/>
                  </a:cubicBezTo>
                  <a:cubicBezTo>
                    <a:pt x="1462" y="0"/>
                    <a:pt x="1460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21"/>
            <p:cNvSpPr/>
            <p:nvPr/>
          </p:nvSpPr>
          <p:spPr>
            <a:xfrm>
              <a:off x="750386" y="2103848"/>
              <a:ext cx="56101" cy="56140"/>
            </a:xfrm>
            <a:custGeom>
              <a:avLst/>
              <a:gdLst/>
              <a:ahLst/>
              <a:cxnLst/>
              <a:rect l="l" t="t" r="r" b="b"/>
              <a:pathLst>
                <a:path w="1442" h="1443" extrusionOk="0">
                  <a:moveTo>
                    <a:pt x="720" y="1"/>
                  </a:moveTo>
                  <a:cubicBezTo>
                    <a:pt x="322" y="1"/>
                    <a:pt x="0" y="322"/>
                    <a:pt x="0" y="720"/>
                  </a:cubicBezTo>
                  <a:cubicBezTo>
                    <a:pt x="0" y="1120"/>
                    <a:pt x="322" y="1442"/>
                    <a:pt x="720" y="1442"/>
                  </a:cubicBezTo>
                  <a:cubicBezTo>
                    <a:pt x="1120" y="1442"/>
                    <a:pt x="1442" y="1120"/>
                    <a:pt x="1442" y="720"/>
                  </a:cubicBezTo>
                  <a:cubicBezTo>
                    <a:pt x="1442" y="322"/>
                    <a:pt x="1120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21"/>
            <p:cNvSpPr/>
            <p:nvPr/>
          </p:nvSpPr>
          <p:spPr>
            <a:xfrm>
              <a:off x="660593" y="2078715"/>
              <a:ext cx="54934" cy="111774"/>
            </a:xfrm>
            <a:custGeom>
              <a:avLst/>
              <a:gdLst/>
              <a:ahLst/>
              <a:cxnLst/>
              <a:rect l="l" t="t" r="r" b="b"/>
              <a:pathLst>
                <a:path w="1412" h="2873" extrusionOk="0">
                  <a:moveTo>
                    <a:pt x="1299" y="1"/>
                  </a:moveTo>
                  <a:cubicBezTo>
                    <a:pt x="1285" y="1"/>
                    <a:pt x="1270" y="5"/>
                    <a:pt x="1255" y="13"/>
                  </a:cubicBezTo>
                  <a:cubicBezTo>
                    <a:pt x="522" y="456"/>
                    <a:pt x="0" y="1554"/>
                    <a:pt x="503" y="2817"/>
                  </a:cubicBezTo>
                  <a:cubicBezTo>
                    <a:pt x="517" y="2855"/>
                    <a:pt x="550" y="2873"/>
                    <a:pt x="583" y="2873"/>
                  </a:cubicBezTo>
                  <a:cubicBezTo>
                    <a:pt x="629" y="2873"/>
                    <a:pt x="676" y="2838"/>
                    <a:pt x="672" y="2779"/>
                  </a:cubicBezTo>
                  <a:lnTo>
                    <a:pt x="672" y="2779"/>
                  </a:lnTo>
                  <a:cubicBezTo>
                    <a:pt x="672" y="2779"/>
                    <a:pt x="672" y="2779"/>
                    <a:pt x="672" y="2779"/>
                  </a:cubicBezTo>
                  <a:cubicBezTo>
                    <a:pt x="671" y="2779"/>
                    <a:pt x="636" y="2421"/>
                    <a:pt x="634" y="2407"/>
                  </a:cubicBezTo>
                  <a:lnTo>
                    <a:pt x="634" y="2407"/>
                  </a:lnTo>
                  <a:cubicBezTo>
                    <a:pt x="634" y="2407"/>
                    <a:pt x="634" y="2407"/>
                    <a:pt x="634" y="2407"/>
                  </a:cubicBezTo>
                  <a:cubicBezTo>
                    <a:pt x="635" y="2407"/>
                    <a:pt x="587" y="1704"/>
                    <a:pt x="705" y="1364"/>
                  </a:cubicBezTo>
                  <a:cubicBezTo>
                    <a:pt x="717" y="1335"/>
                    <a:pt x="1034" y="509"/>
                    <a:pt x="1363" y="137"/>
                  </a:cubicBezTo>
                  <a:cubicBezTo>
                    <a:pt x="1411" y="79"/>
                    <a:pt x="1363" y="1"/>
                    <a:pt x="1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21"/>
            <p:cNvSpPr/>
            <p:nvPr/>
          </p:nvSpPr>
          <p:spPr>
            <a:xfrm>
              <a:off x="647676" y="2027244"/>
              <a:ext cx="255022" cy="325596"/>
            </a:xfrm>
            <a:custGeom>
              <a:avLst/>
              <a:gdLst/>
              <a:ahLst/>
              <a:cxnLst/>
              <a:rect l="l" t="t" r="r" b="b"/>
              <a:pathLst>
                <a:path w="6555" h="8369" extrusionOk="0">
                  <a:moveTo>
                    <a:pt x="3303" y="181"/>
                  </a:moveTo>
                  <a:cubicBezTo>
                    <a:pt x="3920" y="181"/>
                    <a:pt x="4506" y="360"/>
                    <a:pt x="5018" y="707"/>
                  </a:cubicBezTo>
                  <a:cubicBezTo>
                    <a:pt x="5863" y="1279"/>
                    <a:pt x="6371" y="2232"/>
                    <a:pt x="6371" y="3254"/>
                  </a:cubicBezTo>
                  <a:cubicBezTo>
                    <a:pt x="6373" y="4569"/>
                    <a:pt x="5535" y="5738"/>
                    <a:pt x="4286" y="6160"/>
                  </a:cubicBezTo>
                  <a:cubicBezTo>
                    <a:pt x="4182" y="6196"/>
                    <a:pt x="4098" y="6279"/>
                    <a:pt x="4058" y="6386"/>
                  </a:cubicBezTo>
                  <a:lnTo>
                    <a:pt x="3410" y="8109"/>
                  </a:lnTo>
                  <a:cubicBezTo>
                    <a:pt x="3384" y="8178"/>
                    <a:pt x="3322" y="8185"/>
                    <a:pt x="3300" y="8185"/>
                  </a:cubicBezTo>
                  <a:cubicBezTo>
                    <a:pt x="3281" y="8185"/>
                    <a:pt x="3219" y="8178"/>
                    <a:pt x="3191" y="8109"/>
                  </a:cubicBezTo>
                  <a:lnTo>
                    <a:pt x="2543" y="6386"/>
                  </a:lnTo>
                  <a:cubicBezTo>
                    <a:pt x="2502" y="6279"/>
                    <a:pt x="2419" y="6198"/>
                    <a:pt x="2314" y="6162"/>
                  </a:cubicBezTo>
                  <a:cubicBezTo>
                    <a:pt x="1745" y="5972"/>
                    <a:pt x="1249" y="5617"/>
                    <a:pt x="880" y="5143"/>
                  </a:cubicBezTo>
                  <a:cubicBezTo>
                    <a:pt x="408" y="4543"/>
                    <a:pt x="180" y="3790"/>
                    <a:pt x="237" y="3020"/>
                  </a:cubicBezTo>
                  <a:cubicBezTo>
                    <a:pt x="346" y="1517"/>
                    <a:pt x="1564" y="300"/>
                    <a:pt x="3072" y="188"/>
                  </a:cubicBezTo>
                  <a:cubicBezTo>
                    <a:pt x="3148" y="183"/>
                    <a:pt x="3226" y="181"/>
                    <a:pt x="3303" y="181"/>
                  </a:cubicBezTo>
                  <a:close/>
                  <a:moveTo>
                    <a:pt x="3301" y="1"/>
                  </a:moveTo>
                  <a:cubicBezTo>
                    <a:pt x="3222" y="1"/>
                    <a:pt x="3142" y="4"/>
                    <a:pt x="3062" y="9"/>
                  </a:cubicBezTo>
                  <a:cubicBezTo>
                    <a:pt x="1468" y="126"/>
                    <a:pt x="177" y="1412"/>
                    <a:pt x="60" y="3008"/>
                  </a:cubicBezTo>
                  <a:cubicBezTo>
                    <a:pt x="1" y="3821"/>
                    <a:pt x="242" y="4616"/>
                    <a:pt x="742" y="5252"/>
                  </a:cubicBezTo>
                  <a:cubicBezTo>
                    <a:pt x="1135" y="5757"/>
                    <a:pt x="1661" y="6129"/>
                    <a:pt x="2264" y="6334"/>
                  </a:cubicBezTo>
                  <a:cubicBezTo>
                    <a:pt x="2316" y="6353"/>
                    <a:pt x="2359" y="6393"/>
                    <a:pt x="2381" y="6451"/>
                  </a:cubicBezTo>
                  <a:lnTo>
                    <a:pt x="3026" y="8175"/>
                  </a:lnTo>
                  <a:cubicBezTo>
                    <a:pt x="3072" y="8292"/>
                    <a:pt x="3179" y="8368"/>
                    <a:pt x="3303" y="8368"/>
                  </a:cubicBezTo>
                  <a:cubicBezTo>
                    <a:pt x="3429" y="8368"/>
                    <a:pt x="3536" y="8294"/>
                    <a:pt x="3579" y="8175"/>
                  </a:cubicBezTo>
                  <a:lnTo>
                    <a:pt x="4227" y="6451"/>
                  </a:lnTo>
                  <a:cubicBezTo>
                    <a:pt x="4248" y="6393"/>
                    <a:pt x="4289" y="6353"/>
                    <a:pt x="4341" y="6334"/>
                  </a:cubicBezTo>
                  <a:cubicBezTo>
                    <a:pt x="5666" y="5888"/>
                    <a:pt x="6554" y="4650"/>
                    <a:pt x="6554" y="3254"/>
                  </a:cubicBezTo>
                  <a:cubicBezTo>
                    <a:pt x="6552" y="2172"/>
                    <a:pt x="6018" y="1162"/>
                    <a:pt x="5123" y="557"/>
                  </a:cubicBezTo>
                  <a:cubicBezTo>
                    <a:pt x="4581" y="192"/>
                    <a:pt x="3954" y="1"/>
                    <a:pt x="3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717666" y="2070039"/>
              <a:ext cx="121150" cy="184371"/>
            </a:xfrm>
            <a:custGeom>
              <a:avLst/>
              <a:gdLst/>
              <a:ahLst/>
              <a:cxnLst/>
              <a:rect l="l" t="t" r="r" b="b"/>
              <a:pathLst>
                <a:path w="3114" h="4739" extrusionOk="0">
                  <a:moveTo>
                    <a:pt x="1558" y="179"/>
                  </a:moveTo>
                  <a:cubicBezTo>
                    <a:pt x="2314" y="179"/>
                    <a:pt x="2933" y="796"/>
                    <a:pt x="2933" y="1554"/>
                  </a:cubicBezTo>
                  <a:cubicBezTo>
                    <a:pt x="2933" y="1980"/>
                    <a:pt x="2454" y="3083"/>
                    <a:pt x="1654" y="4500"/>
                  </a:cubicBezTo>
                  <a:cubicBezTo>
                    <a:pt x="1623" y="4550"/>
                    <a:pt x="1580" y="4555"/>
                    <a:pt x="1558" y="4555"/>
                  </a:cubicBezTo>
                  <a:cubicBezTo>
                    <a:pt x="1537" y="4555"/>
                    <a:pt x="1492" y="4550"/>
                    <a:pt x="1463" y="4500"/>
                  </a:cubicBezTo>
                  <a:cubicBezTo>
                    <a:pt x="663" y="3083"/>
                    <a:pt x="181" y="1980"/>
                    <a:pt x="181" y="1554"/>
                  </a:cubicBezTo>
                  <a:cubicBezTo>
                    <a:pt x="181" y="798"/>
                    <a:pt x="798" y="179"/>
                    <a:pt x="1558" y="179"/>
                  </a:cubicBezTo>
                  <a:close/>
                  <a:moveTo>
                    <a:pt x="1558" y="0"/>
                  </a:moveTo>
                  <a:cubicBezTo>
                    <a:pt x="701" y="0"/>
                    <a:pt x="0" y="696"/>
                    <a:pt x="0" y="1558"/>
                  </a:cubicBezTo>
                  <a:cubicBezTo>
                    <a:pt x="0" y="2192"/>
                    <a:pt x="818" y="3731"/>
                    <a:pt x="1306" y="4591"/>
                  </a:cubicBezTo>
                  <a:cubicBezTo>
                    <a:pt x="1356" y="4684"/>
                    <a:pt x="1451" y="4738"/>
                    <a:pt x="1558" y="4738"/>
                  </a:cubicBezTo>
                  <a:cubicBezTo>
                    <a:pt x="1666" y="4738"/>
                    <a:pt x="1758" y="4684"/>
                    <a:pt x="1811" y="4591"/>
                  </a:cubicBezTo>
                  <a:cubicBezTo>
                    <a:pt x="2299" y="3731"/>
                    <a:pt x="3114" y="2190"/>
                    <a:pt x="3114" y="1558"/>
                  </a:cubicBezTo>
                  <a:cubicBezTo>
                    <a:pt x="3112" y="696"/>
                    <a:pt x="2416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746767" y="2100346"/>
              <a:ext cx="63065" cy="63065"/>
            </a:xfrm>
            <a:custGeom>
              <a:avLst/>
              <a:gdLst/>
              <a:ahLst/>
              <a:cxnLst/>
              <a:rect l="l" t="t" r="r" b="b"/>
              <a:pathLst>
                <a:path w="1621" h="1621" extrusionOk="0">
                  <a:moveTo>
                    <a:pt x="810" y="186"/>
                  </a:moveTo>
                  <a:cubicBezTo>
                    <a:pt x="1158" y="186"/>
                    <a:pt x="1439" y="470"/>
                    <a:pt x="1439" y="815"/>
                  </a:cubicBezTo>
                  <a:cubicBezTo>
                    <a:pt x="1439" y="1160"/>
                    <a:pt x="1158" y="1442"/>
                    <a:pt x="810" y="1442"/>
                  </a:cubicBezTo>
                  <a:cubicBezTo>
                    <a:pt x="460" y="1442"/>
                    <a:pt x="181" y="1160"/>
                    <a:pt x="181" y="815"/>
                  </a:cubicBezTo>
                  <a:cubicBezTo>
                    <a:pt x="181" y="465"/>
                    <a:pt x="465" y="186"/>
                    <a:pt x="810" y="186"/>
                  </a:cubicBezTo>
                  <a:close/>
                  <a:moveTo>
                    <a:pt x="810" y="0"/>
                  </a:moveTo>
                  <a:cubicBezTo>
                    <a:pt x="363" y="0"/>
                    <a:pt x="0" y="365"/>
                    <a:pt x="0" y="810"/>
                  </a:cubicBezTo>
                  <a:cubicBezTo>
                    <a:pt x="0" y="1258"/>
                    <a:pt x="363" y="1620"/>
                    <a:pt x="810" y="1620"/>
                  </a:cubicBezTo>
                  <a:cubicBezTo>
                    <a:pt x="1256" y="1620"/>
                    <a:pt x="1620" y="1258"/>
                    <a:pt x="1620" y="810"/>
                  </a:cubicBezTo>
                  <a:cubicBezTo>
                    <a:pt x="1620" y="365"/>
                    <a:pt x="1256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66" name="Google Shape;1366;p21"/>
          <p:cNvGrpSpPr/>
          <p:nvPr/>
        </p:nvGrpSpPr>
        <p:grpSpPr>
          <a:xfrm>
            <a:off x="8209149" y="344325"/>
            <a:ext cx="724543" cy="812670"/>
            <a:chOff x="1193669" y="1248793"/>
            <a:chExt cx="469233" cy="526307"/>
          </a:xfrm>
        </p:grpSpPr>
        <p:sp>
          <p:nvSpPr>
            <p:cNvPr id="1367" name="Google Shape;1367;p21"/>
            <p:cNvSpPr/>
            <p:nvPr/>
          </p:nvSpPr>
          <p:spPr>
            <a:xfrm>
              <a:off x="1193669" y="1361501"/>
              <a:ext cx="465265" cy="410098"/>
            </a:xfrm>
            <a:custGeom>
              <a:avLst/>
              <a:gdLst/>
              <a:ahLst/>
              <a:cxnLst/>
              <a:rect l="l" t="t" r="r" b="b"/>
              <a:pathLst>
                <a:path w="11959" h="10541" extrusionOk="0">
                  <a:moveTo>
                    <a:pt x="5942" y="0"/>
                  </a:moveTo>
                  <a:cubicBezTo>
                    <a:pt x="5090" y="0"/>
                    <a:pt x="4229" y="206"/>
                    <a:pt x="3435" y="637"/>
                  </a:cubicBezTo>
                  <a:cubicBezTo>
                    <a:pt x="3330" y="692"/>
                    <a:pt x="3233" y="751"/>
                    <a:pt x="3130" y="813"/>
                  </a:cubicBezTo>
                  <a:cubicBezTo>
                    <a:pt x="3030" y="880"/>
                    <a:pt x="2930" y="944"/>
                    <a:pt x="2840" y="1013"/>
                  </a:cubicBezTo>
                  <a:cubicBezTo>
                    <a:pt x="612" y="2633"/>
                    <a:pt x="0" y="5730"/>
                    <a:pt x="1494" y="8088"/>
                  </a:cubicBezTo>
                  <a:cubicBezTo>
                    <a:pt x="2137" y="9105"/>
                    <a:pt x="3071" y="9827"/>
                    <a:pt x="4116" y="10213"/>
                  </a:cubicBezTo>
                  <a:cubicBezTo>
                    <a:pt x="4704" y="10429"/>
                    <a:pt x="5326" y="10541"/>
                    <a:pt x="5953" y="10541"/>
                  </a:cubicBezTo>
                  <a:cubicBezTo>
                    <a:pt x="6917" y="10541"/>
                    <a:pt x="7892" y="10277"/>
                    <a:pt x="8766" y="9722"/>
                  </a:cubicBezTo>
                  <a:cubicBezTo>
                    <a:pt x="11227" y="8164"/>
                    <a:pt x="11958" y="4910"/>
                    <a:pt x="10405" y="2452"/>
                  </a:cubicBezTo>
                  <a:cubicBezTo>
                    <a:pt x="9581" y="1149"/>
                    <a:pt x="8278" y="332"/>
                    <a:pt x="6870" y="82"/>
                  </a:cubicBezTo>
                  <a:cubicBezTo>
                    <a:pt x="6565" y="28"/>
                    <a:pt x="6254" y="0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215145" y="1382277"/>
              <a:ext cx="419979" cy="368353"/>
            </a:xfrm>
            <a:custGeom>
              <a:avLst/>
              <a:gdLst/>
              <a:ahLst/>
              <a:cxnLst/>
              <a:rect l="l" t="t" r="r" b="b"/>
              <a:pathLst>
                <a:path w="10795" h="9468" extrusionOk="0">
                  <a:moveTo>
                    <a:pt x="5388" y="1"/>
                  </a:moveTo>
                  <a:cubicBezTo>
                    <a:pt x="4524" y="1"/>
                    <a:pt x="3649" y="237"/>
                    <a:pt x="2866" y="734"/>
                  </a:cubicBezTo>
                  <a:cubicBezTo>
                    <a:pt x="658" y="2130"/>
                    <a:pt x="1" y="5055"/>
                    <a:pt x="1399" y="7266"/>
                  </a:cubicBezTo>
                  <a:cubicBezTo>
                    <a:pt x="2092" y="8364"/>
                    <a:pt x="3164" y="9079"/>
                    <a:pt x="4339" y="9346"/>
                  </a:cubicBezTo>
                  <a:cubicBezTo>
                    <a:pt x="4686" y="9426"/>
                    <a:pt x="5043" y="9467"/>
                    <a:pt x="5402" y="9467"/>
                  </a:cubicBezTo>
                  <a:cubicBezTo>
                    <a:pt x="6266" y="9467"/>
                    <a:pt x="7142" y="9230"/>
                    <a:pt x="7926" y="8733"/>
                  </a:cubicBezTo>
                  <a:cubicBezTo>
                    <a:pt x="10137" y="7337"/>
                    <a:pt x="10794" y="4412"/>
                    <a:pt x="9396" y="2202"/>
                  </a:cubicBezTo>
                  <a:cubicBezTo>
                    <a:pt x="8765" y="1211"/>
                    <a:pt x="7831" y="532"/>
                    <a:pt x="6792" y="212"/>
                  </a:cubicBezTo>
                  <a:cubicBezTo>
                    <a:pt x="6339" y="73"/>
                    <a:pt x="5865" y="1"/>
                    <a:pt x="5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333416" y="1476038"/>
              <a:ext cx="182426" cy="181142"/>
            </a:xfrm>
            <a:custGeom>
              <a:avLst/>
              <a:gdLst/>
              <a:ahLst/>
              <a:cxnLst/>
              <a:rect l="l" t="t" r="r" b="b"/>
              <a:pathLst>
                <a:path w="4689" h="4656" extrusionOk="0">
                  <a:moveTo>
                    <a:pt x="985" y="1"/>
                  </a:moveTo>
                  <a:cubicBezTo>
                    <a:pt x="966" y="1"/>
                    <a:pt x="946" y="5"/>
                    <a:pt x="927" y="13"/>
                  </a:cubicBezTo>
                  <a:cubicBezTo>
                    <a:pt x="853" y="46"/>
                    <a:pt x="820" y="130"/>
                    <a:pt x="851" y="201"/>
                  </a:cubicBezTo>
                  <a:cubicBezTo>
                    <a:pt x="1025" y="604"/>
                    <a:pt x="1225" y="987"/>
                    <a:pt x="1434" y="1369"/>
                  </a:cubicBezTo>
                  <a:cubicBezTo>
                    <a:pt x="1596" y="1659"/>
                    <a:pt x="1763" y="1945"/>
                    <a:pt x="1935" y="2226"/>
                  </a:cubicBezTo>
                  <a:cubicBezTo>
                    <a:pt x="1656" y="2405"/>
                    <a:pt x="1377" y="2588"/>
                    <a:pt x="1108" y="2779"/>
                  </a:cubicBezTo>
                  <a:cubicBezTo>
                    <a:pt x="932" y="2905"/>
                    <a:pt x="756" y="3034"/>
                    <a:pt x="584" y="3167"/>
                  </a:cubicBezTo>
                  <a:cubicBezTo>
                    <a:pt x="501" y="3236"/>
                    <a:pt x="410" y="3300"/>
                    <a:pt x="327" y="3372"/>
                  </a:cubicBezTo>
                  <a:lnTo>
                    <a:pt x="200" y="3479"/>
                  </a:lnTo>
                  <a:lnTo>
                    <a:pt x="136" y="3536"/>
                  </a:lnTo>
                  <a:lnTo>
                    <a:pt x="100" y="3570"/>
                  </a:lnTo>
                  <a:lnTo>
                    <a:pt x="84" y="3586"/>
                  </a:lnTo>
                  <a:cubicBezTo>
                    <a:pt x="74" y="3593"/>
                    <a:pt x="53" y="3613"/>
                    <a:pt x="46" y="3632"/>
                  </a:cubicBezTo>
                  <a:cubicBezTo>
                    <a:pt x="34" y="3648"/>
                    <a:pt x="24" y="3670"/>
                    <a:pt x="17" y="3689"/>
                  </a:cubicBezTo>
                  <a:cubicBezTo>
                    <a:pt x="0" y="3767"/>
                    <a:pt x="50" y="3848"/>
                    <a:pt x="134" y="3867"/>
                  </a:cubicBezTo>
                  <a:cubicBezTo>
                    <a:pt x="145" y="3870"/>
                    <a:pt x="155" y="3871"/>
                    <a:pt x="166" y="3871"/>
                  </a:cubicBezTo>
                  <a:cubicBezTo>
                    <a:pt x="236" y="3871"/>
                    <a:pt x="298" y="3823"/>
                    <a:pt x="312" y="3751"/>
                  </a:cubicBezTo>
                  <a:lnTo>
                    <a:pt x="312" y="3751"/>
                  </a:lnTo>
                  <a:cubicBezTo>
                    <a:pt x="312" y="3765"/>
                    <a:pt x="308" y="3779"/>
                    <a:pt x="301" y="3796"/>
                  </a:cubicBezTo>
                  <a:cubicBezTo>
                    <a:pt x="296" y="3808"/>
                    <a:pt x="277" y="3825"/>
                    <a:pt x="277" y="3825"/>
                  </a:cubicBezTo>
                  <a:lnTo>
                    <a:pt x="291" y="3815"/>
                  </a:lnTo>
                  <a:lnTo>
                    <a:pt x="324" y="3801"/>
                  </a:lnTo>
                  <a:lnTo>
                    <a:pt x="396" y="3765"/>
                  </a:lnTo>
                  <a:lnTo>
                    <a:pt x="539" y="3694"/>
                  </a:lnTo>
                  <a:lnTo>
                    <a:pt x="827" y="3546"/>
                  </a:lnTo>
                  <a:cubicBezTo>
                    <a:pt x="1018" y="3443"/>
                    <a:pt x="1208" y="3339"/>
                    <a:pt x="1396" y="3231"/>
                  </a:cubicBezTo>
                  <a:cubicBezTo>
                    <a:pt x="1685" y="3069"/>
                    <a:pt x="1968" y="2903"/>
                    <a:pt x="2251" y="2726"/>
                  </a:cubicBezTo>
                  <a:cubicBezTo>
                    <a:pt x="2433" y="3010"/>
                    <a:pt x="2618" y="3289"/>
                    <a:pt x="2811" y="3563"/>
                  </a:cubicBezTo>
                  <a:cubicBezTo>
                    <a:pt x="2935" y="3739"/>
                    <a:pt x="3064" y="3915"/>
                    <a:pt x="3197" y="4087"/>
                  </a:cubicBezTo>
                  <a:cubicBezTo>
                    <a:pt x="3266" y="4170"/>
                    <a:pt x="3333" y="4260"/>
                    <a:pt x="3404" y="4341"/>
                  </a:cubicBezTo>
                  <a:lnTo>
                    <a:pt x="3512" y="4470"/>
                  </a:lnTo>
                  <a:lnTo>
                    <a:pt x="3566" y="4532"/>
                  </a:lnTo>
                  <a:lnTo>
                    <a:pt x="3600" y="4568"/>
                  </a:lnTo>
                  <a:lnTo>
                    <a:pt x="3619" y="4587"/>
                  </a:lnTo>
                  <a:cubicBezTo>
                    <a:pt x="3624" y="4596"/>
                    <a:pt x="3645" y="4615"/>
                    <a:pt x="3662" y="4625"/>
                  </a:cubicBezTo>
                  <a:cubicBezTo>
                    <a:pt x="3681" y="4637"/>
                    <a:pt x="3702" y="4646"/>
                    <a:pt x="3719" y="4651"/>
                  </a:cubicBezTo>
                  <a:cubicBezTo>
                    <a:pt x="3730" y="4654"/>
                    <a:pt x="3742" y="4655"/>
                    <a:pt x="3753" y="4655"/>
                  </a:cubicBezTo>
                  <a:cubicBezTo>
                    <a:pt x="3822" y="4655"/>
                    <a:pt x="3883" y="4608"/>
                    <a:pt x="3898" y="4537"/>
                  </a:cubicBezTo>
                  <a:cubicBezTo>
                    <a:pt x="3919" y="4465"/>
                    <a:pt x="3869" y="4382"/>
                    <a:pt x="3786" y="4363"/>
                  </a:cubicBezTo>
                  <a:cubicBezTo>
                    <a:pt x="3800" y="4363"/>
                    <a:pt x="3814" y="4370"/>
                    <a:pt x="3828" y="4375"/>
                  </a:cubicBezTo>
                  <a:cubicBezTo>
                    <a:pt x="3840" y="4382"/>
                    <a:pt x="3859" y="4399"/>
                    <a:pt x="3859" y="4399"/>
                  </a:cubicBezTo>
                  <a:lnTo>
                    <a:pt x="3850" y="4384"/>
                  </a:lnTo>
                  <a:lnTo>
                    <a:pt x="3836" y="4351"/>
                  </a:lnTo>
                  <a:lnTo>
                    <a:pt x="3800" y="4280"/>
                  </a:lnTo>
                  <a:lnTo>
                    <a:pt x="3728" y="4137"/>
                  </a:lnTo>
                  <a:lnTo>
                    <a:pt x="3578" y="3848"/>
                  </a:lnTo>
                  <a:cubicBezTo>
                    <a:pt x="3478" y="3658"/>
                    <a:pt x="3373" y="3467"/>
                    <a:pt x="3266" y="3279"/>
                  </a:cubicBezTo>
                  <a:cubicBezTo>
                    <a:pt x="3102" y="2988"/>
                    <a:pt x="2930" y="2700"/>
                    <a:pt x="2754" y="2414"/>
                  </a:cubicBezTo>
                  <a:cubicBezTo>
                    <a:pt x="3035" y="2231"/>
                    <a:pt x="3314" y="2047"/>
                    <a:pt x="3588" y="1855"/>
                  </a:cubicBezTo>
                  <a:cubicBezTo>
                    <a:pt x="3943" y="1607"/>
                    <a:pt x="4291" y="1347"/>
                    <a:pt x="4624" y="1064"/>
                  </a:cubicBezTo>
                  <a:cubicBezTo>
                    <a:pt x="4672" y="1026"/>
                    <a:pt x="4688" y="956"/>
                    <a:pt x="4662" y="897"/>
                  </a:cubicBezTo>
                  <a:cubicBezTo>
                    <a:pt x="4637" y="844"/>
                    <a:pt x="4585" y="810"/>
                    <a:pt x="4531" y="810"/>
                  </a:cubicBezTo>
                  <a:cubicBezTo>
                    <a:pt x="4512" y="810"/>
                    <a:pt x="4492" y="814"/>
                    <a:pt x="4474" y="823"/>
                  </a:cubicBezTo>
                  <a:cubicBezTo>
                    <a:pt x="4074" y="997"/>
                    <a:pt x="3688" y="1195"/>
                    <a:pt x="3307" y="1407"/>
                  </a:cubicBezTo>
                  <a:cubicBezTo>
                    <a:pt x="3014" y="1569"/>
                    <a:pt x="2723" y="1740"/>
                    <a:pt x="2435" y="1914"/>
                  </a:cubicBezTo>
                  <a:cubicBezTo>
                    <a:pt x="2256" y="1635"/>
                    <a:pt x="2073" y="1359"/>
                    <a:pt x="1882" y="1087"/>
                  </a:cubicBezTo>
                  <a:cubicBezTo>
                    <a:pt x="1635" y="735"/>
                    <a:pt x="1375" y="385"/>
                    <a:pt x="1091" y="51"/>
                  </a:cubicBezTo>
                  <a:cubicBezTo>
                    <a:pt x="1065" y="19"/>
                    <a:pt x="1026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320071" y="1463043"/>
              <a:ext cx="209037" cy="207753"/>
            </a:xfrm>
            <a:custGeom>
              <a:avLst/>
              <a:gdLst/>
              <a:ahLst/>
              <a:cxnLst/>
              <a:rect l="l" t="t" r="r" b="b"/>
              <a:pathLst>
                <a:path w="5373" h="5340" extrusionOk="0">
                  <a:moveTo>
                    <a:pt x="3271" y="0"/>
                  </a:moveTo>
                  <a:cubicBezTo>
                    <a:pt x="3215" y="0"/>
                    <a:pt x="3162" y="35"/>
                    <a:pt x="3142" y="92"/>
                  </a:cubicBezTo>
                  <a:cubicBezTo>
                    <a:pt x="2980" y="500"/>
                    <a:pt x="2847" y="909"/>
                    <a:pt x="2728" y="1326"/>
                  </a:cubicBezTo>
                  <a:cubicBezTo>
                    <a:pt x="2635" y="1645"/>
                    <a:pt x="2552" y="1967"/>
                    <a:pt x="2475" y="2289"/>
                  </a:cubicBezTo>
                  <a:cubicBezTo>
                    <a:pt x="2149" y="2217"/>
                    <a:pt x="1825" y="2153"/>
                    <a:pt x="1499" y="2098"/>
                  </a:cubicBezTo>
                  <a:cubicBezTo>
                    <a:pt x="1284" y="2060"/>
                    <a:pt x="1070" y="2029"/>
                    <a:pt x="856" y="2000"/>
                  </a:cubicBezTo>
                  <a:cubicBezTo>
                    <a:pt x="746" y="1988"/>
                    <a:pt x="639" y="1972"/>
                    <a:pt x="532" y="1965"/>
                  </a:cubicBezTo>
                  <a:lnTo>
                    <a:pt x="367" y="1950"/>
                  </a:lnTo>
                  <a:lnTo>
                    <a:pt x="284" y="1943"/>
                  </a:lnTo>
                  <a:lnTo>
                    <a:pt x="236" y="1941"/>
                  </a:lnTo>
                  <a:lnTo>
                    <a:pt x="212" y="1941"/>
                  </a:lnTo>
                  <a:cubicBezTo>
                    <a:pt x="208" y="1940"/>
                    <a:pt x="201" y="1939"/>
                    <a:pt x="193" y="1939"/>
                  </a:cubicBezTo>
                  <a:cubicBezTo>
                    <a:pt x="180" y="1939"/>
                    <a:pt x="165" y="1940"/>
                    <a:pt x="153" y="1943"/>
                  </a:cubicBezTo>
                  <a:cubicBezTo>
                    <a:pt x="129" y="1950"/>
                    <a:pt x="110" y="1955"/>
                    <a:pt x="93" y="1965"/>
                  </a:cubicBezTo>
                  <a:cubicBezTo>
                    <a:pt x="22" y="2010"/>
                    <a:pt x="0" y="2100"/>
                    <a:pt x="46" y="2172"/>
                  </a:cubicBezTo>
                  <a:cubicBezTo>
                    <a:pt x="75" y="2218"/>
                    <a:pt x="123" y="2243"/>
                    <a:pt x="172" y="2243"/>
                  </a:cubicBezTo>
                  <a:cubicBezTo>
                    <a:pt x="200" y="2243"/>
                    <a:pt x="227" y="2236"/>
                    <a:pt x="253" y="2219"/>
                  </a:cubicBezTo>
                  <a:lnTo>
                    <a:pt x="253" y="2219"/>
                  </a:lnTo>
                  <a:cubicBezTo>
                    <a:pt x="241" y="2229"/>
                    <a:pt x="229" y="2239"/>
                    <a:pt x="215" y="2243"/>
                  </a:cubicBezTo>
                  <a:cubicBezTo>
                    <a:pt x="203" y="2250"/>
                    <a:pt x="179" y="2250"/>
                    <a:pt x="177" y="2250"/>
                  </a:cubicBezTo>
                  <a:lnTo>
                    <a:pt x="191" y="2255"/>
                  </a:lnTo>
                  <a:lnTo>
                    <a:pt x="224" y="2267"/>
                  </a:lnTo>
                  <a:lnTo>
                    <a:pt x="298" y="2296"/>
                  </a:lnTo>
                  <a:lnTo>
                    <a:pt x="451" y="2346"/>
                  </a:lnTo>
                  <a:lnTo>
                    <a:pt x="760" y="2446"/>
                  </a:lnTo>
                  <a:cubicBezTo>
                    <a:pt x="967" y="2510"/>
                    <a:pt x="1175" y="2572"/>
                    <a:pt x="1382" y="2629"/>
                  </a:cubicBezTo>
                  <a:cubicBezTo>
                    <a:pt x="1701" y="2717"/>
                    <a:pt x="2023" y="2798"/>
                    <a:pt x="2344" y="2875"/>
                  </a:cubicBezTo>
                  <a:cubicBezTo>
                    <a:pt x="2273" y="3203"/>
                    <a:pt x="2206" y="3534"/>
                    <a:pt x="2147" y="3863"/>
                  </a:cubicBezTo>
                  <a:cubicBezTo>
                    <a:pt x="2109" y="4078"/>
                    <a:pt x="2080" y="4292"/>
                    <a:pt x="2049" y="4506"/>
                  </a:cubicBezTo>
                  <a:cubicBezTo>
                    <a:pt x="2037" y="4616"/>
                    <a:pt x="2023" y="4726"/>
                    <a:pt x="2013" y="4833"/>
                  </a:cubicBezTo>
                  <a:lnTo>
                    <a:pt x="1999" y="4995"/>
                  </a:lnTo>
                  <a:lnTo>
                    <a:pt x="1992" y="5078"/>
                  </a:lnTo>
                  <a:lnTo>
                    <a:pt x="1989" y="5126"/>
                  </a:lnTo>
                  <a:lnTo>
                    <a:pt x="1989" y="5150"/>
                  </a:lnTo>
                  <a:cubicBezTo>
                    <a:pt x="1987" y="5159"/>
                    <a:pt x="1987" y="5190"/>
                    <a:pt x="1992" y="5209"/>
                  </a:cubicBezTo>
                  <a:cubicBezTo>
                    <a:pt x="1999" y="5233"/>
                    <a:pt x="2004" y="5252"/>
                    <a:pt x="2013" y="5269"/>
                  </a:cubicBezTo>
                  <a:cubicBezTo>
                    <a:pt x="2042" y="5315"/>
                    <a:pt x="2091" y="5340"/>
                    <a:pt x="2142" y="5340"/>
                  </a:cubicBezTo>
                  <a:cubicBezTo>
                    <a:pt x="2169" y="5340"/>
                    <a:pt x="2197" y="5332"/>
                    <a:pt x="2223" y="5316"/>
                  </a:cubicBezTo>
                  <a:cubicBezTo>
                    <a:pt x="2294" y="5273"/>
                    <a:pt x="2313" y="5181"/>
                    <a:pt x="2271" y="5109"/>
                  </a:cubicBezTo>
                  <a:lnTo>
                    <a:pt x="2271" y="5109"/>
                  </a:lnTo>
                  <a:cubicBezTo>
                    <a:pt x="2278" y="5121"/>
                    <a:pt x="2287" y="5133"/>
                    <a:pt x="2294" y="5147"/>
                  </a:cubicBezTo>
                  <a:cubicBezTo>
                    <a:pt x="2299" y="5159"/>
                    <a:pt x="2299" y="5183"/>
                    <a:pt x="2299" y="5185"/>
                  </a:cubicBezTo>
                  <a:lnTo>
                    <a:pt x="2306" y="5171"/>
                  </a:lnTo>
                  <a:lnTo>
                    <a:pt x="2318" y="5138"/>
                  </a:lnTo>
                  <a:lnTo>
                    <a:pt x="2344" y="5064"/>
                  </a:lnTo>
                  <a:lnTo>
                    <a:pt x="2394" y="4911"/>
                  </a:lnTo>
                  <a:lnTo>
                    <a:pt x="2497" y="4602"/>
                  </a:lnTo>
                  <a:cubicBezTo>
                    <a:pt x="2559" y="4394"/>
                    <a:pt x="2621" y="4190"/>
                    <a:pt x="2678" y="3980"/>
                  </a:cubicBezTo>
                  <a:cubicBezTo>
                    <a:pt x="2766" y="3656"/>
                    <a:pt x="2849" y="3332"/>
                    <a:pt x="2928" y="3003"/>
                  </a:cubicBezTo>
                  <a:cubicBezTo>
                    <a:pt x="3247" y="3077"/>
                    <a:pt x="3576" y="3144"/>
                    <a:pt x="3905" y="3201"/>
                  </a:cubicBezTo>
                  <a:cubicBezTo>
                    <a:pt x="4331" y="3275"/>
                    <a:pt x="4760" y="3339"/>
                    <a:pt x="5196" y="3372"/>
                  </a:cubicBezTo>
                  <a:cubicBezTo>
                    <a:pt x="5201" y="3373"/>
                    <a:pt x="5206" y="3373"/>
                    <a:pt x="5211" y="3373"/>
                  </a:cubicBezTo>
                  <a:cubicBezTo>
                    <a:pt x="5266" y="3373"/>
                    <a:pt x="5322" y="3339"/>
                    <a:pt x="5343" y="3284"/>
                  </a:cubicBezTo>
                  <a:cubicBezTo>
                    <a:pt x="5372" y="3208"/>
                    <a:pt x="5336" y="3125"/>
                    <a:pt x="5262" y="3099"/>
                  </a:cubicBezTo>
                  <a:cubicBezTo>
                    <a:pt x="4855" y="2939"/>
                    <a:pt x="4443" y="2803"/>
                    <a:pt x="4026" y="2684"/>
                  </a:cubicBezTo>
                  <a:cubicBezTo>
                    <a:pt x="3702" y="2593"/>
                    <a:pt x="3378" y="2505"/>
                    <a:pt x="3049" y="2427"/>
                  </a:cubicBezTo>
                  <a:cubicBezTo>
                    <a:pt x="3119" y="2100"/>
                    <a:pt x="3183" y="1776"/>
                    <a:pt x="3242" y="1450"/>
                  </a:cubicBezTo>
                  <a:cubicBezTo>
                    <a:pt x="3319" y="1024"/>
                    <a:pt x="3383" y="595"/>
                    <a:pt x="3416" y="157"/>
                  </a:cubicBezTo>
                  <a:cubicBezTo>
                    <a:pt x="3421" y="97"/>
                    <a:pt x="3385" y="35"/>
                    <a:pt x="3326" y="11"/>
                  </a:cubicBezTo>
                  <a:cubicBezTo>
                    <a:pt x="3308" y="4"/>
                    <a:pt x="3289" y="0"/>
                    <a:pt x="32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289181" y="1655234"/>
              <a:ext cx="30735" cy="20386"/>
            </a:xfrm>
            <a:custGeom>
              <a:avLst/>
              <a:gdLst/>
              <a:ahLst/>
              <a:cxnLst/>
              <a:rect l="l" t="t" r="r" b="b"/>
              <a:pathLst>
                <a:path w="790" h="524" extrusionOk="0">
                  <a:moveTo>
                    <a:pt x="629" y="1"/>
                  </a:moveTo>
                  <a:cubicBezTo>
                    <a:pt x="520" y="1"/>
                    <a:pt x="1" y="401"/>
                    <a:pt x="51" y="493"/>
                  </a:cubicBezTo>
                  <a:cubicBezTo>
                    <a:pt x="62" y="512"/>
                    <a:pt x="82" y="524"/>
                    <a:pt x="103" y="524"/>
                  </a:cubicBezTo>
                  <a:cubicBezTo>
                    <a:pt x="111" y="524"/>
                    <a:pt x="118" y="522"/>
                    <a:pt x="125" y="519"/>
                  </a:cubicBezTo>
                  <a:cubicBezTo>
                    <a:pt x="282" y="448"/>
                    <a:pt x="790" y="55"/>
                    <a:pt x="639" y="2"/>
                  </a:cubicBezTo>
                  <a:cubicBezTo>
                    <a:pt x="637" y="1"/>
                    <a:pt x="63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304276" y="1669279"/>
              <a:ext cx="24549" cy="23148"/>
            </a:xfrm>
            <a:custGeom>
              <a:avLst/>
              <a:gdLst/>
              <a:ahLst/>
              <a:cxnLst/>
              <a:rect l="l" t="t" r="r" b="b"/>
              <a:pathLst>
                <a:path w="631" h="595" extrusionOk="0">
                  <a:moveTo>
                    <a:pt x="578" y="1"/>
                  </a:moveTo>
                  <a:cubicBezTo>
                    <a:pt x="485" y="1"/>
                    <a:pt x="0" y="474"/>
                    <a:pt x="61" y="568"/>
                  </a:cubicBezTo>
                  <a:cubicBezTo>
                    <a:pt x="73" y="585"/>
                    <a:pt x="90" y="595"/>
                    <a:pt x="108" y="595"/>
                  </a:cubicBezTo>
                  <a:cubicBezTo>
                    <a:pt x="119" y="595"/>
                    <a:pt x="129" y="591"/>
                    <a:pt x="140" y="585"/>
                  </a:cubicBezTo>
                  <a:cubicBezTo>
                    <a:pt x="302" y="480"/>
                    <a:pt x="516" y="239"/>
                    <a:pt x="609" y="72"/>
                  </a:cubicBezTo>
                  <a:cubicBezTo>
                    <a:pt x="630" y="44"/>
                    <a:pt x="611" y="8"/>
                    <a:pt x="583" y="1"/>
                  </a:cubicBezTo>
                  <a:cubicBezTo>
                    <a:pt x="581" y="1"/>
                    <a:pt x="580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321472" y="1681417"/>
              <a:ext cx="25989" cy="25483"/>
            </a:xfrm>
            <a:custGeom>
              <a:avLst/>
              <a:gdLst/>
              <a:ahLst/>
              <a:cxnLst/>
              <a:rect l="l" t="t" r="r" b="b"/>
              <a:pathLst>
                <a:path w="668" h="655" extrusionOk="0">
                  <a:moveTo>
                    <a:pt x="510" y="1"/>
                  </a:moveTo>
                  <a:cubicBezTo>
                    <a:pt x="429" y="1"/>
                    <a:pt x="1" y="545"/>
                    <a:pt x="72" y="632"/>
                  </a:cubicBezTo>
                  <a:cubicBezTo>
                    <a:pt x="84" y="646"/>
                    <a:pt x="101" y="655"/>
                    <a:pt x="118" y="655"/>
                  </a:cubicBezTo>
                  <a:cubicBezTo>
                    <a:pt x="129" y="655"/>
                    <a:pt x="140" y="651"/>
                    <a:pt x="150" y="642"/>
                  </a:cubicBezTo>
                  <a:cubicBezTo>
                    <a:pt x="286" y="532"/>
                    <a:pt x="667" y="20"/>
                    <a:pt x="512" y="1"/>
                  </a:cubicBezTo>
                  <a:cubicBezTo>
                    <a:pt x="511" y="1"/>
                    <a:pt x="511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21"/>
            <p:cNvSpPr/>
            <p:nvPr/>
          </p:nvSpPr>
          <p:spPr>
            <a:xfrm>
              <a:off x="1340458" y="1691532"/>
              <a:ext cx="19297" cy="27117"/>
            </a:xfrm>
            <a:custGeom>
              <a:avLst/>
              <a:gdLst/>
              <a:ahLst/>
              <a:cxnLst/>
              <a:rect l="l" t="t" r="r" b="b"/>
              <a:pathLst>
                <a:path w="496" h="697" extrusionOk="0">
                  <a:moveTo>
                    <a:pt x="439" y="1"/>
                  </a:moveTo>
                  <a:cubicBezTo>
                    <a:pt x="358" y="5"/>
                    <a:pt x="0" y="611"/>
                    <a:pt x="86" y="687"/>
                  </a:cubicBezTo>
                  <a:cubicBezTo>
                    <a:pt x="95" y="694"/>
                    <a:pt x="107" y="697"/>
                    <a:pt x="119" y="697"/>
                  </a:cubicBezTo>
                  <a:cubicBezTo>
                    <a:pt x="139" y="697"/>
                    <a:pt x="159" y="689"/>
                    <a:pt x="165" y="680"/>
                  </a:cubicBezTo>
                  <a:cubicBezTo>
                    <a:pt x="324" y="503"/>
                    <a:pt x="417" y="251"/>
                    <a:pt x="484" y="60"/>
                  </a:cubicBezTo>
                  <a:cubicBezTo>
                    <a:pt x="496" y="34"/>
                    <a:pt x="477" y="3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21"/>
            <p:cNvSpPr/>
            <p:nvPr/>
          </p:nvSpPr>
          <p:spPr>
            <a:xfrm>
              <a:off x="1361311" y="1699391"/>
              <a:ext cx="15873" cy="28634"/>
            </a:xfrm>
            <a:custGeom>
              <a:avLst/>
              <a:gdLst/>
              <a:ahLst/>
              <a:cxnLst/>
              <a:rect l="l" t="t" r="r" b="b"/>
              <a:pathLst>
                <a:path w="408" h="736" extrusionOk="0">
                  <a:moveTo>
                    <a:pt x="355" y="1"/>
                  </a:moveTo>
                  <a:cubicBezTo>
                    <a:pt x="353" y="1"/>
                    <a:pt x="351" y="1"/>
                    <a:pt x="348" y="1"/>
                  </a:cubicBezTo>
                  <a:cubicBezTo>
                    <a:pt x="265" y="15"/>
                    <a:pt x="0" y="666"/>
                    <a:pt x="93" y="725"/>
                  </a:cubicBezTo>
                  <a:cubicBezTo>
                    <a:pt x="104" y="732"/>
                    <a:pt x="115" y="735"/>
                    <a:pt x="126" y="735"/>
                  </a:cubicBezTo>
                  <a:cubicBezTo>
                    <a:pt x="143" y="735"/>
                    <a:pt x="159" y="728"/>
                    <a:pt x="170" y="713"/>
                  </a:cubicBezTo>
                  <a:cubicBezTo>
                    <a:pt x="284" y="551"/>
                    <a:pt x="382" y="247"/>
                    <a:pt x="405" y="58"/>
                  </a:cubicBezTo>
                  <a:cubicBezTo>
                    <a:pt x="408" y="25"/>
                    <a:pt x="383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21"/>
            <p:cNvSpPr/>
            <p:nvPr/>
          </p:nvSpPr>
          <p:spPr>
            <a:xfrm>
              <a:off x="1382631" y="1705071"/>
              <a:ext cx="12916" cy="29607"/>
            </a:xfrm>
            <a:custGeom>
              <a:avLst/>
              <a:gdLst/>
              <a:ahLst/>
              <a:cxnLst/>
              <a:rect l="l" t="t" r="r" b="b"/>
              <a:pathLst>
                <a:path w="332" h="761" extrusionOk="0">
                  <a:moveTo>
                    <a:pt x="281" y="0"/>
                  </a:moveTo>
                  <a:cubicBezTo>
                    <a:pt x="264" y="0"/>
                    <a:pt x="246" y="9"/>
                    <a:pt x="236" y="29"/>
                  </a:cubicBezTo>
                  <a:cubicBezTo>
                    <a:pt x="169" y="160"/>
                    <a:pt x="0" y="698"/>
                    <a:pt x="107" y="756"/>
                  </a:cubicBezTo>
                  <a:cubicBezTo>
                    <a:pt x="114" y="759"/>
                    <a:pt x="120" y="760"/>
                    <a:pt x="127" y="760"/>
                  </a:cubicBezTo>
                  <a:cubicBezTo>
                    <a:pt x="151" y="760"/>
                    <a:pt x="176" y="745"/>
                    <a:pt x="181" y="732"/>
                  </a:cubicBezTo>
                  <a:cubicBezTo>
                    <a:pt x="272" y="558"/>
                    <a:pt x="331" y="239"/>
                    <a:pt x="329" y="48"/>
                  </a:cubicBezTo>
                  <a:cubicBezTo>
                    <a:pt x="329" y="18"/>
                    <a:pt x="306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21"/>
            <p:cNvSpPr/>
            <p:nvPr/>
          </p:nvSpPr>
          <p:spPr>
            <a:xfrm>
              <a:off x="1407569" y="1707756"/>
              <a:ext cx="7976" cy="30268"/>
            </a:xfrm>
            <a:custGeom>
              <a:avLst/>
              <a:gdLst/>
              <a:ahLst/>
              <a:cxnLst/>
              <a:rect l="l" t="t" r="r" b="b"/>
              <a:pathLst>
                <a:path w="205" h="778" extrusionOk="0">
                  <a:moveTo>
                    <a:pt x="129" y="1"/>
                  </a:moveTo>
                  <a:cubicBezTo>
                    <a:pt x="123" y="1"/>
                    <a:pt x="116" y="2"/>
                    <a:pt x="110" y="5"/>
                  </a:cubicBezTo>
                  <a:cubicBezTo>
                    <a:pt x="41" y="39"/>
                    <a:pt x="2" y="453"/>
                    <a:pt x="2" y="556"/>
                  </a:cubicBezTo>
                  <a:cubicBezTo>
                    <a:pt x="0" y="689"/>
                    <a:pt x="2" y="760"/>
                    <a:pt x="52" y="775"/>
                  </a:cubicBezTo>
                  <a:cubicBezTo>
                    <a:pt x="59" y="777"/>
                    <a:pt x="66" y="778"/>
                    <a:pt x="72" y="778"/>
                  </a:cubicBezTo>
                  <a:cubicBezTo>
                    <a:pt x="96" y="778"/>
                    <a:pt x="118" y="764"/>
                    <a:pt x="124" y="741"/>
                  </a:cubicBezTo>
                  <a:cubicBezTo>
                    <a:pt x="188" y="556"/>
                    <a:pt x="205" y="229"/>
                    <a:pt x="179" y="46"/>
                  </a:cubicBezTo>
                  <a:cubicBezTo>
                    <a:pt x="173" y="20"/>
                    <a:pt x="153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21"/>
            <p:cNvSpPr/>
            <p:nvPr/>
          </p:nvSpPr>
          <p:spPr>
            <a:xfrm>
              <a:off x="1428033" y="1708262"/>
              <a:ext cx="8754" cy="30190"/>
            </a:xfrm>
            <a:custGeom>
              <a:avLst/>
              <a:gdLst/>
              <a:ahLst/>
              <a:cxnLst/>
              <a:rect l="l" t="t" r="r" b="b"/>
              <a:pathLst>
                <a:path w="225" h="776" extrusionOk="0">
                  <a:moveTo>
                    <a:pt x="97" y="1"/>
                  </a:moveTo>
                  <a:cubicBezTo>
                    <a:pt x="88" y="1"/>
                    <a:pt x="80" y="3"/>
                    <a:pt x="72" y="9"/>
                  </a:cubicBezTo>
                  <a:cubicBezTo>
                    <a:pt x="1" y="54"/>
                    <a:pt x="10" y="752"/>
                    <a:pt x="117" y="774"/>
                  </a:cubicBezTo>
                  <a:cubicBezTo>
                    <a:pt x="122" y="775"/>
                    <a:pt x="126" y="775"/>
                    <a:pt x="130" y="775"/>
                  </a:cubicBezTo>
                  <a:cubicBezTo>
                    <a:pt x="156" y="775"/>
                    <a:pt x="177" y="758"/>
                    <a:pt x="182" y="733"/>
                  </a:cubicBezTo>
                  <a:cubicBezTo>
                    <a:pt x="224" y="543"/>
                    <a:pt x="193" y="221"/>
                    <a:pt x="143" y="38"/>
                  </a:cubicBezTo>
                  <a:cubicBezTo>
                    <a:pt x="137" y="16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21"/>
            <p:cNvSpPr/>
            <p:nvPr/>
          </p:nvSpPr>
          <p:spPr>
            <a:xfrm>
              <a:off x="1447330" y="1706161"/>
              <a:ext cx="10816" cy="29879"/>
            </a:xfrm>
            <a:custGeom>
              <a:avLst/>
              <a:gdLst/>
              <a:ahLst/>
              <a:cxnLst/>
              <a:rect l="l" t="t" r="r" b="b"/>
              <a:pathLst>
                <a:path w="278" h="768" extrusionOk="0">
                  <a:moveTo>
                    <a:pt x="87" y="1"/>
                  </a:moveTo>
                  <a:cubicBezTo>
                    <a:pt x="78" y="1"/>
                    <a:pt x="69" y="5"/>
                    <a:pt x="60" y="13"/>
                  </a:cubicBezTo>
                  <a:cubicBezTo>
                    <a:pt x="0" y="65"/>
                    <a:pt x="95" y="761"/>
                    <a:pt x="207" y="766"/>
                  </a:cubicBezTo>
                  <a:cubicBezTo>
                    <a:pt x="205" y="767"/>
                    <a:pt x="206" y="767"/>
                    <a:pt x="208" y="767"/>
                  </a:cubicBezTo>
                  <a:cubicBezTo>
                    <a:pt x="218" y="767"/>
                    <a:pt x="265" y="756"/>
                    <a:pt x="267" y="711"/>
                  </a:cubicBezTo>
                  <a:cubicBezTo>
                    <a:pt x="278" y="553"/>
                    <a:pt x="193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21"/>
            <p:cNvSpPr/>
            <p:nvPr/>
          </p:nvSpPr>
          <p:spPr>
            <a:xfrm>
              <a:off x="1466043" y="1701414"/>
              <a:ext cx="18091" cy="28906"/>
            </a:xfrm>
            <a:custGeom>
              <a:avLst/>
              <a:gdLst/>
              <a:ahLst/>
              <a:cxnLst/>
              <a:rect l="l" t="t" r="r" b="b"/>
              <a:pathLst>
                <a:path w="465" h="743" extrusionOk="0">
                  <a:moveTo>
                    <a:pt x="88" y="0"/>
                  </a:moveTo>
                  <a:cubicBezTo>
                    <a:pt x="74" y="0"/>
                    <a:pt x="61" y="5"/>
                    <a:pt x="50" y="16"/>
                  </a:cubicBezTo>
                  <a:cubicBezTo>
                    <a:pt x="1" y="70"/>
                    <a:pt x="173" y="743"/>
                    <a:pt x="295" y="743"/>
                  </a:cubicBezTo>
                  <a:cubicBezTo>
                    <a:pt x="296" y="743"/>
                    <a:pt x="297" y="743"/>
                    <a:pt x="298" y="742"/>
                  </a:cubicBezTo>
                  <a:cubicBezTo>
                    <a:pt x="465" y="726"/>
                    <a:pt x="203" y="173"/>
                    <a:pt x="129" y="23"/>
                  </a:cubicBezTo>
                  <a:cubicBezTo>
                    <a:pt x="121" y="8"/>
                    <a:pt x="105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21"/>
            <p:cNvSpPr/>
            <p:nvPr/>
          </p:nvSpPr>
          <p:spPr>
            <a:xfrm>
              <a:off x="1485106" y="1694372"/>
              <a:ext cx="17391" cy="27428"/>
            </a:xfrm>
            <a:custGeom>
              <a:avLst/>
              <a:gdLst/>
              <a:ahLst/>
              <a:cxnLst/>
              <a:rect l="l" t="t" r="r" b="b"/>
              <a:pathLst>
                <a:path w="447" h="705" extrusionOk="0">
                  <a:moveTo>
                    <a:pt x="47" y="0"/>
                  </a:moveTo>
                  <a:cubicBezTo>
                    <a:pt x="36" y="0"/>
                    <a:pt x="26" y="6"/>
                    <a:pt x="18" y="18"/>
                  </a:cubicBezTo>
                  <a:cubicBezTo>
                    <a:pt x="1" y="37"/>
                    <a:pt x="32" y="118"/>
                    <a:pt x="77" y="216"/>
                  </a:cubicBezTo>
                  <a:cubicBezTo>
                    <a:pt x="139" y="380"/>
                    <a:pt x="256" y="597"/>
                    <a:pt x="320" y="676"/>
                  </a:cubicBezTo>
                  <a:cubicBezTo>
                    <a:pt x="327" y="685"/>
                    <a:pt x="334" y="688"/>
                    <a:pt x="344" y="688"/>
                  </a:cubicBezTo>
                  <a:cubicBezTo>
                    <a:pt x="352" y="698"/>
                    <a:pt x="357" y="705"/>
                    <a:pt x="361" y="705"/>
                  </a:cubicBezTo>
                  <a:cubicBezTo>
                    <a:pt x="362" y="705"/>
                    <a:pt x="362" y="705"/>
                    <a:pt x="363" y="704"/>
                  </a:cubicBezTo>
                  <a:cubicBezTo>
                    <a:pt x="446" y="688"/>
                    <a:pt x="392" y="559"/>
                    <a:pt x="356" y="473"/>
                  </a:cubicBezTo>
                  <a:cubicBezTo>
                    <a:pt x="313" y="369"/>
                    <a:pt x="139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1382;p21"/>
            <p:cNvSpPr/>
            <p:nvPr/>
          </p:nvSpPr>
          <p:spPr>
            <a:xfrm>
              <a:off x="1498023" y="1684724"/>
              <a:ext cx="22837" cy="25911"/>
            </a:xfrm>
            <a:custGeom>
              <a:avLst/>
              <a:gdLst/>
              <a:ahLst/>
              <a:cxnLst/>
              <a:rect l="l" t="t" r="r" b="b"/>
              <a:pathLst>
                <a:path w="587" h="666" extrusionOk="0">
                  <a:moveTo>
                    <a:pt x="269" y="161"/>
                  </a:moveTo>
                  <a:lnTo>
                    <a:pt x="269" y="161"/>
                  </a:lnTo>
                  <a:cubicBezTo>
                    <a:pt x="305" y="202"/>
                    <a:pt x="343" y="254"/>
                    <a:pt x="384" y="309"/>
                  </a:cubicBezTo>
                  <a:cubicBezTo>
                    <a:pt x="345" y="259"/>
                    <a:pt x="305" y="207"/>
                    <a:pt x="269" y="161"/>
                  </a:cubicBezTo>
                  <a:close/>
                  <a:moveTo>
                    <a:pt x="139" y="0"/>
                  </a:moveTo>
                  <a:cubicBezTo>
                    <a:pt x="0" y="0"/>
                    <a:pt x="412" y="666"/>
                    <a:pt x="533" y="666"/>
                  </a:cubicBezTo>
                  <a:cubicBezTo>
                    <a:pt x="537" y="666"/>
                    <a:pt x="540" y="665"/>
                    <a:pt x="543" y="664"/>
                  </a:cubicBezTo>
                  <a:cubicBezTo>
                    <a:pt x="572" y="652"/>
                    <a:pt x="586" y="619"/>
                    <a:pt x="579" y="593"/>
                  </a:cubicBezTo>
                  <a:cubicBezTo>
                    <a:pt x="512" y="409"/>
                    <a:pt x="324" y="147"/>
                    <a:pt x="188" y="16"/>
                  </a:cubicBezTo>
                  <a:cubicBezTo>
                    <a:pt x="167" y="5"/>
                    <a:pt x="151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21"/>
            <p:cNvSpPr/>
            <p:nvPr/>
          </p:nvSpPr>
          <p:spPr>
            <a:xfrm>
              <a:off x="1516892" y="1673169"/>
              <a:ext cx="22020" cy="23810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63" y="1"/>
                  </a:moveTo>
                  <a:cubicBezTo>
                    <a:pt x="28" y="1"/>
                    <a:pt x="0" y="38"/>
                    <a:pt x="22" y="75"/>
                  </a:cubicBezTo>
                  <a:cubicBezTo>
                    <a:pt x="94" y="214"/>
                    <a:pt x="387" y="611"/>
                    <a:pt x="507" y="611"/>
                  </a:cubicBezTo>
                  <a:cubicBezTo>
                    <a:pt x="514" y="611"/>
                    <a:pt x="521" y="610"/>
                    <a:pt x="527" y="606"/>
                  </a:cubicBezTo>
                  <a:cubicBezTo>
                    <a:pt x="554" y="592"/>
                    <a:pt x="566" y="558"/>
                    <a:pt x="554" y="532"/>
                  </a:cubicBezTo>
                  <a:cubicBezTo>
                    <a:pt x="468" y="356"/>
                    <a:pt x="249" y="118"/>
                    <a:pt x="94" y="11"/>
                  </a:cubicBezTo>
                  <a:cubicBezTo>
                    <a:pt x="84" y="4"/>
                    <a:pt x="73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21"/>
            <p:cNvSpPr/>
            <p:nvPr/>
          </p:nvSpPr>
          <p:spPr>
            <a:xfrm>
              <a:off x="1530547" y="1659747"/>
              <a:ext cx="24588" cy="21281"/>
            </a:xfrm>
            <a:custGeom>
              <a:avLst/>
              <a:gdLst/>
              <a:ahLst/>
              <a:cxnLst/>
              <a:rect l="l" t="t" r="r" b="b"/>
              <a:pathLst>
                <a:path w="632" h="547" extrusionOk="0">
                  <a:moveTo>
                    <a:pt x="65" y="1"/>
                  </a:moveTo>
                  <a:cubicBezTo>
                    <a:pt x="28" y="1"/>
                    <a:pt x="1" y="42"/>
                    <a:pt x="24" y="77"/>
                  </a:cubicBezTo>
                  <a:cubicBezTo>
                    <a:pt x="117" y="202"/>
                    <a:pt x="445" y="546"/>
                    <a:pt x="573" y="546"/>
                  </a:cubicBezTo>
                  <a:cubicBezTo>
                    <a:pt x="584" y="546"/>
                    <a:pt x="593" y="544"/>
                    <a:pt x="600" y="539"/>
                  </a:cubicBezTo>
                  <a:cubicBezTo>
                    <a:pt x="627" y="520"/>
                    <a:pt x="631" y="487"/>
                    <a:pt x="617" y="460"/>
                  </a:cubicBezTo>
                  <a:cubicBezTo>
                    <a:pt x="508" y="301"/>
                    <a:pt x="257" y="98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21"/>
            <p:cNvSpPr/>
            <p:nvPr/>
          </p:nvSpPr>
          <p:spPr>
            <a:xfrm>
              <a:off x="1542764" y="1644496"/>
              <a:ext cx="29529" cy="17935"/>
            </a:xfrm>
            <a:custGeom>
              <a:avLst/>
              <a:gdLst/>
              <a:ahLst/>
              <a:cxnLst/>
              <a:rect l="l" t="t" r="r" b="b"/>
              <a:pathLst>
                <a:path w="759" h="461" extrusionOk="0">
                  <a:moveTo>
                    <a:pt x="50" y="1"/>
                  </a:moveTo>
                  <a:cubicBezTo>
                    <a:pt x="26" y="1"/>
                    <a:pt x="5" y="20"/>
                    <a:pt x="3" y="45"/>
                  </a:cubicBezTo>
                  <a:cubicBezTo>
                    <a:pt x="1" y="112"/>
                    <a:pt x="163" y="221"/>
                    <a:pt x="327" y="312"/>
                  </a:cubicBezTo>
                  <a:cubicBezTo>
                    <a:pt x="432" y="376"/>
                    <a:pt x="537" y="436"/>
                    <a:pt x="599" y="457"/>
                  </a:cubicBezTo>
                  <a:cubicBezTo>
                    <a:pt x="602" y="458"/>
                    <a:pt x="606" y="459"/>
                    <a:pt x="609" y="459"/>
                  </a:cubicBezTo>
                  <a:cubicBezTo>
                    <a:pt x="614" y="459"/>
                    <a:pt x="619" y="457"/>
                    <a:pt x="625" y="455"/>
                  </a:cubicBezTo>
                  <a:cubicBezTo>
                    <a:pt x="635" y="458"/>
                    <a:pt x="643" y="460"/>
                    <a:pt x="647" y="460"/>
                  </a:cubicBezTo>
                  <a:cubicBezTo>
                    <a:pt x="648" y="460"/>
                    <a:pt x="649" y="460"/>
                    <a:pt x="649" y="459"/>
                  </a:cubicBezTo>
                  <a:cubicBezTo>
                    <a:pt x="758" y="352"/>
                    <a:pt x="220" y="66"/>
                    <a:pt x="67" y="4"/>
                  </a:cubicBez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21"/>
            <p:cNvSpPr/>
            <p:nvPr/>
          </p:nvSpPr>
          <p:spPr>
            <a:xfrm>
              <a:off x="1552256" y="1628078"/>
              <a:ext cx="29179" cy="15056"/>
            </a:xfrm>
            <a:custGeom>
              <a:avLst/>
              <a:gdLst/>
              <a:ahLst/>
              <a:cxnLst/>
              <a:rect l="l" t="t" r="r" b="b"/>
              <a:pathLst>
                <a:path w="750" h="387" extrusionOk="0">
                  <a:moveTo>
                    <a:pt x="59" y="1"/>
                  </a:moveTo>
                  <a:cubicBezTo>
                    <a:pt x="22" y="1"/>
                    <a:pt x="0" y="14"/>
                    <a:pt x="2" y="45"/>
                  </a:cubicBezTo>
                  <a:cubicBezTo>
                    <a:pt x="8" y="119"/>
                    <a:pt x="493" y="386"/>
                    <a:pt x="653" y="386"/>
                  </a:cubicBezTo>
                  <a:cubicBezTo>
                    <a:pt x="674" y="386"/>
                    <a:pt x="690" y="382"/>
                    <a:pt x="698" y="372"/>
                  </a:cubicBezTo>
                  <a:cubicBezTo>
                    <a:pt x="750" y="307"/>
                    <a:pt x="645" y="250"/>
                    <a:pt x="547" y="193"/>
                  </a:cubicBezTo>
                  <a:cubicBezTo>
                    <a:pt x="465" y="145"/>
                    <a:pt x="181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21"/>
            <p:cNvSpPr/>
            <p:nvPr/>
          </p:nvSpPr>
          <p:spPr>
            <a:xfrm>
              <a:off x="1559065" y="1609987"/>
              <a:ext cx="32680" cy="12372"/>
            </a:xfrm>
            <a:custGeom>
              <a:avLst/>
              <a:gdLst/>
              <a:ahLst/>
              <a:cxnLst/>
              <a:rect l="l" t="t" r="r" b="b"/>
              <a:pathLst>
                <a:path w="840" h="318" extrusionOk="0">
                  <a:moveTo>
                    <a:pt x="72" y="0"/>
                  </a:moveTo>
                  <a:cubicBezTo>
                    <a:pt x="1" y="12"/>
                    <a:pt x="6" y="69"/>
                    <a:pt x="39" y="91"/>
                  </a:cubicBezTo>
                  <a:cubicBezTo>
                    <a:pt x="156" y="163"/>
                    <a:pt x="517" y="318"/>
                    <a:pt x="677" y="318"/>
                  </a:cubicBezTo>
                  <a:cubicBezTo>
                    <a:pt x="712" y="318"/>
                    <a:pt x="737" y="310"/>
                    <a:pt x="749" y="293"/>
                  </a:cubicBezTo>
                  <a:cubicBezTo>
                    <a:pt x="839" y="162"/>
                    <a:pt x="232" y="15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21"/>
            <p:cNvSpPr/>
            <p:nvPr/>
          </p:nvSpPr>
          <p:spPr>
            <a:xfrm>
              <a:off x="1563928" y="1591235"/>
              <a:ext cx="31046" cy="9220"/>
            </a:xfrm>
            <a:custGeom>
              <a:avLst/>
              <a:gdLst/>
              <a:ahLst/>
              <a:cxnLst/>
              <a:rect l="l" t="t" r="r" b="b"/>
              <a:pathLst>
                <a:path w="798" h="237" extrusionOk="0">
                  <a:moveTo>
                    <a:pt x="142" y="0"/>
                  </a:moveTo>
                  <a:cubicBezTo>
                    <a:pt x="55" y="0"/>
                    <a:pt x="0" y="19"/>
                    <a:pt x="19" y="68"/>
                  </a:cubicBezTo>
                  <a:cubicBezTo>
                    <a:pt x="43" y="132"/>
                    <a:pt x="462" y="236"/>
                    <a:pt x="686" y="236"/>
                  </a:cubicBezTo>
                  <a:cubicBezTo>
                    <a:pt x="702" y="236"/>
                    <a:pt x="717" y="236"/>
                    <a:pt x="731" y="235"/>
                  </a:cubicBezTo>
                  <a:cubicBezTo>
                    <a:pt x="783" y="232"/>
                    <a:pt x="798" y="151"/>
                    <a:pt x="748" y="127"/>
                  </a:cubicBezTo>
                  <a:cubicBezTo>
                    <a:pt x="639" y="78"/>
                    <a:pt x="321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21"/>
            <p:cNvSpPr/>
            <p:nvPr/>
          </p:nvSpPr>
          <p:spPr>
            <a:xfrm>
              <a:off x="1566574" y="1571472"/>
              <a:ext cx="31085" cy="7042"/>
            </a:xfrm>
            <a:custGeom>
              <a:avLst/>
              <a:gdLst/>
              <a:ahLst/>
              <a:cxnLst/>
              <a:rect l="l" t="t" r="r" b="b"/>
              <a:pathLst>
                <a:path w="799" h="181" extrusionOk="0">
                  <a:moveTo>
                    <a:pt x="94" y="57"/>
                  </a:moveTo>
                  <a:lnTo>
                    <a:pt x="94" y="57"/>
                  </a:lnTo>
                  <a:cubicBezTo>
                    <a:pt x="68" y="64"/>
                    <a:pt x="58" y="73"/>
                    <a:pt x="63" y="85"/>
                  </a:cubicBezTo>
                  <a:cubicBezTo>
                    <a:pt x="34" y="76"/>
                    <a:pt x="25" y="69"/>
                    <a:pt x="58" y="61"/>
                  </a:cubicBezTo>
                  <a:cubicBezTo>
                    <a:pt x="70" y="59"/>
                    <a:pt x="82" y="59"/>
                    <a:pt x="94" y="57"/>
                  </a:cubicBezTo>
                  <a:close/>
                  <a:moveTo>
                    <a:pt x="332" y="1"/>
                  </a:moveTo>
                  <a:cubicBezTo>
                    <a:pt x="228" y="1"/>
                    <a:pt x="127" y="9"/>
                    <a:pt x="48" y="23"/>
                  </a:cubicBezTo>
                  <a:cubicBezTo>
                    <a:pt x="37" y="28"/>
                    <a:pt x="20" y="28"/>
                    <a:pt x="10" y="57"/>
                  </a:cubicBezTo>
                  <a:cubicBezTo>
                    <a:pt x="1" y="83"/>
                    <a:pt x="15" y="109"/>
                    <a:pt x="41" y="119"/>
                  </a:cubicBezTo>
                  <a:cubicBezTo>
                    <a:pt x="178" y="157"/>
                    <a:pt x="383" y="181"/>
                    <a:pt x="539" y="181"/>
                  </a:cubicBezTo>
                  <a:cubicBezTo>
                    <a:pt x="546" y="181"/>
                    <a:pt x="553" y="181"/>
                    <a:pt x="561" y="180"/>
                  </a:cubicBezTo>
                  <a:cubicBezTo>
                    <a:pt x="632" y="178"/>
                    <a:pt x="687" y="176"/>
                    <a:pt x="737" y="164"/>
                  </a:cubicBezTo>
                  <a:cubicBezTo>
                    <a:pt x="794" y="154"/>
                    <a:pt x="799" y="71"/>
                    <a:pt x="746" y="52"/>
                  </a:cubicBezTo>
                  <a:cubicBezTo>
                    <a:pt x="638" y="17"/>
                    <a:pt x="482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21"/>
            <p:cNvSpPr/>
            <p:nvPr/>
          </p:nvSpPr>
          <p:spPr>
            <a:xfrm>
              <a:off x="1566223" y="1550113"/>
              <a:ext cx="30813" cy="7392"/>
            </a:xfrm>
            <a:custGeom>
              <a:avLst/>
              <a:gdLst/>
              <a:ahLst/>
              <a:cxnLst/>
              <a:rect l="l" t="t" r="r" b="b"/>
              <a:pathLst>
                <a:path w="792" h="190" extrusionOk="0">
                  <a:moveTo>
                    <a:pt x="581" y="1"/>
                  </a:moveTo>
                  <a:cubicBezTo>
                    <a:pt x="396" y="1"/>
                    <a:pt x="138" y="50"/>
                    <a:pt x="46" y="82"/>
                  </a:cubicBezTo>
                  <a:cubicBezTo>
                    <a:pt x="12" y="93"/>
                    <a:pt x="0" y="132"/>
                    <a:pt x="22" y="155"/>
                  </a:cubicBezTo>
                  <a:cubicBezTo>
                    <a:pt x="40" y="178"/>
                    <a:pt x="144" y="189"/>
                    <a:pt x="270" y="189"/>
                  </a:cubicBezTo>
                  <a:cubicBezTo>
                    <a:pt x="490" y="189"/>
                    <a:pt x="776" y="154"/>
                    <a:pt x="784" y="82"/>
                  </a:cubicBezTo>
                  <a:cubicBezTo>
                    <a:pt x="792" y="21"/>
                    <a:pt x="702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21"/>
            <p:cNvSpPr/>
            <p:nvPr/>
          </p:nvSpPr>
          <p:spPr>
            <a:xfrm>
              <a:off x="1563695" y="1528209"/>
              <a:ext cx="30657" cy="9765"/>
            </a:xfrm>
            <a:custGeom>
              <a:avLst/>
              <a:gdLst/>
              <a:ahLst/>
              <a:cxnLst/>
              <a:rect l="l" t="t" r="r" b="b"/>
              <a:pathLst>
                <a:path w="788" h="251" extrusionOk="0">
                  <a:moveTo>
                    <a:pt x="680" y="1"/>
                  </a:moveTo>
                  <a:cubicBezTo>
                    <a:pt x="479" y="1"/>
                    <a:pt x="195" y="79"/>
                    <a:pt x="34" y="156"/>
                  </a:cubicBezTo>
                  <a:cubicBezTo>
                    <a:pt x="18" y="168"/>
                    <a:pt x="3" y="173"/>
                    <a:pt x="3" y="197"/>
                  </a:cubicBezTo>
                  <a:cubicBezTo>
                    <a:pt x="1" y="239"/>
                    <a:pt x="43" y="251"/>
                    <a:pt x="98" y="251"/>
                  </a:cubicBezTo>
                  <a:cubicBezTo>
                    <a:pt x="139" y="251"/>
                    <a:pt x="187" y="245"/>
                    <a:pt x="230" y="240"/>
                  </a:cubicBezTo>
                  <a:cubicBezTo>
                    <a:pt x="382" y="221"/>
                    <a:pt x="599" y="175"/>
                    <a:pt x="737" y="109"/>
                  </a:cubicBezTo>
                  <a:cubicBezTo>
                    <a:pt x="787" y="80"/>
                    <a:pt x="768" y="1"/>
                    <a:pt x="713" y="1"/>
                  </a:cubicBezTo>
                  <a:cubicBezTo>
                    <a:pt x="703" y="1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21"/>
            <p:cNvSpPr/>
            <p:nvPr/>
          </p:nvSpPr>
          <p:spPr>
            <a:xfrm>
              <a:off x="1557703" y="1506539"/>
              <a:ext cx="29762" cy="12955"/>
            </a:xfrm>
            <a:custGeom>
              <a:avLst/>
              <a:gdLst/>
              <a:ahLst/>
              <a:cxnLst/>
              <a:rect l="l" t="t" r="r" b="b"/>
              <a:pathLst>
                <a:path w="765" h="333" extrusionOk="0">
                  <a:moveTo>
                    <a:pt x="676" y="1"/>
                  </a:moveTo>
                  <a:cubicBezTo>
                    <a:pt x="515" y="1"/>
                    <a:pt x="153" y="169"/>
                    <a:pt x="45" y="242"/>
                  </a:cubicBezTo>
                  <a:cubicBezTo>
                    <a:pt x="1" y="272"/>
                    <a:pt x="57" y="332"/>
                    <a:pt x="73" y="332"/>
                  </a:cubicBezTo>
                  <a:cubicBezTo>
                    <a:pt x="73" y="332"/>
                    <a:pt x="74" y="332"/>
                    <a:pt x="74" y="332"/>
                  </a:cubicBezTo>
                  <a:cubicBezTo>
                    <a:pt x="217" y="315"/>
                    <a:pt x="765" y="168"/>
                    <a:pt x="755" y="49"/>
                  </a:cubicBezTo>
                  <a:cubicBezTo>
                    <a:pt x="753" y="15"/>
                    <a:pt x="723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21"/>
            <p:cNvSpPr/>
            <p:nvPr/>
          </p:nvSpPr>
          <p:spPr>
            <a:xfrm>
              <a:off x="1550000" y="1485569"/>
              <a:ext cx="28829" cy="16223"/>
            </a:xfrm>
            <a:custGeom>
              <a:avLst/>
              <a:gdLst/>
              <a:ahLst/>
              <a:cxnLst/>
              <a:rect l="l" t="t" r="r" b="b"/>
              <a:pathLst>
                <a:path w="741" h="417" extrusionOk="0">
                  <a:moveTo>
                    <a:pt x="660" y="0"/>
                  </a:moveTo>
                  <a:cubicBezTo>
                    <a:pt x="656" y="0"/>
                    <a:pt x="652" y="1"/>
                    <a:pt x="648" y="2"/>
                  </a:cubicBezTo>
                  <a:cubicBezTo>
                    <a:pt x="460" y="49"/>
                    <a:pt x="179" y="209"/>
                    <a:pt x="36" y="330"/>
                  </a:cubicBezTo>
                  <a:cubicBezTo>
                    <a:pt x="0" y="362"/>
                    <a:pt x="24" y="416"/>
                    <a:pt x="65" y="416"/>
                  </a:cubicBezTo>
                  <a:cubicBezTo>
                    <a:pt x="70" y="416"/>
                    <a:pt x="76" y="416"/>
                    <a:pt x="81" y="414"/>
                  </a:cubicBezTo>
                  <a:cubicBezTo>
                    <a:pt x="262" y="366"/>
                    <a:pt x="558" y="230"/>
                    <a:pt x="701" y="99"/>
                  </a:cubicBezTo>
                  <a:cubicBezTo>
                    <a:pt x="740" y="64"/>
                    <a:pt x="707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21"/>
            <p:cNvSpPr/>
            <p:nvPr/>
          </p:nvSpPr>
          <p:spPr>
            <a:xfrm>
              <a:off x="1540001" y="1466195"/>
              <a:ext cx="26806" cy="19258"/>
            </a:xfrm>
            <a:custGeom>
              <a:avLst/>
              <a:gdLst/>
              <a:ahLst/>
              <a:cxnLst/>
              <a:rect l="l" t="t" r="r" b="b"/>
              <a:pathLst>
                <a:path w="689" h="495" extrusionOk="0">
                  <a:moveTo>
                    <a:pt x="615" y="0"/>
                  </a:moveTo>
                  <a:cubicBezTo>
                    <a:pt x="609" y="0"/>
                    <a:pt x="602" y="1"/>
                    <a:pt x="596" y="4"/>
                  </a:cubicBezTo>
                  <a:cubicBezTo>
                    <a:pt x="412" y="76"/>
                    <a:pt x="157" y="273"/>
                    <a:pt x="31" y="411"/>
                  </a:cubicBezTo>
                  <a:cubicBezTo>
                    <a:pt x="1" y="448"/>
                    <a:pt x="27" y="495"/>
                    <a:pt x="65" y="495"/>
                  </a:cubicBezTo>
                  <a:cubicBezTo>
                    <a:pt x="72" y="495"/>
                    <a:pt x="79" y="493"/>
                    <a:pt x="86" y="490"/>
                  </a:cubicBezTo>
                  <a:cubicBezTo>
                    <a:pt x="262" y="419"/>
                    <a:pt x="531" y="242"/>
                    <a:pt x="658" y="92"/>
                  </a:cubicBezTo>
                  <a:cubicBezTo>
                    <a:pt x="689" y="57"/>
                    <a:pt x="657" y="0"/>
                    <a:pt x="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21"/>
            <p:cNvSpPr/>
            <p:nvPr/>
          </p:nvSpPr>
          <p:spPr>
            <a:xfrm>
              <a:off x="1528058" y="1448765"/>
              <a:ext cx="25677" cy="21476"/>
            </a:xfrm>
            <a:custGeom>
              <a:avLst/>
              <a:gdLst/>
              <a:ahLst/>
              <a:cxnLst/>
              <a:rect l="l" t="t" r="r" b="b"/>
              <a:pathLst>
                <a:path w="660" h="552" extrusionOk="0">
                  <a:moveTo>
                    <a:pt x="564" y="1"/>
                  </a:moveTo>
                  <a:cubicBezTo>
                    <a:pt x="435" y="1"/>
                    <a:pt x="115" y="360"/>
                    <a:pt x="26" y="478"/>
                  </a:cubicBezTo>
                  <a:cubicBezTo>
                    <a:pt x="1" y="520"/>
                    <a:pt x="59" y="551"/>
                    <a:pt x="81" y="551"/>
                  </a:cubicBezTo>
                  <a:cubicBezTo>
                    <a:pt x="84" y="551"/>
                    <a:pt x="87" y="551"/>
                    <a:pt x="88" y="550"/>
                  </a:cubicBezTo>
                  <a:cubicBezTo>
                    <a:pt x="214" y="478"/>
                    <a:pt x="660" y="131"/>
                    <a:pt x="607" y="26"/>
                  </a:cubicBezTo>
                  <a:cubicBezTo>
                    <a:pt x="598" y="8"/>
                    <a:pt x="583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21"/>
            <p:cNvSpPr/>
            <p:nvPr/>
          </p:nvSpPr>
          <p:spPr>
            <a:xfrm>
              <a:off x="1514168" y="1433203"/>
              <a:ext cx="23732" cy="23771"/>
            </a:xfrm>
            <a:custGeom>
              <a:avLst/>
              <a:gdLst/>
              <a:ahLst/>
              <a:cxnLst/>
              <a:rect l="l" t="t" r="r" b="b"/>
              <a:pathLst>
                <a:path w="610" h="611" extrusionOk="0">
                  <a:moveTo>
                    <a:pt x="497" y="0"/>
                  </a:moveTo>
                  <a:cubicBezTo>
                    <a:pt x="370" y="0"/>
                    <a:pt x="91" y="415"/>
                    <a:pt x="21" y="550"/>
                  </a:cubicBezTo>
                  <a:cubicBezTo>
                    <a:pt x="0" y="589"/>
                    <a:pt x="63" y="610"/>
                    <a:pt x="87" y="610"/>
                  </a:cubicBezTo>
                  <a:cubicBezTo>
                    <a:pt x="91" y="610"/>
                    <a:pt x="93" y="610"/>
                    <a:pt x="95" y="609"/>
                  </a:cubicBezTo>
                  <a:cubicBezTo>
                    <a:pt x="212" y="521"/>
                    <a:pt x="609" y="111"/>
                    <a:pt x="536" y="18"/>
                  </a:cubicBezTo>
                  <a:cubicBezTo>
                    <a:pt x="525" y="6"/>
                    <a:pt x="512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21"/>
            <p:cNvSpPr/>
            <p:nvPr/>
          </p:nvSpPr>
          <p:spPr>
            <a:xfrm>
              <a:off x="1497751" y="1419937"/>
              <a:ext cx="21787" cy="26144"/>
            </a:xfrm>
            <a:custGeom>
              <a:avLst/>
              <a:gdLst/>
              <a:ahLst/>
              <a:cxnLst/>
              <a:rect l="l" t="t" r="r" b="b"/>
              <a:pathLst>
                <a:path w="560" h="672" extrusionOk="0">
                  <a:moveTo>
                    <a:pt x="447" y="0"/>
                  </a:moveTo>
                  <a:cubicBezTo>
                    <a:pt x="342" y="0"/>
                    <a:pt x="154" y="344"/>
                    <a:pt x="107" y="443"/>
                  </a:cubicBezTo>
                  <a:cubicBezTo>
                    <a:pt x="0" y="660"/>
                    <a:pt x="44" y="670"/>
                    <a:pt x="68" y="670"/>
                  </a:cubicBezTo>
                  <a:cubicBezTo>
                    <a:pt x="71" y="670"/>
                    <a:pt x="73" y="669"/>
                    <a:pt x="75" y="669"/>
                  </a:cubicBezTo>
                  <a:cubicBezTo>
                    <a:pt x="78" y="669"/>
                    <a:pt x="81" y="670"/>
                    <a:pt x="81" y="671"/>
                  </a:cubicBezTo>
                  <a:cubicBezTo>
                    <a:pt x="157" y="671"/>
                    <a:pt x="560" y="97"/>
                    <a:pt x="479" y="14"/>
                  </a:cubicBezTo>
                  <a:cubicBezTo>
                    <a:pt x="469" y="5"/>
                    <a:pt x="459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21"/>
            <p:cNvSpPr/>
            <p:nvPr/>
          </p:nvSpPr>
          <p:spPr>
            <a:xfrm>
              <a:off x="1481877" y="1409043"/>
              <a:ext cx="17663" cy="28051"/>
            </a:xfrm>
            <a:custGeom>
              <a:avLst/>
              <a:gdLst/>
              <a:ahLst/>
              <a:cxnLst/>
              <a:rect l="l" t="t" r="r" b="b"/>
              <a:pathLst>
                <a:path w="454" h="721" extrusionOk="0">
                  <a:moveTo>
                    <a:pt x="327" y="1"/>
                  </a:moveTo>
                  <a:cubicBezTo>
                    <a:pt x="312" y="1"/>
                    <a:pt x="297" y="7"/>
                    <a:pt x="286" y="20"/>
                  </a:cubicBezTo>
                  <a:cubicBezTo>
                    <a:pt x="165" y="172"/>
                    <a:pt x="46" y="470"/>
                    <a:pt x="10" y="658"/>
                  </a:cubicBezTo>
                  <a:cubicBezTo>
                    <a:pt x="1" y="695"/>
                    <a:pt x="27" y="720"/>
                    <a:pt x="54" y="720"/>
                  </a:cubicBezTo>
                  <a:cubicBezTo>
                    <a:pt x="55" y="720"/>
                    <a:pt x="57" y="720"/>
                    <a:pt x="58" y="720"/>
                  </a:cubicBezTo>
                  <a:cubicBezTo>
                    <a:pt x="132" y="713"/>
                    <a:pt x="453" y="89"/>
                    <a:pt x="365" y="15"/>
                  </a:cubicBezTo>
                  <a:cubicBezTo>
                    <a:pt x="354" y="5"/>
                    <a:pt x="341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21"/>
            <p:cNvSpPr/>
            <p:nvPr/>
          </p:nvSpPr>
          <p:spPr>
            <a:xfrm>
              <a:off x="1463903" y="1401379"/>
              <a:ext cx="11749" cy="29062"/>
            </a:xfrm>
            <a:custGeom>
              <a:avLst/>
              <a:gdLst/>
              <a:ahLst/>
              <a:cxnLst/>
              <a:rect l="l" t="t" r="r" b="b"/>
              <a:pathLst>
                <a:path w="302" h="747" extrusionOk="0">
                  <a:moveTo>
                    <a:pt x="241" y="0"/>
                  </a:moveTo>
                  <a:cubicBezTo>
                    <a:pt x="223" y="0"/>
                    <a:pt x="204" y="8"/>
                    <a:pt x="193" y="26"/>
                  </a:cubicBezTo>
                  <a:cubicBezTo>
                    <a:pt x="91" y="193"/>
                    <a:pt x="15" y="505"/>
                    <a:pt x="0" y="696"/>
                  </a:cubicBezTo>
                  <a:cubicBezTo>
                    <a:pt x="8" y="708"/>
                    <a:pt x="5" y="727"/>
                    <a:pt x="29" y="741"/>
                  </a:cubicBezTo>
                  <a:cubicBezTo>
                    <a:pt x="35" y="745"/>
                    <a:pt x="42" y="747"/>
                    <a:pt x="49" y="747"/>
                  </a:cubicBezTo>
                  <a:cubicBezTo>
                    <a:pt x="164" y="747"/>
                    <a:pt x="296" y="186"/>
                    <a:pt x="298" y="57"/>
                  </a:cubicBezTo>
                  <a:cubicBezTo>
                    <a:pt x="301" y="22"/>
                    <a:pt x="27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21"/>
            <p:cNvSpPr/>
            <p:nvPr/>
          </p:nvSpPr>
          <p:spPr>
            <a:xfrm>
              <a:off x="1444606" y="1396282"/>
              <a:ext cx="9493" cy="29918"/>
            </a:xfrm>
            <a:custGeom>
              <a:avLst/>
              <a:gdLst/>
              <a:ahLst/>
              <a:cxnLst/>
              <a:rect l="l" t="t" r="r" b="b"/>
              <a:pathLst>
                <a:path w="244" h="769" extrusionOk="0">
                  <a:moveTo>
                    <a:pt x="169" y="0"/>
                  </a:moveTo>
                  <a:cubicBezTo>
                    <a:pt x="148" y="0"/>
                    <a:pt x="127" y="11"/>
                    <a:pt x="118" y="34"/>
                  </a:cubicBezTo>
                  <a:cubicBezTo>
                    <a:pt x="39" y="207"/>
                    <a:pt x="1" y="529"/>
                    <a:pt x="15" y="724"/>
                  </a:cubicBezTo>
                  <a:cubicBezTo>
                    <a:pt x="25" y="739"/>
                    <a:pt x="22" y="753"/>
                    <a:pt x="49" y="765"/>
                  </a:cubicBezTo>
                  <a:cubicBezTo>
                    <a:pt x="54" y="767"/>
                    <a:pt x="59" y="769"/>
                    <a:pt x="64" y="769"/>
                  </a:cubicBezTo>
                  <a:cubicBezTo>
                    <a:pt x="172" y="769"/>
                    <a:pt x="243" y="216"/>
                    <a:pt x="227" y="50"/>
                  </a:cubicBezTo>
                  <a:cubicBezTo>
                    <a:pt x="223" y="18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21"/>
            <p:cNvSpPr/>
            <p:nvPr/>
          </p:nvSpPr>
          <p:spPr>
            <a:xfrm>
              <a:off x="1424337" y="1394220"/>
              <a:ext cx="8559" cy="30502"/>
            </a:xfrm>
            <a:custGeom>
              <a:avLst/>
              <a:gdLst/>
              <a:ahLst/>
              <a:cxnLst/>
              <a:rect l="l" t="t" r="r" b="b"/>
              <a:pathLst>
                <a:path w="220" h="784" extrusionOk="0">
                  <a:moveTo>
                    <a:pt x="110" y="0"/>
                  </a:moveTo>
                  <a:cubicBezTo>
                    <a:pt x="86" y="0"/>
                    <a:pt x="62" y="14"/>
                    <a:pt x="55" y="41"/>
                  </a:cubicBezTo>
                  <a:cubicBezTo>
                    <a:pt x="0" y="229"/>
                    <a:pt x="7" y="553"/>
                    <a:pt x="46" y="737"/>
                  </a:cubicBezTo>
                  <a:cubicBezTo>
                    <a:pt x="63" y="769"/>
                    <a:pt x="79" y="784"/>
                    <a:pt x="94" y="784"/>
                  </a:cubicBezTo>
                  <a:cubicBezTo>
                    <a:pt x="182" y="784"/>
                    <a:pt x="220" y="274"/>
                    <a:pt x="165" y="41"/>
                  </a:cubicBezTo>
                  <a:cubicBezTo>
                    <a:pt x="157" y="14"/>
                    <a:pt x="13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21"/>
            <p:cNvSpPr/>
            <p:nvPr/>
          </p:nvSpPr>
          <p:spPr>
            <a:xfrm>
              <a:off x="1402628" y="1395426"/>
              <a:ext cx="9493" cy="29840"/>
            </a:xfrm>
            <a:custGeom>
              <a:avLst/>
              <a:gdLst/>
              <a:ahLst/>
              <a:cxnLst/>
              <a:rect l="l" t="t" r="r" b="b"/>
              <a:pathLst>
                <a:path w="244" h="767" extrusionOk="0">
                  <a:moveTo>
                    <a:pt x="85" y="0"/>
                  </a:moveTo>
                  <a:cubicBezTo>
                    <a:pt x="59" y="0"/>
                    <a:pt x="32" y="16"/>
                    <a:pt x="27" y="46"/>
                  </a:cubicBezTo>
                  <a:cubicBezTo>
                    <a:pt x="1" y="241"/>
                    <a:pt x="48" y="563"/>
                    <a:pt x="115" y="737"/>
                  </a:cubicBezTo>
                  <a:cubicBezTo>
                    <a:pt x="123" y="759"/>
                    <a:pt x="147" y="766"/>
                    <a:pt x="166" y="766"/>
                  </a:cubicBezTo>
                  <a:cubicBezTo>
                    <a:pt x="176" y="766"/>
                    <a:pt x="185" y="764"/>
                    <a:pt x="189" y="761"/>
                  </a:cubicBezTo>
                  <a:cubicBezTo>
                    <a:pt x="244" y="718"/>
                    <a:pt x="220" y="241"/>
                    <a:pt x="139" y="34"/>
                  </a:cubicBezTo>
                  <a:cubicBezTo>
                    <a:pt x="129" y="11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21"/>
            <p:cNvSpPr/>
            <p:nvPr/>
          </p:nvSpPr>
          <p:spPr>
            <a:xfrm>
              <a:off x="1381230" y="1399434"/>
              <a:ext cx="13772" cy="29412"/>
            </a:xfrm>
            <a:custGeom>
              <a:avLst/>
              <a:gdLst/>
              <a:ahLst/>
              <a:cxnLst/>
              <a:rect l="l" t="t" r="r" b="b"/>
              <a:pathLst>
                <a:path w="354" h="756" extrusionOk="0">
                  <a:moveTo>
                    <a:pt x="61" y="0"/>
                  </a:moveTo>
                  <a:cubicBezTo>
                    <a:pt x="50" y="0"/>
                    <a:pt x="8" y="13"/>
                    <a:pt x="8" y="55"/>
                  </a:cubicBezTo>
                  <a:cubicBezTo>
                    <a:pt x="1" y="246"/>
                    <a:pt x="93" y="555"/>
                    <a:pt x="182" y="727"/>
                  </a:cubicBezTo>
                  <a:cubicBezTo>
                    <a:pt x="198" y="753"/>
                    <a:pt x="213" y="751"/>
                    <a:pt x="227" y="755"/>
                  </a:cubicBezTo>
                  <a:cubicBezTo>
                    <a:pt x="353" y="755"/>
                    <a:pt x="170" y="3"/>
                    <a:pt x="62" y="3"/>
                  </a:cubicBezTo>
                  <a:cubicBezTo>
                    <a:pt x="65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21"/>
            <p:cNvSpPr/>
            <p:nvPr/>
          </p:nvSpPr>
          <p:spPr>
            <a:xfrm>
              <a:off x="1355825" y="1406359"/>
              <a:ext cx="18947" cy="28440"/>
            </a:xfrm>
            <a:custGeom>
              <a:avLst/>
              <a:gdLst/>
              <a:ahLst/>
              <a:cxnLst/>
              <a:rect l="l" t="t" r="r" b="b"/>
              <a:pathLst>
                <a:path w="487" h="731" extrusionOk="0">
                  <a:moveTo>
                    <a:pt x="160" y="0"/>
                  </a:moveTo>
                  <a:cubicBezTo>
                    <a:pt x="158" y="0"/>
                    <a:pt x="155" y="0"/>
                    <a:pt x="153" y="1"/>
                  </a:cubicBezTo>
                  <a:cubicBezTo>
                    <a:pt x="1" y="29"/>
                    <a:pt x="280" y="580"/>
                    <a:pt x="368" y="708"/>
                  </a:cubicBezTo>
                  <a:cubicBezTo>
                    <a:pt x="378" y="721"/>
                    <a:pt x="395" y="730"/>
                    <a:pt x="410" y="730"/>
                  </a:cubicBezTo>
                  <a:cubicBezTo>
                    <a:pt x="412" y="730"/>
                    <a:pt x="414" y="730"/>
                    <a:pt x="415" y="730"/>
                  </a:cubicBezTo>
                  <a:cubicBezTo>
                    <a:pt x="487" y="718"/>
                    <a:pt x="442" y="587"/>
                    <a:pt x="418" y="496"/>
                  </a:cubicBezTo>
                  <a:cubicBezTo>
                    <a:pt x="392" y="401"/>
                    <a:pt x="257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21"/>
            <p:cNvSpPr/>
            <p:nvPr/>
          </p:nvSpPr>
          <p:spPr>
            <a:xfrm>
              <a:off x="1334466" y="1416474"/>
              <a:ext cx="25016" cy="26728"/>
            </a:xfrm>
            <a:custGeom>
              <a:avLst/>
              <a:gdLst/>
              <a:ahLst/>
              <a:cxnLst/>
              <a:rect l="l" t="t" r="r" b="b"/>
              <a:pathLst>
                <a:path w="643" h="687" extrusionOk="0">
                  <a:moveTo>
                    <a:pt x="185" y="0"/>
                  </a:moveTo>
                  <a:cubicBezTo>
                    <a:pt x="179" y="0"/>
                    <a:pt x="174" y="1"/>
                    <a:pt x="169" y="3"/>
                  </a:cubicBezTo>
                  <a:cubicBezTo>
                    <a:pt x="1" y="50"/>
                    <a:pt x="471" y="687"/>
                    <a:pt x="525" y="687"/>
                  </a:cubicBezTo>
                  <a:cubicBezTo>
                    <a:pt x="525" y="687"/>
                    <a:pt x="526" y="687"/>
                    <a:pt x="526" y="687"/>
                  </a:cubicBezTo>
                  <a:cubicBezTo>
                    <a:pt x="643" y="658"/>
                    <a:pt x="364" y="198"/>
                    <a:pt x="333" y="153"/>
                  </a:cubicBezTo>
                  <a:cubicBezTo>
                    <a:pt x="270" y="58"/>
                    <a:pt x="227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21"/>
            <p:cNvSpPr/>
            <p:nvPr/>
          </p:nvSpPr>
          <p:spPr>
            <a:xfrm>
              <a:off x="1316025" y="1428768"/>
              <a:ext cx="25755" cy="24782"/>
            </a:xfrm>
            <a:custGeom>
              <a:avLst/>
              <a:gdLst/>
              <a:ahLst/>
              <a:cxnLst/>
              <a:rect l="l" t="t" r="r" b="b"/>
              <a:pathLst>
                <a:path w="662" h="637" extrusionOk="0">
                  <a:moveTo>
                    <a:pt x="157" y="1"/>
                  </a:moveTo>
                  <a:cubicBezTo>
                    <a:pt x="152" y="1"/>
                    <a:pt x="147" y="2"/>
                    <a:pt x="142" y="4"/>
                  </a:cubicBezTo>
                  <a:cubicBezTo>
                    <a:pt x="1" y="62"/>
                    <a:pt x="484" y="636"/>
                    <a:pt x="583" y="636"/>
                  </a:cubicBezTo>
                  <a:cubicBezTo>
                    <a:pt x="586" y="636"/>
                    <a:pt x="588" y="636"/>
                    <a:pt x="590" y="635"/>
                  </a:cubicBezTo>
                  <a:cubicBezTo>
                    <a:pt x="662" y="609"/>
                    <a:pt x="576" y="485"/>
                    <a:pt x="533" y="416"/>
                  </a:cubicBezTo>
                  <a:cubicBezTo>
                    <a:pt x="486" y="337"/>
                    <a:pt x="259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21"/>
            <p:cNvSpPr/>
            <p:nvPr/>
          </p:nvSpPr>
          <p:spPr>
            <a:xfrm>
              <a:off x="1299296" y="1443591"/>
              <a:ext cx="29529" cy="22682"/>
            </a:xfrm>
            <a:custGeom>
              <a:avLst/>
              <a:gdLst/>
              <a:ahLst/>
              <a:cxnLst/>
              <a:rect l="l" t="t" r="r" b="b"/>
              <a:pathLst>
                <a:path w="759" h="583" extrusionOk="0">
                  <a:moveTo>
                    <a:pt x="155" y="0"/>
                  </a:moveTo>
                  <a:cubicBezTo>
                    <a:pt x="145" y="0"/>
                    <a:pt x="136" y="3"/>
                    <a:pt x="127" y="9"/>
                  </a:cubicBezTo>
                  <a:cubicBezTo>
                    <a:pt x="1" y="94"/>
                    <a:pt x="470" y="492"/>
                    <a:pt x="603" y="573"/>
                  </a:cubicBezTo>
                  <a:cubicBezTo>
                    <a:pt x="612" y="579"/>
                    <a:pt x="622" y="582"/>
                    <a:pt x="631" y="582"/>
                  </a:cubicBezTo>
                  <a:cubicBezTo>
                    <a:pt x="639" y="582"/>
                    <a:pt x="647" y="580"/>
                    <a:pt x="653" y="576"/>
                  </a:cubicBezTo>
                  <a:cubicBezTo>
                    <a:pt x="758" y="514"/>
                    <a:pt x="365" y="144"/>
                    <a:pt x="327" y="111"/>
                  </a:cubicBezTo>
                  <a:cubicBezTo>
                    <a:pt x="247" y="44"/>
                    <a:pt x="196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21"/>
            <p:cNvSpPr/>
            <p:nvPr/>
          </p:nvSpPr>
          <p:spPr>
            <a:xfrm>
              <a:off x="1284473" y="1460670"/>
              <a:ext cx="31357" cy="20036"/>
            </a:xfrm>
            <a:custGeom>
              <a:avLst/>
              <a:gdLst/>
              <a:ahLst/>
              <a:cxnLst/>
              <a:rect l="l" t="t" r="r" b="b"/>
              <a:pathLst>
                <a:path w="806" h="515" extrusionOk="0">
                  <a:moveTo>
                    <a:pt x="150" y="0"/>
                  </a:moveTo>
                  <a:cubicBezTo>
                    <a:pt x="137" y="0"/>
                    <a:pt x="125" y="4"/>
                    <a:pt x="115" y="13"/>
                  </a:cubicBezTo>
                  <a:cubicBezTo>
                    <a:pt x="1" y="110"/>
                    <a:pt x="518" y="444"/>
                    <a:pt x="663" y="511"/>
                  </a:cubicBezTo>
                  <a:cubicBezTo>
                    <a:pt x="669" y="513"/>
                    <a:pt x="676" y="515"/>
                    <a:pt x="682" y="515"/>
                  </a:cubicBezTo>
                  <a:cubicBezTo>
                    <a:pt x="693" y="515"/>
                    <a:pt x="704" y="511"/>
                    <a:pt x="713" y="503"/>
                  </a:cubicBezTo>
                  <a:cubicBezTo>
                    <a:pt x="806" y="432"/>
                    <a:pt x="375" y="118"/>
                    <a:pt x="327" y="89"/>
                  </a:cubicBezTo>
                  <a:cubicBezTo>
                    <a:pt x="247" y="35"/>
                    <a:pt x="19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21"/>
            <p:cNvSpPr/>
            <p:nvPr/>
          </p:nvSpPr>
          <p:spPr>
            <a:xfrm>
              <a:off x="1271868" y="1479734"/>
              <a:ext cx="33342" cy="16885"/>
            </a:xfrm>
            <a:custGeom>
              <a:avLst/>
              <a:gdLst/>
              <a:ahLst/>
              <a:cxnLst/>
              <a:rect l="l" t="t" r="r" b="b"/>
              <a:pathLst>
                <a:path w="857" h="434" extrusionOk="0">
                  <a:moveTo>
                    <a:pt x="143" y="1"/>
                  </a:moveTo>
                  <a:cubicBezTo>
                    <a:pt x="128" y="1"/>
                    <a:pt x="117" y="4"/>
                    <a:pt x="110" y="11"/>
                  </a:cubicBezTo>
                  <a:cubicBezTo>
                    <a:pt x="1" y="123"/>
                    <a:pt x="560" y="383"/>
                    <a:pt x="715" y="430"/>
                  </a:cubicBezTo>
                  <a:cubicBezTo>
                    <a:pt x="722" y="432"/>
                    <a:pt x="728" y="434"/>
                    <a:pt x="734" y="434"/>
                  </a:cubicBezTo>
                  <a:cubicBezTo>
                    <a:pt x="747" y="434"/>
                    <a:pt x="757" y="428"/>
                    <a:pt x="765" y="418"/>
                  </a:cubicBezTo>
                  <a:cubicBezTo>
                    <a:pt x="856" y="338"/>
                    <a:pt x="297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1262920" y="1500120"/>
              <a:ext cx="32252" cy="13500"/>
            </a:xfrm>
            <a:custGeom>
              <a:avLst/>
              <a:gdLst/>
              <a:ahLst/>
              <a:cxnLst/>
              <a:rect l="l" t="t" r="r" b="b"/>
              <a:pathLst>
                <a:path w="829" h="347" extrusionOk="0">
                  <a:moveTo>
                    <a:pt x="135" y="0"/>
                  </a:moveTo>
                  <a:cubicBezTo>
                    <a:pt x="108" y="0"/>
                    <a:pt x="88" y="6"/>
                    <a:pt x="78" y="21"/>
                  </a:cubicBezTo>
                  <a:cubicBezTo>
                    <a:pt x="0" y="139"/>
                    <a:pt x="579" y="346"/>
                    <a:pt x="744" y="346"/>
                  </a:cubicBezTo>
                  <a:cubicBezTo>
                    <a:pt x="766" y="346"/>
                    <a:pt x="780" y="343"/>
                    <a:pt x="786" y="335"/>
                  </a:cubicBezTo>
                  <a:cubicBezTo>
                    <a:pt x="829" y="276"/>
                    <a:pt x="695" y="214"/>
                    <a:pt x="621" y="173"/>
                  </a:cubicBezTo>
                  <a:cubicBezTo>
                    <a:pt x="551" y="134"/>
                    <a:pt x="264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1255917" y="1521362"/>
              <a:ext cx="38321" cy="10816"/>
            </a:xfrm>
            <a:custGeom>
              <a:avLst/>
              <a:gdLst/>
              <a:ahLst/>
              <a:cxnLst/>
              <a:rect l="l" t="t" r="r" b="b"/>
              <a:pathLst>
                <a:path w="985" h="278" extrusionOk="0">
                  <a:moveTo>
                    <a:pt x="148" y="1"/>
                  </a:moveTo>
                  <a:cubicBezTo>
                    <a:pt x="109" y="1"/>
                    <a:pt x="84" y="10"/>
                    <a:pt x="72" y="34"/>
                  </a:cubicBezTo>
                  <a:cubicBezTo>
                    <a:pt x="1" y="170"/>
                    <a:pt x="599" y="266"/>
                    <a:pt x="768" y="277"/>
                  </a:cubicBezTo>
                  <a:cubicBezTo>
                    <a:pt x="985" y="223"/>
                    <a:pt x="527" y="61"/>
                    <a:pt x="299" y="23"/>
                  </a:cubicBezTo>
                  <a:cubicBezTo>
                    <a:pt x="235" y="10"/>
                    <a:pt x="18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1252766" y="1543460"/>
              <a:ext cx="37738" cy="7703"/>
            </a:xfrm>
            <a:custGeom>
              <a:avLst/>
              <a:gdLst/>
              <a:ahLst/>
              <a:cxnLst/>
              <a:rect l="l" t="t" r="r" b="b"/>
              <a:pathLst>
                <a:path w="970" h="198" extrusionOk="0">
                  <a:moveTo>
                    <a:pt x="210" y="0"/>
                  </a:moveTo>
                  <a:cubicBezTo>
                    <a:pt x="117" y="0"/>
                    <a:pt x="48" y="13"/>
                    <a:pt x="39" y="43"/>
                  </a:cubicBezTo>
                  <a:cubicBezTo>
                    <a:pt x="0" y="162"/>
                    <a:pt x="424" y="198"/>
                    <a:pt x="649" y="198"/>
                  </a:cubicBezTo>
                  <a:cubicBezTo>
                    <a:pt x="699" y="198"/>
                    <a:pt x="740" y="196"/>
                    <a:pt x="763" y="193"/>
                  </a:cubicBezTo>
                  <a:cubicBezTo>
                    <a:pt x="969" y="108"/>
                    <a:pt x="484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1252299" y="1565130"/>
              <a:ext cx="31202" cy="6769"/>
            </a:xfrm>
            <a:custGeom>
              <a:avLst/>
              <a:gdLst/>
              <a:ahLst/>
              <a:cxnLst/>
              <a:rect l="l" t="t" r="r" b="b"/>
              <a:pathLst>
                <a:path w="802" h="174" extrusionOk="0">
                  <a:moveTo>
                    <a:pt x="383" y="0"/>
                  </a:moveTo>
                  <a:cubicBezTo>
                    <a:pt x="203" y="0"/>
                    <a:pt x="29" y="22"/>
                    <a:pt x="18" y="79"/>
                  </a:cubicBezTo>
                  <a:cubicBezTo>
                    <a:pt x="1" y="158"/>
                    <a:pt x="120" y="162"/>
                    <a:pt x="237" y="172"/>
                  </a:cubicBezTo>
                  <a:cubicBezTo>
                    <a:pt x="264" y="173"/>
                    <a:pt x="293" y="174"/>
                    <a:pt x="322" y="174"/>
                  </a:cubicBezTo>
                  <a:cubicBezTo>
                    <a:pt x="351" y="174"/>
                    <a:pt x="380" y="173"/>
                    <a:pt x="408" y="172"/>
                  </a:cubicBezTo>
                  <a:cubicBezTo>
                    <a:pt x="558" y="165"/>
                    <a:pt x="649" y="151"/>
                    <a:pt x="754" y="129"/>
                  </a:cubicBezTo>
                  <a:cubicBezTo>
                    <a:pt x="787" y="120"/>
                    <a:pt x="801" y="84"/>
                    <a:pt x="787" y="58"/>
                  </a:cubicBezTo>
                  <a:cubicBezTo>
                    <a:pt x="768" y="25"/>
                    <a:pt x="572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1253972" y="1585516"/>
              <a:ext cx="31396" cy="8248"/>
            </a:xfrm>
            <a:custGeom>
              <a:avLst/>
              <a:gdLst/>
              <a:ahLst/>
              <a:cxnLst/>
              <a:rect l="l" t="t" r="r" b="b"/>
              <a:pathLst>
                <a:path w="807" h="212" extrusionOk="0">
                  <a:moveTo>
                    <a:pt x="632" y="0"/>
                  </a:moveTo>
                  <a:cubicBezTo>
                    <a:pt x="445" y="0"/>
                    <a:pt x="202" y="35"/>
                    <a:pt x="53" y="96"/>
                  </a:cubicBezTo>
                  <a:cubicBezTo>
                    <a:pt x="1" y="117"/>
                    <a:pt x="10" y="201"/>
                    <a:pt x="68" y="208"/>
                  </a:cubicBezTo>
                  <a:cubicBezTo>
                    <a:pt x="91" y="210"/>
                    <a:pt x="117" y="211"/>
                    <a:pt x="144" y="211"/>
                  </a:cubicBezTo>
                  <a:cubicBezTo>
                    <a:pt x="336" y="211"/>
                    <a:pt x="602" y="156"/>
                    <a:pt x="756" y="96"/>
                  </a:cubicBezTo>
                  <a:cubicBezTo>
                    <a:pt x="806" y="77"/>
                    <a:pt x="797" y="8"/>
                    <a:pt x="744" y="5"/>
                  </a:cubicBezTo>
                  <a:cubicBezTo>
                    <a:pt x="710" y="2"/>
                    <a:pt x="673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1259224" y="1604502"/>
              <a:ext cx="29840" cy="11166"/>
            </a:xfrm>
            <a:custGeom>
              <a:avLst/>
              <a:gdLst/>
              <a:ahLst/>
              <a:cxnLst/>
              <a:rect l="l" t="t" r="r" b="b"/>
              <a:pathLst>
                <a:path w="767" h="287" extrusionOk="0">
                  <a:moveTo>
                    <a:pt x="691" y="1"/>
                  </a:moveTo>
                  <a:cubicBezTo>
                    <a:pt x="518" y="1"/>
                    <a:pt x="0" y="133"/>
                    <a:pt x="6" y="234"/>
                  </a:cubicBezTo>
                  <a:cubicBezTo>
                    <a:pt x="11" y="263"/>
                    <a:pt x="35" y="287"/>
                    <a:pt x="64" y="287"/>
                  </a:cubicBezTo>
                  <a:cubicBezTo>
                    <a:pt x="221" y="263"/>
                    <a:pt x="409" y="256"/>
                    <a:pt x="731" y="89"/>
                  </a:cubicBezTo>
                  <a:cubicBezTo>
                    <a:pt x="762" y="70"/>
                    <a:pt x="766" y="32"/>
                    <a:pt x="743" y="10"/>
                  </a:cubicBezTo>
                  <a:cubicBezTo>
                    <a:pt x="735" y="4"/>
                    <a:pt x="717" y="1"/>
                    <a:pt x="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1266655" y="1622515"/>
              <a:ext cx="28984" cy="14512"/>
            </a:xfrm>
            <a:custGeom>
              <a:avLst/>
              <a:gdLst/>
              <a:ahLst/>
              <a:cxnLst/>
              <a:rect l="l" t="t" r="r" b="b"/>
              <a:pathLst>
                <a:path w="745" h="373" extrusionOk="0">
                  <a:moveTo>
                    <a:pt x="687" y="0"/>
                  </a:moveTo>
                  <a:cubicBezTo>
                    <a:pt x="538" y="0"/>
                    <a:pt x="1" y="226"/>
                    <a:pt x="18" y="324"/>
                  </a:cubicBezTo>
                  <a:cubicBezTo>
                    <a:pt x="24" y="352"/>
                    <a:pt x="48" y="372"/>
                    <a:pt x="74" y="372"/>
                  </a:cubicBezTo>
                  <a:cubicBezTo>
                    <a:pt x="77" y="372"/>
                    <a:pt x="80" y="372"/>
                    <a:pt x="82" y="372"/>
                  </a:cubicBezTo>
                  <a:cubicBezTo>
                    <a:pt x="275" y="341"/>
                    <a:pt x="566" y="200"/>
                    <a:pt x="716" y="86"/>
                  </a:cubicBezTo>
                  <a:cubicBezTo>
                    <a:pt x="744" y="62"/>
                    <a:pt x="744" y="26"/>
                    <a:pt x="718" y="7"/>
                  </a:cubicBezTo>
                  <a:cubicBezTo>
                    <a:pt x="712" y="2"/>
                    <a:pt x="701" y="0"/>
                    <a:pt x="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21"/>
            <p:cNvSpPr/>
            <p:nvPr/>
          </p:nvSpPr>
          <p:spPr>
            <a:xfrm>
              <a:off x="1276653" y="1639594"/>
              <a:ext cx="27778" cy="17702"/>
            </a:xfrm>
            <a:custGeom>
              <a:avLst/>
              <a:gdLst/>
              <a:ahLst/>
              <a:cxnLst/>
              <a:rect l="l" t="t" r="r" b="b"/>
              <a:pathLst>
                <a:path w="714" h="455" extrusionOk="0">
                  <a:moveTo>
                    <a:pt x="666" y="1"/>
                  </a:moveTo>
                  <a:cubicBezTo>
                    <a:pt x="542" y="1"/>
                    <a:pt x="1" y="315"/>
                    <a:pt x="32" y="414"/>
                  </a:cubicBezTo>
                  <a:cubicBezTo>
                    <a:pt x="40" y="437"/>
                    <a:pt x="61" y="454"/>
                    <a:pt x="85" y="454"/>
                  </a:cubicBezTo>
                  <a:cubicBezTo>
                    <a:pt x="91" y="454"/>
                    <a:pt x="96" y="454"/>
                    <a:pt x="102" y="452"/>
                  </a:cubicBezTo>
                  <a:cubicBezTo>
                    <a:pt x="285" y="395"/>
                    <a:pt x="554" y="216"/>
                    <a:pt x="690" y="83"/>
                  </a:cubicBezTo>
                  <a:cubicBezTo>
                    <a:pt x="714" y="59"/>
                    <a:pt x="711" y="21"/>
                    <a:pt x="683" y="4"/>
                  </a:cubicBezTo>
                  <a:cubicBezTo>
                    <a:pt x="679" y="2"/>
                    <a:pt x="673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21"/>
            <p:cNvSpPr/>
            <p:nvPr/>
          </p:nvSpPr>
          <p:spPr>
            <a:xfrm>
              <a:off x="1416361" y="1551397"/>
              <a:ext cx="110685" cy="81234"/>
            </a:xfrm>
            <a:custGeom>
              <a:avLst/>
              <a:gdLst/>
              <a:ahLst/>
              <a:cxnLst/>
              <a:rect l="l" t="t" r="r" b="b"/>
              <a:pathLst>
                <a:path w="2845" h="2088" extrusionOk="0">
                  <a:moveTo>
                    <a:pt x="522" y="1"/>
                  </a:moveTo>
                  <a:cubicBezTo>
                    <a:pt x="334" y="294"/>
                    <a:pt x="184" y="527"/>
                    <a:pt x="0" y="818"/>
                  </a:cubicBezTo>
                  <a:cubicBezTo>
                    <a:pt x="0" y="818"/>
                    <a:pt x="1149" y="1323"/>
                    <a:pt x="2692" y="2076"/>
                  </a:cubicBezTo>
                  <a:cubicBezTo>
                    <a:pt x="2708" y="2084"/>
                    <a:pt x="2724" y="2087"/>
                    <a:pt x="2740" y="2087"/>
                  </a:cubicBezTo>
                  <a:cubicBezTo>
                    <a:pt x="2774" y="2087"/>
                    <a:pt x="2805" y="2069"/>
                    <a:pt x="2823" y="2045"/>
                  </a:cubicBezTo>
                  <a:cubicBezTo>
                    <a:pt x="2845" y="2004"/>
                    <a:pt x="2840" y="1949"/>
                    <a:pt x="2792" y="1911"/>
                  </a:cubicBezTo>
                  <a:cubicBezTo>
                    <a:pt x="1463" y="830"/>
                    <a:pt x="522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1323223" y="1500392"/>
              <a:ext cx="110685" cy="81195"/>
            </a:xfrm>
            <a:custGeom>
              <a:avLst/>
              <a:gdLst/>
              <a:ahLst/>
              <a:cxnLst/>
              <a:rect l="l" t="t" r="r" b="b"/>
              <a:pathLst>
                <a:path w="2845" h="2087" extrusionOk="0">
                  <a:moveTo>
                    <a:pt x="102" y="0"/>
                  </a:moveTo>
                  <a:cubicBezTo>
                    <a:pt x="68" y="0"/>
                    <a:pt x="40" y="18"/>
                    <a:pt x="22" y="42"/>
                  </a:cubicBezTo>
                  <a:cubicBezTo>
                    <a:pt x="0" y="85"/>
                    <a:pt x="3" y="135"/>
                    <a:pt x="50" y="173"/>
                  </a:cubicBezTo>
                  <a:cubicBezTo>
                    <a:pt x="1377" y="1255"/>
                    <a:pt x="2323" y="2086"/>
                    <a:pt x="2323" y="2086"/>
                  </a:cubicBezTo>
                  <a:cubicBezTo>
                    <a:pt x="2509" y="1791"/>
                    <a:pt x="2659" y="1557"/>
                    <a:pt x="2842" y="1267"/>
                  </a:cubicBezTo>
                  <a:cubicBezTo>
                    <a:pt x="2845" y="1267"/>
                    <a:pt x="1694" y="764"/>
                    <a:pt x="153" y="14"/>
                  </a:cubicBezTo>
                  <a:cubicBezTo>
                    <a:pt x="135" y="4"/>
                    <a:pt x="118" y="0"/>
                    <a:pt x="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1277237" y="1352436"/>
              <a:ext cx="55362" cy="48515"/>
            </a:xfrm>
            <a:custGeom>
              <a:avLst/>
              <a:gdLst/>
              <a:ahLst/>
              <a:cxnLst/>
              <a:rect l="l" t="t" r="r" b="b"/>
              <a:pathLst>
                <a:path w="1423" h="1247" extrusionOk="0">
                  <a:moveTo>
                    <a:pt x="710" y="1"/>
                  </a:moveTo>
                  <a:cubicBezTo>
                    <a:pt x="645" y="1"/>
                    <a:pt x="579" y="11"/>
                    <a:pt x="515" y="31"/>
                  </a:cubicBezTo>
                  <a:cubicBezTo>
                    <a:pt x="468" y="46"/>
                    <a:pt x="422" y="67"/>
                    <a:pt x="377" y="96"/>
                  </a:cubicBezTo>
                  <a:cubicBezTo>
                    <a:pt x="87" y="282"/>
                    <a:pt x="1" y="665"/>
                    <a:pt x="184" y="958"/>
                  </a:cubicBezTo>
                  <a:cubicBezTo>
                    <a:pt x="280" y="1101"/>
                    <a:pt x="422" y="1196"/>
                    <a:pt x="577" y="1232"/>
                  </a:cubicBezTo>
                  <a:cubicBezTo>
                    <a:pt x="621" y="1242"/>
                    <a:pt x="665" y="1247"/>
                    <a:pt x="710" y="1247"/>
                  </a:cubicBezTo>
                  <a:cubicBezTo>
                    <a:pt x="825" y="1247"/>
                    <a:pt x="941" y="1214"/>
                    <a:pt x="1044" y="1151"/>
                  </a:cubicBezTo>
                  <a:cubicBezTo>
                    <a:pt x="1337" y="965"/>
                    <a:pt x="1423" y="582"/>
                    <a:pt x="1240" y="291"/>
                  </a:cubicBezTo>
                  <a:cubicBezTo>
                    <a:pt x="1122" y="103"/>
                    <a:pt x="918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1401616" y="1545716"/>
              <a:ext cx="47114" cy="41473"/>
            </a:xfrm>
            <a:custGeom>
              <a:avLst/>
              <a:gdLst/>
              <a:ahLst/>
              <a:cxnLst/>
              <a:rect l="l" t="t" r="r" b="b"/>
              <a:pathLst>
                <a:path w="1211" h="1066" extrusionOk="0">
                  <a:moveTo>
                    <a:pt x="600" y="1"/>
                  </a:moveTo>
                  <a:cubicBezTo>
                    <a:pt x="427" y="1"/>
                    <a:pt x="258" y="86"/>
                    <a:pt x="155" y="245"/>
                  </a:cubicBezTo>
                  <a:cubicBezTo>
                    <a:pt x="1" y="485"/>
                    <a:pt x="70" y="809"/>
                    <a:pt x="308" y="971"/>
                  </a:cubicBezTo>
                  <a:cubicBezTo>
                    <a:pt x="310" y="974"/>
                    <a:pt x="313" y="976"/>
                    <a:pt x="320" y="981"/>
                  </a:cubicBezTo>
                  <a:cubicBezTo>
                    <a:pt x="407" y="1038"/>
                    <a:pt x="505" y="1065"/>
                    <a:pt x="603" y="1065"/>
                  </a:cubicBezTo>
                  <a:cubicBezTo>
                    <a:pt x="778" y="1065"/>
                    <a:pt x="950" y="978"/>
                    <a:pt x="1051" y="819"/>
                  </a:cubicBezTo>
                  <a:cubicBezTo>
                    <a:pt x="1211" y="571"/>
                    <a:pt x="1139" y="245"/>
                    <a:pt x="889" y="83"/>
                  </a:cubicBezTo>
                  <a:cubicBezTo>
                    <a:pt x="818" y="35"/>
                    <a:pt x="737" y="11"/>
                    <a:pt x="658" y="4"/>
                  </a:cubicBezTo>
                  <a:cubicBezTo>
                    <a:pt x="639" y="2"/>
                    <a:pt x="619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1413560" y="1545678"/>
              <a:ext cx="35170" cy="41512"/>
            </a:xfrm>
            <a:custGeom>
              <a:avLst/>
              <a:gdLst/>
              <a:ahLst/>
              <a:cxnLst/>
              <a:rect l="l" t="t" r="r" b="b"/>
              <a:pathLst>
                <a:path w="904" h="1067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84" y="262"/>
                    <a:pt x="332" y="536"/>
                    <a:pt x="184" y="758"/>
                  </a:cubicBezTo>
                  <a:cubicBezTo>
                    <a:pt x="134" y="839"/>
                    <a:pt x="72" y="910"/>
                    <a:pt x="1" y="972"/>
                  </a:cubicBezTo>
                  <a:cubicBezTo>
                    <a:pt x="3" y="975"/>
                    <a:pt x="6" y="977"/>
                    <a:pt x="13" y="982"/>
                  </a:cubicBezTo>
                  <a:cubicBezTo>
                    <a:pt x="100" y="1039"/>
                    <a:pt x="198" y="1066"/>
                    <a:pt x="296" y="1066"/>
                  </a:cubicBezTo>
                  <a:cubicBezTo>
                    <a:pt x="471" y="1066"/>
                    <a:pt x="643" y="979"/>
                    <a:pt x="744" y="820"/>
                  </a:cubicBezTo>
                  <a:cubicBezTo>
                    <a:pt x="904" y="572"/>
                    <a:pt x="832" y="246"/>
                    <a:pt x="582" y="81"/>
                  </a:cubicBezTo>
                  <a:cubicBezTo>
                    <a:pt x="511" y="34"/>
                    <a:pt x="430" y="10"/>
                    <a:pt x="35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1383915" y="1390602"/>
              <a:ext cx="251210" cy="360027"/>
            </a:xfrm>
            <a:custGeom>
              <a:avLst/>
              <a:gdLst/>
              <a:ahLst/>
              <a:cxnLst/>
              <a:rect l="l" t="t" r="r" b="b"/>
              <a:pathLst>
                <a:path w="6457" h="9254" extrusionOk="0">
                  <a:moveTo>
                    <a:pt x="2457" y="1"/>
                  </a:moveTo>
                  <a:lnTo>
                    <a:pt x="2457" y="1"/>
                  </a:lnTo>
                  <a:cubicBezTo>
                    <a:pt x="2871" y="644"/>
                    <a:pt x="3197" y="1337"/>
                    <a:pt x="3407" y="2076"/>
                  </a:cubicBezTo>
                  <a:cubicBezTo>
                    <a:pt x="3776" y="3393"/>
                    <a:pt x="3738" y="4863"/>
                    <a:pt x="3147" y="6128"/>
                  </a:cubicBezTo>
                  <a:cubicBezTo>
                    <a:pt x="2526" y="7469"/>
                    <a:pt x="1349" y="8477"/>
                    <a:pt x="1" y="9132"/>
                  </a:cubicBezTo>
                  <a:cubicBezTo>
                    <a:pt x="348" y="9212"/>
                    <a:pt x="705" y="9253"/>
                    <a:pt x="1064" y="9253"/>
                  </a:cubicBezTo>
                  <a:cubicBezTo>
                    <a:pt x="1928" y="9253"/>
                    <a:pt x="2804" y="9016"/>
                    <a:pt x="3588" y="8519"/>
                  </a:cubicBezTo>
                  <a:cubicBezTo>
                    <a:pt x="5799" y="7123"/>
                    <a:pt x="6456" y="4198"/>
                    <a:pt x="5063" y="1990"/>
                  </a:cubicBezTo>
                  <a:cubicBezTo>
                    <a:pt x="4431" y="997"/>
                    <a:pt x="3495" y="318"/>
                    <a:pt x="24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1353997" y="1364497"/>
              <a:ext cx="304937" cy="407219"/>
            </a:xfrm>
            <a:custGeom>
              <a:avLst/>
              <a:gdLst/>
              <a:ahLst/>
              <a:cxnLst/>
              <a:rect l="l" t="t" r="r" b="b"/>
              <a:pathLst>
                <a:path w="7838" h="10467" extrusionOk="0">
                  <a:moveTo>
                    <a:pt x="2749" y="0"/>
                  </a:moveTo>
                  <a:lnTo>
                    <a:pt x="2749" y="0"/>
                  </a:lnTo>
                  <a:cubicBezTo>
                    <a:pt x="2916" y="219"/>
                    <a:pt x="3078" y="441"/>
                    <a:pt x="3226" y="674"/>
                  </a:cubicBezTo>
                  <a:cubicBezTo>
                    <a:pt x="4264" y="991"/>
                    <a:pt x="5200" y="1672"/>
                    <a:pt x="5832" y="2663"/>
                  </a:cubicBezTo>
                  <a:cubicBezTo>
                    <a:pt x="7228" y="4872"/>
                    <a:pt x="6570" y="7794"/>
                    <a:pt x="4364" y="9193"/>
                  </a:cubicBezTo>
                  <a:cubicBezTo>
                    <a:pt x="3577" y="9690"/>
                    <a:pt x="2701" y="9928"/>
                    <a:pt x="1836" y="9928"/>
                  </a:cubicBezTo>
                  <a:cubicBezTo>
                    <a:pt x="1478" y="9928"/>
                    <a:pt x="1122" y="9888"/>
                    <a:pt x="774" y="9807"/>
                  </a:cubicBezTo>
                  <a:cubicBezTo>
                    <a:pt x="522" y="9929"/>
                    <a:pt x="267" y="10041"/>
                    <a:pt x="0" y="10136"/>
                  </a:cubicBezTo>
                  <a:cubicBezTo>
                    <a:pt x="587" y="10354"/>
                    <a:pt x="1210" y="10466"/>
                    <a:pt x="1838" y="10466"/>
                  </a:cubicBezTo>
                  <a:cubicBezTo>
                    <a:pt x="2802" y="10466"/>
                    <a:pt x="3778" y="10201"/>
                    <a:pt x="4653" y="9645"/>
                  </a:cubicBezTo>
                  <a:cubicBezTo>
                    <a:pt x="7106" y="8087"/>
                    <a:pt x="7837" y="4833"/>
                    <a:pt x="6284" y="2370"/>
                  </a:cubicBezTo>
                  <a:cubicBezTo>
                    <a:pt x="5460" y="1067"/>
                    <a:pt x="4157" y="248"/>
                    <a:pt x="274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1297351" y="1352359"/>
              <a:ext cx="33225" cy="48592"/>
            </a:xfrm>
            <a:custGeom>
              <a:avLst/>
              <a:gdLst/>
              <a:ahLst/>
              <a:cxnLst/>
              <a:rect l="l" t="t" r="r" b="b"/>
              <a:pathLst>
                <a:path w="854" h="1249" extrusionOk="0">
                  <a:moveTo>
                    <a:pt x="199" y="1"/>
                  </a:moveTo>
                  <a:cubicBezTo>
                    <a:pt x="132" y="1"/>
                    <a:pt x="65" y="11"/>
                    <a:pt x="1" y="33"/>
                  </a:cubicBezTo>
                  <a:cubicBezTo>
                    <a:pt x="20" y="60"/>
                    <a:pt x="36" y="83"/>
                    <a:pt x="51" y="110"/>
                  </a:cubicBezTo>
                  <a:cubicBezTo>
                    <a:pt x="156" y="286"/>
                    <a:pt x="213" y="491"/>
                    <a:pt x="206" y="700"/>
                  </a:cubicBezTo>
                  <a:cubicBezTo>
                    <a:pt x="201" y="855"/>
                    <a:pt x="165" y="1008"/>
                    <a:pt x="103" y="1151"/>
                  </a:cubicBezTo>
                  <a:cubicBezTo>
                    <a:pt x="91" y="1179"/>
                    <a:pt x="79" y="1205"/>
                    <a:pt x="63" y="1234"/>
                  </a:cubicBezTo>
                  <a:cubicBezTo>
                    <a:pt x="98" y="1241"/>
                    <a:pt x="134" y="1248"/>
                    <a:pt x="177" y="1248"/>
                  </a:cubicBezTo>
                  <a:cubicBezTo>
                    <a:pt x="270" y="1179"/>
                    <a:pt x="368" y="1115"/>
                    <a:pt x="468" y="1048"/>
                  </a:cubicBezTo>
                  <a:cubicBezTo>
                    <a:pt x="570" y="986"/>
                    <a:pt x="668" y="927"/>
                    <a:pt x="773" y="872"/>
                  </a:cubicBezTo>
                  <a:cubicBezTo>
                    <a:pt x="854" y="691"/>
                    <a:pt x="844" y="472"/>
                    <a:pt x="727" y="288"/>
                  </a:cubicBezTo>
                  <a:cubicBezTo>
                    <a:pt x="607" y="103"/>
                    <a:pt x="405" y="1"/>
                    <a:pt x="19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1195964" y="1248793"/>
              <a:ext cx="466938" cy="526307"/>
            </a:xfrm>
            <a:custGeom>
              <a:avLst/>
              <a:gdLst/>
              <a:ahLst/>
              <a:cxnLst/>
              <a:rect l="l" t="t" r="r" b="b"/>
              <a:pathLst>
                <a:path w="12002" h="13528" extrusionOk="0">
                  <a:moveTo>
                    <a:pt x="1863" y="187"/>
                  </a:moveTo>
                  <a:cubicBezTo>
                    <a:pt x="1983" y="187"/>
                    <a:pt x="2102" y="201"/>
                    <a:pt x="2221" y="230"/>
                  </a:cubicBezTo>
                  <a:cubicBezTo>
                    <a:pt x="2642" y="325"/>
                    <a:pt x="3002" y="578"/>
                    <a:pt x="3233" y="945"/>
                  </a:cubicBezTo>
                  <a:cubicBezTo>
                    <a:pt x="3462" y="1311"/>
                    <a:pt x="3538" y="1745"/>
                    <a:pt x="3443" y="2164"/>
                  </a:cubicBezTo>
                  <a:cubicBezTo>
                    <a:pt x="3400" y="2362"/>
                    <a:pt x="3321" y="2543"/>
                    <a:pt x="3214" y="2703"/>
                  </a:cubicBezTo>
                  <a:cubicBezTo>
                    <a:pt x="3096" y="2619"/>
                    <a:pt x="2951" y="2573"/>
                    <a:pt x="2803" y="2573"/>
                  </a:cubicBezTo>
                  <a:cubicBezTo>
                    <a:pt x="2728" y="2573"/>
                    <a:pt x="2652" y="2585"/>
                    <a:pt x="2578" y="2610"/>
                  </a:cubicBezTo>
                  <a:cubicBezTo>
                    <a:pt x="2523" y="2626"/>
                    <a:pt x="2466" y="2650"/>
                    <a:pt x="2419" y="2683"/>
                  </a:cubicBezTo>
                  <a:cubicBezTo>
                    <a:pt x="2166" y="2843"/>
                    <a:pt x="2049" y="3136"/>
                    <a:pt x="2097" y="3412"/>
                  </a:cubicBezTo>
                  <a:cubicBezTo>
                    <a:pt x="2025" y="3421"/>
                    <a:pt x="1952" y="3426"/>
                    <a:pt x="1880" y="3426"/>
                  </a:cubicBezTo>
                  <a:cubicBezTo>
                    <a:pt x="1758" y="3426"/>
                    <a:pt x="1635" y="3413"/>
                    <a:pt x="1511" y="3386"/>
                  </a:cubicBezTo>
                  <a:cubicBezTo>
                    <a:pt x="1299" y="3339"/>
                    <a:pt x="1104" y="3250"/>
                    <a:pt x="932" y="3129"/>
                  </a:cubicBezTo>
                  <a:cubicBezTo>
                    <a:pt x="763" y="3007"/>
                    <a:pt x="615" y="2855"/>
                    <a:pt x="499" y="2672"/>
                  </a:cubicBezTo>
                  <a:cubicBezTo>
                    <a:pt x="267" y="2307"/>
                    <a:pt x="191" y="1874"/>
                    <a:pt x="287" y="1450"/>
                  </a:cubicBezTo>
                  <a:cubicBezTo>
                    <a:pt x="382" y="1028"/>
                    <a:pt x="637" y="666"/>
                    <a:pt x="1001" y="437"/>
                  </a:cubicBezTo>
                  <a:cubicBezTo>
                    <a:pt x="1263" y="270"/>
                    <a:pt x="1561" y="187"/>
                    <a:pt x="1863" y="187"/>
                  </a:cubicBezTo>
                  <a:close/>
                  <a:moveTo>
                    <a:pt x="2802" y="2748"/>
                  </a:moveTo>
                  <a:cubicBezTo>
                    <a:pt x="2914" y="2748"/>
                    <a:pt x="3016" y="2784"/>
                    <a:pt x="3107" y="2848"/>
                  </a:cubicBezTo>
                  <a:cubicBezTo>
                    <a:pt x="3157" y="2879"/>
                    <a:pt x="3200" y="2922"/>
                    <a:pt x="3238" y="2974"/>
                  </a:cubicBezTo>
                  <a:cubicBezTo>
                    <a:pt x="3245" y="2984"/>
                    <a:pt x="3250" y="2991"/>
                    <a:pt x="3255" y="2998"/>
                  </a:cubicBezTo>
                  <a:cubicBezTo>
                    <a:pt x="3333" y="3122"/>
                    <a:pt x="3357" y="3260"/>
                    <a:pt x="3329" y="3401"/>
                  </a:cubicBezTo>
                  <a:cubicBezTo>
                    <a:pt x="3321" y="3424"/>
                    <a:pt x="3314" y="3446"/>
                    <a:pt x="3307" y="3467"/>
                  </a:cubicBezTo>
                  <a:cubicBezTo>
                    <a:pt x="3212" y="3517"/>
                    <a:pt x="3119" y="3574"/>
                    <a:pt x="3026" y="3629"/>
                  </a:cubicBezTo>
                  <a:cubicBezTo>
                    <a:pt x="2933" y="3686"/>
                    <a:pt x="2845" y="3748"/>
                    <a:pt x="2759" y="3813"/>
                  </a:cubicBezTo>
                  <a:cubicBezTo>
                    <a:pt x="2753" y="3813"/>
                    <a:pt x="2746" y="3814"/>
                    <a:pt x="2740" y="3814"/>
                  </a:cubicBezTo>
                  <a:cubicBezTo>
                    <a:pt x="2721" y="3814"/>
                    <a:pt x="2704" y="3811"/>
                    <a:pt x="2688" y="3805"/>
                  </a:cubicBezTo>
                  <a:cubicBezTo>
                    <a:pt x="2547" y="3772"/>
                    <a:pt x="2428" y="3689"/>
                    <a:pt x="2352" y="3570"/>
                  </a:cubicBezTo>
                  <a:cubicBezTo>
                    <a:pt x="2345" y="3563"/>
                    <a:pt x="2340" y="3553"/>
                    <a:pt x="2335" y="3543"/>
                  </a:cubicBezTo>
                  <a:cubicBezTo>
                    <a:pt x="2307" y="3489"/>
                    <a:pt x="2285" y="3429"/>
                    <a:pt x="2276" y="3370"/>
                  </a:cubicBezTo>
                  <a:cubicBezTo>
                    <a:pt x="2240" y="3165"/>
                    <a:pt x="2330" y="2950"/>
                    <a:pt x="2519" y="2831"/>
                  </a:cubicBezTo>
                  <a:cubicBezTo>
                    <a:pt x="2557" y="2807"/>
                    <a:pt x="2595" y="2791"/>
                    <a:pt x="2638" y="2779"/>
                  </a:cubicBezTo>
                  <a:cubicBezTo>
                    <a:pt x="2692" y="2760"/>
                    <a:pt x="2750" y="2748"/>
                    <a:pt x="2802" y="2748"/>
                  </a:cubicBezTo>
                  <a:close/>
                  <a:moveTo>
                    <a:pt x="5885" y="2991"/>
                  </a:moveTo>
                  <a:cubicBezTo>
                    <a:pt x="6189" y="2991"/>
                    <a:pt x="6492" y="3017"/>
                    <a:pt x="6795" y="3069"/>
                  </a:cubicBezTo>
                  <a:cubicBezTo>
                    <a:pt x="8224" y="3324"/>
                    <a:pt x="9491" y="4175"/>
                    <a:pt x="10268" y="5402"/>
                  </a:cubicBezTo>
                  <a:cubicBezTo>
                    <a:pt x="11006" y="6571"/>
                    <a:pt x="11249" y="7960"/>
                    <a:pt x="10944" y="9308"/>
                  </a:cubicBezTo>
                  <a:cubicBezTo>
                    <a:pt x="10642" y="10654"/>
                    <a:pt x="9827" y="11805"/>
                    <a:pt x="8660" y="12546"/>
                  </a:cubicBezTo>
                  <a:cubicBezTo>
                    <a:pt x="7816" y="13080"/>
                    <a:pt x="6862" y="13352"/>
                    <a:pt x="5897" y="13352"/>
                  </a:cubicBezTo>
                  <a:cubicBezTo>
                    <a:pt x="5291" y="13352"/>
                    <a:pt x="4681" y="13245"/>
                    <a:pt x="4091" y="13027"/>
                  </a:cubicBezTo>
                  <a:cubicBezTo>
                    <a:pt x="3014" y="12631"/>
                    <a:pt x="2126" y="11907"/>
                    <a:pt x="1511" y="10940"/>
                  </a:cubicBezTo>
                  <a:cubicBezTo>
                    <a:pt x="770" y="9770"/>
                    <a:pt x="529" y="8382"/>
                    <a:pt x="832" y="7033"/>
                  </a:cubicBezTo>
                  <a:cubicBezTo>
                    <a:pt x="1106" y="5806"/>
                    <a:pt x="1804" y="4744"/>
                    <a:pt x="2807" y="4006"/>
                  </a:cubicBezTo>
                  <a:cubicBezTo>
                    <a:pt x="2907" y="3932"/>
                    <a:pt x="3012" y="3860"/>
                    <a:pt x="3119" y="3794"/>
                  </a:cubicBezTo>
                  <a:cubicBezTo>
                    <a:pt x="3226" y="3729"/>
                    <a:pt x="3333" y="3663"/>
                    <a:pt x="3443" y="3605"/>
                  </a:cubicBezTo>
                  <a:cubicBezTo>
                    <a:pt x="4198" y="3198"/>
                    <a:pt x="5036" y="2991"/>
                    <a:pt x="5885" y="2991"/>
                  </a:cubicBezTo>
                  <a:close/>
                  <a:moveTo>
                    <a:pt x="1862" y="1"/>
                  </a:moveTo>
                  <a:cubicBezTo>
                    <a:pt x="1525" y="1"/>
                    <a:pt x="1195" y="94"/>
                    <a:pt x="901" y="280"/>
                  </a:cubicBezTo>
                  <a:cubicBezTo>
                    <a:pt x="494" y="537"/>
                    <a:pt x="213" y="937"/>
                    <a:pt x="108" y="1407"/>
                  </a:cubicBezTo>
                  <a:cubicBezTo>
                    <a:pt x="1" y="1876"/>
                    <a:pt x="84" y="2355"/>
                    <a:pt x="344" y="2767"/>
                  </a:cubicBezTo>
                  <a:cubicBezTo>
                    <a:pt x="601" y="3174"/>
                    <a:pt x="1001" y="3455"/>
                    <a:pt x="1470" y="3558"/>
                  </a:cubicBezTo>
                  <a:cubicBezTo>
                    <a:pt x="1601" y="3589"/>
                    <a:pt x="1735" y="3603"/>
                    <a:pt x="1868" y="3603"/>
                  </a:cubicBezTo>
                  <a:cubicBezTo>
                    <a:pt x="1964" y="3603"/>
                    <a:pt x="2059" y="3593"/>
                    <a:pt x="2152" y="3579"/>
                  </a:cubicBezTo>
                  <a:cubicBezTo>
                    <a:pt x="2166" y="3610"/>
                    <a:pt x="2180" y="3636"/>
                    <a:pt x="2197" y="3663"/>
                  </a:cubicBezTo>
                  <a:cubicBezTo>
                    <a:pt x="2283" y="3801"/>
                    <a:pt x="2411" y="3901"/>
                    <a:pt x="2561" y="3956"/>
                  </a:cubicBezTo>
                  <a:cubicBezTo>
                    <a:pt x="1597" y="4713"/>
                    <a:pt x="930" y="5771"/>
                    <a:pt x="656" y="6986"/>
                  </a:cubicBezTo>
                  <a:cubicBezTo>
                    <a:pt x="341" y="8386"/>
                    <a:pt x="591" y="9820"/>
                    <a:pt x="1356" y="11031"/>
                  </a:cubicBezTo>
                  <a:cubicBezTo>
                    <a:pt x="1990" y="12033"/>
                    <a:pt x="2914" y="12781"/>
                    <a:pt x="4024" y="13191"/>
                  </a:cubicBezTo>
                  <a:cubicBezTo>
                    <a:pt x="4634" y="13417"/>
                    <a:pt x="5265" y="13527"/>
                    <a:pt x="5894" y="13527"/>
                  </a:cubicBezTo>
                  <a:cubicBezTo>
                    <a:pt x="6892" y="13527"/>
                    <a:pt x="7881" y="13248"/>
                    <a:pt x="8753" y="12693"/>
                  </a:cubicBezTo>
                  <a:cubicBezTo>
                    <a:pt x="11254" y="11116"/>
                    <a:pt x="12002" y="7798"/>
                    <a:pt x="10423" y="5297"/>
                  </a:cubicBezTo>
                  <a:cubicBezTo>
                    <a:pt x="9620" y="4027"/>
                    <a:pt x="8310" y="3148"/>
                    <a:pt x="6825" y="2884"/>
                  </a:cubicBezTo>
                  <a:cubicBezTo>
                    <a:pt x="6513" y="2828"/>
                    <a:pt x="6199" y="2800"/>
                    <a:pt x="5886" y="2800"/>
                  </a:cubicBezTo>
                  <a:cubicBezTo>
                    <a:pt x="5065" y="2800"/>
                    <a:pt x="4253" y="2990"/>
                    <a:pt x="3512" y="3355"/>
                  </a:cubicBezTo>
                  <a:cubicBezTo>
                    <a:pt x="3514" y="3331"/>
                    <a:pt x="3514" y="3305"/>
                    <a:pt x="3514" y="3281"/>
                  </a:cubicBezTo>
                  <a:cubicBezTo>
                    <a:pt x="3514" y="3148"/>
                    <a:pt x="3479" y="3017"/>
                    <a:pt x="3405" y="2900"/>
                  </a:cubicBezTo>
                  <a:cubicBezTo>
                    <a:pt x="3388" y="2874"/>
                    <a:pt x="3369" y="2848"/>
                    <a:pt x="3348" y="2824"/>
                  </a:cubicBezTo>
                  <a:cubicBezTo>
                    <a:pt x="3479" y="2638"/>
                    <a:pt x="3569" y="2424"/>
                    <a:pt x="3622" y="2198"/>
                  </a:cubicBezTo>
                  <a:cubicBezTo>
                    <a:pt x="3726" y="1731"/>
                    <a:pt x="3645" y="1247"/>
                    <a:pt x="3388" y="840"/>
                  </a:cubicBezTo>
                  <a:cubicBezTo>
                    <a:pt x="3128" y="432"/>
                    <a:pt x="2728" y="151"/>
                    <a:pt x="2261" y="44"/>
                  </a:cubicBezTo>
                  <a:cubicBezTo>
                    <a:pt x="2129" y="15"/>
                    <a:pt x="1995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1237476" y="1378853"/>
              <a:ext cx="401616" cy="375278"/>
            </a:xfrm>
            <a:custGeom>
              <a:avLst/>
              <a:gdLst/>
              <a:ahLst/>
              <a:cxnLst/>
              <a:rect l="l" t="t" r="r" b="b"/>
              <a:pathLst>
                <a:path w="10323" h="9646" extrusionOk="0">
                  <a:moveTo>
                    <a:pt x="4808" y="184"/>
                  </a:moveTo>
                  <a:cubicBezTo>
                    <a:pt x="6349" y="184"/>
                    <a:pt x="7855" y="946"/>
                    <a:pt x="8739" y="2342"/>
                  </a:cubicBezTo>
                  <a:cubicBezTo>
                    <a:pt x="10115" y="4503"/>
                    <a:pt x="9470" y="7378"/>
                    <a:pt x="7304" y="8743"/>
                  </a:cubicBezTo>
                  <a:cubicBezTo>
                    <a:pt x="6552" y="9220"/>
                    <a:pt x="5701" y="9465"/>
                    <a:pt x="4832" y="9465"/>
                  </a:cubicBezTo>
                  <a:cubicBezTo>
                    <a:pt x="4490" y="9465"/>
                    <a:pt x="4145" y="9427"/>
                    <a:pt x="3803" y="9350"/>
                  </a:cubicBezTo>
                  <a:cubicBezTo>
                    <a:pt x="3198" y="9214"/>
                    <a:pt x="2638" y="8964"/>
                    <a:pt x="2145" y="8619"/>
                  </a:cubicBezTo>
                  <a:cubicBezTo>
                    <a:pt x="1654" y="8274"/>
                    <a:pt x="1228" y="7826"/>
                    <a:pt x="897" y="7306"/>
                  </a:cubicBezTo>
                  <a:cubicBezTo>
                    <a:pt x="232" y="6258"/>
                    <a:pt x="18" y="5015"/>
                    <a:pt x="289" y="3805"/>
                  </a:cubicBezTo>
                  <a:cubicBezTo>
                    <a:pt x="561" y="2595"/>
                    <a:pt x="1287" y="1561"/>
                    <a:pt x="2335" y="901"/>
                  </a:cubicBezTo>
                  <a:cubicBezTo>
                    <a:pt x="3102" y="412"/>
                    <a:pt x="3960" y="184"/>
                    <a:pt x="4808" y="184"/>
                  </a:cubicBezTo>
                  <a:close/>
                  <a:moveTo>
                    <a:pt x="4816" y="1"/>
                  </a:moveTo>
                  <a:cubicBezTo>
                    <a:pt x="3934" y="1"/>
                    <a:pt x="3043" y="242"/>
                    <a:pt x="2245" y="746"/>
                  </a:cubicBezTo>
                  <a:cubicBezTo>
                    <a:pt x="1156" y="1437"/>
                    <a:pt x="401" y="2506"/>
                    <a:pt x="120" y="3762"/>
                  </a:cubicBezTo>
                  <a:cubicBezTo>
                    <a:pt x="41" y="4117"/>
                    <a:pt x="1" y="4474"/>
                    <a:pt x="1" y="4831"/>
                  </a:cubicBezTo>
                  <a:cubicBezTo>
                    <a:pt x="1" y="5734"/>
                    <a:pt x="256" y="6620"/>
                    <a:pt x="746" y="7402"/>
                  </a:cubicBezTo>
                  <a:cubicBezTo>
                    <a:pt x="1437" y="8490"/>
                    <a:pt x="2507" y="9248"/>
                    <a:pt x="3765" y="9527"/>
                  </a:cubicBezTo>
                  <a:cubicBezTo>
                    <a:pt x="4117" y="9608"/>
                    <a:pt x="4475" y="9646"/>
                    <a:pt x="4832" y="9646"/>
                  </a:cubicBezTo>
                  <a:cubicBezTo>
                    <a:pt x="5735" y="9646"/>
                    <a:pt x="6623" y="9391"/>
                    <a:pt x="7402" y="8898"/>
                  </a:cubicBezTo>
                  <a:cubicBezTo>
                    <a:pt x="9651" y="7478"/>
                    <a:pt x="10323" y="4491"/>
                    <a:pt x="8901" y="2244"/>
                  </a:cubicBezTo>
                  <a:cubicBezTo>
                    <a:pt x="7984" y="794"/>
                    <a:pt x="6416" y="1"/>
                    <a:pt x="4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1319138" y="1496813"/>
              <a:ext cx="212071" cy="139241"/>
            </a:xfrm>
            <a:custGeom>
              <a:avLst/>
              <a:gdLst/>
              <a:ahLst/>
              <a:cxnLst/>
              <a:rect l="l" t="t" r="r" b="b"/>
              <a:pathLst>
                <a:path w="5451" h="3579" extrusionOk="0">
                  <a:moveTo>
                    <a:pt x="210" y="180"/>
                  </a:moveTo>
                  <a:cubicBezTo>
                    <a:pt x="213" y="180"/>
                    <a:pt x="214" y="181"/>
                    <a:pt x="217" y="184"/>
                  </a:cubicBezTo>
                  <a:cubicBezTo>
                    <a:pt x="1165" y="646"/>
                    <a:pt x="1973" y="1016"/>
                    <a:pt x="2449" y="1232"/>
                  </a:cubicBezTo>
                  <a:cubicBezTo>
                    <a:pt x="2349" y="1280"/>
                    <a:pt x="2264" y="1359"/>
                    <a:pt x="2202" y="1456"/>
                  </a:cubicBezTo>
                  <a:cubicBezTo>
                    <a:pt x="2140" y="1554"/>
                    <a:pt x="2109" y="1668"/>
                    <a:pt x="2104" y="1776"/>
                  </a:cubicBezTo>
                  <a:cubicBezTo>
                    <a:pt x="1706" y="1432"/>
                    <a:pt x="1032" y="858"/>
                    <a:pt x="213" y="194"/>
                  </a:cubicBezTo>
                  <a:cubicBezTo>
                    <a:pt x="205" y="191"/>
                    <a:pt x="203" y="184"/>
                    <a:pt x="203" y="182"/>
                  </a:cubicBezTo>
                  <a:cubicBezTo>
                    <a:pt x="206" y="181"/>
                    <a:pt x="208" y="180"/>
                    <a:pt x="210" y="180"/>
                  </a:cubicBezTo>
                  <a:close/>
                  <a:moveTo>
                    <a:pt x="2717" y="1349"/>
                  </a:moveTo>
                  <a:cubicBezTo>
                    <a:pt x="2942" y="1349"/>
                    <a:pt x="3164" y="1515"/>
                    <a:pt x="3164" y="1790"/>
                  </a:cubicBezTo>
                  <a:cubicBezTo>
                    <a:pt x="3164" y="2071"/>
                    <a:pt x="2939" y="2230"/>
                    <a:pt x="2715" y="2230"/>
                  </a:cubicBezTo>
                  <a:cubicBezTo>
                    <a:pt x="2551" y="2230"/>
                    <a:pt x="2388" y="2145"/>
                    <a:pt x="2314" y="1959"/>
                  </a:cubicBezTo>
                  <a:cubicBezTo>
                    <a:pt x="2261" y="1833"/>
                    <a:pt x="2271" y="1680"/>
                    <a:pt x="2349" y="1552"/>
                  </a:cubicBezTo>
                  <a:cubicBezTo>
                    <a:pt x="2439" y="1412"/>
                    <a:pt x="2579" y="1349"/>
                    <a:pt x="2717" y="1349"/>
                  </a:cubicBezTo>
                  <a:close/>
                  <a:moveTo>
                    <a:pt x="3345" y="1804"/>
                  </a:moveTo>
                  <a:cubicBezTo>
                    <a:pt x="3740" y="2147"/>
                    <a:pt x="4419" y="2721"/>
                    <a:pt x="5236" y="3386"/>
                  </a:cubicBezTo>
                  <a:cubicBezTo>
                    <a:pt x="5241" y="3388"/>
                    <a:pt x="5244" y="3395"/>
                    <a:pt x="5244" y="3398"/>
                  </a:cubicBezTo>
                  <a:cubicBezTo>
                    <a:pt x="5242" y="3398"/>
                    <a:pt x="5241" y="3399"/>
                    <a:pt x="5240" y="3399"/>
                  </a:cubicBezTo>
                  <a:cubicBezTo>
                    <a:pt x="5237" y="3399"/>
                    <a:pt x="5234" y="3397"/>
                    <a:pt x="5229" y="3395"/>
                  </a:cubicBezTo>
                  <a:cubicBezTo>
                    <a:pt x="4284" y="2933"/>
                    <a:pt x="3476" y="2562"/>
                    <a:pt x="3000" y="2347"/>
                  </a:cubicBezTo>
                  <a:cubicBezTo>
                    <a:pt x="3100" y="2300"/>
                    <a:pt x="3188" y="2221"/>
                    <a:pt x="3247" y="2123"/>
                  </a:cubicBezTo>
                  <a:cubicBezTo>
                    <a:pt x="3309" y="2023"/>
                    <a:pt x="3343" y="1911"/>
                    <a:pt x="3345" y="1804"/>
                  </a:cubicBezTo>
                  <a:close/>
                  <a:moveTo>
                    <a:pt x="208" y="0"/>
                  </a:moveTo>
                  <a:cubicBezTo>
                    <a:pt x="150" y="0"/>
                    <a:pt x="94" y="27"/>
                    <a:pt x="55" y="77"/>
                  </a:cubicBezTo>
                  <a:cubicBezTo>
                    <a:pt x="51" y="82"/>
                    <a:pt x="48" y="87"/>
                    <a:pt x="46" y="94"/>
                  </a:cubicBezTo>
                  <a:cubicBezTo>
                    <a:pt x="1" y="177"/>
                    <a:pt x="22" y="275"/>
                    <a:pt x="96" y="337"/>
                  </a:cubicBezTo>
                  <a:cubicBezTo>
                    <a:pt x="1063" y="1123"/>
                    <a:pt x="1830" y="1780"/>
                    <a:pt x="2171" y="2078"/>
                  </a:cubicBezTo>
                  <a:cubicBezTo>
                    <a:pt x="2218" y="2169"/>
                    <a:pt x="2287" y="2250"/>
                    <a:pt x="2378" y="2309"/>
                  </a:cubicBezTo>
                  <a:cubicBezTo>
                    <a:pt x="2380" y="2309"/>
                    <a:pt x="2390" y="2316"/>
                    <a:pt x="2390" y="2316"/>
                  </a:cubicBezTo>
                  <a:cubicBezTo>
                    <a:pt x="2485" y="2376"/>
                    <a:pt x="2595" y="2412"/>
                    <a:pt x="2704" y="2416"/>
                  </a:cubicBezTo>
                  <a:cubicBezTo>
                    <a:pt x="3121" y="2600"/>
                    <a:pt x="4038" y="3019"/>
                    <a:pt x="5153" y="3562"/>
                  </a:cubicBezTo>
                  <a:cubicBezTo>
                    <a:pt x="5179" y="3574"/>
                    <a:pt x="5208" y="3579"/>
                    <a:pt x="5241" y="3579"/>
                  </a:cubicBezTo>
                  <a:cubicBezTo>
                    <a:pt x="5301" y="3579"/>
                    <a:pt x="5358" y="3553"/>
                    <a:pt x="5396" y="3503"/>
                  </a:cubicBezTo>
                  <a:cubicBezTo>
                    <a:pt x="5398" y="3495"/>
                    <a:pt x="5403" y="3493"/>
                    <a:pt x="5406" y="3488"/>
                  </a:cubicBezTo>
                  <a:cubicBezTo>
                    <a:pt x="5451" y="3405"/>
                    <a:pt x="5429" y="3305"/>
                    <a:pt x="5351" y="3243"/>
                  </a:cubicBezTo>
                  <a:cubicBezTo>
                    <a:pt x="4386" y="2457"/>
                    <a:pt x="3619" y="1799"/>
                    <a:pt x="3276" y="1502"/>
                  </a:cubicBezTo>
                  <a:cubicBezTo>
                    <a:pt x="3228" y="1409"/>
                    <a:pt x="3154" y="1323"/>
                    <a:pt x="3059" y="1263"/>
                  </a:cubicBezTo>
                  <a:cubicBezTo>
                    <a:pt x="2978" y="1209"/>
                    <a:pt x="2885" y="1180"/>
                    <a:pt x="2790" y="1170"/>
                  </a:cubicBezTo>
                  <a:cubicBezTo>
                    <a:pt x="2776" y="1168"/>
                    <a:pt x="2761" y="1168"/>
                    <a:pt x="2750" y="1168"/>
                  </a:cubicBezTo>
                  <a:cubicBezTo>
                    <a:pt x="2335" y="982"/>
                    <a:pt x="1416" y="563"/>
                    <a:pt x="298" y="22"/>
                  </a:cubicBezTo>
                  <a:cubicBezTo>
                    <a:pt x="269" y="8"/>
                    <a:pt x="238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1401889" y="1434176"/>
              <a:ext cx="22837" cy="8481"/>
            </a:xfrm>
            <a:custGeom>
              <a:avLst/>
              <a:gdLst/>
              <a:ahLst/>
              <a:cxnLst/>
              <a:rect l="l" t="t" r="r" b="b"/>
              <a:pathLst>
                <a:path w="587" h="218" extrusionOk="0">
                  <a:moveTo>
                    <a:pt x="491" y="0"/>
                  </a:moveTo>
                  <a:cubicBezTo>
                    <a:pt x="353" y="3"/>
                    <a:pt x="218" y="15"/>
                    <a:pt x="84" y="36"/>
                  </a:cubicBezTo>
                  <a:cubicBezTo>
                    <a:pt x="36" y="43"/>
                    <a:pt x="1" y="89"/>
                    <a:pt x="8" y="139"/>
                  </a:cubicBezTo>
                  <a:cubicBezTo>
                    <a:pt x="15" y="186"/>
                    <a:pt x="53" y="217"/>
                    <a:pt x="96" y="217"/>
                  </a:cubicBezTo>
                  <a:cubicBezTo>
                    <a:pt x="98" y="217"/>
                    <a:pt x="103" y="217"/>
                    <a:pt x="110" y="215"/>
                  </a:cubicBezTo>
                  <a:cubicBezTo>
                    <a:pt x="239" y="196"/>
                    <a:pt x="365" y="184"/>
                    <a:pt x="496" y="179"/>
                  </a:cubicBezTo>
                  <a:cubicBezTo>
                    <a:pt x="544" y="174"/>
                    <a:pt x="587" y="134"/>
                    <a:pt x="584" y="86"/>
                  </a:cubicBezTo>
                  <a:cubicBezTo>
                    <a:pt x="580" y="39"/>
                    <a:pt x="542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1444256" y="1436160"/>
              <a:ext cx="22759" cy="10738"/>
            </a:xfrm>
            <a:custGeom>
              <a:avLst/>
              <a:gdLst/>
              <a:ahLst/>
              <a:cxnLst/>
              <a:rect l="l" t="t" r="r" b="b"/>
              <a:pathLst>
                <a:path w="585" h="276" extrusionOk="0">
                  <a:moveTo>
                    <a:pt x="97" y="0"/>
                  </a:moveTo>
                  <a:cubicBezTo>
                    <a:pt x="52" y="0"/>
                    <a:pt x="14" y="31"/>
                    <a:pt x="10" y="73"/>
                  </a:cubicBezTo>
                  <a:cubicBezTo>
                    <a:pt x="0" y="123"/>
                    <a:pt x="31" y="171"/>
                    <a:pt x="81" y="181"/>
                  </a:cubicBezTo>
                  <a:cubicBezTo>
                    <a:pt x="210" y="204"/>
                    <a:pt x="334" y="235"/>
                    <a:pt x="455" y="273"/>
                  </a:cubicBezTo>
                  <a:cubicBezTo>
                    <a:pt x="465" y="276"/>
                    <a:pt x="474" y="276"/>
                    <a:pt x="484" y="276"/>
                  </a:cubicBezTo>
                  <a:cubicBezTo>
                    <a:pt x="522" y="276"/>
                    <a:pt x="558" y="252"/>
                    <a:pt x="570" y="214"/>
                  </a:cubicBezTo>
                  <a:cubicBezTo>
                    <a:pt x="584" y="166"/>
                    <a:pt x="558" y="116"/>
                    <a:pt x="510" y="100"/>
                  </a:cubicBezTo>
                  <a:cubicBezTo>
                    <a:pt x="379" y="61"/>
                    <a:pt x="248" y="28"/>
                    <a:pt x="115" y="2"/>
                  </a:cubicBezTo>
                  <a:cubicBezTo>
                    <a:pt x="109" y="1"/>
                    <a:pt x="103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1361389" y="1442463"/>
              <a:ext cx="22020" cy="13539"/>
            </a:xfrm>
            <a:custGeom>
              <a:avLst/>
              <a:gdLst/>
              <a:ahLst/>
              <a:cxnLst/>
              <a:rect l="l" t="t" r="r" b="b"/>
              <a:pathLst>
                <a:path w="566" h="348" extrusionOk="0">
                  <a:moveTo>
                    <a:pt x="463" y="0"/>
                  </a:moveTo>
                  <a:cubicBezTo>
                    <a:pt x="453" y="0"/>
                    <a:pt x="442" y="2"/>
                    <a:pt x="432" y="7"/>
                  </a:cubicBezTo>
                  <a:cubicBezTo>
                    <a:pt x="306" y="54"/>
                    <a:pt x="182" y="111"/>
                    <a:pt x="60" y="173"/>
                  </a:cubicBezTo>
                  <a:cubicBezTo>
                    <a:pt x="15" y="197"/>
                    <a:pt x="1" y="250"/>
                    <a:pt x="22" y="295"/>
                  </a:cubicBezTo>
                  <a:cubicBezTo>
                    <a:pt x="41" y="328"/>
                    <a:pt x="70" y="347"/>
                    <a:pt x="103" y="347"/>
                  </a:cubicBezTo>
                  <a:cubicBezTo>
                    <a:pt x="117" y="347"/>
                    <a:pt x="132" y="343"/>
                    <a:pt x="144" y="338"/>
                  </a:cubicBezTo>
                  <a:cubicBezTo>
                    <a:pt x="258" y="278"/>
                    <a:pt x="377" y="223"/>
                    <a:pt x="496" y="176"/>
                  </a:cubicBezTo>
                  <a:cubicBezTo>
                    <a:pt x="544" y="159"/>
                    <a:pt x="565" y="107"/>
                    <a:pt x="549" y="59"/>
                  </a:cubicBezTo>
                  <a:cubicBezTo>
                    <a:pt x="536" y="24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1327386" y="1463821"/>
              <a:ext cx="19414" cy="17663"/>
            </a:xfrm>
            <a:custGeom>
              <a:avLst/>
              <a:gdLst/>
              <a:ahLst/>
              <a:cxnLst/>
              <a:rect l="l" t="t" r="r" b="b"/>
              <a:pathLst>
                <a:path w="499" h="454" extrusionOk="0">
                  <a:moveTo>
                    <a:pt x="395" y="0"/>
                  </a:moveTo>
                  <a:cubicBezTo>
                    <a:pt x="374" y="0"/>
                    <a:pt x="353" y="7"/>
                    <a:pt x="336" y="20"/>
                  </a:cubicBezTo>
                  <a:cubicBezTo>
                    <a:pt x="232" y="106"/>
                    <a:pt x="132" y="198"/>
                    <a:pt x="36" y="299"/>
                  </a:cubicBezTo>
                  <a:cubicBezTo>
                    <a:pt x="1" y="332"/>
                    <a:pt x="3" y="389"/>
                    <a:pt x="39" y="425"/>
                  </a:cubicBezTo>
                  <a:cubicBezTo>
                    <a:pt x="62" y="446"/>
                    <a:pt x="84" y="453"/>
                    <a:pt x="108" y="453"/>
                  </a:cubicBezTo>
                  <a:cubicBezTo>
                    <a:pt x="132" y="453"/>
                    <a:pt x="155" y="444"/>
                    <a:pt x="172" y="422"/>
                  </a:cubicBezTo>
                  <a:cubicBezTo>
                    <a:pt x="260" y="330"/>
                    <a:pt x="355" y="241"/>
                    <a:pt x="453" y="160"/>
                  </a:cubicBezTo>
                  <a:cubicBezTo>
                    <a:pt x="491" y="127"/>
                    <a:pt x="498" y="72"/>
                    <a:pt x="465" y="32"/>
                  </a:cubicBezTo>
                  <a:cubicBezTo>
                    <a:pt x="447" y="11"/>
                    <a:pt x="421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1540624" y="1596176"/>
              <a:ext cx="12839" cy="21709"/>
            </a:xfrm>
            <a:custGeom>
              <a:avLst/>
              <a:gdLst/>
              <a:ahLst/>
              <a:cxnLst/>
              <a:rect l="l" t="t" r="r" b="b"/>
              <a:pathLst>
                <a:path w="330" h="558" extrusionOk="0">
                  <a:moveTo>
                    <a:pt x="224" y="1"/>
                  </a:moveTo>
                  <a:cubicBezTo>
                    <a:pt x="186" y="1"/>
                    <a:pt x="151" y="28"/>
                    <a:pt x="141" y="67"/>
                  </a:cubicBezTo>
                  <a:cubicBezTo>
                    <a:pt x="106" y="191"/>
                    <a:pt x="68" y="317"/>
                    <a:pt x="20" y="434"/>
                  </a:cubicBezTo>
                  <a:cubicBezTo>
                    <a:pt x="1" y="482"/>
                    <a:pt x="22" y="532"/>
                    <a:pt x="70" y="553"/>
                  </a:cubicBezTo>
                  <a:cubicBezTo>
                    <a:pt x="82" y="556"/>
                    <a:pt x="94" y="558"/>
                    <a:pt x="106" y="558"/>
                  </a:cubicBezTo>
                  <a:cubicBezTo>
                    <a:pt x="141" y="558"/>
                    <a:pt x="175" y="534"/>
                    <a:pt x="189" y="501"/>
                  </a:cubicBezTo>
                  <a:cubicBezTo>
                    <a:pt x="239" y="377"/>
                    <a:pt x="282" y="246"/>
                    <a:pt x="320" y="112"/>
                  </a:cubicBezTo>
                  <a:cubicBezTo>
                    <a:pt x="330" y="65"/>
                    <a:pt x="299" y="17"/>
                    <a:pt x="251" y="5"/>
                  </a:cubicBezTo>
                  <a:cubicBezTo>
                    <a:pt x="242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1550000" y="1553925"/>
              <a:ext cx="7431" cy="22643"/>
            </a:xfrm>
            <a:custGeom>
              <a:avLst/>
              <a:gdLst/>
              <a:ahLst/>
              <a:cxnLst/>
              <a:rect l="l" t="t" r="r" b="b"/>
              <a:pathLst>
                <a:path w="191" h="582" extrusionOk="0">
                  <a:moveTo>
                    <a:pt x="93" y="0"/>
                  </a:moveTo>
                  <a:cubicBezTo>
                    <a:pt x="91" y="0"/>
                    <a:pt x="90" y="0"/>
                    <a:pt x="89" y="0"/>
                  </a:cubicBezTo>
                  <a:cubicBezTo>
                    <a:pt x="36" y="3"/>
                    <a:pt x="0" y="48"/>
                    <a:pt x="5" y="98"/>
                  </a:cubicBezTo>
                  <a:cubicBezTo>
                    <a:pt x="10" y="169"/>
                    <a:pt x="12" y="248"/>
                    <a:pt x="12" y="319"/>
                  </a:cubicBezTo>
                  <a:cubicBezTo>
                    <a:pt x="12" y="372"/>
                    <a:pt x="10" y="429"/>
                    <a:pt x="10" y="486"/>
                  </a:cubicBezTo>
                  <a:cubicBezTo>
                    <a:pt x="8" y="536"/>
                    <a:pt x="46" y="579"/>
                    <a:pt x="93" y="581"/>
                  </a:cubicBezTo>
                  <a:lnTo>
                    <a:pt x="100" y="581"/>
                  </a:lnTo>
                  <a:cubicBezTo>
                    <a:pt x="148" y="581"/>
                    <a:pt x="186" y="543"/>
                    <a:pt x="189" y="496"/>
                  </a:cubicBezTo>
                  <a:cubicBezTo>
                    <a:pt x="191" y="439"/>
                    <a:pt x="191" y="379"/>
                    <a:pt x="191" y="322"/>
                  </a:cubicBezTo>
                  <a:cubicBezTo>
                    <a:pt x="191" y="246"/>
                    <a:pt x="189" y="167"/>
                    <a:pt x="184" y="86"/>
                  </a:cubicBezTo>
                  <a:cubicBezTo>
                    <a:pt x="179" y="37"/>
                    <a:pt x="139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1293188" y="1535290"/>
              <a:ext cx="9882" cy="22293"/>
            </a:xfrm>
            <a:custGeom>
              <a:avLst/>
              <a:gdLst/>
              <a:ahLst/>
              <a:cxnLst/>
              <a:rect l="l" t="t" r="r" b="b"/>
              <a:pathLst>
                <a:path w="254" h="573" extrusionOk="0">
                  <a:moveTo>
                    <a:pt x="157" y="0"/>
                  </a:moveTo>
                  <a:cubicBezTo>
                    <a:pt x="116" y="0"/>
                    <a:pt x="78" y="31"/>
                    <a:pt x="70" y="72"/>
                  </a:cubicBezTo>
                  <a:cubicBezTo>
                    <a:pt x="39" y="205"/>
                    <a:pt x="20" y="339"/>
                    <a:pt x="3" y="477"/>
                  </a:cubicBezTo>
                  <a:cubicBezTo>
                    <a:pt x="1" y="524"/>
                    <a:pt x="36" y="565"/>
                    <a:pt x="86" y="572"/>
                  </a:cubicBezTo>
                  <a:lnTo>
                    <a:pt x="96" y="572"/>
                  </a:lnTo>
                  <a:cubicBezTo>
                    <a:pt x="143" y="572"/>
                    <a:pt x="179" y="536"/>
                    <a:pt x="186" y="491"/>
                  </a:cubicBezTo>
                  <a:cubicBezTo>
                    <a:pt x="198" y="362"/>
                    <a:pt x="217" y="236"/>
                    <a:pt x="246" y="110"/>
                  </a:cubicBezTo>
                  <a:cubicBezTo>
                    <a:pt x="253" y="62"/>
                    <a:pt x="224" y="12"/>
                    <a:pt x="177" y="3"/>
                  </a:cubicBezTo>
                  <a:cubicBezTo>
                    <a:pt x="170" y="1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1483900" y="1450516"/>
              <a:ext cx="21009" cy="15406"/>
            </a:xfrm>
            <a:custGeom>
              <a:avLst/>
              <a:gdLst/>
              <a:ahLst/>
              <a:cxnLst/>
              <a:rect l="l" t="t" r="r" b="b"/>
              <a:pathLst>
                <a:path w="540" h="396" extrusionOk="0">
                  <a:moveTo>
                    <a:pt x="99" y="0"/>
                  </a:moveTo>
                  <a:cubicBezTo>
                    <a:pt x="67" y="0"/>
                    <a:pt x="36" y="17"/>
                    <a:pt x="20" y="47"/>
                  </a:cubicBezTo>
                  <a:cubicBezTo>
                    <a:pt x="1" y="88"/>
                    <a:pt x="15" y="145"/>
                    <a:pt x="61" y="169"/>
                  </a:cubicBezTo>
                  <a:cubicBezTo>
                    <a:pt x="172" y="231"/>
                    <a:pt x="282" y="302"/>
                    <a:pt x="384" y="379"/>
                  </a:cubicBezTo>
                  <a:cubicBezTo>
                    <a:pt x="399" y="390"/>
                    <a:pt x="420" y="395"/>
                    <a:pt x="437" y="395"/>
                  </a:cubicBezTo>
                  <a:cubicBezTo>
                    <a:pt x="468" y="395"/>
                    <a:pt x="492" y="383"/>
                    <a:pt x="508" y="359"/>
                  </a:cubicBezTo>
                  <a:cubicBezTo>
                    <a:pt x="539" y="319"/>
                    <a:pt x="530" y="262"/>
                    <a:pt x="489" y="231"/>
                  </a:cubicBezTo>
                  <a:cubicBezTo>
                    <a:pt x="377" y="155"/>
                    <a:pt x="263" y="76"/>
                    <a:pt x="144" y="12"/>
                  </a:cubicBezTo>
                  <a:cubicBezTo>
                    <a:pt x="129" y="4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1517009" y="1476932"/>
              <a:ext cx="17546" cy="19180"/>
            </a:xfrm>
            <a:custGeom>
              <a:avLst/>
              <a:gdLst/>
              <a:ahLst/>
              <a:cxnLst/>
              <a:rect l="l" t="t" r="r" b="b"/>
              <a:pathLst>
                <a:path w="451" h="493" extrusionOk="0">
                  <a:moveTo>
                    <a:pt x="103" y="0"/>
                  </a:moveTo>
                  <a:cubicBezTo>
                    <a:pt x="82" y="0"/>
                    <a:pt x="61" y="8"/>
                    <a:pt x="43" y="23"/>
                  </a:cubicBezTo>
                  <a:cubicBezTo>
                    <a:pt x="3" y="54"/>
                    <a:pt x="0" y="112"/>
                    <a:pt x="34" y="152"/>
                  </a:cubicBezTo>
                  <a:cubicBezTo>
                    <a:pt x="119" y="245"/>
                    <a:pt x="203" y="350"/>
                    <a:pt x="274" y="455"/>
                  </a:cubicBezTo>
                  <a:cubicBezTo>
                    <a:pt x="293" y="481"/>
                    <a:pt x="320" y="493"/>
                    <a:pt x="346" y="493"/>
                  </a:cubicBezTo>
                  <a:cubicBezTo>
                    <a:pt x="365" y="493"/>
                    <a:pt x="382" y="488"/>
                    <a:pt x="401" y="478"/>
                  </a:cubicBezTo>
                  <a:cubicBezTo>
                    <a:pt x="441" y="450"/>
                    <a:pt x="451" y="395"/>
                    <a:pt x="424" y="355"/>
                  </a:cubicBezTo>
                  <a:cubicBezTo>
                    <a:pt x="346" y="240"/>
                    <a:pt x="262" y="133"/>
                    <a:pt x="170" y="33"/>
                  </a:cubicBezTo>
                  <a:cubicBezTo>
                    <a:pt x="153" y="11"/>
                    <a:pt x="12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1304782" y="1618235"/>
              <a:ext cx="15601" cy="20892"/>
            </a:xfrm>
            <a:custGeom>
              <a:avLst/>
              <a:gdLst/>
              <a:ahLst/>
              <a:cxnLst/>
              <a:rect l="l" t="t" r="r" b="b"/>
              <a:pathLst>
                <a:path w="401" h="537" extrusionOk="0">
                  <a:moveTo>
                    <a:pt x="106" y="1"/>
                  </a:moveTo>
                  <a:cubicBezTo>
                    <a:pt x="93" y="1"/>
                    <a:pt x="80" y="4"/>
                    <a:pt x="67" y="10"/>
                  </a:cubicBezTo>
                  <a:cubicBezTo>
                    <a:pt x="22" y="34"/>
                    <a:pt x="0" y="84"/>
                    <a:pt x="22" y="131"/>
                  </a:cubicBezTo>
                  <a:cubicBezTo>
                    <a:pt x="81" y="253"/>
                    <a:pt x="146" y="374"/>
                    <a:pt x="222" y="489"/>
                  </a:cubicBezTo>
                  <a:lnTo>
                    <a:pt x="227" y="498"/>
                  </a:lnTo>
                  <a:cubicBezTo>
                    <a:pt x="246" y="524"/>
                    <a:pt x="269" y="536"/>
                    <a:pt x="298" y="536"/>
                  </a:cubicBezTo>
                  <a:cubicBezTo>
                    <a:pt x="317" y="536"/>
                    <a:pt x="334" y="529"/>
                    <a:pt x="348" y="522"/>
                  </a:cubicBezTo>
                  <a:cubicBezTo>
                    <a:pt x="391" y="494"/>
                    <a:pt x="400" y="434"/>
                    <a:pt x="377" y="391"/>
                  </a:cubicBezTo>
                  <a:cubicBezTo>
                    <a:pt x="300" y="279"/>
                    <a:pt x="238" y="167"/>
                    <a:pt x="186" y="50"/>
                  </a:cubicBezTo>
                  <a:cubicBezTo>
                    <a:pt x="171" y="18"/>
                    <a:pt x="139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21"/>
            <p:cNvSpPr/>
            <p:nvPr/>
          </p:nvSpPr>
          <p:spPr>
            <a:xfrm>
              <a:off x="1486040" y="1665544"/>
              <a:ext cx="20892" cy="15484"/>
            </a:xfrm>
            <a:custGeom>
              <a:avLst/>
              <a:gdLst/>
              <a:ahLst/>
              <a:cxnLst/>
              <a:rect l="l" t="t" r="r" b="b"/>
              <a:pathLst>
                <a:path w="537" h="398" extrusionOk="0">
                  <a:moveTo>
                    <a:pt x="435" y="0"/>
                  </a:moveTo>
                  <a:cubicBezTo>
                    <a:pt x="416" y="0"/>
                    <a:pt x="397" y="5"/>
                    <a:pt x="380" y="16"/>
                  </a:cubicBezTo>
                  <a:cubicBezTo>
                    <a:pt x="308" y="71"/>
                    <a:pt x="232" y="123"/>
                    <a:pt x="156" y="171"/>
                  </a:cubicBezTo>
                  <a:cubicBezTo>
                    <a:pt x="125" y="192"/>
                    <a:pt x="91" y="214"/>
                    <a:pt x="58" y="230"/>
                  </a:cubicBezTo>
                  <a:cubicBezTo>
                    <a:pt x="17" y="254"/>
                    <a:pt x="1" y="311"/>
                    <a:pt x="25" y="354"/>
                  </a:cubicBezTo>
                  <a:cubicBezTo>
                    <a:pt x="44" y="383"/>
                    <a:pt x="72" y="397"/>
                    <a:pt x="103" y="397"/>
                  </a:cubicBezTo>
                  <a:cubicBezTo>
                    <a:pt x="117" y="397"/>
                    <a:pt x="132" y="395"/>
                    <a:pt x="148" y="385"/>
                  </a:cubicBezTo>
                  <a:cubicBezTo>
                    <a:pt x="184" y="366"/>
                    <a:pt x="215" y="345"/>
                    <a:pt x="251" y="323"/>
                  </a:cubicBezTo>
                  <a:cubicBezTo>
                    <a:pt x="332" y="273"/>
                    <a:pt x="413" y="216"/>
                    <a:pt x="489" y="159"/>
                  </a:cubicBezTo>
                  <a:cubicBezTo>
                    <a:pt x="532" y="130"/>
                    <a:pt x="537" y="73"/>
                    <a:pt x="508" y="33"/>
                  </a:cubicBezTo>
                  <a:cubicBezTo>
                    <a:pt x="490" y="11"/>
                    <a:pt x="463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1539690" y="1512686"/>
              <a:ext cx="13033" cy="21709"/>
            </a:xfrm>
            <a:custGeom>
              <a:avLst/>
              <a:gdLst/>
              <a:ahLst/>
              <a:cxnLst/>
              <a:rect l="l" t="t" r="r" b="b"/>
              <a:pathLst>
                <a:path w="335" h="558" extrusionOk="0">
                  <a:moveTo>
                    <a:pt x="103" y="0"/>
                  </a:moveTo>
                  <a:cubicBezTo>
                    <a:pt x="91" y="0"/>
                    <a:pt x="80" y="3"/>
                    <a:pt x="68" y="7"/>
                  </a:cubicBezTo>
                  <a:cubicBezTo>
                    <a:pt x="20" y="26"/>
                    <a:pt x="1" y="79"/>
                    <a:pt x="20" y="126"/>
                  </a:cubicBezTo>
                  <a:cubicBezTo>
                    <a:pt x="70" y="246"/>
                    <a:pt x="111" y="367"/>
                    <a:pt x="151" y="489"/>
                  </a:cubicBezTo>
                  <a:cubicBezTo>
                    <a:pt x="163" y="531"/>
                    <a:pt x="199" y="558"/>
                    <a:pt x="237" y="558"/>
                  </a:cubicBezTo>
                  <a:cubicBezTo>
                    <a:pt x="246" y="558"/>
                    <a:pt x="254" y="555"/>
                    <a:pt x="261" y="555"/>
                  </a:cubicBezTo>
                  <a:cubicBezTo>
                    <a:pt x="308" y="539"/>
                    <a:pt x="334" y="489"/>
                    <a:pt x="323" y="441"/>
                  </a:cubicBezTo>
                  <a:cubicBezTo>
                    <a:pt x="284" y="310"/>
                    <a:pt x="239" y="181"/>
                    <a:pt x="187" y="55"/>
                  </a:cubicBezTo>
                  <a:cubicBezTo>
                    <a:pt x="171" y="21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1293460" y="1577541"/>
              <a:ext cx="10232" cy="22293"/>
            </a:xfrm>
            <a:custGeom>
              <a:avLst/>
              <a:gdLst/>
              <a:ahLst/>
              <a:cxnLst/>
              <a:rect l="l" t="t" r="r" b="b"/>
              <a:pathLst>
                <a:path w="263" h="573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2" y="8"/>
                    <a:pt x="1" y="51"/>
                    <a:pt x="5" y="103"/>
                  </a:cubicBezTo>
                  <a:cubicBezTo>
                    <a:pt x="20" y="239"/>
                    <a:pt x="44" y="372"/>
                    <a:pt x="75" y="503"/>
                  </a:cubicBezTo>
                  <a:cubicBezTo>
                    <a:pt x="86" y="546"/>
                    <a:pt x="122" y="572"/>
                    <a:pt x="160" y="572"/>
                  </a:cubicBezTo>
                  <a:cubicBezTo>
                    <a:pt x="170" y="572"/>
                    <a:pt x="175" y="570"/>
                    <a:pt x="184" y="570"/>
                  </a:cubicBezTo>
                  <a:cubicBezTo>
                    <a:pt x="232" y="558"/>
                    <a:pt x="263" y="510"/>
                    <a:pt x="251" y="460"/>
                  </a:cubicBezTo>
                  <a:cubicBezTo>
                    <a:pt x="220" y="337"/>
                    <a:pt x="198" y="210"/>
                    <a:pt x="184" y="82"/>
                  </a:cubicBezTo>
                  <a:cubicBezTo>
                    <a:pt x="179" y="33"/>
                    <a:pt x="13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1404223" y="1690482"/>
              <a:ext cx="22915" cy="8131"/>
            </a:xfrm>
            <a:custGeom>
              <a:avLst/>
              <a:gdLst/>
              <a:ahLst/>
              <a:cxnLst/>
              <a:rect l="l" t="t" r="r" b="b"/>
              <a:pathLst>
                <a:path w="589" h="209" extrusionOk="0">
                  <a:moveTo>
                    <a:pt x="98" y="1"/>
                  </a:moveTo>
                  <a:cubicBezTo>
                    <a:pt x="54" y="1"/>
                    <a:pt x="14" y="34"/>
                    <a:pt x="7" y="78"/>
                  </a:cubicBezTo>
                  <a:cubicBezTo>
                    <a:pt x="0" y="125"/>
                    <a:pt x="38" y="171"/>
                    <a:pt x="86" y="180"/>
                  </a:cubicBezTo>
                  <a:cubicBezTo>
                    <a:pt x="219" y="197"/>
                    <a:pt x="355" y="209"/>
                    <a:pt x="493" y="209"/>
                  </a:cubicBezTo>
                  <a:lnTo>
                    <a:pt x="496" y="209"/>
                  </a:lnTo>
                  <a:cubicBezTo>
                    <a:pt x="546" y="209"/>
                    <a:pt x="586" y="171"/>
                    <a:pt x="586" y="121"/>
                  </a:cubicBezTo>
                  <a:cubicBezTo>
                    <a:pt x="589" y="75"/>
                    <a:pt x="551" y="35"/>
                    <a:pt x="496" y="30"/>
                  </a:cubicBezTo>
                  <a:cubicBezTo>
                    <a:pt x="370" y="28"/>
                    <a:pt x="239" y="18"/>
                    <a:pt x="110" y="1"/>
                  </a:cubicBezTo>
                  <a:cubicBezTo>
                    <a:pt x="106" y="1"/>
                    <a:pt x="10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1518681" y="1634692"/>
              <a:ext cx="17352" cy="19453"/>
            </a:xfrm>
            <a:custGeom>
              <a:avLst/>
              <a:gdLst/>
              <a:ahLst/>
              <a:cxnLst/>
              <a:rect l="l" t="t" r="r" b="b"/>
              <a:pathLst>
                <a:path w="446" h="500" extrusionOk="0">
                  <a:moveTo>
                    <a:pt x="343" y="1"/>
                  </a:moveTo>
                  <a:cubicBezTo>
                    <a:pt x="314" y="1"/>
                    <a:pt x="286" y="15"/>
                    <a:pt x="267" y="42"/>
                  </a:cubicBezTo>
                  <a:cubicBezTo>
                    <a:pt x="196" y="149"/>
                    <a:pt x="119" y="254"/>
                    <a:pt x="31" y="349"/>
                  </a:cubicBezTo>
                  <a:cubicBezTo>
                    <a:pt x="0" y="387"/>
                    <a:pt x="3" y="445"/>
                    <a:pt x="41" y="475"/>
                  </a:cubicBezTo>
                  <a:cubicBezTo>
                    <a:pt x="60" y="492"/>
                    <a:pt x="79" y="499"/>
                    <a:pt x="100" y="499"/>
                  </a:cubicBezTo>
                  <a:cubicBezTo>
                    <a:pt x="127" y="499"/>
                    <a:pt x="150" y="487"/>
                    <a:pt x="169" y="468"/>
                  </a:cubicBezTo>
                  <a:cubicBezTo>
                    <a:pt x="255" y="364"/>
                    <a:pt x="339" y="256"/>
                    <a:pt x="417" y="142"/>
                  </a:cubicBezTo>
                  <a:cubicBezTo>
                    <a:pt x="446" y="101"/>
                    <a:pt x="434" y="44"/>
                    <a:pt x="393" y="18"/>
                  </a:cubicBezTo>
                  <a:cubicBezTo>
                    <a:pt x="378" y="6"/>
                    <a:pt x="360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1446668" y="1685269"/>
              <a:ext cx="22643" cy="10932"/>
            </a:xfrm>
            <a:custGeom>
              <a:avLst/>
              <a:gdLst/>
              <a:ahLst/>
              <a:cxnLst/>
              <a:rect l="l" t="t" r="r" b="b"/>
              <a:pathLst>
                <a:path w="582" h="281" extrusionOk="0">
                  <a:moveTo>
                    <a:pt x="481" y="0"/>
                  </a:moveTo>
                  <a:cubicBezTo>
                    <a:pt x="472" y="0"/>
                    <a:pt x="462" y="2"/>
                    <a:pt x="453" y="4"/>
                  </a:cubicBezTo>
                  <a:cubicBezTo>
                    <a:pt x="331" y="45"/>
                    <a:pt x="208" y="76"/>
                    <a:pt x="81" y="102"/>
                  </a:cubicBezTo>
                  <a:cubicBezTo>
                    <a:pt x="34" y="112"/>
                    <a:pt x="0" y="159"/>
                    <a:pt x="10" y="209"/>
                  </a:cubicBezTo>
                  <a:cubicBezTo>
                    <a:pt x="19" y="252"/>
                    <a:pt x="58" y="281"/>
                    <a:pt x="96" y="281"/>
                  </a:cubicBezTo>
                  <a:cubicBezTo>
                    <a:pt x="103" y="281"/>
                    <a:pt x="108" y="278"/>
                    <a:pt x="115" y="278"/>
                  </a:cubicBezTo>
                  <a:cubicBezTo>
                    <a:pt x="248" y="252"/>
                    <a:pt x="379" y="216"/>
                    <a:pt x="510" y="174"/>
                  </a:cubicBezTo>
                  <a:cubicBezTo>
                    <a:pt x="558" y="159"/>
                    <a:pt x="582" y="109"/>
                    <a:pt x="567" y="57"/>
                  </a:cubicBezTo>
                  <a:cubicBezTo>
                    <a:pt x="556" y="22"/>
                    <a:pt x="520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1363451" y="1678149"/>
              <a:ext cx="22370" cy="13344"/>
            </a:xfrm>
            <a:custGeom>
              <a:avLst/>
              <a:gdLst/>
              <a:ahLst/>
              <a:cxnLst/>
              <a:rect l="l" t="t" r="r" b="b"/>
              <a:pathLst>
                <a:path w="575" h="343" extrusionOk="0">
                  <a:moveTo>
                    <a:pt x="105" y="1"/>
                  </a:moveTo>
                  <a:cubicBezTo>
                    <a:pt x="72" y="1"/>
                    <a:pt x="41" y="20"/>
                    <a:pt x="24" y="54"/>
                  </a:cubicBezTo>
                  <a:cubicBezTo>
                    <a:pt x="0" y="97"/>
                    <a:pt x="19" y="152"/>
                    <a:pt x="64" y="176"/>
                  </a:cubicBezTo>
                  <a:cubicBezTo>
                    <a:pt x="186" y="235"/>
                    <a:pt x="312" y="292"/>
                    <a:pt x="441" y="335"/>
                  </a:cubicBezTo>
                  <a:cubicBezTo>
                    <a:pt x="453" y="340"/>
                    <a:pt x="460" y="342"/>
                    <a:pt x="469" y="342"/>
                  </a:cubicBezTo>
                  <a:cubicBezTo>
                    <a:pt x="508" y="342"/>
                    <a:pt x="541" y="318"/>
                    <a:pt x="553" y="283"/>
                  </a:cubicBezTo>
                  <a:cubicBezTo>
                    <a:pt x="574" y="233"/>
                    <a:pt x="550" y="178"/>
                    <a:pt x="503" y="164"/>
                  </a:cubicBezTo>
                  <a:cubicBezTo>
                    <a:pt x="381" y="118"/>
                    <a:pt x="262" y="71"/>
                    <a:pt x="145" y="11"/>
                  </a:cubicBezTo>
                  <a:cubicBezTo>
                    <a:pt x="132" y="4"/>
                    <a:pt x="118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1303848" y="1495840"/>
              <a:ext cx="15251" cy="20853"/>
            </a:xfrm>
            <a:custGeom>
              <a:avLst/>
              <a:gdLst/>
              <a:ahLst/>
              <a:cxnLst/>
              <a:rect l="l" t="t" r="r" b="b"/>
              <a:pathLst>
                <a:path w="392" h="536" extrusionOk="0">
                  <a:moveTo>
                    <a:pt x="288" y="1"/>
                  </a:moveTo>
                  <a:cubicBezTo>
                    <a:pt x="258" y="1"/>
                    <a:pt x="228" y="16"/>
                    <a:pt x="212" y="42"/>
                  </a:cubicBezTo>
                  <a:cubicBezTo>
                    <a:pt x="141" y="159"/>
                    <a:pt x="74" y="281"/>
                    <a:pt x="20" y="405"/>
                  </a:cubicBezTo>
                  <a:cubicBezTo>
                    <a:pt x="0" y="452"/>
                    <a:pt x="22" y="505"/>
                    <a:pt x="67" y="526"/>
                  </a:cubicBezTo>
                  <a:cubicBezTo>
                    <a:pt x="79" y="531"/>
                    <a:pt x="91" y="536"/>
                    <a:pt x="103" y="536"/>
                  </a:cubicBezTo>
                  <a:cubicBezTo>
                    <a:pt x="139" y="536"/>
                    <a:pt x="167" y="514"/>
                    <a:pt x="186" y="481"/>
                  </a:cubicBezTo>
                  <a:cubicBezTo>
                    <a:pt x="239" y="364"/>
                    <a:pt x="298" y="250"/>
                    <a:pt x="365" y="138"/>
                  </a:cubicBezTo>
                  <a:cubicBezTo>
                    <a:pt x="391" y="97"/>
                    <a:pt x="377" y="40"/>
                    <a:pt x="334" y="14"/>
                  </a:cubicBezTo>
                  <a:cubicBezTo>
                    <a:pt x="320" y="5"/>
                    <a:pt x="30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1329409" y="1653328"/>
              <a:ext cx="19336" cy="17391"/>
            </a:xfrm>
            <a:custGeom>
              <a:avLst/>
              <a:gdLst/>
              <a:ahLst/>
              <a:cxnLst/>
              <a:rect l="l" t="t" r="r" b="b"/>
              <a:pathLst>
                <a:path w="497" h="447" extrusionOk="0">
                  <a:moveTo>
                    <a:pt x="100" y="0"/>
                  </a:moveTo>
                  <a:cubicBezTo>
                    <a:pt x="77" y="0"/>
                    <a:pt x="54" y="9"/>
                    <a:pt x="37" y="25"/>
                  </a:cubicBezTo>
                  <a:cubicBezTo>
                    <a:pt x="1" y="61"/>
                    <a:pt x="1" y="116"/>
                    <a:pt x="34" y="151"/>
                  </a:cubicBezTo>
                  <a:cubicBezTo>
                    <a:pt x="130" y="251"/>
                    <a:pt x="234" y="340"/>
                    <a:pt x="339" y="425"/>
                  </a:cubicBezTo>
                  <a:cubicBezTo>
                    <a:pt x="353" y="442"/>
                    <a:pt x="375" y="447"/>
                    <a:pt x="394" y="447"/>
                  </a:cubicBezTo>
                  <a:cubicBezTo>
                    <a:pt x="423" y="447"/>
                    <a:pt x="449" y="435"/>
                    <a:pt x="465" y="411"/>
                  </a:cubicBezTo>
                  <a:cubicBezTo>
                    <a:pt x="496" y="373"/>
                    <a:pt x="489" y="313"/>
                    <a:pt x="451" y="282"/>
                  </a:cubicBezTo>
                  <a:cubicBezTo>
                    <a:pt x="351" y="206"/>
                    <a:pt x="256" y="120"/>
                    <a:pt x="165" y="27"/>
                  </a:cubicBezTo>
                  <a:cubicBezTo>
                    <a:pt x="147" y="9"/>
                    <a:pt x="12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48" name="Google Shape;1448;p21"/>
          <p:cNvGrpSpPr/>
          <p:nvPr/>
        </p:nvGrpSpPr>
        <p:grpSpPr>
          <a:xfrm>
            <a:off x="664136" y="4166740"/>
            <a:ext cx="1292715" cy="1149020"/>
            <a:chOff x="203576" y="1095158"/>
            <a:chExt cx="837197" cy="744136"/>
          </a:xfrm>
        </p:grpSpPr>
        <p:sp>
          <p:nvSpPr>
            <p:cNvPr id="1449" name="Google Shape;1449;p21"/>
            <p:cNvSpPr/>
            <p:nvPr/>
          </p:nvSpPr>
          <p:spPr>
            <a:xfrm>
              <a:off x="206766" y="1098854"/>
              <a:ext cx="830505" cy="736939"/>
            </a:xfrm>
            <a:custGeom>
              <a:avLst/>
              <a:gdLst/>
              <a:ahLst/>
              <a:cxnLst/>
              <a:rect l="l" t="t" r="r" b="b"/>
              <a:pathLst>
                <a:path w="21347" h="18942" extrusionOk="0">
                  <a:moveTo>
                    <a:pt x="6713" y="1"/>
                  </a:moveTo>
                  <a:lnTo>
                    <a:pt x="1898" y="587"/>
                  </a:lnTo>
                  <a:cubicBezTo>
                    <a:pt x="1767" y="601"/>
                    <a:pt x="1667" y="706"/>
                    <a:pt x="1653" y="835"/>
                  </a:cubicBezTo>
                  <a:lnTo>
                    <a:pt x="19" y="16662"/>
                  </a:lnTo>
                  <a:cubicBezTo>
                    <a:pt x="1" y="16830"/>
                    <a:pt x="135" y="16971"/>
                    <a:pt x="300" y="16971"/>
                  </a:cubicBezTo>
                  <a:cubicBezTo>
                    <a:pt x="310" y="16971"/>
                    <a:pt x="320" y="16970"/>
                    <a:pt x="331" y="16969"/>
                  </a:cubicBezTo>
                  <a:lnTo>
                    <a:pt x="5019" y="16397"/>
                  </a:lnTo>
                  <a:lnTo>
                    <a:pt x="9821" y="18024"/>
                  </a:lnTo>
                  <a:lnTo>
                    <a:pt x="14857" y="17412"/>
                  </a:lnTo>
                  <a:lnTo>
                    <a:pt x="19328" y="18927"/>
                  </a:lnTo>
                  <a:cubicBezTo>
                    <a:pt x="19358" y="18937"/>
                    <a:pt x="19388" y="18942"/>
                    <a:pt x="19418" y="18942"/>
                  </a:cubicBezTo>
                  <a:cubicBezTo>
                    <a:pt x="19556" y="18942"/>
                    <a:pt x="19680" y="18838"/>
                    <a:pt x="19695" y="18691"/>
                  </a:cubicBezTo>
                  <a:lnTo>
                    <a:pt x="21329" y="2869"/>
                  </a:lnTo>
                  <a:cubicBezTo>
                    <a:pt x="21346" y="2738"/>
                    <a:pt x="21267" y="2616"/>
                    <a:pt x="21144" y="2574"/>
                  </a:cubicBezTo>
                  <a:lnTo>
                    <a:pt x="16551" y="1016"/>
                  </a:lnTo>
                  <a:lnTo>
                    <a:pt x="11515" y="1630"/>
                  </a:lnTo>
                  <a:lnTo>
                    <a:pt x="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229564" y="1119784"/>
              <a:ext cx="785998" cy="690019"/>
            </a:xfrm>
            <a:custGeom>
              <a:avLst/>
              <a:gdLst/>
              <a:ahLst/>
              <a:cxnLst/>
              <a:rect l="l" t="t" r="r" b="b"/>
              <a:pathLst>
                <a:path w="20203" h="17736" extrusionOk="0">
                  <a:moveTo>
                    <a:pt x="6054" y="0"/>
                  </a:moveTo>
                  <a:cubicBezTo>
                    <a:pt x="6047" y="0"/>
                    <a:pt x="6040" y="1"/>
                    <a:pt x="6034" y="1"/>
                  </a:cubicBezTo>
                  <a:lnTo>
                    <a:pt x="3592" y="299"/>
                  </a:lnTo>
                  <a:lnTo>
                    <a:pt x="1717" y="528"/>
                  </a:lnTo>
                  <a:cubicBezTo>
                    <a:pt x="1632" y="540"/>
                    <a:pt x="1565" y="609"/>
                    <a:pt x="1555" y="692"/>
                  </a:cubicBezTo>
                  <a:lnTo>
                    <a:pt x="12" y="15652"/>
                  </a:lnTo>
                  <a:cubicBezTo>
                    <a:pt x="1" y="15761"/>
                    <a:pt x="87" y="15853"/>
                    <a:pt x="194" y="15853"/>
                  </a:cubicBezTo>
                  <a:cubicBezTo>
                    <a:pt x="201" y="15853"/>
                    <a:pt x="209" y="15853"/>
                    <a:pt x="217" y="15852"/>
                  </a:cubicBezTo>
                  <a:lnTo>
                    <a:pt x="4376" y="15345"/>
                  </a:lnTo>
                  <a:cubicBezTo>
                    <a:pt x="4399" y="15342"/>
                    <a:pt x="4424" y="15340"/>
                    <a:pt x="4448" y="15340"/>
                  </a:cubicBezTo>
                  <a:cubicBezTo>
                    <a:pt x="4463" y="15340"/>
                    <a:pt x="4478" y="15340"/>
                    <a:pt x="4492" y="15342"/>
                  </a:cubicBezTo>
                  <a:cubicBezTo>
                    <a:pt x="4531" y="15347"/>
                    <a:pt x="4569" y="15354"/>
                    <a:pt x="4604" y="15366"/>
                  </a:cubicBezTo>
                  <a:lnTo>
                    <a:pt x="9257" y="16945"/>
                  </a:lnTo>
                  <a:cubicBezTo>
                    <a:pt x="9277" y="16953"/>
                    <a:pt x="9297" y="16956"/>
                    <a:pt x="9318" y="16956"/>
                  </a:cubicBezTo>
                  <a:cubicBezTo>
                    <a:pt x="9324" y="16956"/>
                    <a:pt x="9331" y="16956"/>
                    <a:pt x="9338" y="16955"/>
                  </a:cubicBezTo>
                  <a:lnTo>
                    <a:pt x="14212" y="16359"/>
                  </a:lnTo>
                  <a:cubicBezTo>
                    <a:pt x="14236" y="16355"/>
                    <a:pt x="14261" y="16352"/>
                    <a:pt x="14286" y="16352"/>
                  </a:cubicBezTo>
                  <a:cubicBezTo>
                    <a:pt x="14300" y="16352"/>
                    <a:pt x="14314" y="16353"/>
                    <a:pt x="14328" y="16355"/>
                  </a:cubicBezTo>
                  <a:cubicBezTo>
                    <a:pt x="14366" y="16359"/>
                    <a:pt x="14405" y="16367"/>
                    <a:pt x="14440" y="16378"/>
                  </a:cubicBezTo>
                  <a:lnTo>
                    <a:pt x="18407" y="17724"/>
                  </a:lnTo>
                  <a:cubicBezTo>
                    <a:pt x="18426" y="17732"/>
                    <a:pt x="18447" y="17735"/>
                    <a:pt x="18466" y="17735"/>
                  </a:cubicBezTo>
                  <a:cubicBezTo>
                    <a:pt x="18556" y="17735"/>
                    <a:pt x="18637" y="17665"/>
                    <a:pt x="18647" y="17570"/>
                  </a:cubicBezTo>
                  <a:lnTo>
                    <a:pt x="20193" y="2610"/>
                  </a:lnTo>
                  <a:cubicBezTo>
                    <a:pt x="20203" y="2526"/>
                    <a:pt x="20153" y="2448"/>
                    <a:pt x="20069" y="2417"/>
                  </a:cubicBezTo>
                  <a:lnTo>
                    <a:pt x="15951" y="1021"/>
                  </a:lnTo>
                  <a:cubicBezTo>
                    <a:pt x="15931" y="1014"/>
                    <a:pt x="15909" y="1010"/>
                    <a:pt x="15888" y="1010"/>
                  </a:cubicBezTo>
                  <a:cubicBezTo>
                    <a:pt x="15882" y="1010"/>
                    <a:pt x="15876" y="1011"/>
                    <a:pt x="15870" y="1011"/>
                  </a:cubicBezTo>
                  <a:lnTo>
                    <a:pt x="10996" y="1607"/>
                  </a:lnTo>
                  <a:cubicBezTo>
                    <a:pt x="10975" y="1612"/>
                    <a:pt x="10954" y="1614"/>
                    <a:pt x="10933" y="1614"/>
                  </a:cubicBezTo>
                  <a:cubicBezTo>
                    <a:pt x="10915" y="1614"/>
                    <a:pt x="10897" y="1613"/>
                    <a:pt x="10879" y="1609"/>
                  </a:cubicBezTo>
                  <a:cubicBezTo>
                    <a:pt x="10841" y="1607"/>
                    <a:pt x="10805" y="1602"/>
                    <a:pt x="10767" y="1585"/>
                  </a:cubicBezTo>
                  <a:lnTo>
                    <a:pt x="7492" y="475"/>
                  </a:lnTo>
                  <a:lnTo>
                    <a:pt x="6115" y="11"/>
                  </a:lnTo>
                  <a:cubicBezTo>
                    <a:pt x="6095" y="4"/>
                    <a:pt x="6075" y="0"/>
                    <a:pt x="6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229175" y="1131223"/>
              <a:ext cx="741451" cy="678348"/>
            </a:xfrm>
            <a:custGeom>
              <a:avLst/>
              <a:gdLst/>
              <a:ahLst/>
              <a:cxnLst/>
              <a:rect l="l" t="t" r="r" b="b"/>
              <a:pathLst>
                <a:path w="19058" h="17436" extrusionOk="0">
                  <a:moveTo>
                    <a:pt x="3592" y="0"/>
                  </a:moveTo>
                  <a:lnTo>
                    <a:pt x="1718" y="229"/>
                  </a:lnTo>
                  <a:cubicBezTo>
                    <a:pt x="1634" y="241"/>
                    <a:pt x="1565" y="305"/>
                    <a:pt x="1556" y="393"/>
                  </a:cubicBezTo>
                  <a:lnTo>
                    <a:pt x="12" y="15353"/>
                  </a:lnTo>
                  <a:cubicBezTo>
                    <a:pt x="1" y="15462"/>
                    <a:pt x="86" y="15555"/>
                    <a:pt x="194" y="15555"/>
                  </a:cubicBezTo>
                  <a:cubicBezTo>
                    <a:pt x="201" y="15555"/>
                    <a:pt x="209" y="15554"/>
                    <a:pt x="217" y="15553"/>
                  </a:cubicBezTo>
                  <a:lnTo>
                    <a:pt x="4376" y="15046"/>
                  </a:lnTo>
                  <a:cubicBezTo>
                    <a:pt x="4399" y="15043"/>
                    <a:pt x="4422" y="15042"/>
                    <a:pt x="4445" y="15042"/>
                  </a:cubicBezTo>
                  <a:cubicBezTo>
                    <a:pt x="4461" y="15042"/>
                    <a:pt x="4477" y="15043"/>
                    <a:pt x="4493" y="15043"/>
                  </a:cubicBezTo>
                  <a:cubicBezTo>
                    <a:pt x="4531" y="15048"/>
                    <a:pt x="4569" y="15055"/>
                    <a:pt x="4605" y="15067"/>
                  </a:cubicBezTo>
                  <a:lnTo>
                    <a:pt x="9257" y="16644"/>
                  </a:lnTo>
                  <a:cubicBezTo>
                    <a:pt x="9277" y="16652"/>
                    <a:pt x="9297" y="16655"/>
                    <a:pt x="9318" y="16655"/>
                  </a:cubicBezTo>
                  <a:cubicBezTo>
                    <a:pt x="9325" y="16655"/>
                    <a:pt x="9331" y="16654"/>
                    <a:pt x="9338" y="16654"/>
                  </a:cubicBezTo>
                  <a:lnTo>
                    <a:pt x="14212" y="16058"/>
                  </a:lnTo>
                  <a:cubicBezTo>
                    <a:pt x="14234" y="16055"/>
                    <a:pt x="14258" y="16054"/>
                    <a:pt x="14281" y="16054"/>
                  </a:cubicBezTo>
                  <a:cubicBezTo>
                    <a:pt x="14297" y="16054"/>
                    <a:pt x="14313" y="16055"/>
                    <a:pt x="14329" y="16056"/>
                  </a:cubicBezTo>
                  <a:cubicBezTo>
                    <a:pt x="14367" y="16061"/>
                    <a:pt x="14405" y="16068"/>
                    <a:pt x="14441" y="16080"/>
                  </a:cubicBezTo>
                  <a:lnTo>
                    <a:pt x="18407" y="17426"/>
                  </a:lnTo>
                  <a:cubicBezTo>
                    <a:pt x="18427" y="17432"/>
                    <a:pt x="18447" y="17436"/>
                    <a:pt x="18467" y="17436"/>
                  </a:cubicBezTo>
                  <a:cubicBezTo>
                    <a:pt x="18559" y="17436"/>
                    <a:pt x="18638" y="17367"/>
                    <a:pt x="18648" y="17271"/>
                  </a:cubicBezTo>
                  <a:lnTo>
                    <a:pt x="19057" y="13319"/>
                  </a:lnTo>
                  <a:lnTo>
                    <a:pt x="19057" y="13319"/>
                  </a:lnTo>
                  <a:cubicBezTo>
                    <a:pt x="19053" y="13321"/>
                    <a:pt x="19047" y="13322"/>
                    <a:pt x="19041" y="13322"/>
                  </a:cubicBezTo>
                  <a:cubicBezTo>
                    <a:pt x="19028" y="13322"/>
                    <a:pt x="19014" y="13319"/>
                    <a:pt x="18998" y="13319"/>
                  </a:cubicBezTo>
                  <a:cubicBezTo>
                    <a:pt x="18949" y="13314"/>
                    <a:pt x="18900" y="13311"/>
                    <a:pt x="18851" y="13311"/>
                  </a:cubicBezTo>
                  <a:cubicBezTo>
                    <a:pt x="18331" y="13311"/>
                    <a:pt x="17836" y="13584"/>
                    <a:pt x="17328" y="13724"/>
                  </a:cubicBezTo>
                  <a:cubicBezTo>
                    <a:pt x="17182" y="13763"/>
                    <a:pt x="17023" y="13784"/>
                    <a:pt x="16865" y="13784"/>
                  </a:cubicBezTo>
                  <a:cubicBezTo>
                    <a:pt x="16419" y="13784"/>
                    <a:pt x="15978" y="13616"/>
                    <a:pt x="15846" y="13212"/>
                  </a:cubicBezTo>
                  <a:cubicBezTo>
                    <a:pt x="15651" y="12611"/>
                    <a:pt x="16292" y="11959"/>
                    <a:pt x="16065" y="11368"/>
                  </a:cubicBezTo>
                  <a:cubicBezTo>
                    <a:pt x="15928" y="11014"/>
                    <a:pt x="15531" y="10860"/>
                    <a:pt x="15138" y="10860"/>
                  </a:cubicBezTo>
                  <a:cubicBezTo>
                    <a:pt x="15026" y="10860"/>
                    <a:pt x="14915" y="10872"/>
                    <a:pt x="14810" y="10896"/>
                  </a:cubicBezTo>
                  <a:cubicBezTo>
                    <a:pt x="14334" y="11003"/>
                    <a:pt x="13902" y="11268"/>
                    <a:pt x="13419" y="11344"/>
                  </a:cubicBezTo>
                  <a:cubicBezTo>
                    <a:pt x="13356" y="11354"/>
                    <a:pt x="13292" y="11359"/>
                    <a:pt x="13227" y="11359"/>
                  </a:cubicBezTo>
                  <a:cubicBezTo>
                    <a:pt x="12791" y="11359"/>
                    <a:pt x="12331" y="11139"/>
                    <a:pt x="12259" y="10722"/>
                  </a:cubicBezTo>
                  <a:cubicBezTo>
                    <a:pt x="12190" y="10329"/>
                    <a:pt x="12497" y="9970"/>
                    <a:pt x="12835" y="9758"/>
                  </a:cubicBezTo>
                  <a:cubicBezTo>
                    <a:pt x="13176" y="9548"/>
                    <a:pt x="13569" y="9424"/>
                    <a:pt x="13864" y="9157"/>
                  </a:cubicBezTo>
                  <a:cubicBezTo>
                    <a:pt x="14162" y="8890"/>
                    <a:pt x="14317" y="8400"/>
                    <a:pt x="14057" y="8097"/>
                  </a:cubicBezTo>
                  <a:cubicBezTo>
                    <a:pt x="13914" y="7931"/>
                    <a:pt x="13715" y="7884"/>
                    <a:pt x="13495" y="7884"/>
                  </a:cubicBezTo>
                  <a:cubicBezTo>
                    <a:pt x="13201" y="7884"/>
                    <a:pt x="12866" y="7968"/>
                    <a:pt x="12569" y="7968"/>
                  </a:cubicBezTo>
                  <a:cubicBezTo>
                    <a:pt x="12355" y="7968"/>
                    <a:pt x="12159" y="7925"/>
                    <a:pt x="12011" y="7776"/>
                  </a:cubicBezTo>
                  <a:cubicBezTo>
                    <a:pt x="11732" y="7490"/>
                    <a:pt x="11835" y="7001"/>
                    <a:pt x="12054" y="6663"/>
                  </a:cubicBezTo>
                  <a:cubicBezTo>
                    <a:pt x="12271" y="6327"/>
                    <a:pt x="12580" y="6034"/>
                    <a:pt x="12685" y="5651"/>
                  </a:cubicBezTo>
                  <a:cubicBezTo>
                    <a:pt x="12823" y="5141"/>
                    <a:pt x="12521" y="4555"/>
                    <a:pt x="12030" y="4371"/>
                  </a:cubicBezTo>
                  <a:cubicBezTo>
                    <a:pt x="11919" y="4330"/>
                    <a:pt x="11802" y="4311"/>
                    <a:pt x="11684" y="4311"/>
                  </a:cubicBezTo>
                  <a:cubicBezTo>
                    <a:pt x="11279" y="4311"/>
                    <a:pt x="10872" y="4543"/>
                    <a:pt x="10698" y="4912"/>
                  </a:cubicBezTo>
                  <a:cubicBezTo>
                    <a:pt x="10553" y="5224"/>
                    <a:pt x="10560" y="5589"/>
                    <a:pt x="10446" y="5913"/>
                  </a:cubicBezTo>
                  <a:cubicBezTo>
                    <a:pt x="10350" y="6180"/>
                    <a:pt x="10093" y="6433"/>
                    <a:pt x="9829" y="6433"/>
                  </a:cubicBezTo>
                  <a:cubicBezTo>
                    <a:pt x="9773" y="6433"/>
                    <a:pt x="9717" y="6421"/>
                    <a:pt x="9662" y="6396"/>
                  </a:cubicBezTo>
                  <a:cubicBezTo>
                    <a:pt x="9464" y="6306"/>
                    <a:pt x="9362" y="6075"/>
                    <a:pt x="9164" y="5987"/>
                  </a:cubicBezTo>
                  <a:cubicBezTo>
                    <a:pt x="9112" y="5964"/>
                    <a:pt x="9059" y="5953"/>
                    <a:pt x="9006" y="5953"/>
                  </a:cubicBezTo>
                  <a:cubicBezTo>
                    <a:pt x="8732" y="5953"/>
                    <a:pt x="8472" y="6239"/>
                    <a:pt x="8390" y="6527"/>
                  </a:cubicBezTo>
                  <a:cubicBezTo>
                    <a:pt x="8292" y="6868"/>
                    <a:pt x="8316" y="7249"/>
                    <a:pt x="8142" y="7559"/>
                  </a:cubicBezTo>
                  <a:cubicBezTo>
                    <a:pt x="7985" y="7840"/>
                    <a:pt x="7663" y="8011"/>
                    <a:pt x="7344" y="8011"/>
                  </a:cubicBezTo>
                  <a:cubicBezTo>
                    <a:pt x="7247" y="8011"/>
                    <a:pt x="7150" y="7995"/>
                    <a:pt x="7058" y="7961"/>
                  </a:cubicBezTo>
                  <a:cubicBezTo>
                    <a:pt x="6663" y="7818"/>
                    <a:pt x="6411" y="7368"/>
                    <a:pt x="6484" y="6958"/>
                  </a:cubicBezTo>
                  <a:cubicBezTo>
                    <a:pt x="6577" y="6458"/>
                    <a:pt x="7066" y="5903"/>
                    <a:pt x="6715" y="5539"/>
                  </a:cubicBezTo>
                  <a:cubicBezTo>
                    <a:pt x="6618" y="5436"/>
                    <a:pt x="6504" y="5398"/>
                    <a:pt x="6379" y="5398"/>
                  </a:cubicBezTo>
                  <a:cubicBezTo>
                    <a:pt x="6030" y="5398"/>
                    <a:pt x="5596" y="5695"/>
                    <a:pt x="5198" y="5695"/>
                  </a:cubicBezTo>
                  <a:cubicBezTo>
                    <a:pt x="5151" y="5695"/>
                    <a:pt x="5105" y="5691"/>
                    <a:pt x="5060" y="5682"/>
                  </a:cubicBezTo>
                  <a:cubicBezTo>
                    <a:pt x="4538" y="5577"/>
                    <a:pt x="4400" y="4848"/>
                    <a:pt x="4622" y="4364"/>
                  </a:cubicBezTo>
                  <a:cubicBezTo>
                    <a:pt x="4843" y="3878"/>
                    <a:pt x="5279" y="3528"/>
                    <a:pt x="5543" y="3064"/>
                  </a:cubicBezTo>
                  <a:cubicBezTo>
                    <a:pt x="5808" y="2602"/>
                    <a:pt x="5815" y="1892"/>
                    <a:pt x="5339" y="1653"/>
                  </a:cubicBezTo>
                  <a:cubicBezTo>
                    <a:pt x="5202" y="1584"/>
                    <a:pt x="5047" y="1565"/>
                    <a:pt x="4886" y="1565"/>
                  </a:cubicBezTo>
                  <a:cubicBezTo>
                    <a:pt x="4687" y="1565"/>
                    <a:pt x="4479" y="1595"/>
                    <a:pt x="4287" y="1595"/>
                  </a:cubicBezTo>
                  <a:cubicBezTo>
                    <a:pt x="4067" y="1595"/>
                    <a:pt x="3868" y="1555"/>
                    <a:pt x="3728" y="1387"/>
                  </a:cubicBezTo>
                  <a:cubicBezTo>
                    <a:pt x="3509" y="1129"/>
                    <a:pt x="3612" y="741"/>
                    <a:pt x="3626" y="403"/>
                  </a:cubicBezTo>
                  <a:cubicBezTo>
                    <a:pt x="3633" y="267"/>
                    <a:pt x="3621" y="134"/>
                    <a:pt x="35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258004" y="1202380"/>
              <a:ext cx="497323" cy="564434"/>
            </a:xfrm>
            <a:custGeom>
              <a:avLst/>
              <a:gdLst/>
              <a:ahLst/>
              <a:cxnLst/>
              <a:rect l="l" t="t" r="r" b="b"/>
              <a:pathLst>
                <a:path w="12783" h="14508" extrusionOk="0">
                  <a:moveTo>
                    <a:pt x="660" y="1"/>
                  </a:moveTo>
                  <a:cubicBezTo>
                    <a:pt x="657" y="1"/>
                    <a:pt x="655" y="1"/>
                    <a:pt x="653" y="1"/>
                  </a:cubicBezTo>
                  <a:cubicBezTo>
                    <a:pt x="569" y="1"/>
                    <a:pt x="503" y="70"/>
                    <a:pt x="503" y="153"/>
                  </a:cubicBezTo>
                  <a:cubicBezTo>
                    <a:pt x="503" y="237"/>
                    <a:pt x="572" y="303"/>
                    <a:pt x="655" y="303"/>
                  </a:cubicBezTo>
                  <a:lnTo>
                    <a:pt x="658" y="303"/>
                  </a:lnTo>
                  <a:cubicBezTo>
                    <a:pt x="663" y="303"/>
                    <a:pt x="668" y="303"/>
                    <a:pt x="673" y="303"/>
                  </a:cubicBezTo>
                  <a:cubicBezTo>
                    <a:pt x="1364" y="303"/>
                    <a:pt x="1776" y="630"/>
                    <a:pt x="1913" y="1275"/>
                  </a:cubicBezTo>
                  <a:cubicBezTo>
                    <a:pt x="1996" y="1673"/>
                    <a:pt x="1884" y="2145"/>
                    <a:pt x="1765" y="2650"/>
                  </a:cubicBezTo>
                  <a:cubicBezTo>
                    <a:pt x="1598" y="3360"/>
                    <a:pt x="1427" y="4098"/>
                    <a:pt x="1832" y="4667"/>
                  </a:cubicBezTo>
                  <a:cubicBezTo>
                    <a:pt x="2056" y="4979"/>
                    <a:pt x="2366" y="5165"/>
                    <a:pt x="2663" y="5342"/>
                  </a:cubicBezTo>
                  <a:cubicBezTo>
                    <a:pt x="3092" y="5594"/>
                    <a:pt x="3461" y="5811"/>
                    <a:pt x="3516" y="6383"/>
                  </a:cubicBezTo>
                  <a:cubicBezTo>
                    <a:pt x="3580" y="7004"/>
                    <a:pt x="3002" y="7886"/>
                    <a:pt x="2187" y="8093"/>
                  </a:cubicBezTo>
                  <a:cubicBezTo>
                    <a:pt x="1868" y="7855"/>
                    <a:pt x="1618" y="7414"/>
                    <a:pt x="1425" y="6761"/>
                  </a:cubicBezTo>
                  <a:lnTo>
                    <a:pt x="1377" y="6597"/>
                  </a:lnTo>
                  <a:cubicBezTo>
                    <a:pt x="1201" y="5985"/>
                    <a:pt x="1015" y="5353"/>
                    <a:pt x="519" y="4932"/>
                  </a:cubicBezTo>
                  <a:cubicBezTo>
                    <a:pt x="436" y="4860"/>
                    <a:pt x="343" y="4798"/>
                    <a:pt x="245" y="4746"/>
                  </a:cubicBezTo>
                  <a:cubicBezTo>
                    <a:pt x="222" y="4733"/>
                    <a:pt x="197" y="4726"/>
                    <a:pt x="172" y="4726"/>
                  </a:cubicBezTo>
                  <a:cubicBezTo>
                    <a:pt x="119" y="4726"/>
                    <a:pt x="67" y="4754"/>
                    <a:pt x="38" y="4806"/>
                  </a:cubicBezTo>
                  <a:cubicBezTo>
                    <a:pt x="0" y="4877"/>
                    <a:pt x="24" y="4968"/>
                    <a:pt x="98" y="5010"/>
                  </a:cubicBezTo>
                  <a:cubicBezTo>
                    <a:pt x="179" y="5056"/>
                    <a:pt x="253" y="5106"/>
                    <a:pt x="324" y="5165"/>
                  </a:cubicBezTo>
                  <a:cubicBezTo>
                    <a:pt x="753" y="5523"/>
                    <a:pt x="924" y="6111"/>
                    <a:pt x="1086" y="6680"/>
                  </a:cubicBezTo>
                  <a:lnTo>
                    <a:pt x="1134" y="6845"/>
                  </a:lnTo>
                  <a:cubicBezTo>
                    <a:pt x="1384" y="7695"/>
                    <a:pt x="1741" y="8229"/>
                    <a:pt x="2225" y="8467"/>
                  </a:cubicBezTo>
                  <a:cubicBezTo>
                    <a:pt x="2436" y="8572"/>
                    <a:pt x="2657" y="8614"/>
                    <a:pt x="2881" y="8614"/>
                  </a:cubicBezTo>
                  <a:cubicBezTo>
                    <a:pt x="3347" y="8614"/>
                    <a:pt x="3828" y="8432"/>
                    <a:pt x="4271" y="8264"/>
                  </a:cubicBezTo>
                  <a:cubicBezTo>
                    <a:pt x="4581" y="8148"/>
                    <a:pt x="4874" y="8038"/>
                    <a:pt x="5124" y="8002"/>
                  </a:cubicBezTo>
                  <a:cubicBezTo>
                    <a:pt x="5194" y="7992"/>
                    <a:pt x="5270" y="7987"/>
                    <a:pt x="5348" y="7987"/>
                  </a:cubicBezTo>
                  <a:cubicBezTo>
                    <a:pt x="5676" y="7987"/>
                    <a:pt x="6048" y="8086"/>
                    <a:pt x="6248" y="8379"/>
                  </a:cubicBezTo>
                  <a:cubicBezTo>
                    <a:pt x="6415" y="8619"/>
                    <a:pt x="6429" y="8927"/>
                    <a:pt x="6451" y="9255"/>
                  </a:cubicBezTo>
                  <a:cubicBezTo>
                    <a:pt x="6463" y="9458"/>
                    <a:pt x="6475" y="9667"/>
                    <a:pt x="6518" y="9870"/>
                  </a:cubicBezTo>
                  <a:cubicBezTo>
                    <a:pt x="6525" y="9894"/>
                    <a:pt x="6534" y="9915"/>
                    <a:pt x="6539" y="9939"/>
                  </a:cubicBezTo>
                  <a:cubicBezTo>
                    <a:pt x="6539" y="9941"/>
                    <a:pt x="6537" y="9944"/>
                    <a:pt x="6537" y="9946"/>
                  </a:cubicBezTo>
                  <a:cubicBezTo>
                    <a:pt x="6439" y="10637"/>
                    <a:pt x="6122" y="11233"/>
                    <a:pt x="5689" y="11542"/>
                  </a:cubicBezTo>
                  <a:cubicBezTo>
                    <a:pt x="5447" y="11715"/>
                    <a:pt x="5176" y="11800"/>
                    <a:pt x="4880" y="11800"/>
                  </a:cubicBezTo>
                  <a:cubicBezTo>
                    <a:pt x="4775" y="11800"/>
                    <a:pt x="4668" y="11790"/>
                    <a:pt x="4557" y="11769"/>
                  </a:cubicBezTo>
                  <a:cubicBezTo>
                    <a:pt x="4343" y="11728"/>
                    <a:pt x="4124" y="11645"/>
                    <a:pt x="3895" y="11559"/>
                  </a:cubicBezTo>
                  <a:cubicBezTo>
                    <a:pt x="3549" y="11427"/>
                    <a:pt x="3194" y="11292"/>
                    <a:pt x="2828" y="11292"/>
                  </a:cubicBezTo>
                  <a:cubicBezTo>
                    <a:pt x="2673" y="11292"/>
                    <a:pt x="2516" y="11317"/>
                    <a:pt x="2356" y="11375"/>
                  </a:cubicBezTo>
                  <a:cubicBezTo>
                    <a:pt x="1634" y="11645"/>
                    <a:pt x="1215" y="12359"/>
                    <a:pt x="1105" y="13500"/>
                  </a:cubicBezTo>
                  <a:cubicBezTo>
                    <a:pt x="1096" y="13584"/>
                    <a:pt x="1158" y="13655"/>
                    <a:pt x="1241" y="13662"/>
                  </a:cubicBezTo>
                  <a:lnTo>
                    <a:pt x="1258" y="13662"/>
                  </a:lnTo>
                  <a:cubicBezTo>
                    <a:pt x="1334" y="13662"/>
                    <a:pt x="1401" y="13603"/>
                    <a:pt x="1406" y="13527"/>
                  </a:cubicBezTo>
                  <a:cubicBezTo>
                    <a:pt x="1503" y="12507"/>
                    <a:pt x="1858" y="11880"/>
                    <a:pt x="2461" y="11657"/>
                  </a:cubicBezTo>
                  <a:cubicBezTo>
                    <a:pt x="2583" y="11612"/>
                    <a:pt x="2706" y="11593"/>
                    <a:pt x="2830" y="11593"/>
                  </a:cubicBezTo>
                  <a:cubicBezTo>
                    <a:pt x="3140" y="11593"/>
                    <a:pt x="3457" y="11712"/>
                    <a:pt x="3785" y="11838"/>
                  </a:cubicBezTo>
                  <a:cubicBezTo>
                    <a:pt x="4016" y="11928"/>
                    <a:pt x="4259" y="12016"/>
                    <a:pt x="4500" y="12064"/>
                  </a:cubicBezTo>
                  <a:cubicBezTo>
                    <a:pt x="4628" y="12089"/>
                    <a:pt x="4754" y="12101"/>
                    <a:pt x="4877" y="12101"/>
                  </a:cubicBezTo>
                  <a:cubicBezTo>
                    <a:pt x="5238" y="12101"/>
                    <a:pt x="5575" y="11995"/>
                    <a:pt x="5862" y="11788"/>
                  </a:cubicBezTo>
                  <a:cubicBezTo>
                    <a:pt x="6279" y="11490"/>
                    <a:pt x="6589" y="10992"/>
                    <a:pt x="6751" y="10392"/>
                  </a:cubicBezTo>
                  <a:cubicBezTo>
                    <a:pt x="7072" y="10874"/>
                    <a:pt x="7643" y="11197"/>
                    <a:pt x="8224" y="11197"/>
                  </a:cubicBezTo>
                  <a:cubicBezTo>
                    <a:pt x="8294" y="11197"/>
                    <a:pt x="8365" y="11192"/>
                    <a:pt x="8435" y="11183"/>
                  </a:cubicBezTo>
                  <a:cubicBezTo>
                    <a:pt x="8690" y="11147"/>
                    <a:pt x="8924" y="11059"/>
                    <a:pt x="9150" y="10971"/>
                  </a:cubicBezTo>
                  <a:cubicBezTo>
                    <a:pt x="9326" y="10906"/>
                    <a:pt x="9495" y="10839"/>
                    <a:pt x="9669" y="10801"/>
                  </a:cubicBezTo>
                  <a:cubicBezTo>
                    <a:pt x="9793" y="10774"/>
                    <a:pt x="9921" y="10760"/>
                    <a:pt x="10049" y="10760"/>
                  </a:cubicBezTo>
                  <a:cubicBezTo>
                    <a:pt x="10819" y="10760"/>
                    <a:pt x="11624" y="11246"/>
                    <a:pt x="12032" y="12000"/>
                  </a:cubicBezTo>
                  <a:cubicBezTo>
                    <a:pt x="12385" y="12648"/>
                    <a:pt x="12473" y="13477"/>
                    <a:pt x="12282" y="14327"/>
                  </a:cubicBezTo>
                  <a:cubicBezTo>
                    <a:pt x="12266" y="14408"/>
                    <a:pt x="12316" y="14489"/>
                    <a:pt x="12399" y="14506"/>
                  </a:cubicBezTo>
                  <a:cubicBezTo>
                    <a:pt x="12411" y="14508"/>
                    <a:pt x="12423" y="14508"/>
                    <a:pt x="12432" y="14508"/>
                  </a:cubicBezTo>
                  <a:cubicBezTo>
                    <a:pt x="12502" y="14508"/>
                    <a:pt x="12563" y="14460"/>
                    <a:pt x="12578" y="14389"/>
                  </a:cubicBezTo>
                  <a:cubicBezTo>
                    <a:pt x="12783" y="13469"/>
                    <a:pt x="12685" y="12569"/>
                    <a:pt x="12299" y="11857"/>
                  </a:cubicBezTo>
                  <a:cubicBezTo>
                    <a:pt x="11837" y="11005"/>
                    <a:pt x="10923" y="10460"/>
                    <a:pt x="10044" y="10460"/>
                  </a:cubicBezTo>
                  <a:cubicBezTo>
                    <a:pt x="9895" y="10460"/>
                    <a:pt x="9747" y="10476"/>
                    <a:pt x="9602" y="10508"/>
                  </a:cubicBezTo>
                  <a:cubicBezTo>
                    <a:pt x="9407" y="10551"/>
                    <a:pt x="9226" y="10620"/>
                    <a:pt x="9043" y="10689"/>
                  </a:cubicBezTo>
                  <a:cubicBezTo>
                    <a:pt x="8869" y="10754"/>
                    <a:pt x="8697" y="10820"/>
                    <a:pt x="8526" y="10856"/>
                  </a:cubicBezTo>
                  <a:cubicBezTo>
                    <a:pt x="8421" y="10408"/>
                    <a:pt x="8428" y="9825"/>
                    <a:pt x="8933" y="9355"/>
                  </a:cubicBezTo>
                  <a:cubicBezTo>
                    <a:pt x="9064" y="9229"/>
                    <a:pt x="9228" y="9124"/>
                    <a:pt x="9383" y="9024"/>
                  </a:cubicBezTo>
                  <a:cubicBezTo>
                    <a:pt x="9769" y="8774"/>
                    <a:pt x="10205" y="8491"/>
                    <a:pt x="10227" y="7862"/>
                  </a:cubicBezTo>
                  <a:cubicBezTo>
                    <a:pt x="10243" y="7321"/>
                    <a:pt x="9934" y="7052"/>
                    <a:pt x="9638" y="6790"/>
                  </a:cubicBezTo>
                  <a:cubicBezTo>
                    <a:pt x="9514" y="6680"/>
                    <a:pt x="9388" y="6571"/>
                    <a:pt x="9286" y="6440"/>
                  </a:cubicBezTo>
                  <a:cubicBezTo>
                    <a:pt x="9086" y="6187"/>
                    <a:pt x="8885" y="5832"/>
                    <a:pt x="9043" y="5596"/>
                  </a:cubicBezTo>
                  <a:cubicBezTo>
                    <a:pt x="9202" y="5357"/>
                    <a:pt x="9664" y="5261"/>
                    <a:pt x="10134" y="5261"/>
                  </a:cubicBezTo>
                  <a:cubicBezTo>
                    <a:pt x="10434" y="5261"/>
                    <a:pt x="10738" y="5300"/>
                    <a:pt x="10970" y="5365"/>
                  </a:cubicBezTo>
                  <a:cubicBezTo>
                    <a:pt x="10984" y="5369"/>
                    <a:pt x="10998" y="5371"/>
                    <a:pt x="11012" y="5371"/>
                  </a:cubicBezTo>
                  <a:cubicBezTo>
                    <a:pt x="11078" y="5371"/>
                    <a:pt x="11138" y="5327"/>
                    <a:pt x="11156" y="5261"/>
                  </a:cubicBezTo>
                  <a:cubicBezTo>
                    <a:pt x="11179" y="5180"/>
                    <a:pt x="11132" y="5096"/>
                    <a:pt x="11051" y="5075"/>
                  </a:cubicBezTo>
                  <a:cubicBezTo>
                    <a:pt x="10797" y="5003"/>
                    <a:pt x="10475" y="4960"/>
                    <a:pt x="10151" y="4960"/>
                  </a:cubicBezTo>
                  <a:cubicBezTo>
                    <a:pt x="9589" y="4960"/>
                    <a:pt x="9022" y="5090"/>
                    <a:pt x="8793" y="5430"/>
                  </a:cubicBezTo>
                  <a:cubicBezTo>
                    <a:pt x="8585" y="5739"/>
                    <a:pt x="8669" y="6142"/>
                    <a:pt x="9047" y="6628"/>
                  </a:cubicBezTo>
                  <a:cubicBezTo>
                    <a:pt x="9167" y="6783"/>
                    <a:pt x="9305" y="6904"/>
                    <a:pt x="9440" y="7021"/>
                  </a:cubicBezTo>
                  <a:cubicBezTo>
                    <a:pt x="9717" y="7264"/>
                    <a:pt x="9936" y="7454"/>
                    <a:pt x="9924" y="7855"/>
                  </a:cubicBezTo>
                  <a:cubicBezTo>
                    <a:pt x="9910" y="8324"/>
                    <a:pt x="9591" y="8534"/>
                    <a:pt x="9219" y="8772"/>
                  </a:cubicBezTo>
                  <a:cubicBezTo>
                    <a:pt x="9052" y="8881"/>
                    <a:pt x="8881" y="8991"/>
                    <a:pt x="8728" y="9132"/>
                  </a:cubicBezTo>
                  <a:cubicBezTo>
                    <a:pt x="8249" y="9582"/>
                    <a:pt x="8076" y="10201"/>
                    <a:pt x="8226" y="10887"/>
                  </a:cubicBezTo>
                  <a:cubicBezTo>
                    <a:pt x="8222" y="10887"/>
                    <a:pt x="8219" y="10887"/>
                    <a:pt x="8216" y="10887"/>
                  </a:cubicBezTo>
                  <a:cubicBezTo>
                    <a:pt x="7579" y="10887"/>
                    <a:pt x="6962" y="10419"/>
                    <a:pt x="6813" y="9796"/>
                  </a:cubicBezTo>
                  <a:cubicBezTo>
                    <a:pt x="6772" y="9620"/>
                    <a:pt x="6763" y="9432"/>
                    <a:pt x="6751" y="9236"/>
                  </a:cubicBezTo>
                  <a:cubicBezTo>
                    <a:pt x="6730" y="8881"/>
                    <a:pt x="6713" y="8512"/>
                    <a:pt x="6499" y="8202"/>
                  </a:cubicBezTo>
                  <a:cubicBezTo>
                    <a:pt x="6230" y="7815"/>
                    <a:pt x="5768" y="7681"/>
                    <a:pt x="5353" y="7681"/>
                  </a:cubicBezTo>
                  <a:cubicBezTo>
                    <a:pt x="5260" y="7681"/>
                    <a:pt x="5169" y="7688"/>
                    <a:pt x="5084" y="7700"/>
                  </a:cubicBezTo>
                  <a:cubicBezTo>
                    <a:pt x="4798" y="7740"/>
                    <a:pt x="4488" y="7857"/>
                    <a:pt x="4164" y="7979"/>
                  </a:cubicBezTo>
                  <a:cubicBezTo>
                    <a:pt x="3734" y="8143"/>
                    <a:pt x="3293" y="8307"/>
                    <a:pt x="2885" y="8307"/>
                  </a:cubicBezTo>
                  <a:cubicBezTo>
                    <a:pt x="2774" y="8307"/>
                    <a:pt x="2664" y="8295"/>
                    <a:pt x="2558" y="8267"/>
                  </a:cubicBezTo>
                  <a:cubicBezTo>
                    <a:pt x="3261" y="7943"/>
                    <a:pt x="3895" y="7147"/>
                    <a:pt x="3814" y="6344"/>
                  </a:cubicBezTo>
                  <a:cubicBezTo>
                    <a:pt x="3742" y="5620"/>
                    <a:pt x="3271" y="5344"/>
                    <a:pt x="2813" y="5072"/>
                  </a:cubicBezTo>
                  <a:cubicBezTo>
                    <a:pt x="2532" y="4906"/>
                    <a:pt x="2263" y="4748"/>
                    <a:pt x="2075" y="4486"/>
                  </a:cubicBezTo>
                  <a:cubicBezTo>
                    <a:pt x="1749" y="4031"/>
                    <a:pt x="1901" y="3391"/>
                    <a:pt x="2058" y="2714"/>
                  </a:cubicBezTo>
                  <a:cubicBezTo>
                    <a:pt x="2177" y="2202"/>
                    <a:pt x="2301" y="1675"/>
                    <a:pt x="2204" y="1213"/>
                  </a:cubicBezTo>
                  <a:cubicBezTo>
                    <a:pt x="2040" y="427"/>
                    <a:pt x="1494" y="1"/>
                    <a:pt x="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500693" y="1138148"/>
              <a:ext cx="514869" cy="368158"/>
            </a:xfrm>
            <a:custGeom>
              <a:avLst/>
              <a:gdLst/>
              <a:ahLst/>
              <a:cxnLst/>
              <a:rect l="l" t="t" r="r" b="b"/>
              <a:pathLst>
                <a:path w="13234" h="9463" extrusionOk="0">
                  <a:moveTo>
                    <a:pt x="518" y="1"/>
                  </a:moveTo>
                  <a:lnTo>
                    <a:pt x="518" y="1"/>
                  </a:lnTo>
                  <a:cubicBezTo>
                    <a:pt x="215" y="1190"/>
                    <a:pt x="1" y="2633"/>
                    <a:pt x="1085" y="3243"/>
                  </a:cubicBezTo>
                  <a:cubicBezTo>
                    <a:pt x="1360" y="3398"/>
                    <a:pt x="1618" y="3461"/>
                    <a:pt x="1864" y="3461"/>
                  </a:cubicBezTo>
                  <a:cubicBezTo>
                    <a:pt x="2962" y="3461"/>
                    <a:pt x="3819" y="2200"/>
                    <a:pt x="4868" y="2200"/>
                  </a:cubicBezTo>
                  <a:cubicBezTo>
                    <a:pt x="5141" y="2200"/>
                    <a:pt x="5426" y="2285"/>
                    <a:pt x="5732" y="2500"/>
                  </a:cubicBezTo>
                  <a:cubicBezTo>
                    <a:pt x="6299" y="2895"/>
                    <a:pt x="6378" y="3448"/>
                    <a:pt x="6445" y="4079"/>
                  </a:cubicBezTo>
                  <a:cubicBezTo>
                    <a:pt x="6492" y="4553"/>
                    <a:pt x="6533" y="5201"/>
                    <a:pt x="7009" y="5454"/>
                  </a:cubicBezTo>
                  <a:cubicBezTo>
                    <a:pt x="7159" y="5532"/>
                    <a:pt x="7323" y="5562"/>
                    <a:pt x="7492" y="5562"/>
                  </a:cubicBezTo>
                  <a:cubicBezTo>
                    <a:pt x="7732" y="5562"/>
                    <a:pt x="7982" y="5501"/>
                    <a:pt x="8214" y="5437"/>
                  </a:cubicBezTo>
                  <a:cubicBezTo>
                    <a:pt x="8452" y="5371"/>
                    <a:pt x="8702" y="5336"/>
                    <a:pt x="8949" y="5336"/>
                  </a:cubicBezTo>
                  <a:cubicBezTo>
                    <a:pt x="9641" y="5336"/>
                    <a:pt x="10308" y="5617"/>
                    <a:pt x="10606" y="6302"/>
                  </a:cubicBezTo>
                  <a:cubicBezTo>
                    <a:pt x="10985" y="7169"/>
                    <a:pt x="10435" y="7664"/>
                    <a:pt x="9787" y="8098"/>
                  </a:cubicBezTo>
                  <a:cubicBezTo>
                    <a:pt x="9510" y="8281"/>
                    <a:pt x="9255" y="8589"/>
                    <a:pt x="9339" y="8910"/>
                  </a:cubicBezTo>
                  <a:cubicBezTo>
                    <a:pt x="9430" y="9255"/>
                    <a:pt x="9681" y="9354"/>
                    <a:pt x="9970" y="9354"/>
                  </a:cubicBezTo>
                  <a:cubicBezTo>
                    <a:pt x="10061" y="9354"/>
                    <a:pt x="10155" y="9344"/>
                    <a:pt x="10249" y="9329"/>
                  </a:cubicBezTo>
                  <a:cubicBezTo>
                    <a:pt x="10619" y="9272"/>
                    <a:pt x="11009" y="9213"/>
                    <a:pt x="11386" y="9213"/>
                  </a:cubicBezTo>
                  <a:cubicBezTo>
                    <a:pt x="11772" y="9213"/>
                    <a:pt x="12143" y="9275"/>
                    <a:pt x="12467" y="9463"/>
                  </a:cubicBezTo>
                  <a:lnTo>
                    <a:pt x="13224" y="2138"/>
                  </a:lnTo>
                  <a:cubicBezTo>
                    <a:pt x="13234" y="2054"/>
                    <a:pt x="13184" y="1976"/>
                    <a:pt x="13098" y="1947"/>
                  </a:cubicBezTo>
                  <a:lnTo>
                    <a:pt x="8982" y="549"/>
                  </a:lnTo>
                  <a:cubicBezTo>
                    <a:pt x="8960" y="542"/>
                    <a:pt x="8939" y="538"/>
                    <a:pt x="8919" y="538"/>
                  </a:cubicBezTo>
                  <a:cubicBezTo>
                    <a:pt x="8913" y="538"/>
                    <a:pt x="8907" y="539"/>
                    <a:pt x="8901" y="539"/>
                  </a:cubicBezTo>
                  <a:lnTo>
                    <a:pt x="4027" y="1135"/>
                  </a:lnTo>
                  <a:cubicBezTo>
                    <a:pt x="4003" y="1138"/>
                    <a:pt x="3985" y="1141"/>
                    <a:pt x="3963" y="1141"/>
                  </a:cubicBezTo>
                  <a:cubicBezTo>
                    <a:pt x="3822" y="1141"/>
                    <a:pt x="3526" y="1015"/>
                    <a:pt x="518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402108" y="1098776"/>
              <a:ext cx="252844" cy="701340"/>
            </a:xfrm>
            <a:custGeom>
              <a:avLst/>
              <a:gdLst/>
              <a:ahLst/>
              <a:cxnLst/>
              <a:rect l="l" t="t" r="r" b="b"/>
              <a:pathLst>
                <a:path w="6499" h="18027" extrusionOk="0">
                  <a:moveTo>
                    <a:pt x="1694" y="1"/>
                  </a:moveTo>
                  <a:lnTo>
                    <a:pt x="0" y="16399"/>
                  </a:lnTo>
                  <a:lnTo>
                    <a:pt x="4803" y="18026"/>
                  </a:lnTo>
                  <a:lnTo>
                    <a:pt x="6499" y="1632"/>
                  </a:lnTo>
                  <a:lnTo>
                    <a:pt x="169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784855" y="1138342"/>
              <a:ext cx="252416" cy="697450"/>
            </a:xfrm>
            <a:custGeom>
              <a:avLst/>
              <a:gdLst/>
              <a:ahLst/>
              <a:cxnLst/>
              <a:rect l="l" t="t" r="r" b="b"/>
              <a:pathLst>
                <a:path w="6488" h="17927" extrusionOk="0">
                  <a:moveTo>
                    <a:pt x="1692" y="1"/>
                  </a:moveTo>
                  <a:lnTo>
                    <a:pt x="1" y="16397"/>
                  </a:lnTo>
                  <a:lnTo>
                    <a:pt x="4474" y="17912"/>
                  </a:lnTo>
                  <a:cubicBezTo>
                    <a:pt x="4504" y="17922"/>
                    <a:pt x="4534" y="17927"/>
                    <a:pt x="4564" y="17927"/>
                  </a:cubicBezTo>
                  <a:cubicBezTo>
                    <a:pt x="4701" y="17927"/>
                    <a:pt x="4825" y="17823"/>
                    <a:pt x="4839" y="17676"/>
                  </a:cubicBezTo>
                  <a:lnTo>
                    <a:pt x="6475" y="1854"/>
                  </a:lnTo>
                  <a:cubicBezTo>
                    <a:pt x="6487" y="1723"/>
                    <a:pt x="6408" y="1601"/>
                    <a:pt x="6285" y="1559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946194" y="1223622"/>
              <a:ext cx="25016" cy="182698"/>
            </a:xfrm>
            <a:custGeom>
              <a:avLst/>
              <a:gdLst/>
              <a:ahLst/>
              <a:cxnLst/>
              <a:rect l="l" t="t" r="r" b="b"/>
              <a:pathLst>
                <a:path w="643" h="4696" extrusionOk="0">
                  <a:moveTo>
                    <a:pt x="558" y="1"/>
                  </a:moveTo>
                  <a:cubicBezTo>
                    <a:pt x="522" y="1"/>
                    <a:pt x="486" y="21"/>
                    <a:pt x="475" y="67"/>
                  </a:cubicBezTo>
                  <a:cubicBezTo>
                    <a:pt x="227" y="1277"/>
                    <a:pt x="10" y="3404"/>
                    <a:pt x="1" y="4607"/>
                  </a:cubicBezTo>
                  <a:cubicBezTo>
                    <a:pt x="1" y="4664"/>
                    <a:pt x="46" y="4695"/>
                    <a:pt x="92" y="4695"/>
                  </a:cubicBezTo>
                  <a:cubicBezTo>
                    <a:pt x="130" y="4695"/>
                    <a:pt x="167" y="4673"/>
                    <a:pt x="177" y="4626"/>
                  </a:cubicBezTo>
                  <a:cubicBezTo>
                    <a:pt x="418" y="3447"/>
                    <a:pt x="634" y="1320"/>
                    <a:pt x="642" y="84"/>
                  </a:cubicBezTo>
                  <a:cubicBezTo>
                    <a:pt x="643" y="30"/>
                    <a:pt x="600" y="1"/>
                    <a:pt x="5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03576" y="1095158"/>
              <a:ext cx="837197" cy="744136"/>
            </a:xfrm>
            <a:custGeom>
              <a:avLst/>
              <a:gdLst/>
              <a:ahLst/>
              <a:cxnLst/>
              <a:rect l="l" t="t" r="r" b="b"/>
              <a:pathLst>
                <a:path w="21519" h="19127" extrusionOk="0">
                  <a:moveTo>
                    <a:pt x="6876" y="215"/>
                  </a:moveTo>
                  <a:lnTo>
                    <a:pt x="11502" y="1785"/>
                  </a:lnTo>
                  <a:lnTo>
                    <a:pt x="11466" y="2133"/>
                  </a:lnTo>
                  <a:cubicBezTo>
                    <a:pt x="11464" y="2133"/>
                    <a:pt x="11461" y="2133"/>
                    <a:pt x="11461" y="2130"/>
                  </a:cubicBezTo>
                  <a:lnTo>
                    <a:pt x="6840" y="560"/>
                  </a:lnTo>
                  <a:lnTo>
                    <a:pt x="6876" y="215"/>
                  </a:lnTo>
                  <a:close/>
                  <a:moveTo>
                    <a:pt x="16528" y="1215"/>
                  </a:moveTo>
                  <a:lnTo>
                    <a:pt x="16497" y="1561"/>
                  </a:lnTo>
                  <a:lnTo>
                    <a:pt x="11649" y="2154"/>
                  </a:lnTo>
                  <a:lnTo>
                    <a:pt x="11642" y="2154"/>
                  </a:lnTo>
                  <a:lnTo>
                    <a:pt x="11678" y="1809"/>
                  </a:lnTo>
                  <a:lnTo>
                    <a:pt x="16528" y="1215"/>
                  </a:lnTo>
                  <a:close/>
                  <a:moveTo>
                    <a:pt x="6640" y="734"/>
                  </a:moveTo>
                  <a:lnTo>
                    <a:pt x="6413" y="2931"/>
                  </a:lnTo>
                  <a:cubicBezTo>
                    <a:pt x="6342" y="2735"/>
                    <a:pt x="6218" y="2585"/>
                    <a:pt x="6044" y="2499"/>
                  </a:cubicBezTo>
                  <a:cubicBezTo>
                    <a:pt x="5893" y="2424"/>
                    <a:pt x="5725" y="2403"/>
                    <a:pt x="5553" y="2403"/>
                  </a:cubicBezTo>
                  <a:cubicBezTo>
                    <a:pt x="5450" y="2403"/>
                    <a:pt x="5345" y="2410"/>
                    <a:pt x="5241" y="2418"/>
                  </a:cubicBezTo>
                  <a:cubicBezTo>
                    <a:pt x="5138" y="2426"/>
                    <a:pt x="5039" y="2433"/>
                    <a:pt x="4946" y="2433"/>
                  </a:cubicBezTo>
                  <a:cubicBezTo>
                    <a:pt x="4747" y="2433"/>
                    <a:pt x="4579" y="2399"/>
                    <a:pt x="4460" y="2261"/>
                  </a:cubicBezTo>
                  <a:cubicBezTo>
                    <a:pt x="4312" y="2085"/>
                    <a:pt x="4334" y="1830"/>
                    <a:pt x="4362" y="1561"/>
                  </a:cubicBezTo>
                  <a:cubicBezTo>
                    <a:pt x="4372" y="1487"/>
                    <a:pt x="4377" y="1408"/>
                    <a:pt x="4379" y="1337"/>
                  </a:cubicBezTo>
                  <a:cubicBezTo>
                    <a:pt x="4386" y="1230"/>
                    <a:pt x="4374" y="1120"/>
                    <a:pt x="4360" y="1011"/>
                  </a:cubicBezTo>
                  <a:lnTo>
                    <a:pt x="6640" y="734"/>
                  </a:lnTo>
                  <a:close/>
                  <a:moveTo>
                    <a:pt x="6301" y="4000"/>
                  </a:moveTo>
                  <a:lnTo>
                    <a:pt x="6042" y="6513"/>
                  </a:lnTo>
                  <a:cubicBezTo>
                    <a:pt x="5977" y="6525"/>
                    <a:pt x="5912" y="6533"/>
                    <a:pt x="5850" y="6533"/>
                  </a:cubicBezTo>
                  <a:cubicBezTo>
                    <a:pt x="5811" y="6533"/>
                    <a:pt x="5773" y="6530"/>
                    <a:pt x="5737" y="6523"/>
                  </a:cubicBezTo>
                  <a:cubicBezTo>
                    <a:pt x="5539" y="6480"/>
                    <a:pt x="5427" y="6339"/>
                    <a:pt x="5368" y="6225"/>
                  </a:cubicBezTo>
                  <a:cubicBezTo>
                    <a:pt x="5237" y="5968"/>
                    <a:pt x="5237" y="5608"/>
                    <a:pt x="5363" y="5327"/>
                  </a:cubicBezTo>
                  <a:cubicBezTo>
                    <a:pt x="5482" y="5072"/>
                    <a:pt x="5661" y="4858"/>
                    <a:pt x="5847" y="4624"/>
                  </a:cubicBezTo>
                  <a:cubicBezTo>
                    <a:pt x="5999" y="4441"/>
                    <a:pt x="6161" y="4248"/>
                    <a:pt x="6282" y="4034"/>
                  </a:cubicBezTo>
                  <a:cubicBezTo>
                    <a:pt x="6290" y="4022"/>
                    <a:pt x="6294" y="4012"/>
                    <a:pt x="6301" y="4000"/>
                  </a:cubicBezTo>
                  <a:close/>
                  <a:moveTo>
                    <a:pt x="6821" y="746"/>
                  </a:moveTo>
                  <a:lnTo>
                    <a:pt x="11404" y="2299"/>
                  </a:lnTo>
                  <a:cubicBezTo>
                    <a:pt x="11418" y="2304"/>
                    <a:pt x="11435" y="2309"/>
                    <a:pt x="11449" y="2311"/>
                  </a:cubicBezTo>
                  <a:lnTo>
                    <a:pt x="10973" y="6909"/>
                  </a:lnTo>
                  <a:cubicBezTo>
                    <a:pt x="10894" y="7054"/>
                    <a:pt x="10768" y="7183"/>
                    <a:pt x="10637" y="7240"/>
                  </a:cubicBezTo>
                  <a:cubicBezTo>
                    <a:pt x="10586" y="7260"/>
                    <a:pt x="10537" y="7271"/>
                    <a:pt x="10489" y="7271"/>
                  </a:cubicBezTo>
                  <a:cubicBezTo>
                    <a:pt x="10443" y="7271"/>
                    <a:pt x="10399" y="7261"/>
                    <a:pt x="10358" y="7242"/>
                  </a:cubicBezTo>
                  <a:cubicBezTo>
                    <a:pt x="10280" y="7207"/>
                    <a:pt x="10211" y="7135"/>
                    <a:pt x="10141" y="7061"/>
                  </a:cubicBezTo>
                  <a:cubicBezTo>
                    <a:pt x="10061" y="6976"/>
                    <a:pt x="9977" y="6887"/>
                    <a:pt x="9863" y="6835"/>
                  </a:cubicBezTo>
                  <a:cubicBezTo>
                    <a:pt x="9800" y="6807"/>
                    <a:pt x="9735" y="6794"/>
                    <a:pt x="9668" y="6794"/>
                  </a:cubicBezTo>
                  <a:cubicBezTo>
                    <a:pt x="9591" y="6794"/>
                    <a:pt x="9513" y="6812"/>
                    <a:pt x="9436" y="6849"/>
                  </a:cubicBezTo>
                  <a:cubicBezTo>
                    <a:pt x="9224" y="6952"/>
                    <a:pt x="9041" y="7178"/>
                    <a:pt x="8969" y="7433"/>
                  </a:cubicBezTo>
                  <a:cubicBezTo>
                    <a:pt x="8929" y="7571"/>
                    <a:pt x="8910" y="7709"/>
                    <a:pt x="8888" y="7847"/>
                  </a:cubicBezTo>
                  <a:cubicBezTo>
                    <a:pt x="8855" y="8064"/>
                    <a:pt x="8829" y="8269"/>
                    <a:pt x="8727" y="8445"/>
                  </a:cubicBezTo>
                  <a:cubicBezTo>
                    <a:pt x="8588" y="8697"/>
                    <a:pt x="8299" y="8850"/>
                    <a:pt x="8014" y="8850"/>
                  </a:cubicBezTo>
                  <a:cubicBezTo>
                    <a:pt x="7925" y="8850"/>
                    <a:pt x="7838" y="8836"/>
                    <a:pt x="7755" y="8805"/>
                  </a:cubicBezTo>
                  <a:cubicBezTo>
                    <a:pt x="7400" y="8676"/>
                    <a:pt x="7166" y="8271"/>
                    <a:pt x="7238" y="7902"/>
                  </a:cubicBezTo>
                  <a:cubicBezTo>
                    <a:pt x="7269" y="7750"/>
                    <a:pt x="7340" y="7581"/>
                    <a:pt x="7409" y="7421"/>
                  </a:cubicBezTo>
                  <a:cubicBezTo>
                    <a:pt x="7564" y="7064"/>
                    <a:pt x="7721" y="6694"/>
                    <a:pt x="7447" y="6404"/>
                  </a:cubicBezTo>
                  <a:cubicBezTo>
                    <a:pt x="7330" y="6280"/>
                    <a:pt x="7195" y="6236"/>
                    <a:pt x="7050" y="6236"/>
                  </a:cubicBezTo>
                  <a:cubicBezTo>
                    <a:pt x="6864" y="6236"/>
                    <a:pt x="6661" y="6310"/>
                    <a:pt x="6461" y="6382"/>
                  </a:cubicBezTo>
                  <a:cubicBezTo>
                    <a:pt x="6387" y="6409"/>
                    <a:pt x="6309" y="6440"/>
                    <a:pt x="6232" y="6463"/>
                  </a:cubicBezTo>
                  <a:lnTo>
                    <a:pt x="6821" y="746"/>
                  </a:lnTo>
                  <a:close/>
                  <a:moveTo>
                    <a:pt x="16476" y="1740"/>
                  </a:moveTo>
                  <a:lnTo>
                    <a:pt x="15444" y="11733"/>
                  </a:lnTo>
                  <a:cubicBezTo>
                    <a:pt x="15223" y="11783"/>
                    <a:pt x="15008" y="11866"/>
                    <a:pt x="14799" y="11949"/>
                  </a:cubicBezTo>
                  <a:cubicBezTo>
                    <a:pt x="14548" y="12049"/>
                    <a:pt x="14313" y="12145"/>
                    <a:pt x="14060" y="12183"/>
                  </a:cubicBezTo>
                  <a:cubicBezTo>
                    <a:pt x="14001" y="12192"/>
                    <a:pt x="13940" y="12197"/>
                    <a:pt x="13879" y="12197"/>
                  </a:cubicBezTo>
                  <a:cubicBezTo>
                    <a:pt x="13475" y="12197"/>
                    <a:pt x="13064" y="11995"/>
                    <a:pt x="13000" y="11633"/>
                  </a:cubicBezTo>
                  <a:cubicBezTo>
                    <a:pt x="12938" y="11271"/>
                    <a:pt x="13250" y="10937"/>
                    <a:pt x="13536" y="10758"/>
                  </a:cubicBezTo>
                  <a:cubicBezTo>
                    <a:pt x="13658" y="10685"/>
                    <a:pt x="13789" y="10620"/>
                    <a:pt x="13917" y="10554"/>
                  </a:cubicBezTo>
                  <a:cubicBezTo>
                    <a:pt x="14143" y="10442"/>
                    <a:pt x="14379" y="10325"/>
                    <a:pt x="14575" y="10146"/>
                  </a:cubicBezTo>
                  <a:cubicBezTo>
                    <a:pt x="14908" y="9846"/>
                    <a:pt x="15070" y="9300"/>
                    <a:pt x="14777" y="8960"/>
                  </a:cubicBezTo>
                  <a:cubicBezTo>
                    <a:pt x="14611" y="8769"/>
                    <a:pt x="14388" y="8716"/>
                    <a:pt x="14146" y="8716"/>
                  </a:cubicBezTo>
                  <a:cubicBezTo>
                    <a:pt x="13992" y="8716"/>
                    <a:pt x="13831" y="8737"/>
                    <a:pt x="13672" y="8757"/>
                  </a:cubicBezTo>
                  <a:cubicBezTo>
                    <a:pt x="13513" y="8779"/>
                    <a:pt x="13357" y="8800"/>
                    <a:pt x="13214" y="8800"/>
                  </a:cubicBezTo>
                  <a:cubicBezTo>
                    <a:pt x="13022" y="8800"/>
                    <a:pt x="12853" y="8762"/>
                    <a:pt x="12728" y="8633"/>
                  </a:cubicBezTo>
                  <a:cubicBezTo>
                    <a:pt x="12486" y="8386"/>
                    <a:pt x="12586" y="7943"/>
                    <a:pt x="12783" y="7635"/>
                  </a:cubicBezTo>
                  <a:cubicBezTo>
                    <a:pt x="12848" y="7531"/>
                    <a:pt x="12929" y="7431"/>
                    <a:pt x="13002" y="7328"/>
                  </a:cubicBezTo>
                  <a:cubicBezTo>
                    <a:pt x="13172" y="7107"/>
                    <a:pt x="13348" y="6875"/>
                    <a:pt x="13426" y="6597"/>
                  </a:cubicBezTo>
                  <a:cubicBezTo>
                    <a:pt x="13577" y="6042"/>
                    <a:pt x="13253" y="5408"/>
                    <a:pt x="12714" y="5208"/>
                  </a:cubicBezTo>
                  <a:cubicBezTo>
                    <a:pt x="12594" y="5164"/>
                    <a:pt x="12467" y="5143"/>
                    <a:pt x="12340" y="5143"/>
                  </a:cubicBezTo>
                  <a:cubicBezTo>
                    <a:pt x="11900" y="5143"/>
                    <a:pt x="11459" y="5394"/>
                    <a:pt x="11271" y="5799"/>
                  </a:cubicBezTo>
                  <a:cubicBezTo>
                    <a:pt x="11266" y="5804"/>
                    <a:pt x="11266" y="5811"/>
                    <a:pt x="11263" y="5813"/>
                  </a:cubicBezTo>
                  <a:lnTo>
                    <a:pt x="11623" y="2330"/>
                  </a:lnTo>
                  <a:cubicBezTo>
                    <a:pt x="11640" y="2330"/>
                    <a:pt x="11657" y="2326"/>
                    <a:pt x="11668" y="2326"/>
                  </a:cubicBezTo>
                  <a:lnTo>
                    <a:pt x="16476" y="1740"/>
                  </a:lnTo>
                  <a:close/>
                  <a:moveTo>
                    <a:pt x="16657" y="1766"/>
                  </a:moveTo>
                  <a:lnTo>
                    <a:pt x="20709" y="3143"/>
                  </a:lnTo>
                  <a:cubicBezTo>
                    <a:pt x="20752" y="3157"/>
                    <a:pt x="20775" y="3195"/>
                    <a:pt x="20773" y="3240"/>
                  </a:cubicBezTo>
                  <a:lnTo>
                    <a:pt x="19644" y="14153"/>
                  </a:lnTo>
                  <a:cubicBezTo>
                    <a:pt x="19600" y="14149"/>
                    <a:pt x="19556" y="14147"/>
                    <a:pt x="19512" y="14147"/>
                  </a:cubicBezTo>
                  <a:cubicBezTo>
                    <a:pt x="19148" y="14147"/>
                    <a:pt x="18798" y="14273"/>
                    <a:pt x="18462" y="14396"/>
                  </a:cubicBezTo>
                  <a:cubicBezTo>
                    <a:pt x="18298" y="14455"/>
                    <a:pt x="18129" y="14517"/>
                    <a:pt x="17957" y="14560"/>
                  </a:cubicBezTo>
                  <a:cubicBezTo>
                    <a:pt x="17813" y="14599"/>
                    <a:pt x="17661" y="14620"/>
                    <a:pt x="17512" y="14620"/>
                  </a:cubicBezTo>
                  <a:cubicBezTo>
                    <a:pt x="17092" y="14620"/>
                    <a:pt x="16700" y="14458"/>
                    <a:pt x="16585" y="14110"/>
                  </a:cubicBezTo>
                  <a:cubicBezTo>
                    <a:pt x="16499" y="13843"/>
                    <a:pt x="16597" y="13557"/>
                    <a:pt x="16702" y="13257"/>
                  </a:cubicBezTo>
                  <a:cubicBezTo>
                    <a:pt x="16814" y="12931"/>
                    <a:pt x="16931" y="12593"/>
                    <a:pt x="16802" y="12264"/>
                  </a:cubicBezTo>
                  <a:cubicBezTo>
                    <a:pt x="16652" y="11870"/>
                    <a:pt x="16217" y="11698"/>
                    <a:pt x="15790" y="11698"/>
                  </a:cubicBezTo>
                  <a:cubicBezTo>
                    <a:pt x="15736" y="11698"/>
                    <a:pt x="15683" y="11701"/>
                    <a:pt x="15630" y="11706"/>
                  </a:cubicBezTo>
                  <a:lnTo>
                    <a:pt x="16657" y="1766"/>
                  </a:lnTo>
                  <a:close/>
                  <a:moveTo>
                    <a:pt x="4184" y="1030"/>
                  </a:moveTo>
                  <a:cubicBezTo>
                    <a:pt x="4198" y="1132"/>
                    <a:pt x="4205" y="1230"/>
                    <a:pt x="4198" y="1327"/>
                  </a:cubicBezTo>
                  <a:cubicBezTo>
                    <a:pt x="4196" y="1397"/>
                    <a:pt x="4186" y="1470"/>
                    <a:pt x="4181" y="1542"/>
                  </a:cubicBezTo>
                  <a:cubicBezTo>
                    <a:pt x="4153" y="1823"/>
                    <a:pt x="4124" y="2142"/>
                    <a:pt x="4320" y="2376"/>
                  </a:cubicBezTo>
                  <a:cubicBezTo>
                    <a:pt x="4485" y="2570"/>
                    <a:pt x="4712" y="2615"/>
                    <a:pt x="4952" y="2615"/>
                  </a:cubicBezTo>
                  <a:cubicBezTo>
                    <a:pt x="5050" y="2615"/>
                    <a:pt x="5150" y="2607"/>
                    <a:pt x="5249" y="2600"/>
                  </a:cubicBezTo>
                  <a:cubicBezTo>
                    <a:pt x="5349" y="2593"/>
                    <a:pt x="5452" y="2585"/>
                    <a:pt x="5551" y="2585"/>
                  </a:cubicBezTo>
                  <a:cubicBezTo>
                    <a:pt x="5699" y="2585"/>
                    <a:pt x="5840" y="2602"/>
                    <a:pt x="5961" y="2661"/>
                  </a:cubicBezTo>
                  <a:cubicBezTo>
                    <a:pt x="6104" y="2733"/>
                    <a:pt x="6206" y="2859"/>
                    <a:pt x="6259" y="3031"/>
                  </a:cubicBezTo>
                  <a:cubicBezTo>
                    <a:pt x="6342" y="3305"/>
                    <a:pt x="6292" y="3662"/>
                    <a:pt x="6128" y="3945"/>
                  </a:cubicBezTo>
                  <a:cubicBezTo>
                    <a:pt x="6011" y="4148"/>
                    <a:pt x="5861" y="4334"/>
                    <a:pt x="5711" y="4512"/>
                  </a:cubicBezTo>
                  <a:cubicBezTo>
                    <a:pt x="5523" y="4741"/>
                    <a:pt x="5330" y="4977"/>
                    <a:pt x="5201" y="5253"/>
                  </a:cubicBezTo>
                  <a:cubicBezTo>
                    <a:pt x="5053" y="5580"/>
                    <a:pt x="5056" y="6004"/>
                    <a:pt x="5210" y="6304"/>
                  </a:cubicBezTo>
                  <a:cubicBezTo>
                    <a:pt x="5320" y="6518"/>
                    <a:pt x="5492" y="6652"/>
                    <a:pt x="5706" y="6697"/>
                  </a:cubicBezTo>
                  <a:cubicBezTo>
                    <a:pt x="5760" y="6708"/>
                    <a:pt x="5813" y="6712"/>
                    <a:pt x="5866" y="6712"/>
                  </a:cubicBezTo>
                  <a:cubicBezTo>
                    <a:pt x="5919" y="6712"/>
                    <a:pt x="5972" y="6708"/>
                    <a:pt x="6023" y="6699"/>
                  </a:cubicBezTo>
                  <a:lnTo>
                    <a:pt x="6023" y="6699"/>
                  </a:lnTo>
                  <a:lnTo>
                    <a:pt x="5077" y="15880"/>
                  </a:lnTo>
                  <a:cubicBezTo>
                    <a:pt x="5063" y="15880"/>
                    <a:pt x="5046" y="15882"/>
                    <a:pt x="5029" y="15882"/>
                  </a:cubicBezTo>
                  <a:lnTo>
                    <a:pt x="870" y="16390"/>
                  </a:lnTo>
                  <a:cubicBezTo>
                    <a:pt x="867" y="16390"/>
                    <a:pt x="863" y="16391"/>
                    <a:pt x="859" y="16391"/>
                  </a:cubicBezTo>
                  <a:cubicBezTo>
                    <a:pt x="849" y="16391"/>
                    <a:pt x="838" y="16389"/>
                    <a:pt x="830" y="16387"/>
                  </a:cubicBezTo>
                  <a:cubicBezTo>
                    <a:pt x="815" y="16380"/>
                    <a:pt x="806" y="16375"/>
                    <a:pt x="794" y="16366"/>
                  </a:cubicBezTo>
                  <a:cubicBezTo>
                    <a:pt x="775" y="16344"/>
                    <a:pt x="765" y="16318"/>
                    <a:pt x="768" y="16292"/>
                  </a:cubicBezTo>
                  <a:lnTo>
                    <a:pt x="2314" y="1332"/>
                  </a:lnTo>
                  <a:cubicBezTo>
                    <a:pt x="2319" y="1287"/>
                    <a:pt x="2352" y="1254"/>
                    <a:pt x="2395" y="1249"/>
                  </a:cubicBezTo>
                  <a:lnTo>
                    <a:pt x="4184" y="1030"/>
                  </a:lnTo>
                  <a:close/>
                  <a:moveTo>
                    <a:pt x="6695" y="198"/>
                  </a:moveTo>
                  <a:lnTo>
                    <a:pt x="6659" y="544"/>
                  </a:lnTo>
                  <a:lnTo>
                    <a:pt x="2369" y="1068"/>
                  </a:lnTo>
                  <a:cubicBezTo>
                    <a:pt x="2242" y="1082"/>
                    <a:pt x="2142" y="1182"/>
                    <a:pt x="2130" y="1311"/>
                  </a:cubicBezTo>
                  <a:lnTo>
                    <a:pt x="587" y="16271"/>
                  </a:lnTo>
                  <a:cubicBezTo>
                    <a:pt x="577" y="16354"/>
                    <a:pt x="608" y="16435"/>
                    <a:pt x="668" y="16495"/>
                  </a:cubicBezTo>
                  <a:cubicBezTo>
                    <a:pt x="718" y="16545"/>
                    <a:pt x="785" y="16571"/>
                    <a:pt x="852" y="16571"/>
                  </a:cubicBezTo>
                  <a:cubicBezTo>
                    <a:pt x="864" y="16571"/>
                    <a:pt x="877" y="16570"/>
                    <a:pt x="889" y="16568"/>
                  </a:cubicBezTo>
                  <a:lnTo>
                    <a:pt x="5048" y="16063"/>
                  </a:lnTo>
                  <a:lnTo>
                    <a:pt x="5056" y="16063"/>
                  </a:lnTo>
                  <a:lnTo>
                    <a:pt x="5020" y="16409"/>
                  </a:lnTo>
                  <a:lnTo>
                    <a:pt x="406" y="16971"/>
                  </a:lnTo>
                  <a:cubicBezTo>
                    <a:pt x="397" y="16972"/>
                    <a:pt x="388" y="16973"/>
                    <a:pt x="379" y="16973"/>
                  </a:cubicBezTo>
                  <a:cubicBezTo>
                    <a:pt x="331" y="16973"/>
                    <a:pt x="285" y="16952"/>
                    <a:pt x="251" y="16916"/>
                  </a:cubicBezTo>
                  <a:cubicBezTo>
                    <a:pt x="208" y="16876"/>
                    <a:pt x="187" y="16819"/>
                    <a:pt x="194" y="16761"/>
                  </a:cubicBezTo>
                  <a:lnTo>
                    <a:pt x="1828" y="937"/>
                  </a:lnTo>
                  <a:cubicBezTo>
                    <a:pt x="1837" y="849"/>
                    <a:pt x="1906" y="777"/>
                    <a:pt x="1992" y="770"/>
                  </a:cubicBezTo>
                  <a:lnTo>
                    <a:pt x="6695" y="198"/>
                  </a:lnTo>
                  <a:close/>
                  <a:moveTo>
                    <a:pt x="7043" y="6417"/>
                  </a:moveTo>
                  <a:cubicBezTo>
                    <a:pt x="7147" y="6417"/>
                    <a:pt x="7239" y="6448"/>
                    <a:pt x="7316" y="6528"/>
                  </a:cubicBezTo>
                  <a:cubicBezTo>
                    <a:pt x="7509" y="6730"/>
                    <a:pt x="7388" y="7018"/>
                    <a:pt x="7245" y="7350"/>
                  </a:cubicBezTo>
                  <a:cubicBezTo>
                    <a:pt x="7173" y="7519"/>
                    <a:pt x="7095" y="7695"/>
                    <a:pt x="7064" y="7871"/>
                  </a:cubicBezTo>
                  <a:cubicBezTo>
                    <a:pt x="6980" y="8324"/>
                    <a:pt x="7261" y="8817"/>
                    <a:pt x="7695" y="8974"/>
                  </a:cubicBezTo>
                  <a:cubicBezTo>
                    <a:pt x="7796" y="9011"/>
                    <a:pt x="7902" y="9029"/>
                    <a:pt x="8009" y="9029"/>
                  </a:cubicBezTo>
                  <a:cubicBezTo>
                    <a:pt x="8360" y="9029"/>
                    <a:pt x="8715" y="8840"/>
                    <a:pt x="8886" y="8531"/>
                  </a:cubicBezTo>
                  <a:cubicBezTo>
                    <a:pt x="9000" y="8324"/>
                    <a:pt x="9034" y="8093"/>
                    <a:pt x="9067" y="7871"/>
                  </a:cubicBezTo>
                  <a:cubicBezTo>
                    <a:pt x="9084" y="7740"/>
                    <a:pt x="9105" y="7604"/>
                    <a:pt x="9141" y="7481"/>
                  </a:cubicBezTo>
                  <a:cubicBezTo>
                    <a:pt x="9201" y="7278"/>
                    <a:pt x="9351" y="7087"/>
                    <a:pt x="9513" y="7014"/>
                  </a:cubicBezTo>
                  <a:cubicBezTo>
                    <a:pt x="9568" y="6989"/>
                    <a:pt x="9619" y="6976"/>
                    <a:pt x="9669" y="6976"/>
                  </a:cubicBezTo>
                  <a:cubicBezTo>
                    <a:pt x="9710" y="6976"/>
                    <a:pt x="9751" y="6985"/>
                    <a:pt x="9791" y="7002"/>
                  </a:cubicBezTo>
                  <a:cubicBezTo>
                    <a:pt x="9870" y="7037"/>
                    <a:pt x="9939" y="7109"/>
                    <a:pt x="10010" y="7183"/>
                  </a:cubicBezTo>
                  <a:cubicBezTo>
                    <a:pt x="10089" y="7266"/>
                    <a:pt x="10172" y="7352"/>
                    <a:pt x="10284" y="7407"/>
                  </a:cubicBezTo>
                  <a:cubicBezTo>
                    <a:pt x="10349" y="7436"/>
                    <a:pt x="10418" y="7451"/>
                    <a:pt x="10488" y="7451"/>
                  </a:cubicBezTo>
                  <a:cubicBezTo>
                    <a:pt x="10560" y="7451"/>
                    <a:pt x="10634" y="7436"/>
                    <a:pt x="10708" y="7404"/>
                  </a:cubicBezTo>
                  <a:cubicBezTo>
                    <a:pt x="10787" y="7369"/>
                    <a:pt x="10868" y="7316"/>
                    <a:pt x="10940" y="7249"/>
                  </a:cubicBezTo>
                  <a:lnTo>
                    <a:pt x="10940" y="7249"/>
                  </a:lnTo>
                  <a:lnTo>
                    <a:pt x="9882" y="17469"/>
                  </a:lnTo>
                  <a:lnTo>
                    <a:pt x="5301" y="15911"/>
                  </a:lnTo>
                  <a:cubicBezTo>
                    <a:pt x="5284" y="15904"/>
                    <a:pt x="5270" y="15901"/>
                    <a:pt x="5256" y="15899"/>
                  </a:cubicBezTo>
                  <a:lnTo>
                    <a:pt x="6211" y="6659"/>
                  </a:lnTo>
                  <a:cubicBezTo>
                    <a:pt x="6316" y="6630"/>
                    <a:pt x="6421" y="6590"/>
                    <a:pt x="6523" y="6551"/>
                  </a:cubicBezTo>
                  <a:cubicBezTo>
                    <a:pt x="6716" y="6481"/>
                    <a:pt x="6892" y="6417"/>
                    <a:pt x="7043" y="6417"/>
                  </a:cubicBezTo>
                  <a:close/>
                  <a:moveTo>
                    <a:pt x="12340" y="5327"/>
                  </a:moveTo>
                  <a:cubicBezTo>
                    <a:pt x="12447" y="5327"/>
                    <a:pt x="12553" y="5345"/>
                    <a:pt x="12655" y="5382"/>
                  </a:cubicBezTo>
                  <a:cubicBezTo>
                    <a:pt x="13102" y="5546"/>
                    <a:pt x="13381" y="6094"/>
                    <a:pt x="13257" y="6551"/>
                  </a:cubicBezTo>
                  <a:cubicBezTo>
                    <a:pt x="13188" y="6799"/>
                    <a:pt x="13031" y="7004"/>
                    <a:pt x="12864" y="7226"/>
                  </a:cubicBezTo>
                  <a:cubicBezTo>
                    <a:pt x="12786" y="7326"/>
                    <a:pt x="12705" y="7433"/>
                    <a:pt x="12633" y="7540"/>
                  </a:cubicBezTo>
                  <a:cubicBezTo>
                    <a:pt x="12390" y="7919"/>
                    <a:pt x="12285" y="8443"/>
                    <a:pt x="12605" y="8765"/>
                  </a:cubicBezTo>
                  <a:cubicBezTo>
                    <a:pt x="12773" y="8934"/>
                    <a:pt x="12991" y="8982"/>
                    <a:pt x="13226" y="8982"/>
                  </a:cubicBezTo>
                  <a:cubicBezTo>
                    <a:pt x="13381" y="8982"/>
                    <a:pt x="13542" y="8962"/>
                    <a:pt x="13700" y="8941"/>
                  </a:cubicBezTo>
                  <a:cubicBezTo>
                    <a:pt x="13856" y="8919"/>
                    <a:pt x="14009" y="8898"/>
                    <a:pt x="14148" y="8898"/>
                  </a:cubicBezTo>
                  <a:cubicBezTo>
                    <a:pt x="14348" y="8898"/>
                    <a:pt x="14522" y="8941"/>
                    <a:pt x="14644" y="9084"/>
                  </a:cubicBezTo>
                  <a:cubicBezTo>
                    <a:pt x="14865" y="9336"/>
                    <a:pt x="14722" y="9777"/>
                    <a:pt x="14460" y="10015"/>
                  </a:cubicBezTo>
                  <a:cubicBezTo>
                    <a:pt x="14284" y="10175"/>
                    <a:pt x="14070" y="10280"/>
                    <a:pt x="13843" y="10394"/>
                  </a:cubicBezTo>
                  <a:cubicBezTo>
                    <a:pt x="13712" y="10458"/>
                    <a:pt x="13574" y="10527"/>
                    <a:pt x="13448" y="10608"/>
                  </a:cubicBezTo>
                  <a:cubicBezTo>
                    <a:pt x="13098" y="10825"/>
                    <a:pt x="12750" y="11216"/>
                    <a:pt x="12829" y="11664"/>
                  </a:cubicBezTo>
                  <a:cubicBezTo>
                    <a:pt x="12907" y="12134"/>
                    <a:pt x="13402" y="12378"/>
                    <a:pt x="13882" y="12378"/>
                  </a:cubicBezTo>
                  <a:cubicBezTo>
                    <a:pt x="13953" y="12378"/>
                    <a:pt x="14024" y="12372"/>
                    <a:pt x="14093" y="12362"/>
                  </a:cubicBezTo>
                  <a:cubicBezTo>
                    <a:pt x="14365" y="12319"/>
                    <a:pt x="14622" y="12219"/>
                    <a:pt x="14870" y="12121"/>
                  </a:cubicBezTo>
                  <a:cubicBezTo>
                    <a:pt x="15051" y="12049"/>
                    <a:pt x="15239" y="11978"/>
                    <a:pt x="15430" y="11930"/>
                  </a:cubicBezTo>
                  <a:lnTo>
                    <a:pt x="15430" y="11930"/>
                  </a:lnTo>
                  <a:lnTo>
                    <a:pt x="14915" y="16902"/>
                  </a:lnTo>
                  <a:cubicBezTo>
                    <a:pt x="14901" y="16902"/>
                    <a:pt x="14884" y="16904"/>
                    <a:pt x="14868" y="16904"/>
                  </a:cubicBezTo>
                  <a:lnTo>
                    <a:pt x="10061" y="17493"/>
                  </a:lnTo>
                  <a:lnTo>
                    <a:pt x="10061" y="17493"/>
                  </a:lnTo>
                  <a:lnTo>
                    <a:pt x="11149" y="6961"/>
                  </a:lnTo>
                  <a:cubicBezTo>
                    <a:pt x="11163" y="6933"/>
                    <a:pt x="11175" y="6902"/>
                    <a:pt x="11187" y="6873"/>
                  </a:cubicBezTo>
                  <a:cubicBezTo>
                    <a:pt x="11240" y="6721"/>
                    <a:pt x="11268" y="6561"/>
                    <a:pt x="11297" y="6409"/>
                  </a:cubicBezTo>
                  <a:cubicBezTo>
                    <a:pt x="11330" y="6220"/>
                    <a:pt x="11359" y="6042"/>
                    <a:pt x="11437" y="5877"/>
                  </a:cubicBezTo>
                  <a:cubicBezTo>
                    <a:pt x="11598" y="5539"/>
                    <a:pt x="11970" y="5327"/>
                    <a:pt x="12340" y="5327"/>
                  </a:cubicBezTo>
                  <a:close/>
                  <a:moveTo>
                    <a:pt x="5237" y="16080"/>
                  </a:moveTo>
                  <a:cubicBezTo>
                    <a:pt x="5241" y="16080"/>
                    <a:pt x="5241" y="16080"/>
                    <a:pt x="5244" y="16082"/>
                  </a:cubicBezTo>
                  <a:lnTo>
                    <a:pt x="9865" y="17652"/>
                  </a:lnTo>
                  <a:lnTo>
                    <a:pt x="9829" y="17998"/>
                  </a:lnTo>
                  <a:lnTo>
                    <a:pt x="5201" y="16428"/>
                  </a:lnTo>
                  <a:lnTo>
                    <a:pt x="5237" y="16080"/>
                  </a:lnTo>
                  <a:close/>
                  <a:moveTo>
                    <a:pt x="14894" y="17078"/>
                  </a:moveTo>
                  <a:lnTo>
                    <a:pt x="14858" y="17424"/>
                  </a:lnTo>
                  <a:lnTo>
                    <a:pt x="10008" y="18017"/>
                  </a:lnTo>
                  <a:lnTo>
                    <a:pt x="10044" y="17671"/>
                  </a:lnTo>
                  <a:lnTo>
                    <a:pt x="14889" y="17078"/>
                  </a:lnTo>
                  <a:close/>
                  <a:moveTo>
                    <a:pt x="15792" y="11873"/>
                  </a:moveTo>
                  <a:cubicBezTo>
                    <a:pt x="16153" y="11873"/>
                    <a:pt x="16511" y="12013"/>
                    <a:pt x="16633" y="12326"/>
                  </a:cubicBezTo>
                  <a:cubicBezTo>
                    <a:pt x="16738" y="12593"/>
                    <a:pt x="16635" y="12886"/>
                    <a:pt x="16528" y="13198"/>
                  </a:cubicBezTo>
                  <a:cubicBezTo>
                    <a:pt x="16418" y="13515"/>
                    <a:pt x="16309" y="13841"/>
                    <a:pt x="16414" y="14165"/>
                  </a:cubicBezTo>
                  <a:cubicBezTo>
                    <a:pt x="16551" y="14600"/>
                    <a:pt x="17021" y="14802"/>
                    <a:pt x="17515" y="14802"/>
                  </a:cubicBezTo>
                  <a:cubicBezTo>
                    <a:pt x="17679" y="14802"/>
                    <a:pt x="17845" y="14780"/>
                    <a:pt x="18003" y="14737"/>
                  </a:cubicBezTo>
                  <a:cubicBezTo>
                    <a:pt x="18179" y="14689"/>
                    <a:pt x="18350" y="14627"/>
                    <a:pt x="18522" y="14567"/>
                  </a:cubicBezTo>
                  <a:cubicBezTo>
                    <a:pt x="18855" y="14446"/>
                    <a:pt x="19173" y="14331"/>
                    <a:pt x="19502" y="14331"/>
                  </a:cubicBezTo>
                  <a:cubicBezTo>
                    <a:pt x="19542" y="14331"/>
                    <a:pt x="19582" y="14333"/>
                    <a:pt x="19622" y="14336"/>
                  </a:cubicBezTo>
                  <a:lnTo>
                    <a:pt x="19320" y="17259"/>
                  </a:lnTo>
                  <a:lnTo>
                    <a:pt x="19227" y="18195"/>
                  </a:lnTo>
                  <a:cubicBezTo>
                    <a:pt x="19225" y="18224"/>
                    <a:pt x="19208" y="18248"/>
                    <a:pt x="19184" y="18262"/>
                  </a:cubicBezTo>
                  <a:cubicBezTo>
                    <a:pt x="19169" y="18272"/>
                    <a:pt x="19153" y="18277"/>
                    <a:pt x="19136" y="18277"/>
                  </a:cubicBezTo>
                  <a:cubicBezTo>
                    <a:pt x="19126" y="18277"/>
                    <a:pt x="19116" y="18275"/>
                    <a:pt x="19105" y="18272"/>
                  </a:cubicBezTo>
                  <a:lnTo>
                    <a:pt x="15134" y="16926"/>
                  </a:lnTo>
                  <a:cubicBezTo>
                    <a:pt x="15120" y="16921"/>
                    <a:pt x="15106" y="16916"/>
                    <a:pt x="15092" y="16914"/>
                  </a:cubicBezTo>
                  <a:lnTo>
                    <a:pt x="15609" y="11885"/>
                  </a:lnTo>
                  <a:cubicBezTo>
                    <a:pt x="15669" y="11877"/>
                    <a:pt x="15731" y="11873"/>
                    <a:pt x="15792" y="11873"/>
                  </a:cubicBezTo>
                  <a:close/>
                  <a:moveTo>
                    <a:pt x="16707" y="1239"/>
                  </a:moveTo>
                  <a:lnTo>
                    <a:pt x="21192" y="2762"/>
                  </a:lnTo>
                  <a:cubicBezTo>
                    <a:pt x="21276" y="2790"/>
                    <a:pt x="21328" y="2871"/>
                    <a:pt x="21321" y="2959"/>
                  </a:cubicBezTo>
                  <a:lnTo>
                    <a:pt x="19689" y="18779"/>
                  </a:lnTo>
                  <a:cubicBezTo>
                    <a:pt x="19682" y="18834"/>
                    <a:pt x="19649" y="18889"/>
                    <a:pt x="19601" y="18917"/>
                  </a:cubicBezTo>
                  <a:cubicBezTo>
                    <a:pt x="19571" y="18938"/>
                    <a:pt x="19536" y="18949"/>
                    <a:pt x="19500" y="18949"/>
                  </a:cubicBezTo>
                  <a:cubicBezTo>
                    <a:pt x="19479" y="18949"/>
                    <a:pt x="19459" y="18946"/>
                    <a:pt x="19439" y="18939"/>
                  </a:cubicBezTo>
                  <a:lnTo>
                    <a:pt x="15034" y="17445"/>
                  </a:lnTo>
                  <a:lnTo>
                    <a:pt x="15070" y="17100"/>
                  </a:lnTo>
                  <a:cubicBezTo>
                    <a:pt x="15073" y="17100"/>
                    <a:pt x="15073" y="17100"/>
                    <a:pt x="15075" y="17102"/>
                  </a:cubicBezTo>
                  <a:lnTo>
                    <a:pt x="19041" y="18448"/>
                  </a:lnTo>
                  <a:cubicBezTo>
                    <a:pt x="19072" y="18460"/>
                    <a:pt x="19101" y="18462"/>
                    <a:pt x="19132" y="18462"/>
                  </a:cubicBezTo>
                  <a:cubicBezTo>
                    <a:pt x="19182" y="18462"/>
                    <a:pt x="19232" y="18448"/>
                    <a:pt x="19277" y="18419"/>
                  </a:cubicBezTo>
                  <a:cubicBezTo>
                    <a:pt x="19348" y="18376"/>
                    <a:pt x="19394" y="18300"/>
                    <a:pt x="19403" y="18217"/>
                  </a:cubicBezTo>
                  <a:lnTo>
                    <a:pt x="20947" y="3257"/>
                  </a:lnTo>
                  <a:cubicBezTo>
                    <a:pt x="20964" y="3131"/>
                    <a:pt x="20885" y="3012"/>
                    <a:pt x="20763" y="2971"/>
                  </a:cubicBezTo>
                  <a:lnTo>
                    <a:pt x="16671" y="1585"/>
                  </a:lnTo>
                  <a:lnTo>
                    <a:pt x="16707" y="1239"/>
                  </a:lnTo>
                  <a:close/>
                  <a:moveTo>
                    <a:pt x="6783" y="1"/>
                  </a:moveTo>
                  <a:lnTo>
                    <a:pt x="1968" y="587"/>
                  </a:lnTo>
                  <a:cubicBezTo>
                    <a:pt x="1794" y="608"/>
                    <a:pt x="1661" y="741"/>
                    <a:pt x="1647" y="915"/>
                  </a:cubicBezTo>
                  <a:lnTo>
                    <a:pt x="13" y="16742"/>
                  </a:lnTo>
                  <a:cubicBezTo>
                    <a:pt x="1" y="16854"/>
                    <a:pt x="41" y="16964"/>
                    <a:pt x="122" y="17042"/>
                  </a:cubicBezTo>
                  <a:cubicBezTo>
                    <a:pt x="191" y="17112"/>
                    <a:pt x="282" y="17150"/>
                    <a:pt x="382" y="17150"/>
                  </a:cubicBezTo>
                  <a:cubicBezTo>
                    <a:pt x="396" y="17150"/>
                    <a:pt x="410" y="17147"/>
                    <a:pt x="425" y="17147"/>
                  </a:cubicBezTo>
                  <a:lnTo>
                    <a:pt x="5091" y="16578"/>
                  </a:lnTo>
                  <a:lnTo>
                    <a:pt x="9875" y="18200"/>
                  </a:lnTo>
                  <a:cubicBezTo>
                    <a:pt x="9882" y="18203"/>
                    <a:pt x="9894" y="18207"/>
                    <a:pt x="9903" y="18207"/>
                  </a:cubicBezTo>
                  <a:lnTo>
                    <a:pt x="9915" y="18207"/>
                  </a:lnTo>
                  <a:lnTo>
                    <a:pt x="14930" y="17595"/>
                  </a:lnTo>
                  <a:lnTo>
                    <a:pt x="19382" y="19105"/>
                  </a:lnTo>
                  <a:cubicBezTo>
                    <a:pt x="19420" y="19120"/>
                    <a:pt x="19458" y="19127"/>
                    <a:pt x="19501" y="19127"/>
                  </a:cubicBezTo>
                  <a:cubicBezTo>
                    <a:pt x="19568" y="19127"/>
                    <a:pt x="19641" y="19105"/>
                    <a:pt x="19701" y="19067"/>
                  </a:cubicBezTo>
                  <a:cubicBezTo>
                    <a:pt x="19796" y="19008"/>
                    <a:pt x="19856" y="18905"/>
                    <a:pt x="19865" y="18793"/>
                  </a:cubicBezTo>
                  <a:lnTo>
                    <a:pt x="21502" y="2966"/>
                  </a:lnTo>
                  <a:cubicBezTo>
                    <a:pt x="21519" y="2797"/>
                    <a:pt x="21419" y="2640"/>
                    <a:pt x="21254" y="2583"/>
                  </a:cubicBezTo>
                  <a:lnTo>
                    <a:pt x="16664" y="1025"/>
                  </a:lnTo>
                  <a:cubicBezTo>
                    <a:pt x="16654" y="1023"/>
                    <a:pt x="16645" y="1023"/>
                    <a:pt x="16633" y="1023"/>
                  </a:cubicBezTo>
                  <a:cubicBezTo>
                    <a:pt x="16626" y="1023"/>
                    <a:pt x="16623" y="1020"/>
                    <a:pt x="16621" y="1020"/>
                  </a:cubicBezTo>
                  <a:lnTo>
                    <a:pt x="11607" y="1630"/>
                  </a:lnTo>
                  <a:lnTo>
                    <a:pt x="6823" y="8"/>
                  </a:lnTo>
                  <a:cubicBezTo>
                    <a:pt x="6814" y="4"/>
                    <a:pt x="6808" y="2"/>
                    <a:pt x="6801" y="2"/>
                  </a:cubicBezTo>
                  <a:cubicBezTo>
                    <a:pt x="6798" y="2"/>
                    <a:pt x="6795" y="2"/>
                    <a:pt x="6792" y="3"/>
                  </a:cubicBezTo>
                  <a:cubicBezTo>
                    <a:pt x="6787" y="3"/>
                    <a:pt x="6785" y="1"/>
                    <a:pt x="6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648416" y="1562718"/>
              <a:ext cx="83762" cy="61664"/>
            </a:xfrm>
            <a:custGeom>
              <a:avLst/>
              <a:gdLst/>
              <a:ahLst/>
              <a:cxnLst/>
              <a:rect l="l" t="t" r="r" b="b"/>
              <a:pathLst>
                <a:path w="2153" h="1585" extrusionOk="0">
                  <a:moveTo>
                    <a:pt x="163" y="1"/>
                  </a:moveTo>
                  <a:lnTo>
                    <a:pt x="1" y="1585"/>
                  </a:lnTo>
                  <a:lnTo>
                    <a:pt x="1314" y="1230"/>
                  </a:lnTo>
                  <a:lnTo>
                    <a:pt x="2152" y="1003"/>
                  </a:lnTo>
                  <a:lnTo>
                    <a:pt x="215" y="2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517928" y="1292017"/>
              <a:ext cx="83840" cy="61664"/>
            </a:xfrm>
            <a:custGeom>
              <a:avLst/>
              <a:gdLst/>
              <a:ahLst/>
              <a:cxnLst/>
              <a:rect l="l" t="t" r="r" b="b"/>
              <a:pathLst>
                <a:path w="2155" h="1585" extrusionOk="0">
                  <a:moveTo>
                    <a:pt x="165" y="0"/>
                  </a:moveTo>
                  <a:lnTo>
                    <a:pt x="1" y="1584"/>
                  </a:lnTo>
                  <a:lnTo>
                    <a:pt x="1314" y="1229"/>
                  </a:lnTo>
                  <a:lnTo>
                    <a:pt x="2154" y="1006"/>
                  </a:lnTo>
                  <a:lnTo>
                    <a:pt x="213" y="2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80063" y="1527314"/>
              <a:ext cx="83607" cy="61664"/>
            </a:xfrm>
            <a:custGeom>
              <a:avLst/>
              <a:gdLst/>
              <a:ahLst/>
              <a:cxnLst/>
              <a:rect l="l" t="t" r="r" b="b"/>
              <a:pathLst>
                <a:path w="2149" h="1585" extrusionOk="0">
                  <a:moveTo>
                    <a:pt x="162" y="1"/>
                  </a:moveTo>
                  <a:lnTo>
                    <a:pt x="0" y="1585"/>
                  </a:lnTo>
                  <a:lnTo>
                    <a:pt x="1310" y="1230"/>
                  </a:lnTo>
                  <a:lnTo>
                    <a:pt x="2149" y="1006"/>
                  </a:lnTo>
                  <a:lnTo>
                    <a:pt x="210" y="22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648532" y="1562718"/>
              <a:ext cx="51082" cy="61664"/>
            </a:xfrm>
            <a:custGeom>
              <a:avLst/>
              <a:gdLst/>
              <a:ahLst/>
              <a:cxnLst/>
              <a:rect l="l" t="t" r="r" b="b"/>
              <a:pathLst>
                <a:path w="1313" h="1585" extrusionOk="0">
                  <a:moveTo>
                    <a:pt x="165" y="1"/>
                  </a:moveTo>
                  <a:lnTo>
                    <a:pt x="0" y="1585"/>
                  </a:lnTo>
                  <a:lnTo>
                    <a:pt x="1313" y="1232"/>
                  </a:lnTo>
                  <a:cubicBezTo>
                    <a:pt x="882" y="894"/>
                    <a:pt x="505" y="484"/>
                    <a:pt x="212" y="24"/>
                  </a:cubicBezTo>
                  <a:lnTo>
                    <a:pt x="165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517928" y="1292017"/>
              <a:ext cx="51121" cy="61664"/>
            </a:xfrm>
            <a:custGeom>
              <a:avLst/>
              <a:gdLst/>
              <a:ahLst/>
              <a:cxnLst/>
              <a:rect l="l" t="t" r="r" b="b"/>
              <a:pathLst>
                <a:path w="1314" h="1585" extrusionOk="0">
                  <a:moveTo>
                    <a:pt x="165" y="0"/>
                  </a:moveTo>
                  <a:lnTo>
                    <a:pt x="1" y="1584"/>
                  </a:lnTo>
                  <a:lnTo>
                    <a:pt x="1314" y="1232"/>
                  </a:lnTo>
                  <a:cubicBezTo>
                    <a:pt x="882" y="889"/>
                    <a:pt x="508" y="481"/>
                    <a:pt x="213" y="24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279946" y="1527237"/>
              <a:ext cx="51199" cy="61664"/>
            </a:xfrm>
            <a:custGeom>
              <a:avLst/>
              <a:gdLst/>
              <a:ahLst/>
              <a:cxnLst/>
              <a:rect l="l" t="t" r="r" b="b"/>
              <a:pathLst>
                <a:path w="1316" h="1585" extrusionOk="0">
                  <a:moveTo>
                    <a:pt x="165" y="0"/>
                  </a:moveTo>
                  <a:lnTo>
                    <a:pt x="1" y="1584"/>
                  </a:lnTo>
                  <a:lnTo>
                    <a:pt x="1316" y="1234"/>
                  </a:lnTo>
                  <a:cubicBezTo>
                    <a:pt x="882" y="896"/>
                    <a:pt x="508" y="484"/>
                    <a:pt x="213" y="24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631842" y="1559061"/>
              <a:ext cx="104032" cy="193786"/>
            </a:xfrm>
            <a:custGeom>
              <a:avLst/>
              <a:gdLst/>
              <a:ahLst/>
              <a:cxnLst/>
              <a:rect l="l" t="t" r="r" b="b"/>
              <a:pathLst>
                <a:path w="2674" h="4981" extrusionOk="0">
                  <a:moveTo>
                    <a:pt x="668" y="235"/>
                  </a:moveTo>
                  <a:lnTo>
                    <a:pt x="2328" y="1074"/>
                  </a:lnTo>
                  <a:lnTo>
                    <a:pt x="529" y="1557"/>
                  </a:lnTo>
                  <a:lnTo>
                    <a:pt x="529" y="1557"/>
                  </a:lnTo>
                  <a:lnTo>
                    <a:pt x="668" y="235"/>
                  </a:lnTo>
                  <a:close/>
                  <a:moveTo>
                    <a:pt x="592" y="1"/>
                  </a:moveTo>
                  <a:cubicBezTo>
                    <a:pt x="577" y="1"/>
                    <a:pt x="562" y="5"/>
                    <a:pt x="548" y="14"/>
                  </a:cubicBezTo>
                  <a:cubicBezTo>
                    <a:pt x="522" y="30"/>
                    <a:pt x="503" y="56"/>
                    <a:pt x="501" y="83"/>
                  </a:cubicBezTo>
                  <a:lnTo>
                    <a:pt x="498" y="118"/>
                  </a:lnTo>
                  <a:lnTo>
                    <a:pt x="470" y="373"/>
                  </a:lnTo>
                  <a:lnTo>
                    <a:pt x="336" y="1667"/>
                  </a:lnTo>
                  <a:lnTo>
                    <a:pt x="5" y="4880"/>
                  </a:lnTo>
                  <a:cubicBezTo>
                    <a:pt x="1" y="4930"/>
                    <a:pt x="36" y="4973"/>
                    <a:pt x="86" y="4980"/>
                  </a:cubicBezTo>
                  <a:lnTo>
                    <a:pt x="96" y="4980"/>
                  </a:lnTo>
                  <a:cubicBezTo>
                    <a:pt x="141" y="4980"/>
                    <a:pt x="179" y="4945"/>
                    <a:pt x="184" y="4902"/>
                  </a:cubicBezTo>
                  <a:lnTo>
                    <a:pt x="510" y="1750"/>
                  </a:lnTo>
                  <a:lnTo>
                    <a:pt x="2600" y="1188"/>
                  </a:lnTo>
                  <a:cubicBezTo>
                    <a:pt x="2635" y="1178"/>
                    <a:pt x="2661" y="1145"/>
                    <a:pt x="2666" y="1109"/>
                  </a:cubicBezTo>
                  <a:cubicBezTo>
                    <a:pt x="2673" y="1071"/>
                    <a:pt x="2654" y="1035"/>
                    <a:pt x="2621" y="1019"/>
                  </a:cubicBezTo>
                  <a:lnTo>
                    <a:pt x="632" y="11"/>
                  </a:lnTo>
                  <a:cubicBezTo>
                    <a:pt x="619" y="4"/>
                    <a:pt x="606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501277" y="1288477"/>
              <a:ext cx="104110" cy="193669"/>
            </a:xfrm>
            <a:custGeom>
              <a:avLst/>
              <a:gdLst/>
              <a:ahLst/>
              <a:cxnLst/>
              <a:rect l="l" t="t" r="r" b="b"/>
              <a:pathLst>
                <a:path w="2676" h="4978" extrusionOk="0">
                  <a:moveTo>
                    <a:pt x="667" y="227"/>
                  </a:moveTo>
                  <a:lnTo>
                    <a:pt x="2328" y="1068"/>
                  </a:lnTo>
                  <a:lnTo>
                    <a:pt x="531" y="1554"/>
                  </a:lnTo>
                  <a:lnTo>
                    <a:pt x="658" y="303"/>
                  </a:lnTo>
                  <a:lnTo>
                    <a:pt x="667" y="227"/>
                  </a:lnTo>
                  <a:close/>
                  <a:moveTo>
                    <a:pt x="593" y="1"/>
                  </a:moveTo>
                  <a:cubicBezTo>
                    <a:pt x="578" y="1"/>
                    <a:pt x="562" y="5"/>
                    <a:pt x="548" y="13"/>
                  </a:cubicBezTo>
                  <a:cubicBezTo>
                    <a:pt x="522" y="27"/>
                    <a:pt x="503" y="56"/>
                    <a:pt x="500" y="82"/>
                  </a:cubicBezTo>
                  <a:lnTo>
                    <a:pt x="336" y="1666"/>
                  </a:lnTo>
                  <a:lnTo>
                    <a:pt x="7" y="4877"/>
                  </a:lnTo>
                  <a:cubicBezTo>
                    <a:pt x="0" y="4927"/>
                    <a:pt x="36" y="4968"/>
                    <a:pt x="86" y="4977"/>
                  </a:cubicBezTo>
                  <a:lnTo>
                    <a:pt x="95" y="4977"/>
                  </a:lnTo>
                  <a:cubicBezTo>
                    <a:pt x="141" y="4977"/>
                    <a:pt x="179" y="4941"/>
                    <a:pt x="186" y="4896"/>
                  </a:cubicBezTo>
                  <a:lnTo>
                    <a:pt x="510" y="1747"/>
                  </a:lnTo>
                  <a:lnTo>
                    <a:pt x="2599" y="1185"/>
                  </a:lnTo>
                  <a:cubicBezTo>
                    <a:pt x="2635" y="1175"/>
                    <a:pt x="2663" y="1142"/>
                    <a:pt x="2666" y="1106"/>
                  </a:cubicBezTo>
                  <a:cubicBezTo>
                    <a:pt x="2675" y="1068"/>
                    <a:pt x="2656" y="1032"/>
                    <a:pt x="2621" y="1018"/>
                  </a:cubicBezTo>
                  <a:lnTo>
                    <a:pt x="631" y="10"/>
                  </a:lnTo>
                  <a:cubicBezTo>
                    <a:pt x="619" y="4"/>
                    <a:pt x="606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263256" y="1523735"/>
              <a:ext cx="104110" cy="193708"/>
            </a:xfrm>
            <a:custGeom>
              <a:avLst/>
              <a:gdLst/>
              <a:ahLst/>
              <a:cxnLst/>
              <a:rect l="l" t="t" r="r" b="b"/>
              <a:pathLst>
                <a:path w="2676" h="4979" extrusionOk="0">
                  <a:moveTo>
                    <a:pt x="673" y="231"/>
                  </a:moveTo>
                  <a:lnTo>
                    <a:pt x="2333" y="1072"/>
                  </a:lnTo>
                  <a:lnTo>
                    <a:pt x="534" y="1553"/>
                  </a:lnTo>
                  <a:lnTo>
                    <a:pt x="673" y="231"/>
                  </a:lnTo>
                  <a:close/>
                  <a:moveTo>
                    <a:pt x="597" y="1"/>
                  </a:moveTo>
                  <a:cubicBezTo>
                    <a:pt x="581" y="1"/>
                    <a:pt x="566" y="6"/>
                    <a:pt x="551" y="14"/>
                  </a:cubicBezTo>
                  <a:cubicBezTo>
                    <a:pt x="523" y="28"/>
                    <a:pt x="506" y="54"/>
                    <a:pt x="503" y="83"/>
                  </a:cubicBezTo>
                  <a:lnTo>
                    <a:pt x="339" y="1667"/>
                  </a:lnTo>
                  <a:lnTo>
                    <a:pt x="8" y="4876"/>
                  </a:lnTo>
                  <a:cubicBezTo>
                    <a:pt x="1" y="4928"/>
                    <a:pt x="39" y="4969"/>
                    <a:pt x="89" y="4978"/>
                  </a:cubicBezTo>
                  <a:lnTo>
                    <a:pt x="99" y="4978"/>
                  </a:lnTo>
                  <a:cubicBezTo>
                    <a:pt x="141" y="4978"/>
                    <a:pt x="180" y="4943"/>
                    <a:pt x="187" y="4897"/>
                  </a:cubicBezTo>
                  <a:lnTo>
                    <a:pt x="511" y="1748"/>
                  </a:lnTo>
                  <a:lnTo>
                    <a:pt x="2602" y="1184"/>
                  </a:lnTo>
                  <a:cubicBezTo>
                    <a:pt x="2638" y="1176"/>
                    <a:pt x="2664" y="1143"/>
                    <a:pt x="2666" y="1107"/>
                  </a:cubicBezTo>
                  <a:cubicBezTo>
                    <a:pt x="2676" y="1069"/>
                    <a:pt x="2655" y="1033"/>
                    <a:pt x="2621" y="1017"/>
                  </a:cubicBezTo>
                  <a:lnTo>
                    <a:pt x="634" y="12"/>
                  </a:lnTo>
                  <a:cubicBezTo>
                    <a:pt x="622" y="4"/>
                    <a:pt x="609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67" name="Google Shape;1467;p21"/>
          <p:cNvGrpSpPr/>
          <p:nvPr/>
        </p:nvGrpSpPr>
        <p:grpSpPr>
          <a:xfrm>
            <a:off x="7236311" y="184018"/>
            <a:ext cx="923626" cy="782694"/>
            <a:chOff x="-165360" y="1644185"/>
            <a:chExt cx="598164" cy="506893"/>
          </a:xfrm>
        </p:grpSpPr>
        <p:sp>
          <p:nvSpPr>
            <p:cNvPr id="1468" name="Google Shape;1468;p21"/>
            <p:cNvSpPr/>
            <p:nvPr/>
          </p:nvSpPr>
          <p:spPr>
            <a:xfrm>
              <a:off x="-162131" y="1647103"/>
              <a:ext cx="591045" cy="499735"/>
            </a:xfrm>
            <a:custGeom>
              <a:avLst/>
              <a:gdLst/>
              <a:ahLst/>
              <a:cxnLst/>
              <a:rect l="l" t="t" r="r" b="b"/>
              <a:pathLst>
                <a:path w="15192" h="12845" extrusionOk="0">
                  <a:moveTo>
                    <a:pt x="1026" y="1"/>
                  </a:moveTo>
                  <a:cubicBezTo>
                    <a:pt x="966" y="1"/>
                    <a:pt x="906" y="27"/>
                    <a:pt x="866" y="78"/>
                  </a:cubicBezTo>
                  <a:lnTo>
                    <a:pt x="60" y="1057"/>
                  </a:lnTo>
                  <a:cubicBezTo>
                    <a:pt x="41" y="1083"/>
                    <a:pt x="25" y="1109"/>
                    <a:pt x="20" y="1140"/>
                  </a:cubicBezTo>
                  <a:cubicBezTo>
                    <a:pt x="1" y="1214"/>
                    <a:pt x="29" y="1295"/>
                    <a:pt x="91" y="1348"/>
                  </a:cubicBezTo>
                  <a:lnTo>
                    <a:pt x="14024" y="12799"/>
                  </a:lnTo>
                  <a:cubicBezTo>
                    <a:pt x="14063" y="12830"/>
                    <a:pt x="14109" y="12845"/>
                    <a:pt x="14155" y="12845"/>
                  </a:cubicBezTo>
                  <a:cubicBezTo>
                    <a:pt x="14215" y="12845"/>
                    <a:pt x="14275" y="12819"/>
                    <a:pt x="14315" y="12768"/>
                  </a:cubicBezTo>
                  <a:lnTo>
                    <a:pt x="15120" y="11788"/>
                  </a:lnTo>
                  <a:cubicBezTo>
                    <a:pt x="15192" y="11698"/>
                    <a:pt x="15177" y="11567"/>
                    <a:pt x="15089" y="11495"/>
                  </a:cubicBezTo>
                  <a:lnTo>
                    <a:pt x="1156" y="47"/>
                  </a:lnTo>
                  <a:cubicBezTo>
                    <a:pt x="1118" y="16"/>
                    <a:pt x="1072" y="1"/>
                    <a:pt x="10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-161937" y="1686241"/>
              <a:ext cx="590850" cy="460557"/>
            </a:xfrm>
            <a:custGeom>
              <a:avLst/>
              <a:gdLst/>
              <a:ahLst/>
              <a:cxnLst/>
              <a:rect l="l" t="t" r="r" b="b"/>
              <a:pathLst>
                <a:path w="15187" h="11838" extrusionOk="0">
                  <a:moveTo>
                    <a:pt x="419" y="1"/>
                  </a:moveTo>
                  <a:cubicBezTo>
                    <a:pt x="275" y="1"/>
                    <a:pt x="133" y="45"/>
                    <a:pt x="15" y="132"/>
                  </a:cubicBezTo>
                  <a:cubicBezTo>
                    <a:pt x="1" y="206"/>
                    <a:pt x="24" y="289"/>
                    <a:pt x="86" y="339"/>
                  </a:cubicBezTo>
                  <a:lnTo>
                    <a:pt x="14019" y="11793"/>
                  </a:lnTo>
                  <a:cubicBezTo>
                    <a:pt x="14057" y="11823"/>
                    <a:pt x="14102" y="11837"/>
                    <a:pt x="14147" y="11837"/>
                  </a:cubicBezTo>
                  <a:cubicBezTo>
                    <a:pt x="14208" y="11837"/>
                    <a:pt x="14269" y="11811"/>
                    <a:pt x="14310" y="11762"/>
                  </a:cubicBezTo>
                  <a:lnTo>
                    <a:pt x="15115" y="10782"/>
                  </a:lnTo>
                  <a:cubicBezTo>
                    <a:pt x="15187" y="10692"/>
                    <a:pt x="15172" y="10561"/>
                    <a:pt x="15082" y="10485"/>
                  </a:cubicBezTo>
                  <a:lnTo>
                    <a:pt x="14939" y="10366"/>
                  </a:lnTo>
                  <a:cubicBezTo>
                    <a:pt x="14746" y="10370"/>
                    <a:pt x="14558" y="10454"/>
                    <a:pt x="14427" y="10616"/>
                  </a:cubicBezTo>
                  <a:cubicBezTo>
                    <a:pt x="14334" y="10732"/>
                    <a:pt x="14203" y="10794"/>
                    <a:pt x="14067" y="10809"/>
                  </a:cubicBezTo>
                  <a:cubicBezTo>
                    <a:pt x="14049" y="10811"/>
                    <a:pt x="14031" y="10812"/>
                    <a:pt x="14013" y="10812"/>
                  </a:cubicBezTo>
                  <a:cubicBezTo>
                    <a:pt x="13893" y="10812"/>
                    <a:pt x="13773" y="10770"/>
                    <a:pt x="13674" y="10690"/>
                  </a:cubicBezTo>
                  <a:lnTo>
                    <a:pt x="851" y="156"/>
                  </a:lnTo>
                  <a:cubicBezTo>
                    <a:pt x="726" y="51"/>
                    <a:pt x="572" y="1"/>
                    <a:pt x="41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-165360" y="1644185"/>
              <a:ext cx="598164" cy="506893"/>
            </a:xfrm>
            <a:custGeom>
              <a:avLst/>
              <a:gdLst/>
              <a:ahLst/>
              <a:cxnLst/>
              <a:rect l="l" t="t" r="r" b="b"/>
              <a:pathLst>
                <a:path w="15375" h="13029" extrusionOk="0">
                  <a:moveTo>
                    <a:pt x="1111" y="160"/>
                  </a:moveTo>
                  <a:cubicBezTo>
                    <a:pt x="1137" y="160"/>
                    <a:pt x="1163" y="170"/>
                    <a:pt x="1184" y="189"/>
                  </a:cubicBezTo>
                  <a:lnTo>
                    <a:pt x="1582" y="515"/>
                  </a:lnTo>
                  <a:lnTo>
                    <a:pt x="896" y="1351"/>
                  </a:lnTo>
                  <a:cubicBezTo>
                    <a:pt x="863" y="1392"/>
                    <a:pt x="868" y="1446"/>
                    <a:pt x="908" y="1480"/>
                  </a:cubicBezTo>
                  <a:cubicBezTo>
                    <a:pt x="925" y="1494"/>
                    <a:pt x="946" y="1501"/>
                    <a:pt x="963" y="1501"/>
                  </a:cubicBezTo>
                  <a:cubicBezTo>
                    <a:pt x="991" y="1501"/>
                    <a:pt x="1015" y="1489"/>
                    <a:pt x="1032" y="1468"/>
                  </a:cubicBezTo>
                  <a:lnTo>
                    <a:pt x="1720" y="632"/>
                  </a:lnTo>
                  <a:lnTo>
                    <a:pt x="2080" y="929"/>
                  </a:lnTo>
                  <a:lnTo>
                    <a:pt x="1623" y="1487"/>
                  </a:lnTo>
                  <a:cubicBezTo>
                    <a:pt x="1589" y="1525"/>
                    <a:pt x="1594" y="1580"/>
                    <a:pt x="1635" y="1613"/>
                  </a:cubicBezTo>
                  <a:cubicBezTo>
                    <a:pt x="1651" y="1630"/>
                    <a:pt x="1673" y="1635"/>
                    <a:pt x="1689" y="1635"/>
                  </a:cubicBezTo>
                  <a:cubicBezTo>
                    <a:pt x="1718" y="1635"/>
                    <a:pt x="1742" y="1623"/>
                    <a:pt x="1758" y="1601"/>
                  </a:cubicBezTo>
                  <a:lnTo>
                    <a:pt x="2218" y="1046"/>
                  </a:lnTo>
                  <a:lnTo>
                    <a:pt x="2578" y="1344"/>
                  </a:lnTo>
                  <a:lnTo>
                    <a:pt x="1890" y="2180"/>
                  </a:lnTo>
                  <a:cubicBezTo>
                    <a:pt x="1856" y="2218"/>
                    <a:pt x="1863" y="2275"/>
                    <a:pt x="1901" y="2309"/>
                  </a:cubicBezTo>
                  <a:cubicBezTo>
                    <a:pt x="1920" y="2323"/>
                    <a:pt x="1940" y="2328"/>
                    <a:pt x="1959" y="2328"/>
                  </a:cubicBezTo>
                  <a:cubicBezTo>
                    <a:pt x="1985" y="2328"/>
                    <a:pt x="2009" y="2316"/>
                    <a:pt x="2028" y="2297"/>
                  </a:cubicBezTo>
                  <a:lnTo>
                    <a:pt x="2714" y="1458"/>
                  </a:lnTo>
                  <a:lnTo>
                    <a:pt x="3076" y="1756"/>
                  </a:lnTo>
                  <a:lnTo>
                    <a:pt x="2616" y="2313"/>
                  </a:lnTo>
                  <a:cubicBezTo>
                    <a:pt x="2583" y="2352"/>
                    <a:pt x="2590" y="2409"/>
                    <a:pt x="2628" y="2442"/>
                  </a:cubicBezTo>
                  <a:cubicBezTo>
                    <a:pt x="2647" y="2456"/>
                    <a:pt x="2666" y="2464"/>
                    <a:pt x="2685" y="2464"/>
                  </a:cubicBezTo>
                  <a:cubicBezTo>
                    <a:pt x="2711" y="2464"/>
                    <a:pt x="2735" y="2452"/>
                    <a:pt x="2754" y="2430"/>
                  </a:cubicBezTo>
                  <a:lnTo>
                    <a:pt x="3212" y="1873"/>
                  </a:lnTo>
                  <a:lnTo>
                    <a:pt x="3571" y="2171"/>
                  </a:lnTo>
                  <a:lnTo>
                    <a:pt x="2885" y="3007"/>
                  </a:lnTo>
                  <a:cubicBezTo>
                    <a:pt x="2852" y="3047"/>
                    <a:pt x="2857" y="3102"/>
                    <a:pt x="2897" y="3135"/>
                  </a:cubicBezTo>
                  <a:cubicBezTo>
                    <a:pt x="2914" y="3150"/>
                    <a:pt x="2935" y="3157"/>
                    <a:pt x="2952" y="3157"/>
                  </a:cubicBezTo>
                  <a:cubicBezTo>
                    <a:pt x="2981" y="3157"/>
                    <a:pt x="3004" y="3145"/>
                    <a:pt x="3021" y="3123"/>
                  </a:cubicBezTo>
                  <a:lnTo>
                    <a:pt x="3709" y="2287"/>
                  </a:lnTo>
                  <a:lnTo>
                    <a:pt x="4069" y="2585"/>
                  </a:lnTo>
                  <a:lnTo>
                    <a:pt x="3612" y="3145"/>
                  </a:lnTo>
                  <a:cubicBezTo>
                    <a:pt x="3578" y="3183"/>
                    <a:pt x="3583" y="3240"/>
                    <a:pt x="3624" y="3273"/>
                  </a:cubicBezTo>
                  <a:cubicBezTo>
                    <a:pt x="3640" y="3288"/>
                    <a:pt x="3662" y="3293"/>
                    <a:pt x="3678" y="3293"/>
                  </a:cubicBezTo>
                  <a:cubicBezTo>
                    <a:pt x="3707" y="3293"/>
                    <a:pt x="3731" y="3281"/>
                    <a:pt x="3748" y="3262"/>
                  </a:cubicBezTo>
                  <a:lnTo>
                    <a:pt x="4207" y="2704"/>
                  </a:lnTo>
                  <a:lnTo>
                    <a:pt x="4567" y="3002"/>
                  </a:lnTo>
                  <a:lnTo>
                    <a:pt x="3879" y="3838"/>
                  </a:lnTo>
                  <a:cubicBezTo>
                    <a:pt x="3845" y="3876"/>
                    <a:pt x="3852" y="3933"/>
                    <a:pt x="3890" y="3967"/>
                  </a:cubicBezTo>
                  <a:cubicBezTo>
                    <a:pt x="3910" y="3981"/>
                    <a:pt x="3929" y="3988"/>
                    <a:pt x="3948" y="3988"/>
                  </a:cubicBezTo>
                  <a:cubicBezTo>
                    <a:pt x="3974" y="3988"/>
                    <a:pt x="3998" y="3976"/>
                    <a:pt x="4017" y="3955"/>
                  </a:cubicBezTo>
                  <a:lnTo>
                    <a:pt x="4703" y="3119"/>
                  </a:lnTo>
                  <a:lnTo>
                    <a:pt x="5065" y="3416"/>
                  </a:lnTo>
                  <a:lnTo>
                    <a:pt x="4605" y="3971"/>
                  </a:lnTo>
                  <a:cubicBezTo>
                    <a:pt x="4572" y="4012"/>
                    <a:pt x="4579" y="4067"/>
                    <a:pt x="4617" y="4100"/>
                  </a:cubicBezTo>
                  <a:cubicBezTo>
                    <a:pt x="4636" y="4114"/>
                    <a:pt x="4655" y="4122"/>
                    <a:pt x="4674" y="4122"/>
                  </a:cubicBezTo>
                  <a:cubicBezTo>
                    <a:pt x="4700" y="4122"/>
                    <a:pt x="4724" y="4110"/>
                    <a:pt x="4743" y="4088"/>
                  </a:cubicBezTo>
                  <a:lnTo>
                    <a:pt x="5201" y="3531"/>
                  </a:lnTo>
                  <a:lnTo>
                    <a:pt x="5560" y="3829"/>
                  </a:lnTo>
                  <a:lnTo>
                    <a:pt x="4874" y="4667"/>
                  </a:lnTo>
                  <a:cubicBezTo>
                    <a:pt x="4841" y="4705"/>
                    <a:pt x="4846" y="4762"/>
                    <a:pt x="4886" y="4793"/>
                  </a:cubicBezTo>
                  <a:cubicBezTo>
                    <a:pt x="4903" y="4810"/>
                    <a:pt x="4924" y="4815"/>
                    <a:pt x="4941" y="4815"/>
                  </a:cubicBezTo>
                  <a:cubicBezTo>
                    <a:pt x="4970" y="4815"/>
                    <a:pt x="4993" y="4803"/>
                    <a:pt x="5010" y="4781"/>
                  </a:cubicBezTo>
                  <a:lnTo>
                    <a:pt x="5699" y="3945"/>
                  </a:lnTo>
                  <a:lnTo>
                    <a:pt x="6058" y="4243"/>
                  </a:lnTo>
                  <a:lnTo>
                    <a:pt x="5601" y="4800"/>
                  </a:lnTo>
                  <a:cubicBezTo>
                    <a:pt x="5568" y="4839"/>
                    <a:pt x="5572" y="4896"/>
                    <a:pt x="5613" y="4929"/>
                  </a:cubicBezTo>
                  <a:cubicBezTo>
                    <a:pt x="5629" y="4943"/>
                    <a:pt x="5651" y="4948"/>
                    <a:pt x="5668" y="4948"/>
                  </a:cubicBezTo>
                  <a:cubicBezTo>
                    <a:pt x="5696" y="4948"/>
                    <a:pt x="5720" y="4936"/>
                    <a:pt x="5737" y="4917"/>
                  </a:cubicBezTo>
                  <a:lnTo>
                    <a:pt x="6196" y="4360"/>
                  </a:lnTo>
                  <a:lnTo>
                    <a:pt x="6556" y="4658"/>
                  </a:lnTo>
                  <a:lnTo>
                    <a:pt x="5868" y="5494"/>
                  </a:lnTo>
                  <a:cubicBezTo>
                    <a:pt x="5834" y="5532"/>
                    <a:pt x="5841" y="5589"/>
                    <a:pt x="5880" y="5622"/>
                  </a:cubicBezTo>
                  <a:cubicBezTo>
                    <a:pt x="5899" y="5637"/>
                    <a:pt x="5918" y="5644"/>
                    <a:pt x="5937" y="5644"/>
                  </a:cubicBezTo>
                  <a:cubicBezTo>
                    <a:pt x="5963" y="5644"/>
                    <a:pt x="5987" y="5632"/>
                    <a:pt x="6006" y="5610"/>
                  </a:cubicBezTo>
                  <a:lnTo>
                    <a:pt x="6692" y="4774"/>
                  </a:lnTo>
                  <a:lnTo>
                    <a:pt x="7054" y="5072"/>
                  </a:lnTo>
                  <a:lnTo>
                    <a:pt x="6594" y="5632"/>
                  </a:lnTo>
                  <a:cubicBezTo>
                    <a:pt x="6561" y="5670"/>
                    <a:pt x="6568" y="5727"/>
                    <a:pt x="6606" y="5758"/>
                  </a:cubicBezTo>
                  <a:cubicBezTo>
                    <a:pt x="6625" y="5775"/>
                    <a:pt x="6644" y="5780"/>
                    <a:pt x="6663" y="5780"/>
                  </a:cubicBezTo>
                  <a:cubicBezTo>
                    <a:pt x="6690" y="5780"/>
                    <a:pt x="6713" y="5768"/>
                    <a:pt x="6732" y="5746"/>
                  </a:cubicBezTo>
                  <a:lnTo>
                    <a:pt x="7190" y="5191"/>
                  </a:lnTo>
                  <a:lnTo>
                    <a:pt x="7549" y="5489"/>
                  </a:lnTo>
                  <a:lnTo>
                    <a:pt x="6863" y="6325"/>
                  </a:lnTo>
                  <a:cubicBezTo>
                    <a:pt x="6830" y="6363"/>
                    <a:pt x="6835" y="6420"/>
                    <a:pt x="6875" y="6454"/>
                  </a:cubicBezTo>
                  <a:cubicBezTo>
                    <a:pt x="6892" y="6468"/>
                    <a:pt x="6913" y="6473"/>
                    <a:pt x="6930" y="6473"/>
                  </a:cubicBezTo>
                  <a:cubicBezTo>
                    <a:pt x="6959" y="6473"/>
                    <a:pt x="6983" y="6461"/>
                    <a:pt x="6999" y="6442"/>
                  </a:cubicBezTo>
                  <a:lnTo>
                    <a:pt x="7688" y="5603"/>
                  </a:lnTo>
                  <a:lnTo>
                    <a:pt x="8047" y="5901"/>
                  </a:lnTo>
                  <a:lnTo>
                    <a:pt x="7590" y="6458"/>
                  </a:lnTo>
                  <a:cubicBezTo>
                    <a:pt x="7557" y="6497"/>
                    <a:pt x="7561" y="6554"/>
                    <a:pt x="7602" y="6587"/>
                  </a:cubicBezTo>
                  <a:cubicBezTo>
                    <a:pt x="7619" y="6601"/>
                    <a:pt x="7640" y="6608"/>
                    <a:pt x="7657" y="6608"/>
                  </a:cubicBezTo>
                  <a:cubicBezTo>
                    <a:pt x="7685" y="6608"/>
                    <a:pt x="7709" y="6597"/>
                    <a:pt x="7726" y="6575"/>
                  </a:cubicBezTo>
                  <a:lnTo>
                    <a:pt x="8185" y="6018"/>
                  </a:lnTo>
                  <a:lnTo>
                    <a:pt x="8545" y="6315"/>
                  </a:lnTo>
                  <a:lnTo>
                    <a:pt x="7857" y="7152"/>
                  </a:lnTo>
                  <a:cubicBezTo>
                    <a:pt x="7823" y="7192"/>
                    <a:pt x="7831" y="7247"/>
                    <a:pt x="7869" y="7280"/>
                  </a:cubicBezTo>
                  <a:cubicBezTo>
                    <a:pt x="7888" y="7295"/>
                    <a:pt x="7907" y="7302"/>
                    <a:pt x="7926" y="7302"/>
                  </a:cubicBezTo>
                  <a:cubicBezTo>
                    <a:pt x="7952" y="7302"/>
                    <a:pt x="7976" y="7290"/>
                    <a:pt x="7995" y="7268"/>
                  </a:cubicBezTo>
                  <a:lnTo>
                    <a:pt x="8681" y="6432"/>
                  </a:lnTo>
                  <a:lnTo>
                    <a:pt x="9050" y="6716"/>
                  </a:lnTo>
                  <a:lnTo>
                    <a:pt x="8593" y="7271"/>
                  </a:lnTo>
                  <a:cubicBezTo>
                    <a:pt x="8559" y="7311"/>
                    <a:pt x="8567" y="7366"/>
                    <a:pt x="8605" y="7399"/>
                  </a:cubicBezTo>
                  <a:cubicBezTo>
                    <a:pt x="8621" y="7414"/>
                    <a:pt x="8643" y="7421"/>
                    <a:pt x="8662" y="7421"/>
                  </a:cubicBezTo>
                  <a:cubicBezTo>
                    <a:pt x="8688" y="7421"/>
                    <a:pt x="8712" y="7409"/>
                    <a:pt x="8729" y="7387"/>
                  </a:cubicBezTo>
                  <a:lnTo>
                    <a:pt x="9188" y="6830"/>
                  </a:lnTo>
                  <a:lnTo>
                    <a:pt x="9548" y="7128"/>
                  </a:lnTo>
                  <a:lnTo>
                    <a:pt x="8860" y="7966"/>
                  </a:lnTo>
                  <a:cubicBezTo>
                    <a:pt x="8826" y="8004"/>
                    <a:pt x="8833" y="8062"/>
                    <a:pt x="8872" y="8093"/>
                  </a:cubicBezTo>
                  <a:cubicBezTo>
                    <a:pt x="8891" y="8109"/>
                    <a:pt x="8910" y="8114"/>
                    <a:pt x="8929" y="8114"/>
                  </a:cubicBezTo>
                  <a:cubicBezTo>
                    <a:pt x="8955" y="8114"/>
                    <a:pt x="8979" y="8102"/>
                    <a:pt x="8998" y="8081"/>
                  </a:cubicBezTo>
                  <a:lnTo>
                    <a:pt x="9684" y="7245"/>
                  </a:lnTo>
                  <a:lnTo>
                    <a:pt x="10046" y="7542"/>
                  </a:lnTo>
                  <a:lnTo>
                    <a:pt x="9586" y="8100"/>
                  </a:lnTo>
                  <a:cubicBezTo>
                    <a:pt x="9555" y="8138"/>
                    <a:pt x="9560" y="8195"/>
                    <a:pt x="9598" y="8228"/>
                  </a:cubicBezTo>
                  <a:cubicBezTo>
                    <a:pt x="9617" y="8243"/>
                    <a:pt x="9639" y="8247"/>
                    <a:pt x="9655" y="8247"/>
                  </a:cubicBezTo>
                  <a:cubicBezTo>
                    <a:pt x="9681" y="8247"/>
                    <a:pt x="9705" y="8235"/>
                    <a:pt x="9724" y="8216"/>
                  </a:cubicBezTo>
                  <a:lnTo>
                    <a:pt x="10182" y="7659"/>
                  </a:lnTo>
                  <a:lnTo>
                    <a:pt x="10541" y="7957"/>
                  </a:lnTo>
                  <a:lnTo>
                    <a:pt x="9855" y="8793"/>
                  </a:lnTo>
                  <a:cubicBezTo>
                    <a:pt x="9822" y="8831"/>
                    <a:pt x="9827" y="8888"/>
                    <a:pt x="9867" y="8922"/>
                  </a:cubicBezTo>
                  <a:cubicBezTo>
                    <a:pt x="9884" y="8936"/>
                    <a:pt x="9905" y="8943"/>
                    <a:pt x="9922" y="8943"/>
                  </a:cubicBezTo>
                  <a:cubicBezTo>
                    <a:pt x="9951" y="8943"/>
                    <a:pt x="9974" y="8931"/>
                    <a:pt x="9991" y="8910"/>
                  </a:cubicBezTo>
                  <a:lnTo>
                    <a:pt x="10680" y="8074"/>
                  </a:lnTo>
                  <a:lnTo>
                    <a:pt x="11039" y="8371"/>
                  </a:lnTo>
                  <a:lnTo>
                    <a:pt x="10582" y="8926"/>
                  </a:lnTo>
                  <a:cubicBezTo>
                    <a:pt x="10549" y="8967"/>
                    <a:pt x="10553" y="9022"/>
                    <a:pt x="10594" y="9055"/>
                  </a:cubicBezTo>
                  <a:cubicBezTo>
                    <a:pt x="10610" y="9069"/>
                    <a:pt x="10632" y="9076"/>
                    <a:pt x="10649" y="9076"/>
                  </a:cubicBezTo>
                  <a:cubicBezTo>
                    <a:pt x="10677" y="9076"/>
                    <a:pt x="10701" y="9064"/>
                    <a:pt x="10718" y="9043"/>
                  </a:cubicBezTo>
                  <a:lnTo>
                    <a:pt x="11177" y="8486"/>
                  </a:lnTo>
                  <a:lnTo>
                    <a:pt x="11537" y="8783"/>
                  </a:lnTo>
                  <a:lnTo>
                    <a:pt x="10849" y="9622"/>
                  </a:lnTo>
                  <a:cubicBezTo>
                    <a:pt x="10815" y="9660"/>
                    <a:pt x="10823" y="9717"/>
                    <a:pt x="10861" y="9748"/>
                  </a:cubicBezTo>
                  <a:cubicBezTo>
                    <a:pt x="10880" y="9765"/>
                    <a:pt x="10899" y="9770"/>
                    <a:pt x="10918" y="9770"/>
                  </a:cubicBezTo>
                  <a:cubicBezTo>
                    <a:pt x="10944" y="9770"/>
                    <a:pt x="10968" y="9758"/>
                    <a:pt x="10987" y="9736"/>
                  </a:cubicBezTo>
                  <a:lnTo>
                    <a:pt x="11673" y="8900"/>
                  </a:lnTo>
                  <a:lnTo>
                    <a:pt x="12035" y="9198"/>
                  </a:lnTo>
                  <a:lnTo>
                    <a:pt x="11575" y="9755"/>
                  </a:lnTo>
                  <a:cubicBezTo>
                    <a:pt x="11542" y="9793"/>
                    <a:pt x="11549" y="9851"/>
                    <a:pt x="11587" y="9884"/>
                  </a:cubicBezTo>
                  <a:cubicBezTo>
                    <a:pt x="11606" y="9898"/>
                    <a:pt x="11625" y="9903"/>
                    <a:pt x="11644" y="9903"/>
                  </a:cubicBezTo>
                  <a:cubicBezTo>
                    <a:pt x="11671" y="9903"/>
                    <a:pt x="11694" y="9891"/>
                    <a:pt x="11713" y="9872"/>
                  </a:cubicBezTo>
                  <a:lnTo>
                    <a:pt x="12171" y="9315"/>
                  </a:lnTo>
                  <a:lnTo>
                    <a:pt x="12530" y="9612"/>
                  </a:lnTo>
                  <a:lnTo>
                    <a:pt x="11844" y="10449"/>
                  </a:lnTo>
                  <a:cubicBezTo>
                    <a:pt x="11811" y="10487"/>
                    <a:pt x="11816" y="10544"/>
                    <a:pt x="11856" y="10577"/>
                  </a:cubicBezTo>
                  <a:cubicBezTo>
                    <a:pt x="11873" y="10591"/>
                    <a:pt x="11894" y="10599"/>
                    <a:pt x="11911" y="10599"/>
                  </a:cubicBezTo>
                  <a:cubicBezTo>
                    <a:pt x="11940" y="10599"/>
                    <a:pt x="11964" y="10587"/>
                    <a:pt x="11980" y="10565"/>
                  </a:cubicBezTo>
                  <a:lnTo>
                    <a:pt x="12669" y="9729"/>
                  </a:lnTo>
                  <a:lnTo>
                    <a:pt x="13028" y="10027"/>
                  </a:lnTo>
                  <a:lnTo>
                    <a:pt x="12571" y="10582"/>
                  </a:lnTo>
                  <a:cubicBezTo>
                    <a:pt x="12538" y="10622"/>
                    <a:pt x="12542" y="10677"/>
                    <a:pt x="12583" y="10711"/>
                  </a:cubicBezTo>
                  <a:cubicBezTo>
                    <a:pt x="12600" y="10725"/>
                    <a:pt x="12621" y="10732"/>
                    <a:pt x="12638" y="10732"/>
                  </a:cubicBezTo>
                  <a:cubicBezTo>
                    <a:pt x="12666" y="10732"/>
                    <a:pt x="12690" y="10720"/>
                    <a:pt x="12707" y="10699"/>
                  </a:cubicBezTo>
                  <a:lnTo>
                    <a:pt x="13167" y="10141"/>
                  </a:lnTo>
                  <a:lnTo>
                    <a:pt x="13526" y="10439"/>
                  </a:lnTo>
                  <a:lnTo>
                    <a:pt x="12838" y="11277"/>
                  </a:lnTo>
                  <a:cubicBezTo>
                    <a:pt x="12804" y="11316"/>
                    <a:pt x="12812" y="11373"/>
                    <a:pt x="12850" y="11404"/>
                  </a:cubicBezTo>
                  <a:cubicBezTo>
                    <a:pt x="12869" y="11420"/>
                    <a:pt x="12888" y="11425"/>
                    <a:pt x="12907" y="11425"/>
                  </a:cubicBezTo>
                  <a:cubicBezTo>
                    <a:pt x="12933" y="11425"/>
                    <a:pt x="12957" y="11413"/>
                    <a:pt x="12976" y="11392"/>
                  </a:cubicBezTo>
                  <a:lnTo>
                    <a:pt x="13662" y="10556"/>
                  </a:lnTo>
                  <a:lnTo>
                    <a:pt x="14024" y="10853"/>
                  </a:lnTo>
                  <a:lnTo>
                    <a:pt x="13564" y="11411"/>
                  </a:lnTo>
                  <a:cubicBezTo>
                    <a:pt x="13531" y="11449"/>
                    <a:pt x="13538" y="11506"/>
                    <a:pt x="13576" y="11540"/>
                  </a:cubicBezTo>
                  <a:cubicBezTo>
                    <a:pt x="13595" y="11554"/>
                    <a:pt x="13614" y="11559"/>
                    <a:pt x="13633" y="11559"/>
                  </a:cubicBezTo>
                  <a:cubicBezTo>
                    <a:pt x="13660" y="11559"/>
                    <a:pt x="13683" y="11547"/>
                    <a:pt x="13703" y="11528"/>
                  </a:cubicBezTo>
                  <a:lnTo>
                    <a:pt x="14160" y="10970"/>
                  </a:lnTo>
                  <a:lnTo>
                    <a:pt x="14520" y="11268"/>
                  </a:lnTo>
                  <a:lnTo>
                    <a:pt x="13834" y="12104"/>
                  </a:lnTo>
                  <a:cubicBezTo>
                    <a:pt x="13800" y="12142"/>
                    <a:pt x="13805" y="12199"/>
                    <a:pt x="13845" y="12233"/>
                  </a:cubicBezTo>
                  <a:cubicBezTo>
                    <a:pt x="13862" y="12247"/>
                    <a:pt x="13884" y="12254"/>
                    <a:pt x="13900" y="12254"/>
                  </a:cubicBezTo>
                  <a:cubicBezTo>
                    <a:pt x="13929" y="12254"/>
                    <a:pt x="13953" y="12242"/>
                    <a:pt x="13969" y="12221"/>
                  </a:cubicBezTo>
                  <a:lnTo>
                    <a:pt x="14658" y="11385"/>
                  </a:lnTo>
                  <a:lnTo>
                    <a:pt x="15056" y="11711"/>
                  </a:lnTo>
                  <a:cubicBezTo>
                    <a:pt x="15072" y="11707"/>
                    <a:pt x="15087" y="11705"/>
                    <a:pt x="15099" y="11705"/>
                  </a:cubicBezTo>
                  <a:cubicBezTo>
                    <a:pt x="15166" y="11705"/>
                    <a:pt x="15166" y="11764"/>
                    <a:pt x="15132" y="11804"/>
                  </a:cubicBezTo>
                  <a:lnTo>
                    <a:pt x="14327" y="12783"/>
                  </a:lnTo>
                  <a:cubicBezTo>
                    <a:pt x="14304" y="12811"/>
                    <a:pt x="14271" y="12825"/>
                    <a:pt x="14238" y="12825"/>
                  </a:cubicBezTo>
                  <a:cubicBezTo>
                    <a:pt x="14212" y="12825"/>
                    <a:pt x="14186" y="12816"/>
                    <a:pt x="14165" y="12797"/>
                  </a:cubicBezTo>
                  <a:lnTo>
                    <a:pt x="232" y="1349"/>
                  </a:lnTo>
                  <a:cubicBezTo>
                    <a:pt x="196" y="1320"/>
                    <a:pt x="182" y="1275"/>
                    <a:pt x="191" y="1230"/>
                  </a:cubicBezTo>
                  <a:cubicBezTo>
                    <a:pt x="196" y="1213"/>
                    <a:pt x="205" y="1196"/>
                    <a:pt x="217" y="1182"/>
                  </a:cubicBezTo>
                  <a:lnTo>
                    <a:pt x="1020" y="203"/>
                  </a:lnTo>
                  <a:cubicBezTo>
                    <a:pt x="1044" y="177"/>
                    <a:pt x="1077" y="160"/>
                    <a:pt x="1111" y="160"/>
                  </a:cubicBezTo>
                  <a:close/>
                  <a:moveTo>
                    <a:pt x="1123" y="0"/>
                  </a:moveTo>
                  <a:cubicBezTo>
                    <a:pt x="1036" y="0"/>
                    <a:pt x="951" y="37"/>
                    <a:pt x="891" y="110"/>
                  </a:cubicBezTo>
                  <a:lnTo>
                    <a:pt x="89" y="1089"/>
                  </a:lnTo>
                  <a:cubicBezTo>
                    <a:pt x="58" y="1130"/>
                    <a:pt x="39" y="1168"/>
                    <a:pt x="29" y="1211"/>
                  </a:cubicBezTo>
                  <a:cubicBezTo>
                    <a:pt x="0" y="1323"/>
                    <a:pt x="43" y="1437"/>
                    <a:pt x="129" y="1508"/>
                  </a:cubicBezTo>
                  <a:lnTo>
                    <a:pt x="14062" y="12959"/>
                  </a:lnTo>
                  <a:cubicBezTo>
                    <a:pt x="14119" y="13002"/>
                    <a:pt x="14184" y="13028"/>
                    <a:pt x="14250" y="13028"/>
                  </a:cubicBezTo>
                  <a:cubicBezTo>
                    <a:pt x="14336" y="13028"/>
                    <a:pt x="14420" y="12993"/>
                    <a:pt x="14479" y="12916"/>
                  </a:cubicBezTo>
                  <a:lnTo>
                    <a:pt x="15284" y="11937"/>
                  </a:lnTo>
                  <a:cubicBezTo>
                    <a:pt x="15375" y="11792"/>
                    <a:pt x="15356" y="11604"/>
                    <a:pt x="15229" y="11499"/>
                  </a:cubicBezTo>
                  <a:lnTo>
                    <a:pt x="14763" y="11113"/>
                  </a:lnTo>
                  <a:lnTo>
                    <a:pt x="14262" y="10701"/>
                  </a:lnTo>
                  <a:lnTo>
                    <a:pt x="13764" y="10294"/>
                  </a:lnTo>
                  <a:lnTo>
                    <a:pt x="13264" y="9884"/>
                  </a:lnTo>
                  <a:lnTo>
                    <a:pt x="12764" y="9472"/>
                  </a:lnTo>
                  <a:lnTo>
                    <a:pt x="12264" y="9060"/>
                  </a:lnTo>
                  <a:lnTo>
                    <a:pt x="11763" y="8650"/>
                  </a:lnTo>
                  <a:lnTo>
                    <a:pt x="11263" y="8238"/>
                  </a:lnTo>
                  <a:lnTo>
                    <a:pt x="10763" y="7828"/>
                  </a:lnTo>
                  <a:lnTo>
                    <a:pt x="10263" y="7416"/>
                  </a:lnTo>
                  <a:lnTo>
                    <a:pt x="9762" y="7006"/>
                  </a:lnTo>
                  <a:lnTo>
                    <a:pt x="9262" y="6594"/>
                  </a:lnTo>
                  <a:lnTo>
                    <a:pt x="8762" y="6184"/>
                  </a:lnTo>
                  <a:lnTo>
                    <a:pt x="8262" y="5772"/>
                  </a:lnTo>
                  <a:lnTo>
                    <a:pt x="7761" y="5363"/>
                  </a:lnTo>
                  <a:lnTo>
                    <a:pt x="7261" y="4951"/>
                  </a:lnTo>
                  <a:lnTo>
                    <a:pt x="6761" y="4541"/>
                  </a:lnTo>
                  <a:lnTo>
                    <a:pt x="6261" y="4129"/>
                  </a:lnTo>
                  <a:lnTo>
                    <a:pt x="5760" y="3719"/>
                  </a:lnTo>
                  <a:lnTo>
                    <a:pt x="5279" y="3326"/>
                  </a:lnTo>
                  <a:lnTo>
                    <a:pt x="4779" y="2916"/>
                  </a:lnTo>
                  <a:lnTo>
                    <a:pt x="4276" y="2504"/>
                  </a:lnTo>
                  <a:lnTo>
                    <a:pt x="3776" y="2092"/>
                  </a:lnTo>
                  <a:lnTo>
                    <a:pt x="3283" y="1689"/>
                  </a:lnTo>
                  <a:lnTo>
                    <a:pt x="2783" y="1277"/>
                  </a:lnTo>
                  <a:lnTo>
                    <a:pt x="2283" y="865"/>
                  </a:lnTo>
                  <a:lnTo>
                    <a:pt x="1782" y="455"/>
                  </a:lnTo>
                  <a:lnTo>
                    <a:pt x="1780" y="455"/>
                  </a:lnTo>
                  <a:lnTo>
                    <a:pt x="1313" y="67"/>
                  </a:lnTo>
                  <a:cubicBezTo>
                    <a:pt x="1257" y="22"/>
                    <a:pt x="1190" y="0"/>
                    <a:pt x="1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71" name="Google Shape;1471;p21"/>
          <p:cNvGrpSpPr/>
          <p:nvPr/>
        </p:nvGrpSpPr>
        <p:grpSpPr>
          <a:xfrm>
            <a:off x="8098088" y="1039434"/>
            <a:ext cx="450669" cy="468811"/>
            <a:chOff x="-119102" y="1182227"/>
            <a:chExt cx="291865" cy="303615"/>
          </a:xfrm>
        </p:grpSpPr>
        <p:sp>
          <p:nvSpPr>
            <p:cNvPr id="1472" name="Google Shape;1472;p21"/>
            <p:cNvSpPr/>
            <p:nvPr/>
          </p:nvSpPr>
          <p:spPr>
            <a:xfrm>
              <a:off x="-116690" y="1185651"/>
              <a:ext cx="285757" cy="296495"/>
            </a:xfrm>
            <a:custGeom>
              <a:avLst/>
              <a:gdLst/>
              <a:ahLst/>
              <a:cxnLst/>
              <a:rect l="l" t="t" r="r" b="b"/>
              <a:pathLst>
                <a:path w="7345" h="7621" extrusionOk="0">
                  <a:moveTo>
                    <a:pt x="2368" y="1"/>
                  </a:moveTo>
                  <a:cubicBezTo>
                    <a:pt x="2314" y="1"/>
                    <a:pt x="2261" y="9"/>
                    <a:pt x="2211" y="23"/>
                  </a:cubicBezTo>
                  <a:cubicBezTo>
                    <a:pt x="2003" y="88"/>
                    <a:pt x="1844" y="269"/>
                    <a:pt x="1820" y="497"/>
                  </a:cubicBezTo>
                  <a:lnTo>
                    <a:pt x="1710" y="1555"/>
                  </a:lnTo>
                  <a:cubicBezTo>
                    <a:pt x="1691" y="1731"/>
                    <a:pt x="1568" y="1877"/>
                    <a:pt x="1394" y="1917"/>
                  </a:cubicBezTo>
                  <a:lnTo>
                    <a:pt x="174" y="2220"/>
                  </a:lnTo>
                  <a:cubicBezTo>
                    <a:pt x="24" y="2258"/>
                    <a:pt x="0" y="2453"/>
                    <a:pt x="136" y="2525"/>
                  </a:cubicBezTo>
                  <a:lnTo>
                    <a:pt x="1286" y="3144"/>
                  </a:lnTo>
                  <a:cubicBezTo>
                    <a:pt x="1437" y="3227"/>
                    <a:pt x="1522" y="3392"/>
                    <a:pt x="1506" y="3558"/>
                  </a:cubicBezTo>
                  <a:lnTo>
                    <a:pt x="1196" y="6558"/>
                  </a:lnTo>
                  <a:cubicBezTo>
                    <a:pt x="1165" y="6860"/>
                    <a:pt x="1386" y="7132"/>
                    <a:pt x="1689" y="7165"/>
                  </a:cubicBezTo>
                  <a:lnTo>
                    <a:pt x="6079" y="7618"/>
                  </a:lnTo>
                  <a:cubicBezTo>
                    <a:pt x="6098" y="7620"/>
                    <a:pt x="6117" y="7621"/>
                    <a:pt x="6136" y="7621"/>
                  </a:cubicBezTo>
                  <a:cubicBezTo>
                    <a:pt x="6351" y="7621"/>
                    <a:pt x="6542" y="7497"/>
                    <a:pt x="6632" y="7308"/>
                  </a:cubicBezTo>
                  <a:cubicBezTo>
                    <a:pt x="6661" y="7251"/>
                    <a:pt x="6677" y="7187"/>
                    <a:pt x="6687" y="7120"/>
                  </a:cubicBezTo>
                  <a:lnTo>
                    <a:pt x="7311" y="1064"/>
                  </a:lnTo>
                  <a:cubicBezTo>
                    <a:pt x="7344" y="759"/>
                    <a:pt x="7120" y="488"/>
                    <a:pt x="6818" y="457"/>
                  </a:cubicBezTo>
                  <a:lnTo>
                    <a:pt x="2427" y="4"/>
                  </a:lnTo>
                  <a:cubicBezTo>
                    <a:pt x="2408" y="2"/>
                    <a:pt x="2388" y="1"/>
                    <a:pt x="2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60211" y="1261476"/>
              <a:ext cx="102904" cy="220669"/>
            </a:xfrm>
            <a:custGeom>
              <a:avLst/>
              <a:gdLst/>
              <a:ahLst/>
              <a:cxnLst/>
              <a:rect l="l" t="t" r="r" b="b"/>
              <a:pathLst>
                <a:path w="2645" h="5672" extrusionOk="0">
                  <a:moveTo>
                    <a:pt x="2088" y="0"/>
                  </a:moveTo>
                  <a:cubicBezTo>
                    <a:pt x="1906" y="0"/>
                    <a:pt x="1736" y="93"/>
                    <a:pt x="1630" y="271"/>
                  </a:cubicBezTo>
                  <a:cubicBezTo>
                    <a:pt x="1392" y="678"/>
                    <a:pt x="1825" y="1147"/>
                    <a:pt x="1294" y="1450"/>
                  </a:cubicBezTo>
                  <a:cubicBezTo>
                    <a:pt x="1236" y="1483"/>
                    <a:pt x="1162" y="1494"/>
                    <a:pt x="1079" y="1494"/>
                  </a:cubicBezTo>
                  <a:cubicBezTo>
                    <a:pt x="897" y="1494"/>
                    <a:pt x="672" y="1439"/>
                    <a:pt x="482" y="1439"/>
                  </a:cubicBezTo>
                  <a:cubicBezTo>
                    <a:pt x="308" y="1439"/>
                    <a:pt x="164" y="1485"/>
                    <a:pt x="108" y="1662"/>
                  </a:cubicBezTo>
                  <a:cubicBezTo>
                    <a:pt x="1" y="2003"/>
                    <a:pt x="396" y="2072"/>
                    <a:pt x="639" y="2122"/>
                  </a:cubicBezTo>
                  <a:cubicBezTo>
                    <a:pt x="1013" y="2198"/>
                    <a:pt x="1344" y="2327"/>
                    <a:pt x="1537" y="2686"/>
                  </a:cubicBezTo>
                  <a:cubicBezTo>
                    <a:pt x="1704" y="3001"/>
                    <a:pt x="1697" y="3415"/>
                    <a:pt x="1463" y="3694"/>
                  </a:cubicBezTo>
                  <a:cubicBezTo>
                    <a:pt x="1201" y="4013"/>
                    <a:pt x="739" y="3856"/>
                    <a:pt x="534" y="4254"/>
                  </a:cubicBezTo>
                  <a:cubicBezTo>
                    <a:pt x="379" y="4549"/>
                    <a:pt x="494" y="4928"/>
                    <a:pt x="715" y="5173"/>
                  </a:cubicBezTo>
                  <a:cubicBezTo>
                    <a:pt x="877" y="5352"/>
                    <a:pt x="1089" y="5519"/>
                    <a:pt x="1327" y="5647"/>
                  </a:cubicBezTo>
                  <a:lnTo>
                    <a:pt x="1532" y="5669"/>
                  </a:lnTo>
                  <a:cubicBezTo>
                    <a:pt x="1551" y="5671"/>
                    <a:pt x="1570" y="5672"/>
                    <a:pt x="1589" y="5672"/>
                  </a:cubicBezTo>
                  <a:cubicBezTo>
                    <a:pt x="1804" y="5672"/>
                    <a:pt x="1995" y="5548"/>
                    <a:pt x="2085" y="5361"/>
                  </a:cubicBezTo>
                  <a:cubicBezTo>
                    <a:pt x="2114" y="5304"/>
                    <a:pt x="2130" y="5240"/>
                    <a:pt x="2140" y="5173"/>
                  </a:cubicBezTo>
                  <a:lnTo>
                    <a:pt x="2645" y="297"/>
                  </a:lnTo>
                  <a:cubicBezTo>
                    <a:pt x="2557" y="202"/>
                    <a:pt x="2457" y="118"/>
                    <a:pt x="2342" y="61"/>
                  </a:cubicBezTo>
                  <a:cubicBezTo>
                    <a:pt x="2258" y="20"/>
                    <a:pt x="2172" y="0"/>
                    <a:pt x="208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-116418" y="1185767"/>
              <a:ext cx="251443" cy="286535"/>
            </a:xfrm>
            <a:custGeom>
              <a:avLst/>
              <a:gdLst/>
              <a:ahLst/>
              <a:cxnLst/>
              <a:rect l="l" t="t" r="r" b="b"/>
              <a:pathLst>
                <a:path w="6463" h="7365" extrusionOk="0">
                  <a:moveTo>
                    <a:pt x="2372" y="0"/>
                  </a:moveTo>
                  <a:cubicBezTo>
                    <a:pt x="2318" y="0"/>
                    <a:pt x="2264" y="9"/>
                    <a:pt x="2213" y="25"/>
                  </a:cubicBezTo>
                  <a:cubicBezTo>
                    <a:pt x="2004" y="87"/>
                    <a:pt x="1846" y="268"/>
                    <a:pt x="1823" y="497"/>
                  </a:cubicBezTo>
                  <a:lnTo>
                    <a:pt x="1713" y="1554"/>
                  </a:lnTo>
                  <a:cubicBezTo>
                    <a:pt x="1694" y="1731"/>
                    <a:pt x="1568" y="1876"/>
                    <a:pt x="1394" y="1919"/>
                  </a:cubicBezTo>
                  <a:lnTo>
                    <a:pt x="174" y="2219"/>
                  </a:lnTo>
                  <a:cubicBezTo>
                    <a:pt x="24" y="2257"/>
                    <a:pt x="0" y="2455"/>
                    <a:pt x="134" y="2526"/>
                  </a:cubicBezTo>
                  <a:lnTo>
                    <a:pt x="1106" y="3046"/>
                  </a:lnTo>
                  <a:lnTo>
                    <a:pt x="1289" y="3146"/>
                  </a:lnTo>
                  <a:cubicBezTo>
                    <a:pt x="1322" y="3162"/>
                    <a:pt x="1353" y="3184"/>
                    <a:pt x="1382" y="3210"/>
                  </a:cubicBezTo>
                  <a:cubicBezTo>
                    <a:pt x="1472" y="3301"/>
                    <a:pt x="1522" y="3424"/>
                    <a:pt x="1508" y="3555"/>
                  </a:cubicBezTo>
                  <a:lnTo>
                    <a:pt x="1322" y="5337"/>
                  </a:lnTo>
                  <a:lnTo>
                    <a:pt x="1289" y="5640"/>
                  </a:lnTo>
                  <a:lnTo>
                    <a:pt x="1198" y="6552"/>
                  </a:lnTo>
                  <a:cubicBezTo>
                    <a:pt x="1177" y="6743"/>
                    <a:pt x="1253" y="6914"/>
                    <a:pt x="1384" y="7029"/>
                  </a:cubicBezTo>
                  <a:cubicBezTo>
                    <a:pt x="1456" y="7093"/>
                    <a:pt x="1551" y="7138"/>
                    <a:pt x="1656" y="7155"/>
                  </a:cubicBezTo>
                  <a:cubicBezTo>
                    <a:pt x="1665" y="7160"/>
                    <a:pt x="1677" y="7160"/>
                    <a:pt x="1689" y="7162"/>
                  </a:cubicBezTo>
                  <a:lnTo>
                    <a:pt x="3643" y="7365"/>
                  </a:lnTo>
                  <a:cubicBezTo>
                    <a:pt x="3874" y="7186"/>
                    <a:pt x="4033" y="6905"/>
                    <a:pt x="3978" y="6619"/>
                  </a:cubicBezTo>
                  <a:cubicBezTo>
                    <a:pt x="3938" y="6390"/>
                    <a:pt x="3778" y="6214"/>
                    <a:pt x="3654" y="6021"/>
                  </a:cubicBezTo>
                  <a:cubicBezTo>
                    <a:pt x="3647" y="6011"/>
                    <a:pt x="3643" y="6000"/>
                    <a:pt x="3635" y="5992"/>
                  </a:cubicBezTo>
                  <a:cubicBezTo>
                    <a:pt x="3573" y="5890"/>
                    <a:pt x="3535" y="5795"/>
                    <a:pt x="3514" y="5709"/>
                  </a:cubicBezTo>
                  <a:cubicBezTo>
                    <a:pt x="3431" y="5351"/>
                    <a:pt x="3672" y="5121"/>
                    <a:pt x="3990" y="5121"/>
                  </a:cubicBezTo>
                  <a:cubicBezTo>
                    <a:pt x="4076" y="5121"/>
                    <a:pt x="4167" y="5138"/>
                    <a:pt x="4259" y="5173"/>
                  </a:cubicBezTo>
                  <a:cubicBezTo>
                    <a:pt x="4566" y="5295"/>
                    <a:pt x="4912" y="5653"/>
                    <a:pt x="5203" y="5653"/>
                  </a:cubicBezTo>
                  <a:cubicBezTo>
                    <a:pt x="5265" y="5653"/>
                    <a:pt x="5324" y="5637"/>
                    <a:pt x="5379" y="5599"/>
                  </a:cubicBezTo>
                  <a:cubicBezTo>
                    <a:pt x="5691" y="5390"/>
                    <a:pt x="5529" y="4618"/>
                    <a:pt x="4631" y="4558"/>
                  </a:cubicBezTo>
                  <a:cubicBezTo>
                    <a:pt x="4589" y="4556"/>
                    <a:pt x="4547" y="4554"/>
                    <a:pt x="4505" y="4554"/>
                  </a:cubicBezTo>
                  <a:cubicBezTo>
                    <a:pt x="4204" y="4554"/>
                    <a:pt x="3899" y="4616"/>
                    <a:pt x="3595" y="4616"/>
                  </a:cubicBezTo>
                  <a:cubicBezTo>
                    <a:pt x="3577" y="4616"/>
                    <a:pt x="3558" y="4616"/>
                    <a:pt x="3540" y="4616"/>
                  </a:cubicBezTo>
                  <a:cubicBezTo>
                    <a:pt x="3178" y="4604"/>
                    <a:pt x="2785" y="4463"/>
                    <a:pt x="2628" y="4127"/>
                  </a:cubicBezTo>
                  <a:cubicBezTo>
                    <a:pt x="2523" y="3903"/>
                    <a:pt x="2606" y="3553"/>
                    <a:pt x="2845" y="3520"/>
                  </a:cubicBezTo>
                  <a:cubicBezTo>
                    <a:pt x="2857" y="3518"/>
                    <a:pt x="2870" y="3517"/>
                    <a:pt x="2883" y="3517"/>
                  </a:cubicBezTo>
                  <a:cubicBezTo>
                    <a:pt x="3068" y="3517"/>
                    <a:pt x="3237" y="3705"/>
                    <a:pt x="3416" y="3705"/>
                  </a:cubicBezTo>
                  <a:cubicBezTo>
                    <a:pt x="3440" y="3705"/>
                    <a:pt x="3465" y="3702"/>
                    <a:pt x="3490" y="3694"/>
                  </a:cubicBezTo>
                  <a:cubicBezTo>
                    <a:pt x="3495" y="3689"/>
                    <a:pt x="3500" y="3687"/>
                    <a:pt x="3504" y="3684"/>
                  </a:cubicBezTo>
                  <a:cubicBezTo>
                    <a:pt x="3566" y="3663"/>
                    <a:pt x="3609" y="3617"/>
                    <a:pt x="3635" y="3563"/>
                  </a:cubicBezTo>
                  <a:cubicBezTo>
                    <a:pt x="3707" y="3422"/>
                    <a:pt x="3678" y="3205"/>
                    <a:pt x="3602" y="3053"/>
                  </a:cubicBezTo>
                  <a:cubicBezTo>
                    <a:pt x="3495" y="2836"/>
                    <a:pt x="3338" y="2593"/>
                    <a:pt x="3431" y="2364"/>
                  </a:cubicBezTo>
                  <a:cubicBezTo>
                    <a:pt x="3496" y="2204"/>
                    <a:pt x="3659" y="2133"/>
                    <a:pt x="3828" y="2133"/>
                  </a:cubicBezTo>
                  <a:cubicBezTo>
                    <a:pt x="3941" y="2133"/>
                    <a:pt x="4057" y="2164"/>
                    <a:pt x="4150" y="2221"/>
                  </a:cubicBezTo>
                  <a:cubicBezTo>
                    <a:pt x="4281" y="2300"/>
                    <a:pt x="4393" y="2410"/>
                    <a:pt x="4502" y="2517"/>
                  </a:cubicBezTo>
                  <a:cubicBezTo>
                    <a:pt x="4583" y="2593"/>
                    <a:pt x="4667" y="2672"/>
                    <a:pt x="4757" y="2734"/>
                  </a:cubicBezTo>
                  <a:cubicBezTo>
                    <a:pt x="4767" y="2743"/>
                    <a:pt x="4779" y="2748"/>
                    <a:pt x="4788" y="2755"/>
                  </a:cubicBezTo>
                  <a:cubicBezTo>
                    <a:pt x="4885" y="2814"/>
                    <a:pt x="5006" y="2848"/>
                    <a:pt x="5123" y="2848"/>
                  </a:cubicBezTo>
                  <a:cubicBezTo>
                    <a:pt x="5288" y="2848"/>
                    <a:pt x="5444" y="2781"/>
                    <a:pt x="5512" y="2626"/>
                  </a:cubicBezTo>
                  <a:cubicBezTo>
                    <a:pt x="5603" y="2424"/>
                    <a:pt x="5491" y="2195"/>
                    <a:pt x="5398" y="1995"/>
                  </a:cubicBezTo>
                  <a:cubicBezTo>
                    <a:pt x="5308" y="1800"/>
                    <a:pt x="5243" y="1528"/>
                    <a:pt x="5403" y="1373"/>
                  </a:cubicBezTo>
                  <a:cubicBezTo>
                    <a:pt x="5502" y="1274"/>
                    <a:pt x="5637" y="1269"/>
                    <a:pt x="5777" y="1269"/>
                  </a:cubicBezTo>
                  <a:cubicBezTo>
                    <a:pt x="5795" y="1269"/>
                    <a:pt x="5812" y="1269"/>
                    <a:pt x="5830" y="1269"/>
                  </a:cubicBezTo>
                  <a:cubicBezTo>
                    <a:pt x="5929" y="1269"/>
                    <a:pt x="6028" y="1266"/>
                    <a:pt x="6118" y="1231"/>
                  </a:cubicBezTo>
                  <a:cubicBezTo>
                    <a:pt x="6363" y="1133"/>
                    <a:pt x="6463" y="799"/>
                    <a:pt x="6399" y="540"/>
                  </a:cubicBezTo>
                  <a:cubicBezTo>
                    <a:pt x="6387" y="492"/>
                    <a:pt x="6372" y="449"/>
                    <a:pt x="6356" y="409"/>
                  </a:cubicBezTo>
                  <a:lnTo>
                    <a:pt x="5191" y="290"/>
                  </a:lnTo>
                  <a:lnTo>
                    <a:pt x="4886" y="256"/>
                  </a:lnTo>
                  <a:lnTo>
                    <a:pt x="2430" y="4"/>
                  </a:lnTo>
                  <a:cubicBezTo>
                    <a:pt x="2411" y="1"/>
                    <a:pt x="2391" y="0"/>
                    <a:pt x="2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-73778" y="1195999"/>
              <a:ext cx="161183" cy="268133"/>
            </a:xfrm>
            <a:custGeom>
              <a:avLst/>
              <a:gdLst/>
              <a:ahLst/>
              <a:cxnLst/>
              <a:rect l="l" t="t" r="r" b="b"/>
              <a:pathLst>
                <a:path w="4143" h="6892" extrusionOk="0">
                  <a:moveTo>
                    <a:pt x="3788" y="0"/>
                  </a:moveTo>
                  <a:lnTo>
                    <a:pt x="3788" y="0"/>
                  </a:lnTo>
                  <a:cubicBezTo>
                    <a:pt x="3783" y="50"/>
                    <a:pt x="3809" y="98"/>
                    <a:pt x="3790" y="196"/>
                  </a:cubicBezTo>
                  <a:cubicBezTo>
                    <a:pt x="3735" y="503"/>
                    <a:pt x="3504" y="577"/>
                    <a:pt x="3275" y="577"/>
                  </a:cubicBezTo>
                  <a:cubicBezTo>
                    <a:pt x="3060" y="577"/>
                    <a:pt x="2847" y="512"/>
                    <a:pt x="2783" y="512"/>
                  </a:cubicBezTo>
                  <a:cubicBezTo>
                    <a:pt x="2779" y="512"/>
                    <a:pt x="2776" y="512"/>
                    <a:pt x="2773" y="513"/>
                  </a:cubicBezTo>
                  <a:cubicBezTo>
                    <a:pt x="2693" y="500"/>
                    <a:pt x="2616" y="494"/>
                    <a:pt x="2542" y="494"/>
                  </a:cubicBezTo>
                  <a:cubicBezTo>
                    <a:pt x="2055" y="494"/>
                    <a:pt x="1695" y="757"/>
                    <a:pt x="1563" y="1082"/>
                  </a:cubicBezTo>
                  <a:cubicBezTo>
                    <a:pt x="1486" y="1280"/>
                    <a:pt x="1486" y="1489"/>
                    <a:pt x="1489" y="1687"/>
                  </a:cubicBezTo>
                  <a:cubicBezTo>
                    <a:pt x="1491" y="1899"/>
                    <a:pt x="1491" y="2101"/>
                    <a:pt x="1389" y="2247"/>
                  </a:cubicBezTo>
                  <a:cubicBezTo>
                    <a:pt x="1308" y="2361"/>
                    <a:pt x="1158" y="2442"/>
                    <a:pt x="943" y="2490"/>
                  </a:cubicBezTo>
                  <a:cubicBezTo>
                    <a:pt x="872" y="2504"/>
                    <a:pt x="798" y="2516"/>
                    <a:pt x="722" y="2528"/>
                  </a:cubicBezTo>
                  <a:cubicBezTo>
                    <a:pt x="586" y="2549"/>
                    <a:pt x="450" y="2568"/>
                    <a:pt x="312" y="2614"/>
                  </a:cubicBezTo>
                  <a:cubicBezTo>
                    <a:pt x="222" y="2647"/>
                    <a:pt x="133" y="2683"/>
                    <a:pt x="57" y="2730"/>
                  </a:cubicBezTo>
                  <a:cubicBezTo>
                    <a:pt x="33" y="2742"/>
                    <a:pt x="12" y="2764"/>
                    <a:pt x="0" y="2787"/>
                  </a:cubicBezTo>
                  <a:lnTo>
                    <a:pt x="186" y="2885"/>
                  </a:lnTo>
                  <a:cubicBezTo>
                    <a:pt x="217" y="2902"/>
                    <a:pt x="248" y="2923"/>
                    <a:pt x="276" y="2949"/>
                  </a:cubicBezTo>
                  <a:cubicBezTo>
                    <a:pt x="319" y="2930"/>
                    <a:pt x="360" y="2911"/>
                    <a:pt x="405" y="2897"/>
                  </a:cubicBezTo>
                  <a:cubicBezTo>
                    <a:pt x="465" y="2878"/>
                    <a:pt x="526" y="2864"/>
                    <a:pt x="591" y="2852"/>
                  </a:cubicBezTo>
                  <a:cubicBezTo>
                    <a:pt x="698" y="2876"/>
                    <a:pt x="800" y="2995"/>
                    <a:pt x="853" y="3104"/>
                  </a:cubicBezTo>
                  <a:cubicBezTo>
                    <a:pt x="939" y="3295"/>
                    <a:pt x="879" y="3435"/>
                    <a:pt x="772" y="3647"/>
                  </a:cubicBezTo>
                  <a:cubicBezTo>
                    <a:pt x="688" y="3814"/>
                    <a:pt x="593" y="4005"/>
                    <a:pt x="622" y="4241"/>
                  </a:cubicBezTo>
                  <a:cubicBezTo>
                    <a:pt x="679" y="4707"/>
                    <a:pt x="1253" y="4805"/>
                    <a:pt x="1472" y="4998"/>
                  </a:cubicBezTo>
                  <a:cubicBezTo>
                    <a:pt x="1627" y="5134"/>
                    <a:pt x="1679" y="5372"/>
                    <a:pt x="1615" y="5565"/>
                  </a:cubicBezTo>
                  <a:cubicBezTo>
                    <a:pt x="1498" y="5606"/>
                    <a:pt x="1389" y="5653"/>
                    <a:pt x="1277" y="5713"/>
                  </a:cubicBezTo>
                  <a:cubicBezTo>
                    <a:pt x="865" y="5317"/>
                    <a:pt x="334" y="5086"/>
                    <a:pt x="222" y="5074"/>
                  </a:cubicBezTo>
                  <a:lnTo>
                    <a:pt x="188" y="5377"/>
                  </a:lnTo>
                  <a:cubicBezTo>
                    <a:pt x="491" y="5491"/>
                    <a:pt x="772" y="5663"/>
                    <a:pt x="1012" y="5880"/>
                  </a:cubicBezTo>
                  <a:cubicBezTo>
                    <a:pt x="760" y="6063"/>
                    <a:pt x="543" y="6296"/>
                    <a:pt x="384" y="6566"/>
                  </a:cubicBezTo>
                  <a:cubicBezTo>
                    <a:pt x="345" y="6628"/>
                    <a:pt x="312" y="6692"/>
                    <a:pt x="281" y="6766"/>
                  </a:cubicBezTo>
                  <a:cubicBezTo>
                    <a:pt x="353" y="6830"/>
                    <a:pt x="448" y="6875"/>
                    <a:pt x="550" y="6892"/>
                  </a:cubicBezTo>
                  <a:cubicBezTo>
                    <a:pt x="581" y="6830"/>
                    <a:pt x="607" y="6773"/>
                    <a:pt x="641" y="6720"/>
                  </a:cubicBezTo>
                  <a:cubicBezTo>
                    <a:pt x="984" y="6134"/>
                    <a:pt x="1635" y="5741"/>
                    <a:pt x="2349" y="5741"/>
                  </a:cubicBezTo>
                  <a:cubicBezTo>
                    <a:pt x="2384" y="5741"/>
                    <a:pt x="2419" y="5742"/>
                    <a:pt x="2454" y="5744"/>
                  </a:cubicBezTo>
                  <a:cubicBezTo>
                    <a:pt x="2457" y="5744"/>
                    <a:pt x="2460" y="5744"/>
                    <a:pt x="2464" y="5744"/>
                  </a:cubicBezTo>
                  <a:cubicBezTo>
                    <a:pt x="2487" y="5744"/>
                    <a:pt x="2511" y="5737"/>
                    <a:pt x="2532" y="5725"/>
                  </a:cubicBezTo>
                  <a:cubicBezTo>
                    <a:pt x="2468" y="5625"/>
                    <a:pt x="2430" y="5529"/>
                    <a:pt x="2408" y="5441"/>
                  </a:cubicBezTo>
                  <a:cubicBezTo>
                    <a:pt x="2386" y="5441"/>
                    <a:pt x="2363" y="5440"/>
                    <a:pt x="2340" y="5440"/>
                  </a:cubicBezTo>
                  <a:cubicBezTo>
                    <a:pt x="2204" y="5440"/>
                    <a:pt x="2069" y="5452"/>
                    <a:pt x="1932" y="5477"/>
                  </a:cubicBezTo>
                  <a:cubicBezTo>
                    <a:pt x="2022" y="4536"/>
                    <a:pt x="972" y="4624"/>
                    <a:pt x="915" y="4198"/>
                  </a:cubicBezTo>
                  <a:cubicBezTo>
                    <a:pt x="869" y="3833"/>
                    <a:pt x="1377" y="3533"/>
                    <a:pt x="1120" y="2976"/>
                  </a:cubicBezTo>
                  <a:cubicBezTo>
                    <a:pt x="1093" y="2911"/>
                    <a:pt x="1048" y="2842"/>
                    <a:pt x="996" y="2778"/>
                  </a:cubicBezTo>
                  <a:cubicBezTo>
                    <a:pt x="998" y="2778"/>
                    <a:pt x="1001" y="2776"/>
                    <a:pt x="1003" y="2776"/>
                  </a:cubicBezTo>
                  <a:cubicBezTo>
                    <a:pt x="1165" y="2737"/>
                    <a:pt x="1305" y="2685"/>
                    <a:pt x="1415" y="2614"/>
                  </a:cubicBezTo>
                  <a:cubicBezTo>
                    <a:pt x="1620" y="2999"/>
                    <a:pt x="1987" y="3297"/>
                    <a:pt x="2408" y="3416"/>
                  </a:cubicBezTo>
                  <a:cubicBezTo>
                    <a:pt x="2561" y="3364"/>
                    <a:pt x="2549" y="3197"/>
                    <a:pt x="2570" y="3150"/>
                  </a:cubicBezTo>
                  <a:cubicBezTo>
                    <a:pt x="2187" y="3073"/>
                    <a:pt x="1820" y="2790"/>
                    <a:pt x="1644" y="2392"/>
                  </a:cubicBezTo>
                  <a:cubicBezTo>
                    <a:pt x="1789" y="2175"/>
                    <a:pt x="1789" y="1923"/>
                    <a:pt x="1787" y="1677"/>
                  </a:cubicBezTo>
                  <a:cubicBezTo>
                    <a:pt x="1787" y="1499"/>
                    <a:pt x="1784" y="1330"/>
                    <a:pt x="1841" y="1187"/>
                  </a:cubicBezTo>
                  <a:cubicBezTo>
                    <a:pt x="1927" y="971"/>
                    <a:pt x="2177" y="789"/>
                    <a:pt x="2556" y="789"/>
                  </a:cubicBezTo>
                  <a:cubicBezTo>
                    <a:pt x="2629" y="789"/>
                    <a:pt x="2707" y="796"/>
                    <a:pt x="2789" y="810"/>
                  </a:cubicBezTo>
                  <a:cubicBezTo>
                    <a:pt x="3166" y="979"/>
                    <a:pt x="3485" y="1465"/>
                    <a:pt x="3406" y="2252"/>
                  </a:cubicBezTo>
                  <a:cubicBezTo>
                    <a:pt x="3487" y="2328"/>
                    <a:pt x="3571" y="2406"/>
                    <a:pt x="3664" y="2468"/>
                  </a:cubicBezTo>
                  <a:cubicBezTo>
                    <a:pt x="3678" y="2449"/>
                    <a:pt x="3690" y="2425"/>
                    <a:pt x="3692" y="2399"/>
                  </a:cubicBezTo>
                  <a:cubicBezTo>
                    <a:pt x="3771" y="1842"/>
                    <a:pt x="3707" y="1306"/>
                    <a:pt x="3345" y="872"/>
                  </a:cubicBezTo>
                  <a:cubicBezTo>
                    <a:pt x="3857" y="841"/>
                    <a:pt x="4143" y="412"/>
                    <a:pt x="4093" y="31"/>
                  </a:cubicBezTo>
                  <a:lnTo>
                    <a:pt x="3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21"/>
            <p:cNvSpPr/>
            <p:nvPr/>
          </p:nvSpPr>
          <p:spPr>
            <a:xfrm>
              <a:off x="123898" y="1239690"/>
              <a:ext cx="22254" cy="135117"/>
            </a:xfrm>
            <a:custGeom>
              <a:avLst/>
              <a:gdLst/>
              <a:ahLst/>
              <a:cxnLst/>
              <a:rect l="l" t="t" r="r" b="b"/>
              <a:pathLst>
                <a:path w="572" h="3473" extrusionOk="0">
                  <a:moveTo>
                    <a:pt x="456" y="0"/>
                  </a:moveTo>
                  <a:cubicBezTo>
                    <a:pt x="421" y="0"/>
                    <a:pt x="386" y="20"/>
                    <a:pt x="374" y="64"/>
                  </a:cubicBezTo>
                  <a:cubicBezTo>
                    <a:pt x="160" y="947"/>
                    <a:pt x="0" y="2501"/>
                    <a:pt x="26" y="3387"/>
                  </a:cubicBezTo>
                  <a:cubicBezTo>
                    <a:pt x="29" y="3425"/>
                    <a:pt x="55" y="3461"/>
                    <a:pt x="95" y="3470"/>
                  </a:cubicBezTo>
                  <a:cubicBezTo>
                    <a:pt x="103" y="3472"/>
                    <a:pt x="110" y="3473"/>
                    <a:pt x="117" y="3473"/>
                  </a:cubicBezTo>
                  <a:cubicBezTo>
                    <a:pt x="157" y="3473"/>
                    <a:pt x="193" y="3446"/>
                    <a:pt x="203" y="3406"/>
                  </a:cubicBezTo>
                  <a:cubicBezTo>
                    <a:pt x="410" y="2541"/>
                    <a:pt x="572" y="990"/>
                    <a:pt x="541" y="83"/>
                  </a:cubicBezTo>
                  <a:cubicBezTo>
                    <a:pt x="540" y="29"/>
                    <a:pt x="498" y="0"/>
                    <a:pt x="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21"/>
            <p:cNvSpPr/>
            <p:nvPr/>
          </p:nvSpPr>
          <p:spPr>
            <a:xfrm>
              <a:off x="-116690" y="1186740"/>
              <a:ext cx="258212" cy="295406"/>
            </a:xfrm>
            <a:custGeom>
              <a:avLst/>
              <a:gdLst/>
              <a:ahLst/>
              <a:cxnLst/>
              <a:rect l="l" t="t" r="r" b="b"/>
              <a:pathLst>
                <a:path w="6637" h="7593" extrusionOk="0">
                  <a:moveTo>
                    <a:pt x="2213" y="0"/>
                  </a:moveTo>
                  <a:cubicBezTo>
                    <a:pt x="2006" y="62"/>
                    <a:pt x="1846" y="243"/>
                    <a:pt x="1822" y="472"/>
                  </a:cubicBezTo>
                  <a:lnTo>
                    <a:pt x="1713" y="1529"/>
                  </a:lnTo>
                  <a:cubicBezTo>
                    <a:pt x="1696" y="1706"/>
                    <a:pt x="1568" y="1851"/>
                    <a:pt x="1394" y="1894"/>
                  </a:cubicBezTo>
                  <a:lnTo>
                    <a:pt x="174" y="2194"/>
                  </a:lnTo>
                  <a:cubicBezTo>
                    <a:pt x="24" y="2232"/>
                    <a:pt x="0" y="2430"/>
                    <a:pt x="136" y="2501"/>
                  </a:cubicBezTo>
                  <a:lnTo>
                    <a:pt x="1286" y="3121"/>
                  </a:lnTo>
                  <a:cubicBezTo>
                    <a:pt x="1437" y="3204"/>
                    <a:pt x="1522" y="3364"/>
                    <a:pt x="1506" y="3533"/>
                  </a:cubicBezTo>
                  <a:lnTo>
                    <a:pt x="1196" y="6530"/>
                  </a:lnTo>
                  <a:cubicBezTo>
                    <a:pt x="1165" y="6832"/>
                    <a:pt x="1386" y="7104"/>
                    <a:pt x="1689" y="7137"/>
                  </a:cubicBezTo>
                  <a:lnTo>
                    <a:pt x="6079" y="7590"/>
                  </a:lnTo>
                  <a:cubicBezTo>
                    <a:pt x="6098" y="7592"/>
                    <a:pt x="6117" y="7592"/>
                    <a:pt x="6136" y="7592"/>
                  </a:cubicBezTo>
                  <a:cubicBezTo>
                    <a:pt x="6351" y="7592"/>
                    <a:pt x="6542" y="7468"/>
                    <a:pt x="6637" y="7275"/>
                  </a:cubicBezTo>
                  <a:cubicBezTo>
                    <a:pt x="6530" y="6994"/>
                    <a:pt x="6275" y="6782"/>
                    <a:pt x="5960" y="6749"/>
                  </a:cubicBezTo>
                  <a:lnTo>
                    <a:pt x="2952" y="6439"/>
                  </a:lnTo>
                  <a:cubicBezTo>
                    <a:pt x="2492" y="6394"/>
                    <a:pt x="2158" y="5970"/>
                    <a:pt x="2206" y="5496"/>
                  </a:cubicBezTo>
                  <a:lnTo>
                    <a:pt x="2685" y="846"/>
                  </a:lnTo>
                  <a:cubicBezTo>
                    <a:pt x="2723" y="479"/>
                    <a:pt x="2523" y="143"/>
                    <a:pt x="2213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-119102" y="1182227"/>
              <a:ext cx="291865" cy="303615"/>
            </a:xfrm>
            <a:custGeom>
              <a:avLst/>
              <a:gdLst/>
              <a:ahLst/>
              <a:cxnLst/>
              <a:rect l="l" t="t" r="r" b="b"/>
              <a:pathLst>
                <a:path w="7502" h="7804" extrusionOk="0">
                  <a:moveTo>
                    <a:pt x="2439" y="183"/>
                  </a:moveTo>
                  <a:cubicBezTo>
                    <a:pt x="2459" y="183"/>
                    <a:pt x="2473" y="185"/>
                    <a:pt x="2487" y="185"/>
                  </a:cubicBezTo>
                  <a:lnTo>
                    <a:pt x="6358" y="585"/>
                  </a:lnTo>
                  <a:cubicBezTo>
                    <a:pt x="6368" y="609"/>
                    <a:pt x="6372" y="631"/>
                    <a:pt x="6380" y="655"/>
                  </a:cubicBezTo>
                  <a:cubicBezTo>
                    <a:pt x="6437" y="871"/>
                    <a:pt x="6358" y="1157"/>
                    <a:pt x="6156" y="1238"/>
                  </a:cubicBezTo>
                  <a:cubicBezTo>
                    <a:pt x="6075" y="1269"/>
                    <a:pt x="5977" y="1269"/>
                    <a:pt x="5877" y="1269"/>
                  </a:cubicBezTo>
                  <a:cubicBezTo>
                    <a:pt x="5859" y="1269"/>
                    <a:pt x="5840" y="1269"/>
                    <a:pt x="5822" y="1269"/>
                  </a:cubicBezTo>
                  <a:cubicBezTo>
                    <a:pt x="5681" y="1269"/>
                    <a:pt x="5528" y="1283"/>
                    <a:pt x="5412" y="1403"/>
                  </a:cubicBezTo>
                  <a:cubicBezTo>
                    <a:pt x="5253" y="1553"/>
                    <a:pt x="5246" y="1819"/>
                    <a:pt x="5389" y="2124"/>
                  </a:cubicBezTo>
                  <a:lnTo>
                    <a:pt x="5396" y="2146"/>
                  </a:lnTo>
                  <a:cubicBezTo>
                    <a:pt x="5484" y="2329"/>
                    <a:pt x="5570" y="2520"/>
                    <a:pt x="5501" y="2682"/>
                  </a:cubicBezTo>
                  <a:cubicBezTo>
                    <a:pt x="5467" y="2753"/>
                    <a:pt x="5408" y="2806"/>
                    <a:pt x="5324" y="2832"/>
                  </a:cubicBezTo>
                  <a:cubicBezTo>
                    <a:pt x="5285" y="2844"/>
                    <a:pt x="5241" y="2850"/>
                    <a:pt x="5196" y="2850"/>
                  </a:cubicBezTo>
                  <a:cubicBezTo>
                    <a:pt x="5097" y="2850"/>
                    <a:pt x="4992" y="2821"/>
                    <a:pt x="4905" y="2767"/>
                  </a:cubicBezTo>
                  <a:cubicBezTo>
                    <a:pt x="4798" y="2703"/>
                    <a:pt x="4705" y="2613"/>
                    <a:pt x="4607" y="2517"/>
                  </a:cubicBezTo>
                  <a:cubicBezTo>
                    <a:pt x="4502" y="2417"/>
                    <a:pt x="4395" y="2312"/>
                    <a:pt x="4269" y="2239"/>
                  </a:cubicBezTo>
                  <a:cubicBezTo>
                    <a:pt x="4160" y="2172"/>
                    <a:pt x="4027" y="2137"/>
                    <a:pt x="3899" y="2137"/>
                  </a:cubicBezTo>
                  <a:cubicBezTo>
                    <a:pt x="3830" y="2137"/>
                    <a:pt x="3763" y="2147"/>
                    <a:pt x="3702" y="2167"/>
                  </a:cubicBezTo>
                  <a:cubicBezTo>
                    <a:pt x="3569" y="2210"/>
                    <a:pt x="3471" y="2301"/>
                    <a:pt x="3419" y="2422"/>
                  </a:cubicBezTo>
                  <a:cubicBezTo>
                    <a:pt x="3321" y="2658"/>
                    <a:pt x="3442" y="2889"/>
                    <a:pt x="3547" y="3091"/>
                  </a:cubicBezTo>
                  <a:cubicBezTo>
                    <a:pt x="3566" y="3122"/>
                    <a:pt x="3581" y="3151"/>
                    <a:pt x="3595" y="3182"/>
                  </a:cubicBezTo>
                  <a:cubicBezTo>
                    <a:pt x="3664" y="3318"/>
                    <a:pt x="3678" y="3494"/>
                    <a:pt x="3633" y="3601"/>
                  </a:cubicBezTo>
                  <a:cubicBezTo>
                    <a:pt x="3614" y="3649"/>
                    <a:pt x="3583" y="3682"/>
                    <a:pt x="3535" y="3697"/>
                  </a:cubicBezTo>
                  <a:cubicBezTo>
                    <a:pt x="3519" y="3702"/>
                    <a:pt x="3503" y="3704"/>
                    <a:pt x="3487" y="3704"/>
                  </a:cubicBezTo>
                  <a:cubicBezTo>
                    <a:pt x="3420" y="3704"/>
                    <a:pt x="3349" y="3665"/>
                    <a:pt x="3268" y="3623"/>
                  </a:cubicBezTo>
                  <a:cubicBezTo>
                    <a:pt x="3173" y="3572"/>
                    <a:pt x="3064" y="3515"/>
                    <a:pt x="2947" y="3515"/>
                  </a:cubicBezTo>
                  <a:cubicBezTo>
                    <a:pt x="2933" y="3515"/>
                    <a:pt x="2919" y="3516"/>
                    <a:pt x="2904" y="3518"/>
                  </a:cubicBezTo>
                  <a:cubicBezTo>
                    <a:pt x="2792" y="3532"/>
                    <a:pt x="2692" y="3604"/>
                    <a:pt x="2632" y="3718"/>
                  </a:cubicBezTo>
                  <a:cubicBezTo>
                    <a:pt x="2547" y="3875"/>
                    <a:pt x="2542" y="4090"/>
                    <a:pt x="2616" y="4254"/>
                  </a:cubicBezTo>
                  <a:cubicBezTo>
                    <a:pt x="2768" y="4578"/>
                    <a:pt x="3140" y="4780"/>
                    <a:pt x="3609" y="4792"/>
                  </a:cubicBezTo>
                  <a:cubicBezTo>
                    <a:pt x="3633" y="4793"/>
                    <a:pt x="3657" y="4794"/>
                    <a:pt x="3680" y="4794"/>
                  </a:cubicBezTo>
                  <a:cubicBezTo>
                    <a:pt x="3831" y="4794"/>
                    <a:pt x="3982" y="4776"/>
                    <a:pt x="4128" y="4764"/>
                  </a:cubicBezTo>
                  <a:cubicBezTo>
                    <a:pt x="4282" y="4747"/>
                    <a:pt x="4430" y="4731"/>
                    <a:pt x="4578" y="4731"/>
                  </a:cubicBezTo>
                  <a:cubicBezTo>
                    <a:pt x="4618" y="4731"/>
                    <a:pt x="4658" y="4733"/>
                    <a:pt x="4698" y="4735"/>
                  </a:cubicBezTo>
                  <a:cubicBezTo>
                    <a:pt x="5188" y="4768"/>
                    <a:pt x="5427" y="5026"/>
                    <a:pt x="5489" y="5254"/>
                  </a:cubicBezTo>
                  <a:cubicBezTo>
                    <a:pt x="5531" y="5407"/>
                    <a:pt x="5496" y="5550"/>
                    <a:pt x="5400" y="5612"/>
                  </a:cubicBezTo>
                  <a:cubicBezTo>
                    <a:pt x="5362" y="5637"/>
                    <a:pt x="5320" y="5649"/>
                    <a:pt x="5274" y="5649"/>
                  </a:cubicBezTo>
                  <a:cubicBezTo>
                    <a:pt x="5126" y="5649"/>
                    <a:pt x="4946" y="5529"/>
                    <a:pt x="4760" y="5407"/>
                  </a:cubicBezTo>
                  <a:cubicBezTo>
                    <a:pt x="4629" y="5319"/>
                    <a:pt x="4495" y="5231"/>
                    <a:pt x="4364" y="5181"/>
                  </a:cubicBezTo>
                  <a:cubicBezTo>
                    <a:pt x="4263" y="5141"/>
                    <a:pt x="4160" y="5121"/>
                    <a:pt x="4062" y="5121"/>
                  </a:cubicBezTo>
                  <a:cubicBezTo>
                    <a:pt x="3874" y="5121"/>
                    <a:pt x="3703" y="5193"/>
                    <a:pt x="3595" y="5326"/>
                  </a:cubicBezTo>
                  <a:cubicBezTo>
                    <a:pt x="3423" y="5538"/>
                    <a:pt x="3440" y="5843"/>
                    <a:pt x="3650" y="6164"/>
                  </a:cubicBezTo>
                  <a:lnTo>
                    <a:pt x="3738" y="6300"/>
                  </a:lnTo>
                  <a:cubicBezTo>
                    <a:pt x="3835" y="6438"/>
                    <a:pt x="3931" y="6574"/>
                    <a:pt x="3962" y="6731"/>
                  </a:cubicBezTo>
                  <a:cubicBezTo>
                    <a:pt x="4009" y="6991"/>
                    <a:pt x="3854" y="7224"/>
                    <a:pt x="3685" y="7365"/>
                  </a:cubicBezTo>
                  <a:lnTo>
                    <a:pt x="1768" y="7165"/>
                  </a:lnTo>
                  <a:cubicBezTo>
                    <a:pt x="1513" y="7139"/>
                    <a:pt x="1327" y="6912"/>
                    <a:pt x="1353" y="6658"/>
                  </a:cubicBezTo>
                  <a:lnTo>
                    <a:pt x="1663" y="3658"/>
                  </a:lnTo>
                  <a:cubicBezTo>
                    <a:pt x="1668" y="3608"/>
                    <a:pt x="1665" y="3554"/>
                    <a:pt x="1653" y="3506"/>
                  </a:cubicBezTo>
                  <a:lnTo>
                    <a:pt x="1653" y="3504"/>
                  </a:lnTo>
                  <a:cubicBezTo>
                    <a:pt x="1649" y="3480"/>
                    <a:pt x="1641" y="3456"/>
                    <a:pt x="1632" y="3434"/>
                  </a:cubicBezTo>
                  <a:cubicBezTo>
                    <a:pt x="1591" y="3318"/>
                    <a:pt x="1508" y="3218"/>
                    <a:pt x="1394" y="3158"/>
                  </a:cubicBezTo>
                  <a:lnTo>
                    <a:pt x="243" y="2539"/>
                  </a:lnTo>
                  <a:cubicBezTo>
                    <a:pt x="200" y="2515"/>
                    <a:pt x="200" y="2477"/>
                    <a:pt x="203" y="2465"/>
                  </a:cubicBezTo>
                  <a:cubicBezTo>
                    <a:pt x="207" y="2453"/>
                    <a:pt x="215" y="2413"/>
                    <a:pt x="260" y="2401"/>
                  </a:cubicBezTo>
                  <a:lnTo>
                    <a:pt x="889" y="2246"/>
                  </a:lnTo>
                  <a:lnTo>
                    <a:pt x="1484" y="2100"/>
                  </a:lnTo>
                  <a:cubicBezTo>
                    <a:pt x="1630" y="2065"/>
                    <a:pt x="1746" y="1967"/>
                    <a:pt x="1815" y="1838"/>
                  </a:cubicBezTo>
                  <a:cubicBezTo>
                    <a:pt x="1844" y="1781"/>
                    <a:pt x="1865" y="1722"/>
                    <a:pt x="1870" y="1657"/>
                  </a:cubicBezTo>
                  <a:lnTo>
                    <a:pt x="1982" y="600"/>
                  </a:lnTo>
                  <a:cubicBezTo>
                    <a:pt x="1996" y="471"/>
                    <a:pt x="2058" y="362"/>
                    <a:pt x="2154" y="285"/>
                  </a:cubicBezTo>
                  <a:cubicBezTo>
                    <a:pt x="2199" y="250"/>
                    <a:pt x="2251" y="221"/>
                    <a:pt x="2306" y="204"/>
                  </a:cubicBezTo>
                  <a:cubicBezTo>
                    <a:pt x="2351" y="190"/>
                    <a:pt x="2394" y="183"/>
                    <a:pt x="2439" y="183"/>
                  </a:cubicBezTo>
                  <a:close/>
                  <a:moveTo>
                    <a:pt x="6559" y="600"/>
                  </a:moveTo>
                  <a:lnTo>
                    <a:pt x="6880" y="633"/>
                  </a:lnTo>
                  <a:cubicBezTo>
                    <a:pt x="7128" y="664"/>
                    <a:pt x="7311" y="893"/>
                    <a:pt x="7287" y="1148"/>
                  </a:cubicBezTo>
                  <a:lnTo>
                    <a:pt x="6663" y="7205"/>
                  </a:lnTo>
                  <a:cubicBezTo>
                    <a:pt x="6656" y="7258"/>
                    <a:pt x="6642" y="7313"/>
                    <a:pt x="6618" y="7360"/>
                  </a:cubicBezTo>
                  <a:cubicBezTo>
                    <a:pt x="6542" y="7517"/>
                    <a:pt x="6378" y="7618"/>
                    <a:pt x="6203" y="7618"/>
                  </a:cubicBezTo>
                  <a:cubicBezTo>
                    <a:pt x="6187" y="7618"/>
                    <a:pt x="6170" y="7617"/>
                    <a:pt x="6153" y="7615"/>
                  </a:cubicBezTo>
                  <a:lnTo>
                    <a:pt x="3914" y="7384"/>
                  </a:lnTo>
                  <a:cubicBezTo>
                    <a:pt x="4095" y="7177"/>
                    <a:pt x="4178" y="6927"/>
                    <a:pt x="4138" y="6688"/>
                  </a:cubicBezTo>
                  <a:cubicBezTo>
                    <a:pt x="4102" y="6493"/>
                    <a:pt x="3990" y="6338"/>
                    <a:pt x="3888" y="6186"/>
                  </a:cubicBezTo>
                  <a:cubicBezTo>
                    <a:pt x="3857" y="6145"/>
                    <a:pt x="3828" y="6102"/>
                    <a:pt x="3800" y="6057"/>
                  </a:cubicBezTo>
                  <a:cubicBezTo>
                    <a:pt x="3640" y="5807"/>
                    <a:pt x="3616" y="5578"/>
                    <a:pt x="3735" y="5433"/>
                  </a:cubicBezTo>
                  <a:cubicBezTo>
                    <a:pt x="3810" y="5343"/>
                    <a:pt x="3929" y="5296"/>
                    <a:pt x="4062" y="5296"/>
                  </a:cubicBezTo>
                  <a:cubicBezTo>
                    <a:pt x="4138" y="5296"/>
                    <a:pt x="4218" y="5312"/>
                    <a:pt x="4298" y="5343"/>
                  </a:cubicBezTo>
                  <a:cubicBezTo>
                    <a:pt x="4412" y="5388"/>
                    <a:pt x="4538" y="5471"/>
                    <a:pt x="4662" y="5555"/>
                  </a:cubicBezTo>
                  <a:cubicBezTo>
                    <a:pt x="4858" y="5685"/>
                    <a:pt x="5074" y="5827"/>
                    <a:pt x="5279" y="5827"/>
                  </a:cubicBezTo>
                  <a:cubicBezTo>
                    <a:pt x="5356" y="5827"/>
                    <a:pt x="5431" y="5807"/>
                    <a:pt x="5503" y="5759"/>
                  </a:cubicBezTo>
                  <a:cubicBezTo>
                    <a:pt x="5665" y="5652"/>
                    <a:pt x="5727" y="5435"/>
                    <a:pt x="5667" y="5207"/>
                  </a:cubicBezTo>
                  <a:cubicBezTo>
                    <a:pt x="5591" y="4914"/>
                    <a:pt x="5298" y="4592"/>
                    <a:pt x="4714" y="4554"/>
                  </a:cubicBezTo>
                  <a:cubicBezTo>
                    <a:pt x="4671" y="4551"/>
                    <a:pt x="4627" y="4550"/>
                    <a:pt x="4584" y="4550"/>
                  </a:cubicBezTo>
                  <a:cubicBezTo>
                    <a:pt x="4425" y="4550"/>
                    <a:pt x="4268" y="4567"/>
                    <a:pt x="4116" y="4580"/>
                  </a:cubicBezTo>
                  <a:cubicBezTo>
                    <a:pt x="3964" y="4598"/>
                    <a:pt x="3808" y="4612"/>
                    <a:pt x="3657" y="4612"/>
                  </a:cubicBezTo>
                  <a:cubicBezTo>
                    <a:pt x="3645" y="4612"/>
                    <a:pt x="3633" y="4611"/>
                    <a:pt x="3621" y="4611"/>
                  </a:cubicBezTo>
                  <a:cubicBezTo>
                    <a:pt x="3473" y="4609"/>
                    <a:pt x="2966" y="4566"/>
                    <a:pt x="2785" y="4175"/>
                  </a:cubicBezTo>
                  <a:cubicBezTo>
                    <a:pt x="2735" y="4066"/>
                    <a:pt x="2737" y="3909"/>
                    <a:pt x="2797" y="3804"/>
                  </a:cubicBezTo>
                  <a:cubicBezTo>
                    <a:pt x="2821" y="3763"/>
                    <a:pt x="2861" y="3706"/>
                    <a:pt x="2933" y="3697"/>
                  </a:cubicBezTo>
                  <a:cubicBezTo>
                    <a:pt x="2941" y="3695"/>
                    <a:pt x="2949" y="3695"/>
                    <a:pt x="2958" y="3695"/>
                  </a:cubicBezTo>
                  <a:cubicBezTo>
                    <a:pt x="3029" y="3695"/>
                    <a:pt x="3107" y="3737"/>
                    <a:pt x="3190" y="3780"/>
                  </a:cubicBezTo>
                  <a:cubicBezTo>
                    <a:pt x="3280" y="3830"/>
                    <a:pt x="3380" y="3884"/>
                    <a:pt x="3490" y="3884"/>
                  </a:cubicBezTo>
                  <a:cubicBezTo>
                    <a:pt x="3526" y="3884"/>
                    <a:pt x="3562" y="3878"/>
                    <a:pt x="3600" y="3866"/>
                  </a:cubicBezTo>
                  <a:cubicBezTo>
                    <a:pt x="3692" y="3837"/>
                    <a:pt x="3764" y="3768"/>
                    <a:pt x="3809" y="3670"/>
                  </a:cubicBezTo>
                  <a:cubicBezTo>
                    <a:pt x="3883" y="3492"/>
                    <a:pt x="3843" y="3253"/>
                    <a:pt x="3764" y="3101"/>
                  </a:cubicBezTo>
                  <a:cubicBezTo>
                    <a:pt x="3750" y="3070"/>
                    <a:pt x="3731" y="3039"/>
                    <a:pt x="3716" y="3010"/>
                  </a:cubicBezTo>
                  <a:cubicBezTo>
                    <a:pt x="3623" y="2834"/>
                    <a:pt x="3533" y="2653"/>
                    <a:pt x="3595" y="2491"/>
                  </a:cubicBezTo>
                  <a:cubicBezTo>
                    <a:pt x="3623" y="2417"/>
                    <a:pt x="3683" y="2367"/>
                    <a:pt x="3766" y="2336"/>
                  </a:cubicBezTo>
                  <a:cubicBezTo>
                    <a:pt x="3810" y="2322"/>
                    <a:pt x="3859" y="2316"/>
                    <a:pt x="3908" y="2316"/>
                  </a:cubicBezTo>
                  <a:cubicBezTo>
                    <a:pt x="4004" y="2316"/>
                    <a:pt x="4103" y="2341"/>
                    <a:pt x="4183" y="2391"/>
                  </a:cubicBezTo>
                  <a:cubicBezTo>
                    <a:pt x="4295" y="2455"/>
                    <a:pt x="4390" y="2548"/>
                    <a:pt x="4490" y="2646"/>
                  </a:cubicBezTo>
                  <a:cubicBezTo>
                    <a:pt x="4593" y="2744"/>
                    <a:pt x="4695" y="2846"/>
                    <a:pt x="4819" y="2920"/>
                  </a:cubicBezTo>
                  <a:cubicBezTo>
                    <a:pt x="4931" y="2991"/>
                    <a:pt x="5070" y="3028"/>
                    <a:pt x="5201" y="3028"/>
                  </a:cubicBezTo>
                  <a:cubicBezTo>
                    <a:pt x="5265" y="3028"/>
                    <a:pt x="5327" y="3019"/>
                    <a:pt x="5384" y="3001"/>
                  </a:cubicBezTo>
                  <a:cubicBezTo>
                    <a:pt x="5517" y="2958"/>
                    <a:pt x="5620" y="2872"/>
                    <a:pt x="5672" y="2753"/>
                  </a:cubicBezTo>
                  <a:cubicBezTo>
                    <a:pt x="5779" y="2517"/>
                    <a:pt x="5660" y="2267"/>
                    <a:pt x="5570" y="2065"/>
                  </a:cubicBezTo>
                  <a:lnTo>
                    <a:pt x="5560" y="2043"/>
                  </a:lnTo>
                  <a:cubicBezTo>
                    <a:pt x="5522" y="1958"/>
                    <a:pt x="5403" y="1667"/>
                    <a:pt x="5546" y="1524"/>
                  </a:cubicBezTo>
                  <a:cubicBezTo>
                    <a:pt x="5622" y="1445"/>
                    <a:pt x="5743" y="1445"/>
                    <a:pt x="5882" y="1445"/>
                  </a:cubicBezTo>
                  <a:cubicBezTo>
                    <a:pt x="5998" y="1445"/>
                    <a:pt x="6117" y="1445"/>
                    <a:pt x="6229" y="1403"/>
                  </a:cubicBezTo>
                  <a:cubicBezTo>
                    <a:pt x="6530" y="1283"/>
                    <a:pt x="6634" y="895"/>
                    <a:pt x="6561" y="602"/>
                  </a:cubicBezTo>
                  <a:cubicBezTo>
                    <a:pt x="6561" y="600"/>
                    <a:pt x="6559" y="600"/>
                    <a:pt x="6559" y="600"/>
                  </a:cubicBezTo>
                  <a:close/>
                  <a:moveTo>
                    <a:pt x="2436" y="1"/>
                  </a:moveTo>
                  <a:cubicBezTo>
                    <a:pt x="2414" y="1"/>
                    <a:pt x="2392" y="2"/>
                    <a:pt x="2370" y="4"/>
                  </a:cubicBezTo>
                  <a:cubicBezTo>
                    <a:pt x="2330" y="11"/>
                    <a:pt x="2287" y="16"/>
                    <a:pt x="2247" y="28"/>
                  </a:cubicBezTo>
                  <a:cubicBezTo>
                    <a:pt x="2163" y="57"/>
                    <a:pt x="2085" y="97"/>
                    <a:pt x="2020" y="154"/>
                  </a:cubicBezTo>
                  <a:cubicBezTo>
                    <a:pt x="1894" y="261"/>
                    <a:pt x="1808" y="409"/>
                    <a:pt x="1794" y="581"/>
                  </a:cubicBezTo>
                  <a:lnTo>
                    <a:pt x="1684" y="1636"/>
                  </a:lnTo>
                  <a:cubicBezTo>
                    <a:pt x="1677" y="1688"/>
                    <a:pt x="1661" y="1738"/>
                    <a:pt x="1632" y="1779"/>
                  </a:cubicBezTo>
                  <a:cubicBezTo>
                    <a:pt x="1589" y="1848"/>
                    <a:pt x="1518" y="1903"/>
                    <a:pt x="1434" y="1922"/>
                  </a:cubicBezTo>
                  <a:lnTo>
                    <a:pt x="736" y="2093"/>
                  </a:lnTo>
                  <a:lnTo>
                    <a:pt x="210" y="2220"/>
                  </a:lnTo>
                  <a:cubicBezTo>
                    <a:pt x="167" y="2232"/>
                    <a:pt x="136" y="2253"/>
                    <a:pt x="103" y="2279"/>
                  </a:cubicBezTo>
                  <a:cubicBezTo>
                    <a:pt x="93" y="2289"/>
                    <a:pt x="84" y="2291"/>
                    <a:pt x="79" y="2301"/>
                  </a:cubicBezTo>
                  <a:cubicBezTo>
                    <a:pt x="69" y="2310"/>
                    <a:pt x="64" y="2322"/>
                    <a:pt x="57" y="2334"/>
                  </a:cubicBezTo>
                  <a:cubicBezTo>
                    <a:pt x="53" y="2346"/>
                    <a:pt x="43" y="2355"/>
                    <a:pt x="36" y="2367"/>
                  </a:cubicBezTo>
                  <a:cubicBezTo>
                    <a:pt x="24" y="2391"/>
                    <a:pt x="19" y="2415"/>
                    <a:pt x="17" y="2441"/>
                  </a:cubicBezTo>
                  <a:cubicBezTo>
                    <a:pt x="0" y="2548"/>
                    <a:pt x="55" y="2648"/>
                    <a:pt x="150" y="2696"/>
                  </a:cubicBezTo>
                  <a:lnTo>
                    <a:pt x="257" y="2753"/>
                  </a:lnTo>
                  <a:lnTo>
                    <a:pt x="1303" y="3315"/>
                  </a:lnTo>
                  <a:cubicBezTo>
                    <a:pt x="1377" y="3356"/>
                    <a:pt x="1429" y="3420"/>
                    <a:pt x="1458" y="3494"/>
                  </a:cubicBezTo>
                  <a:cubicBezTo>
                    <a:pt x="1463" y="3511"/>
                    <a:pt x="1465" y="3525"/>
                    <a:pt x="1470" y="3539"/>
                  </a:cubicBezTo>
                  <a:cubicBezTo>
                    <a:pt x="1470" y="3542"/>
                    <a:pt x="1470" y="3542"/>
                    <a:pt x="1472" y="3542"/>
                  </a:cubicBezTo>
                  <a:cubicBezTo>
                    <a:pt x="1477" y="3575"/>
                    <a:pt x="1482" y="3608"/>
                    <a:pt x="1477" y="3642"/>
                  </a:cubicBezTo>
                  <a:lnTo>
                    <a:pt x="1167" y="6638"/>
                  </a:lnTo>
                  <a:cubicBezTo>
                    <a:pt x="1132" y="6993"/>
                    <a:pt x="1389" y="7313"/>
                    <a:pt x="1744" y="7348"/>
                  </a:cubicBezTo>
                  <a:lnTo>
                    <a:pt x="6132" y="7801"/>
                  </a:lnTo>
                  <a:cubicBezTo>
                    <a:pt x="6153" y="7803"/>
                    <a:pt x="6177" y="7803"/>
                    <a:pt x="6198" y="7803"/>
                  </a:cubicBezTo>
                  <a:cubicBezTo>
                    <a:pt x="6441" y="7803"/>
                    <a:pt x="6668" y="7663"/>
                    <a:pt x="6777" y="7444"/>
                  </a:cubicBezTo>
                  <a:cubicBezTo>
                    <a:pt x="6811" y="7375"/>
                    <a:pt x="6832" y="7303"/>
                    <a:pt x="6842" y="7227"/>
                  </a:cubicBezTo>
                  <a:lnTo>
                    <a:pt x="7466" y="1169"/>
                  </a:lnTo>
                  <a:cubicBezTo>
                    <a:pt x="7501" y="812"/>
                    <a:pt x="7242" y="493"/>
                    <a:pt x="6889" y="457"/>
                  </a:cubicBezTo>
                  <a:lnTo>
                    <a:pt x="2499" y="4"/>
                  </a:lnTo>
                  <a:cubicBezTo>
                    <a:pt x="2479" y="2"/>
                    <a:pt x="2457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79" name="Google Shape;1479;p21"/>
          <p:cNvSpPr/>
          <p:nvPr/>
        </p:nvSpPr>
        <p:spPr>
          <a:xfrm>
            <a:off x="8816035" y="1474168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0" name="Google Shape;1480;p21"/>
          <p:cNvSpPr/>
          <p:nvPr/>
        </p:nvSpPr>
        <p:spPr>
          <a:xfrm>
            <a:off x="2185040" y="4785822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1" name="Google Shape;1481;p21"/>
          <p:cNvSpPr/>
          <p:nvPr/>
        </p:nvSpPr>
        <p:spPr>
          <a:xfrm>
            <a:off x="197386" y="4418481"/>
            <a:ext cx="122648" cy="115101"/>
          </a:xfrm>
          <a:custGeom>
            <a:avLst/>
            <a:gdLst/>
            <a:ahLst/>
            <a:cxnLst/>
            <a:rect l="l" t="t" r="r" b="b"/>
            <a:pathLst>
              <a:path w="2288" h="2147" extrusionOk="0">
                <a:moveTo>
                  <a:pt x="1558" y="1"/>
                </a:moveTo>
                <a:cubicBezTo>
                  <a:pt x="1456" y="1"/>
                  <a:pt x="1411" y="150"/>
                  <a:pt x="1308" y="378"/>
                </a:cubicBezTo>
                <a:cubicBezTo>
                  <a:pt x="1292" y="414"/>
                  <a:pt x="1287" y="455"/>
                  <a:pt x="1268" y="490"/>
                </a:cubicBezTo>
                <a:cubicBezTo>
                  <a:pt x="1227" y="564"/>
                  <a:pt x="1215" y="652"/>
                  <a:pt x="1153" y="717"/>
                </a:cubicBezTo>
                <a:cubicBezTo>
                  <a:pt x="1063" y="664"/>
                  <a:pt x="1072" y="562"/>
                  <a:pt x="1027" y="483"/>
                </a:cubicBezTo>
                <a:cubicBezTo>
                  <a:pt x="958" y="362"/>
                  <a:pt x="975" y="240"/>
                  <a:pt x="839" y="174"/>
                </a:cubicBezTo>
                <a:cubicBezTo>
                  <a:pt x="825" y="167"/>
                  <a:pt x="811" y="164"/>
                  <a:pt x="797" y="164"/>
                </a:cubicBezTo>
                <a:cubicBezTo>
                  <a:pt x="757" y="164"/>
                  <a:pt x="720" y="188"/>
                  <a:pt x="708" y="231"/>
                </a:cubicBezTo>
                <a:cubicBezTo>
                  <a:pt x="646" y="481"/>
                  <a:pt x="901" y="758"/>
                  <a:pt x="741" y="758"/>
                </a:cubicBezTo>
                <a:cubicBezTo>
                  <a:pt x="727" y="758"/>
                  <a:pt x="711" y="757"/>
                  <a:pt x="691" y="752"/>
                </a:cubicBezTo>
                <a:cubicBezTo>
                  <a:pt x="457" y="703"/>
                  <a:pt x="275" y="652"/>
                  <a:pt x="161" y="652"/>
                </a:cubicBezTo>
                <a:cubicBezTo>
                  <a:pt x="83" y="652"/>
                  <a:pt x="36" y="676"/>
                  <a:pt x="24" y="741"/>
                </a:cubicBezTo>
                <a:cubicBezTo>
                  <a:pt x="0" y="862"/>
                  <a:pt x="136" y="898"/>
                  <a:pt x="272" y="936"/>
                </a:cubicBezTo>
                <a:cubicBezTo>
                  <a:pt x="860" y="1093"/>
                  <a:pt x="910" y="1031"/>
                  <a:pt x="267" y="1272"/>
                </a:cubicBezTo>
                <a:cubicBezTo>
                  <a:pt x="45" y="1357"/>
                  <a:pt x="42" y="1551"/>
                  <a:pt x="252" y="1551"/>
                </a:cubicBezTo>
                <a:cubicBezTo>
                  <a:pt x="301" y="1551"/>
                  <a:pt x="362" y="1540"/>
                  <a:pt x="434" y="1515"/>
                </a:cubicBezTo>
                <a:cubicBezTo>
                  <a:pt x="645" y="1439"/>
                  <a:pt x="768" y="1392"/>
                  <a:pt x="823" y="1392"/>
                </a:cubicBezTo>
                <a:cubicBezTo>
                  <a:pt x="912" y="1392"/>
                  <a:pt x="822" y="1516"/>
                  <a:pt x="644" y="1839"/>
                </a:cubicBezTo>
                <a:cubicBezTo>
                  <a:pt x="625" y="1872"/>
                  <a:pt x="601" y="1903"/>
                  <a:pt x="586" y="1939"/>
                </a:cubicBezTo>
                <a:cubicBezTo>
                  <a:pt x="550" y="2037"/>
                  <a:pt x="635" y="2128"/>
                  <a:pt x="720" y="2128"/>
                </a:cubicBezTo>
                <a:cubicBezTo>
                  <a:pt x="758" y="2128"/>
                  <a:pt x="796" y="2109"/>
                  <a:pt x="822" y="2065"/>
                </a:cubicBezTo>
                <a:cubicBezTo>
                  <a:pt x="1035" y="1708"/>
                  <a:pt x="1114" y="1517"/>
                  <a:pt x="1163" y="1517"/>
                </a:cubicBezTo>
                <a:cubicBezTo>
                  <a:pt x="1183" y="1517"/>
                  <a:pt x="1198" y="1549"/>
                  <a:pt x="1215" y="1615"/>
                </a:cubicBezTo>
                <a:cubicBezTo>
                  <a:pt x="1218" y="1615"/>
                  <a:pt x="1218" y="1615"/>
                  <a:pt x="1220" y="1612"/>
                </a:cubicBezTo>
                <a:cubicBezTo>
                  <a:pt x="1253" y="1805"/>
                  <a:pt x="1275" y="1970"/>
                  <a:pt x="1344" y="2082"/>
                </a:cubicBezTo>
                <a:cubicBezTo>
                  <a:pt x="1369" y="2127"/>
                  <a:pt x="1411" y="2146"/>
                  <a:pt x="1453" y="2146"/>
                </a:cubicBezTo>
                <a:cubicBezTo>
                  <a:pt x="1518" y="2146"/>
                  <a:pt x="1582" y="2099"/>
                  <a:pt x="1582" y="2027"/>
                </a:cubicBezTo>
                <a:cubicBezTo>
                  <a:pt x="1577" y="1829"/>
                  <a:pt x="1466" y="1531"/>
                  <a:pt x="1506" y="1505"/>
                </a:cubicBezTo>
                <a:cubicBezTo>
                  <a:pt x="1514" y="1500"/>
                  <a:pt x="1522" y="1498"/>
                  <a:pt x="1530" y="1498"/>
                </a:cubicBezTo>
                <a:cubicBezTo>
                  <a:pt x="1563" y="1498"/>
                  <a:pt x="1594" y="1536"/>
                  <a:pt x="1623" y="1558"/>
                </a:cubicBezTo>
                <a:cubicBezTo>
                  <a:pt x="1823" y="1705"/>
                  <a:pt x="1932" y="1808"/>
                  <a:pt x="2078" y="1879"/>
                </a:cubicBezTo>
                <a:cubicBezTo>
                  <a:pt x="2093" y="1887"/>
                  <a:pt x="2108" y="1890"/>
                  <a:pt x="2123" y="1890"/>
                </a:cubicBezTo>
                <a:cubicBezTo>
                  <a:pt x="2217" y="1890"/>
                  <a:pt x="2288" y="1754"/>
                  <a:pt x="2228" y="1682"/>
                </a:cubicBezTo>
                <a:cubicBezTo>
                  <a:pt x="2149" y="1603"/>
                  <a:pt x="2052" y="1543"/>
                  <a:pt x="1635" y="1222"/>
                </a:cubicBezTo>
                <a:cubicBezTo>
                  <a:pt x="1494" y="1115"/>
                  <a:pt x="1685" y="1084"/>
                  <a:pt x="1899" y="1005"/>
                </a:cubicBezTo>
                <a:cubicBezTo>
                  <a:pt x="2023" y="960"/>
                  <a:pt x="2161" y="855"/>
                  <a:pt x="2099" y="743"/>
                </a:cubicBezTo>
                <a:cubicBezTo>
                  <a:pt x="2075" y="698"/>
                  <a:pt x="2039" y="682"/>
                  <a:pt x="1997" y="682"/>
                </a:cubicBezTo>
                <a:cubicBezTo>
                  <a:pt x="1952" y="682"/>
                  <a:pt x="1900" y="700"/>
                  <a:pt x="1849" y="717"/>
                </a:cubicBezTo>
                <a:cubicBezTo>
                  <a:pt x="1642" y="784"/>
                  <a:pt x="1525" y="835"/>
                  <a:pt x="1474" y="835"/>
                </a:cubicBezTo>
                <a:cubicBezTo>
                  <a:pt x="1393" y="835"/>
                  <a:pt x="1478" y="707"/>
                  <a:pt x="1630" y="314"/>
                </a:cubicBezTo>
                <a:cubicBezTo>
                  <a:pt x="1673" y="195"/>
                  <a:pt x="1720" y="50"/>
                  <a:pt x="1597" y="7"/>
                </a:cubicBezTo>
                <a:cubicBezTo>
                  <a:pt x="1583" y="3"/>
                  <a:pt x="1570" y="1"/>
                  <a:pt x="1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2" name="Google Shape;1482;p21"/>
          <p:cNvSpPr/>
          <p:nvPr/>
        </p:nvSpPr>
        <p:spPr>
          <a:xfrm>
            <a:off x="320029" y="3458316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_1_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22"/>
          <p:cNvSpPr/>
          <p:nvPr/>
        </p:nvSpPr>
        <p:spPr>
          <a:xfrm>
            <a:off x="8628110" y="3558143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5" name="Google Shape;1485;p22"/>
          <p:cNvSpPr/>
          <p:nvPr/>
        </p:nvSpPr>
        <p:spPr>
          <a:xfrm>
            <a:off x="8536115" y="1348472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6" name="Google Shape;1486;p22"/>
          <p:cNvSpPr/>
          <p:nvPr/>
        </p:nvSpPr>
        <p:spPr>
          <a:xfrm>
            <a:off x="1680486" y="4763706"/>
            <a:ext cx="122648" cy="115101"/>
          </a:xfrm>
          <a:custGeom>
            <a:avLst/>
            <a:gdLst/>
            <a:ahLst/>
            <a:cxnLst/>
            <a:rect l="l" t="t" r="r" b="b"/>
            <a:pathLst>
              <a:path w="2288" h="2147" extrusionOk="0">
                <a:moveTo>
                  <a:pt x="1558" y="1"/>
                </a:moveTo>
                <a:cubicBezTo>
                  <a:pt x="1456" y="1"/>
                  <a:pt x="1411" y="150"/>
                  <a:pt x="1308" y="378"/>
                </a:cubicBezTo>
                <a:cubicBezTo>
                  <a:pt x="1292" y="414"/>
                  <a:pt x="1287" y="455"/>
                  <a:pt x="1268" y="490"/>
                </a:cubicBezTo>
                <a:cubicBezTo>
                  <a:pt x="1227" y="564"/>
                  <a:pt x="1215" y="652"/>
                  <a:pt x="1153" y="717"/>
                </a:cubicBezTo>
                <a:cubicBezTo>
                  <a:pt x="1063" y="664"/>
                  <a:pt x="1072" y="562"/>
                  <a:pt x="1027" y="483"/>
                </a:cubicBezTo>
                <a:cubicBezTo>
                  <a:pt x="958" y="362"/>
                  <a:pt x="975" y="240"/>
                  <a:pt x="839" y="174"/>
                </a:cubicBezTo>
                <a:cubicBezTo>
                  <a:pt x="825" y="167"/>
                  <a:pt x="811" y="164"/>
                  <a:pt x="797" y="164"/>
                </a:cubicBezTo>
                <a:cubicBezTo>
                  <a:pt x="757" y="164"/>
                  <a:pt x="720" y="188"/>
                  <a:pt x="708" y="231"/>
                </a:cubicBezTo>
                <a:cubicBezTo>
                  <a:pt x="646" y="481"/>
                  <a:pt x="901" y="758"/>
                  <a:pt x="741" y="758"/>
                </a:cubicBezTo>
                <a:cubicBezTo>
                  <a:pt x="727" y="758"/>
                  <a:pt x="711" y="757"/>
                  <a:pt x="691" y="752"/>
                </a:cubicBezTo>
                <a:cubicBezTo>
                  <a:pt x="457" y="703"/>
                  <a:pt x="275" y="652"/>
                  <a:pt x="161" y="652"/>
                </a:cubicBezTo>
                <a:cubicBezTo>
                  <a:pt x="83" y="652"/>
                  <a:pt x="36" y="676"/>
                  <a:pt x="24" y="741"/>
                </a:cubicBezTo>
                <a:cubicBezTo>
                  <a:pt x="0" y="862"/>
                  <a:pt x="136" y="898"/>
                  <a:pt x="272" y="936"/>
                </a:cubicBezTo>
                <a:cubicBezTo>
                  <a:pt x="860" y="1093"/>
                  <a:pt x="910" y="1031"/>
                  <a:pt x="267" y="1272"/>
                </a:cubicBezTo>
                <a:cubicBezTo>
                  <a:pt x="45" y="1357"/>
                  <a:pt x="42" y="1551"/>
                  <a:pt x="252" y="1551"/>
                </a:cubicBezTo>
                <a:cubicBezTo>
                  <a:pt x="301" y="1551"/>
                  <a:pt x="362" y="1540"/>
                  <a:pt x="434" y="1515"/>
                </a:cubicBezTo>
                <a:cubicBezTo>
                  <a:pt x="645" y="1439"/>
                  <a:pt x="768" y="1392"/>
                  <a:pt x="823" y="1392"/>
                </a:cubicBezTo>
                <a:cubicBezTo>
                  <a:pt x="912" y="1392"/>
                  <a:pt x="822" y="1516"/>
                  <a:pt x="644" y="1839"/>
                </a:cubicBezTo>
                <a:cubicBezTo>
                  <a:pt x="625" y="1872"/>
                  <a:pt x="601" y="1903"/>
                  <a:pt x="586" y="1939"/>
                </a:cubicBezTo>
                <a:cubicBezTo>
                  <a:pt x="550" y="2037"/>
                  <a:pt x="635" y="2128"/>
                  <a:pt x="720" y="2128"/>
                </a:cubicBezTo>
                <a:cubicBezTo>
                  <a:pt x="758" y="2128"/>
                  <a:pt x="796" y="2109"/>
                  <a:pt x="822" y="2065"/>
                </a:cubicBezTo>
                <a:cubicBezTo>
                  <a:pt x="1035" y="1708"/>
                  <a:pt x="1114" y="1517"/>
                  <a:pt x="1163" y="1517"/>
                </a:cubicBezTo>
                <a:cubicBezTo>
                  <a:pt x="1183" y="1517"/>
                  <a:pt x="1198" y="1549"/>
                  <a:pt x="1215" y="1615"/>
                </a:cubicBezTo>
                <a:cubicBezTo>
                  <a:pt x="1218" y="1615"/>
                  <a:pt x="1218" y="1615"/>
                  <a:pt x="1220" y="1612"/>
                </a:cubicBezTo>
                <a:cubicBezTo>
                  <a:pt x="1253" y="1805"/>
                  <a:pt x="1275" y="1970"/>
                  <a:pt x="1344" y="2082"/>
                </a:cubicBezTo>
                <a:cubicBezTo>
                  <a:pt x="1369" y="2127"/>
                  <a:pt x="1411" y="2146"/>
                  <a:pt x="1453" y="2146"/>
                </a:cubicBezTo>
                <a:cubicBezTo>
                  <a:pt x="1518" y="2146"/>
                  <a:pt x="1582" y="2099"/>
                  <a:pt x="1582" y="2027"/>
                </a:cubicBezTo>
                <a:cubicBezTo>
                  <a:pt x="1577" y="1829"/>
                  <a:pt x="1466" y="1531"/>
                  <a:pt x="1506" y="1505"/>
                </a:cubicBezTo>
                <a:cubicBezTo>
                  <a:pt x="1514" y="1500"/>
                  <a:pt x="1522" y="1498"/>
                  <a:pt x="1530" y="1498"/>
                </a:cubicBezTo>
                <a:cubicBezTo>
                  <a:pt x="1563" y="1498"/>
                  <a:pt x="1594" y="1536"/>
                  <a:pt x="1623" y="1558"/>
                </a:cubicBezTo>
                <a:cubicBezTo>
                  <a:pt x="1823" y="1705"/>
                  <a:pt x="1932" y="1808"/>
                  <a:pt x="2078" y="1879"/>
                </a:cubicBezTo>
                <a:cubicBezTo>
                  <a:pt x="2093" y="1887"/>
                  <a:pt x="2108" y="1890"/>
                  <a:pt x="2123" y="1890"/>
                </a:cubicBezTo>
                <a:cubicBezTo>
                  <a:pt x="2217" y="1890"/>
                  <a:pt x="2288" y="1754"/>
                  <a:pt x="2228" y="1682"/>
                </a:cubicBezTo>
                <a:cubicBezTo>
                  <a:pt x="2149" y="1603"/>
                  <a:pt x="2052" y="1543"/>
                  <a:pt x="1635" y="1222"/>
                </a:cubicBezTo>
                <a:cubicBezTo>
                  <a:pt x="1494" y="1115"/>
                  <a:pt x="1685" y="1084"/>
                  <a:pt x="1899" y="1005"/>
                </a:cubicBezTo>
                <a:cubicBezTo>
                  <a:pt x="2023" y="960"/>
                  <a:pt x="2161" y="855"/>
                  <a:pt x="2099" y="743"/>
                </a:cubicBezTo>
                <a:cubicBezTo>
                  <a:pt x="2075" y="698"/>
                  <a:pt x="2039" y="682"/>
                  <a:pt x="1997" y="682"/>
                </a:cubicBezTo>
                <a:cubicBezTo>
                  <a:pt x="1952" y="682"/>
                  <a:pt x="1900" y="700"/>
                  <a:pt x="1849" y="717"/>
                </a:cubicBezTo>
                <a:cubicBezTo>
                  <a:pt x="1642" y="784"/>
                  <a:pt x="1525" y="835"/>
                  <a:pt x="1474" y="835"/>
                </a:cubicBezTo>
                <a:cubicBezTo>
                  <a:pt x="1393" y="835"/>
                  <a:pt x="1478" y="707"/>
                  <a:pt x="1630" y="314"/>
                </a:cubicBezTo>
                <a:cubicBezTo>
                  <a:pt x="1673" y="195"/>
                  <a:pt x="1720" y="50"/>
                  <a:pt x="1597" y="7"/>
                </a:cubicBezTo>
                <a:cubicBezTo>
                  <a:pt x="1583" y="3"/>
                  <a:pt x="1570" y="1"/>
                  <a:pt x="1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7" name="Google Shape;1487;p22"/>
          <p:cNvSpPr/>
          <p:nvPr/>
        </p:nvSpPr>
        <p:spPr>
          <a:xfrm>
            <a:off x="258579" y="1570241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88" name="Google Shape;1488;p22"/>
          <p:cNvGrpSpPr/>
          <p:nvPr/>
        </p:nvGrpSpPr>
        <p:grpSpPr>
          <a:xfrm>
            <a:off x="-219037" y="3785855"/>
            <a:ext cx="1301006" cy="1086905"/>
            <a:chOff x="210151" y="2418511"/>
            <a:chExt cx="842566" cy="703908"/>
          </a:xfrm>
        </p:grpSpPr>
        <p:sp>
          <p:nvSpPr>
            <p:cNvPr id="1489" name="Google Shape;1489;p22"/>
            <p:cNvSpPr/>
            <p:nvPr/>
          </p:nvSpPr>
          <p:spPr>
            <a:xfrm>
              <a:off x="445837" y="2436641"/>
              <a:ext cx="592173" cy="162351"/>
            </a:xfrm>
            <a:custGeom>
              <a:avLst/>
              <a:gdLst/>
              <a:ahLst/>
              <a:cxnLst/>
              <a:rect l="l" t="t" r="r" b="b"/>
              <a:pathLst>
                <a:path w="15221" h="4173" extrusionOk="0">
                  <a:moveTo>
                    <a:pt x="660" y="0"/>
                  </a:moveTo>
                  <a:cubicBezTo>
                    <a:pt x="389" y="0"/>
                    <a:pt x="167" y="11"/>
                    <a:pt x="1" y="23"/>
                  </a:cubicBezTo>
                  <a:lnTo>
                    <a:pt x="7869" y="3422"/>
                  </a:lnTo>
                  <a:lnTo>
                    <a:pt x="8915" y="3874"/>
                  </a:lnTo>
                  <a:lnTo>
                    <a:pt x="9129" y="3967"/>
                  </a:lnTo>
                  <a:cubicBezTo>
                    <a:pt x="9444" y="4105"/>
                    <a:pt x="9781" y="4172"/>
                    <a:pt x="10117" y="4172"/>
                  </a:cubicBezTo>
                  <a:cubicBezTo>
                    <a:pt x="10155" y="4172"/>
                    <a:pt x="10192" y="4172"/>
                    <a:pt x="10230" y="4170"/>
                  </a:cubicBezTo>
                  <a:cubicBezTo>
                    <a:pt x="10330" y="4167"/>
                    <a:pt x="10427" y="4158"/>
                    <a:pt x="10525" y="4139"/>
                  </a:cubicBezTo>
                  <a:cubicBezTo>
                    <a:pt x="10618" y="4127"/>
                    <a:pt x="10711" y="4108"/>
                    <a:pt x="10801" y="4079"/>
                  </a:cubicBezTo>
                  <a:lnTo>
                    <a:pt x="15220" y="2824"/>
                  </a:lnTo>
                  <a:cubicBezTo>
                    <a:pt x="14661" y="2537"/>
                    <a:pt x="14055" y="2427"/>
                    <a:pt x="13454" y="2427"/>
                  </a:cubicBezTo>
                  <a:cubicBezTo>
                    <a:pt x="11935" y="2427"/>
                    <a:pt x="10449" y="3128"/>
                    <a:pt x="9848" y="3446"/>
                  </a:cubicBezTo>
                  <a:cubicBezTo>
                    <a:pt x="9780" y="3484"/>
                    <a:pt x="9705" y="3502"/>
                    <a:pt x="9630" y="3502"/>
                  </a:cubicBezTo>
                  <a:cubicBezTo>
                    <a:pt x="9523" y="3502"/>
                    <a:pt x="9416" y="3464"/>
                    <a:pt x="9331" y="3391"/>
                  </a:cubicBezTo>
                  <a:cubicBezTo>
                    <a:pt x="5886" y="405"/>
                    <a:pt x="2343" y="0"/>
                    <a:pt x="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213030" y="2434501"/>
              <a:ext cx="836924" cy="684650"/>
            </a:xfrm>
            <a:custGeom>
              <a:avLst/>
              <a:gdLst/>
              <a:ahLst/>
              <a:cxnLst/>
              <a:rect l="l" t="t" r="r" b="b"/>
              <a:pathLst>
                <a:path w="21512" h="17598" extrusionOk="0">
                  <a:moveTo>
                    <a:pt x="5686" y="1"/>
                  </a:moveTo>
                  <a:cubicBezTo>
                    <a:pt x="5591" y="1"/>
                    <a:pt x="5497" y="29"/>
                    <a:pt x="5418" y="80"/>
                  </a:cubicBezTo>
                  <a:cubicBezTo>
                    <a:pt x="5339" y="130"/>
                    <a:pt x="5272" y="209"/>
                    <a:pt x="5232" y="304"/>
                  </a:cubicBezTo>
                  <a:lnTo>
                    <a:pt x="106" y="12762"/>
                  </a:lnTo>
                  <a:cubicBezTo>
                    <a:pt x="1" y="13005"/>
                    <a:pt x="117" y="13289"/>
                    <a:pt x="360" y="13396"/>
                  </a:cubicBezTo>
                  <a:lnTo>
                    <a:pt x="7571" y="16512"/>
                  </a:lnTo>
                  <a:lnTo>
                    <a:pt x="9603" y="17389"/>
                  </a:lnTo>
                  <a:lnTo>
                    <a:pt x="9613" y="17393"/>
                  </a:lnTo>
                  <a:cubicBezTo>
                    <a:pt x="9658" y="17410"/>
                    <a:pt x="9698" y="17431"/>
                    <a:pt x="9744" y="17446"/>
                  </a:cubicBezTo>
                  <a:cubicBezTo>
                    <a:pt x="10024" y="17546"/>
                    <a:pt x="10316" y="17598"/>
                    <a:pt x="10608" y="17598"/>
                  </a:cubicBezTo>
                  <a:cubicBezTo>
                    <a:pt x="10836" y="17598"/>
                    <a:pt x="11064" y="17567"/>
                    <a:pt x="11287" y="17503"/>
                  </a:cubicBezTo>
                  <a:lnTo>
                    <a:pt x="11447" y="17455"/>
                  </a:lnTo>
                  <a:lnTo>
                    <a:pt x="15890" y="16193"/>
                  </a:lnTo>
                  <a:cubicBezTo>
                    <a:pt x="16032" y="16155"/>
                    <a:pt x="16152" y="16050"/>
                    <a:pt x="16209" y="15909"/>
                  </a:cubicBezTo>
                  <a:lnTo>
                    <a:pt x="16361" y="15540"/>
                  </a:lnTo>
                  <a:lnTo>
                    <a:pt x="21454" y="3160"/>
                  </a:lnTo>
                  <a:cubicBezTo>
                    <a:pt x="21512" y="3020"/>
                    <a:pt x="21408" y="2877"/>
                    <a:pt x="21271" y="2877"/>
                  </a:cubicBezTo>
                  <a:cubicBezTo>
                    <a:pt x="21250" y="2877"/>
                    <a:pt x="21227" y="2881"/>
                    <a:pt x="21204" y="2888"/>
                  </a:cubicBezTo>
                  <a:lnTo>
                    <a:pt x="16785" y="4144"/>
                  </a:lnTo>
                  <a:cubicBezTo>
                    <a:pt x="16695" y="4168"/>
                    <a:pt x="16602" y="4189"/>
                    <a:pt x="16509" y="4203"/>
                  </a:cubicBezTo>
                  <a:cubicBezTo>
                    <a:pt x="16411" y="4218"/>
                    <a:pt x="16314" y="4230"/>
                    <a:pt x="16214" y="4234"/>
                  </a:cubicBezTo>
                  <a:cubicBezTo>
                    <a:pt x="16181" y="4236"/>
                    <a:pt x="16148" y="4236"/>
                    <a:pt x="16115" y="4236"/>
                  </a:cubicBezTo>
                  <a:cubicBezTo>
                    <a:pt x="15773" y="4236"/>
                    <a:pt x="15432" y="4169"/>
                    <a:pt x="15113" y="4032"/>
                  </a:cubicBezTo>
                  <a:lnTo>
                    <a:pt x="14899" y="3939"/>
                  </a:lnTo>
                  <a:lnTo>
                    <a:pt x="13853" y="3486"/>
                  </a:lnTo>
                  <a:lnTo>
                    <a:pt x="5987" y="85"/>
                  </a:lnTo>
                  <a:lnTo>
                    <a:pt x="5880" y="42"/>
                  </a:lnTo>
                  <a:cubicBezTo>
                    <a:pt x="5817" y="14"/>
                    <a:pt x="5751" y="1"/>
                    <a:pt x="5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591887" y="2587359"/>
              <a:ext cx="271868" cy="531715"/>
            </a:xfrm>
            <a:custGeom>
              <a:avLst/>
              <a:gdLst/>
              <a:ahLst/>
              <a:cxnLst/>
              <a:rect l="l" t="t" r="r" b="b"/>
              <a:pathLst>
                <a:path w="6988" h="13667" extrusionOk="0">
                  <a:moveTo>
                    <a:pt x="5158" y="0"/>
                  </a:moveTo>
                  <a:lnTo>
                    <a:pt x="4615" y="1423"/>
                  </a:lnTo>
                  <a:lnTo>
                    <a:pt x="4539" y="1625"/>
                  </a:lnTo>
                  <a:lnTo>
                    <a:pt x="4365" y="2080"/>
                  </a:lnTo>
                  <a:lnTo>
                    <a:pt x="4348" y="2121"/>
                  </a:lnTo>
                  <a:lnTo>
                    <a:pt x="925" y="11094"/>
                  </a:lnTo>
                  <a:lnTo>
                    <a:pt x="925" y="11097"/>
                  </a:lnTo>
                  <a:lnTo>
                    <a:pt x="918" y="11118"/>
                  </a:lnTo>
                  <a:lnTo>
                    <a:pt x="744" y="11571"/>
                  </a:lnTo>
                  <a:lnTo>
                    <a:pt x="658" y="11792"/>
                  </a:lnTo>
                  <a:lnTo>
                    <a:pt x="1" y="13514"/>
                  </a:lnTo>
                  <a:cubicBezTo>
                    <a:pt x="278" y="13615"/>
                    <a:pt x="570" y="13666"/>
                    <a:pt x="863" y="13666"/>
                  </a:cubicBezTo>
                  <a:cubicBezTo>
                    <a:pt x="1090" y="13666"/>
                    <a:pt x="1319" y="13635"/>
                    <a:pt x="1542" y="13572"/>
                  </a:cubicBezTo>
                  <a:lnTo>
                    <a:pt x="1707" y="13524"/>
                  </a:lnTo>
                  <a:lnTo>
                    <a:pt x="6147" y="12261"/>
                  </a:lnTo>
                  <a:cubicBezTo>
                    <a:pt x="6290" y="12219"/>
                    <a:pt x="6409" y="12114"/>
                    <a:pt x="6464" y="11978"/>
                  </a:cubicBezTo>
                  <a:lnTo>
                    <a:pt x="6616" y="11611"/>
                  </a:lnTo>
                  <a:cubicBezTo>
                    <a:pt x="6280" y="11289"/>
                    <a:pt x="5932" y="10977"/>
                    <a:pt x="5670" y="10599"/>
                  </a:cubicBezTo>
                  <a:cubicBezTo>
                    <a:pt x="4813" y="9362"/>
                    <a:pt x="5039" y="7671"/>
                    <a:pt x="5551" y="6254"/>
                  </a:cubicBezTo>
                  <a:cubicBezTo>
                    <a:pt x="6066" y="4841"/>
                    <a:pt x="6828" y="3476"/>
                    <a:pt x="6952" y="1975"/>
                  </a:cubicBezTo>
                  <a:cubicBezTo>
                    <a:pt x="6988" y="1558"/>
                    <a:pt x="6969" y="1125"/>
                    <a:pt x="6795" y="744"/>
                  </a:cubicBezTo>
                  <a:cubicBezTo>
                    <a:pt x="6761" y="667"/>
                    <a:pt x="6721" y="594"/>
                    <a:pt x="6673" y="525"/>
                  </a:cubicBezTo>
                  <a:cubicBezTo>
                    <a:pt x="6616" y="441"/>
                    <a:pt x="6552" y="365"/>
                    <a:pt x="6476" y="296"/>
                  </a:cubicBezTo>
                  <a:cubicBezTo>
                    <a:pt x="6440" y="298"/>
                    <a:pt x="6402" y="298"/>
                    <a:pt x="6364" y="298"/>
                  </a:cubicBezTo>
                  <a:cubicBezTo>
                    <a:pt x="6028" y="298"/>
                    <a:pt x="5687" y="232"/>
                    <a:pt x="5373" y="93"/>
                  </a:cubicBezTo>
                  <a:lnTo>
                    <a:pt x="5158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213302" y="2437497"/>
              <a:ext cx="373527" cy="673523"/>
            </a:xfrm>
            <a:custGeom>
              <a:avLst/>
              <a:gdLst/>
              <a:ahLst/>
              <a:cxnLst/>
              <a:rect l="l" t="t" r="r" b="b"/>
              <a:pathLst>
                <a:path w="9601" h="17312" extrusionOk="0">
                  <a:moveTo>
                    <a:pt x="5413" y="1"/>
                  </a:moveTo>
                  <a:cubicBezTo>
                    <a:pt x="5332" y="53"/>
                    <a:pt x="5268" y="129"/>
                    <a:pt x="5230" y="224"/>
                  </a:cubicBezTo>
                  <a:lnTo>
                    <a:pt x="101" y="12685"/>
                  </a:lnTo>
                  <a:cubicBezTo>
                    <a:pt x="1" y="12933"/>
                    <a:pt x="115" y="13214"/>
                    <a:pt x="361" y="13319"/>
                  </a:cubicBezTo>
                  <a:lnTo>
                    <a:pt x="9601" y="17312"/>
                  </a:lnTo>
                  <a:cubicBezTo>
                    <a:pt x="9589" y="16263"/>
                    <a:pt x="9239" y="15213"/>
                    <a:pt x="8581" y="14463"/>
                  </a:cubicBezTo>
                  <a:cubicBezTo>
                    <a:pt x="7462" y="13190"/>
                    <a:pt x="5649" y="12774"/>
                    <a:pt x="4820" y="11254"/>
                  </a:cubicBezTo>
                  <a:cubicBezTo>
                    <a:pt x="4005" y="9755"/>
                    <a:pt x="4479" y="7819"/>
                    <a:pt x="5065" y="6192"/>
                  </a:cubicBezTo>
                  <a:cubicBezTo>
                    <a:pt x="5651" y="4565"/>
                    <a:pt x="6349" y="2802"/>
                    <a:pt x="5904" y="1118"/>
                  </a:cubicBezTo>
                  <a:cubicBezTo>
                    <a:pt x="5797" y="713"/>
                    <a:pt x="5630" y="339"/>
                    <a:pt x="5413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363436" y="2576621"/>
              <a:ext cx="314041" cy="305171"/>
            </a:xfrm>
            <a:custGeom>
              <a:avLst/>
              <a:gdLst/>
              <a:ahLst/>
              <a:cxnLst/>
              <a:rect l="l" t="t" r="r" b="b"/>
              <a:pathLst>
                <a:path w="8072" h="7844" extrusionOk="0">
                  <a:moveTo>
                    <a:pt x="4043" y="380"/>
                  </a:moveTo>
                  <a:cubicBezTo>
                    <a:pt x="4053" y="380"/>
                    <a:pt x="4062" y="381"/>
                    <a:pt x="4072" y="381"/>
                  </a:cubicBezTo>
                  <a:cubicBezTo>
                    <a:pt x="4096" y="381"/>
                    <a:pt x="4124" y="384"/>
                    <a:pt x="4148" y="384"/>
                  </a:cubicBezTo>
                  <a:cubicBezTo>
                    <a:pt x="4177" y="388"/>
                    <a:pt x="4208" y="388"/>
                    <a:pt x="4236" y="391"/>
                  </a:cubicBezTo>
                  <a:cubicBezTo>
                    <a:pt x="4263" y="393"/>
                    <a:pt x="4289" y="393"/>
                    <a:pt x="4310" y="396"/>
                  </a:cubicBezTo>
                  <a:cubicBezTo>
                    <a:pt x="4329" y="398"/>
                    <a:pt x="4348" y="398"/>
                    <a:pt x="4363" y="403"/>
                  </a:cubicBezTo>
                  <a:cubicBezTo>
                    <a:pt x="4005" y="558"/>
                    <a:pt x="3636" y="820"/>
                    <a:pt x="3281" y="1177"/>
                  </a:cubicBezTo>
                  <a:cubicBezTo>
                    <a:pt x="3264" y="1153"/>
                    <a:pt x="3248" y="1132"/>
                    <a:pt x="3233" y="1108"/>
                  </a:cubicBezTo>
                  <a:cubicBezTo>
                    <a:pt x="3122" y="934"/>
                    <a:pt x="3021" y="753"/>
                    <a:pt x="2938" y="562"/>
                  </a:cubicBezTo>
                  <a:cubicBezTo>
                    <a:pt x="2979" y="555"/>
                    <a:pt x="3014" y="546"/>
                    <a:pt x="3050" y="534"/>
                  </a:cubicBezTo>
                  <a:cubicBezTo>
                    <a:pt x="3064" y="527"/>
                    <a:pt x="3079" y="524"/>
                    <a:pt x="3091" y="519"/>
                  </a:cubicBezTo>
                  <a:cubicBezTo>
                    <a:pt x="3145" y="503"/>
                    <a:pt x="3198" y="489"/>
                    <a:pt x="3253" y="477"/>
                  </a:cubicBezTo>
                  <a:cubicBezTo>
                    <a:pt x="3260" y="474"/>
                    <a:pt x="3272" y="472"/>
                    <a:pt x="3281" y="472"/>
                  </a:cubicBezTo>
                  <a:cubicBezTo>
                    <a:pt x="3326" y="460"/>
                    <a:pt x="3372" y="450"/>
                    <a:pt x="3415" y="443"/>
                  </a:cubicBezTo>
                  <a:cubicBezTo>
                    <a:pt x="3436" y="441"/>
                    <a:pt x="3455" y="438"/>
                    <a:pt x="3474" y="436"/>
                  </a:cubicBezTo>
                  <a:cubicBezTo>
                    <a:pt x="3510" y="429"/>
                    <a:pt x="3543" y="422"/>
                    <a:pt x="3579" y="417"/>
                  </a:cubicBezTo>
                  <a:cubicBezTo>
                    <a:pt x="3603" y="415"/>
                    <a:pt x="3624" y="412"/>
                    <a:pt x="3648" y="408"/>
                  </a:cubicBezTo>
                  <a:cubicBezTo>
                    <a:pt x="3681" y="405"/>
                    <a:pt x="3712" y="398"/>
                    <a:pt x="3746" y="396"/>
                  </a:cubicBezTo>
                  <a:cubicBezTo>
                    <a:pt x="3769" y="393"/>
                    <a:pt x="3793" y="393"/>
                    <a:pt x="3817" y="391"/>
                  </a:cubicBezTo>
                  <a:cubicBezTo>
                    <a:pt x="3850" y="388"/>
                    <a:pt x="3879" y="384"/>
                    <a:pt x="3910" y="384"/>
                  </a:cubicBezTo>
                  <a:cubicBezTo>
                    <a:pt x="3934" y="381"/>
                    <a:pt x="3958" y="381"/>
                    <a:pt x="3984" y="381"/>
                  </a:cubicBezTo>
                  <a:cubicBezTo>
                    <a:pt x="4003" y="381"/>
                    <a:pt x="4023" y="380"/>
                    <a:pt x="4043" y="380"/>
                  </a:cubicBezTo>
                  <a:close/>
                  <a:moveTo>
                    <a:pt x="5104" y="626"/>
                  </a:moveTo>
                  <a:cubicBezTo>
                    <a:pt x="5173" y="626"/>
                    <a:pt x="5241" y="633"/>
                    <a:pt x="5306" y="646"/>
                  </a:cubicBezTo>
                  <a:lnTo>
                    <a:pt x="4556" y="2306"/>
                  </a:lnTo>
                  <a:cubicBezTo>
                    <a:pt x="4160" y="2099"/>
                    <a:pt x="3812" y="1825"/>
                    <a:pt x="3522" y="1491"/>
                  </a:cubicBezTo>
                  <a:cubicBezTo>
                    <a:pt x="4066" y="928"/>
                    <a:pt x="4630" y="626"/>
                    <a:pt x="5104" y="626"/>
                  </a:cubicBezTo>
                  <a:close/>
                  <a:moveTo>
                    <a:pt x="6464" y="1356"/>
                  </a:moveTo>
                  <a:cubicBezTo>
                    <a:pt x="6480" y="1368"/>
                    <a:pt x="6492" y="1379"/>
                    <a:pt x="6504" y="1394"/>
                  </a:cubicBezTo>
                  <a:lnTo>
                    <a:pt x="6554" y="1444"/>
                  </a:lnTo>
                  <a:cubicBezTo>
                    <a:pt x="6576" y="1465"/>
                    <a:pt x="6595" y="1487"/>
                    <a:pt x="6616" y="1510"/>
                  </a:cubicBezTo>
                  <a:cubicBezTo>
                    <a:pt x="6635" y="1527"/>
                    <a:pt x="6652" y="1546"/>
                    <a:pt x="6666" y="1568"/>
                  </a:cubicBezTo>
                  <a:cubicBezTo>
                    <a:pt x="6688" y="1591"/>
                    <a:pt x="6707" y="1610"/>
                    <a:pt x="6726" y="1634"/>
                  </a:cubicBezTo>
                  <a:cubicBezTo>
                    <a:pt x="6745" y="1653"/>
                    <a:pt x="6759" y="1675"/>
                    <a:pt x="6773" y="1691"/>
                  </a:cubicBezTo>
                  <a:cubicBezTo>
                    <a:pt x="6795" y="1715"/>
                    <a:pt x="6814" y="1739"/>
                    <a:pt x="6831" y="1763"/>
                  </a:cubicBezTo>
                  <a:cubicBezTo>
                    <a:pt x="6845" y="1784"/>
                    <a:pt x="6861" y="1801"/>
                    <a:pt x="6876" y="1820"/>
                  </a:cubicBezTo>
                  <a:cubicBezTo>
                    <a:pt x="6897" y="1846"/>
                    <a:pt x="6914" y="1870"/>
                    <a:pt x="6933" y="1896"/>
                  </a:cubicBezTo>
                  <a:cubicBezTo>
                    <a:pt x="6947" y="1918"/>
                    <a:pt x="6959" y="1937"/>
                    <a:pt x="6971" y="1954"/>
                  </a:cubicBezTo>
                  <a:cubicBezTo>
                    <a:pt x="6992" y="1984"/>
                    <a:pt x="7009" y="2011"/>
                    <a:pt x="7028" y="2039"/>
                  </a:cubicBezTo>
                  <a:cubicBezTo>
                    <a:pt x="7038" y="2058"/>
                    <a:pt x="7050" y="2075"/>
                    <a:pt x="7059" y="2094"/>
                  </a:cubicBezTo>
                  <a:cubicBezTo>
                    <a:pt x="7081" y="2130"/>
                    <a:pt x="7102" y="2166"/>
                    <a:pt x="7124" y="2204"/>
                  </a:cubicBezTo>
                  <a:cubicBezTo>
                    <a:pt x="7128" y="2216"/>
                    <a:pt x="7138" y="2227"/>
                    <a:pt x="7143" y="2239"/>
                  </a:cubicBezTo>
                  <a:cubicBezTo>
                    <a:pt x="7171" y="2287"/>
                    <a:pt x="7195" y="2337"/>
                    <a:pt x="7219" y="2389"/>
                  </a:cubicBezTo>
                  <a:cubicBezTo>
                    <a:pt x="7226" y="2406"/>
                    <a:pt x="7233" y="2425"/>
                    <a:pt x="7243" y="2439"/>
                  </a:cubicBezTo>
                  <a:cubicBezTo>
                    <a:pt x="7257" y="2468"/>
                    <a:pt x="7271" y="2499"/>
                    <a:pt x="7283" y="2532"/>
                  </a:cubicBezTo>
                  <a:cubicBezTo>
                    <a:pt x="7088" y="2594"/>
                    <a:pt x="6885" y="2642"/>
                    <a:pt x="6678" y="2671"/>
                  </a:cubicBezTo>
                  <a:cubicBezTo>
                    <a:pt x="6649" y="2678"/>
                    <a:pt x="6623" y="2678"/>
                    <a:pt x="6595" y="2680"/>
                  </a:cubicBezTo>
                  <a:cubicBezTo>
                    <a:pt x="6630" y="2177"/>
                    <a:pt x="6583" y="1727"/>
                    <a:pt x="6464" y="1356"/>
                  </a:cubicBezTo>
                  <a:close/>
                  <a:moveTo>
                    <a:pt x="5661" y="808"/>
                  </a:moveTo>
                  <a:cubicBezTo>
                    <a:pt x="6075" y="1120"/>
                    <a:pt x="6278" y="1811"/>
                    <a:pt x="6202" y="2704"/>
                  </a:cubicBezTo>
                  <a:cubicBezTo>
                    <a:pt x="6196" y="2704"/>
                    <a:pt x="6189" y="2704"/>
                    <a:pt x="6183" y="2704"/>
                  </a:cubicBezTo>
                  <a:cubicBezTo>
                    <a:pt x="5749" y="2704"/>
                    <a:pt x="5319" y="2621"/>
                    <a:pt x="4911" y="2463"/>
                  </a:cubicBezTo>
                  <a:lnTo>
                    <a:pt x="5661" y="808"/>
                  </a:lnTo>
                  <a:close/>
                  <a:moveTo>
                    <a:pt x="2578" y="710"/>
                  </a:moveTo>
                  <a:cubicBezTo>
                    <a:pt x="2671" y="924"/>
                    <a:pt x="2781" y="1132"/>
                    <a:pt x="2910" y="1329"/>
                  </a:cubicBezTo>
                  <a:cubicBezTo>
                    <a:pt x="2943" y="1379"/>
                    <a:pt x="2979" y="1429"/>
                    <a:pt x="3017" y="1477"/>
                  </a:cubicBezTo>
                  <a:cubicBezTo>
                    <a:pt x="2681" y="1873"/>
                    <a:pt x="2378" y="2337"/>
                    <a:pt x="2133" y="2854"/>
                  </a:cubicBezTo>
                  <a:lnTo>
                    <a:pt x="904" y="2297"/>
                  </a:lnTo>
                  <a:cubicBezTo>
                    <a:pt x="1268" y="1587"/>
                    <a:pt x="1854" y="1034"/>
                    <a:pt x="2578" y="710"/>
                  </a:cubicBezTo>
                  <a:close/>
                  <a:moveTo>
                    <a:pt x="3267" y="1784"/>
                  </a:moveTo>
                  <a:cubicBezTo>
                    <a:pt x="3581" y="2142"/>
                    <a:pt x="3967" y="2437"/>
                    <a:pt x="4398" y="2656"/>
                  </a:cubicBezTo>
                  <a:lnTo>
                    <a:pt x="3943" y="3666"/>
                  </a:lnTo>
                  <a:lnTo>
                    <a:pt x="2485" y="3009"/>
                  </a:lnTo>
                  <a:cubicBezTo>
                    <a:pt x="2707" y="2556"/>
                    <a:pt x="2971" y="2139"/>
                    <a:pt x="3267" y="1784"/>
                  </a:cubicBezTo>
                  <a:close/>
                  <a:moveTo>
                    <a:pt x="4749" y="2818"/>
                  </a:moveTo>
                  <a:cubicBezTo>
                    <a:pt x="5199" y="2997"/>
                    <a:pt x="5675" y="3087"/>
                    <a:pt x="6154" y="3090"/>
                  </a:cubicBezTo>
                  <a:cubicBezTo>
                    <a:pt x="6080" y="3547"/>
                    <a:pt x="5944" y="4016"/>
                    <a:pt x="5747" y="4486"/>
                  </a:cubicBezTo>
                  <a:lnTo>
                    <a:pt x="4294" y="3826"/>
                  </a:lnTo>
                  <a:lnTo>
                    <a:pt x="4749" y="2818"/>
                  </a:lnTo>
                  <a:close/>
                  <a:moveTo>
                    <a:pt x="742" y="2647"/>
                  </a:moveTo>
                  <a:lnTo>
                    <a:pt x="1969" y="3204"/>
                  </a:lnTo>
                  <a:cubicBezTo>
                    <a:pt x="1747" y="3728"/>
                    <a:pt x="1597" y="4264"/>
                    <a:pt x="1518" y="4776"/>
                  </a:cubicBezTo>
                  <a:cubicBezTo>
                    <a:pt x="1459" y="4784"/>
                    <a:pt x="1397" y="4788"/>
                    <a:pt x="1337" y="4798"/>
                  </a:cubicBezTo>
                  <a:cubicBezTo>
                    <a:pt x="1104" y="4829"/>
                    <a:pt x="875" y="4884"/>
                    <a:pt x="651" y="4957"/>
                  </a:cubicBezTo>
                  <a:cubicBezTo>
                    <a:pt x="423" y="4195"/>
                    <a:pt x="456" y="3390"/>
                    <a:pt x="742" y="2647"/>
                  </a:cubicBezTo>
                  <a:close/>
                  <a:moveTo>
                    <a:pt x="2326" y="3361"/>
                  </a:moveTo>
                  <a:lnTo>
                    <a:pt x="3779" y="4021"/>
                  </a:lnTo>
                  <a:lnTo>
                    <a:pt x="3324" y="5029"/>
                  </a:lnTo>
                  <a:cubicBezTo>
                    <a:pt x="2874" y="4850"/>
                    <a:pt x="2397" y="4760"/>
                    <a:pt x="1919" y="4755"/>
                  </a:cubicBezTo>
                  <a:cubicBezTo>
                    <a:pt x="1992" y="4300"/>
                    <a:pt x="2128" y="3826"/>
                    <a:pt x="2326" y="3361"/>
                  </a:cubicBezTo>
                  <a:close/>
                  <a:moveTo>
                    <a:pt x="7414" y="2892"/>
                  </a:moveTo>
                  <a:lnTo>
                    <a:pt x="7414" y="2892"/>
                  </a:lnTo>
                  <a:cubicBezTo>
                    <a:pt x="7648" y="3652"/>
                    <a:pt x="7617" y="4457"/>
                    <a:pt x="7328" y="5200"/>
                  </a:cubicBezTo>
                  <a:lnTo>
                    <a:pt x="6102" y="4645"/>
                  </a:lnTo>
                  <a:cubicBezTo>
                    <a:pt x="6321" y="4121"/>
                    <a:pt x="6473" y="3585"/>
                    <a:pt x="6552" y="3073"/>
                  </a:cubicBezTo>
                  <a:cubicBezTo>
                    <a:pt x="6611" y="3068"/>
                    <a:pt x="6673" y="3061"/>
                    <a:pt x="6733" y="3052"/>
                  </a:cubicBezTo>
                  <a:cubicBezTo>
                    <a:pt x="6964" y="3021"/>
                    <a:pt x="7190" y="2966"/>
                    <a:pt x="7414" y="2892"/>
                  </a:cubicBezTo>
                  <a:close/>
                  <a:moveTo>
                    <a:pt x="4129" y="4181"/>
                  </a:moveTo>
                  <a:lnTo>
                    <a:pt x="5587" y="4838"/>
                  </a:lnTo>
                  <a:cubicBezTo>
                    <a:pt x="5366" y="5296"/>
                    <a:pt x="5101" y="5708"/>
                    <a:pt x="4806" y="6063"/>
                  </a:cubicBezTo>
                  <a:cubicBezTo>
                    <a:pt x="4491" y="5708"/>
                    <a:pt x="4105" y="5415"/>
                    <a:pt x="3674" y="5191"/>
                  </a:cubicBezTo>
                  <a:lnTo>
                    <a:pt x="4129" y="4181"/>
                  </a:lnTo>
                  <a:close/>
                  <a:moveTo>
                    <a:pt x="1475" y="5169"/>
                  </a:moveTo>
                  <a:lnTo>
                    <a:pt x="1475" y="5169"/>
                  </a:lnTo>
                  <a:cubicBezTo>
                    <a:pt x="1440" y="5672"/>
                    <a:pt x="1487" y="6120"/>
                    <a:pt x="1611" y="6492"/>
                  </a:cubicBezTo>
                  <a:cubicBezTo>
                    <a:pt x="1595" y="6480"/>
                    <a:pt x="1583" y="6468"/>
                    <a:pt x="1571" y="6456"/>
                  </a:cubicBezTo>
                  <a:cubicBezTo>
                    <a:pt x="1554" y="6439"/>
                    <a:pt x="1537" y="6422"/>
                    <a:pt x="1518" y="6406"/>
                  </a:cubicBezTo>
                  <a:cubicBezTo>
                    <a:pt x="1497" y="6384"/>
                    <a:pt x="1478" y="6360"/>
                    <a:pt x="1456" y="6339"/>
                  </a:cubicBezTo>
                  <a:cubicBezTo>
                    <a:pt x="1437" y="6322"/>
                    <a:pt x="1423" y="6303"/>
                    <a:pt x="1406" y="6287"/>
                  </a:cubicBezTo>
                  <a:cubicBezTo>
                    <a:pt x="1385" y="6263"/>
                    <a:pt x="1364" y="6241"/>
                    <a:pt x="1347" y="6218"/>
                  </a:cubicBezTo>
                  <a:cubicBezTo>
                    <a:pt x="1330" y="6201"/>
                    <a:pt x="1313" y="6182"/>
                    <a:pt x="1297" y="6160"/>
                  </a:cubicBezTo>
                  <a:cubicBezTo>
                    <a:pt x="1278" y="6137"/>
                    <a:pt x="1259" y="6113"/>
                    <a:pt x="1242" y="6087"/>
                  </a:cubicBezTo>
                  <a:cubicBezTo>
                    <a:pt x="1228" y="6065"/>
                    <a:pt x="1211" y="6048"/>
                    <a:pt x="1197" y="6029"/>
                  </a:cubicBezTo>
                  <a:cubicBezTo>
                    <a:pt x="1175" y="6003"/>
                    <a:pt x="1159" y="5977"/>
                    <a:pt x="1140" y="5953"/>
                  </a:cubicBezTo>
                  <a:cubicBezTo>
                    <a:pt x="1125" y="5934"/>
                    <a:pt x="1113" y="5917"/>
                    <a:pt x="1101" y="5896"/>
                  </a:cubicBezTo>
                  <a:cubicBezTo>
                    <a:pt x="1080" y="5867"/>
                    <a:pt x="1063" y="5836"/>
                    <a:pt x="1044" y="5808"/>
                  </a:cubicBezTo>
                  <a:cubicBezTo>
                    <a:pt x="1032" y="5789"/>
                    <a:pt x="1025" y="5774"/>
                    <a:pt x="1013" y="5755"/>
                  </a:cubicBezTo>
                  <a:cubicBezTo>
                    <a:pt x="990" y="5717"/>
                    <a:pt x="968" y="5682"/>
                    <a:pt x="947" y="5641"/>
                  </a:cubicBezTo>
                  <a:cubicBezTo>
                    <a:pt x="939" y="5629"/>
                    <a:pt x="935" y="5620"/>
                    <a:pt x="930" y="5610"/>
                  </a:cubicBezTo>
                  <a:cubicBezTo>
                    <a:pt x="901" y="5562"/>
                    <a:pt x="878" y="5512"/>
                    <a:pt x="854" y="5462"/>
                  </a:cubicBezTo>
                  <a:cubicBezTo>
                    <a:pt x="849" y="5446"/>
                    <a:pt x="842" y="5431"/>
                    <a:pt x="832" y="5420"/>
                  </a:cubicBezTo>
                  <a:cubicBezTo>
                    <a:pt x="818" y="5386"/>
                    <a:pt x="804" y="5355"/>
                    <a:pt x="789" y="5319"/>
                  </a:cubicBezTo>
                  <a:cubicBezTo>
                    <a:pt x="985" y="5255"/>
                    <a:pt x="1187" y="5205"/>
                    <a:pt x="1392" y="5179"/>
                  </a:cubicBezTo>
                  <a:cubicBezTo>
                    <a:pt x="1421" y="5172"/>
                    <a:pt x="1449" y="5172"/>
                    <a:pt x="1475" y="5169"/>
                  </a:cubicBezTo>
                  <a:close/>
                  <a:moveTo>
                    <a:pt x="1885" y="5146"/>
                  </a:moveTo>
                  <a:cubicBezTo>
                    <a:pt x="2319" y="5146"/>
                    <a:pt x="2751" y="5227"/>
                    <a:pt x="3162" y="5386"/>
                  </a:cubicBezTo>
                  <a:lnTo>
                    <a:pt x="2412" y="7042"/>
                  </a:lnTo>
                  <a:cubicBezTo>
                    <a:pt x="1997" y="6730"/>
                    <a:pt x="1795" y="6039"/>
                    <a:pt x="1866" y="5146"/>
                  </a:cubicBezTo>
                  <a:cubicBezTo>
                    <a:pt x="1872" y="5146"/>
                    <a:pt x="1879" y="5146"/>
                    <a:pt x="1885" y="5146"/>
                  </a:cubicBezTo>
                  <a:close/>
                  <a:moveTo>
                    <a:pt x="5940" y="5000"/>
                  </a:moveTo>
                  <a:lnTo>
                    <a:pt x="7166" y="5553"/>
                  </a:lnTo>
                  <a:cubicBezTo>
                    <a:pt x="6804" y="6263"/>
                    <a:pt x="6218" y="6815"/>
                    <a:pt x="5492" y="7144"/>
                  </a:cubicBezTo>
                  <a:cubicBezTo>
                    <a:pt x="5401" y="6927"/>
                    <a:pt x="5289" y="6720"/>
                    <a:pt x="5161" y="6525"/>
                  </a:cubicBezTo>
                  <a:cubicBezTo>
                    <a:pt x="5127" y="6475"/>
                    <a:pt x="5092" y="6422"/>
                    <a:pt x="5053" y="6375"/>
                  </a:cubicBezTo>
                  <a:cubicBezTo>
                    <a:pt x="5389" y="5979"/>
                    <a:pt x="5689" y="5515"/>
                    <a:pt x="5940" y="5000"/>
                  </a:cubicBezTo>
                  <a:close/>
                  <a:moveTo>
                    <a:pt x="3517" y="5541"/>
                  </a:moveTo>
                  <a:cubicBezTo>
                    <a:pt x="3912" y="5748"/>
                    <a:pt x="4260" y="6025"/>
                    <a:pt x="4551" y="6356"/>
                  </a:cubicBezTo>
                  <a:cubicBezTo>
                    <a:pt x="4009" y="6918"/>
                    <a:pt x="3443" y="7222"/>
                    <a:pt x="2973" y="7222"/>
                  </a:cubicBezTo>
                  <a:cubicBezTo>
                    <a:pt x="2902" y="7222"/>
                    <a:pt x="2833" y="7215"/>
                    <a:pt x="2767" y="7201"/>
                  </a:cubicBezTo>
                  <a:lnTo>
                    <a:pt x="3517" y="5541"/>
                  </a:lnTo>
                  <a:close/>
                  <a:moveTo>
                    <a:pt x="4789" y="6670"/>
                  </a:moveTo>
                  <a:cubicBezTo>
                    <a:pt x="4806" y="6694"/>
                    <a:pt x="4820" y="6715"/>
                    <a:pt x="4837" y="6739"/>
                  </a:cubicBezTo>
                  <a:cubicBezTo>
                    <a:pt x="4949" y="6911"/>
                    <a:pt x="5046" y="7097"/>
                    <a:pt x="5130" y="7285"/>
                  </a:cubicBezTo>
                  <a:cubicBezTo>
                    <a:pt x="5094" y="7297"/>
                    <a:pt x="5058" y="7304"/>
                    <a:pt x="5020" y="7316"/>
                  </a:cubicBezTo>
                  <a:cubicBezTo>
                    <a:pt x="5006" y="7323"/>
                    <a:pt x="4994" y="7325"/>
                    <a:pt x="4980" y="7328"/>
                  </a:cubicBezTo>
                  <a:cubicBezTo>
                    <a:pt x="4925" y="7344"/>
                    <a:pt x="4872" y="7359"/>
                    <a:pt x="4818" y="7371"/>
                  </a:cubicBezTo>
                  <a:cubicBezTo>
                    <a:pt x="4808" y="7373"/>
                    <a:pt x="4796" y="7375"/>
                    <a:pt x="4789" y="7375"/>
                  </a:cubicBezTo>
                  <a:cubicBezTo>
                    <a:pt x="4744" y="7385"/>
                    <a:pt x="4699" y="7397"/>
                    <a:pt x="4653" y="7404"/>
                  </a:cubicBezTo>
                  <a:cubicBezTo>
                    <a:pt x="4634" y="7406"/>
                    <a:pt x="4615" y="7409"/>
                    <a:pt x="4594" y="7411"/>
                  </a:cubicBezTo>
                  <a:cubicBezTo>
                    <a:pt x="4558" y="7418"/>
                    <a:pt x="4527" y="7423"/>
                    <a:pt x="4491" y="7430"/>
                  </a:cubicBezTo>
                  <a:cubicBezTo>
                    <a:pt x="4467" y="7432"/>
                    <a:pt x="4446" y="7435"/>
                    <a:pt x="4422" y="7440"/>
                  </a:cubicBezTo>
                  <a:cubicBezTo>
                    <a:pt x="4389" y="7442"/>
                    <a:pt x="4355" y="7447"/>
                    <a:pt x="4325" y="7452"/>
                  </a:cubicBezTo>
                  <a:cubicBezTo>
                    <a:pt x="4301" y="7454"/>
                    <a:pt x="4277" y="7454"/>
                    <a:pt x="4253" y="7456"/>
                  </a:cubicBezTo>
                  <a:cubicBezTo>
                    <a:pt x="4220" y="7459"/>
                    <a:pt x="4189" y="7463"/>
                    <a:pt x="4160" y="7463"/>
                  </a:cubicBezTo>
                  <a:cubicBezTo>
                    <a:pt x="4136" y="7466"/>
                    <a:pt x="4112" y="7466"/>
                    <a:pt x="4086" y="7466"/>
                  </a:cubicBezTo>
                  <a:lnTo>
                    <a:pt x="3996" y="7466"/>
                  </a:lnTo>
                  <a:cubicBezTo>
                    <a:pt x="3972" y="7466"/>
                    <a:pt x="3946" y="7463"/>
                    <a:pt x="3922" y="7463"/>
                  </a:cubicBezTo>
                  <a:cubicBezTo>
                    <a:pt x="3891" y="7459"/>
                    <a:pt x="3862" y="7459"/>
                    <a:pt x="3831" y="7456"/>
                  </a:cubicBezTo>
                  <a:cubicBezTo>
                    <a:pt x="3805" y="7454"/>
                    <a:pt x="3781" y="7454"/>
                    <a:pt x="3758" y="7452"/>
                  </a:cubicBezTo>
                  <a:cubicBezTo>
                    <a:pt x="3741" y="7447"/>
                    <a:pt x="3722" y="7447"/>
                    <a:pt x="3708" y="7444"/>
                  </a:cubicBezTo>
                  <a:cubicBezTo>
                    <a:pt x="4067" y="7290"/>
                    <a:pt x="4434" y="7027"/>
                    <a:pt x="4789" y="6670"/>
                  </a:cubicBezTo>
                  <a:close/>
                  <a:moveTo>
                    <a:pt x="4036" y="0"/>
                  </a:moveTo>
                  <a:cubicBezTo>
                    <a:pt x="3557" y="0"/>
                    <a:pt x="3076" y="89"/>
                    <a:pt x="2617" y="269"/>
                  </a:cubicBezTo>
                  <a:cubicBezTo>
                    <a:pt x="1657" y="641"/>
                    <a:pt x="889" y="1365"/>
                    <a:pt x="465" y="2306"/>
                  </a:cubicBezTo>
                  <a:cubicBezTo>
                    <a:pt x="39" y="3247"/>
                    <a:pt x="1" y="4298"/>
                    <a:pt x="353" y="5267"/>
                  </a:cubicBezTo>
                  <a:cubicBezTo>
                    <a:pt x="711" y="6241"/>
                    <a:pt x="1423" y="7023"/>
                    <a:pt x="2354" y="7463"/>
                  </a:cubicBezTo>
                  <a:cubicBezTo>
                    <a:pt x="2376" y="7475"/>
                    <a:pt x="2397" y="7482"/>
                    <a:pt x="2419" y="7492"/>
                  </a:cubicBezTo>
                  <a:cubicBezTo>
                    <a:pt x="2438" y="7502"/>
                    <a:pt x="2462" y="7513"/>
                    <a:pt x="2478" y="7518"/>
                  </a:cubicBezTo>
                  <a:cubicBezTo>
                    <a:pt x="2538" y="7547"/>
                    <a:pt x="2597" y="7568"/>
                    <a:pt x="2657" y="7590"/>
                  </a:cubicBezTo>
                  <a:cubicBezTo>
                    <a:pt x="2779" y="7635"/>
                    <a:pt x="2898" y="7673"/>
                    <a:pt x="3021" y="7709"/>
                  </a:cubicBezTo>
                  <a:cubicBezTo>
                    <a:pt x="3086" y="7728"/>
                    <a:pt x="3148" y="7742"/>
                    <a:pt x="3207" y="7754"/>
                  </a:cubicBezTo>
                  <a:cubicBezTo>
                    <a:pt x="3288" y="7773"/>
                    <a:pt x="3367" y="7787"/>
                    <a:pt x="3448" y="7799"/>
                  </a:cubicBezTo>
                  <a:cubicBezTo>
                    <a:pt x="3643" y="7829"/>
                    <a:pt x="3838" y="7844"/>
                    <a:pt x="4034" y="7844"/>
                  </a:cubicBezTo>
                  <a:cubicBezTo>
                    <a:pt x="4450" y="7844"/>
                    <a:pt x="4866" y="7777"/>
                    <a:pt x="5270" y="7644"/>
                  </a:cubicBezTo>
                  <a:cubicBezTo>
                    <a:pt x="5306" y="7633"/>
                    <a:pt x="5339" y="7621"/>
                    <a:pt x="5375" y="7609"/>
                  </a:cubicBezTo>
                  <a:cubicBezTo>
                    <a:pt x="5401" y="7599"/>
                    <a:pt x="5427" y="7590"/>
                    <a:pt x="5456" y="7578"/>
                  </a:cubicBezTo>
                  <a:cubicBezTo>
                    <a:pt x="6414" y="7206"/>
                    <a:pt x="7178" y="6487"/>
                    <a:pt x="7605" y="5548"/>
                  </a:cubicBezTo>
                  <a:cubicBezTo>
                    <a:pt x="7607" y="5546"/>
                    <a:pt x="7607" y="5541"/>
                    <a:pt x="7607" y="5541"/>
                  </a:cubicBezTo>
                  <a:cubicBezTo>
                    <a:pt x="7612" y="5539"/>
                    <a:pt x="7612" y="5536"/>
                    <a:pt x="7612" y="5534"/>
                  </a:cubicBezTo>
                  <a:cubicBezTo>
                    <a:pt x="8033" y="4595"/>
                    <a:pt x="8072" y="3545"/>
                    <a:pt x="7719" y="2580"/>
                  </a:cubicBezTo>
                  <a:cubicBezTo>
                    <a:pt x="7364" y="1603"/>
                    <a:pt x="6649" y="822"/>
                    <a:pt x="5718" y="381"/>
                  </a:cubicBezTo>
                  <a:cubicBezTo>
                    <a:pt x="5697" y="372"/>
                    <a:pt x="5678" y="360"/>
                    <a:pt x="5659" y="353"/>
                  </a:cubicBezTo>
                  <a:cubicBezTo>
                    <a:pt x="5654" y="348"/>
                    <a:pt x="5651" y="348"/>
                    <a:pt x="5649" y="348"/>
                  </a:cubicBezTo>
                  <a:cubicBezTo>
                    <a:pt x="5628" y="341"/>
                    <a:pt x="5606" y="331"/>
                    <a:pt x="5592" y="324"/>
                  </a:cubicBezTo>
                  <a:cubicBezTo>
                    <a:pt x="5473" y="274"/>
                    <a:pt x="5354" y="226"/>
                    <a:pt x="5232" y="188"/>
                  </a:cubicBezTo>
                  <a:cubicBezTo>
                    <a:pt x="4843" y="63"/>
                    <a:pt x="4440" y="0"/>
                    <a:pt x="4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592003" y="2587437"/>
              <a:ext cx="263309" cy="531676"/>
            </a:xfrm>
            <a:custGeom>
              <a:avLst/>
              <a:gdLst/>
              <a:ahLst/>
              <a:cxnLst/>
              <a:rect l="l" t="t" r="r" b="b"/>
              <a:pathLst>
                <a:path w="6768" h="13666" extrusionOk="0">
                  <a:moveTo>
                    <a:pt x="5160" y="1"/>
                  </a:moveTo>
                  <a:lnTo>
                    <a:pt x="4619" y="1423"/>
                  </a:lnTo>
                  <a:lnTo>
                    <a:pt x="4541" y="1625"/>
                  </a:lnTo>
                  <a:lnTo>
                    <a:pt x="4369" y="2080"/>
                  </a:lnTo>
                  <a:lnTo>
                    <a:pt x="4350" y="2123"/>
                  </a:lnTo>
                  <a:lnTo>
                    <a:pt x="927" y="11095"/>
                  </a:lnTo>
                  <a:lnTo>
                    <a:pt x="927" y="11097"/>
                  </a:lnTo>
                  <a:lnTo>
                    <a:pt x="917" y="11118"/>
                  </a:lnTo>
                  <a:lnTo>
                    <a:pt x="744" y="11571"/>
                  </a:lnTo>
                  <a:lnTo>
                    <a:pt x="658" y="11792"/>
                  </a:lnTo>
                  <a:lnTo>
                    <a:pt x="0" y="13515"/>
                  </a:lnTo>
                  <a:cubicBezTo>
                    <a:pt x="280" y="13615"/>
                    <a:pt x="572" y="13666"/>
                    <a:pt x="863" y="13666"/>
                  </a:cubicBezTo>
                  <a:cubicBezTo>
                    <a:pt x="1092" y="13666"/>
                    <a:pt x="1320" y="13635"/>
                    <a:pt x="1542" y="13572"/>
                  </a:cubicBezTo>
                  <a:lnTo>
                    <a:pt x="1706" y="13524"/>
                  </a:lnTo>
                  <a:lnTo>
                    <a:pt x="2220" y="12178"/>
                  </a:lnTo>
                  <a:lnTo>
                    <a:pt x="2301" y="11969"/>
                  </a:lnTo>
                  <a:lnTo>
                    <a:pt x="2490" y="11480"/>
                  </a:lnTo>
                  <a:lnTo>
                    <a:pt x="2504" y="11442"/>
                  </a:lnTo>
                  <a:lnTo>
                    <a:pt x="5913" y="2505"/>
                  </a:lnTo>
                  <a:lnTo>
                    <a:pt x="5941" y="2433"/>
                  </a:lnTo>
                  <a:lnTo>
                    <a:pt x="6127" y="1945"/>
                  </a:lnTo>
                  <a:lnTo>
                    <a:pt x="6196" y="1768"/>
                  </a:lnTo>
                  <a:lnTo>
                    <a:pt x="6670" y="527"/>
                  </a:lnTo>
                  <a:lnTo>
                    <a:pt x="6768" y="268"/>
                  </a:lnTo>
                  <a:lnTo>
                    <a:pt x="6768" y="268"/>
                  </a:lnTo>
                  <a:cubicBezTo>
                    <a:pt x="6670" y="282"/>
                    <a:pt x="6573" y="291"/>
                    <a:pt x="6480" y="296"/>
                  </a:cubicBezTo>
                  <a:cubicBezTo>
                    <a:pt x="6442" y="296"/>
                    <a:pt x="6406" y="299"/>
                    <a:pt x="6365" y="299"/>
                  </a:cubicBezTo>
                  <a:cubicBezTo>
                    <a:pt x="6027" y="299"/>
                    <a:pt x="5691" y="232"/>
                    <a:pt x="5374" y="94"/>
                  </a:cubicBezTo>
                  <a:lnTo>
                    <a:pt x="51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866322" y="2628015"/>
              <a:ext cx="111813" cy="247669"/>
            </a:xfrm>
            <a:custGeom>
              <a:avLst/>
              <a:gdLst/>
              <a:ahLst/>
              <a:cxnLst/>
              <a:rect l="l" t="t" r="r" b="b"/>
              <a:pathLst>
                <a:path w="2874" h="6366" extrusionOk="0">
                  <a:moveTo>
                    <a:pt x="2777" y="1"/>
                  </a:moveTo>
                  <a:cubicBezTo>
                    <a:pt x="2747" y="1"/>
                    <a:pt x="2719" y="17"/>
                    <a:pt x="2704" y="47"/>
                  </a:cubicBezTo>
                  <a:cubicBezTo>
                    <a:pt x="2192" y="1052"/>
                    <a:pt x="1727" y="2081"/>
                    <a:pt x="1277" y="3110"/>
                  </a:cubicBezTo>
                  <a:cubicBezTo>
                    <a:pt x="832" y="4146"/>
                    <a:pt x="396" y="5182"/>
                    <a:pt x="15" y="6245"/>
                  </a:cubicBezTo>
                  <a:cubicBezTo>
                    <a:pt x="0" y="6288"/>
                    <a:pt x="15" y="6335"/>
                    <a:pt x="58" y="6357"/>
                  </a:cubicBezTo>
                  <a:cubicBezTo>
                    <a:pt x="70" y="6362"/>
                    <a:pt x="83" y="6365"/>
                    <a:pt x="96" y="6365"/>
                  </a:cubicBezTo>
                  <a:cubicBezTo>
                    <a:pt x="128" y="6365"/>
                    <a:pt x="160" y="6349"/>
                    <a:pt x="177" y="6316"/>
                  </a:cubicBezTo>
                  <a:cubicBezTo>
                    <a:pt x="689" y="5313"/>
                    <a:pt x="1149" y="4287"/>
                    <a:pt x="1599" y="3253"/>
                  </a:cubicBezTo>
                  <a:cubicBezTo>
                    <a:pt x="2047" y="2219"/>
                    <a:pt x="2478" y="1180"/>
                    <a:pt x="2859" y="118"/>
                  </a:cubicBezTo>
                  <a:cubicBezTo>
                    <a:pt x="2873" y="80"/>
                    <a:pt x="2857" y="35"/>
                    <a:pt x="2816" y="11"/>
                  </a:cubicBezTo>
                  <a:cubicBezTo>
                    <a:pt x="2804" y="4"/>
                    <a:pt x="2790" y="1"/>
                    <a:pt x="2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617564" y="3019049"/>
              <a:ext cx="71780" cy="42212"/>
            </a:xfrm>
            <a:custGeom>
              <a:avLst/>
              <a:gdLst/>
              <a:ahLst/>
              <a:cxnLst/>
              <a:rect l="l" t="t" r="r" b="b"/>
              <a:pathLst>
                <a:path w="1845" h="1085" extrusionOk="0">
                  <a:moveTo>
                    <a:pt x="270" y="1"/>
                  </a:moveTo>
                  <a:lnTo>
                    <a:pt x="260" y="22"/>
                  </a:lnTo>
                  <a:lnTo>
                    <a:pt x="87" y="472"/>
                  </a:lnTo>
                  <a:lnTo>
                    <a:pt x="1" y="696"/>
                  </a:lnTo>
                  <a:cubicBezTo>
                    <a:pt x="258" y="813"/>
                    <a:pt x="527" y="908"/>
                    <a:pt x="806" y="970"/>
                  </a:cubicBezTo>
                  <a:cubicBezTo>
                    <a:pt x="1056" y="1025"/>
                    <a:pt x="1309" y="1063"/>
                    <a:pt x="1561" y="1084"/>
                  </a:cubicBezTo>
                  <a:lnTo>
                    <a:pt x="1642" y="875"/>
                  </a:lnTo>
                  <a:lnTo>
                    <a:pt x="1830" y="386"/>
                  </a:lnTo>
                  <a:lnTo>
                    <a:pt x="1845" y="348"/>
                  </a:lnTo>
                  <a:cubicBezTo>
                    <a:pt x="1549" y="334"/>
                    <a:pt x="1263" y="294"/>
                    <a:pt x="980" y="227"/>
                  </a:cubicBezTo>
                  <a:cubicBezTo>
                    <a:pt x="737" y="177"/>
                    <a:pt x="501" y="96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761240" y="2642682"/>
              <a:ext cx="71741" cy="42212"/>
            </a:xfrm>
            <a:custGeom>
              <a:avLst/>
              <a:gdLst/>
              <a:ahLst/>
              <a:cxnLst/>
              <a:rect l="l" t="t" r="r" b="b"/>
              <a:pathLst>
                <a:path w="1844" h="1085" extrusionOk="0">
                  <a:moveTo>
                    <a:pt x="269" y="1"/>
                  </a:moveTo>
                  <a:lnTo>
                    <a:pt x="191" y="203"/>
                  </a:lnTo>
                  <a:lnTo>
                    <a:pt x="19" y="658"/>
                  </a:lnTo>
                  <a:lnTo>
                    <a:pt x="0" y="699"/>
                  </a:lnTo>
                  <a:cubicBezTo>
                    <a:pt x="253" y="815"/>
                    <a:pt x="522" y="906"/>
                    <a:pt x="793" y="970"/>
                  </a:cubicBezTo>
                  <a:cubicBezTo>
                    <a:pt x="1046" y="1025"/>
                    <a:pt x="1301" y="1065"/>
                    <a:pt x="1560" y="1085"/>
                  </a:cubicBezTo>
                  <a:lnTo>
                    <a:pt x="1587" y="1013"/>
                  </a:lnTo>
                  <a:lnTo>
                    <a:pt x="1775" y="525"/>
                  </a:lnTo>
                  <a:lnTo>
                    <a:pt x="1844" y="348"/>
                  </a:lnTo>
                  <a:cubicBezTo>
                    <a:pt x="1548" y="329"/>
                    <a:pt x="1258" y="291"/>
                    <a:pt x="972" y="222"/>
                  </a:cubicBezTo>
                  <a:cubicBezTo>
                    <a:pt x="729" y="172"/>
                    <a:pt x="498" y="94"/>
                    <a:pt x="2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210151" y="2418511"/>
              <a:ext cx="842566" cy="703908"/>
            </a:xfrm>
            <a:custGeom>
              <a:avLst/>
              <a:gdLst/>
              <a:ahLst/>
              <a:cxnLst/>
              <a:rect l="l" t="t" r="r" b="b"/>
              <a:pathLst>
                <a:path w="21657" h="18093" extrusionOk="0">
                  <a:moveTo>
                    <a:pt x="6657" y="563"/>
                  </a:moveTo>
                  <a:cubicBezTo>
                    <a:pt x="8411" y="563"/>
                    <a:pt x="10333" y="964"/>
                    <a:pt x="12147" y="1834"/>
                  </a:cubicBezTo>
                  <a:cubicBezTo>
                    <a:pt x="12845" y="2168"/>
                    <a:pt x="13567" y="2590"/>
                    <a:pt x="14091" y="2964"/>
                  </a:cubicBezTo>
                  <a:cubicBezTo>
                    <a:pt x="15334" y="3818"/>
                    <a:pt x="15451" y="4122"/>
                    <a:pt x="15629" y="4122"/>
                  </a:cubicBezTo>
                  <a:cubicBezTo>
                    <a:pt x="15634" y="4122"/>
                    <a:pt x="15638" y="4122"/>
                    <a:pt x="15642" y="4121"/>
                  </a:cubicBezTo>
                  <a:cubicBezTo>
                    <a:pt x="15768" y="4112"/>
                    <a:pt x="15940" y="3981"/>
                    <a:pt x="16511" y="3721"/>
                  </a:cubicBezTo>
                  <a:cubicBezTo>
                    <a:pt x="17375" y="3313"/>
                    <a:pt x="18475" y="2988"/>
                    <a:pt x="19521" y="2988"/>
                  </a:cubicBezTo>
                  <a:cubicBezTo>
                    <a:pt x="20049" y="2988"/>
                    <a:pt x="20563" y="3071"/>
                    <a:pt x="21026" y="3266"/>
                  </a:cubicBezTo>
                  <a:cubicBezTo>
                    <a:pt x="16633" y="4512"/>
                    <a:pt x="16833" y="4464"/>
                    <a:pt x="16688" y="4493"/>
                  </a:cubicBezTo>
                  <a:cubicBezTo>
                    <a:pt x="16506" y="4531"/>
                    <a:pt x="16335" y="4547"/>
                    <a:pt x="16177" y="4547"/>
                  </a:cubicBezTo>
                  <a:cubicBezTo>
                    <a:pt x="15495" y="4547"/>
                    <a:pt x="15056" y="4255"/>
                    <a:pt x="15004" y="4255"/>
                  </a:cubicBezTo>
                  <a:lnTo>
                    <a:pt x="6461" y="565"/>
                  </a:lnTo>
                  <a:cubicBezTo>
                    <a:pt x="6526" y="564"/>
                    <a:pt x="6591" y="563"/>
                    <a:pt x="6657" y="563"/>
                  </a:cubicBezTo>
                  <a:close/>
                  <a:moveTo>
                    <a:pt x="15023" y="4464"/>
                  </a:moveTo>
                  <a:cubicBezTo>
                    <a:pt x="15417" y="4630"/>
                    <a:pt x="15707" y="4732"/>
                    <a:pt x="16152" y="4732"/>
                  </a:cubicBezTo>
                  <a:cubicBezTo>
                    <a:pt x="16194" y="4732"/>
                    <a:pt x="16238" y="4731"/>
                    <a:pt x="16283" y="4729"/>
                  </a:cubicBezTo>
                  <a:cubicBezTo>
                    <a:pt x="16285" y="4729"/>
                    <a:pt x="16288" y="4729"/>
                    <a:pt x="16292" y="4726"/>
                  </a:cubicBezTo>
                  <a:cubicBezTo>
                    <a:pt x="16304" y="4726"/>
                    <a:pt x="16378" y="4722"/>
                    <a:pt x="16442" y="4714"/>
                  </a:cubicBezTo>
                  <a:lnTo>
                    <a:pt x="16442" y="4714"/>
                  </a:lnTo>
                  <a:cubicBezTo>
                    <a:pt x="16442" y="4717"/>
                    <a:pt x="16238" y="5257"/>
                    <a:pt x="16237" y="5257"/>
                  </a:cubicBezTo>
                  <a:cubicBezTo>
                    <a:pt x="16237" y="5257"/>
                    <a:pt x="16237" y="5256"/>
                    <a:pt x="16238" y="5255"/>
                  </a:cubicBezTo>
                  <a:lnTo>
                    <a:pt x="16238" y="5255"/>
                  </a:lnTo>
                  <a:lnTo>
                    <a:pt x="15947" y="6015"/>
                  </a:lnTo>
                  <a:cubicBezTo>
                    <a:pt x="15485" y="5984"/>
                    <a:pt x="14994" y="5889"/>
                    <a:pt x="14546" y="5715"/>
                  </a:cubicBezTo>
                  <a:cubicBezTo>
                    <a:pt x="14968" y="4612"/>
                    <a:pt x="15024" y="4465"/>
                    <a:pt x="15023" y="4465"/>
                  </a:cubicBezTo>
                  <a:lnTo>
                    <a:pt x="15023" y="4465"/>
                  </a:lnTo>
                  <a:cubicBezTo>
                    <a:pt x="15023" y="4465"/>
                    <a:pt x="15015" y="4484"/>
                    <a:pt x="15015" y="4484"/>
                  </a:cubicBezTo>
                  <a:cubicBezTo>
                    <a:pt x="15015" y="4484"/>
                    <a:pt x="15017" y="4479"/>
                    <a:pt x="15023" y="4464"/>
                  </a:cubicBezTo>
                  <a:close/>
                  <a:moveTo>
                    <a:pt x="14487" y="5884"/>
                  </a:moveTo>
                  <a:cubicBezTo>
                    <a:pt x="14934" y="6056"/>
                    <a:pt x="15413" y="6156"/>
                    <a:pt x="15883" y="6191"/>
                  </a:cubicBezTo>
                  <a:cubicBezTo>
                    <a:pt x="15878" y="6205"/>
                    <a:pt x="15667" y="6753"/>
                    <a:pt x="15665" y="6753"/>
                  </a:cubicBezTo>
                  <a:cubicBezTo>
                    <a:pt x="15665" y="6753"/>
                    <a:pt x="15665" y="6752"/>
                    <a:pt x="15666" y="6751"/>
                  </a:cubicBezTo>
                  <a:cubicBezTo>
                    <a:pt x="15156" y="6711"/>
                    <a:pt x="14703" y="6599"/>
                    <a:pt x="14282" y="6418"/>
                  </a:cubicBezTo>
                  <a:lnTo>
                    <a:pt x="14484" y="5887"/>
                  </a:lnTo>
                  <a:lnTo>
                    <a:pt x="14484" y="5884"/>
                  </a:lnTo>
                  <a:close/>
                  <a:moveTo>
                    <a:pt x="14215" y="6584"/>
                  </a:moveTo>
                  <a:cubicBezTo>
                    <a:pt x="14663" y="6770"/>
                    <a:pt x="15104" y="6882"/>
                    <a:pt x="15601" y="6925"/>
                  </a:cubicBezTo>
                  <a:lnTo>
                    <a:pt x="12257" y="15687"/>
                  </a:lnTo>
                  <a:cubicBezTo>
                    <a:pt x="11983" y="15668"/>
                    <a:pt x="11723" y="15632"/>
                    <a:pt x="11473" y="15570"/>
                  </a:cubicBezTo>
                  <a:cubicBezTo>
                    <a:pt x="11280" y="15532"/>
                    <a:pt x="11083" y="15472"/>
                    <a:pt x="10856" y="15386"/>
                  </a:cubicBezTo>
                  <a:lnTo>
                    <a:pt x="14215" y="6584"/>
                  </a:lnTo>
                  <a:close/>
                  <a:moveTo>
                    <a:pt x="10794" y="15556"/>
                  </a:moveTo>
                  <a:cubicBezTo>
                    <a:pt x="11030" y="15649"/>
                    <a:pt x="11235" y="15710"/>
                    <a:pt x="11435" y="15751"/>
                  </a:cubicBezTo>
                  <a:cubicBezTo>
                    <a:pt x="11673" y="15808"/>
                    <a:pt x="11926" y="15846"/>
                    <a:pt x="12188" y="15868"/>
                  </a:cubicBezTo>
                  <a:lnTo>
                    <a:pt x="11976" y="16425"/>
                  </a:lnTo>
                  <a:cubicBezTo>
                    <a:pt x="11766" y="16406"/>
                    <a:pt x="11542" y="16370"/>
                    <a:pt x="11302" y="16320"/>
                  </a:cubicBezTo>
                  <a:cubicBezTo>
                    <a:pt x="11059" y="16263"/>
                    <a:pt x="10821" y="16185"/>
                    <a:pt x="10592" y="16084"/>
                  </a:cubicBezTo>
                  <a:lnTo>
                    <a:pt x="10794" y="15556"/>
                  </a:lnTo>
                  <a:close/>
                  <a:moveTo>
                    <a:pt x="9713" y="17716"/>
                  </a:moveTo>
                  <a:cubicBezTo>
                    <a:pt x="9716" y="17719"/>
                    <a:pt x="9718" y="17720"/>
                    <a:pt x="9717" y="17720"/>
                  </a:cubicBezTo>
                  <a:cubicBezTo>
                    <a:pt x="9717" y="17720"/>
                    <a:pt x="9715" y="17719"/>
                    <a:pt x="9713" y="17716"/>
                  </a:cubicBezTo>
                  <a:close/>
                  <a:moveTo>
                    <a:pt x="21342" y="3372"/>
                  </a:moveTo>
                  <a:cubicBezTo>
                    <a:pt x="21350" y="3372"/>
                    <a:pt x="21357" y="3372"/>
                    <a:pt x="21364" y="3373"/>
                  </a:cubicBezTo>
                  <a:cubicBezTo>
                    <a:pt x="21373" y="3376"/>
                    <a:pt x="21385" y="3380"/>
                    <a:pt x="21395" y="3383"/>
                  </a:cubicBezTo>
                  <a:cubicBezTo>
                    <a:pt x="21400" y="3385"/>
                    <a:pt x="21407" y="3388"/>
                    <a:pt x="21409" y="3392"/>
                  </a:cubicBezTo>
                  <a:cubicBezTo>
                    <a:pt x="21409" y="3395"/>
                    <a:pt x="21412" y="3395"/>
                    <a:pt x="21412" y="3395"/>
                  </a:cubicBezTo>
                  <a:cubicBezTo>
                    <a:pt x="21419" y="3400"/>
                    <a:pt x="21423" y="3404"/>
                    <a:pt x="21428" y="3409"/>
                  </a:cubicBezTo>
                  <a:cubicBezTo>
                    <a:pt x="21433" y="3416"/>
                    <a:pt x="21435" y="3421"/>
                    <a:pt x="21442" y="3428"/>
                  </a:cubicBezTo>
                  <a:cubicBezTo>
                    <a:pt x="21452" y="3440"/>
                    <a:pt x="21454" y="3454"/>
                    <a:pt x="21457" y="3466"/>
                  </a:cubicBezTo>
                  <a:cubicBezTo>
                    <a:pt x="21459" y="3476"/>
                    <a:pt x="21459" y="3488"/>
                    <a:pt x="21459" y="3495"/>
                  </a:cubicBezTo>
                  <a:cubicBezTo>
                    <a:pt x="21452" y="3504"/>
                    <a:pt x="21452" y="3512"/>
                    <a:pt x="21452" y="3516"/>
                  </a:cubicBezTo>
                  <a:cubicBezTo>
                    <a:pt x="21450" y="3526"/>
                    <a:pt x="21450" y="3531"/>
                    <a:pt x="21445" y="3538"/>
                  </a:cubicBezTo>
                  <a:lnTo>
                    <a:pt x="16347" y="15918"/>
                  </a:lnTo>
                  <a:lnTo>
                    <a:pt x="16195" y="16287"/>
                  </a:lnTo>
                  <a:cubicBezTo>
                    <a:pt x="16147" y="16401"/>
                    <a:pt x="16052" y="16487"/>
                    <a:pt x="15937" y="16520"/>
                  </a:cubicBezTo>
                  <a:lnTo>
                    <a:pt x="11669" y="17733"/>
                  </a:lnTo>
                  <a:lnTo>
                    <a:pt x="12119" y="16554"/>
                  </a:lnTo>
                  <a:lnTo>
                    <a:pt x="12209" y="16316"/>
                  </a:lnTo>
                  <a:lnTo>
                    <a:pt x="12402" y="15815"/>
                  </a:lnTo>
                  <a:cubicBezTo>
                    <a:pt x="12405" y="15811"/>
                    <a:pt x="12405" y="15808"/>
                    <a:pt x="12405" y="15806"/>
                  </a:cubicBezTo>
                  <a:cubicBezTo>
                    <a:pt x="12405" y="15803"/>
                    <a:pt x="12405" y="15803"/>
                    <a:pt x="12407" y="15803"/>
                  </a:cubicBezTo>
                  <a:lnTo>
                    <a:pt x="13736" y="12318"/>
                  </a:lnTo>
                  <a:cubicBezTo>
                    <a:pt x="13805" y="12140"/>
                    <a:pt x="16373" y="5401"/>
                    <a:pt x="16464" y="5174"/>
                  </a:cubicBezTo>
                  <a:lnTo>
                    <a:pt x="16466" y="5174"/>
                  </a:lnTo>
                  <a:cubicBezTo>
                    <a:pt x="16473" y="5163"/>
                    <a:pt x="16646" y="4711"/>
                    <a:pt x="16653" y="4686"/>
                  </a:cubicBezTo>
                  <a:lnTo>
                    <a:pt x="16653" y="4686"/>
                  </a:lnTo>
                  <a:cubicBezTo>
                    <a:pt x="16820" y="4652"/>
                    <a:pt x="21292" y="3380"/>
                    <a:pt x="21309" y="3376"/>
                  </a:cubicBezTo>
                  <a:cubicBezTo>
                    <a:pt x="21320" y="3373"/>
                    <a:pt x="21331" y="3372"/>
                    <a:pt x="21342" y="3372"/>
                  </a:cubicBezTo>
                  <a:close/>
                  <a:moveTo>
                    <a:pt x="5726" y="492"/>
                  </a:moveTo>
                  <a:cubicBezTo>
                    <a:pt x="5964" y="492"/>
                    <a:pt x="6840" y="927"/>
                    <a:pt x="14858" y="4388"/>
                  </a:cubicBezTo>
                  <a:cubicBezTo>
                    <a:pt x="14437" y="5496"/>
                    <a:pt x="11080" y="14284"/>
                    <a:pt x="10659" y="15394"/>
                  </a:cubicBezTo>
                  <a:lnTo>
                    <a:pt x="10654" y="15398"/>
                  </a:lnTo>
                  <a:lnTo>
                    <a:pt x="10651" y="15401"/>
                  </a:lnTo>
                  <a:lnTo>
                    <a:pt x="10530" y="15725"/>
                  </a:lnTo>
                  <a:lnTo>
                    <a:pt x="10425" y="15999"/>
                  </a:lnTo>
                  <a:lnTo>
                    <a:pt x="10387" y="16096"/>
                  </a:lnTo>
                  <a:lnTo>
                    <a:pt x="9760" y="17735"/>
                  </a:lnTo>
                  <a:cubicBezTo>
                    <a:pt x="9753" y="17733"/>
                    <a:pt x="9746" y="17728"/>
                    <a:pt x="9737" y="17726"/>
                  </a:cubicBezTo>
                  <a:cubicBezTo>
                    <a:pt x="9732" y="17723"/>
                    <a:pt x="9722" y="17721"/>
                    <a:pt x="9713" y="17716"/>
                  </a:cubicBezTo>
                  <a:lnTo>
                    <a:pt x="475" y="13724"/>
                  </a:lnTo>
                  <a:cubicBezTo>
                    <a:pt x="275" y="13638"/>
                    <a:pt x="180" y="13405"/>
                    <a:pt x="263" y="13202"/>
                  </a:cubicBezTo>
                  <a:cubicBezTo>
                    <a:pt x="5675" y="172"/>
                    <a:pt x="5315" y="624"/>
                    <a:pt x="5625" y="522"/>
                  </a:cubicBezTo>
                  <a:cubicBezTo>
                    <a:pt x="5625" y="522"/>
                    <a:pt x="5625" y="517"/>
                    <a:pt x="5627" y="517"/>
                  </a:cubicBezTo>
                  <a:cubicBezTo>
                    <a:pt x="5663" y="505"/>
                    <a:pt x="5685" y="492"/>
                    <a:pt x="5726" y="492"/>
                  </a:cubicBezTo>
                  <a:close/>
                  <a:moveTo>
                    <a:pt x="10523" y="16244"/>
                  </a:moveTo>
                  <a:cubicBezTo>
                    <a:pt x="10761" y="16344"/>
                    <a:pt x="11006" y="16425"/>
                    <a:pt x="11259" y="16485"/>
                  </a:cubicBezTo>
                  <a:cubicBezTo>
                    <a:pt x="11488" y="16535"/>
                    <a:pt x="11702" y="16568"/>
                    <a:pt x="11904" y="16589"/>
                  </a:cubicBezTo>
                  <a:lnTo>
                    <a:pt x="11449" y="17781"/>
                  </a:lnTo>
                  <a:lnTo>
                    <a:pt x="11330" y="17816"/>
                  </a:lnTo>
                  <a:cubicBezTo>
                    <a:pt x="11118" y="17883"/>
                    <a:pt x="10897" y="17916"/>
                    <a:pt x="10675" y="17916"/>
                  </a:cubicBezTo>
                  <a:cubicBezTo>
                    <a:pt x="10642" y="17916"/>
                    <a:pt x="10611" y="17916"/>
                    <a:pt x="10575" y="17914"/>
                  </a:cubicBezTo>
                  <a:cubicBezTo>
                    <a:pt x="10547" y="17914"/>
                    <a:pt x="10520" y="17912"/>
                    <a:pt x="10492" y="17907"/>
                  </a:cubicBezTo>
                  <a:cubicBezTo>
                    <a:pt x="10473" y="17904"/>
                    <a:pt x="10456" y="17904"/>
                    <a:pt x="10437" y="17902"/>
                  </a:cubicBezTo>
                  <a:cubicBezTo>
                    <a:pt x="10435" y="17902"/>
                    <a:pt x="10432" y="17902"/>
                    <a:pt x="10427" y="17900"/>
                  </a:cubicBezTo>
                  <a:cubicBezTo>
                    <a:pt x="10408" y="17895"/>
                    <a:pt x="10387" y="17895"/>
                    <a:pt x="10368" y="17893"/>
                  </a:cubicBezTo>
                  <a:cubicBezTo>
                    <a:pt x="10366" y="17893"/>
                    <a:pt x="10366" y="17893"/>
                    <a:pt x="10363" y="17890"/>
                  </a:cubicBezTo>
                  <a:cubicBezTo>
                    <a:pt x="10332" y="17888"/>
                    <a:pt x="10306" y="17881"/>
                    <a:pt x="10280" y="17878"/>
                  </a:cubicBezTo>
                  <a:cubicBezTo>
                    <a:pt x="10266" y="17876"/>
                    <a:pt x="10249" y="17871"/>
                    <a:pt x="10237" y="17869"/>
                  </a:cubicBezTo>
                  <a:cubicBezTo>
                    <a:pt x="10230" y="17866"/>
                    <a:pt x="10220" y="17866"/>
                    <a:pt x="10211" y="17864"/>
                  </a:cubicBezTo>
                  <a:lnTo>
                    <a:pt x="10175" y="17854"/>
                  </a:lnTo>
                  <a:cubicBezTo>
                    <a:pt x="10165" y="17852"/>
                    <a:pt x="10161" y="17852"/>
                    <a:pt x="10154" y="17847"/>
                  </a:cubicBezTo>
                  <a:lnTo>
                    <a:pt x="10151" y="17847"/>
                  </a:lnTo>
                  <a:cubicBezTo>
                    <a:pt x="10115" y="17842"/>
                    <a:pt x="10087" y="17833"/>
                    <a:pt x="10051" y="17823"/>
                  </a:cubicBezTo>
                  <a:lnTo>
                    <a:pt x="10046" y="17823"/>
                  </a:lnTo>
                  <a:cubicBezTo>
                    <a:pt x="10039" y="17821"/>
                    <a:pt x="10032" y="17821"/>
                    <a:pt x="10023" y="17816"/>
                  </a:cubicBezTo>
                  <a:lnTo>
                    <a:pt x="9934" y="17788"/>
                  </a:lnTo>
                  <a:lnTo>
                    <a:pt x="10523" y="16244"/>
                  </a:lnTo>
                  <a:close/>
                  <a:moveTo>
                    <a:pt x="5750" y="322"/>
                  </a:moveTo>
                  <a:cubicBezTo>
                    <a:pt x="5667" y="322"/>
                    <a:pt x="5574" y="340"/>
                    <a:pt x="5480" y="393"/>
                  </a:cubicBezTo>
                  <a:cubicBezTo>
                    <a:pt x="5132" y="603"/>
                    <a:pt x="5554" y="0"/>
                    <a:pt x="94" y="13138"/>
                  </a:cubicBezTo>
                  <a:cubicBezTo>
                    <a:pt x="1" y="13359"/>
                    <a:pt x="60" y="13607"/>
                    <a:pt x="225" y="13769"/>
                  </a:cubicBezTo>
                  <a:cubicBezTo>
                    <a:pt x="232" y="13781"/>
                    <a:pt x="244" y="13788"/>
                    <a:pt x="253" y="13798"/>
                  </a:cubicBezTo>
                  <a:cubicBezTo>
                    <a:pt x="277" y="13817"/>
                    <a:pt x="299" y="13833"/>
                    <a:pt x="322" y="13848"/>
                  </a:cubicBezTo>
                  <a:cubicBezTo>
                    <a:pt x="346" y="13864"/>
                    <a:pt x="372" y="13879"/>
                    <a:pt x="399" y="13891"/>
                  </a:cubicBezTo>
                  <a:lnTo>
                    <a:pt x="9651" y="17883"/>
                  </a:lnTo>
                  <a:cubicBezTo>
                    <a:pt x="9696" y="17904"/>
                    <a:pt x="9741" y="17923"/>
                    <a:pt x="9789" y="17938"/>
                  </a:cubicBezTo>
                  <a:cubicBezTo>
                    <a:pt x="10075" y="18043"/>
                    <a:pt x="10377" y="18093"/>
                    <a:pt x="10682" y="18093"/>
                  </a:cubicBezTo>
                  <a:cubicBezTo>
                    <a:pt x="10830" y="18093"/>
                    <a:pt x="10980" y="18081"/>
                    <a:pt x="11125" y="18054"/>
                  </a:cubicBezTo>
                  <a:cubicBezTo>
                    <a:pt x="11211" y="18038"/>
                    <a:pt x="11297" y="18019"/>
                    <a:pt x="11385" y="17995"/>
                  </a:cubicBezTo>
                  <a:lnTo>
                    <a:pt x="11547" y="17947"/>
                  </a:lnTo>
                  <a:lnTo>
                    <a:pt x="11552" y="17947"/>
                  </a:lnTo>
                  <a:lnTo>
                    <a:pt x="15987" y="16687"/>
                  </a:lnTo>
                  <a:cubicBezTo>
                    <a:pt x="16118" y="16651"/>
                    <a:pt x="16228" y="16570"/>
                    <a:pt x="16304" y="16463"/>
                  </a:cubicBezTo>
                  <a:cubicBezTo>
                    <a:pt x="16330" y="16427"/>
                    <a:pt x="16352" y="16392"/>
                    <a:pt x="16366" y="16346"/>
                  </a:cubicBezTo>
                  <a:lnTo>
                    <a:pt x="21612" y="3600"/>
                  </a:lnTo>
                  <a:cubicBezTo>
                    <a:pt x="21657" y="3500"/>
                    <a:pt x="21635" y="3380"/>
                    <a:pt x="21559" y="3292"/>
                  </a:cubicBezTo>
                  <a:cubicBezTo>
                    <a:pt x="21500" y="3228"/>
                    <a:pt x="21419" y="3192"/>
                    <a:pt x="21335" y="3192"/>
                  </a:cubicBezTo>
                  <a:cubicBezTo>
                    <a:pt x="21321" y="3192"/>
                    <a:pt x="21307" y="3195"/>
                    <a:pt x="21295" y="3195"/>
                  </a:cubicBezTo>
                  <a:lnTo>
                    <a:pt x="21288" y="3195"/>
                  </a:lnTo>
                  <a:cubicBezTo>
                    <a:pt x="20741" y="2918"/>
                    <a:pt x="20136" y="2803"/>
                    <a:pt x="19514" y="2803"/>
                  </a:cubicBezTo>
                  <a:cubicBezTo>
                    <a:pt x="18427" y="2803"/>
                    <a:pt x="17290" y="3155"/>
                    <a:pt x="16323" y="3609"/>
                  </a:cubicBezTo>
                  <a:cubicBezTo>
                    <a:pt x="16321" y="3609"/>
                    <a:pt x="16321" y="3612"/>
                    <a:pt x="16321" y="3612"/>
                  </a:cubicBezTo>
                  <a:cubicBezTo>
                    <a:pt x="15929" y="3778"/>
                    <a:pt x="15805" y="3895"/>
                    <a:pt x="15684" y="3895"/>
                  </a:cubicBezTo>
                  <a:cubicBezTo>
                    <a:pt x="15540" y="3895"/>
                    <a:pt x="15401" y="3727"/>
                    <a:pt x="14811" y="3276"/>
                  </a:cubicBezTo>
                  <a:cubicBezTo>
                    <a:pt x="11544" y="660"/>
                    <a:pt x="7988" y="389"/>
                    <a:pt x="6639" y="389"/>
                  </a:cubicBezTo>
                  <a:cubicBezTo>
                    <a:pt x="6288" y="389"/>
                    <a:pt x="6086" y="408"/>
                    <a:pt x="6078" y="408"/>
                  </a:cubicBezTo>
                  <a:cubicBezTo>
                    <a:pt x="6078" y="408"/>
                    <a:pt x="6078" y="408"/>
                    <a:pt x="6078" y="408"/>
                  </a:cubicBezTo>
                  <a:cubicBezTo>
                    <a:pt x="6068" y="408"/>
                    <a:pt x="5931" y="322"/>
                    <a:pt x="5750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519679" y="2454965"/>
              <a:ext cx="240199" cy="105783"/>
            </a:xfrm>
            <a:custGeom>
              <a:avLst/>
              <a:gdLst/>
              <a:ahLst/>
              <a:cxnLst/>
              <a:rect l="l" t="t" r="r" b="b"/>
              <a:pathLst>
                <a:path w="6174" h="2719" extrusionOk="0">
                  <a:moveTo>
                    <a:pt x="125" y="0"/>
                  </a:moveTo>
                  <a:cubicBezTo>
                    <a:pt x="24" y="0"/>
                    <a:pt x="1" y="160"/>
                    <a:pt x="113" y="180"/>
                  </a:cubicBezTo>
                  <a:cubicBezTo>
                    <a:pt x="154" y="185"/>
                    <a:pt x="3853" y="828"/>
                    <a:pt x="5983" y="2696"/>
                  </a:cubicBezTo>
                  <a:cubicBezTo>
                    <a:pt x="6002" y="2712"/>
                    <a:pt x="6022" y="2719"/>
                    <a:pt x="6041" y="2719"/>
                  </a:cubicBezTo>
                  <a:cubicBezTo>
                    <a:pt x="6114" y="2719"/>
                    <a:pt x="6173" y="2622"/>
                    <a:pt x="6102" y="2558"/>
                  </a:cubicBezTo>
                  <a:cubicBezTo>
                    <a:pt x="3934" y="659"/>
                    <a:pt x="182" y="7"/>
                    <a:pt x="144" y="2"/>
                  </a:cubicBezTo>
                  <a:cubicBezTo>
                    <a:pt x="138" y="1"/>
                    <a:pt x="131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850060" y="2543630"/>
              <a:ext cx="144766" cy="40656"/>
            </a:xfrm>
            <a:custGeom>
              <a:avLst/>
              <a:gdLst/>
              <a:ahLst/>
              <a:cxnLst/>
              <a:rect l="l" t="t" r="r" b="b"/>
              <a:pathLst>
                <a:path w="3721" h="1045" extrusionOk="0">
                  <a:moveTo>
                    <a:pt x="3601" y="0"/>
                  </a:moveTo>
                  <a:cubicBezTo>
                    <a:pt x="1362" y="0"/>
                    <a:pt x="133" y="843"/>
                    <a:pt x="83" y="882"/>
                  </a:cubicBezTo>
                  <a:cubicBezTo>
                    <a:pt x="0" y="934"/>
                    <a:pt x="56" y="1045"/>
                    <a:pt x="133" y="1045"/>
                  </a:cubicBezTo>
                  <a:cubicBezTo>
                    <a:pt x="150" y="1045"/>
                    <a:pt x="167" y="1039"/>
                    <a:pt x="185" y="1027"/>
                  </a:cubicBezTo>
                  <a:cubicBezTo>
                    <a:pt x="197" y="1017"/>
                    <a:pt x="1424" y="181"/>
                    <a:pt x="3601" y="181"/>
                  </a:cubicBezTo>
                  <a:cubicBezTo>
                    <a:pt x="3720" y="181"/>
                    <a:pt x="3720" y="0"/>
                    <a:pt x="3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01" name="Google Shape;1501;p22"/>
          <p:cNvGrpSpPr/>
          <p:nvPr/>
        </p:nvGrpSpPr>
        <p:grpSpPr>
          <a:xfrm>
            <a:off x="-273788" y="2447344"/>
            <a:ext cx="1043171" cy="1042811"/>
            <a:chOff x="1928935" y="1362824"/>
            <a:chExt cx="675585" cy="675352"/>
          </a:xfrm>
        </p:grpSpPr>
        <p:sp>
          <p:nvSpPr>
            <p:cNvPr id="1502" name="Google Shape;1502;p22"/>
            <p:cNvSpPr/>
            <p:nvPr/>
          </p:nvSpPr>
          <p:spPr>
            <a:xfrm>
              <a:off x="1932670" y="1366325"/>
              <a:ext cx="668310" cy="668349"/>
            </a:xfrm>
            <a:custGeom>
              <a:avLst/>
              <a:gdLst/>
              <a:ahLst/>
              <a:cxnLst/>
              <a:rect l="l" t="t" r="r" b="b"/>
              <a:pathLst>
                <a:path w="17178" h="17179" extrusionOk="0">
                  <a:moveTo>
                    <a:pt x="8590" y="1"/>
                  </a:moveTo>
                  <a:cubicBezTo>
                    <a:pt x="8061" y="1"/>
                    <a:pt x="7547" y="48"/>
                    <a:pt x="7047" y="141"/>
                  </a:cubicBezTo>
                  <a:cubicBezTo>
                    <a:pt x="5739" y="380"/>
                    <a:pt x="4533" y="913"/>
                    <a:pt x="3502" y="1671"/>
                  </a:cubicBezTo>
                  <a:cubicBezTo>
                    <a:pt x="3433" y="1718"/>
                    <a:pt x="3366" y="1773"/>
                    <a:pt x="3297" y="1825"/>
                  </a:cubicBezTo>
                  <a:cubicBezTo>
                    <a:pt x="2609" y="2366"/>
                    <a:pt x="2008" y="3005"/>
                    <a:pt x="1511" y="3729"/>
                  </a:cubicBezTo>
                  <a:cubicBezTo>
                    <a:pt x="1472" y="3784"/>
                    <a:pt x="1437" y="3836"/>
                    <a:pt x="1401" y="3893"/>
                  </a:cubicBezTo>
                  <a:cubicBezTo>
                    <a:pt x="996" y="4505"/>
                    <a:pt x="670" y="5172"/>
                    <a:pt x="436" y="5885"/>
                  </a:cubicBezTo>
                  <a:cubicBezTo>
                    <a:pt x="417" y="5942"/>
                    <a:pt x="396" y="5999"/>
                    <a:pt x="381" y="6059"/>
                  </a:cubicBezTo>
                  <a:cubicBezTo>
                    <a:pt x="174" y="6726"/>
                    <a:pt x="48" y="7428"/>
                    <a:pt x="12" y="8155"/>
                  </a:cubicBezTo>
                  <a:cubicBezTo>
                    <a:pt x="7" y="8214"/>
                    <a:pt x="7" y="8276"/>
                    <a:pt x="3" y="8336"/>
                  </a:cubicBezTo>
                  <a:cubicBezTo>
                    <a:pt x="3" y="8419"/>
                    <a:pt x="0" y="8503"/>
                    <a:pt x="0" y="8586"/>
                  </a:cubicBezTo>
                  <a:cubicBezTo>
                    <a:pt x="0" y="9265"/>
                    <a:pt x="81" y="9927"/>
                    <a:pt x="229" y="10556"/>
                  </a:cubicBezTo>
                  <a:cubicBezTo>
                    <a:pt x="246" y="10623"/>
                    <a:pt x="260" y="10687"/>
                    <a:pt x="277" y="10754"/>
                  </a:cubicBezTo>
                  <a:cubicBezTo>
                    <a:pt x="498" y="11602"/>
                    <a:pt x="846" y="12400"/>
                    <a:pt x="1296" y="13124"/>
                  </a:cubicBezTo>
                  <a:cubicBezTo>
                    <a:pt x="1341" y="13195"/>
                    <a:pt x="1382" y="13265"/>
                    <a:pt x="1430" y="13331"/>
                  </a:cubicBezTo>
                  <a:cubicBezTo>
                    <a:pt x="1985" y="14165"/>
                    <a:pt x="2675" y="14896"/>
                    <a:pt x="3476" y="15487"/>
                  </a:cubicBezTo>
                  <a:cubicBezTo>
                    <a:pt x="3666" y="15630"/>
                    <a:pt x="3862" y="15766"/>
                    <a:pt x="4064" y="15890"/>
                  </a:cubicBezTo>
                  <a:cubicBezTo>
                    <a:pt x="4190" y="15968"/>
                    <a:pt x="4314" y="16042"/>
                    <a:pt x="4443" y="16114"/>
                  </a:cubicBezTo>
                  <a:cubicBezTo>
                    <a:pt x="5236" y="16552"/>
                    <a:pt x="6106" y="16866"/>
                    <a:pt x="7025" y="17035"/>
                  </a:cubicBezTo>
                  <a:cubicBezTo>
                    <a:pt x="7530" y="17133"/>
                    <a:pt x="8054" y="17178"/>
                    <a:pt x="8588" y="17178"/>
                  </a:cubicBezTo>
                  <a:cubicBezTo>
                    <a:pt x="9119" y="17178"/>
                    <a:pt x="9634" y="17133"/>
                    <a:pt x="10134" y="17040"/>
                  </a:cubicBezTo>
                  <a:cubicBezTo>
                    <a:pt x="11063" y="16873"/>
                    <a:pt x="11937" y="16554"/>
                    <a:pt x="12735" y="16114"/>
                  </a:cubicBezTo>
                  <a:cubicBezTo>
                    <a:pt x="12864" y="16044"/>
                    <a:pt x="12992" y="15971"/>
                    <a:pt x="13114" y="15894"/>
                  </a:cubicBezTo>
                  <a:cubicBezTo>
                    <a:pt x="14164" y="15239"/>
                    <a:pt x="15065" y="14365"/>
                    <a:pt x="15749" y="13336"/>
                  </a:cubicBezTo>
                  <a:cubicBezTo>
                    <a:pt x="15796" y="13267"/>
                    <a:pt x="15841" y="13195"/>
                    <a:pt x="15884" y="13126"/>
                  </a:cubicBezTo>
                  <a:cubicBezTo>
                    <a:pt x="16337" y="12405"/>
                    <a:pt x="16682" y="11607"/>
                    <a:pt x="16902" y="10756"/>
                  </a:cubicBezTo>
                  <a:cubicBezTo>
                    <a:pt x="16916" y="10694"/>
                    <a:pt x="16935" y="10627"/>
                    <a:pt x="16949" y="10563"/>
                  </a:cubicBezTo>
                  <a:cubicBezTo>
                    <a:pt x="17099" y="9930"/>
                    <a:pt x="17175" y="9272"/>
                    <a:pt x="17175" y="8593"/>
                  </a:cubicBezTo>
                  <a:cubicBezTo>
                    <a:pt x="17175" y="8505"/>
                    <a:pt x="17175" y="8426"/>
                    <a:pt x="17178" y="8338"/>
                  </a:cubicBezTo>
                  <a:cubicBezTo>
                    <a:pt x="17178" y="8276"/>
                    <a:pt x="17175" y="8214"/>
                    <a:pt x="17173" y="8155"/>
                  </a:cubicBezTo>
                  <a:cubicBezTo>
                    <a:pt x="17137" y="7428"/>
                    <a:pt x="17009" y="6726"/>
                    <a:pt x="16804" y="6059"/>
                  </a:cubicBezTo>
                  <a:cubicBezTo>
                    <a:pt x="16790" y="6001"/>
                    <a:pt x="16770" y="5942"/>
                    <a:pt x="16749" y="5885"/>
                  </a:cubicBezTo>
                  <a:cubicBezTo>
                    <a:pt x="16511" y="5177"/>
                    <a:pt x="16187" y="4505"/>
                    <a:pt x="15784" y="3893"/>
                  </a:cubicBezTo>
                  <a:cubicBezTo>
                    <a:pt x="15749" y="3838"/>
                    <a:pt x="15713" y="3784"/>
                    <a:pt x="15675" y="3729"/>
                  </a:cubicBezTo>
                  <a:cubicBezTo>
                    <a:pt x="15313" y="3202"/>
                    <a:pt x="14891" y="2716"/>
                    <a:pt x="14424" y="2285"/>
                  </a:cubicBezTo>
                  <a:cubicBezTo>
                    <a:pt x="14253" y="2128"/>
                    <a:pt x="14069" y="1973"/>
                    <a:pt x="13886" y="1825"/>
                  </a:cubicBezTo>
                  <a:cubicBezTo>
                    <a:pt x="13817" y="1773"/>
                    <a:pt x="13748" y="1718"/>
                    <a:pt x="13681" y="1668"/>
                  </a:cubicBezTo>
                  <a:cubicBezTo>
                    <a:pt x="12652" y="913"/>
                    <a:pt x="11449" y="380"/>
                    <a:pt x="10143" y="141"/>
                  </a:cubicBezTo>
                  <a:lnTo>
                    <a:pt x="10139" y="141"/>
                  </a:lnTo>
                  <a:cubicBezTo>
                    <a:pt x="9636" y="48"/>
                    <a:pt x="9121" y="1"/>
                    <a:pt x="8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1932553" y="1362902"/>
              <a:ext cx="668271" cy="675002"/>
            </a:xfrm>
            <a:custGeom>
              <a:avLst/>
              <a:gdLst/>
              <a:ahLst/>
              <a:cxnLst/>
              <a:rect l="l" t="t" r="r" b="b"/>
              <a:pathLst>
                <a:path w="17177" h="17350" extrusionOk="0">
                  <a:moveTo>
                    <a:pt x="7471" y="303"/>
                  </a:moveTo>
                  <a:lnTo>
                    <a:pt x="7471" y="303"/>
                  </a:lnTo>
                  <a:cubicBezTo>
                    <a:pt x="6878" y="632"/>
                    <a:pt x="6340" y="1208"/>
                    <a:pt x="5878" y="1983"/>
                  </a:cubicBezTo>
                  <a:cubicBezTo>
                    <a:pt x="5463" y="1954"/>
                    <a:pt x="5053" y="1923"/>
                    <a:pt x="4639" y="1883"/>
                  </a:cubicBezTo>
                  <a:cubicBezTo>
                    <a:pt x="5456" y="1089"/>
                    <a:pt x="6421" y="539"/>
                    <a:pt x="7471" y="303"/>
                  </a:cubicBezTo>
                  <a:close/>
                  <a:moveTo>
                    <a:pt x="9722" y="310"/>
                  </a:moveTo>
                  <a:cubicBezTo>
                    <a:pt x="10744" y="537"/>
                    <a:pt x="11709" y="1075"/>
                    <a:pt x="12545" y="1885"/>
                  </a:cubicBezTo>
                  <a:cubicBezTo>
                    <a:pt x="12133" y="1923"/>
                    <a:pt x="11723" y="1956"/>
                    <a:pt x="11314" y="1987"/>
                  </a:cubicBezTo>
                  <a:cubicBezTo>
                    <a:pt x="10844" y="1196"/>
                    <a:pt x="10304" y="632"/>
                    <a:pt x="9722" y="310"/>
                  </a:cubicBezTo>
                  <a:close/>
                  <a:moveTo>
                    <a:pt x="8217" y="217"/>
                  </a:moveTo>
                  <a:lnTo>
                    <a:pt x="8217" y="217"/>
                  </a:lnTo>
                  <a:cubicBezTo>
                    <a:pt x="7995" y="479"/>
                    <a:pt x="7757" y="1023"/>
                    <a:pt x="7540" y="2064"/>
                  </a:cubicBezTo>
                  <a:cubicBezTo>
                    <a:pt x="7050" y="2052"/>
                    <a:pt x="6561" y="2028"/>
                    <a:pt x="6073" y="1999"/>
                  </a:cubicBezTo>
                  <a:cubicBezTo>
                    <a:pt x="6673" y="1013"/>
                    <a:pt x="7412" y="372"/>
                    <a:pt x="8217" y="217"/>
                  </a:cubicBezTo>
                  <a:close/>
                  <a:moveTo>
                    <a:pt x="8972" y="217"/>
                  </a:moveTo>
                  <a:lnTo>
                    <a:pt x="8972" y="217"/>
                  </a:lnTo>
                  <a:cubicBezTo>
                    <a:pt x="9751" y="370"/>
                    <a:pt x="10492" y="989"/>
                    <a:pt x="11111" y="2002"/>
                  </a:cubicBezTo>
                  <a:cubicBezTo>
                    <a:pt x="10618" y="2028"/>
                    <a:pt x="10130" y="2049"/>
                    <a:pt x="9641" y="2064"/>
                  </a:cubicBezTo>
                  <a:cubicBezTo>
                    <a:pt x="9448" y="1137"/>
                    <a:pt x="9222" y="518"/>
                    <a:pt x="8972" y="217"/>
                  </a:cubicBezTo>
                  <a:close/>
                  <a:moveTo>
                    <a:pt x="8588" y="179"/>
                  </a:moveTo>
                  <a:cubicBezTo>
                    <a:pt x="8593" y="179"/>
                    <a:pt x="8598" y="182"/>
                    <a:pt x="8603" y="182"/>
                  </a:cubicBezTo>
                  <a:cubicBezTo>
                    <a:pt x="8731" y="191"/>
                    <a:pt x="9101" y="384"/>
                    <a:pt x="9458" y="2066"/>
                  </a:cubicBezTo>
                  <a:cubicBezTo>
                    <a:pt x="9174" y="2073"/>
                    <a:pt x="8891" y="2078"/>
                    <a:pt x="8605" y="2078"/>
                  </a:cubicBezTo>
                  <a:lnTo>
                    <a:pt x="8591" y="2078"/>
                  </a:lnTo>
                  <a:cubicBezTo>
                    <a:pt x="8303" y="2078"/>
                    <a:pt x="8014" y="2073"/>
                    <a:pt x="7721" y="2066"/>
                  </a:cubicBezTo>
                  <a:cubicBezTo>
                    <a:pt x="8074" y="394"/>
                    <a:pt x="8443" y="194"/>
                    <a:pt x="8574" y="182"/>
                  </a:cubicBezTo>
                  <a:cubicBezTo>
                    <a:pt x="8579" y="182"/>
                    <a:pt x="8581" y="179"/>
                    <a:pt x="8588" y="179"/>
                  </a:cubicBezTo>
                  <a:close/>
                  <a:moveTo>
                    <a:pt x="12707" y="2044"/>
                  </a:moveTo>
                  <a:cubicBezTo>
                    <a:pt x="12826" y="2173"/>
                    <a:pt x="12945" y="2299"/>
                    <a:pt x="13055" y="2430"/>
                  </a:cubicBezTo>
                  <a:cubicBezTo>
                    <a:pt x="13462" y="2919"/>
                    <a:pt x="13817" y="3462"/>
                    <a:pt x="14115" y="4055"/>
                  </a:cubicBezTo>
                  <a:cubicBezTo>
                    <a:pt x="13498" y="4138"/>
                    <a:pt x="12881" y="4210"/>
                    <a:pt x="12262" y="4267"/>
                  </a:cubicBezTo>
                  <a:cubicBezTo>
                    <a:pt x="12057" y="3555"/>
                    <a:pt x="11804" y="2900"/>
                    <a:pt x="11504" y="2328"/>
                  </a:cubicBezTo>
                  <a:cubicBezTo>
                    <a:pt x="11471" y="2268"/>
                    <a:pt x="11440" y="2211"/>
                    <a:pt x="11409" y="2156"/>
                  </a:cubicBezTo>
                  <a:cubicBezTo>
                    <a:pt x="11840" y="2125"/>
                    <a:pt x="12274" y="2090"/>
                    <a:pt x="12707" y="2044"/>
                  </a:cubicBezTo>
                  <a:close/>
                  <a:moveTo>
                    <a:pt x="4477" y="2049"/>
                  </a:moveTo>
                  <a:cubicBezTo>
                    <a:pt x="4910" y="2090"/>
                    <a:pt x="5344" y="2125"/>
                    <a:pt x="5780" y="2159"/>
                  </a:cubicBezTo>
                  <a:cubicBezTo>
                    <a:pt x="5444" y="2764"/>
                    <a:pt x="5151" y="3474"/>
                    <a:pt x="4920" y="4269"/>
                  </a:cubicBezTo>
                  <a:cubicBezTo>
                    <a:pt x="4301" y="4215"/>
                    <a:pt x="3684" y="4143"/>
                    <a:pt x="3067" y="4060"/>
                  </a:cubicBezTo>
                  <a:cubicBezTo>
                    <a:pt x="3453" y="3295"/>
                    <a:pt x="3929" y="2619"/>
                    <a:pt x="4477" y="2049"/>
                  </a:cubicBezTo>
                  <a:close/>
                  <a:moveTo>
                    <a:pt x="5968" y="2171"/>
                  </a:moveTo>
                  <a:cubicBezTo>
                    <a:pt x="6480" y="2204"/>
                    <a:pt x="6992" y="2228"/>
                    <a:pt x="7505" y="2242"/>
                  </a:cubicBezTo>
                  <a:cubicBezTo>
                    <a:pt x="7481" y="2352"/>
                    <a:pt x="7462" y="2469"/>
                    <a:pt x="7438" y="2590"/>
                  </a:cubicBezTo>
                  <a:cubicBezTo>
                    <a:pt x="7340" y="3143"/>
                    <a:pt x="7264" y="3755"/>
                    <a:pt x="7195" y="4410"/>
                  </a:cubicBezTo>
                  <a:cubicBezTo>
                    <a:pt x="6492" y="4386"/>
                    <a:pt x="5792" y="4346"/>
                    <a:pt x="5096" y="4286"/>
                  </a:cubicBezTo>
                  <a:cubicBezTo>
                    <a:pt x="5327" y="3483"/>
                    <a:pt x="5623" y="2773"/>
                    <a:pt x="5968" y="2171"/>
                  </a:cubicBezTo>
                  <a:close/>
                  <a:moveTo>
                    <a:pt x="11214" y="2171"/>
                  </a:moveTo>
                  <a:cubicBezTo>
                    <a:pt x="11259" y="2247"/>
                    <a:pt x="11304" y="2330"/>
                    <a:pt x="11347" y="2414"/>
                  </a:cubicBezTo>
                  <a:cubicBezTo>
                    <a:pt x="11638" y="2966"/>
                    <a:pt x="11883" y="3600"/>
                    <a:pt x="12083" y="4284"/>
                  </a:cubicBezTo>
                  <a:cubicBezTo>
                    <a:pt x="11385" y="4346"/>
                    <a:pt x="10685" y="4389"/>
                    <a:pt x="9984" y="4410"/>
                  </a:cubicBezTo>
                  <a:cubicBezTo>
                    <a:pt x="9911" y="3652"/>
                    <a:pt x="9815" y="2957"/>
                    <a:pt x="9701" y="2357"/>
                  </a:cubicBezTo>
                  <a:cubicBezTo>
                    <a:pt x="9691" y="2314"/>
                    <a:pt x="9687" y="2278"/>
                    <a:pt x="9677" y="2240"/>
                  </a:cubicBezTo>
                  <a:cubicBezTo>
                    <a:pt x="10189" y="2223"/>
                    <a:pt x="10701" y="2204"/>
                    <a:pt x="11214" y="2171"/>
                  </a:cubicBezTo>
                  <a:close/>
                  <a:moveTo>
                    <a:pt x="9496" y="2249"/>
                  </a:moveTo>
                  <a:cubicBezTo>
                    <a:pt x="9506" y="2297"/>
                    <a:pt x="9518" y="2342"/>
                    <a:pt x="9527" y="2392"/>
                  </a:cubicBezTo>
                  <a:cubicBezTo>
                    <a:pt x="9639" y="2988"/>
                    <a:pt x="9734" y="3672"/>
                    <a:pt x="9806" y="4419"/>
                  </a:cubicBezTo>
                  <a:cubicBezTo>
                    <a:pt x="9408" y="4431"/>
                    <a:pt x="9008" y="4436"/>
                    <a:pt x="8610" y="4436"/>
                  </a:cubicBezTo>
                  <a:lnTo>
                    <a:pt x="8593" y="4436"/>
                  </a:lnTo>
                  <a:cubicBezTo>
                    <a:pt x="8186" y="4436"/>
                    <a:pt x="7781" y="4431"/>
                    <a:pt x="7376" y="4419"/>
                  </a:cubicBezTo>
                  <a:cubicBezTo>
                    <a:pt x="7443" y="3769"/>
                    <a:pt x="7521" y="3166"/>
                    <a:pt x="7617" y="2623"/>
                  </a:cubicBezTo>
                  <a:cubicBezTo>
                    <a:pt x="7640" y="2490"/>
                    <a:pt x="7664" y="2368"/>
                    <a:pt x="7688" y="2249"/>
                  </a:cubicBezTo>
                  <a:cubicBezTo>
                    <a:pt x="7991" y="2254"/>
                    <a:pt x="8293" y="2261"/>
                    <a:pt x="8593" y="2261"/>
                  </a:cubicBezTo>
                  <a:lnTo>
                    <a:pt x="8610" y="2261"/>
                  </a:lnTo>
                  <a:cubicBezTo>
                    <a:pt x="8908" y="2261"/>
                    <a:pt x="9201" y="2254"/>
                    <a:pt x="9496" y="2249"/>
                  </a:cubicBezTo>
                  <a:close/>
                  <a:moveTo>
                    <a:pt x="14198" y="4229"/>
                  </a:moveTo>
                  <a:cubicBezTo>
                    <a:pt x="14508" y="4877"/>
                    <a:pt x="14746" y="5575"/>
                    <a:pt x="14911" y="6304"/>
                  </a:cubicBezTo>
                  <a:cubicBezTo>
                    <a:pt x="14186" y="6418"/>
                    <a:pt x="13458" y="6513"/>
                    <a:pt x="12731" y="6585"/>
                  </a:cubicBezTo>
                  <a:cubicBezTo>
                    <a:pt x="12638" y="5837"/>
                    <a:pt x="12500" y="5115"/>
                    <a:pt x="12317" y="4446"/>
                  </a:cubicBezTo>
                  <a:cubicBezTo>
                    <a:pt x="12945" y="4389"/>
                    <a:pt x="13577" y="4315"/>
                    <a:pt x="14198" y="4229"/>
                  </a:cubicBezTo>
                  <a:close/>
                  <a:moveTo>
                    <a:pt x="2981" y="4231"/>
                  </a:moveTo>
                  <a:cubicBezTo>
                    <a:pt x="3610" y="4317"/>
                    <a:pt x="4239" y="4389"/>
                    <a:pt x="4870" y="4448"/>
                  </a:cubicBezTo>
                  <a:cubicBezTo>
                    <a:pt x="4687" y="5113"/>
                    <a:pt x="4544" y="5830"/>
                    <a:pt x="4453" y="6587"/>
                  </a:cubicBezTo>
                  <a:cubicBezTo>
                    <a:pt x="3722" y="6513"/>
                    <a:pt x="2993" y="6418"/>
                    <a:pt x="2269" y="6304"/>
                  </a:cubicBezTo>
                  <a:cubicBezTo>
                    <a:pt x="2435" y="5565"/>
                    <a:pt x="2678" y="4870"/>
                    <a:pt x="2981" y="4231"/>
                  </a:cubicBezTo>
                  <a:close/>
                  <a:moveTo>
                    <a:pt x="12133" y="4460"/>
                  </a:moveTo>
                  <a:cubicBezTo>
                    <a:pt x="12319" y="5134"/>
                    <a:pt x="12459" y="5851"/>
                    <a:pt x="12550" y="6602"/>
                  </a:cubicBezTo>
                  <a:cubicBezTo>
                    <a:pt x="11752" y="6680"/>
                    <a:pt x="10952" y="6733"/>
                    <a:pt x="10149" y="6764"/>
                  </a:cubicBezTo>
                  <a:cubicBezTo>
                    <a:pt x="10115" y="6006"/>
                    <a:pt x="10065" y="5275"/>
                    <a:pt x="10003" y="4591"/>
                  </a:cubicBezTo>
                  <a:cubicBezTo>
                    <a:pt x="10713" y="4567"/>
                    <a:pt x="11426" y="4527"/>
                    <a:pt x="12133" y="4460"/>
                  </a:cubicBezTo>
                  <a:close/>
                  <a:moveTo>
                    <a:pt x="5044" y="4462"/>
                  </a:moveTo>
                  <a:cubicBezTo>
                    <a:pt x="5756" y="4524"/>
                    <a:pt x="6468" y="4567"/>
                    <a:pt x="7176" y="4591"/>
                  </a:cubicBezTo>
                  <a:cubicBezTo>
                    <a:pt x="7112" y="5277"/>
                    <a:pt x="7064" y="6004"/>
                    <a:pt x="7033" y="6766"/>
                  </a:cubicBezTo>
                  <a:cubicBezTo>
                    <a:pt x="6230" y="6735"/>
                    <a:pt x="5427" y="6683"/>
                    <a:pt x="4627" y="6604"/>
                  </a:cubicBezTo>
                  <a:cubicBezTo>
                    <a:pt x="4720" y="5846"/>
                    <a:pt x="4863" y="5127"/>
                    <a:pt x="5044" y="4462"/>
                  </a:cubicBezTo>
                  <a:close/>
                  <a:moveTo>
                    <a:pt x="9820" y="4596"/>
                  </a:moveTo>
                  <a:cubicBezTo>
                    <a:pt x="9887" y="5279"/>
                    <a:pt x="9934" y="6008"/>
                    <a:pt x="9963" y="6768"/>
                  </a:cubicBezTo>
                  <a:cubicBezTo>
                    <a:pt x="9510" y="6783"/>
                    <a:pt x="9058" y="6792"/>
                    <a:pt x="8603" y="6792"/>
                  </a:cubicBezTo>
                  <a:lnTo>
                    <a:pt x="8588" y="6792"/>
                  </a:lnTo>
                  <a:cubicBezTo>
                    <a:pt x="8129" y="6792"/>
                    <a:pt x="7671" y="6783"/>
                    <a:pt x="7212" y="6768"/>
                  </a:cubicBezTo>
                  <a:cubicBezTo>
                    <a:pt x="7243" y="6008"/>
                    <a:pt x="7290" y="5277"/>
                    <a:pt x="7355" y="4596"/>
                  </a:cubicBezTo>
                  <a:cubicBezTo>
                    <a:pt x="7769" y="4610"/>
                    <a:pt x="8181" y="4615"/>
                    <a:pt x="8591" y="4615"/>
                  </a:cubicBezTo>
                  <a:lnTo>
                    <a:pt x="8605" y="4615"/>
                  </a:lnTo>
                  <a:cubicBezTo>
                    <a:pt x="9010" y="4612"/>
                    <a:pt x="9415" y="4605"/>
                    <a:pt x="9820" y="4596"/>
                  </a:cubicBezTo>
                  <a:close/>
                  <a:moveTo>
                    <a:pt x="14949" y="6478"/>
                  </a:moveTo>
                  <a:cubicBezTo>
                    <a:pt x="15094" y="7173"/>
                    <a:pt x="15170" y="7895"/>
                    <a:pt x="15175" y="8622"/>
                  </a:cubicBezTo>
                  <a:cubicBezTo>
                    <a:pt x="14403" y="8745"/>
                    <a:pt x="13629" y="8850"/>
                    <a:pt x="12852" y="8931"/>
                  </a:cubicBezTo>
                  <a:cubicBezTo>
                    <a:pt x="12855" y="8848"/>
                    <a:pt x="12855" y="8765"/>
                    <a:pt x="12855" y="8676"/>
                  </a:cubicBezTo>
                  <a:cubicBezTo>
                    <a:pt x="12855" y="8028"/>
                    <a:pt x="12819" y="7385"/>
                    <a:pt x="12748" y="6764"/>
                  </a:cubicBezTo>
                  <a:cubicBezTo>
                    <a:pt x="13484" y="6687"/>
                    <a:pt x="14220" y="6592"/>
                    <a:pt x="14949" y="6478"/>
                  </a:cubicBezTo>
                  <a:close/>
                  <a:moveTo>
                    <a:pt x="2231" y="6480"/>
                  </a:moveTo>
                  <a:cubicBezTo>
                    <a:pt x="2959" y="6597"/>
                    <a:pt x="3696" y="6692"/>
                    <a:pt x="4432" y="6766"/>
                  </a:cubicBezTo>
                  <a:cubicBezTo>
                    <a:pt x="4363" y="7380"/>
                    <a:pt x="4327" y="8021"/>
                    <a:pt x="4327" y="8681"/>
                  </a:cubicBezTo>
                  <a:cubicBezTo>
                    <a:pt x="4327" y="8765"/>
                    <a:pt x="4329" y="8848"/>
                    <a:pt x="4329" y="8934"/>
                  </a:cubicBezTo>
                  <a:cubicBezTo>
                    <a:pt x="3553" y="8853"/>
                    <a:pt x="2778" y="8748"/>
                    <a:pt x="2007" y="8624"/>
                  </a:cubicBezTo>
                  <a:cubicBezTo>
                    <a:pt x="2011" y="7878"/>
                    <a:pt x="2088" y="7164"/>
                    <a:pt x="2231" y="6480"/>
                  </a:cubicBezTo>
                  <a:close/>
                  <a:moveTo>
                    <a:pt x="4613" y="6780"/>
                  </a:moveTo>
                  <a:cubicBezTo>
                    <a:pt x="5413" y="6861"/>
                    <a:pt x="6221" y="6914"/>
                    <a:pt x="7031" y="6945"/>
                  </a:cubicBezTo>
                  <a:cubicBezTo>
                    <a:pt x="7009" y="7509"/>
                    <a:pt x="6997" y="8088"/>
                    <a:pt x="6997" y="8676"/>
                  </a:cubicBezTo>
                  <a:cubicBezTo>
                    <a:pt x="6997" y="8826"/>
                    <a:pt x="7002" y="8974"/>
                    <a:pt x="7002" y="9122"/>
                  </a:cubicBezTo>
                  <a:cubicBezTo>
                    <a:pt x="6171" y="9088"/>
                    <a:pt x="5339" y="9031"/>
                    <a:pt x="4513" y="8948"/>
                  </a:cubicBezTo>
                  <a:cubicBezTo>
                    <a:pt x="4508" y="8857"/>
                    <a:pt x="4508" y="8769"/>
                    <a:pt x="4508" y="8676"/>
                  </a:cubicBezTo>
                  <a:cubicBezTo>
                    <a:pt x="4508" y="8024"/>
                    <a:pt x="4544" y="7390"/>
                    <a:pt x="4613" y="6780"/>
                  </a:cubicBezTo>
                  <a:close/>
                  <a:moveTo>
                    <a:pt x="12574" y="6783"/>
                  </a:moveTo>
                  <a:cubicBezTo>
                    <a:pt x="12643" y="7402"/>
                    <a:pt x="12679" y="8038"/>
                    <a:pt x="12679" y="8681"/>
                  </a:cubicBezTo>
                  <a:cubicBezTo>
                    <a:pt x="12679" y="8769"/>
                    <a:pt x="12676" y="8860"/>
                    <a:pt x="12676" y="8950"/>
                  </a:cubicBezTo>
                  <a:cubicBezTo>
                    <a:pt x="11845" y="9031"/>
                    <a:pt x="11011" y="9091"/>
                    <a:pt x="10185" y="9124"/>
                  </a:cubicBezTo>
                  <a:cubicBezTo>
                    <a:pt x="10187" y="8974"/>
                    <a:pt x="10187" y="8829"/>
                    <a:pt x="10187" y="8681"/>
                  </a:cubicBezTo>
                  <a:cubicBezTo>
                    <a:pt x="10187" y="8093"/>
                    <a:pt x="10177" y="7514"/>
                    <a:pt x="10156" y="6947"/>
                  </a:cubicBezTo>
                  <a:cubicBezTo>
                    <a:pt x="10963" y="6918"/>
                    <a:pt x="11771" y="6864"/>
                    <a:pt x="12574" y="6783"/>
                  </a:cubicBezTo>
                  <a:close/>
                  <a:moveTo>
                    <a:pt x="9970" y="6949"/>
                  </a:moveTo>
                  <a:cubicBezTo>
                    <a:pt x="9989" y="7514"/>
                    <a:pt x="9999" y="8090"/>
                    <a:pt x="9999" y="8676"/>
                  </a:cubicBezTo>
                  <a:cubicBezTo>
                    <a:pt x="9999" y="8826"/>
                    <a:pt x="9999" y="8979"/>
                    <a:pt x="9996" y="9127"/>
                  </a:cubicBezTo>
                  <a:cubicBezTo>
                    <a:pt x="9534" y="9146"/>
                    <a:pt x="9070" y="9153"/>
                    <a:pt x="8605" y="9153"/>
                  </a:cubicBezTo>
                  <a:lnTo>
                    <a:pt x="8591" y="9153"/>
                  </a:lnTo>
                  <a:cubicBezTo>
                    <a:pt x="8119" y="9153"/>
                    <a:pt x="7650" y="9146"/>
                    <a:pt x="7178" y="9127"/>
                  </a:cubicBezTo>
                  <a:cubicBezTo>
                    <a:pt x="7176" y="8979"/>
                    <a:pt x="7176" y="8826"/>
                    <a:pt x="7176" y="8676"/>
                  </a:cubicBezTo>
                  <a:cubicBezTo>
                    <a:pt x="7176" y="8090"/>
                    <a:pt x="7185" y="7514"/>
                    <a:pt x="7207" y="6949"/>
                  </a:cubicBezTo>
                  <a:cubicBezTo>
                    <a:pt x="7664" y="6966"/>
                    <a:pt x="8126" y="6973"/>
                    <a:pt x="8588" y="6973"/>
                  </a:cubicBezTo>
                  <a:lnTo>
                    <a:pt x="8603" y="6973"/>
                  </a:lnTo>
                  <a:cubicBezTo>
                    <a:pt x="9058" y="6973"/>
                    <a:pt x="9513" y="6966"/>
                    <a:pt x="9970" y="6949"/>
                  </a:cubicBezTo>
                  <a:close/>
                  <a:moveTo>
                    <a:pt x="2007" y="8805"/>
                  </a:moveTo>
                  <a:lnTo>
                    <a:pt x="2007" y="8805"/>
                  </a:lnTo>
                  <a:cubicBezTo>
                    <a:pt x="2778" y="8929"/>
                    <a:pt x="3553" y="9034"/>
                    <a:pt x="4332" y="9115"/>
                  </a:cubicBezTo>
                  <a:cubicBezTo>
                    <a:pt x="4351" y="9872"/>
                    <a:pt x="4417" y="10611"/>
                    <a:pt x="4527" y="11313"/>
                  </a:cubicBezTo>
                  <a:cubicBezTo>
                    <a:pt x="3769" y="11237"/>
                    <a:pt x="3017" y="11140"/>
                    <a:pt x="2266" y="11020"/>
                  </a:cubicBezTo>
                  <a:cubicBezTo>
                    <a:pt x="2102" y="10303"/>
                    <a:pt x="2016" y="9563"/>
                    <a:pt x="2007" y="8805"/>
                  </a:cubicBezTo>
                  <a:close/>
                  <a:moveTo>
                    <a:pt x="15177" y="8805"/>
                  </a:moveTo>
                  <a:lnTo>
                    <a:pt x="15177" y="8805"/>
                  </a:lnTo>
                  <a:cubicBezTo>
                    <a:pt x="15166" y="9574"/>
                    <a:pt x="15080" y="10315"/>
                    <a:pt x="14923" y="11020"/>
                  </a:cubicBezTo>
                  <a:cubicBezTo>
                    <a:pt x="14172" y="11137"/>
                    <a:pt x="13415" y="11235"/>
                    <a:pt x="12660" y="11313"/>
                  </a:cubicBezTo>
                  <a:cubicBezTo>
                    <a:pt x="12769" y="10613"/>
                    <a:pt x="12833" y="9877"/>
                    <a:pt x="12855" y="9115"/>
                  </a:cubicBezTo>
                  <a:cubicBezTo>
                    <a:pt x="13631" y="9034"/>
                    <a:pt x="14406" y="8931"/>
                    <a:pt x="15177" y="8805"/>
                  </a:cubicBezTo>
                  <a:close/>
                  <a:moveTo>
                    <a:pt x="4510" y="9129"/>
                  </a:moveTo>
                  <a:lnTo>
                    <a:pt x="4510" y="9129"/>
                  </a:lnTo>
                  <a:cubicBezTo>
                    <a:pt x="5339" y="9212"/>
                    <a:pt x="6171" y="9272"/>
                    <a:pt x="7002" y="9303"/>
                  </a:cubicBezTo>
                  <a:cubicBezTo>
                    <a:pt x="7009" y="10056"/>
                    <a:pt x="7038" y="10789"/>
                    <a:pt x="7078" y="11483"/>
                  </a:cubicBezTo>
                  <a:cubicBezTo>
                    <a:pt x="6290" y="11452"/>
                    <a:pt x="5501" y="11402"/>
                    <a:pt x="4715" y="11328"/>
                  </a:cubicBezTo>
                  <a:cubicBezTo>
                    <a:pt x="4601" y="10623"/>
                    <a:pt x="4532" y="9884"/>
                    <a:pt x="4510" y="9129"/>
                  </a:cubicBezTo>
                  <a:close/>
                  <a:moveTo>
                    <a:pt x="12669" y="9134"/>
                  </a:moveTo>
                  <a:lnTo>
                    <a:pt x="12669" y="9134"/>
                  </a:lnTo>
                  <a:cubicBezTo>
                    <a:pt x="12650" y="9896"/>
                    <a:pt x="12583" y="10635"/>
                    <a:pt x="12471" y="11330"/>
                  </a:cubicBezTo>
                  <a:cubicBezTo>
                    <a:pt x="11683" y="11404"/>
                    <a:pt x="10892" y="11456"/>
                    <a:pt x="10104" y="11485"/>
                  </a:cubicBezTo>
                  <a:cubicBezTo>
                    <a:pt x="10146" y="10785"/>
                    <a:pt x="10173" y="10056"/>
                    <a:pt x="10182" y="9305"/>
                  </a:cubicBezTo>
                  <a:cubicBezTo>
                    <a:pt x="11011" y="9272"/>
                    <a:pt x="11842" y="9217"/>
                    <a:pt x="12669" y="9134"/>
                  </a:cubicBezTo>
                  <a:close/>
                  <a:moveTo>
                    <a:pt x="7183" y="9312"/>
                  </a:moveTo>
                  <a:lnTo>
                    <a:pt x="7183" y="9312"/>
                  </a:lnTo>
                  <a:cubicBezTo>
                    <a:pt x="7652" y="9327"/>
                    <a:pt x="8122" y="9336"/>
                    <a:pt x="8591" y="9336"/>
                  </a:cubicBezTo>
                  <a:lnTo>
                    <a:pt x="8605" y="9336"/>
                  </a:lnTo>
                  <a:cubicBezTo>
                    <a:pt x="9070" y="9336"/>
                    <a:pt x="9534" y="9327"/>
                    <a:pt x="9999" y="9312"/>
                  </a:cubicBezTo>
                  <a:lnTo>
                    <a:pt x="9999" y="9312"/>
                  </a:lnTo>
                  <a:cubicBezTo>
                    <a:pt x="9992" y="10060"/>
                    <a:pt x="9963" y="10794"/>
                    <a:pt x="9922" y="11490"/>
                  </a:cubicBezTo>
                  <a:cubicBezTo>
                    <a:pt x="9482" y="11506"/>
                    <a:pt x="9043" y="11516"/>
                    <a:pt x="8605" y="11516"/>
                  </a:cubicBezTo>
                  <a:lnTo>
                    <a:pt x="8591" y="11516"/>
                  </a:lnTo>
                  <a:cubicBezTo>
                    <a:pt x="8148" y="11516"/>
                    <a:pt x="7702" y="11506"/>
                    <a:pt x="7264" y="11490"/>
                  </a:cubicBezTo>
                  <a:cubicBezTo>
                    <a:pt x="7221" y="10792"/>
                    <a:pt x="7190" y="10058"/>
                    <a:pt x="7183" y="9312"/>
                  </a:cubicBezTo>
                  <a:close/>
                  <a:moveTo>
                    <a:pt x="2309" y="11211"/>
                  </a:moveTo>
                  <a:cubicBezTo>
                    <a:pt x="3052" y="11328"/>
                    <a:pt x="3803" y="11423"/>
                    <a:pt x="4553" y="11494"/>
                  </a:cubicBezTo>
                  <a:cubicBezTo>
                    <a:pt x="4687" y="12290"/>
                    <a:pt x="4875" y="13040"/>
                    <a:pt x="5113" y="13724"/>
                  </a:cubicBezTo>
                  <a:cubicBezTo>
                    <a:pt x="4467" y="13672"/>
                    <a:pt x="3824" y="13600"/>
                    <a:pt x="3181" y="13512"/>
                  </a:cubicBezTo>
                  <a:cubicBezTo>
                    <a:pt x="2805" y="12807"/>
                    <a:pt x="2512" y="12030"/>
                    <a:pt x="2309" y="11211"/>
                  </a:cubicBezTo>
                  <a:close/>
                  <a:moveTo>
                    <a:pt x="14877" y="11209"/>
                  </a:moveTo>
                  <a:lnTo>
                    <a:pt x="14877" y="11209"/>
                  </a:lnTo>
                  <a:cubicBezTo>
                    <a:pt x="14677" y="12040"/>
                    <a:pt x="14379" y="12814"/>
                    <a:pt x="14001" y="13512"/>
                  </a:cubicBezTo>
                  <a:cubicBezTo>
                    <a:pt x="13355" y="13596"/>
                    <a:pt x="12707" y="13667"/>
                    <a:pt x="12057" y="13724"/>
                  </a:cubicBezTo>
                  <a:cubicBezTo>
                    <a:pt x="12295" y="13045"/>
                    <a:pt x="12488" y="12297"/>
                    <a:pt x="12624" y="11494"/>
                  </a:cubicBezTo>
                  <a:cubicBezTo>
                    <a:pt x="13377" y="11421"/>
                    <a:pt x="14129" y="11325"/>
                    <a:pt x="14877" y="11209"/>
                  </a:cubicBezTo>
                  <a:close/>
                  <a:moveTo>
                    <a:pt x="4746" y="11516"/>
                  </a:moveTo>
                  <a:lnTo>
                    <a:pt x="4746" y="11516"/>
                  </a:lnTo>
                  <a:cubicBezTo>
                    <a:pt x="5523" y="11587"/>
                    <a:pt x="6306" y="11637"/>
                    <a:pt x="7090" y="11666"/>
                  </a:cubicBezTo>
                  <a:cubicBezTo>
                    <a:pt x="7140" y="12450"/>
                    <a:pt x="7212" y="13186"/>
                    <a:pt x="7302" y="13853"/>
                  </a:cubicBezTo>
                  <a:cubicBezTo>
                    <a:pt x="6640" y="13831"/>
                    <a:pt x="5980" y="13793"/>
                    <a:pt x="5318" y="13743"/>
                  </a:cubicBezTo>
                  <a:cubicBezTo>
                    <a:pt x="5075" y="13060"/>
                    <a:pt x="4884" y="12309"/>
                    <a:pt x="4746" y="11516"/>
                  </a:cubicBezTo>
                  <a:close/>
                  <a:moveTo>
                    <a:pt x="12440" y="11511"/>
                  </a:moveTo>
                  <a:lnTo>
                    <a:pt x="12440" y="11511"/>
                  </a:lnTo>
                  <a:cubicBezTo>
                    <a:pt x="12305" y="12316"/>
                    <a:pt x="12112" y="13067"/>
                    <a:pt x="11869" y="13738"/>
                  </a:cubicBezTo>
                  <a:cubicBezTo>
                    <a:pt x="11209" y="13793"/>
                    <a:pt x="10544" y="13831"/>
                    <a:pt x="9880" y="13853"/>
                  </a:cubicBezTo>
                  <a:cubicBezTo>
                    <a:pt x="9970" y="13179"/>
                    <a:pt x="10042" y="12443"/>
                    <a:pt x="10092" y="11666"/>
                  </a:cubicBezTo>
                  <a:cubicBezTo>
                    <a:pt x="10878" y="11637"/>
                    <a:pt x="11661" y="11587"/>
                    <a:pt x="12440" y="11511"/>
                  </a:cubicBezTo>
                  <a:close/>
                  <a:moveTo>
                    <a:pt x="7271" y="11673"/>
                  </a:moveTo>
                  <a:lnTo>
                    <a:pt x="7271" y="11673"/>
                  </a:lnTo>
                  <a:cubicBezTo>
                    <a:pt x="7709" y="11687"/>
                    <a:pt x="8150" y="11697"/>
                    <a:pt x="8588" y="11697"/>
                  </a:cubicBezTo>
                  <a:lnTo>
                    <a:pt x="8603" y="11697"/>
                  </a:lnTo>
                  <a:cubicBezTo>
                    <a:pt x="9036" y="11697"/>
                    <a:pt x="9472" y="11687"/>
                    <a:pt x="9908" y="11673"/>
                  </a:cubicBezTo>
                  <a:lnTo>
                    <a:pt x="9908" y="11673"/>
                  </a:lnTo>
                  <a:cubicBezTo>
                    <a:pt x="9856" y="12452"/>
                    <a:pt x="9784" y="13188"/>
                    <a:pt x="9696" y="13858"/>
                  </a:cubicBezTo>
                  <a:cubicBezTo>
                    <a:pt x="9334" y="13867"/>
                    <a:pt x="8970" y="13874"/>
                    <a:pt x="8605" y="13874"/>
                  </a:cubicBezTo>
                  <a:lnTo>
                    <a:pt x="8591" y="13874"/>
                  </a:lnTo>
                  <a:cubicBezTo>
                    <a:pt x="8222" y="13874"/>
                    <a:pt x="7852" y="13867"/>
                    <a:pt x="7483" y="13858"/>
                  </a:cubicBezTo>
                  <a:cubicBezTo>
                    <a:pt x="7397" y="13191"/>
                    <a:pt x="7326" y="12457"/>
                    <a:pt x="7271" y="11673"/>
                  </a:cubicBezTo>
                  <a:close/>
                  <a:moveTo>
                    <a:pt x="3291" y="13710"/>
                  </a:moveTo>
                  <a:cubicBezTo>
                    <a:pt x="3919" y="13791"/>
                    <a:pt x="4551" y="13858"/>
                    <a:pt x="5182" y="13912"/>
                  </a:cubicBezTo>
                  <a:cubicBezTo>
                    <a:pt x="5420" y="14553"/>
                    <a:pt x="5704" y="15130"/>
                    <a:pt x="6030" y="15627"/>
                  </a:cubicBezTo>
                  <a:cubicBezTo>
                    <a:pt x="6161" y="15828"/>
                    <a:pt x="6294" y="16009"/>
                    <a:pt x="6435" y="16173"/>
                  </a:cubicBezTo>
                  <a:cubicBezTo>
                    <a:pt x="6087" y="16154"/>
                    <a:pt x="5739" y="16130"/>
                    <a:pt x="5389" y="16104"/>
                  </a:cubicBezTo>
                  <a:cubicBezTo>
                    <a:pt x="5144" y="15930"/>
                    <a:pt x="4908" y="15732"/>
                    <a:pt x="4679" y="15513"/>
                  </a:cubicBezTo>
                  <a:cubicBezTo>
                    <a:pt x="4143" y="15001"/>
                    <a:pt x="3679" y="14391"/>
                    <a:pt x="3291" y="13710"/>
                  </a:cubicBezTo>
                  <a:close/>
                  <a:moveTo>
                    <a:pt x="13893" y="13710"/>
                  </a:moveTo>
                  <a:cubicBezTo>
                    <a:pt x="13334" y="14689"/>
                    <a:pt x="12617" y="15511"/>
                    <a:pt x="11785" y="16106"/>
                  </a:cubicBezTo>
                  <a:cubicBezTo>
                    <a:pt x="11438" y="16137"/>
                    <a:pt x="11087" y="16156"/>
                    <a:pt x="10737" y="16175"/>
                  </a:cubicBezTo>
                  <a:cubicBezTo>
                    <a:pt x="11225" y="15594"/>
                    <a:pt x="11652" y="14822"/>
                    <a:pt x="11993" y="13912"/>
                  </a:cubicBezTo>
                  <a:cubicBezTo>
                    <a:pt x="12626" y="13858"/>
                    <a:pt x="13262" y="13793"/>
                    <a:pt x="13893" y="13710"/>
                  </a:cubicBezTo>
                  <a:close/>
                  <a:moveTo>
                    <a:pt x="5384" y="13927"/>
                  </a:moveTo>
                  <a:lnTo>
                    <a:pt x="5384" y="13927"/>
                  </a:lnTo>
                  <a:cubicBezTo>
                    <a:pt x="6030" y="13981"/>
                    <a:pt x="6676" y="14012"/>
                    <a:pt x="7326" y="14034"/>
                  </a:cubicBezTo>
                  <a:cubicBezTo>
                    <a:pt x="7405" y="14615"/>
                    <a:pt x="7502" y="15142"/>
                    <a:pt x="7607" y="15601"/>
                  </a:cubicBezTo>
                  <a:cubicBezTo>
                    <a:pt x="7662" y="15830"/>
                    <a:pt x="7719" y="16037"/>
                    <a:pt x="7779" y="16223"/>
                  </a:cubicBezTo>
                  <a:cubicBezTo>
                    <a:pt x="7414" y="16213"/>
                    <a:pt x="7047" y="16202"/>
                    <a:pt x="6683" y="16187"/>
                  </a:cubicBezTo>
                  <a:cubicBezTo>
                    <a:pt x="6509" y="15997"/>
                    <a:pt x="6340" y="15775"/>
                    <a:pt x="6178" y="15530"/>
                  </a:cubicBezTo>
                  <a:cubicBezTo>
                    <a:pt x="5875" y="15070"/>
                    <a:pt x="5613" y="14529"/>
                    <a:pt x="5384" y="13927"/>
                  </a:cubicBezTo>
                  <a:close/>
                  <a:moveTo>
                    <a:pt x="11797" y="13924"/>
                  </a:moveTo>
                  <a:cubicBezTo>
                    <a:pt x="11447" y="14853"/>
                    <a:pt x="11006" y="15625"/>
                    <a:pt x="10499" y="16185"/>
                  </a:cubicBezTo>
                  <a:cubicBezTo>
                    <a:pt x="10137" y="16204"/>
                    <a:pt x="9770" y="16216"/>
                    <a:pt x="9403" y="16223"/>
                  </a:cubicBezTo>
                  <a:cubicBezTo>
                    <a:pt x="9520" y="15859"/>
                    <a:pt x="9632" y="15382"/>
                    <a:pt x="9741" y="14768"/>
                  </a:cubicBezTo>
                  <a:cubicBezTo>
                    <a:pt x="9782" y="14532"/>
                    <a:pt x="9818" y="14286"/>
                    <a:pt x="9856" y="14031"/>
                  </a:cubicBezTo>
                  <a:cubicBezTo>
                    <a:pt x="10504" y="14010"/>
                    <a:pt x="11152" y="13974"/>
                    <a:pt x="11797" y="13924"/>
                  </a:cubicBezTo>
                  <a:close/>
                  <a:moveTo>
                    <a:pt x="9675" y="14036"/>
                  </a:moveTo>
                  <a:lnTo>
                    <a:pt x="9675" y="14036"/>
                  </a:lnTo>
                  <a:cubicBezTo>
                    <a:pt x="9639" y="14279"/>
                    <a:pt x="9603" y="14513"/>
                    <a:pt x="9565" y="14734"/>
                  </a:cubicBezTo>
                  <a:cubicBezTo>
                    <a:pt x="9448" y="15392"/>
                    <a:pt x="9329" y="15875"/>
                    <a:pt x="9213" y="16225"/>
                  </a:cubicBezTo>
                  <a:cubicBezTo>
                    <a:pt x="9010" y="16228"/>
                    <a:pt x="8805" y="16233"/>
                    <a:pt x="8603" y="16233"/>
                  </a:cubicBezTo>
                  <a:lnTo>
                    <a:pt x="8588" y="16233"/>
                  </a:lnTo>
                  <a:cubicBezTo>
                    <a:pt x="8379" y="16233"/>
                    <a:pt x="8172" y="16228"/>
                    <a:pt x="7964" y="16225"/>
                  </a:cubicBezTo>
                  <a:cubicBezTo>
                    <a:pt x="7905" y="16042"/>
                    <a:pt x="7843" y="15820"/>
                    <a:pt x="7781" y="15558"/>
                  </a:cubicBezTo>
                  <a:cubicBezTo>
                    <a:pt x="7676" y="15118"/>
                    <a:pt x="7586" y="14606"/>
                    <a:pt x="7507" y="14041"/>
                  </a:cubicBezTo>
                  <a:lnTo>
                    <a:pt x="7507" y="14041"/>
                  </a:lnTo>
                  <a:cubicBezTo>
                    <a:pt x="7867" y="14048"/>
                    <a:pt x="8229" y="14055"/>
                    <a:pt x="8591" y="14055"/>
                  </a:cubicBezTo>
                  <a:lnTo>
                    <a:pt x="8605" y="14055"/>
                  </a:lnTo>
                  <a:cubicBezTo>
                    <a:pt x="8962" y="14055"/>
                    <a:pt x="9317" y="14048"/>
                    <a:pt x="9675" y="14036"/>
                  </a:cubicBezTo>
                  <a:close/>
                  <a:moveTo>
                    <a:pt x="5692" y="16309"/>
                  </a:moveTo>
                  <a:cubicBezTo>
                    <a:pt x="5994" y="16330"/>
                    <a:pt x="6299" y="16347"/>
                    <a:pt x="6599" y="16364"/>
                  </a:cubicBezTo>
                  <a:cubicBezTo>
                    <a:pt x="6873" y="16657"/>
                    <a:pt x="7159" y="16883"/>
                    <a:pt x="7457" y="17050"/>
                  </a:cubicBezTo>
                  <a:cubicBezTo>
                    <a:pt x="6842" y="16914"/>
                    <a:pt x="6252" y="16666"/>
                    <a:pt x="5692" y="16309"/>
                  </a:cubicBezTo>
                  <a:close/>
                  <a:moveTo>
                    <a:pt x="11488" y="16311"/>
                  </a:moveTo>
                  <a:lnTo>
                    <a:pt x="11488" y="16311"/>
                  </a:lnTo>
                  <a:cubicBezTo>
                    <a:pt x="10932" y="16661"/>
                    <a:pt x="10337" y="16914"/>
                    <a:pt x="9713" y="17054"/>
                  </a:cubicBezTo>
                  <a:cubicBezTo>
                    <a:pt x="10015" y="16888"/>
                    <a:pt x="10301" y="16654"/>
                    <a:pt x="10570" y="16366"/>
                  </a:cubicBezTo>
                  <a:cubicBezTo>
                    <a:pt x="10878" y="16352"/>
                    <a:pt x="11183" y="16333"/>
                    <a:pt x="11488" y="16311"/>
                  </a:cubicBezTo>
                  <a:close/>
                  <a:moveTo>
                    <a:pt x="10320" y="16375"/>
                  </a:moveTo>
                  <a:cubicBezTo>
                    <a:pt x="9903" y="16783"/>
                    <a:pt x="9448" y="17047"/>
                    <a:pt x="8967" y="17138"/>
                  </a:cubicBezTo>
                  <a:cubicBezTo>
                    <a:pt x="9089" y="16995"/>
                    <a:pt x="9215" y="16761"/>
                    <a:pt x="9344" y="16404"/>
                  </a:cubicBezTo>
                  <a:cubicBezTo>
                    <a:pt x="9670" y="16399"/>
                    <a:pt x="9996" y="16390"/>
                    <a:pt x="10320" y="16375"/>
                  </a:cubicBezTo>
                  <a:close/>
                  <a:moveTo>
                    <a:pt x="6861" y="16378"/>
                  </a:moveTo>
                  <a:lnTo>
                    <a:pt x="6861" y="16378"/>
                  </a:lnTo>
                  <a:cubicBezTo>
                    <a:pt x="7188" y="16390"/>
                    <a:pt x="7514" y="16399"/>
                    <a:pt x="7838" y="16404"/>
                  </a:cubicBezTo>
                  <a:cubicBezTo>
                    <a:pt x="7955" y="16735"/>
                    <a:pt x="8079" y="16983"/>
                    <a:pt x="8210" y="17140"/>
                  </a:cubicBezTo>
                  <a:cubicBezTo>
                    <a:pt x="7740" y="17050"/>
                    <a:pt x="7288" y="16792"/>
                    <a:pt x="6861" y="16378"/>
                  </a:cubicBezTo>
                  <a:close/>
                  <a:moveTo>
                    <a:pt x="8031" y="16411"/>
                  </a:moveTo>
                  <a:lnTo>
                    <a:pt x="8031" y="16411"/>
                  </a:lnTo>
                  <a:cubicBezTo>
                    <a:pt x="8217" y="16414"/>
                    <a:pt x="8403" y="16416"/>
                    <a:pt x="8591" y="16416"/>
                  </a:cubicBezTo>
                  <a:lnTo>
                    <a:pt x="8605" y="16416"/>
                  </a:lnTo>
                  <a:cubicBezTo>
                    <a:pt x="8789" y="16414"/>
                    <a:pt x="8970" y="16414"/>
                    <a:pt x="9151" y="16411"/>
                  </a:cubicBezTo>
                  <a:lnTo>
                    <a:pt x="9151" y="16411"/>
                  </a:lnTo>
                  <a:cubicBezTo>
                    <a:pt x="8910" y="17066"/>
                    <a:pt x="8698" y="17169"/>
                    <a:pt x="8603" y="17176"/>
                  </a:cubicBezTo>
                  <a:cubicBezTo>
                    <a:pt x="8598" y="17176"/>
                    <a:pt x="8593" y="17178"/>
                    <a:pt x="8588" y="17178"/>
                  </a:cubicBezTo>
                  <a:cubicBezTo>
                    <a:pt x="8586" y="17178"/>
                    <a:pt x="8579" y="17176"/>
                    <a:pt x="8577" y="17176"/>
                  </a:cubicBezTo>
                  <a:cubicBezTo>
                    <a:pt x="8474" y="17169"/>
                    <a:pt x="8269" y="17059"/>
                    <a:pt x="8031" y="16411"/>
                  </a:cubicBezTo>
                  <a:close/>
                  <a:moveTo>
                    <a:pt x="8586" y="1"/>
                  </a:moveTo>
                  <a:cubicBezTo>
                    <a:pt x="8055" y="1"/>
                    <a:pt x="7540" y="77"/>
                    <a:pt x="7042" y="229"/>
                  </a:cubicBezTo>
                  <a:cubicBezTo>
                    <a:pt x="6802" y="301"/>
                    <a:pt x="6566" y="389"/>
                    <a:pt x="6335" y="494"/>
                  </a:cubicBezTo>
                  <a:cubicBezTo>
                    <a:pt x="5632" y="815"/>
                    <a:pt x="4980" y="1280"/>
                    <a:pt x="4405" y="1863"/>
                  </a:cubicBezTo>
                  <a:cubicBezTo>
                    <a:pt x="4101" y="1835"/>
                    <a:pt x="3800" y="1799"/>
                    <a:pt x="3498" y="1759"/>
                  </a:cubicBezTo>
                  <a:cubicBezTo>
                    <a:pt x="3431" y="1811"/>
                    <a:pt x="3362" y="1863"/>
                    <a:pt x="3293" y="1913"/>
                  </a:cubicBezTo>
                  <a:cubicBezTo>
                    <a:pt x="3612" y="1956"/>
                    <a:pt x="3929" y="1992"/>
                    <a:pt x="4246" y="2028"/>
                  </a:cubicBezTo>
                  <a:cubicBezTo>
                    <a:pt x="3712" y="2600"/>
                    <a:pt x="3248" y="3278"/>
                    <a:pt x="2874" y="4034"/>
                  </a:cubicBezTo>
                  <a:cubicBezTo>
                    <a:pt x="2414" y="3969"/>
                    <a:pt x="1959" y="3898"/>
                    <a:pt x="1504" y="3817"/>
                  </a:cubicBezTo>
                  <a:cubicBezTo>
                    <a:pt x="1466" y="3872"/>
                    <a:pt x="1430" y="3926"/>
                    <a:pt x="1394" y="3981"/>
                  </a:cubicBezTo>
                  <a:cubicBezTo>
                    <a:pt x="1859" y="4065"/>
                    <a:pt x="2323" y="4138"/>
                    <a:pt x="2788" y="4205"/>
                  </a:cubicBezTo>
                  <a:cubicBezTo>
                    <a:pt x="2485" y="4844"/>
                    <a:pt x="2247" y="5539"/>
                    <a:pt x="2085" y="6273"/>
                  </a:cubicBezTo>
                  <a:cubicBezTo>
                    <a:pt x="1533" y="6185"/>
                    <a:pt x="980" y="6087"/>
                    <a:pt x="432" y="5973"/>
                  </a:cubicBezTo>
                  <a:cubicBezTo>
                    <a:pt x="411" y="6030"/>
                    <a:pt x="394" y="6089"/>
                    <a:pt x="380" y="6147"/>
                  </a:cubicBezTo>
                  <a:cubicBezTo>
                    <a:pt x="932" y="6259"/>
                    <a:pt x="1490" y="6361"/>
                    <a:pt x="2047" y="6449"/>
                  </a:cubicBezTo>
                  <a:cubicBezTo>
                    <a:pt x="1904" y="7135"/>
                    <a:pt x="1828" y="7850"/>
                    <a:pt x="1823" y="8588"/>
                  </a:cubicBezTo>
                  <a:cubicBezTo>
                    <a:pt x="1216" y="8486"/>
                    <a:pt x="611" y="8369"/>
                    <a:pt x="8" y="8243"/>
                  </a:cubicBezTo>
                  <a:cubicBezTo>
                    <a:pt x="6" y="8302"/>
                    <a:pt x="3" y="8364"/>
                    <a:pt x="1" y="8424"/>
                  </a:cubicBezTo>
                  <a:cubicBezTo>
                    <a:pt x="604" y="8555"/>
                    <a:pt x="1213" y="8667"/>
                    <a:pt x="1818" y="8769"/>
                  </a:cubicBezTo>
                  <a:cubicBezTo>
                    <a:pt x="1826" y="9529"/>
                    <a:pt x="1909" y="10272"/>
                    <a:pt x="2061" y="10985"/>
                  </a:cubicBezTo>
                  <a:cubicBezTo>
                    <a:pt x="1444" y="10887"/>
                    <a:pt x="835" y="10773"/>
                    <a:pt x="222" y="10644"/>
                  </a:cubicBezTo>
                  <a:lnTo>
                    <a:pt x="222" y="10644"/>
                  </a:lnTo>
                  <a:cubicBezTo>
                    <a:pt x="239" y="10711"/>
                    <a:pt x="253" y="10775"/>
                    <a:pt x="270" y="10842"/>
                  </a:cubicBezTo>
                  <a:cubicBezTo>
                    <a:pt x="877" y="10966"/>
                    <a:pt x="1485" y="11080"/>
                    <a:pt x="2100" y="11175"/>
                  </a:cubicBezTo>
                  <a:cubicBezTo>
                    <a:pt x="2290" y="11995"/>
                    <a:pt x="2574" y="12769"/>
                    <a:pt x="2943" y="13476"/>
                  </a:cubicBezTo>
                  <a:cubicBezTo>
                    <a:pt x="2390" y="13400"/>
                    <a:pt x="1840" y="13312"/>
                    <a:pt x="1290" y="13212"/>
                  </a:cubicBezTo>
                  <a:lnTo>
                    <a:pt x="1290" y="13212"/>
                  </a:lnTo>
                  <a:cubicBezTo>
                    <a:pt x="1335" y="13283"/>
                    <a:pt x="1375" y="13353"/>
                    <a:pt x="1423" y="13419"/>
                  </a:cubicBezTo>
                  <a:cubicBezTo>
                    <a:pt x="1961" y="13515"/>
                    <a:pt x="2507" y="13598"/>
                    <a:pt x="3050" y="13674"/>
                  </a:cubicBezTo>
                  <a:cubicBezTo>
                    <a:pt x="3457" y="14413"/>
                    <a:pt x="3958" y="15080"/>
                    <a:pt x="4546" y="15639"/>
                  </a:cubicBezTo>
                  <a:cubicBezTo>
                    <a:pt x="4708" y="15794"/>
                    <a:pt x="4877" y="15940"/>
                    <a:pt x="5046" y="16073"/>
                  </a:cubicBezTo>
                  <a:cubicBezTo>
                    <a:pt x="4717" y="16044"/>
                    <a:pt x="4389" y="16013"/>
                    <a:pt x="4060" y="15975"/>
                  </a:cubicBezTo>
                  <a:lnTo>
                    <a:pt x="4060" y="15975"/>
                  </a:lnTo>
                  <a:cubicBezTo>
                    <a:pt x="4184" y="16051"/>
                    <a:pt x="4310" y="16128"/>
                    <a:pt x="4436" y="16199"/>
                  </a:cubicBezTo>
                  <a:cubicBezTo>
                    <a:pt x="4732" y="16228"/>
                    <a:pt x="5022" y="16254"/>
                    <a:pt x="5318" y="16275"/>
                  </a:cubicBezTo>
                  <a:cubicBezTo>
                    <a:pt x="5854" y="16657"/>
                    <a:pt x="6425" y="16940"/>
                    <a:pt x="7019" y="17119"/>
                  </a:cubicBezTo>
                  <a:cubicBezTo>
                    <a:pt x="7524" y="17274"/>
                    <a:pt x="8048" y="17350"/>
                    <a:pt x="8581" y="17350"/>
                  </a:cubicBezTo>
                  <a:lnTo>
                    <a:pt x="8584" y="17350"/>
                  </a:lnTo>
                  <a:cubicBezTo>
                    <a:pt x="9115" y="17350"/>
                    <a:pt x="9632" y="17274"/>
                    <a:pt x="10130" y="17121"/>
                  </a:cubicBezTo>
                  <a:cubicBezTo>
                    <a:pt x="10737" y="16940"/>
                    <a:pt x="11311" y="16652"/>
                    <a:pt x="11845" y="16275"/>
                  </a:cubicBezTo>
                  <a:cubicBezTo>
                    <a:pt x="12143" y="16252"/>
                    <a:pt x="12438" y="16225"/>
                    <a:pt x="12733" y="16194"/>
                  </a:cubicBezTo>
                  <a:cubicBezTo>
                    <a:pt x="12862" y="16128"/>
                    <a:pt x="12988" y="16051"/>
                    <a:pt x="13110" y="15975"/>
                  </a:cubicBezTo>
                  <a:lnTo>
                    <a:pt x="13110" y="15975"/>
                  </a:lnTo>
                  <a:cubicBezTo>
                    <a:pt x="12781" y="16013"/>
                    <a:pt x="12450" y="16044"/>
                    <a:pt x="12116" y="16073"/>
                  </a:cubicBezTo>
                  <a:cubicBezTo>
                    <a:pt x="12903" y="15454"/>
                    <a:pt x="13581" y="14639"/>
                    <a:pt x="14110" y="13674"/>
                  </a:cubicBezTo>
                  <a:cubicBezTo>
                    <a:pt x="14656" y="13600"/>
                    <a:pt x="15204" y="13512"/>
                    <a:pt x="15747" y="13417"/>
                  </a:cubicBezTo>
                  <a:cubicBezTo>
                    <a:pt x="15790" y="13350"/>
                    <a:pt x="15835" y="13281"/>
                    <a:pt x="15880" y="13210"/>
                  </a:cubicBezTo>
                  <a:lnTo>
                    <a:pt x="15880" y="13210"/>
                  </a:lnTo>
                  <a:cubicBezTo>
                    <a:pt x="15330" y="13310"/>
                    <a:pt x="14775" y="13398"/>
                    <a:pt x="14217" y="13474"/>
                  </a:cubicBezTo>
                  <a:cubicBezTo>
                    <a:pt x="14582" y="12771"/>
                    <a:pt x="14870" y="11997"/>
                    <a:pt x="15063" y="11173"/>
                  </a:cubicBezTo>
                  <a:cubicBezTo>
                    <a:pt x="15678" y="11073"/>
                    <a:pt x="16288" y="10961"/>
                    <a:pt x="16897" y="10835"/>
                  </a:cubicBezTo>
                  <a:cubicBezTo>
                    <a:pt x="16916" y="10773"/>
                    <a:pt x="16931" y="10704"/>
                    <a:pt x="16945" y="10642"/>
                  </a:cubicBezTo>
                  <a:lnTo>
                    <a:pt x="16945" y="10642"/>
                  </a:lnTo>
                  <a:cubicBezTo>
                    <a:pt x="16335" y="10770"/>
                    <a:pt x="15723" y="10882"/>
                    <a:pt x="15106" y="10982"/>
                  </a:cubicBezTo>
                  <a:cubicBezTo>
                    <a:pt x="15263" y="10282"/>
                    <a:pt x="15347" y="9541"/>
                    <a:pt x="15356" y="8776"/>
                  </a:cubicBezTo>
                  <a:cubicBezTo>
                    <a:pt x="15966" y="8674"/>
                    <a:pt x="16571" y="8557"/>
                    <a:pt x="17176" y="8431"/>
                  </a:cubicBezTo>
                  <a:cubicBezTo>
                    <a:pt x="17176" y="8367"/>
                    <a:pt x="17174" y="8307"/>
                    <a:pt x="17169" y="8245"/>
                  </a:cubicBezTo>
                  <a:cubicBezTo>
                    <a:pt x="16569" y="8376"/>
                    <a:pt x="15964" y="8491"/>
                    <a:pt x="15356" y="8591"/>
                  </a:cubicBezTo>
                  <a:cubicBezTo>
                    <a:pt x="15351" y="7864"/>
                    <a:pt x="15273" y="7145"/>
                    <a:pt x="15130" y="6454"/>
                  </a:cubicBezTo>
                  <a:cubicBezTo>
                    <a:pt x="15690" y="6363"/>
                    <a:pt x="16247" y="6259"/>
                    <a:pt x="16800" y="6147"/>
                  </a:cubicBezTo>
                  <a:cubicBezTo>
                    <a:pt x="16783" y="6087"/>
                    <a:pt x="16764" y="6030"/>
                    <a:pt x="16747" y="5973"/>
                  </a:cubicBezTo>
                  <a:cubicBezTo>
                    <a:pt x="16197" y="6087"/>
                    <a:pt x="15644" y="6185"/>
                    <a:pt x="15089" y="6273"/>
                  </a:cubicBezTo>
                  <a:cubicBezTo>
                    <a:pt x="14925" y="5546"/>
                    <a:pt x="14687" y="4851"/>
                    <a:pt x="14387" y="4205"/>
                  </a:cubicBezTo>
                  <a:cubicBezTo>
                    <a:pt x="14853" y="4138"/>
                    <a:pt x="15318" y="4065"/>
                    <a:pt x="15783" y="3981"/>
                  </a:cubicBezTo>
                  <a:cubicBezTo>
                    <a:pt x="15747" y="3924"/>
                    <a:pt x="15711" y="3872"/>
                    <a:pt x="15673" y="3817"/>
                  </a:cubicBezTo>
                  <a:cubicBezTo>
                    <a:pt x="15216" y="3898"/>
                    <a:pt x="14761" y="3969"/>
                    <a:pt x="14306" y="4034"/>
                  </a:cubicBezTo>
                  <a:cubicBezTo>
                    <a:pt x="13996" y="3407"/>
                    <a:pt x="13624" y="2828"/>
                    <a:pt x="13196" y="2316"/>
                  </a:cubicBezTo>
                  <a:cubicBezTo>
                    <a:pt x="13112" y="2216"/>
                    <a:pt x="13024" y="2121"/>
                    <a:pt x="12938" y="2025"/>
                  </a:cubicBezTo>
                  <a:cubicBezTo>
                    <a:pt x="13255" y="1990"/>
                    <a:pt x="13570" y="1954"/>
                    <a:pt x="13886" y="1913"/>
                  </a:cubicBezTo>
                  <a:cubicBezTo>
                    <a:pt x="13820" y="1861"/>
                    <a:pt x="13748" y="1806"/>
                    <a:pt x="13679" y="1756"/>
                  </a:cubicBezTo>
                  <a:cubicBezTo>
                    <a:pt x="13379" y="1794"/>
                    <a:pt x="13079" y="1828"/>
                    <a:pt x="12779" y="1861"/>
                  </a:cubicBezTo>
                  <a:cubicBezTo>
                    <a:pt x="11997" y="1073"/>
                    <a:pt x="11099" y="515"/>
                    <a:pt x="10139" y="229"/>
                  </a:cubicBezTo>
                  <a:lnTo>
                    <a:pt x="10137" y="229"/>
                  </a:lnTo>
                  <a:cubicBezTo>
                    <a:pt x="9634" y="77"/>
                    <a:pt x="9115" y="1"/>
                    <a:pt x="8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2166566" y="1455340"/>
              <a:ext cx="419785" cy="385549"/>
            </a:xfrm>
            <a:custGeom>
              <a:avLst/>
              <a:gdLst/>
              <a:ahLst/>
              <a:cxnLst/>
              <a:rect l="l" t="t" r="r" b="b"/>
              <a:pathLst>
                <a:path w="10790" h="9910" extrusionOk="0">
                  <a:moveTo>
                    <a:pt x="6976" y="0"/>
                  </a:moveTo>
                  <a:cubicBezTo>
                    <a:pt x="6922" y="0"/>
                    <a:pt x="6865" y="4"/>
                    <a:pt x="6804" y="12"/>
                  </a:cubicBezTo>
                  <a:cubicBezTo>
                    <a:pt x="6487" y="45"/>
                    <a:pt x="6330" y="235"/>
                    <a:pt x="6092" y="536"/>
                  </a:cubicBezTo>
                  <a:cubicBezTo>
                    <a:pt x="5979" y="677"/>
                    <a:pt x="5809" y="754"/>
                    <a:pt x="5618" y="754"/>
                  </a:cubicBezTo>
                  <a:cubicBezTo>
                    <a:pt x="5571" y="754"/>
                    <a:pt x="5523" y="750"/>
                    <a:pt x="5475" y="740"/>
                  </a:cubicBezTo>
                  <a:cubicBezTo>
                    <a:pt x="5353" y="717"/>
                    <a:pt x="5261" y="681"/>
                    <a:pt x="5182" y="652"/>
                  </a:cubicBezTo>
                  <a:cubicBezTo>
                    <a:pt x="5085" y="615"/>
                    <a:pt x="5010" y="585"/>
                    <a:pt x="4907" y="585"/>
                  </a:cubicBezTo>
                  <a:cubicBezTo>
                    <a:pt x="4878" y="585"/>
                    <a:pt x="4847" y="588"/>
                    <a:pt x="4813" y="593"/>
                  </a:cubicBezTo>
                  <a:cubicBezTo>
                    <a:pt x="4470" y="638"/>
                    <a:pt x="4341" y="841"/>
                    <a:pt x="4220" y="1033"/>
                  </a:cubicBezTo>
                  <a:lnTo>
                    <a:pt x="4189" y="1081"/>
                  </a:lnTo>
                  <a:cubicBezTo>
                    <a:pt x="4122" y="1186"/>
                    <a:pt x="4003" y="1250"/>
                    <a:pt x="3860" y="1257"/>
                  </a:cubicBezTo>
                  <a:cubicBezTo>
                    <a:pt x="3847" y="1258"/>
                    <a:pt x="3835" y="1259"/>
                    <a:pt x="3823" y="1259"/>
                  </a:cubicBezTo>
                  <a:cubicBezTo>
                    <a:pt x="3664" y="1259"/>
                    <a:pt x="3512" y="1189"/>
                    <a:pt x="3426" y="1079"/>
                  </a:cubicBezTo>
                  <a:cubicBezTo>
                    <a:pt x="3395" y="1036"/>
                    <a:pt x="3367" y="983"/>
                    <a:pt x="3338" y="929"/>
                  </a:cubicBezTo>
                  <a:cubicBezTo>
                    <a:pt x="3260" y="784"/>
                    <a:pt x="3190" y="650"/>
                    <a:pt x="3031" y="650"/>
                  </a:cubicBezTo>
                  <a:cubicBezTo>
                    <a:pt x="2977" y="650"/>
                    <a:pt x="2913" y="665"/>
                    <a:pt x="2836" y="700"/>
                  </a:cubicBezTo>
                  <a:cubicBezTo>
                    <a:pt x="2709" y="750"/>
                    <a:pt x="2645" y="833"/>
                    <a:pt x="2626" y="962"/>
                  </a:cubicBezTo>
                  <a:cubicBezTo>
                    <a:pt x="2623" y="979"/>
                    <a:pt x="2623" y="998"/>
                    <a:pt x="2621" y="1019"/>
                  </a:cubicBezTo>
                  <a:lnTo>
                    <a:pt x="2614" y="1060"/>
                  </a:lnTo>
                  <a:cubicBezTo>
                    <a:pt x="2604" y="1143"/>
                    <a:pt x="2566" y="1191"/>
                    <a:pt x="2533" y="1215"/>
                  </a:cubicBezTo>
                  <a:cubicBezTo>
                    <a:pt x="2487" y="1252"/>
                    <a:pt x="2429" y="1262"/>
                    <a:pt x="2373" y="1262"/>
                  </a:cubicBezTo>
                  <a:cubicBezTo>
                    <a:pt x="2328" y="1262"/>
                    <a:pt x="2284" y="1256"/>
                    <a:pt x="2247" y="1250"/>
                  </a:cubicBezTo>
                  <a:cubicBezTo>
                    <a:pt x="2230" y="1248"/>
                    <a:pt x="2216" y="1248"/>
                    <a:pt x="2199" y="1245"/>
                  </a:cubicBezTo>
                  <a:cubicBezTo>
                    <a:pt x="2193" y="1245"/>
                    <a:pt x="2187" y="1245"/>
                    <a:pt x="2181" y="1245"/>
                  </a:cubicBezTo>
                  <a:cubicBezTo>
                    <a:pt x="2078" y="1245"/>
                    <a:pt x="1981" y="1319"/>
                    <a:pt x="1947" y="1436"/>
                  </a:cubicBezTo>
                  <a:cubicBezTo>
                    <a:pt x="1918" y="1527"/>
                    <a:pt x="1954" y="1639"/>
                    <a:pt x="2030" y="1703"/>
                  </a:cubicBezTo>
                  <a:cubicBezTo>
                    <a:pt x="2060" y="1728"/>
                    <a:pt x="2105" y="1758"/>
                    <a:pt x="2167" y="1758"/>
                  </a:cubicBezTo>
                  <a:cubicBezTo>
                    <a:pt x="2194" y="1758"/>
                    <a:pt x="2225" y="1752"/>
                    <a:pt x="2259" y="1736"/>
                  </a:cubicBezTo>
                  <a:cubicBezTo>
                    <a:pt x="2328" y="1703"/>
                    <a:pt x="2383" y="1665"/>
                    <a:pt x="2433" y="1629"/>
                  </a:cubicBezTo>
                  <a:cubicBezTo>
                    <a:pt x="2490" y="1584"/>
                    <a:pt x="2545" y="1546"/>
                    <a:pt x="2616" y="1524"/>
                  </a:cubicBezTo>
                  <a:cubicBezTo>
                    <a:pt x="2642" y="1516"/>
                    <a:pt x="2669" y="1512"/>
                    <a:pt x="2694" y="1512"/>
                  </a:cubicBezTo>
                  <a:cubicBezTo>
                    <a:pt x="2773" y="1512"/>
                    <a:pt x="2848" y="1549"/>
                    <a:pt x="2900" y="1617"/>
                  </a:cubicBezTo>
                  <a:cubicBezTo>
                    <a:pt x="2986" y="1734"/>
                    <a:pt x="2986" y="1903"/>
                    <a:pt x="2897" y="2051"/>
                  </a:cubicBezTo>
                  <a:cubicBezTo>
                    <a:pt x="2816" y="2189"/>
                    <a:pt x="2693" y="2236"/>
                    <a:pt x="2602" y="2251"/>
                  </a:cubicBezTo>
                  <a:cubicBezTo>
                    <a:pt x="2572" y="2256"/>
                    <a:pt x="2540" y="2259"/>
                    <a:pt x="2510" y="2259"/>
                  </a:cubicBezTo>
                  <a:cubicBezTo>
                    <a:pt x="2423" y="2259"/>
                    <a:pt x="2342" y="2238"/>
                    <a:pt x="2292" y="2201"/>
                  </a:cubicBezTo>
                  <a:cubicBezTo>
                    <a:pt x="2265" y="2177"/>
                    <a:pt x="2230" y="2164"/>
                    <a:pt x="2188" y="2164"/>
                  </a:cubicBezTo>
                  <a:cubicBezTo>
                    <a:pt x="2176" y="2164"/>
                    <a:pt x="2163" y="2165"/>
                    <a:pt x="2149" y="2167"/>
                  </a:cubicBezTo>
                  <a:cubicBezTo>
                    <a:pt x="1942" y="2189"/>
                    <a:pt x="1899" y="2284"/>
                    <a:pt x="1852" y="2384"/>
                  </a:cubicBezTo>
                  <a:cubicBezTo>
                    <a:pt x="1816" y="2465"/>
                    <a:pt x="1766" y="2575"/>
                    <a:pt x="1621" y="2582"/>
                  </a:cubicBezTo>
                  <a:cubicBezTo>
                    <a:pt x="1575" y="2582"/>
                    <a:pt x="1542" y="2582"/>
                    <a:pt x="1516" y="2584"/>
                  </a:cubicBezTo>
                  <a:cubicBezTo>
                    <a:pt x="1454" y="2587"/>
                    <a:pt x="1437" y="2587"/>
                    <a:pt x="1385" y="2599"/>
                  </a:cubicBezTo>
                  <a:cubicBezTo>
                    <a:pt x="1228" y="2634"/>
                    <a:pt x="1144" y="2713"/>
                    <a:pt x="1085" y="2872"/>
                  </a:cubicBezTo>
                  <a:cubicBezTo>
                    <a:pt x="1049" y="2975"/>
                    <a:pt x="966" y="3015"/>
                    <a:pt x="899" y="3051"/>
                  </a:cubicBezTo>
                  <a:cubicBezTo>
                    <a:pt x="830" y="3087"/>
                    <a:pt x="789" y="3111"/>
                    <a:pt x="765" y="3165"/>
                  </a:cubicBezTo>
                  <a:cubicBezTo>
                    <a:pt x="734" y="3235"/>
                    <a:pt x="742" y="3263"/>
                    <a:pt x="792" y="3311"/>
                  </a:cubicBezTo>
                  <a:cubicBezTo>
                    <a:pt x="840" y="3354"/>
                    <a:pt x="905" y="3381"/>
                    <a:pt x="971" y="3381"/>
                  </a:cubicBezTo>
                  <a:cubicBezTo>
                    <a:pt x="1029" y="3381"/>
                    <a:pt x="1088" y="3360"/>
                    <a:pt x="1137" y="3311"/>
                  </a:cubicBezTo>
                  <a:cubicBezTo>
                    <a:pt x="1206" y="3242"/>
                    <a:pt x="1228" y="3211"/>
                    <a:pt x="1266" y="3151"/>
                  </a:cubicBezTo>
                  <a:cubicBezTo>
                    <a:pt x="1289" y="3115"/>
                    <a:pt x="1316" y="3070"/>
                    <a:pt x="1359" y="3013"/>
                  </a:cubicBezTo>
                  <a:cubicBezTo>
                    <a:pt x="1420" y="2924"/>
                    <a:pt x="1535" y="2865"/>
                    <a:pt x="1640" y="2865"/>
                  </a:cubicBezTo>
                  <a:cubicBezTo>
                    <a:pt x="1644" y="2865"/>
                    <a:pt x="1648" y="2865"/>
                    <a:pt x="1652" y="2865"/>
                  </a:cubicBezTo>
                  <a:cubicBezTo>
                    <a:pt x="1730" y="2868"/>
                    <a:pt x="1799" y="2906"/>
                    <a:pt x="1840" y="2968"/>
                  </a:cubicBezTo>
                  <a:cubicBezTo>
                    <a:pt x="1847" y="2980"/>
                    <a:pt x="1866" y="2992"/>
                    <a:pt x="1887" y="3008"/>
                  </a:cubicBezTo>
                  <a:lnTo>
                    <a:pt x="1899" y="3015"/>
                  </a:lnTo>
                  <a:cubicBezTo>
                    <a:pt x="1925" y="3033"/>
                    <a:pt x="1945" y="3042"/>
                    <a:pt x="1968" y="3042"/>
                  </a:cubicBezTo>
                  <a:cubicBezTo>
                    <a:pt x="2005" y="3042"/>
                    <a:pt x="2047" y="3018"/>
                    <a:pt x="2128" y="2965"/>
                  </a:cubicBezTo>
                  <a:cubicBezTo>
                    <a:pt x="2211" y="2908"/>
                    <a:pt x="2286" y="2881"/>
                    <a:pt x="2351" y="2881"/>
                  </a:cubicBezTo>
                  <a:cubicBezTo>
                    <a:pt x="2391" y="2881"/>
                    <a:pt x="2428" y="2892"/>
                    <a:pt x="2462" y="2913"/>
                  </a:cubicBezTo>
                  <a:cubicBezTo>
                    <a:pt x="2664" y="3039"/>
                    <a:pt x="2681" y="3192"/>
                    <a:pt x="2695" y="3342"/>
                  </a:cubicBezTo>
                  <a:cubicBezTo>
                    <a:pt x="2700" y="3416"/>
                    <a:pt x="2709" y="3492"/>
                    <a:pt x="2743" y="3575"/>
                  </a:cubicBezTo>
                  <a:cubicBezTo>
                    <a:pt x="2766" y="3632"/>
                    <a:pt x="2795" y="3668"/>
                    <a:pt x="2843" y="3692"/>
                  </a:cubicBezTo>
                  <a:cubicBezTo>
                    <a:pt x="2860" y="3701"/>
                    <a:pt x="2874" y="3706"/>
                    <a:pt x="2886" y="3706"/>
                  </a:cubicBezTo>
                  <a:cubicBezTo>
                    <a:pt x="2894" y="3706"/>
                    <a:pt x="2900" y="3704"/>
                    <a:pt x="2907" y="3699"/>
                  </a:cubicBezTo>
                  <a:cubicBezTo>
                    <a:pt x="2931" y="3678"/>
                    <a:pt x="2947" y="3618"/>
                    <a:pt x="2933" y="3544"/>
                  </a:cubicBezTo>
                  <a:cubicBezTo>
                    <a:pt x="2924" y="3501"/>
                    <a:pt x="2914" y="3463"/>
                    <a:pt x="2907" y="3428"/>
                  </a:cubicBezTo>
                  <a:cubicBezTo>
                    <a:pt x="2878" y="3313"/>
                    <a:pt x="2859" y="3218"/>
                    <a:pt x="2864" y="3096"/>
                  </a:cubicBezTo>
                  <a:cubicBezTo>
                    <a:pt x="2874" y="2913"/>
                    <a:pt x="2997" y="2813"/>
                    <a:pt x="3109" y="2799"/>
                  </a:cubicBezTo>
                  <a:cubicBezTo>
                    <a:pt x="3119" y="2798"/>
                    <a:pt x="3128" y="2797"/>
                    <a:pt x="3137" y="2797"/>
                  </a:cubicBezTo>
                  <a:cubicBezTo>
                    <a:pt x="3235" y="2797"/>
                    <a:pt x="3317" y="2855"/>
                    <a:pt x="3343" y="2951"/>
                  </a:cubicBezTo>
                  <a:cubicBezTo>
                    <a:pt x="3383" y="3080"/>
                    <a:pt x="3367" y="3216"/>
                    <a:pt x="3352" y="3337"/>
                  </a:cubicBezTo>
                  <a:cubicBezTo>
                    <a:pt x="3350" y="3361"/>
                    <a:pt x="3348" y="3389"/>
                    <a:pt x="3343" y="3413"/>
                  </a:cubicBezTo>
                  <a:cubicBezTo>
                    <a:pt x="3338" y="3487"/>
                    <a:pt x="3376" y="3532"/>
                    <a:pt x="3419" y="3549"/>
                  </a:cubicBezTo>
                  <a:cubicBezTo>
                    <a:pt x="3493" y="3582"/>
                    <a:pt x="3576" y="3587"/>
                    <a:pt x="3660" y="3592"/>
                  </a:cubicBezTo>
                  <a:cubicBezTo>
                    <a:pt x="3677" y="3587"/>
                    <a:pt x="3693" y="3585"/>
                    <a:pt x="3709" y="3585"/>
                  </a:cubicBezTo>
                  <a:cubicBezTo>
                    <a:pt x="3776" y="3585"/>
                    <a:pt x="3831" y="3620"/>
                    <a:pt x="3860" y="3640"/>
                  </a:cubicBezTo>
                  <a:cubicBezTo>
                    <a:pt x="3946" y="3694"/>
                    <a:pt x="3981" y="3785"/>
                    <a:pt x="3957" y="3878"/>
                  </a:cubicBezTo>
                  <a:cubicBezTo>
                    <a:pt x="3924" y="3999"/>
                    <a:pt x="3800" y="4092"/>
                    <a:pt x="3662" y="4099"/>
                  </a:cubicBezTo>
                  <a:cubicBezTo>
                    <a:pt x="3626" y="4102"/>
                    <a:pt x="3593" y="4103"/>
                    <a:pt x="3561" y="4103"/>
                  </a:cubicBezTo>
                  <a:cubicBezTo>
                    <a:pt x="3507" y="4103"/>
                    <a:pt x="3458" y="4100"/>
                    <a:pt x="3412" y="4092"/>
                  </a:cubicBezTo>
                  <a:cubicBezTo>
                    <a:pt x="3394" y="4089"/>
                    <a:pt x="3376" y="4088"/>
                    <a:pt x="3359" y="4088"/>
                  </a:cubicBezTo>
                  <a:cubicBezTo>
                    <a:pt x="3300" y="4088"/>
                    <a:pt x="3246" y="4105"/>
                    <a:pt x="3198" y="4140"/>
                  </a:cubicBezTo>
                  <a:cubicBezTo>
                    <a:pt x="3164" y="4166"/>
                    <a:pt x="3138" y="4187"/>
                    <a:pt x="3114" y="4211"/>
                  </a:cubicBezTo>
                  <a:cubicBezTo>
                    <a:pt x="3052" y="4269"/>
                    <a:pt x="2988" y="4326"/>
                    <a:pt x="2863" y="4326"/>
                  </a:cubicBezTo>
                  <a:cubicBezTo>
                    <a:pt x="2858" y="4326"/>
                    <a:pt x="2853" y="4326"/>
                    <a:pt x="2847" y="4326"/>
                  </a:cubicBezTo>
                  <a:lnTo>
                    <a:pt x="2807" y="4326"/>
                  </a:lnTo>
                  <a:cubicBezTo>
                    <a:pt x="2792" y="4327"/>
                    <a:pt x="2777" y="4328"/>
                    <a:pt x="2762" y="4328"/>
                  </a:cubicBezTo>
                  <a:cubicBezTo>
                    <a:pt x="2718" y="4328"/>
                    <a:pt x="2671" y="4320"/>
                    <a:pt x="2609" y="4290"/>
                  </a:cubicBezTo>
                  <a:cubicBezTo>
                    <a:pt x="2483" y="4237"/>
                    <a:pt x="2433" y="4180"/>
                    <a:pt x="2373" y="4111"/>
                  </a:cubicBezTo>
                  <a:cubicBezTo>
                    <a:pt x="2352" y="4087"/>
                    <a:pt x="2328" y="4061"/>
                    <a:pt x="2292" y="4025"/>
                  </a:cubicBezTo>
                  <a:cubicBezTo>
                    <a:pt x="2204" y="3936"/>
                    <a:pt x="2126" y="3901"/>
                    <a:pt x="2039" y="3901"/>
                  </a:cubicBezTo>
                  <a:cubicBezTo>
                    <a:pt x="1972" y="3901"/>
                    <a:pt x="1900" y="3921"/>
                    <a:pt x="1814" y="3954"/>
                  </a:cubicBezTo>
                  <a:cubicBezTo>
                    <a:pt x="1766" y="3972"/>
                    <a:pt x="1725" y="3980"/>
                    <a:pt x="1687" y="3980"/>
                  </a:cubicBezTo>
                  <a:cubicBezTo>
                    <a:pt x="1583" y="3980"/>
                    <a:pt x="1514" y="3922"/>
                    <a:pt x="1461" y="3878"/>
                  </a:cubicBezTo>
                  <a:cubicBezTo>
                    <a:pt x="1414" y="3837"/>
                    <a:pt x="1375" y="3806"/>
                    <a:pt x="1314" y="3806"/>
                  </a:cubicBezTo>
                  <a:cubicBezTo>
                    <a:pt x="1304" y="3806"/>
                    <a:pt x="1294" y="3807"/>
                    <a:pt x="1282" y="3809"/>
                  </a:cubicBezTo>
                  <a:cubicBezTo>
                    <a:pt x="1039" y="3844"/>
                    <a:pt x="806" y="3985"/>
                    <a:pt x="770" y="4023"/>
                  </a:cubicBezTo>
                  <a:cubicBezTo>
                    <a:pt x="673" y="4123"/>
                    <a:pt x="646" y="4278"/>
                    <a:pt x="658" y="4335"/>
                  </a:cubicBezTo>
                  <a:cubicBezTo>
                    <a:pt x="670" y="4385"/>
                    <a:pt x="670" y="4433"/>
                    <a:pt x="668" y="4476"/>
                  </a:cubicBezTo>
                  <a:lnTo>
                    <a:pt x="668" y="4502"/>
                  </a:lnTo>
                  <a:cubicBezTo>
                    <a:pt x="668" y="4690"/>
                    <a:pt x="503" y="4783"/>
                    <a:pt x="360" y="4866"/>
                  </a:cubicBezTo>
                  <a:cubicBezTo>
                    <a:pt x="275" y="4914"/>
                    <a:pt x="184" y="4966"/>
                    <a:pt x="125" y="5033"/>
                  </a:cubicBezTo>
                  <a:cubicBezTo>
                    <a:pt x="41" y="5131"/>
                    <a:pt x="1" y="5226"/>
                    <a:pt x="3" y="5333"/>
                  </a:cubicBezTo>
                  <a:cubicBezTo>
                    <a:pt x="3" y="5450"/>
                    <a:pt x="48" y="5493"/>
                    <a:pt x="134" y="5581"/>
                  </a:cubicBezTo>
                  <a:cubicBezTo>
                    <a:pt x="151" y="5600"/>
                    <a:pt x="172" y="5619"/>
                    <a:pt x="194" y="5643"/>
                  </a:cubicBezTo>
                  <a:cubicBezTo>
                    <a:pt x="306" y="5764"/>
                    <a:pt x="313" y="5881"/>
                    <a:pt x="315" y="5974"/>
                  </a:cubicBezTo>
                  <a:cubicBezTo>
                    <a:pt x="318" y="6000"/>
                    <a:pt x="318" y="6026"/>
                    <a:pt x="325" y="6057"/>
                  </a:cubicBezTo>
                  <a:cubicBezTo>
                    <a:pt x="350" y="6221"/>
                    <a:pt x="518" y="6398"/>
                    <a:pt x="718" y="6398"/>
                  </a:cubicBezTo>
                  <a:cubicBezTo>
                    <a:pt x="722" y="6398"/>
                    <a:pt x="726" y="6398"/>
                    <a:pt x="730" y="6398"/>
                  </a:cubicBezTo>
                  <a:cubicBezTo>
                    <a:pt x="811" y="6396"/>
                    <a:pt x="889" y="6369"/>
                    <a:pt x="985" y="6334"/>
                  </a:cubicBezTo>
                  <a:cubicBezTo>
                    <a:pt x="1104" y="6291"/>
                    <a:pt x="1239" y="6243"/>
                    <a:pt x="1397" y="6243"/>
                  </a:cubicBezTo>
                  <a:cubicBezTo>
                    <a:pt x="1418" y="6243"/>
                    <a:pt x="1435" y="6243"/>
                    <a:pt x="1456" y="6248"/>
                  </a:cubicBezTo>
                  <a:cubicBezTo>
                    <a:pt x="1578" y="6253"/>
                    <a:pt x="1692" y="6315"/>
                    <a:pt x="1764" y="6408"/>
                  </a:cubicBezTo>
                  <a:cubicBezTo>
                    <a:pt x="1830" y="6498"/>
                    <a:pt x="1859" y="6610"/>
                    <a:pt x="1835" y="6724"/>
                  </a:cubicBezTo>
                  <a:lnTo>
                    <a:pt x="1823" y="6779"/>
                  </a:lnTo>
                  <a:cubicBezTo>
                    <a:pt x="1790" y="6939"/>
                    <a:pt x="1768" y="7051"/>
                    <a:pt x="1804" y="7191"/>
                  </a:cubicBezTo>
                  <a:cubicBezTo>
                    <a:pt x="1830" y="7308"/>
                    <a:pt x="1883" y="7349"/>
                    <a:pt x="1985" y="7427"/>
                  </a:cubicBezTo>
                  <a:lnTo>
                    <a:pt x="2018" y="7453"/>
                  </a:lnTo>
                  <a:cubicBezTo>
                    <a:pt x="2209" y="7601"/>
                    <a:pt x="2283" y="7792"/>
                    <a:pt x="2223" y="7975"/>
                  </a:cubicBezTo>
                  <a:cubicBezTo>
                    <a:pt x="2209" y="8025"/>
                    <a:pt x="2183" y="8077"/>
                    <a:pt x="2157" y="8135"/>
                  </a:cubicBezTo>
                  <a:cubicBezTo>
                    <a:pt x="2054" y="8347"/>
                    <a:pt x="1949" y="8563"/>
                    <a:pt x="2199" y="8821"/>
                  </a:cubicBezTo>
                  <a:cubicBezTo>
                    <a:pt x="2407" y="9030"/>
                    <a:pt x="2419" y="9230"/>
                    <a:pt x="2426" y="9376"/>
                  </a:cubicBezTo>
                  <a:cubicBezTo>
                    <a:pt x="2431" y="9423"/>
                    <a:pt x="2433" y="9466"/>
                    <a:pt x="2442" y="9502"/>
                  </a:cubicBezTo>
                  <a:cubicBezTo>
                    <a:pt x="2481" y="9662"/>
                    <a:pt x="2573" y="9793"/>
                    <a:pt x="2704" y="9862"/>
                  </a:cubicBezTo>
                  <a:cubicBezTo>
                    <a:pt x="2764" y="9894"/>
                    <a:pt x="2828" y="9910"/>
                    <a:pt x="2889" y="9910"/>
                  </a:cubicBezTo>
                  <a:cubicBezTo>
                    <a:pt x="2932" y="9910"/>
                    <a:pt x="2973" y="9902"/>
                    <a:pt x="3009" y="9888"/>
                  </a:cubicBezTo>
                  <a:cubicBezTo>
                    <a:pt x="3055" y="9874"/>
                    <a:pt x="3088" y="9852"/>
                    <a:pt x="3124" y="9838"/>
                  </a:cubicBezTo>
                  <a:cubicBezTo>
                    <a:pt x="3215" y="9797"/>
                    <a:pt x="3298" y="9756"/>
                    <a:pt x="3428" y="9756"/>
                  </a:cubicBezTo>
                  <a:cubicBezTo>
                    <a:pt x="3465" y="9756"/>
                    <a:pt x="3505" y="9759"/>
                    <a:pt x="3550" y="9766"/>
                  </a:cubicBezTo>
                  <a:cubicBezTo>
                    <a:pt x="3571" y="9770"/>
                    <a:pt x="3591" y="9772"/>
                    <a:pt x="3611" y="9772"/>
                  </a:cubicBezTo>
                  <a:cubicBezTo>
                    <a:pt x="3689" y="9772"/>
                    <a:pt x="3759" y="9743"/>
                    <a:pt x="3819" y="9690"/>
                  </a:cubicBezTo>
                  <a:cubicBezTo>
                    <a:pt x="4103" y="9440"/>
                    <a:pt x="4055" y="9147"/>
                    <a:pt x="4015" y="8892"/>
                  </a:cubicBezTo>
                  <a:cubicBezTo>
                    <a:pt x="3979" y="8685"/>
                    <a:pt x="3938" y="8454"/>
                    <a:pt x="4181" y="8382"/>
                  </a:cubicBezTo>
                  <a:lnTo>
                    <a:pt x="4208" y="8375"/>
                  </a:lnTo>
                  <a:cubicBezTo>
                    <a:pt x="4241" y="8368"/>
                    <a:pt x="4284" y="8351"/>
                    <a:pt x="4312" y="8337"/>
                  </a:cubicBezTo>
                  <a:cubicBezTo>
                    <a:pt x="4391" y="8285"/>
                    <a:pt x="4434" y="8213"/>
                    <a:pt x="4446" y="8108"/>
                  </a:cubicBezTo>
                  <a:cubicBezTo>
                    <a:pt x="4465" y="7944"/>
                    <a:pt x="4420" y="7815"/>
                    <a:pt x="4379" y="7701"/>
                  </a:cubicBezTo>
                  <a:cubicBezTo>
                    <a:pt x="4331" y="7553"/>
                    <a:pt x="4279" y="7403"/>
                    <a:pt x="4415" y="7265"/>
                  </a:cubicBezTo>
                  <a:cubicBezTo>
                    <a:pt x="4474" y="7208"/>
                    <a:pt x="4493" y="7194"/>
                    <a:pt x="4546" y="7156"/>
                  </a:cubicBezTo>
                  <a:cubicBezTo>
                    <a:pt x="4591" y="7122"/>
                    <a:pt x="4663" y="7070"/>
                    <a:pt x="4815" y="6951"/>
                  </a:cubicBezTo>
                  <a:cubicBezTo>
                    <a:pt x="4958" y="6839"/>
                    <a:pt x="4984" y="6755"/>
                    <a:pt x="5027" y="6632"/>
                  </a:cubicBezTo>
                  <a:cubicBezTo>
                    <a:pt x="5056" y="6553"/>
                    <a:pt x="5087" y="6462"/>
                    <a:pt x="5149" y="6348"/>
                  </a:cubicBezTo>
                  <a:cubicBezTo>
                    <a:pt x="5225" y="6212"/>
                    <a:pt x="5237" y="6069"/>
                    <a:pt x="5182" y="5969"/>
                  </a:cubicBezTo>
                  <a:cubicBezTo>
                    <a:pt x="5134" y="5881"/>
                    <a:pt x="5032" y="5833"/>
                    <a:pt x="4898" y="5831"/>
                  </a:cubicBezTo>
                  <a:lnTo>
                    <a:pt x="4772" y="5831"/>
                  </a:lnTo>
                  <a:cubicBezTo>
                    <a:pt x="4753" y="5832"/>
                    <a:pt x="4735" y="5832"/>
                    <a:pt x="4719" y="5832"/>
                  </a:cubicBezTo>
                  <a:cubicBezTo>
                    <a:pt x="4639" y="5832"/>
                    <a:pt x="4586" y="5824"/>
                    <a:pt x="4505" y="5779"/>
                  </a:cubicBezTo>
                  <a:cubicBezTo>
                    <a:pt x="4329" y="5681"/>
                    <a:pt x="4136" y="5445"/>
                    <a:pt x="4058" y="5228"/>
                  </a:cubicBezTo>
                  <a:cubicBezTo>
                    <a:pt x="3993" y="5050"/>
                    <a:pt x="4043" y="4895"/>
                    <a:pt x="4105" y="4704"/>
                  </a:cubicBezTo>
                  <a:cubicBezTo>
                    <a:pt x="4122" y="4659"/>
                    <a:pt x="4139" y="4609"/>
                    <a:pt x="4153" y="4557"/>
                  </a:cubicBezTo>
                  <a:cubicBezTo>
                    <a:pt x="4165" y="4511"/>
                    <a:pt x="4196" y="4478"/>
                    <a:pt x="4236" y="4464"/>
                  </a:cubicBezTo>
                  <a:cubicBezTo>
                    <a:pt x="4251" y="4459"/>
                    <a:pt x="4267" y="4456"/>
                    <a:pt x="4283" y="4456"/>
                  </a:cubicBezTo>
                  <a:cubicBezTo>
                    <a:pt x="4312" y="4456"/>
                    <a:pt x="4341" y="4465"/>
                    <a:pt x="4367" y="4485"/>
                  </a:cubicBezTo>
                  <a:cubicBezTo>
                    <a:pt x="4529" y="4592"/>
                    <a:pt x="4541" y="4800"/>
                    <a:pt x="4546" y="4921"/>
                  </a:cubicBezTo>
                  <a:cubicBezTo>
                    <a:pt x="4546" y="4940"/>
                    <a:pt x="4546" y="4954"/>
                    <a:pt x="4551" y="4969"/>
                  </a:cubicBezTo>
                  <a:cubicBezTo>
                    <a:pt x="4565" y="5121"/>
                    <a:pt x="4634" y="5240"/>
                    <a:pt x="4736" y="5295"/>
                  </a:cubicBezTo>
                  <a:cubicBezTo>
                    <a:pt x="4769" y="5312"/>
                    <a:pt x="4800" y="5320"/>
                    <a:pt x="4831" y="5320"/>
                  </a:cubicBezTo>
                  <a:cubicBezTo>
                    <a:pt x="4864" y="5320"/>
                    <a:pt x="4895" y="5311"/>
                    <a:pt x="4925" y="5295"/>
                  </a:cubicBezTo>
                  <a:lnTo>
                    <a:pt x="4979" y="5262"/>
                  </a:lnTo>
                  <a:cubicBezTo>
                    <a:pt x="5109" y="5183"/>
                    <a:pt x="5254" y="5094"/>
                    <a:pt x="5400" y="5094"/>
                  </a:cubicBezTo>
                  <a:cubicBezTo>
                    <a:pt x="5431" y="5094"/>
                    <a:pt x="5461" y="5098"/>
                    <a:pt x="5492" y="5107"/>
                  </a:cubicBezTo>
                  <a:cubicBezTo>
                    <a:pt x="5515" y="5116"/>
                    <a:pt x="5539" y="5119"/>
                    <a:pt x="5565" y="5121"/>
                  </a:cubicBezTo>
                  <a:lnTo>
                    <a:pt x="5611" y="5131"/>
                  </a:lnTo>
                  <a:cubicBezTo>
                    <a:pt x="5620" y="5132"/>
                    <a:pt x="5630" y="5133"/>
                    <a:pt x="5639" y="5133"/>
                  </a:cubicBezTo>
                  <a:cubicBezTo>
                    <a:pt x="5709" y="5133"/>
                    <a:pt x="5763" y="5089"/>
                    <a:pt x="5794" y="5040"/>
                  </a:cubicBezTo>
                  <a:cubicBezTo>
                    <a:pt x="5849" y="4962"/>
                    <a:pt x="5849" y="4866"/>
                    <a:pt x="5796" y="4785"/>
                  </a:cubicBezTo>
                  <a:cubicBezTo>
                    <a:pt x="5713" y="4647"/>
                    <a:pt x="5577" y="4604"/>
                    <a:pt x="5427" y="4557"/>
                  </a:cubicBezTo>
                  <a:lnTo>
                    <a:pt x="5411" y="4550"/>
                  </a:lnTo>
                  <a:cubicBezTo>
                    <a:pt x="5194" y="4483"/>
                    <a:pt x="4958" y="4383"/>
                    <a:pt x="4898" y="4125"/>
                  </a:cubicBezTo>
                  <a:cubicBezTo>
                    <a:pt x="4856" y="3949"/>
                    <a:pt x="4963" y="3794"/>
                    <a:pt x="5091" y="3728"/>
                  </a:cubicBezTo>
                  <a:cubicBezTo>
                    <a:pt x="5134" y="3707"/>
                    <a:pt x="5177" y="3697"/>
                    <a:pt x="5216" y="3697"/>
                  </a:cubicBezTo>
                  <a:cubicBezTo>
                    <a:pt x="5274" y="3697"/>
                    <a:pt x="5326" y="3719"/>
                    <a:pt x="5363" y="3761"/>
                  </a:cubicBezTo>
                  <a:lnTo>
                    <a:pt x="5372" y="3771"/>
                  </a:lnTo>
                  <a:cubicBezTo>
                    <a:pt x="5396" y="3799"/>
                    <a:pt x="5420" y="3828"/>
                    <a:pt x="5442" y="3868"/>
                  </a:cubicBezTo>
                  <a:cubicBezTo>
                    <a:pt x="5511" y="4023"/>
                    <a:pt x="5682" y="4235"/>
                    <a:pt x="5923" y="4318"/>
                  </a:cubicBezTo>
                  <a:cubicBezTo>
                    <a:pt x="6018" y="4349"/>
                    <a:pt x="6116" y="4357"/>
                    <a:pt x="6254" y="4366"/>
                  </a:cubicBezTo>
                  <a:cubicBezTo>
                    <a:pt x="6323" y="4368"/>
                    <a:pt x="6397" y="4371"/>
                    <a:pt x="6485" y="4380"/>
                  </a:cubicBezTo>
                  <a:cubicBezTo>
                    <a:pt x="6623" y="4395"/>
                    <a:pt x="6799" y="4452"/>
                    <a:pt x="6883" y="4576"/>
                  </a:cubicBezTo>
                  <a:cubicBezTo>
                    <a:pt x="6926" y="4642"/>
                    <a:pt x="6942" y="4723"/>
                    <a:pt x="6918" y="4800"/>
                  </a:cubicBezTo>
                  <a:cubicBezTo>
                    <a:pt x="6902" y="4854"/>
                    <a:pt x="6890" y="4907"/>
                    <a:pt x="6883" y="4964"/>
                  </a:cubicBezTo>
                  <a:lnTo>
                    <a:pt x="6876" y="4988"/>
                  </a:lnTo>
                  <a:cubicBezTo>
                    <a:pt x="6871" y="5033"/>
                    <a:pt x="6871" y="5074"/>
                    <a:pt x="6878" y="5116"/>
                  </a:cubicBezTo>
                  <a:cubicBezTo>
                    <a:pt x="6897" y="5205"/>
                    <a:pt x="6947" y="5245"/>
                    <a:pt x="7007" y="5293"/>
                  </a:cubicBezTo>
                  <a:cubicBezTo>
                    <a:pt x="7033" y="5312"/>
                    <a:pt x="7064" y="5336"/>
                    <a:pt x="7090" y="5367"/>
                  </a:cubicBezTo>
                  <a:cubicBezTo>
                    <a:pt x="7219" y="5502"/>
                    <a:pt x="7219" y="5598"/>
                    <a:pt x="7216" y="5764"/>
                  </a:cubicBezTo>
                  <a:cubicBezTo>
                    <a:pt x="7211" y="5805"/>
                    <a:pt x="7211" y="5853"/>
                    <a:pt x="7216" y="5907"/>
                  </a:cubicBezTo>
                  <a:cubicBezTo>
                    <a:pt x="7216" y="5991"/>
                    <a:pt x="7266" y="6050"/>
                    <a:pt x="7338" y="6062"/>
                  </a:cubicBezTo>
                  <a:cubicBezTo>
                    <a:pt x="7347" y="6064"/>
                    <a:pt x="7357" y="6065"/>
                    <a:pt x="7367" y="6065"/>
                  </a:cubicBezTo>
                  <a:cubicBezTo>
                    <a:pt x="7447" y="6065"/>
                    <a:pt x="7548" y="6002"/>
                    <a:pt x="7609" y="5824"/>
                  </a:cubicBezTo>
                  <a:lnTo>
                    <a:pt x="7624" y="5776"/>
                  </a:lnTo>
                  <a:cubicBezTo>
                    <a:pt x="7693" y="5579"/>
                    <a:pt x="7755" y="5390"/>
                    <a:pt x="7981" y="5321"/>
                  </a:cubicBezTo>
                  <a:cubicBezTo>
                    <a:pt x="8031" y="5307"/>
                    <a:pt x="8145" y="5269"/>
                    <a:pt x="8174" y="5252"/>
                  </a:cubicBezTo>
                  <a:cubicBezTo>
                    <a:pt x="8272" y="5200"/>
                    <a:pt x="8279" y="5152"/>
                    <a:pt x="8291" y="5047"/>
                  </a:cubicBezTo>
                  <a:lnTo>
                    <a:pt x="8303" y="4964"/>
                  </a:lnTo>
                  <a:cubicBezTo>
                    <a:pt x="8312" y="4883"/>
                    <a:pt x="8319" y="4812"/>
                    <a:pt x="8367" y="4740"/>
                  </a:cubicBezTo>
                  <a:cubicBezTo>
                    <a:pt x="8409" y="4672"/>
                    <a:pt x="8481" y="4637"/>
                    <a:pt x="8561" y="4637"/>
                  </a:cubicBezTo>
                  <a:cubicBezTo>
                    <a:pt x="8591" y="4637"/>
                    <a:pt x="8622" y="4642"/>
                    <a:pt x="8653" y="4652"/>
                  </a:cubicBezTo>
                  <a:cubicBezTo>
                    <a:pt x="8791" y="4695"/>
                    <a:pt x="8879" y="4819"/>
                    <a:pt x="8874" y="4952"/>
                  </a:cubicBezTo>
                  <a:cubicBezTo>
                    <a:pt x="8872" y="5016"/>
                    <a:pt x="8862" y="5081"/>
                    <a:pt x="8855" y="5133"/>
                  </a:cubicBezTo>
                  <a:cubicBezTo>
                    <a:pt x="8838" y="5278"/>
                    <a:pt x="8831" y="5367"/>
                    <a:pt x="8886" y="5433"/>
                  </a:cubicBezTo>
                  <a:cubicBezTo>
                    <a:pt x="8900" y="5455"/>
                    <a:pt x="8922" y="5474"/>
                    <a:pt x="8950" y="5493"/>
                  </a:cubicBezTo>
                  <a:cubicBezTo>
                    <a:pt x="9189" y="5657"/>
                    <a:pt x="9170" y="5807"/>
                    <a:pt x="9151" y="5950"/>
                  </a:cubicBezTo>
                  <a:cubicBezTo>
                    <a:pt x="9143" y="5998"/>
                    <a:pt x="9136" y="6045"/>
                    <a:pt x="9139" y="6098"/>
                  </a:cubicBezTo>
                  <a:cubicBezTo>
                    <a:pt x="9148" y="6324"/>
                    <a:pt x="9310" y="6443"/>
                    <a:pt x="9413" y="6467"/>
                  </a:cubicBezTo>
                  <a:cubicBezTo>
                    <a:pt x="9417" y="6468"/>
                    <a:pt x="9423" y="6468"/>
                    <a:pt x="9429" y="6468"/>
                  </a:cubicBezTo>
                  <a:cubicBezTo>
                    <a:pt x="9443" y="6468"/>
                    <a:pt x="9459" y="6465"/>
                    <a:pt x="9472" y="6455"/>
                  </a:cubicBezTo>
                  <a:cubicBezTo>
                    <a:pt x="9498" y="6431"/>
                    <a:pt x="9505" y="6369"/>
                    <a:pt x="9489" y="6291"/>
                  </a:cubicBezTo>
                  <a:cubicBezTo>
                    <a:pt x="9482" y="6238"/>
                    <a:pt x="9467" y="6200"/>
                    <a:pt x="9453" y="6157"/>
                  </a:cubicBezTo>
                  <a:cubicBezTo>
                    <a:pt x="9434" y="6091"/>
                    <a:pt x="9413" y="6024"/>
                    <a:pt x="9420" y="5943"/>
                  </a:cubicBezTo>
                  <a:cubicBezTo>
                    <a:pt x="9426" y="5792"/>
                    <a:pt x="9543" y="5776"/>
                    <a:pt x="9620" y="5776"/>
                  </a:cubicBezTo>
                  <a:cubicBezTo>
                    <a:pt x="9630" y="5776"/>
                    <a:pt x="9638" y="5776"/>
                    <a:pt x="9646" y="5776"/>
                  </a:cubicBezTo>
                  <a:lnTo>
                    <a:pt x="9737" y="5779"/>
                  </a:lnTo>
                  <a:cubicBezTo>
                    <a:pt x="9767" y="5781"/>
                    <a:pt x="9788" y="5782"/>
                    <a:pt x="9804" y="5782"/>
                  </a:cubicBezTo>
                  <a:cubicBezTo>
                    <a:pt x="9827" y="5782"/>
                    <a:pt x="9839" y="5780"/>
                    <a:pt x="9853" y="5774"/>
                  </a:cubicBezTo>
                  <a:cubicBezTo>
                    <a:pt x="10006" y="5724"/>
                    <a:pt x="10065" y="5569"/>
                    <a:pt x="10046" y="5479"/>
                  </a:cubicBezTo>
                  <a:cubicBezTo>
                    <a:pt x="10030" y="5378"/>
                    <a:pt x="9951" y="5307"/>
                    <a:pt x="9879" y="5240"/>
                  </a:cubicBezTo>
                  <a:cubicBezTo>
                    <a:pt x="9827" y="5193"/>
                    <a:pt x="9784" y="5155"/>
                    <a:pt x="9760" y="5105"/>
                  </a:cubicBezTo>
                  <a:cubicBezTo>
                    <a:pt x="9737" y="5050"/>
                    <a:pt x="9741" y="4990"/>
                    <a:pt x="9770" y="4943"/>
                  </a:cubicBezTo>
                  <a:cubicBezTo>
                    <a:pt x="9801" y="4900"/>
                    <a:pt x="9851" y="4871"/>
                    <a:pt x="9908" y="4871"/>
                  </a:cubicBezTo>
                  <a:lnTo>
                    <a:pt x="10065" y="4871"/>
                  </a:lnTo>
                  <a:cubicBezTo>
                    <a:pt x="10072" y="4871"/>
                    <a:pt x="10077" y="4871"/>
                    <a:pt x="10084" y="4873"/>
                  </a:cubicBezTo>
                  <a:lnTo>
                    <a:pt x="10108" y="4873"/>
                  </a:lnTo>
                  <a:cubicBezTo>
                    <a:pt x="10137" y="4873"/>
                    <a:pt x="10163" y="4873"/>
                    <a:pt x="10194" y="4871"/>
                  </a:cubicBezTo>
                  <a:cubicBezTo>
                    <a:pt x="10280" y="4866"/>
                    <a:pt x="10342" y="4847"/>
                    <a:pt x="10389" y="4807"/>
                  </a:cubicBezTo>
                  <a:cubicBezTo>
                    <a:pt x="10494" y="4716"/>
                    <a:pt x="10556" y="4597"/>
                    <a:pt x="10570" y="4459"/>
                  </a:cubicBezTo>
                  <a:cubicBezTo>
                    <a:pt x="10582" y="4357"/>
                    <a:pt x="10546" y="4318"/>
                    <a:pt x="10423" y="4240"/>
                  </a:cubicBezTo>
                  <a:cubicBezTo>
                    <a:pt x="10208" y="4106"/>
                    <a:pt x="10065" y="3899"/>
                    <a:pt x="10030" y="3675"/>
                  </a:cubicBezTo>
                  <a:cubicBezTo>
                    <a:pt x="10003" y="3511"/>
                    <a:pt x="10041" y="3354"/>
                    <a:pt x="10130" y="3244"/>
                  </a:cubicBezTo>
                  <a:cubicBezTo>
                    <a:pt x="10190" y="3171"/>
                    <a:pt x="10250" y="3153"/>
                    <a:pt x="10294" y="3153"/>
                  </a:cubicBezTo>
                  <a:cubicBezTo>
                    <a:pt x="10298" y="3153"/>
                    <a:pt x="10301" y="3153"/>
                    <a:pt x="10304" y="3154"/>
                  </a:cubicBezTo>
                  <a:cubicBezTo>
                    <a:pt x="10344" y="3156"/>
                    <a:pt x="10411" y="3177"/>
                    <a:pt x="10470" y="3261"/>
                  </a:cubicBezTo>
                  <a:cubicBezTo>
                    <a:pt x="10506" y="3316"/>
                    <a:pt x="10525" y="3377"/>
                    <a:pt x="10551" y="3449"/>
                  </a:cubicBezTo>
                  <a:cubicBezTo>
                    <a:pt x="10566" y="3497"/>
                    <a:pt x="10582" y="3549"/>
                    <a:pt x="10606" y="3606"/>
                  </a:cubicBezTo>
                  <a:cubicBezTo>
                    <a:pt x="10658" y="3725"/>
                    <a:pt x="10742" y="3771"/>
                    <a:pt x="10789" y="3792"/>
                  </a:cubicBezTo>
                  <a:cubicBezTo>
                    <a:pt x="10415" y="2570"/>
                    <a:pt x="9779" y="1462"/>
                    <a:pt x="8948" y="507"/>
                  </a:cubicBezTo>
                  <a:cubicBezTo>
                    <a:pt x="8796" y="574"/>
                    <a:pt x="8672" y="605"/>
                    <a:pt x="8569" y="617"/>
                  </a:cubicBezTo>
                  <a:cubicBezTo>
                    <a:pt x="8520" y="625"/>
                    <a:pt x="8474" y="626"/>
                    <a:pt x="8435" y="626"/>
                  </a:cubicBezTo>
                  <a:cubicBezTo>
                    <a:pt x="8419" y="626"/>
                    <a:pt x="8404" y="626"/>
                    <a:pt x="8391" y="626"/>
                  </a:cubicBezTo>
                  <a:lnTo>
                    <a:pt x="8333" y="626"/>
                  </a:lnTo>
                  <a:cubicBezTo>
                    <a:pt x="8325" y="626"/>
                    <a:pt x="8317" y="627"/>
                    <a:pt x="8309" y="627"/>
                  </a:cubicBezTo>
                  <a:cubicBezTo>
                    <a:pt x="8125" y="627"/>
                    <a:pt x="7881" y="552"/>
                    <a:pt x="7733" y="393"/>
                  </a:cubicBezTo>
                  <a:cubicBezTo>
                    <a:pt x="7714" y="369"/>
                    <a:pt x="7695" y="345"/>
                    <a:pt x="7674" y="321"/>
                  </a:cubicBezTo>
                  <a:cubicBezTo>
                    <a:pt x="7600" y="226"/>
                    <a:pt x="7524" y="133"/>
                    <a:pt x="7297" y="54"/>
                  </a:cubicBezTo>
                  <a:cubicBezTo>
                    <a:pt x="7199" y="18"/>
                    <a:pt x="7095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2052030" y="1918076"/>
              <a:ext cx="431729" cy="116598"/>
            </a:xfrm>
            <a:custGeom>
              <a:avLst/>
              <a:gdLst/>
              <a:ahLst/>
              <a:cxnLst/>
              <a:rect l="l" t="t" r="r" b="b"/>
              <a:pathLst>
                <a:path w="11097" h="2997" extrusionOk="0">
                  <a:moveTo>
                    <a:pt x="7866" y="0"/>
                  </a:moveTo>
                  <a:cubicBezTo>
                    <a:pt x="7831" y="0"/>
                    <a:pt x="7793" y="10"/>
                    <a:pt x="7745" y="23"/>
                  </a:cubicBezTo>
                  <a:cubicBezTo>
                    <a:pt x="7499" y="83"/>
                    <a:pt x="7280" y="281"/>
                    <a:pt x="7087" y="455"/>
                  </a:cubicBezTo>
                  <a:cubicBezTo>
                    <a:pt x="6916" y="607"/>
                    <a:pt x="6785" y="726"/>
                    <a:pt x="6651" y="748"/>
                  </a:cubicBezTo>
                  <a:cubicBezTo>
                    <a:pt x="6631" y="750"/>
                    <a:pt x="6611" y="751"/>
                    <a:pt x="6592" y="751"/>
                  </a:cubicBezTo>
                  <a:cubicBezTo>
                    <a:pt x="6365" y="751"/>
                    <a:pt x="6219" y="577"/>
                    <a:pt x="6089" y="421"/>
                  </a:cubicBezTo>
                  <a:cubicBezTo>
                    <a:pt x="5949" y="254"/>
                    <a:pt x="5846" y="145"/>
                    <a:pt x="5696" y="145"/>
                  </a:cubicBezTo>
                  <a:cubicBezTo>
                    <a:pt x="5671" y="145"/>
                    <a:pt x="5644" y="148"/>
                    <a:pt x="5615" y="154"/>
                  </a:cubicBezTo>
                  <a:cubicBezTo>
                    <a:pt x="5503" y="178"/>
                    <a:pt x="5389" y="302"/>
                    <a:pt x="5270" y="433"/>
                  </a:cubicBezTo>
                  <a:cubicBezTo>
                    <a:pt x="5165" y="550"/>
                    <a:pt x="5046" y="683"/>
                    <a:pt x="4900" y="776"/>
                  </a:cubicBezTo>
                  <a:cubicBezTo>
                    <a:pt x="4826" y="825"/>
                    <a:pt x="4760" y="841"/>
                    <a:pt x="4702" y="841"/>
                  </a:cubicBezTo>
                  <a:cubicBezTo>
                    <a:pt x="4621" y="841"/>
                    <a:pt x="4556" y="808"/>
                    <a:pt x="4507" y="781"/>
                  </a:cubicBezTo>
                  <a:cubicBezTo>
                    <a:pt x="4465" y="760"/>
                    <a:pt x="4440" y="749"/>
                    <a:pt x="4418" y="749"/>
                  </a:cubicBezTo>
                  <a:cubicBezTo>
                    <a:pt x="4411" y="749"/>
                    <a:pt x="4403" y="750"/>
                    <a:pt x="4395" y="752"/>
                  </a:cubicBezTo>
                  <a:cubicBezTo>
                    <a:pt x="4336" y="769"/>
                    <a:pt x="4279" y="791"/>
                    <a:pt x="4229" y="812"/>
                  </a:cubicBezTo>
                  <a:cubicBezTo>
                    <a:pt x="4106" y="860"/>
                    <a:pt x="3999" y="896"/>
                    <a:pt x="3897" y="896"/>
                  </a:cubicBezTo>
                  <a:cubicBezTo>
                    <a:pt x="3725" y="896"/>
                    <a:pt x="3566" y="794"/>
                    <a:pt x="3374" y="478"/>
                  </a:cubicBezTo>
                  <a:cubicBezTo>
                    <a:pt x="3314" y="381"/>
                    <a:pt x="3223" y="312"/>
                    <a:pt x="3126" y="288"/>
                  </a:cubicBezTo>
                  <a:cubicBezTo>
                    <a:pt x="3103" y="282"/>
                    <a:pt x="3081" y="279"/>
                    <a:pt x="3059" y="279"/>
                  </a:cubicBezTo>
                  <a:cubicBezTo>
                    <a:pt x="3010" y="279"/>
                    <a:pt x="2963" y="294"/>
                    <a:pt x="2919" y="324"/>
                  </a:cubicBezTo>
                  <a:cubicBezTo>
                    <a:pt x="2735" y="440"/>
                    <a:pt x="2768" y="588"/>
                    <a:pt x="2840" y="841"/>
                  </a:cubicBezTo>
                  <a:cubicBezTo>
                    <a:pt x="2895" y="1031"/>
                    <a:pt x="2957" y="1250"/>
                    <a:pt x="2826" y="1434"/>
                  </a:cubicBezTo>
                  <a:cubicBezTo>
                    <a:pt x="2763" y="1522"/>
                    <a:pt x="2687" y="1555"/>
                    <a:pt x="2606" y="1555"/>
                  </a:cubicBezTo>
                  <a:cubicBezTo>
                    <a:pt x="2470" y="1555"/>
                    <a:pt x="2322" y="1462"/>
                    <a:pt x="2199" y="1386"/>
                  </a:cubicBezTo>
                  <a:cubicBezTo>
                    <a:pt x="2090" y="1315"/>
                    <a:pt x="1970" y="1243"/>
                    <a:pt x="1889" y="1243"/>
                  </a:cubicBezTo>
                  <a:lnTo>
                    <a:pt x="1887" y="1243"/>
                  </a:lnTo>
                  <a:cubicBezTo>
                    <a:pt x="1825" y="1243"/>
                    <a:pt x="1730" y="1291"/>
                    <a:pt x="1639" y="1336"/>
                  </a:cubicBezTo>
                  <a:cubicBezTo>
                    <a:pt x="1528" y="1389"/>
                    <a:pt x="1412" y="1446"/>
                    <a:pt x="1305" y="1446"/>
                  </a:cubicBezTo>
                  <a:cubicBezTo>
                    <a:pt x="1263" y="1446"/>
                    <a:pt x="1223" y="1438"/>
                    <a:pt x="1184" y="1417"/>
                  </a:cubicBezTo>
                  <a:cubicBezTo>
                    <a:pt x="1096" y="1365"/>
                    <a:pt x="1041" y="1262"/>
                    <a:pt x="1025" y="1091"/>
                  </a:cubicBezTo>
                  <a:cubicBezTo>
                    <a:pt x="1008" y="945"/>
                    <a:pt x="1080" y="817"/>
                    <a:pt x="1146" y="695"/>
                  </a:cubicBezTo>
                  <a:cubicBezTo>
                    <a:pt x="1192" y="612"/>
                    <a:pt x="1234" y="531"/>
                    <a:pt x="1244" y="457"/>
                  </a:cubicBezTo>
                  <a:cubicBezTo>
                    <a:pt x="1263" y="312"/>
                    <a:pt x="1184" y="231"/>
                    <a:pt x="1115" y="207"/>
                  </a:cubicBezTo>
                  <a:cubicBezTo>
                    <a:pt x="1105" y="203"/>
                    <a:pt x="1094" y="202"/>
                    <a:pt x="1083" y="202"/>
                  </a:cubicBezTo>
                  <a:cubicBezTo>
                    <a:pt x="1055" y="202"/>
                    <a:pt x="1022" y="211"/>
                    <a:pt x="980" y="221"/>
                  </a:cubicBezTo>
                  <a:cubicBezTo>
                    <a:pt x="899" y="240"/>
                    <a:pt x="827" y="305"/>
                    <a:pt x="763" y="371"/>
                  </a:cubicBezTo>
                  <a:lnTo>
                    <a:pt x="722" y="409"/>
                  </a:lnTo>
                  <a:cubicBezTo>
                    <a:pt x="494" y="648"/>
                    <a:pt x="239" y="881"/>
                    <a:pt x="0" y="991"/>
                  </a:cubicBezTo>
                  <a:cubicBezTo>
                    <a:pt x="134" y="1100"/>
                    <a:pt x="267" y="1205"/>
                    <a:pt x="405" y="1310"/>
                  </a:cubicBezTo>
                  <a:cubicBezTo>
                    <a:pt x="1835" y="2370"/>
                    <a:pt x="3605" y="2996"/>
                    <a:pt x="5520" y="2996"/>
                  </a:cubicBezTo>
                  <a:cubicBezTo>
                    <a:pt x="5587" y="2996"/>
                    <a:pt x="5653" y="2996"/>
                    <a:pt x="5720" y="2994"/>
                  </a:cubicBezTo>
                  <a:cubicBezTo>
                    <a:pt x="5758" y="2994"/>
                    <a:pt x="5794" y="2994"/>
                    <a:pt x="5830" y="2992"/>
                  </a:cubicBezTo>
                  <a:cubicBezTo>
                    <a:pt x="5872" y="2989"/>
                    <a:pt x="5911" y="2989"/>
                    <a:pt x="5951" y="2984"/>
                  </a:cubicBezTo>
                  <a:cubicBezTo>
                    <a:pt x="6034" y="2982"/>
                    <a:pt x="6115" y="2980"/>
                    <a:pt x="6199" y="2970"/>
                  </a:cubicBezTo>
                  <a:cubicBezTo>
                    <a:pt x="6254" y="2965"/>
                    <a:pt x="6306" y="2961"/>
                    <a:pt x="6361" y="2956"/>
                  </a:cubicBezTo>
                  <a:cubicBezTo>
                    <a:pt x="6399" y="2954"/>
                    <a:pt x="6437" y="2949"/>
                    <a:pt x="6475" y="2944"/>
                  </a:cubicBezTo>
                  <a:cubicBezTo>
                    <a:pt x="6566" y="2932"/>
                    <a:pt x="6654" y="2923"/>
                    <a:pt x="6744" y="2908"/>
                  </a:cubicBezTo>
                  <a:cubicBezTo>
                    <a:pt x="6790" y="2901"/>
                    <a:pt x="6830" y="2896"/>
                    <a:pt x="6873" y="2887"/>
                  </a:cubicBezTo>
                  <a:cubicBezTo>
                    <a:pt x="7006" y="2865"/>
                    <a:pt x="7140" y="2846"/>
                    <a:pt x="7271" y="2815"/>
                  </a:cubicBezTo>
                  <a:cubicBezTo>
                    <a:pt x="7397" y="2789"/>
                    <a:pt x="7521" y="2763"/>
                    <a:pt x="7642" y="2730"/>
                  </a:cubicBezTo>
                  <a:cubicBezTo>
                    <a:pt x="7707" y="2718"/>
                    <a:pt x="7769" y="2699"/>
                    <a:pt x="7828" y="2682"/>
                  </a:cubicBezTo>
                  <a:cubicBezTo>
                    <a:pt x="7869" y="2670"/>
                    <a:pt x="7909" y="2658"/>
                    <a:pt x="7950" y="2646"/>
                  </a:cubicBezTo>
                  <a:lnTo>
                    <a:pt x="8066" y="2610"/>
                  </a:lnTo>
                  <a:cubicBezTo>
                    <a:pt x="8112" y="2596"/>
                    <a:pt x="8159" y="2580"/>
                    <a:pt x="8202" y="2565"/>
                  </a:cubicBezTo>
                  <a:cubicBezTo>
                    <a:pt x="8259" y="2549"/>
                    <a:pt x="8314" y="2529"/>
                    <a:pt x="8369" y="2508"/>
                  </a:cubicBezTo>
                  <a:cubicBezTo>
                    <a:pt x="8426" y="2489"/>
                    <a:pt x="8486" y="2468"/>
                    <a:pt x="8545" y="2444"/>
                  </a:cubicBezTo>
                  <a:cubicBezTo>
                    <a:pt x="8662" y="2403"/>
                    <a:pt x="8779" y="2351"/>
                    <a:pt x="8893" y="2303"/>
                  </a:cubicBezTo>
                  <a:cubicBezTo>
                    <a:pt x="8950" y="2279"/>
                    <a:pt x="9007" y="2256"/>
                    <a:pt x="9064" y="2229"/>
                  </a:cubicBezTo>
                  <a:cubicBezTo>
                    <a:pt x="9119" y="2206"/>
                    <a:pt x="9176" y="2179"/>
                    <a:pt x="9234" y="2153"/>
                  </a:cubicBezTo>
                  <a:cubicBezTo>
                    <a:pt x="9910" y="1827"/>
                    <a:pt x="10534" y="1419"/>
                    <a:pt x="11096" y="938"/>
                  </a:cubicBezTo>
                  <a:cubicBezTo>
                    <a:pt x="11037" y="874"/>
                    <a:pt x="10994" y="798"/>
                    <a:pt x="10954" y="726"/>
                  </a:cubicBezTo>
                  <a:lnTo>
                    <a:pt x="10930" y="688"/>
                  </a:lnTo>
                  <a:cubicBezTo>
                    <a:pt x="10851" y="553"/>
                    <a:pt x="10757" y="486"/>
                    <a:pt x="10637" y="486"/>
                  </a:cubicBezTo>
                  <a:cubicBezTo>
                    <a:pt x="10569" y="486"/>
                    <a:pt x="10492" y="508"/>
                    <a:pt x="10406" y="552"/>
                  </a:cubicBezTo>
                  <a:cubicBezTo>
                    <a:pt x="10341" y="587"/>
                    <a:pt x="10259" y="628"/>
                    <a:pt x="10174" y="628"/>
                  </a:cubicBezTo>
                  <a:cubicBezTo>
                    <a:pt x="10100" y="628"/>
                    <a:pt x="10023" y="597"/>
                    <a:pt x="9953" y="500"/>
                  </a:cubicBezTo>
                  <a:lnTo>
                    <a:pt x="9941" y="486"/>
                  </a:lnTo>
                  <a:cubicBezTo>
                    <a:pt x="9874" y="390"/>
                    <a:pt x="9846" y="357"/>
                    <a:pt x="9786" y="355"/>
                  </a:cubicBezTo>
                  <a:lnTo>
                    <a:pt x="9781" y="355"/>
                  </a:lnTo>
                  <a:cubicBezTo>
                    <a:pt x="9541" y="355"/>
                    <a:pt x="9060" y="671"/>
                    <a:pt x="8805" y="845"/>
                  </a:cubicBezTo>
                  <a:cubicBezTo>
                    <a:pt x="8626" y="967"/>
                    <a:pt x="8559" y="1005"/>
                    <a:pt x="8512" y="1014"/>
                  </a:cubicBezTo>
                  <a:lnTo>
                    <a:pt x="8488" y="1017"/>
                  </a:lnTo>
                  <a:cubicBezTo>
                    <a:pt x="8468" y="1021"/>
                    <a:pt x="8438" y="1026"/>
                    <a:pt x="8405" y="1026"/>
                  </a:cubicBezTo>
                  <a:cubicBezTo>
                    <a:pt x="8334" y="1026"/>
                    <a:pt x="8246" y="1002"/>
                    <a:pt x="8188" y="886"/>
                  </a:cubicBezTo>
                  <a:cubicBezTo>
                    <a:pt x="8114" y="738"/>
                    <a:pt x="8104" y="548"/>
                    <a:pt x="8104" y="369"/>
                  </a:cubicBezTo>
                  <a:cubicBezTo>
                    <a:pt x="8104" y="343"/>
                    <a:pt x="8107" y="312"/>
                    <a:pt x="8107" y="283"/>
                  </a:cubicBezTo>
                  <a:lnTo>
                    <a:pt x="8107" y="255"/>
                  </a:lnTo>
                  <a:cubicBezTo>
                    <a:pt x="8107" y="126"/>
                    <a:pt x="8045" y="50"/>
                    <a:pt x="7912" y="7"/>
                  </a:cubicBezTo>
                  <a:cubicBezTo>
                    <a:pt x="7897" y="2"/>
                    <a:pt x="7882" y="0"/>
                    <a:pt x="7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1936832" y="1471330"/>
              <a:ext cx="208181" cy="438771"/>
            </a:xfrm>
            <a:custGeom>
              <a:avLst/>
              <a:gdLst/>
              <a:ahLst/>
              <a:cxnLst/>
              <a:rect l="l" t="t" r="r" b="b"/>
              <a:pathLst>
                <a:path w="5351" h="11278" extrusionOk="0">
                  <a:moveTo>
                    <a:pt x="2463" y="0"/>
                  </a:moveTo>
                  <a:cubicBezTo>
                    <a:pt x="2427" y="0"/>
                    <a:pt x="2390" y="9"/>
                    <a:pt x="2356" y="27"/>
                  </a:cubicBezTo>
                  <a:cubicBezTo>
                    <a:pt x="2273" y="67"/>
                    <a:pt x="2240" y="86"/>
                    <a:pt x="2204" y="108"/>
                  </a:cubicBezTo>
                  <a:cubicBezTo>
                    <a:pt x="2180" y="122"/>
                    <a:pt x="2154" y="137"/>
                    <a:pt x="2111" y="158"/>
                  </a:cubicBezTo>
                  <a:cubicBezTo>
                    <a:pt x="2099" y="163"/>
                    <a:pt x="2085" y="170"/>
                    <a:pt x="2073" y="175"/>
                  </a:cubicBezTo>
                  <a:cubicBezTo>
                    <a:pt x="1010" y="1363"/>
                    <a:pt x="274" y="2847"/>
                    <a:pt x="0" y="4491"/>
                  </a:cubicBezTo>
                  <a:cubicBezTo>
                    <a:pt x="58" y="4515"/>
                    <a:pt x="136" y="4529"/>
                    <a:pt x="272" y="4539"/>
                  </a:cubicBezTo>
                  <a:cubicBezTo>
                    <a:pt x="482" y="4553"/>
                    <a:pt x="536" y="4663"/>
                    <a:pt x="570" y="4729"/>
                  </a:cubicBezTo>
                  <a:cubicBezTo>
                    <a:pt x="575" y="4736"/>
                    <a:pt x="577" y="4746"/>
                    <a:pt x="584" y="4753"/>
                  </a:cubicBezTo>
                  <a:cubicBezTo>
                    <a:pt x="641" y="4844"/>
                    <a:pt x="729" y="4898"/>
                    <a:pt x="851" y="4913"/>
                  </a:cubicBezTo>
                  <a:cubicBezTo>
                    <a:pt x="1034" y="4934"/>
                    <a:pt x="1113" y="5046"/>
                    <a:pt x="1165" y="5146"/>
                  </a:cubicBezTo>
                  <a:cubicBezTo>
                    <a:pt x="1207" y="5234"/>
                    <a:pt x="1370" y="5514"/>
                    <a:pt x="1609" y="5514"/>
                  </a:cubicBezTo>
                  <a:cubicBezTo>
                    <a:pt x="1617" y="5514"/>
                    <a:pt x="1626" y="5514"/>
                    <a:pt x="1635" y="5513"/>
                  </a:cubicBezTo>
                  <a:cubicBezTo>
                    <a:pt x="1644" y="5508"/>
                    <a:pt x="1656" y="5508"/>
                    <a:pt x="1666" y="5508"/>
                  </a:cubicBezTo>
                  <a:cubicBezTo>
                    <a:pt x="1756" y="5508"/>
                    <a:pt x="1844" y="5549"/>
                    <a:pt x="1904" y="5615"/>
                  </a:cubicBezTo>
                  <a:cubicBezTo>
                    <a:pt x="1968" y="5692"/>
                    <a:pt x="1994" y="5794"/>
                    <a:pt x="1975" y="5897"/>
                  </a:cubicBezTo>
                  <a:cubicBezTo>
                    <a:pt x="1947" y="6020"/>
                    <a:pt x="1899" y="6068"/>
                    <a:pt x="1789" y="6173"/>
                  </a:cubicBezTo>
                  <a:cubicBezTo>
                    <a:pt x="1754" y="6206"/>
                    <a:pt x="1716" y="6247"/>
                    <a:pt x="1661" y="6301"/>
                  </a:cubicBezTo>
                  <a:cubicBezTo>
                    <a:pt x="1480" y="6490"/>
                    <a:pt x="1537" y="6802"/>
                    <a:pt x="1706" y="6973"/>
                  </a:cubicBezTo>
                  <a:cubicBezTo>
                    <a:pt x="1775" y="7042"/>
                    <a:pt x="1837" y="7090"/>
                    <a:pt x="1892" y="7133"/>
                  </a:cubicBezTo>
                  <a:cubicBezTo>
                    <a:pt x="1930" y="7161"/>
                    <a:pt x="1963" y="7185"/>
                    <a:pt x="1992" y="7216"/>
                  </a:cubicBezTo>
                  <a:cubicBezTo>
                    <a:pt x="2180" y="7402"/>
                    <a:pt x="2142" y="7564"/>
                    <a:pt x="2109" y="7707"/>
                  </a:cubicBezTo>
                  <a:cubicBezTo>
                    <a:pt x="2092" y="7778"/>
                    <a:pt x="2073" y="7852"/>
                    <a:pt x="2078" y="7936"/>
                  </a:cubicBezTo>
                  <a:cubicBezTo>
                    <a:pt x="2092" y="8057"/>
                    <a:pt x="2142" y="8100"/>
                    <a:pt x="2256" y="8188"/>
                  </a:cubicBezTo>
                  <a:cubicBezTo>
                    <a:pt x="2530" y="8403"/>
                    <a:pt x="2521" y="8674"/>
                    <a:pt x="2478" y="8889"/>
                  </a:cubicBezTo>
                  <a:cubicBezTo>
                    <a:pt x="2385" y="9353"/>
                    <a:pt x="2390" y="9360"/>
                    <a:pt x="2521" y="9651"/>
                  </a:cubicBezTo>
                  <a:lnTo>
                    <a:pt x="2561" y="9741"/>
                  </a:lnTo>
                  <a:cubicBezTo>
                    <a:pt x="2621" y="9875"/>
                    <a:pt x="2642" y="10018"/>
                    <a:pt x="2621" y="10161"/>
                  </a:cubicBezTo>
                  <a:cubicBezTo>
                    <a:pt x="2595" y="10344"/>
                    <a:pt x="2635" y="10508"/>
                    <a:pt x="2749" y="10663"/>
                  </a:cubicBezTo>
                  <a:lnTo>
                    <a:pt x="2771" y="10689"/>
                  </a:lnTo>
                  <a:cubicBezTo>
                    <a:pt x="2878" y="10816"/>
                    <a:pt x="3107" y="11128"/>
                    <a:pt x="3223" y="11209"/>
                  </a:cubicBezTo>
                  <a:cubicBezTo>
                    <a:pt x="3298" y="11259"/>
                    <a:pt x="3367" y="11278"/>
                    <a:pt x="3418" y="11278"/>
                  </a:cubicBezTo>
                  <a:cubicBezTo>
                    <a:pt x="3452" y="11278"/>
                    <a:pt x="3477" y="11270"/>
                    <a:pt x="3490" y="11256"/>
                  </a:cubicBezTo>
                  <a:cubicBezTo>
                    <a:pt x="3514" y="11230"/>
                    <a:pt x="3493" y="11171"/>
                    <a:pt x="3440" y="11102"/>
                  </a:cubicBezTo>
                  <a:lnTo>
                    <a:pt x="3378" y="11028"/>
                  </a:lnTo>
                  <a:cubicBezTo>
                    <a:pt x="3288" y="10916"/>
                    <a:pt x="3228" y="10844"/>
                    <a:pt x="3190" y="10730"/>
                  </a:cubicBezTo>
                  <a:cubicBezTo>
                    <a:pt x="3121" y="10532"/>
                    <a:pt x="3252" y="10485"/>
                    <a:pt x="3333" y="10456"/>
                  </a:cubicBezTo>
                  <a:cubicBezTo>
                    <a:pt x="3402" y="10427"/>
                    <a:pt x="3486" y="10399"/>
                    <a:pt x="3569" y="10292"/>
                  </a:cubicBezTo>
                  <a:cubicBezTo>
                    <a:pt x="3669" y="10161"/>
                    <a:pt x="3657" y="10094"/>
                    <a:pt x="3645" y="10010"/>
                  </a:cubicBezTo>
                  <a:cubicBezTo>
                    <a:pt x="3633" y="9927"/>
                    <a:pt x="3619" y="9827"/>
                    <a:pt x="3702" y="9689"/>
                  </a:cubicBezTo>
                  <a:cubicBezTo>
                    <a:pt x="3764" y="9589"/>
                    <a:pt x="3776" y="9505"/>
                    <a:pt x="3790" y="9420"/>
                  </a:cubicBezTo>
                  <a:cubicBezTo>
                    <a:pt x="3800" y="9365"/>
                    <a:pt x="3809" y="9313"/>
                    <a:pt x="3831" y="9258"/>
                  </a:cubicBezTo>
                  <a:cubicBezTo>
                    <a:pt x="3890" y="9105"/>
                    <a:pt x="4005" y="9062"/>
                    <a:pt x="4088" y="9055"/>
                  </a:cubicBezTo>
                  <a:cubicBezTo>
                    <a:pt x="4100" y="9053"/>
                    <a:pt x="4110" y="9053"/>
                    <a:pt x="4122" y="9050"/>
                  </a:cubicBezTo>
                  <a:cubicBezTo>
                    <a:pt x="4136" y="9046"/>
                    <a:pt x="4148" y="9043"/>
                    <a:pt x="4160" y="9043"/>
                  </a:cubicBezTo>
                  <a:cubicBezTo>
                    <a:pt x="4262" y="9031"/>
                    <a:pt x="4307" y="8943"/>
                    <a:pt x="4314" y="8865"/>
                  </a:cubicBezTo>
                  <a:cubicBezTo>
                    <a:pt x="4324" y="8779"/>
                    <a:pt x="4319" y="8743"/>
                    <a:pt x="4312" y="8700"/>
                  </a:cubicBezTo>
                  <a:cubicBezTo>
                    <a:pt x="4307" y="8662"/>
                    <a:pt x="4298" y="8617"/>
                    <a:pt x="4303" y="8538"/>
                  </a:cubicBezTo>
                  <a:cubicBezTo>
                    <a:pt x="4312" y="8391"/>
                    <a:pt x="4398" y="8300"/>
                    <a:pt x="4546" y="8288"/>
                  </a:cubicBezTo>
                  <a:cubicBezTo>
                    <a:pt x="4569" y="8283"/>
                    <a:pt x="4593" y="8283"/>
                    <a:pt x="4619" y="8283"/>
                  </a:cubicBezTo>
                  <a:cubicBezTo>
                    <a:pt x="4724" y="8283"/>
                    <a:pt x="4839" y="8281"/>
                    <a:pt x="4951" y="8162"/>
                  </a:cubicBezTo>
                  <a:cubicBezTo>
                    <a:pt x="5122" y="7974"/>
                    <a:pt x="5072" y="7805"/>
                    <a:pt x="5015" y="7624"/>
                  </a:cubicBezTo>
                  <a:cubicBezTo>
                    <a:pt x="4967" y="7469"/>
                    <a:pt x="4905" y="7278"/>
                    <a:pt x="5091" y="7147"/>
                  </a:cubicBezTo>
                  <a:cubicBezTo>
                    <a:pt x="5160" y="7100"/>
                    <a:pt x="5253" y="7033"/>
                    <a:pt x="5282" y="6961"/>
                  </a:cubicBezTo>
                  <a:cubicBezTo>
                    <a:pt x="5351" y="6802"/>
                    <a:pt x="5336" y="6640"/>
                    <a:pt x="5239" y="6518"/>
                  </a:cubicBezTo>
                  <a:cubicBezTo>
                    <a:pt x="5161" y="6423"/>
                    <a:pt x="5044" y="6370"/>
                    <a:pt x="4922" y="6370"/>
                  </a:cubicBezTo>
                  <a:cubicBezTo>
                    <a:pt x="4895" y="6370"/>
                    <a:pt x="4868" y="6373"/>
                    <a:pt x="4841" y="6378"/>
                  </a:cubicBezTo>
                  <a:cubicBezTo>
                    <a:pt x="4803" y="6387"/>
                    <a:pt x="4769" y="6394"/>
                    <a:pt x="4734" y="6402"/>
                  </a:cubicBezTo>
                  <a:cubicBezTo>
                    <a:pt x="4632" y="6425"/>
                    <a:pt x="4547" y="6444"/>
                    <a:pt x="4470" y="6444"/>
                  </a:cubicBezTo>
                  <a:cubicBezTo>
                    <a:pt x="4444" y="6444"/>
                    <a:pt x="4420" y="6442"/>
                    <a:pt x="4395" y="6437"/>
                  </a:cubicBezTo>
                  <a:cubicBezTo>
                    <a:pt x="4245" y="6406"/>
                    <a:pt x="4064" y="6301"/>
                    <a:pt x="4050" y="5982"/>
                  </a:cubicBezTo>
                  <a:cubicBezTo>
                    <a:pt x="4043" y="5866"/>
                    <a:pt x="3995" y="5670"/>
                    <a:pt x="3745" y="5656"/>
                  </a:cubicBezTo>
                  <a:lnTo>
                    <a:pt x="3705" y="5651"/>
                  </a:lnTo>
                  <a:cubicBezTo>
                    <a:pt x="3481" y="5637"/>
                    <a:pt x="3288" y="5625"/>
                    <a:pt x="3112" y="5294"/>
                  </a:cubicBezTo>
                  <a:cubicBezTo>
                    <a:pt x="3097" y="5268"/>
                    <a:pt x="3083" y="5244"/>
                    <a:pt x="3066" y="5220"/>
                  </a:cubicBezTo>
                  <a:cubicBezTo>
                    <a:pt x="3054" y="5199"/>
                    <a:pt x="3042" y="5182"/>
                    <a:pt x="3031" y="5163"/>
                  </a:cubicBezTo>
                  <a:cubicBezTo>
                    <a:pt x="3007" y="5121"/>
                    <a:pt x="2903" y="5071"/>
                    <a:pt x="2819" y="5071"/>
                  </a:cubicBezTo>
                  <a:cubicBezTo>
                    <a:pt x="2803" y="5071"/>
                    <a:pt x="2787" y="5073"/>
                    <a:pt x="2773" y="5077"/>
                  </a:cubicBezTo>
                  <a:cubicBezTo>
                    <a:pt x="2659" y="5113"/>
                    <a:pt x="2592" y="5160"/>
                    <a:pt x="2535" y="5203"/>
                  </a:cubicBezTo>
                  <a:cubicBezTo>
                    <a:pt x="2482" y="5239"/>
                    <a:pt x="2425" y="5280"/>
                    <a:pt x="2354" y="5280"/>
                  </a:cubicBezTo>
                  <a:cubicBezTo>
                    <a:pt x="2317" y="5280"/>
                    <a:pt x="2276" y="5269"/>
                    <a:pt x="2230" y="5241"/>
                  </a:cubicBezTo>
                  <a:cubicBezTo>
                    <a:pt x="2109" y="5168"/>
                    <a:pt x="2068" y="5163"/>
                    <a:pt x="2023" y="5163"/>
                  </a:cubicBezTo>
                  <a:cubicBezTo>
                    <a:pt x="2017" y="5163"/>
                    <a:pt x="2010" y="5163"/>
                    <a:pt x="2004" y="5163"/>
                  </a:cubicBezTo>
                  <a:cubicBezTo>
                    <a:pt x="1928" y="5163"/>
                    <a:pt x="1868" y="5176"/>
                    <a:pt x="1813" y="5191"/>
                  </a:cubicBezTo>
                  <a:cubicBezTo>
                    <a:pt x="1768" y="5202"/>
                    <a:pt x="1721" y="5213"/>
                    <a:pt x="1670" y="5213"/>
                  </a:cubicBezTo>
                  <a:cubicBezTo>
                    <a:pt x="1597" y="5213"/>
                    <a:pt x="1515" y="5190"/>
                    <a:pt x="1413" y="5108"/>
                  </a:cubicBezTo>
                  <a:cubicBezTo>
                    <a:pt x="1275" y="4996"/>
                    <a:pt x="1251" y="4841"/>
                    <a:pt x="1249" y="4732"/>
                  </a:cubicBezTo>
                  <a:cubicBezTo>
                    <a:pt x="1246" y="4694"/>
                    <a:pt x="1253" y="4648"/>
                    <a:pt x="1261" y="4596"/>
                  </a:cubicBezTo>
                  <a:cubicBezTo>
                    <a:pt x="1273" y="4513"/>
                    <a:pt x="1289" y="4381"/>
                    <a:pt x="1251" y="4334"/>
                  </a:cubicBezTo>
                  <a:cubicBezTo>
                    <a:pt x="1231" y="4307"/>
                    <a:pt x="1208" y="4294"/>
                    <a:pt x="1177" y="4294"/>
                  </a:cubicBezTo>
                  <a:cubicBezTo>
                    <a:pt x="1134" y="4294"/>
                    <a:pt x="1074" y="4319"/>
                    <a:pt x="984" y="4365"/>
                  </a:cubicBezTo>
                  <a:cubicBezTo>
                    <a:pt x="953" y="4381"/>
                    <a:pt x="925" y="4396"/>
                    <a:pt x="896" y="4408"/>
                  </a:cubicBezTo>
                  <a:cubicBezTo>
                    <a:pt x="864" y="4421"/>
                    <a:pt x="831" y="4427"/>
                    <a:pt x="797" y="4427"/>
                  </a:cubicBezTo>
                  <a:cubicBezTo>
                    <a:pt x="704" y="4427"/>
                    <a:pt x="610" y="4379"/>
                    <a:pt x="555" y="4293"/>
                  </a:cubicBezTo>
                  <a:cubicBezTo>
                    <a:pt x="415" y="4077"/>
                    <a:pt x="436" y="3633"/>
                    <a:pt x="653" y="3460"/>
                  </a:cubicBezTo>
                  <a:cubicBezTo>
                    <a:pt x="746" y="3386"/>
                    <a:pt x="853" y="3340"/>
                    <a:pt x="965" y="3333"/>
                  </a:cubicBezTo>
                  <a:cubicBezTo>
                    <a:pt x="991" y="3329"/>
                    <a:pt x="1015" y="3326"/>
                    <a:pt x="1039" y="3324"/>
                  </a:cubicBezTo>
                  <a:cubicBezTo>
                    <a:pt x="1097" y="3318"/>
                    <a:pt x="1156" y="3311"/>
                    <a:pt x="1218" y="3311"/>
                  </a:cubicBezTo>
                  <a:cubicBezTo>
                    <a:pt x="1227" y="3311"/>
                    <a:pt x="1237" y="3312"/>
                    <a:pt x="1246" y="3312"/>
                  </a:cubicBezTo>
                  <a:cubicBezTo>
                    <a:pt x="1262" y="3313"/>
                    <a:pt x="1276" y="3313"/>
                    <a:pt x="1289" y="3313"/>
                  </a:cubicBezTo>
                  <a:cubicBezTo>
                    <a:pt x="1369" y="3313"/>
                    <a:pt x="1400" y="3302"/>
                    <a:pt x="1420" y="3298"/>
                  </a:cubicBezTo>
                  <a:cubicBezTo>
                    <a:pt x="1440" y="3290"/>
                    <a:pt x="1460" y="3285"/>
                    <a:pt x="1481" y="3285"/>
                  </a:cubicBezTo>
                  <a:cubicBezTo>
                    <a:pt x="1503" y="3285"/>
                    <a:pt x="1527" y="3290"/>
                    <a:pt x="1558" y="3305"/>
                  </a:cubicBezTo>
                  <a:cubicBezTo>
                    <a:pt x="1699" y="3364"/>
                    <a:pt x="1680" y="3519"/>
                    <a:pt x="1666" y="3645"/>
                  </a:cubicBezTo>
                  <a:cubicBezTo>
                    <a:pt x="1651" y="3774"/>
                    <a:pt x="1632" y="3919"/>
                    <a:pt x="1725" y="4036"/>
                  </a:cubicBezTo>
                  <a:cubicBezTo>
                    <a:pt x="1737" y="4050"/>
                    <a:pt x="1755" y="4068"/>
                    <a:pt x="1777" y="4068"/>
                  </a:cubicBezTo>
                  <a:cubicBezTo>
                    <a:pt x="1780" y="4068"/>
                    <a:pt x="1783" y="4068"/>
                    <a:pt x="1787" y="4067"/>
                  </a:cubicBezTo>
                  <a:cubicBezTo>
                    <a:pt x="1811" y="4062"/>
                    <a:pt x="1835" y="4041"/>
                    <a:pt x="1847" y="4007"/>
                  </a:cubicBezTo>
                  <a:cubicBezTo>
                    <a:pt x="1885" y="3898"/>
                    <a:pt x="1870" y="3817"/>
                    <a:pt x="1854" y="3714"/>
                  </a:cubicBezTo>
                  <a:cubicBezTo>
                    <a:pt x="1835" y="3626"/>
                    <a:pt x="1820" y="3526"/>
                    <a:pt x="1832" y="3395"/>
                  </a:cubicBezTo>
                  <a:cubicBezTo>
                    <a:pt x="1839" y="3302"/>
                    <a:pt x="1892" y="3250"/>
                    <a:pt x="1987" y="3238"/>
                  </a:cubicBezTo>
                  <a:cubicBezTo>
                    <a:pt x="2023" y="3231"/>
                    <a:pt x="2059" y="3231"/>
                    <a:pt x="2104" y="3229"/>
                  </a:cubicBezTo>
                  <a:cubicBezTo>
                    <a:pt x="2275" y="3219"/>
                    <a:pt x="2394" y="3207"/>
                    <a:pt x="2452" y="3067"/>
                  </a:cubicBezTo>
                  <a:cubicBezTo>
                    <a:pt x="2471" y="3019"/>
                    <a:pt x="2480" y="2974"/>
                    <a:pt x="2483" y="2924"/>
                  </a:cubicBezTo>
                  <a:cubicBezTo>
                    <a:pt x="2483" y="2900"/>
                    <a:pt x="2490" y="2683"/>
                    <a:pt x="2523" y="2581"/>
                  </a:cubicBezTo>
                  <a:cubicBezTo>
                    <a:pt x="2595" y="2366"/>
                    <a:pt x="2742" y="2350"/>
                    <a:pt x="2852" y="2335"/>
                  </a:cubicBezTo>
                  <a:cubicBezTo>
                    <a:pt x="2873" y="2330"/>
                    <a:pt x="2897" y="2328"/>
                    <a:pt x="2919" y="2323"/>
                  </a:cubicBezTo>
                  <a:cubicBezTo>
                    <a:pt x="3097" y="2288"/>
                    <a:pt x="3138" y="2209"/>
                    <a:pt x="3193" y="2111"/>
                  </a:cubicBezTo>
                  <a:cubicBezTo>
                    <a:pt x="3207" y="2085"/>
                    <a:pt x="3221" y="2061"/>
                    <a:pt x="3238" y="2037"/>
                  </a:cubicBezTo>
                  <a:cubicBezTo>
                    <a:pt x="3313" y="1923"/>
                    <a:pt x="3403" y="1888"/>
                    <a:pt x="3493" y="1888"/>
                  </a:cubicBezTo>
                  <a:cubicBezTo>
                    <a:pt x="3577" y="1888"/>
                    <a:pt x="3662" y="1919"/>
                    <a:pt x="3733" y="1947"/>
                  </a:cubicBezTo>
                  <a:cubicBezTo>
                    <a:pt x="3798" y="1971"/>
                    <a:pt x="3857" y="1992"/>
                    <a:pt x="3907" y="1995"/>
                  </a:cubicBezTo>
                  <a:lnTo>
                    <a:pt x="3924" y="1995"/>
                  </a:lnTo>
                  <a:cubicBezTo>
                    <a:pt x="4126" y="1990"/>
                    <a:pt x="4326" y="1835"/>
                    <a:pt x="4419" y="1683"/>
                  </a:cubicBezTo>
                  <a:cubicBezTo>
                    <a:pt x="4600" y="1385"/>
                    <a:pt x="4453" y="961"/>
                    <a:pt x="4195" y="787"/>
                  </a:cubicBezTo>
                  <a:cubicBezTo>
                    <a:pt x="4087" y="711"/>
                    <a:pt x="3929" y="661"/>
                    <a:pt x="3777" y="661"/>
                  </a:cubicBezTo>
                  <a:cubicBezTo>
                    <a:pt x="3681" y="661"/>
                    <a:pt x="3587" y="681"/>
                    <a:pt x="3512" y="727"/>
                  </a:cubicBezTo>
                  <a:cubicBezTo>
                    <a:pt x="3405" y="792"/>
                    <a:pt x="3335" y="913"/>
                    <a:pt x="3262" y="1044"/>
                  </a:cubicBezTo>
                  <a:cubicBezTo>
                    <a:pt x="3219" y="1116"/>
                    <a:pt x="3181" y="1192"/>
                    <a:pt x="3131" y="1256"/>
                  </a:cubicBezTo>
                  <a:cubicBezTo>
                    <a:pt x="3088" y="1313"/>
                    <a:pt x="3035" y="1361"/>
                    <a:pt x="2957" y="1406"/>
                  </a:cubicBezTo>
                  <a:cubicBezTo>
                    <a:pt x="2859" y="1466"/>
                    <a:pt x="2754" y="1473"/>
                    <a:pt x="2657" y="1473"/>
                  </a:cubicBezTo>
                  <a:lnTo>
                    <a:pt x="2654" y="1473"/>
                  </a:lnTo>
                  <a:cubicBezTo>
                    <a:pt x="2445" y="1473"/>
                    <a:pt x="2244" y="1328"/>
                    <a:pt x="2159" y="1111"/>
                  </a:cubicBezTo>
                  <a:cubicBezTo>
                    <a:pt x="2132" y="1042"/>
                    <a:pt x="2137" y="954"/>
                    <a:pt x="2180" y="882"/>
                  </a:cubicBezTo>
                  <a:cubicBezTo>
                    <a:pt x="2218" y="811"/>
                    <a:pt x="2287" y="763"/>
                    <a:pt x="2364" y="751"/>
                  </a:cubicBezTo>
                  <a:lnTo>
                    <a:pt x="2406" y="744"/>
                  </a:lnTo>
                  <a:cubicBezTo>
                    <a:pt x="2502" y="730"/>
                    <a:pt x="2559" y="720"/>
                    <a:pt x="2621" y="639"/>
                  </a:cubicBezTo>
                  <a:cubicBezTo>
                    <a:pt x="2792" y="418"/>
                    <a:pt x="2752" y="208"/>
                    <a:pt x="2661" y="101"/>
                  </a:cubicBezTo>
                  <a:cubicBezTo>
                    <a:pt x="2609" y="36"/>
                    <a:pt x="2536" y="0"/>
                    <a:pt x="2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2472865" y="1802645"/>
              <a:ext cx="109790" cy="84502"/>
            </a:xfrm>
            <a:custGeom>
              <a:avLst/>
              <a:gdLst/>
              <a:ahLst/>
              <a:cxnLst/>
              <a:rect l="l" t="t" r="r" b="b"/>
              <a:pathLst>
                <a:path w="2822" h="2172" extrusionOk="0">
                  <a:moveTo>
                    <a:pt x="1699" y="0"/>
                  </a:moveTo>
                  <a:cubicBezTo>
                    <a:pt x="1691" y="0"/>
                    <a:pt x="1682" y="0"/>
                    <a:pt x="1673" y="1"/>
                  </a:cubicBezTo>
                  <a:cubicBezTo>
                    <a:pt x="1551" y="6"/>
                    <a:pt x="1470" y="60"/>
                    <a:pt x="1420" y="168"/>
                  </a:cubicBezTo>
                  <a:cubicBezTo>
                    <a:pt x="1416" y="182"/>
                    <a:pt x="1409" y="196"/>
                    <a:pt x="1399" y="218"/>
                  </a:cubicBezTo>
                  <a:cubicBezTo>
                    <a:pt x="1368" y="311"/>
                    <a:pt x="1313" y="458"/>
                    <a:pt x="1118" y="489"/>
                  </a:cubicBezTo>
                  <a:cubicBezTo>
                    <a:pt x="1063" y="499"/>
                    <a:pt x="1018" y="504"/>
                    <a:pt x="977" y="511"/>
                  </a:cubicBezTo>
                  <a:cubicBezTo>
                    <a:pt x="813" y="530"/>
                    <a:pt x="732" y="542"/>
                    <a:pt x="596" y="620"/>
                  </a:cubicBezTo>
                  <a:cubicBezTo>
                    <a:pt x="396" y="737"/>
                    <a:pt x="360" y="823"/>
                    <a:pt x="308" y="966"/>
                  </a:cubicBezTo>
                  <a:cubicBezTo>
                    <a:pt x="272" y="1056"/>
                    <a:pt x="227" y="1175"/>
                    <a:pt x="122" y="1318"/>
                  </a:cubicBezTo>
                  <a:cubicBezTo>
                    <a:pt x="27" y="1452"/>
                    <a:pt x="1" y="1659"/>
                    <a:pt x="29" y="1764"/>
                  </a:cubicBezTo>
                  <a:cubicBezTo>
                    <a:pt x="67" y="1886"/>
                    <a:pt x="143" y="1927"/>
                    <a:pt x="207" y="1927"/>
                  </a:cubicBezTo>
                  <a:cubicBezTo>
                    <a:pt x="219" y="1927"/>
                    <a:pt x="230" y="1926"/>
                    <a:pt x="241" y="1923"/>
                  </a:cubicBezTo>
                  <a:cubicBezTo>
                    <a:pt x="344" y="1902"/>
                    <a:pt x="451" y="1828"/>
                    <a:pt x="561" y="1752"/>
                  </a:cubicBezTo>
                  <a:cubicBezTo>
                    <a:pt x="694" y="1656"/>
                    <a:pt x="837" y="1556"/>
                    <a:pt x="1001" y="1528"/>
                  </a:cubicBezTo>
                  <a:cubicBezTo>
                    <a:pt x="1025" y="1525"/>
                    <a:pt x="1046" y="1523"/>
                    <a:pt x="1066" y="1523"/>
                  </a:cubicBezTo>
                  <a:cubicBezTo>
                    <a:pt x="1249" y="1523"/>
                    <a:pt x="1304" y="1690"/>
                    <a:pt x="1347" y="1802"/>
                  </a:cubicBezTo>
                  <a:cubicBezTo>
                    <a:pt x="1359" y="1835"/>
                    <a:pt x="1368" y="1864"/>
                    <a:pt x="1382" y="1895"/>
                  </a:cubicBezTo>
                  <a:cubicBezTo>
                    <a:pt x="1420" y="1983"/>
                    <a:pt x="1482" y="2021"/>
                    <a:pt x="1625" y="2050"/>
                  </a:cubicBezTo>
                  <a:cubicBezTo>
                    <a:pt x="1721" y="2066"/>
                    <a:pt x="1780" y="2116"/>
                    <a:pt x="1833" y="2171"/>
                  </a:cubicBezTo>
                  <a:cubicBezTo>
                    <a:pt x="1895" y="2078"/>
                    <a:pt x="1954" y="1985"/>
                    <a:pt x="2011" y="1895"/>
                  </a:cubicBezTo>
                  <a:cubicBezTo>
                    <a:pt x="2035" y="1852"/>
                    <a:pt x="2057" y="1816"/>
                    <a:pt x="2083" y="1776"/>
                  </a:cubicBezTo>
                  <a:cubicBezTo>
                    <a:pt x="2107" y="1733"/>
                    <a:pt x="2130" y="1695"/>
                    <a:pt x="2154" y="1652"/>
                  </a:cubicBezTo>
                  <a:cubicBezTo>
                    <a:pt x="2195" y="1583"/>
                    <a:pt x="2233" y="1511"/>
                    <a:pt x="2273" y="1437"/>
                  </a:cubicBezTo>
                  <a:cubicBezTo>
                    <a:pt x="2311" y="1363"/>
                    <a:pt x="2350" y="1287"/>
                    <a:pt x="2388" y="1213"/>
                  </a:cubicBezTo>
                  <a:cubicBezTo>
                    <a:pt x="2431" y="1128"/>
                    <a:pt x="2469" y="1047"/>
                    <a:pt x="2507" y="961"/>
                  </a:cubicBezTo>
                  <a:cubicBezTo>
                    <a:pt x="2550" y="875"/>
                    <a:pt x="2585" y="789"/>
                    <a:pt x="2621" y="706"/>
                  </a:cubicBezTo>
                  <a:cubicBezTo>
                    <a:pt x="2693" y="534"/>
                    <a:pt x="2762" y="361"/>
                    <a:pt x="2821" y="182"/>
                  </a:cubicBezTo>
                  <a:cubicBezTo>
                    <a:pt x="2809" y="141"/>
                    <a:pt x="2788" y="106"/>
                    <a:pt x="2743" y="60"/>
                  </a:cubicBezTo>
                  <a:cubicBezTo>
                    <a:pt x="2724" y="41"/>
                    <a:pt x="2688" y="29"/>
                    <a:pt x="2650" y="27"/>
                  </a:cubicBezTo>
                  <a:cubicBezTo>
                    <a:pt x="2647" y="27"/>
                    <a:pt x="2644" y="27"/>
                    <a:pt x="2641" y="27"/>
                  </a:cubicBezTo>
                  <a:cubicBezTo>
                    <a:pt x="2612" y="27"/>
                    <a:pt x="2592" y="37"/>
                    <a:pt x="2585" y="46"/>
                  </a:cubicBezTo>
                  <a:cubicBezTo>
                    <a:pt x="2576" y="53"/>
                    <a:pt x="2564" y="63"/>
                    <a:pt x="2554" y="72"/>
                  </a:cubicBezTo>
                  <a:cubicBezTo>
                    <a:pt x="2545" y="77"/>
                    <a:pt x="2540" y="87"/>
                    <a:pt x="2531" y="96"/>
                  </a:cubicBezTo>
                  <a:cubicBezTo>
                    <a:pt x="2485" y="149"/>
                    <a:pt x="2457" y="203"/>
                    <a:pt x="2426" y="253"/>
                  </a:cubicBezTo>
                  <a:cubicBezTo>
                    <a:pt x="2402" y="299"/>
                    <a:pt x="2378" y="337"/>
                    <a:pt x="2350" y="380"/>
                  </a:cubicBezTo>
                  <a:cubicBezTo>
                    <a:pt x="2317" y="426"/>
                    <a:pt x="2267" y="452"/>
                    <a:pt x="2217" y="452"/>
                  </a:cubicBezTo>
                  <a:cubicBezTo>
                    <a:pt x="2213" y="452"/>
                    <a:pt x="2208" y="451"/>
                    <a:pt x="2204" y="451"/>
                  </a:cubicBezTo>
                  <a:cubicBezTo>
                    <a:pt x="2157" y="446"/>
                    <a:pt x="2090" y="420"/>
                    <a:pt x="2040" y="315"/>
                  </a:cubicBezTo>
                  <a:cubicBezTo>
                    <a:pt x="2028" y="292"/>
                    <a:pt x="2016" y="268"/>
                    <a:pt x="2004" y="241"/>
                  </a:cubicBezTo>
                  <a:cubicBezTo>
                    <a:pt x="1959" y="137"/>
                    <a:pt x="1925" y="60"/>
                    <a:pt x="1804" y="15"/>
                  </a:cubicBezTo>
                  <a:cubicBezTo>
                    <a:pt x="1774" y="5"/>
                    <a:pt x="1741" y="0"/>
                    <a:pt x="1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2120425" y="1405347"/>
              <a:ext cx="112280" cy="84307"/>
            </a:xfrm>
            <a:custGeom>
              <a:avLst/>
              <a:gdLst/>
              <a:ahLst/>
              <a:cxnLst/>
              <a:rect l="l" t="t" r="r" b="b"/>
              <a:pathLst>
                <a:path w="2886" h="2167" extrusionOk="0">
                  <a:moveTo>
                    <a:pt x="1632" y="1"/>
                  </a:moveTo>
                  <a:cubicBezTo>
                    <a:pt x="1580" y="1"/>
                    <a:pt x="1523" y="8"/>
                    <a:pt x="1463" y="15"/>
                  </a:cubicBezTo>
                  <a:cubicBezTo>
                    <a:pt x="1406" y="20"/>
                    <a:pt x="1349" y="27"/>
                    <a:pt x="1294" y="27"/>
                  </a:cubicBezTo>
                  <a:cubicBezTo>
                    <a:pt x="1232" y="29"/>
                    <a:pt x="1161" y="34"/>
                    <a:pt x="1080" y="46"/>
                  </a:cubicBezTo>
                  <a:lnTo>
                    <a:pt x="1010" y="58"/>
                  </a:lnTo>
                  <a:cubicBezTo>
                    <a:pt x="606" y="125"/>
                    <a:pt x="341" y="165"/>
                    <a:pt x="148" y="341"/>
                  </a:cubicBezTo>
                  <a:cubicBezTo>
                    <a:pt x="55" y="425"/>
                    <a:pt x="0" y="522"/>
                    <a:pt x="5" y="615"/>
                  </a:cubicBezTo>
                  <a:cubicBezTo>
                    <a:pt x="5" y="684"/>
                    <a:pt x="34" y="744"/>
                    <a:pt x="93" y="794"/>
                  </a:cubicBezTo>
                  <a:cubicBezTo>
                    <a:pt x="127" y="818"/>
                    <a:pt x="151" y="834"/>
                    <a:pt x="177" y="851"/>
                  </a:cubicBezTo>
                  <a:cubicBezTo>
                    <a:pt x="222" y="880"/>
                    <a:pt x="267" y="911"/>
                    <a:pt x="315" y="968"/>
                  </a:cubicBezTo>
                  <a:cubicBezTo>
                    <a:pt x="405" y="1080"/>
                    <a:pt x="405" y="1244"/>
                    <a:pt x="317" y="1344"/>
                  </a:cubicBezTo>
                  <a:cubicBezTo>
                    <a:pt x="243" y="1428"/>
                    <a:pt x="8" y="1725"/>
                    <a:pt x="189" y="1985"/>
                  </a:cubicBezTo>
                  <a:cubicBezTo>
                    <a:pt x="257" y="2082"/>
                    <a:pt x="365" y="2167"/>
                    <a:pt x="466" y="2167"/>
                  </a:cubicBezTo>
                  <a:cubicBezTo>
                    <a:pt x="492" y="2167"/>
                    <a:pt x="517" y="2161"/>
                    <a:pt x="541" y="2149"/>
                  </a:cubicBezTo>
                  <a:cubicBezTo>
                    <a:pt x="641" y="2099"/>
                    <a:pt x="715" y="1975"/>
                    <a:pt x="791" y="1854"/>
                  </a:cubicBezTo>
                  <a:cubicBezTo>
                    <a:pt x="886" y="1697"/>
                    <a:pt x="999" y="1509"/>
                    <a:pt x="1196" y="1509"/>
                  </a:cubicBezTo>
                  <a:cubicBezTo>
                    <a:pt x="1232" y="1509"/>
                    <a:pt x="1272" y="1515"/>
                    <a:pt x="1315" y="1530"/>
                  </a:cubicBezTo>
                  <a:lnTo>
                    <a:pt x="1334" y="1537"/>
                  </a:lnTo>
                  <a:cubicBezTo>
                    <a:pt x="1470" y="1582"/>
                    <a:pt x="1531" y="1604"/>
                    <a:pt x="1649" y="1604"/>
                  </a:cubicBezTo>
                  <a:cubicBezTo>
                    <a:pt x="1655" y="1604"/>
                    <a:pt x="1661" y="1604"/>
                    <a:pt x="1668" y="1604"/>
                  </a:cubicBezTo>
                  <a:cubicBezTo>
                    <a:pt x="1751" y="1601"/>
                    <a:pt x="1882" y="1537"/>
                    <a:pt x="1909" y="1406"/>
                  </a:cubicBezTo>
                  <a:cubicBezTo>
                    <a:pt x="1961" y="1187"/>
                    <a:pt x="1992" y="1089"/>
                    <a:pt x="2073" y="1042"/>
                  </a:cubicBezTo>
                  <a:cubicBezTo>
                    <a:pt x="2104" y="1024"/>
                    <a:pt x="2136" y="1017"/>
                    <a:pt x="2169" y="1017"/>
                  </a:cubicBezTo>
                  <a:cubicBezTo>
                    <a:pt x="2220" y="1017"/>
                    <a:pt x="2275" y="1033"/>
                    <a:pt x="2337" y="1054"/>
                  </a:cubicBezTo>
                  <a:cubicBezTo>
                    <a:pt x="2367" y="1062"/>
                    <a:pt x="2395" y="1066"/>
                    <a:pt x="2423" y="1066"/>
                  </a:cubicBezTo>
                  <a:cubicBezTo>
                    <a:pt x="2585" y="1066"/>
                    <a:pt x="2713" y="929"/>
                    <a:pt x="2778" y="796"/>
                  </a:cubicBezTo>
                  <a:cubicBezTo>
                    <a:pt x="2873" y="606"/>
                    <a:pt x="2885" y="346"/>
                    <a:pt x="2718" y="225"/>
                  </a:cubicBezTo>
                  <a:cubicBezTo>
                    <a:pt x="2468" y="36"/>
                    <a:pt x="2118" y="22"/>
                    <a:pt x="1749" y="8"/>
                  </a:cubicBezTo>
                  <a:lnTo>
                    <a:pt x="1680" y="5"/>
                  </a:lnTo>
                  <a:lnTo>
                    <a:pt x="1677" y="5"/>
                  </a:lnTo>
                  <a:cubicBezTo>
                    <a:pt x="1663" y="1"/>
                    <a:pt x="1647" y="1"/>
                    <a:pt x="1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2466563" y="1729737"/>
              <a:ext cx="48242" cy="48437"/>
            </a:xfrm>
            <a:custGeom>
              <a:avLst/>
              <a:gdLst/>
              <a:ahLst/>
              <a:cxnLst/>
              <a:rect l="l" t="t" r="r" b="b"/>
              <a:pathLst>
                <a:path w="1240" h="1245" extrusionOk="0">
                  <a:moveTo>
                    <a:pt x="368" y="0"/>
                  </a:moveTo>
                  <a:cubicBezTo>
                    <a:pt x="229" y="0"/>
                    <a:pt x="120" y="107"/>
                    <a:pt x="75" y="226"/>
                  </a:cubicBezTo>
                  <a:cubicBezTo>
                    <a:pt x="56" y="286"/>
                    <a:pt x="1" y="486"/>
                    <a:pt x="220" y="608"/>
                  </a:cubicBezTo>
                  <a:lnTo>
                    <a:pt x="268" y="636"/>
                  </a:lnTo>
                  <a:cubicBezTo>
                    <a:pt x="408" y="712"/>
                    <a:pt x="437" y="739"/>
                    <a:pt x="525" y="936"/>
                  </a:cubicBezTo>
                  <a:cubicBezTo>
                    <a:pt x="534" y="960"/>
                    <a:pt x="549" y="984"/>
                    <a:pt x="568" y="1008"/>
                  </a:cubicBezTo>
                  <a:cubicBezTo>
                    <a:pt x="658" y="1133"/>
                    <a:pt x="825" y="1244"/>
                    <a:pt x="999" y="1244"/>
                  </a:cubicBezTo>
                  <a:cubicBezTo>
                    <a:pt x="1008" y="1244"/>
                    <a:pt x="1016" y="1244"/>
                    <a:pt x="1025" y="1244"/>
                  </a:cubicBezTo>
                  <a:cubicBezTo>
                    <a:pt x="1106" y="1236"/>
                    <a:pt x="1163" y="1198"/>
                    <a:pt x="1199" y="1134"/>
                  </a:cubicBezTo>
                  <a:cubicBezTo>
                    <a:pt x="1239" y="1044"/>
                    <a:pt x="1235" y="915"/>
                    <a:pt x="1187" y="841"/>
                  </a:cubicBezTo>
                  <a:cubicBezTo>
                    <a:pt x="1156" y="795"/>
                    <a:pt x="1115" y="769"/>
                    <a:pt x="1068" y="769"/>
                  </a:cubicBezTo>
                  <a:cubicBezTo>
                    <a:pt x="1064" y="769"/>
                    <a:pt x="1060" y="769"/>
                    <a:pt x="1056" y="770"/>
                  </a:cubicBezTo>
                  <a:cubicBezTo>
                    <a:pt x="1050" y="770"/>
                    <a:pt x="1044" y="771"/>
                    <a:pt x="1037" y="771"/>
                  </a:cubicBezTo>
                  <a:cubicBezTo>
                    <a:pt x="1025" y="771"/>
                    <a:pt x="1013" y="770"/>
                    <a:pt x="999" y="770"/>
                  </a:cubicBezTo>
                  <a:lnTo>
                    <a:pt x="925" y="770"/>
                  </a:lnTo>
                  <a:cubicBezTo>
                    <a:pt x="916" y="770"/>
                    <a:pt x="907" y="770"/>
                    <a:pt x="899" y="770"/>
                  </a:cubicBezTo>
                  <a:cubicBezTo>
                    <a:pt x="830" y="770"/>
                    <a:pt x="792" y="768"/>
                    <a:pt x="734" y="731"/>
                  </a:cubicBezTo>
                  <a:cubicBezTo>
                    <a:pt x="713" y="720"/>
                    <a:pt x="699" y="708"/>
                    <a:pt x="687" y="691"/>
                  </a:cubicBezTo>
                  <a:cubicBezTo>
                    <a:pt x="606" y="608"/>
                    <a:pt x="651" y="508"/>
                    <a:pt x="677" y="453"/>
                  </a:cubicBezTo>
                  <a:cubicBezTo>
                    <a:pt x="699" y="405"/>
                    <a:pt x="723" y="362"/>
                    <a:pt x="713" y="307"/>
                  </a:cubicBezTo>
                  <a:cubicBezTo>
                    <a:pt x="687" y="143"/>
                    <a:pt x="584" y="41"/>
                    <a:pt x="418" y="7"/>
                  </a:cubicBezTo>
                  <a:cubicBezTo>
                    <a:pt x="403" y="5"/>
                    <a:pt x="387" y="0"/>
                    <a:pt x="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2362570" y="1762067"/>
              <a:ext cx="36221" cy="47036"/>
            </a:xfrm>
            <a:custGeom>
              <a:avLst/>
              <a:gdLst/>
              <a:ahLst/>
              <a:cxnLst/>
              <a:rect l="l" t="t" r="r" b="b"/>
              <a:pathLst>
                <a:path w="931" h="1209" extrusionOk="0">
                  <a:moveTo>
                    <a:pt x="570" y="1"/>
                  </a:moveTo>
                  <a:cubicBezTo>
                    <a:pt x="506" y="1"/>
                    <a:pt x="444" y="22"/>
                    <a:pt x="396" y="60"/>
                  </a:cubicBezTo>
                  <a:cubicBezTo>
                    <a:pt x="337" y="108"/>
                    <a:pt x="301" y="177"/>
                    <a:pt x="306" y="239"/>
                  </a:cubicBezTo>
                  <a:cubicBezTo>
                    <a:pt x="311" y="255"/>
                    <a:pt x="311" y="284"/>
                    <a:pt x="306" y="317"/>
                  </a:cubicBezTo>
                  <a:lnTo>
                    <a:pt x="306" y="403"/>
                  </a:lnTo>
                  <a:cubicBezTo>
                    <a:pt x="313" y="484"/>
                    <a:pt x="282" y="556"/>
                    <a:pt x="220" y="617"/>
                  </a:cubicBezTo>
                  <a:cubicBezTo>
                    <a:pt x="118" y="722"/>
                    <a:pt x="1" y="841"/>
                    <a:pt x="8" y="961"/>
                  </a:cubicBezTo>
                  <a:cubicBezTo>
                    <a:pt x="18" y="1070"/>
                    <a:pt x="84" y="1156"/>
                    <a:pt x="187" y="1192"/>
                  </a:cubicBezTo>
                  <a:cubicBezTo>
                    <a:pt x="215" y="1202"/>
                    <a:pt x="247" y="1209"/>
                    <a:pt x="280" y="1209"/>
                  </a:cubicBezTo>
                  <a:cubicBezTo>
                    <a:pt x="336" y="1209"/>
                    <a:pt x="394" y="1190"/>
                    <a:pt x="442" y="1139"/>
                  </a:cubicBezTo>
                  <a:cubicBezTo>
                    <a:pt x="499" y="1080"/>
                    <a:pt x="525" y="1022"/>
                    <a:pt x="554" y="965"/>
                  </a:cubicBezTo>
                  <a:cubicBezTo>
                    <a:pt x="597" y="887"/>
                    <a:pt x="642" y="794"/>
                    <a:pt x="756" y="701"/>
                  </a:cubicBezTo>
                  <a:cubicBezTo>
                    <a:pt x="880" y="601"/>
                    <a:pt x="930" y="475"/>
                    <a:pt x="909" y="317"/>
                  </a:cubicBezTo>
                  <a:cubicBezTo>
                    <a:pt x="887" y="155"/>
                    <a:pt x="804" y="58"/>
                    <a:pt x="656" y="12"/>
                  </a:cubicBezTo>
                  <a:cubicBezTo>
                    <a:pt x="625" y="5"/>
                    <a:pt x="599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2544334" y="1709506"/>
              <a:ext cx="35248" cy="41084"/>
            </a:xfrm>
            <a:custGeom>
              <a:avLst/>
              <a:gdLst/>
              <a:ahLst/>
              <a:cxnLst/>
              <a:rect l="l" t="t" r="r" b="b"/>
              <a:pathLst>
                <a:path w="906" h="1056" extrusionOk="0">
                  <a:moveTo>
                    <a:pt x="689" y="1"/>
                  </a:moveTo>
                  <a:cubicBezTo>
                    <a:pt x="603" y="1"/>
                    <a:pt x="524" y="42"/>
                    <a:pt x="477" y="101"/>
                  </a:cubicBezTo>
                  <a:cubicBezTo>
                    <a:pt x="446" y="134"/>
                    <a:pt x="434" y="165"/>
                    <a:pt x="422" y="194"/>
                  </a:cubicBezTo>
                  <a:cubicBezTo>
                    <a:pt x="405" y="244"/>
                    <a:pt x="374" y="315"/>
                    <a:pt x="262" y="344"/>
                  </a:cubicBezTo>
                  <a:cubicBezTo>
                    <a:pt x="158" y="368"/>
                    <a:pt x="119" y="380"/>
                    <a:pt x="69" y="453"/>
                  </a:cubicBezTo>
                  <a:cubicBezTo>
                    <a:pt x="27" y="515"/>
                    <a:pt x="12" y="589"/>
                    <a:pt x="3" y="689"/>
                  </a:cubicBezTo>
                  <a:cubicBezTo>
                    <a:pt x="0" y="718"/>
                    <a:pt x="10" y="749"/>
                    <a:pt x="17" y="785"/>
                  </a:cubicBezTo>
                  <a:cubicBezTo>
                    <a:pt x="53" y="923"/>
                    <a:pt x="146" y="1023"/>
                    <a:pt x="262" y="1049"/>
                  </a:cubicBezTo>
                  <a:cubicBezTo>
                    <a:pt x="280" y="1053"/>
                    <a:pt x="298" y="1055"/>
                    <a:pt x="314" y="1055"/>
                  </a:cubicBezTo>
                  <a:cubicBezTo>
                    <a:pt x="363" y="1055"/>
                    <a:pt x="405" y="1038"/>
                    <a:pt x="432" y="1006"/>
                  </a:cubicBezTo>
                  <a:cubicBezTo>
                    <a:pt x="467" y="966"/>
                    <a:pt x="465" y="951"/>
                    <a:pt x="458" y="916"/>
                  </a:cubicBezTo>
                  <a:cubicBezTo>
                    <a:pt x="453" y="868"/>
                    <a:pt x="439" y="787"/>
                    <a:pt x="529" y="704"/>
                  </a:cubicBezTo>
                  <a:lnTo>
                    <a:pt x="541" y="694"/>
                  </a:lnTo>
                  <a:cubicBezTo>
                    <a:pt x="596" y="644"/>
                    <a:pt x="620" y="620"/>
                    <a:pt x="610" y="558"/>
                  </a:cubicBezTo>
                  <a:cubicBezTo>
                    <a:pt x="594" y="415"/>
                    <a:pt x="713" y="363"/>
                    <a:pt x="770" y="339"/>
                  </a:cubicBezTo>
                  <a:cubicBezTo>
                    <a:pt x="777" y="334"/>
                    <a:pt x="789" y="332"/>
                    <a:pt x="798" y="325"/>
                  </a:cubicBezTo>
                  <a:cubicBezTo>
                    <a:pt x="860" y="296"/>
                    <a:pt x="901" y="241"/>
                    <a:pt x="903" y="182"/>
                  </a:cubicBezTo>
                  <a:cubicBezTo>
                    <a:pt x="906" y="122"/>
                    <a:pt x="872" y="70"/>
                    <a:pt x="822" y="37"/>
                  </a:cubicBezTo>
                  <a:cubicBezTo>
                    <a:pt x="778" y="12"/>
                    <a:pt x="732" y="1"/>
                    <a:pt x="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2156101" y="1548673"/>
              <a:ext cx="28945" cy="33186"/>
            </a:xfrm>
            <a:custGeom>
              <a:avLst/>
              <a:gdLst/>
              <a:ahLst/>
              <a:cxnLst/>
              <a:rect l="l" t="t" r="r" b="b"/>
              <a:pathLst>
                <a:path w="744" h="853" extrusionOk="0">
                  <a:moveTo>
                    <a:pt x="544" y="1"/>
                  </a:moveTo>
                  <a:cubicBezTo>
                    <a:pt x="522" y="1"/>
                    <a:pt x="498" y="7"/>
                    <a:pt x="472" y="23"/>
                  </a:cubicBezTo>
                  <a:cubicBezTo>
                    <a:pt x="398" y="67"/>
                    <a:pt x="350" y="86"/>
                    <a:pt x="304" y="86"/>
                  </a:cubicBezTo>
                  <a:cubicBezTo>
                    <a:pt x="271" y="86"/>
                    <a:pt x="240" y="77"/>
                    <a:pt x="201" y="59"/>
                  </a:cubicBezTo>
                  <a:cubicBezTo>
                    <a:pt x="191" y="52"/>
                    <a:pt x="184" y="49"/>
                    <a:pt x="172" y="42"/>
                  </a:cubicBezTo>
                  <a:cubicBezTo>
                    <a:pt x="160" y="38"/>
                    <a:pt x="148" y="36"/>
                    <a:pt x="136" y="36"/>
                  </a:cubicBezTo>
                  <a:cubicBezTo>
                    <a:pt x="117" y="36"/>
                    <a:pt x="97" y="41"/>
                    <a:pt x="79" y="52"/>
                  </a:cubicBezTo>
                  <a:cubicBezTo>
                    <a:pt x="46" y="71"/>
                    <a:pt x="24" y="97"/>
                    <a:pt x="20" y="126"/>
                  </a:cubicBezTo>
                  <a:cubicBezTo>
                    <a:pt x="1" y="204"/>
                    <a:pt x="20" y="221"/>
                    <a:pt x="70" y="273"/>
                  </a:cubicBezTo>
                  <a:cubicBezTo>
                    <a:pt x="91" y="292"/>
                    <a:pt x="108" y="314"/>
                    <a:pt x="129" y="338"/>
                  </a:cubicBezTo>
                  <a:cubicBezTo>
                    <a:pt x="213" y="445"/>
                    <a:pt x="167" y="531"/>
                    <a:pt x="129" y="602"/>
                  </a:cubicBezTo>
                  <a:cubicBezTo>
                    <a:pt x="108" y="624"/>
                    <a:pt x="96" y="647"/>
                    <a:pt x="84" y="674"/>
                  </a:cubicBezTo>
                  <a:cubicBezTo>
                    <a:pt x="74" y="695"/>
                    <a:pt x="67" y="716"/>
                    <a:pt x="70" y="728"/>
                  </a:cubicBezTo>
                  <a:cubicBezTo>
                    <a:pt x="81" y="787"/>
                    <a:pt x="110" y="853"/>
                    <a:pt x="291" y="853"/>
                  </a:cubicBezTo>
                  <a:cubicBezTo>
                    <a:pt x="300" y="853"/>
                    <a:pt x="310" y="853"/>
                    <a:pt x="320" y="852"/>
                  </a:cubicBezTo>
                  <a:cubicBezTo>
                    <a:pt x="439" y="850"/>
                    <a:pt x="520" y="776"/>
                    <a:pt x="532" y="657"/>
                  </a:cubicBezTo>
                  <a:cubicBezTo>
                    <a:pt x="541" y="566"/>
                    <a:pt x="560" y="493"/>
                    <a:pt x="639" y="400"/>
                  </a:cubicBezTo>
                  <a:cubicBezTo>
                    <a:pt x="744" y="276"/>
                    <a:pt x="718" y="135"/>
                    <a:pt x="653" y="59"/>
                  </a:cubicBezTo>
                  <a:cubicBezTo>
                    <a:pt x="636" y="37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2261572" y="1429468"/>
              <a:ext cx="48125" cy="23226"/>
            </a:xfrm>
            <a:custGeom>
              <a:avLst/>
              <a:gdLst/>
              <a:ahLst/>
              <a:cxnLst/>
              <a:rect l="l" t="t" r="r" b="b"/>
              <a:pathLst>
                <a:path w="1237" h="597" extrusionOk="0">
                  <a:moveTo>
                    <a:pt x="679" y="1"/>
                  </a:moveTo>
                  <a:cubicBezTo>
                    <a:pt x="619" y="1"/>
                    <a:pt x="558" y="7"/>
                    <a:pt x="498" y="19"/>
                  </a:cubicBezTo>
                  <a:cubicBezTo>
                    <a:pt x="177" y="83"/>
                    <a:pt x="15" y="283"/>
                    <a:pt x="3" y="403"/>
                  </a:cubicBezTo>
                  <a:cubicBezTo>
                    <a:pt x="0" y="453"/>
                    <a:pt x="22" y="484"/>
                    <a:pt x="65" y="503"/>
                  </a:cubicBezTo>
                  <a:cubicBezTo>
                    <a:pt x="98" y="515"/>
                    <a:pt x="126" y="522"/>
                    <a:pt x="153" y="522"/>
                  </a:cubicBezTo>
                  <a:cubicBezTo>
                    <a:pt x="163" y="522"/>
                    <a:pt x="172" y="521"/>
                    <a:pt x="181" y="519"/>
                  </a:cubicBezTo>
                  <a:cubicBezTo>
                    <a:pt x="255" y="505"/>
                    <a:pt x="313" y="493"/>
                    <a:pt x="355" y="481"/>
                  </a:cubicBezTo>
                  <a:cubicBezTo>
                    <a:pt x="422" y="462"/>
                    <a:pt x="474" y="453"/>
                    <a:pt x="515" y="453"/>
                  </a:cubicBezTo>
                  <a:cubicBezTo>
                    <a:pt x="589" y="453"/>
                    <a:pt x="648" y="484"/>
                    <a:pt x="779" y="557"/>
                  </a:cubicBezTo>
                  <a:cubicBezTo>
                    <a:pt x="825" y="583"/>
                    <a:pt x="872" y="596"/>
                    <a:pt x="921" y="596"/>
                  </a:cubicBezTo>
                  <a:cubicBezTo>
                    <a:pt x="980" y="596"/>
                    <a:pt x="1041" y="578"/>
                    <a:pt x="1106" y="543"/>
                  </a:cubicBezTo>
                  <a:cubicBezTo>
                    <a:pt x="1180" y="500"/>
                    <a:pt x="1227" y="429"/>
                    <a:pt x="1230" y="355"/>
                  </a:cubicBezTo>
                  <a:cubicBezTo>
                    <a:pt x="1237" y="267"/>
                    <a:pt x="1180" y="176"/>
                    <a:pt x="1075" y="107"/>
                  </a:cubicBezTo>
                  <a:cubicBezTo>
                    <a:pt x="973" y="38"/>
                    <a:pt x="829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2160381" y="1499458"/>
              <a:ext cx="31708" cy="19452"/>
            </a:xfrm>
            <a:custGeom>
              <a:avLst/>
              <a:gdLst/>
              <a:ahLst/>
              <a:cxnLst/>
              <a:rect l="l" t="t" r="r" b="b"/>
              <a:pathLst>
                <a:path w="815" h="500" extrusionOk="0">
                  <a:moveTo>
                    <a:pt x="649" y="0"/>
                  </a:moveTo>
                  <a:cubicBezTo>
                    <a:pt x="602" y="0"/>
                    <a:pt x="550" y="28"/>
                    <a:pt x="505" y="81"/>
                  </a:cubicBezTo>
                  <a:cubicBezTo>
                    <a:pt x="493" y="92"/>
                    <a:pt x="486" y="104"/>
                    <a:pt x="477" y="116"/>
                  </a:cubicBezTo>
                  <a:cubicBezTo>
                    <a:pt x="439" y="171"/>
                    <a:pt x="384" y="246"/>
                    <a:pt x="243" y="246"/>
                  </a:cubicBezTo>
                  <a:cubicBezTo>
                    <a:pt x="225" y="246"/>
                    <a:pt x="205" y="245"/>
                    <a:pt x="184" y="242"/>
                  </a:cubicBezTo>
                  <a:cubicBezTo>
                    <a:pt x="172" y="238"/>
                    <a:pt x="162" y="238"/>
                    <a:pt x="153" y="238"/>
                  </a:cubicBezTo>
                  <a:cubicBezTo>
                    <a:pt x="103" y="238"/>
                    <a:pt x="60" y="259"/>
                    <a:pt x="31" y="304"/>
                  </a:cubicBezTo>
                  <a:cubicBezTo>
                    <a:pt x="0" y="350"/>
                    <a:pt x="0" y="378"/>
                    <a:pt x="41" y="421"/>
                  </a:cubicBezTo>
                  <a:cubicBezTo>
                    <a:pt x="96" y="479"/>
                    <a:pt x="196" y="500"/>
                    <a:pt x="299" y="500"/>
                  </a:cubicBezTo>
                  <a:cubicBezTo>
                    <a:pt x="442" y="500"/>
                    <a:pt x="593" y="460"/>
                    <a:pt x="646" y="424"/>
                  </a:cubicBezTo>
                  <a:cubicBezTo>
                    <a:pt x="758" y="347"/>
                    <a:pt x="815" y="242"/>
                    <a:pt x="796" y="142"/>
                  </a:cubicBezTo>
                  <a:cubicBezTo>
                    <a:pt x="784" y="76"/>
                    <a:pt x="739" y="19"/>
                    <a:pt x="679" y="4"/>
                  </a:cubicBezTo>
                  <a:cubicBezTo>
                    <a:pt x="669" y="2"/>
                    <a:pt x="659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2479285" y="1689976"/>
              <a:ext cx="16068" cy="18674"/>
            </a:xfrm>
            <a:custGeom>
              <a:avLst/>
              <a:gdLst/>
              <a:ahLst/>
              <a:cxnLst/>
              <a:rect l="l" t="t" r="r" b="b"/>
              <a:pathLst>
                <a:path w="413" h="480" extrusionOk="0">
                  <a:moveTo>
                    <a:pt x="281" y="0"/>
                  </a:moveTo>
                  <a:cubicBezTo>
                    <a:pt x="267" y="0"/>
                    <a:pt x="255" y="3"/>
                    <a:pt x="243" y="5"/>
                  </a:cubicBezTo>
                  <a:cubicBezTo>
                    <a:pt x="141" y="36"/>
                    <a:pt x="64" y="103"/>
                    <a:pt x="29" y="191"/>
                  </a:cubicBezTo>
                  <a:cubicBezTo>
                    <a:pt x="0" y="262"/>
                    <a:pt x="7" y="336"/>
                    <a:pt x="45" y="400"/>
                  </a:cubicBezTo>
                  <a:cubicBezTo>
                    <a:pt x="76" y="446"/>
                    <a:pt x="122" y="477"/>
                    <a:pt x="172" y="479"/>
                  </a:cubicBezTo>
                  <a:cubicBezTo>
                    <a:pt x="174" y="479"/>
                    <a:pt x="176" y="479"/>
                    <a:pt x="178" y="479"/>
                  </a:cubicBezTo>
                  <a:cubicBezTo>
                    <a:pt x="238" y="479"/>
                    <a:pt x="295" y="446"/>
                    <a:pt x="341" y="393"/>
                  </a:cubicBezTo>
                  <a:cubicBezTo>
                    <a:pt x="384" y="341"/>
                    <a:pt x="412" y="167"/>
                    <a:pt x="412" y="119"/>
                  </a:cubicBezTo>
                  <a:cubicBezTo>
                    <a:pt x="410" y="79"/>
                    <a:pt x="393" y="43"/>
                    <a:pt x="360" y="24"/>
                  </a:cubicBezTo>
                  <a:cubicBezTo>
                    <a:pt x="336" y="7"/>
                    <a:pt x="310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2100506" y="1573728"/>
              <a:ext cx="16807" cy="14628"/>
            </a:xfrm>
            <a:custGeom>
              <a:avLst/>
              <a:gdLst/>
              <a:ahLst/>
              <a:cxnLst/>
              <a:rect l="l" t="t" r="r" b="b"/>
              <a:pathLst>
                <a:path w="432" h="376" extrusionOk="0">
                  <a:moveTo>
                    <a:pt x="210" y="1"/>
                  </a:moveTo>
                  <a:cubicBezTo>
                    <a:pt x="193" y="1"/>
                    <a:pt x="184" y="3"/>
                    <a:pt x="167" y="11"/>
                  </a:cubicBezTo>
                  <a:cubicBezTo>
                    <a:pt x="77" y="41"/>
                    <a:pt x="0" y="130"/>
                    <a:pt x="34" y="230"/>
                  </a:cubicBezTo>
                  <a:cubicBezTo>
                    <a:pt x="57" y="296"/>
                    <a:pt x="100" y="344"/>
                    <a:pt x="160" y="363"/>
                  </a:cubicBezTo>
                  <a:cubicBezTo>
                    <a:pt x="182" y="372"/>
                    <a:pt x="205" y="376"/>
                    <a:pt x="230" y="376"/>
                  </a:cubicBezTo>
                  <a:cubicBezTo>
                    <a:pt x="267" y="376"/>
                    <a:pt x="305" y="366"/>
                    <a:pt x="339" y="344"/>
                  </a:cubicBezTo>
                  <a:cubicBezTo>
                    <a:pt x="386" y="313"/>
                    <a:pt x="412" y="268"/>
                    <a:pt x="427" y="192"/>
                  </a:cubicBezTo>
                  <a:cubicBezTo>
                    <a:pt x="431" y="161"/>
                    <a:pt x="415" y="134"/>
                    <a:pt x="381" y="87"/>
                  </a:cubicBezTo>
                  <a:cubicBezTo>
                    <a:pt x="372" y="75"/>
                    <a:pt x="362" y="65"/>
                    <a:pt x="346" y="58"/>
                  </a:cubicBezTo>
                  <a:lnTo>
                    <a:pt x="320" y="41"/>
                  </a:lnTo>
                  <a:cubicBezTo>
                    <a:pt x="262" y="13"/>
                    <a:pt x="239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2367511" y="1455223"/>
              <a:ext cx="233391" cy="547121"/>
            </a:xfrm>
            <a:custGeom>
              <a:avLst/>
              <a:gdLst/>
              <a:ahLst/>
              <a:cxnLst/>
              <a:rect l="l" t="t" r="r" b="b"/>
              <a:pathLst>
                <a:path w="5999" h="14063" extrusionOk="0">
                  <a:moveTo>
                    <a:pt x="3245" y="0"/>
                  </a:moveTo>
                  <a:cubicBezTo>
                    <a:pt x="3297" y="217"/>
                    <a:pt x="3350" y="431"/>
                    <a:pt x="3395" y="651"/>
                  </a:cubicBezTo>
                  <a:cubicBezTo>
                    <a:pt x="3497" y="639"/>
                    <a:pt x="3621" y="608"/>
                    <a:pt x="3774" y="539"/>
                  </a:cubicBezTo>
                  <a:cubicBezTo>
                    <a:pt x="4610" y="1463"/>
                    <a:pt x="5248" y="2571"/>
                    <a:pt x="5622" y="3795"/>
                  </a:cubicBezTo>
                  <a:cubicBezTo>
                    <a:pt x="5574" y="3774"/>
                    <a:pt x="5491" y="3728"/>
                    <a:pt x="5441" y="3609"/>
                  </a:cubicBezTo>
                  <a:cubicBezTo>
                    <a:pt x="5417" y="3552"/>
                    <a:pt x="5401" y="3500"/>
                    <a:pt x="5384" y="3452"/>
                  </a:cubicBezTo>
                  <a:cubicBezTo>
                    <a:pt x="5360" y="3380"/>
                    <a:pt x="5341" y="3319"/>
                    <a:pt x="5305" y="3264"/>
                  </a:cubicBezTo>
                  <a:cubicBezTo>
                    <a:pt x="5246" y="3180"/>
                    <a:pt x="5179" y="3159"/>
                    <a:pt x="5139" y="3157"/>
                  </a:cubicBezTo>
                  <a:cubicBezTo>
                    <a:pt x="5136" y="3156"/>
                    <a:pt x="5133" y="3156"/>
                    <a:pt x="5129" y="3156"/>
                  </a:cubicBezTo>
                  <a:cubicBezTo>
                    <a:pt x="5085" y="3156"/>
                    <a:pt x="5025" y="3174"/>
                    <a:pt x="4965" y="3247"/>
                  </a:cubicBezTo>
                  <a:cubicBezTo>
                    <a:pt x="4876" y="3357"/>
                    <a:pt x="4836" y="3514"/>
                    <a:pt x="4865" y="3678"/>
                  </a:cubicBezTo>
                  <a:cubicBezTo>
                    <a:pt x="4900" y="3902"/>
                    <a:pt x="5043" y="4109"/>
                    <a:pt x="5258" y="4243"/>
                  </a:cubicBezTo>
                  <a:cubicBezTo>
                    <a:pt x="5381" y="4321"/>
                    <a:pt x="5417" y="4360"/>
                    <a:pt x="5405" y="4462"/>
                  </a:cubicBezTo>
                  <a:cubicBezTo>
                    <a:pt x="5391" y="4600"/>
                    <a:pt x="5329" y="4719"/>
                    <a:pt x="5224" y="4810"/>
                  </a:cubicBezTo>
                  <a:cubicBezTo>
                    <a:pt x="5177" y="4850"/>
                    <a:pt x="5115" y="4869"/>
                    <a:pt x="5027" y="4874"/>
                  </a:cubicBezTo>
                  <a:cubicBezTo>
                    <a:pt x="4998" y="4879"/>
                    <a:pt x="4972" y="4879"/>
                    <a:pt x="4943" y="4879"/>
                  </a:cubicBezTo>
                  <a:lnTo>
                    <a:pt x="4919" y="4879"/>
                  </a:lnTo>
                  <a:cubicBezTo>
                    <a:pt x="4912" y="4874"/>
                    <a:pt x="4907" y="4874"/>
                    <a:pt x="4900" y="4874"/>
                  </a:cubicBezTo>
                  <a:lnTo>
                    <a:pt x="4741" y="4874"/>
                  </a:lnTo>
                  <a:cubicBezTo>
                    <a:pt x="4686" y="4874"/>
                    <a:pt x="4633" y="4903"/>
                    <a:pt x="4605" y="4946"/>
                  </a:cubicBezTo>
                  <a:cubicBezTo>
                    <a:pt x="4574" y="4993"/>
                    <a:pt x="4572" y="5053"/>
                    <a:pt x="4595" y="5108"/>
                  </a:cubicBezTo>
                  <a:cubicBezTo>
                    <a:pt x="4619" y="5158"/>
                    <a:pt x="4662" y="5196"/>
                    <a:pt x="4714" y="5243"/>
                  </a:cubicBezTo>
                  <a:cubicBezTo>
                    <a:pt x="4786" y="5310"/>
                    <a:pt x="4865" y="5381"/>
                    <a:pt x="4881" y="5482"/>
                  </a:cubicBezTo>
                  <a:cubicBezTo>
                    <a:pt x="4900" y="5572"/>
                    <a:pt x="4841" y="5727"/>
                    <a:pt x="4688" y="5777"/>
                  </a:cubicBezTo>
                  <a:cubicBezTo>
                    <a:pt x="4672" y="5783"/>
                    <a:pt x="4659" y="5785"/>
                    <a:pt x="4629" y="5785"/>
                  </a:cubicBezTo>
                  <a:cubicBezTo>
                    <a:pt x="4615" y="5785"/>
                    <a:pt x="4596" y="5785"/>
                    <a:pt x="4572" y="5784"/>
                  </a:cubicBezTo>
                  <a:lnTo>
                    <a:pt x="4479" y="5779"/>
                  </a:lnTo>
                  <a:cubicBezTo>
                    <a:pt x="4471" y="5779"/>
                    <a:pt x="4463" y="5779"/>
                    <a:pt x="4454" y="5779"/>
                  </a:cubicBezTo>
                  <a:cubicBezTo>
                    <a:pt x="4378" y="5779"/>
                    <a:pt x="4261" y="5795"/>
                    <a:pt x="4252" y="5946"/>
                  </a:cubicBezTo>
                  <a:cubicBezTo>
                    <a:pt x="4248" y="6027"/>
                    <a:pt x="4269" y="6094"/>
                    <a:pt x="4288" y="6160"/>
                  </a:cubicBezTo>
                  <a:cubicBezTo>
                    <a:pt x="4300" y="6203"/>
                    <a:pt x="4317" y="6241"/>
                    <a:pt x="4324" y="6296"/>
                  </a:cubicBezTo>
                  <a:cubicBezTo>
                    <a:pt x="4340" y="6372"/>
                    <a:pt x="4333" y="6434"/>
                    <a:pt x="4307" y="6458"/>
                  </a:cubicBezTo>
                  <a:cubicBezTo>
                    <a:pt x="4295" y="6469"/>
                    <a:pt x="4280" y="6473"/>
                    <a:pt x="4267" y="6473"/>
                  </a:cubicBezTo>
                  <a:cubicBezTo>
                    <a:pt x="4260" y="6473"/>
                    <a:pt x="4253" y="6472"/>
                    <a:pt x="4248" y="6470"/>
                  </a:cubicBezTo>
                  <a:cubicBezTo>
                    <a:pt x="4145" y="6446"/>
                    <a:pt x="3983" y="6327"/>
                    <a:pt x="3974" y="6101"/>
                  </a:cubicBezTo>
                  <a:cubicBezTo>
                    <a:pt x="3971" y="6048"/>
                    <a:pt x="3978" y="6001"/>
                    <a:pt x="3986" y="5953"/>
                  </a:cubicBezTo>
                  <a:cubicBezTo>
                    <a:pt x="4002" y="5810"/>
                    <a:pt x="4024" y="5660"/>
                    <a:pt x="3785" y="5498"/>
                  </a:cubicBezTo>
                  <a:cubicBezTo>
                    <a:pt x="3757" y="5477"/>
                    <a:pt x="3735" y="5458"/>
                    <a:pt x="3721" y="5439"/>
                  </a:cubicBezTo>
                  <a:cubicBezTo>
                    <a:pt x="3690" y="5722"/>
                    <a:pt x="3650" y="6008"/>
                    <a:pt x="3600" y="6291"/>
                  </a:cubicBezTo>
                  <a:cubicBezTo>
                    <a:pt x="3512" y="6782"/>
                    <a:pt x="3385" y="7268"/>
                    <a:pt x="3223" y="7745"/>
                  </a:cubicBezTo>
                  <a:cubicBezTo>
                    <a:pt x="3235" y="7761"/>
                    <a:pt x="3249" y="7773"/>
                    <a:pt x="3271" y="7785"/>
                  </a:cubicBezTo>
                  <a:cubicBezTo>
                    <a:pt x="3328" y="7821"/>
                    <a:pt x="3367" y="7823"/>
                    <a:pt x="3436" y="7823"/>
                  </a:cubicBezTo>
                  <a:cubicBezTo>
                    <a:pt x="3444" y="7823"/>
                    <a:pt x="3452" y="7823"/>
                    <a:pt x="3461" y="7823"/>
                  </a:cubicBezTo>
                  <a:lnTo>
                    <a:pt x="3535" y="7823"/>
                  </a:lnTo>
                  <a:cubicBezTo>
                    <a:pt x="3550" y="7823"/>
                    <a:pt x="3563" y="7824"/>
                    <a:pt x="3575" y="7824"/>
                  </a:cubicBezTo>
                  <a:cubicBezTo>
                    <a:pt x="3581" y="7824"/>
                    <a:pt x="3587" y="7824"/>
                    <a:pt x="3592" y="7823"/>
                  </a:cubicBezTo>
                  <a:cubicBezTo>
                    <a:pt x="3598" y="7822"/>
                    <a:pt x="3604" y="7822"/>
                    <a:pt x="3609" y="7822"/>
                  </a:cubicBezTo>
                  <a:cubicBezTo>
                    <a:pt x="3656" y="7822"/>
                    <a:pt x="3694" y="7850"/>
                    <a:pt x="3724" y="7895"/>
                  </a:cubicBezTo>
                  <a:cubicBezTo>
                    <a:pt x="3778" y="7978"/>
                    <a:pt x="3785" y="8107"/>
                    <a:pt x="3743" y="8195"/>
                  </a:cubicBezTo>
                  <a:cubicBezTo>
                    <a:pt x="3707" y="8262"/>
                    <a:pt x="3650" y="8300"/>
                    <a:pt x="3569" y="8304"/>
                  </a:cubicBezTo>
                  <a:cubicBezTo>
                    <a:pt x="3560" y="8305"/>
                    <a:pt x="3551" y="8305"/>
                    <a:pt x="3542" y="8305"/>
                  </a:cubicBezTo>
                  <a:cubicBezTo>
                    <a:pt x="3368" y="8305"/>
                    <a:pt x="3202" y="8196"/>
                    <a:pt x="3111" y="8071"/>
                  </a:cubicBezTo>
                  <a:cubicBezTo>
                    <a:pt x="2482" y="9743"/>
                    <a:pt x="1415" y="11256"/>
                    <a:pt x="0" y="12278"/>
                  </a:cubicBezTo>
                  <a:cubicBezTo>
                    <a:pt x="0" y="12456"/>
                    <a:pt x="10" y="12647"/>
                    <a:pt x="86" y="12795"/>
                  </a:cubicBezTo>
                  <a:cubicBezTo>
                    <a:pt x="144" y="12911"/>
                    <a:pt x="233" y="12935"/>
                    <a:pt x="303" y="12935"/>
                  </a:cubicBezTo>
                  <a:cubicBezTo>
                    <a:pt x="337" y="12935"/>
                    <a:pt x="366" y="12930"/>
                    <a:pt x="386" y="12926"/>
                  </a:cubicBezTo>
                  <a:lnTo>
                    <a:pt x="410" y="12923"/>
                  </a:lnTo>
                  <a:cubicBezTo>
                    <a:pt x="458" y="12914"/>
                    <a:pt x="522" y="12876"/>
                    <a:pt x="701" y="12754"/>
                  </a:cubicBezTo>
                  <a:cubicBezTo>
                    <a:pt x="958" y="12580"/>
                    <a:pt x="1437" y="12264"/>
                    <a:pt x="1677" y="12264"/>
                  </a:cubicBezTo>
                  <a:lnTo>
                    <a:pt x="1684" y="12264"/>
                  </a:lnTo>
                  <a:cubicBezTo>
                    <a:pt x="1744" y="12266"/>
                    <a:pt x="1770" y="12299"/>
                    <a:pt x="1839" y="12395"/>
                  </a:cubicBezTo>
                  <a:lnTo>
                    <a:pt x="1851" y="12409"/>
                  </a:lnTo>
                  <a:cubicBezTo>
                    <a:pt x="1920" y="12505"/>
                    <a:pt x="1997" y="12537"/>
                    <a:pt x="2071" y="12537"/>
                  </a:cubicBezTo>
                  <a:cubicBezTo>
                    <a:pt x="2156" y="12537"/>
                    <a:pt x="2239" y="12496"/>
                    <a:pt x="2304" y="12461"/>
                  </a:cubicBezTo>
                  <a:cubicBezTo>
                    <a:pt x="2391" y="12417"/>
                    <a:pt x="2467" y="12395"/>
                    <a:pt x="2535" y="12395"/>
                  </a:cubicBezTo>
                  <a:cubicBezTo>
                    <a:pt x="2654" y="12395"/>
                    <a:pt x="2748" y="12462"/>
                    <a:pt x="2828" y="12597"/>
                  </a:cubicBezTo>
                  <a:lnTo>
                    <a:pt x="2852" y="12635"/>
                  </a:lnTo>
                  <a:cubicBezTo>
                    <a:pt x="2892" y="12707"/>
                    <a:pt x="2937" y="12783"/>
                    <a:pt x="2997" y="12847"/>
                  </a:cubicBezTo>
                  <a:cubicBezTo>
                    <a:pt x="2435" y="13328"/>
                    <a:pt x="1808" y="13736"/>
                    <a:pt x="1134" y="14062"/>
                  </a:cubicBezTo>
                  <a:cubicBezTo>
                    <a:pt x="2518" y="13400"/>
                    <a:pt x="3695" y="12373"/>
                    <a:pt x="4545" y="11111"/>
                  </a:cubicBezTo>
                  <a:cubicBezTo>
                    <a:pt x="4495" y="11056"/>
                    <a:pt x="4436" y="11006"/>
                    <a:pt x="4340" y="10989"/>
                  </a:cubicBezTo>
                  <a:cubicBezTo>
                    <a:pt x="4198" y="10960"/>
                    <a:pt x="4136" y="10922"/>
                    <a:pt x="4095" y="10834"/>
                  </a:cubicBezTo>
                  <a:cubicBezTo>
                    <a:pt x="4081" y="10803"/>
                    <a:pt x="4071" y="10775"/>
                    <a:pt x="4059" y="10741"/>
                  </a:cubicBezTo>
                  <a:cubicBezTo>
                    <a:pt x="4019" y="10627"/>
                    <a:pt x="3962" y="10460"/>
                    <a:pt x="3781" y="10460"/>
                  </a:cubicBezTo>
                  <a:cubicBezTo>
                    <a:pt x="3759" y="10460"/>
                    <a:pt x="3738" y="10465"/>
                    <a:pt x="3714" y="10467"/>
                  </a:cubicBezTo>
                  <a:cubicBezTo>
                    <a:pt x="3552" y="10496"/>
                    <a:pt x="3409" y="10596"/>
                    <a:pt x="3273" y="10691"/>
                  </a:cubicBezTo>
                  <a:cubicBezTo>
                    <a:pt x="3164" y="10768"/>
                    <a:pt x="3057" y="10841"/>
                    <a:pt x="2956" y="10863"/>
                  </a:cubicBezTo>
                  <a:cubicBezTo>
                    <a:pt x="2946" y="10865"/>
                    <a:pt x="2935" y="10866"/>
                    <a:pt x="2924" y="10866"/>
                  </a:cubicBezTo>
                  <a:cubicBezTo>
                    <a:pt x="2860" y="10866"/>
                    <a:pt x="2783" y="10827"/>
                    <a:pt x="2744" y="10703"/>
                  </a:cubicBezTo>
                  <a:cubicBezTo>
                    <a:pt x="2713" y="10598"/>
                    <a:pt x="2742" y="10389"/>
                    <a:pt x="2837" y="10258"/>
                  </a:cubicBezTo>
                  <a:cubicBezTo>
                    <a:pt x="2940" y="10115"/>
                    <a:pt x="2985" y="9996"/>
                    <a:pt x="3021" y="9905"/>
                  </a:cubicBezTo>
                  <a:cubicBezTo>
                    <a:pt x="3076" y="9762"/>
                    <a:pt x="3111" y="9674"/>
                    <a:pt x="3309" y="9560"/>
                  </a:cubicBezTo>
                  <a:cubicBezTo>
                    <a:pt x="3447" y="9481"/>
                    <a:pt x="3528" y="9469"/>
                    <a:pt x="3690" y="9448"/>
                  </a:cubicBezTo>
                  <a:cubicBezTo>
                    <a:pt x="3733" y="9443"/>
                    <a:pt x="3778" y="9436"/>
                    <a:pt x="3831" y="9429"/>
                  </a:cubicBezTo>
                  <a:cubicBezTo>
                    <a:pt x="4028" y="9398"/>
                    <a:pt x="4081" y="9250"/>
                    <a:pt x="4114" y="9157"/>
                  </a:cubicBezTo>
                  <a:cubicBezTo>
                    <a:pt x="4124" y="9136"/>
                    <a:pt x="4128" y="9121"/>
                    <a:pt x="4136" y="9107"/>
                  </a:cubicBezTo>
                  <a:cubicBezTo>
                    <a:pt x="4186" y="9000"/>
                    <a:pt x="4267" y="8945"/>
                    <a:pt x="4388" y="8940"/>
                  </a:cubicBezTo>
                  <a:cubicBezTo>
                    <a:pt x="4399" y="8939"/>
                    <a:pt x="4410" y="8939"/>
                    <a:pt x="4420" y="8939"/>
                  </a:cubicBezTo>
                  <a:cubicBezTo>
                    <a:pt x="4459" y="8939"/>
                    <a:pt x="4491" y="8945"/>
                    <a:pt x="4519" y="8955"/>
                  </a:cubicBezTo>
                  <a:cubicBezTo>
                    <a:pt x="4641" y="9000"/>
                    <a:pt x="4674" y="9076"/>
                    <a:pt x="4719" y="9181"/>
                  </a:cubicBezTo>
                  <a:cubicBezTo>
                    <a:pt x="4731" y="9207"/>
                    <a:pt x="4743" y="9231"/>
                    <a:pt x="4753" y="9255"/>
                  </a:cubicBezTo>
                  <a:cubicBezTo>
                    <a:pt x="4805" y="9360"/>
                    <a:pt x="4869" y="9386"/>
                    <a:pt x="4917" y="9388"/>
                  </a:cubicBezTo>
                  <a:cubicBezTo>
                    <a:pt x="4923" y="9389"/>
                    <a:pt x="4929" y="9389"/>
                    <a:pt x="4935" y="9389"/>
                  </a:cubicBezTo>
                  <a:cubicBezTo>
                    <a:pt x="4985" y="9389"/>
                    <a:pt x="5030" y="9364"/>
                    <a:pt x="5062" y="9317"/>
                  </a:cubicBezTo>
                  <a:cubicBezTo>
                    <a:pt x="5093" y="9276"/>
                    <a:pt x="5117" y="9238"/>
                    <a:pt x="5141" y="9193"/>
                  </a:cubicBezTo>
                  <a:cubicBezTo>
                    <a:pt x="5169" y="9143"/>
                    <a:pt x="5200" y="9088"/>
                    <a:pt x="5246" y="9036"/>
                  </a:cubicBezTo>
                  <a:cubicBezTo>
                    <a:pt x="5255" y="9026"/>
                    <a:pt x="5260" y="9017"/>
                    <a:pt x="5270" y="9012"/>
                  </a:cubicBezTo>
                  <a:cubicBezTo>
                    <a:pt x="5279" y="9002"/>
                    <a:pt x="5289" y="8993"/>
                    <a:pt x="5298" y="8983"/>
                  </a:cubicBezTo>
                  <a:cubicBezTo>
                    <a:pt x="5307" y="8977"/>
                    <a:pt x="5327" y="8966"/>
                    <a:pt x="5356" y="8966"/>
                  </a:cubicBezTo>
                  <a:cubicBezTo>
                    <a:pt x="5359" y="8966"/>
                    <a:pt x="5362" y="8966"/>
                    <a:pt x="5365" y="8967"/>
                  </a:cubicBezTo>
                  <a:cubicBezTo>
                    <a:pt x="5403" y="8969"/>
                    <a:pt x="5439" y="8981"/>
                    <a:pt x="5455" y="9000"/>
                  </a:cubicBezTo>
                  <a:cubicBezTo>
                    <a:pt x="5498" y="9043"/>
                    <a:pt x="5515" y="9079"/>
                    <a:pt x="5527" y="9119"/>
                  </a:cubicBezTo>
                  <a:cubicBezTo>
                    <a:pt x="5832" y="8240"/>
                    <a:pt x="5998" y="7299"/>
                    <a:pt x="5998" y="6313"/>
                  </a:cubicBezTo>
                  <a:cubicBezTo>
                    <a:pt x="5998" y="3814"/>
                    <a:pt x="4938" y="1570"/>
                    <a:pt x="324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2473060" y="1802645"/>
              <a:ext cx="109595" cy="84502"/>
            </a:xfrm>
            <a:custGeom>
              <a:avLst/>
              <a:gdLst/>
              <a:ahLst/>
              <a:cxnLst/>
              <a:rect l="l" t="t" r="r" b="b"/>
              <a:pathLst>
                <a:path w="2817" h="2172" extrusionOk="0">
                  <a:moveTo>
                    <a:pt x="1701" y="0"/>
                  </a:moveTo>
                  <a:cubicBezTo>
                    <a:pt x="1692" y="0"/>
                    <a:pt x="1684" y="0"/>
                    <a:pt x="1675" y="1"/>
                  </a:cubicBezTo>
                  <a:cubicBezTo>
                    <a:pt x="1554" y="10"/>
                    <a:pt x="1473" y="63"/>
                    <a:pt x="1423" y="168"/>
                  </a:cubicBezTo>
                  <a:cubicBezTo>
                    <a:pt x="1413" y="182"/>
                    <a:pt x="1406" y="201"/>
                    <a:pt x="1401" y="218"/>
                  </a:cubicBezTo>
                  <a:cubicBezTo>
                    <a:pt x="1368" y="308"/>
                    <a:pt x="1311" y="458"/>
                    <a:pt x="1118" y="489"/>
                  </a:cubicBezTo>
                  <a:cubicBezTo>
                    <a:pt x="1065" y="499"/>
                    <a:pt x="1020" y="504"/>
                    <a:pt x="977" y="511"/>
                  </a:cubicBezTo>
                  <a:cubicBezTo>
                    <a:pt x="815" y="534"/>
                    <a:pt x="732" y="542"/>
                    <a:pt x="596" y="620"/>
                  </a:cubicBezTo>
                  <a:cubicBezTo>
                    <a:pt x="398" y="737"/>
                    <a:pt x="363" y="823"/>
                    <a:pt x="308" y="966"/>
                  </a:cubicBezTo>
                  <a:cubicBezTo>
                    <a:pt x="272" y="1056"/>
                    <a:pt x="227" y="1175"/>
                    <a:pt x="124" y="1318"/>
                  </a:cubicBezTo>
                  <a:cubicBezTo>
                    <a:pt x="31" y="1452"/>
                    <a:pt x="0" y="1656"/>
                    <a:pt x="31" y="1764"/>
                  </a:cubicBezTo>
                  <a:cubicBezTo>
                    <a:pt x="66" y="1885"/>
                    <a:pt x="143" y="1927"/>
                    <a:pt x="209" y="1927"/>
                  </a:cubicBezTo>
                  <a:cubicBezTo>
                    <a:pt x="221" y="1927"/>
                    <a:pt x="233" y="1926"/>
                    <a:pt x="243" y="1923"/>
                  </a:cubicBezTo>
                  <a:cubicBezTo>
                    <a:pt x="344" y="1899"/>
                    <a:pt x="451" y="1826"/>
                    <a:pt x="560" y="1752"/>
                  </a:cubicBezTo>
                  <a:cubicBezTo>
                    <a:pt x="698" y="1659"/>
                    <a:pt x="839" y="1561"/>
                    <a:pt x="1001" y="1528"/>
                  </a:cubicBezTo>
                  <a:cubicBezTo>
                    <a:pt x="1025" y="1525"/>
                    <a:pt x="1046" y="1523"/>
                    <a:pt x="1068" y="1523"/>
                  </a:cubicBezTo>
                  <a:cubicBezTo>
                    <a:pt x="1251" y="1523"/>
                    <a:pt x="1308" y="1690"/>
                    <a:pt x="1346" y="1802"/>
                  </a:cubicBezTo>
                  <a:cubicBezTo>
                    <a:pt x="1356" y="1833"/>
                    <a:pt x="1368" y="1864"/>
                    <a:pt x="1382" y="1895"/>
                  </a:cubicBezTo>
                  <a:cubicBezTo>
                    <a:pt x="1425" y="1988"/>
                    <a:pt x="1487" y="2026"/>
                    <a:pt x="1627" y="2050"/>
                  </a:cubicBezTo>
                  <a:cubicBezTo>
                    <a:pt x="1725" y="2066"/>
                    <a:pt x="1782" y="2114"/>
                    <a:pt x="1832" y="2171"/>
                  </a:cubicBezTo>
                  <a:cubicBezTo>
                    <a:pt x="1892" y="2078"/>
                    <a:pt x="1954" y="1990"/>
                    <a:pt x="2011" y="1895"/>
                  </a:cubicBezTo>
                  <a:cubicBezTo>
                    <a:pt x="2035" y="1854"/>
                    <a:pt x="2059" y="1816"/>
                    <a:pt x="2082" y="1776"/>
                  </a:cubicBezTo>
                  <a:cubicBezTo>
                    <a:pt x="2106" y="1733"/>
                    <a:pt x="2130" y="1695"/>
                    <a:pt x="2154" y="1652"/>
                  </a:cubicBezTo>
                  <a:cubicBezTo>
                    <a:pt x="2197" y="1580"/>
                    <a:pt x="2235" y="1509"/>
                    <a:pt x="2273" y="1437"/>
                  </a:cubicBezTo>
                  <a:cubicBezTo>
                    <a:pt x="2311" y="1363"/>
                    <a:pt x="2352" y="1290"/>
                    <a:pt x="2390" y="1213"/>
                  </a:cubicBezTo>
                  <a:cubicBezTo>
                    <a:pt x="2430" y="1128"/>
                    <a:pt x="2471" y="1047"/>
                    <a:pt x="2509" y="961"/>
                  </a:cubicBezTo>
                  <a:cubicBezTo>
                    <a:pt x="2547" y="878"/>
                    <a:pt x="2585" y="792"/>
                    <a:pt x="2621" y="706"/>
                  </a:cubicBezTo>
                  <a:cubicBezTo>
                    <a:pt x="2688" y="544"/>
                    <a:pt x="2752" y="384"/>
                    <a:pt x="2809" y="218"/>
                  </a:cubicBezTo>
                  <a:cubicBezTo>
                    <a:pt x="2807" y="206"/>
                    <a:pt x="2811" y="194"/>
                    <a:pt x="2816" y="180"/>
                  </a:cubicBezTo>
                  <a:cubicBezTo>
                    <a:pt x="2804" y="141"/>
                    <a:pt x="2783" y="106"/>
                    <a:pt x="2745" y="60"/>
                  </a:cubicBezTo>
                  <a:cubicBezTo>
                    <a:pt x="2728" y="41"/>
                    <a:pt x="2690" y="29"/>
                    <a:pt x="2652" y="27"/>
                  </a:cubicBezTo>
                  <a:cubicBezTo>
                    <a:pt x="2649" y="27"/>
                    <a:pt x="2646" y="27"/>
                    <a:pt x="2643" y="27"/>
                  </a:cubicBezTo>
                  <a:cubicBezTo>
                    <a:pt x="2612" y="27"/>
                    <a:pt x="2592" y="37"/>
                    <a:pt x="2585" y="46"/>
                  </a:cubicBezTo>
                  <a:cubicBezTo>
                    <a:pt x="2578" y="53"/>
                    <a:pt x="2568" y="63"/>
                    <a:pt x="2557" y="72"/>
                  </a:cubicBezTo>
                  <a:cubicBezTo>
                    <a:pt x="2547" y="82"/>
                    <a:pt x="2537" y="87"/>
                    <a:pt x="2533" y="96"/>
                  </a:cubicBezTo>
                  <a:cubicBezTo>
                    <a:pt x="2490" y="149"/>
                    <a:pt x="2461" y="203"/>
                    <a:pt x="2428" y="253"/>
                  </a:cubicBezTo>
                  <a:cubicBezTo>
                    <a:pt x="2402" y="299"/>
                    <a:pt x="2380" y="337"/>
                    <a:pt x="2352" y="380"/>
                  </a:cubicBezTo>
                  <a:cubicBezTo>
                    <a:pt x="2318" y="427"/>
                    <a:pt x="2266" y="451"/>
                    <a:pt x="2212" y="451"/>
                  </a:cubicBezTo>
                  <a:cubicBezTo>
                    <a:pt x="2209" y="451"/>
                    <a:pt x="2207" y="451"/>
                    <a:pt x="2204" y="451"/>
                  </a:cubicBezTo>
                  <a:cubicBezTo>
                    <a:pt x="2156" y="446"/>
                    <a:pt x="2092" y="420"/>
                    <a:pt x="2042" y="315"/>
                  </a:cubicBezTo>
                  <a:cubicBezTo>
                    <a:pt x="2030" y="289"/>
                    <a:pt x="2018" y="265"/>
                    <a:pt x="2006" y="241"/>
                  </a:cubicBezTo>
                  <a:cubicBezTo>
                    <a:pt x="1959" y="134"/>
                    <a:pt x="1928" y="60"/>
                    <a:pt x="1806" y="15"/>
                  </a:cubicBezTo>
                  <a:cubicBezTo>
                    <a:pt x="1776" y="5"/>
                    <a:pt x="1742" y="0"/>
                    <a:pt x="170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2067592" y="1931849"/>
              <a:ext cx="416089" cy="102826"/>
            </a:xfrm>
            <a:custGeom>
              <a:avLst/>
              <a:gdLst/>
              <a:ahLst/>
              <a:cxnLst/>
              <a:rect l="l" t="t" r="r" b="b"/>
              <a:pathLst>
                <a:path w="10695" h="2643" extrusionOk="0">
                  <a:moveTo>
                    <a:pt x="9381" y="1"/>
                  </a:moveTo>
                  <a:cubicBezTo>
                    <a:pt x="9141" y="1"/>
                    <a:pt x="8664" y="317"/>
                    <a:pt x="8405" y="491"/>
                  </a:cubicBezTo>
                  <a:cubicBezTo>
                    <a:pt x="8226" y="613"/>
                    <a:pt x="8159" y="651"/>
                    <a:pt x="8112" y="660"/>
                  </a:cubicBezTo>
                  <a:lnTo>
                    <a:pt x="8088" y="663"/>
                  </a:lnTo>
                  <a:cubicBezTo>
                    <a:pt x="8067" y="667"/>
                    <a:pt x="8037" y="673"/>
                    <a:pt x="8002" y="673"/>
                  </a:cubicBezTo>
                  <a:cubicBezTo>
                    <a:pt x="7932" y="673"/>
                    <a:pt x="7845" y="648"/>
                    <a:pt x="7788" y="532"/>
                  </a:cubicBezTo>
                  <a:cubicBezTo>
                    <a:pt x="7714" y="384"/>
                    <a:pt x="7704" y="194"/>
                    <a:pt x="7704" y="15"/>
                  </a:cubicBezTo>
                  <a:cubicBezTo>
                    <a:pt x="7130" y="427"/>
                    <a:pt x="6499" y="760"/>
                    <a:pt x="5820" y="992"/>
                  </a:cubicBezTo>
                  <a:cubicBezTo>
                    <a:pt x="4982" y="1271"/>
                    <a:pt x="4115" y="1386"/>
                    <a:pt x="3240" y="1386"/>
                  </a:cubicBezTo>
                  <a:cubicBezTo>
                    <a:pt x="2162" y="1386"/>
                    <a:pt x="1070" y="1212"/>
                    <a:pt x="1" y="956"/>
                  </a:cubicBezTo>
                  <a:lnTo>
                    <a:pt x="1" y="956"/>
                  </a:lnTo>
                  <a:cubicBezTo>
                    <a:pt x="1430" y="2016"/>
                    <a:pt x="3200" y="2642"/>
                    <a:pt x="5117" y="2642"/>
                  </a:cubicBezTo>
                  <a:cubicBezTo>
                    <a:pt x="5182" y="2642"/>
                    <a:pt x="5251" y="2640"/>
                    <a:pt x="5315" y="2640"/>
                  </a:cubicBezTo>
                  <a:cubicBezTo>
                    <a:pt x="5351" y="2638"/>
                    <a:pt x="5387" y="2638"/>
                    <a:pt x="5427" y="2638"/>
                  </a:cubicBezTo>
                  <a:cubicBezTo>
                    <a:pt x="5468" y="2635"/>
                    <a:pt x="5506" y="2635"/>
                    <a:pt x="5549" y="2633"/>
                  </a:cubicBezTo>
                  <a:cubicBezTo>
                    <a:pt x="5632" y="2628"/>
                    <a:pt x="5713" y="2623"/>
                    <a:pt x="5796" y="2616"/>
                  </a:cubicBezTo>
                  <a:cubicBezTo>
                    <a:pt x="5849" y="2614"/>
                    <a:pt x="5904" y="2609"/>
                    <a:pt x="5956" y="2602"/>
                  </a:cubicBezTo>
                  <a:cubicBezTo>
                    <a:pt x="5996" y="2600"/>
                    <a:pt x="6035" y="2592"/>
                    <a:pt x="6073" y="2590"/>
                  </a:cubicBezTo>
                  <a:cubicBezTo>
                    <a:pt x="6161" y="2580"/>
                    <a:pt x="6251" y="2569"/>
                    <a:pt x="6340" y="2554"/>
                  </a:cubicBezTo>
                  <a:cubicBezTo>
                    <a:pt x="6382" y="2549"/>
                    <a:pt x="6425" y="2542"/>
                    <a:pt x="6468" y="2533"/>
                  </a:cubicBezTo>
                  <a:cubicBezTo>
                    <a:pt x="6604" y="2514"/>
                    <a:pt x="6737" y="2490"/>
                    <a:pt x="6868" y="2461"/>
                  </a:cubicBezTo>
                  <a:cubicBezTo>
                    <a:pt x="6992" y="2435"/>
                    <a:pt x="7118" y="2409"/>
                    <a:pt x="7240" y="2376"/>
                  </a:cubicBezTo>
                  <a:cubicBezTo>
                    <a:pt x="7302" y="2361"/>
                    <a:pt x="7361" y="2342"/>
                    <a:pt x="7426" y="2328"/>
                  </a:cubicBezTo>
                  <a:cubicBezTo>
                    <a:pt x="7466" y="2316"/>
                    <a:pt x="7504" y="2304"/>
                    <a:pt x="7547" y="2292"/>
                  </a:cubicBezTo>
                  <a:cubicBezTo>
                    <a:pt x="7588" y="2283"/>
                    <a:pt x="7623" y="2268"/>
                    <a:pt x="7664" y="2256"/>
                  </a:cubicBezTo>
                  <a:cubicBezTo>
                    <a:pt x="7709" y="2242"/>
                    <a:pt x="7754" y="2228"/>
                    <a:pt x="7800" y="2211"/>
                  </a:cubicBezTo>
                  <a:cubicBezTo>
                    <a:pt x="7857" y="2195"/>
                    <a:pt x="7909" y="2173"/>
                    <a:pt x="7967" y="2156"/>
                  </a:cubicBezTo>
                  <a:cubicBezTo>
                    <a:pt x="8026" y="2135"/>
                    <a:pt x="8086" y="2114"/>
                    <a:pt x="8143" y="2090"/>
                  </a:cubicBezTo>
                  <a:cubicBezTo>
                    <a:pt x="8260" y="2044"/>
                    <a:pt x="8379" y="1997"/>
                    <a:pt x="8491" y="1949"/>
                  </a:cubicBezTo>
                  <a:cubicBezTo>
                    <a:pt x="8548" y="1925"/>
                    <a:pt x="8607" y="1899"/>
                    <a:pt x="8660" y="1875"/>
                  </a:cubicBezTo>
                  <a:cubicBezTo>
                    <a:pt x="8717" y="1849"/>
                    <a:pt x="8774" y="1823"/>
                    <a:pt x="8829" y="1799"/>
                  </a:cubicBezTo>
                  <a:cubicBezTo>
                    <a:pt x="9505" y="1473"/>
                    <a:pt x="10132" y="1063"/>
                    <a:pt x="10694" y="584"/>
                  </a:cubicBezTo>
                  <a:cubicBezTo>
                    <a:pt x="10634" y="520"/>
                    <a:pt x="10589" y="444"/>
                    <a:pt x="10549" y="372"/>
                  </a:cubicBezTo>
                  <a:lnTo>
                    <a:pt x="10530" y="334"/>
                  </a:lnTo>
                  <a:cubicBezTo>
                    <a:pt x="10451" y="199"/>
                    <a:pt x="10357" y="133"/>
                    <a:pt x="10238" y="133"/>
                  </a:cubicBezTo>
                  <a:cubicBezTo>
                    <a:pt x="10169" y="133"/>
                    <a:pt x="10092" y="155"/>
                    <a:pt x="10006" y="198"/>
                  </a:cubicBezTo>
                  <a:cubicBezTo>
                    <a:pt x="9941" y="230"/>
                    <a:pt x="9859" y="273"/>
                    <a:pt x="9774" y="273"/>
                  </a:cubicBezTo>
                  <a:cubicBezTo>
                    <a:pt x="9700" y="273"/>
                    <a:pt x="9623" y="242"/>
                    <a:pt x="9553" y="146"/>
                  </a:cubicBezTo>
                  <a:lnTo>
                    <a:pt x="9541" y="132"/>
                  </a:lnTo>
                  <a:cubicBezTo>
                    <a:pt x="9474" y="32"/>
                    <a:pt x="9443" y="1"/>
                    <a:pt x="938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2488350" y="1756231"/>
              <a:ext cx="26455" cy="21865"/>
            </a:xfrm>
            <a:custGeom>
              <a:avLst/>
              <a:gdLst/>
              <a:ahLst/>
              <a:cxnLst/>
              <a:rect l="l" t="t" r="r" b="b"/>
              <a:pathLst>
                <a:path w="680" h="562" extrusionOk="0">
                  <a:moveTo>
                    <a:pt x="117" y="0"/>
                  </a:moveTo>
                  <a:cubicBezTo>
                    <a:pt x="82" y="108"/>
                    <a:pt x="43" y="215"/>
                    <a:pt x="1" y="317"/>
                  </a:cubicBezTo>
                  <a:cubicBezTo>
                    <a:pt x="96" y="449"/>
                    <a:pt x="263" y="561"/>
                    <a:pt x="437" y="561"/>
                  </a:cubicBezTo>
                  <a:cubicBezTo>
                    <a:pt x="445" y="561"/>
                    <a:pt x="454" y="561"/>
                    <a:pt x="463" y="560"/>
                  </a:cubicBezTo>
                  <a:cubicBezTo>
                    <a:pt x="544" y="555"/>
                    <a:pt x="603" y="517"/>
                    <a:pt x="637" y="448"/>
                  </a:cubicBezTo>
                  <a:cubicBezTo>
                    <a:pt x="679" y="360"/>
                    <a:pt x="672" y="232"/>
                    <a:pt x="618" y="148"/>
                  </a:cubicBezTo>
                  <a:cubicBezTo>
                    <a:pt x="586" y="100"/>
                    <a:pt x="545" y="76"/>
                    <a:pt x="494" y="76"/>
                  </a:cubicBezTo>
                  <a:cubicBezTo>
                    <a:pt x="491" y="76"/>
                    <a:pt x="489" y="77"/>
                    <a:pt x="486" y="77"/>
                  </a:cubicBezTo>
                  <a:cubicBezTo>
                    <a:pt x="479" y="77"/>
                    <a:pt x="473" y="78"/>
                    <a:pt x="466" y="78"/>
                  </a:cubicBezTo>
                  <a:cubicBezTo>
                    <a:pt x="454" y="78"/>
                    <a:pt x="442" y="77"/>
                    <a:pt x="429" y="77"/>
                  </a:cubicBezTo>
                  <a:lnTo>
                    <a:pt x="355" y="77"/>
                  </a:lnTo>
                  <a:cubicBezTo>
                    <a:pt x="339" y="77"/>
                    <a:pt x="324" y="78"/>
                    <a:pt x="310" y="78"/>
                  </a:cubicBezTo>
                  <a:cubicBezTo>
                    <a:pt x="254" y="78"/>
                    <a:pt x="219" y="71"/>
                    <a:pt x="165" y="39"/>
                  </a:cubicBezTo>
                  <a:cubicBezTo>
                    <a:pt x="143" y="27"/>
                    <a:pt x="129" y="15"/>
                    <a:pt x="11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2499671" y="1476154"/>
              <a:ext cx="86680" cy="230823"/>
            </a:xfrm>
            <a:custGeom>
              <a:avLst/>
              <a:gdLst/>
              <a:ahLst/>
              <a:cxnLst/>
              <a:rect l="l" t="t" r="r" b="b"/>
              <a:pathLst>
                <a:path w="2228" h="5933" extrusionOk="0">
                  <a:moveTo>
                    <a:pt x="377" y="1"/>
                  </a:moveTo>
                  <a:cubicBezTo>
                    <a:pt x="222" y="70"/>
                    <a:pt x="100" y="101"/>
                    <a:pt x="0" y="113"/>
                  </a:cubicBezTo>
                  <a:cubicBezTo>
                    <a:pt x="346" y="1692"/>
                    <a:pt x="493" y="3305"/>
                    <a:pt x="324" y="4896"/>
                  </a:cubicBezTo>
                  <a:cubicBezTo>
                    <a:pt x="338" y="4920"/>
                    <a:pt x="362" y="4939"/>
                    <a:pt x="388" y="4955"/>
                  </a:cubicBezTo>
                  <a:cubicBezTo>
                    <a:pt x="627" y="5122"/>
                    <a:pt x="608" y="5270"/>
                    <a:pt x="589" y="5413"/>
                  </a:cubicBezTo>
                  <a:cubicBezTo>
                    <a:pt x="584" y="5460"/>
                    <a:pt x="574" y="5503"/>
                    <a:pt x="577" y="5561"/>
                  </a:cubicBezTo>
                  <a:cubicBezTo>
                    <a:pt x="586" y="5789"/>
                    <a:pt x="751" y="5908"/>
                    <a:pt x="851" y="5930"/>
                  </a:cubicBezTo>
                  <a:cubicBezTo>
                    <a:pt x="857" y="5931"/>
                    <a:pt x="866" y="5932"/>
                    <a:pt x="875" y="5932"/>
                  </a:cubicBezTo>
                  <a:cubicBezTo>
                    <a:pt x="888" y="5932"/>
                    <a:pt x="902" y="5929"/>
                    <a:pt x="910" y="5918"/>
                  </a:cubicBezTo>
                  <a:cubicBezTo>
                    <a:pt x="936" y="5892"/>
                    <a:pt x="943" y="5832"/>
                    <a:pt x="927" y="5753"/>
                  </a:cubicBezTo>
                  <a:cubicBezTo>
                    <a:pt x="920" y="5703"/>
                    <a:pt x="903" y="5663"/>
                    <a:pt x="891" y="5620"/>
                  </a:cubicBezTo>
                  <a:cubicBezTo>
                    <a:pt x="872" y="5551"/>
                    <a:pt x="851" y="5487"/>
                    <a:pt x="858" y="5406"/>
                  </a:cubicBezTo>
                  <a:cubicBezTo>
                    <a:pt x="869" y="5241"/>
                    <a:pt x="1003" y="5239"/>
                    <a:pt x="1078" y="5239"/>
                  </a:cubicBezTo>
                  <a:cubicBezTo>
                    <a:pt x="1080" y="5239"/>
                    <a:pt x="1082" y="5239"/>
                    <a:pt x="1084" y="5239"/>
                  </a:cubicBezTo>
                  <a:lnTo>
                    <a:pt x="1175" y="5241"/>
                  </a:lnTo>
                  <a:cubicBezTo>
                    <a:pt x="1205" y="5243"/>
                    <a:pt x="1226" y="5244"/>
                    <a:pt x="1242" y="5244"/>
                  </a:cubicBezTo>
                  <a:cubicBezTo>
                    <a:pt x="1265" y="5244"/>
                    <a:pt x="1277" y="5242"/>
                    <a:pt x="1291" y="5237"/>
                  </a:cubicBezTo>
                  <a:cubicBezTo>
                    <a:pt x="1441" y="5189"/>
                    <a:pt x="1503" y="5034"/>
                    <a:pt x="1484" y="4941"/>
                  </a:cubicBezTo>
                  <a:cubicBezTo>
                    <a:pt x="1468" y="4841"/>
                    <a:pt x="1387" y="4770"/>
                    <a:pt x="1317" y="4703"/>
                  </a:cubicBezTo>
                  <a:cubicBezTo>
                    <a:pt x="1267" y="4655"/>
                    <a:pt x="1222" y="4620"/>
                    <a:pt x="1198" y="4567"/>
                  </a:cubicBezTo>
                  <a:cubicBezTo>
                    <a:pt x="1172" y="4510"/>
                    <a:pt x="1175" y="4450"/>
                    <a:pt x="1208" y="4405"/>
                  </a:cubicBezTo>
                  <a:cubicBezTo>
                    <a:pt x="1239" y="4360"/>
                    <a:pt x="1287" y="4334"/>
                    <a:pt x="1346" y="4334"/>
                  </a:cubicBezTo>
                  <a:lnTo>
                    <a:pt x="1503" y="4334"/>
                  </a:lnTo>
                  <a:cubicBezTo>
                    <a:pt x="1508" y="4335"/>
                    <a:pt x="1512" y="4335"/>
                    <a:pt x="1515" y="4335"/>
                  </a:cubicBezTo>
                  <a:cubicBezTo>
                    <a:pt x="1518" y="4335"/>
                    <a:pt x="1520" y="4335"/>
                    <a:pt x="1522" y="4336"/>
                  </a:cubicBezTo>
                  <a:lnTo>
                    <a:pt x="1546" y="4336"/>
                  </a:lnTo>
                  <a:cubicBezTo>
                    <a:pt x="1577" y="4336"/>
                    <a:pt x="1603" y="4336"/>
                    <a:pt x="1632" y="4334"/>
                  </a:cubicBezTo>
                  <a:cubicBezTo>
                    <a:pt x="1715" y="4329"/>
                    <a:pt x="1777" y="4308"/>
                    <a:pt x="1827" y="4269"/>
                  </a:cubicBezTo>
                  <a:cubicBezTo>
                    <a:pt x="1934" y="4181"/>
                    <a:pt x="1996" y="4060"/>
                    <a:pt x="2008" y="3919"/>
                  </a:cubicBezTo>
                  <a:cubicBezTo>
                    <a:pt x="2018" y="3819"/>
                    <a:pt x="1984" y="3781"/>
                    <a:pt x="1861" y="3702"/>
                  </a:cubicBezTo>
                  <a:cubicBezTo>
                    <a:pt x="1646" y="3567"/>
                    <a:pt x="1503" y="3359"/>
                    <a:pt x="1468" y="3138"/>
                  </a:cubicBezTo>
                  <a:cubicBezTo>
                    <a:pt x="1441" y="2974"/>
                    <a:pt x="1479" y="2816"/>
                    <a:pt x="1568" y="2704"/>
                  </a:cubicBezTo>
                  <a:cubicBezTo>
                    <a:pt x="1630" y="2633"/>
                    <a:pt x="1690" y="2616"/>
                    <a:pt x="1733" y="2616"/>
                  </a:cubicBezTo>
                  <a:cubicBezTo>
                    <a:pt x="1736" y="2616"/>
                    <a:pt x="1739" y="2616"/>
                    <a:pt x="1742" y="2616"/>
                  </a:cubicBezTo>
                  <a:cubicBezTo>
                    <a:pt x="1787" y="2619"/>
                    <a:pt x="1851" y="2640"/>
                    <a:pt x="1908" y="2723"/>
                  </a:cubicBezTo>
                  <a:cubicBezTo>
                    <a:pt x="1944" y="2776"/>
                    <a:pt x="1965" y="2840"/>
                    <a:pt x="1989" y="2912"/>
                  </a:cubicBezTo>
                  <a:cubicBezTo>
                    <a:pt x="2004" y="2959"/>
                    <a:pt x="2020" y="3012"/>
                    <a:pt x="2044" y="3069"/>
                  </a:cubicBezTo>
                  <a:cubicBezTo>
                    <a:pt x="2096" y="3188"/>
                    <a:pt x="2180" y="3236"/>
                    <a:pt x="2227" y="3252"/>
                  </a:cubicBezTo>
                  <a:cubicBezTo>
                    <a:pt x="1853" y="2035"/>
                    <a:pt x="1217" y="927"/>
                    <a:pt x="37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1928935" y="1362824"/>
              <a:ext cx="675585" cy="675352"/>
            </a:xfrm>
            <a:custGeom>
              <a:avLst/>
              <a:gdLst/>
              <a:ahLst/>
              <a:cxnLst/>
              <a:rect l="l" t="t" r="r" b="b"/>
              <a:pathLst>
                <a:path w="17365" h="17359" extrusionOk="0">
                  <a:moveTo>
                    <a:pt x="13067" y="2395"/>
                  </a:moveTo>
                  <a:cubicBezTo>
                    <a:pt x="13190" y="2395"/>
                    <a:pt x="13297" y="2412"/>
                    <a:pt x="13398" y="2449"/>
                  </a:cubicBezTo>
                  <a:cubicBezTo>
                    <a:pt x="13624" y="2530"/>
                    <a:pt x="13696" y="2618"/>
                    <a:pt x="13772" y="2713"/>
                  </a:cubicBezTo>
                  <a:cubicBezTo>
                    <a:pt x="13794" y="2742"/>
                    <a:pt x="13813" y="2766"/>
                    <a:pt x="13834" y="2785"/>
                  </a:cubicBezTo>
                  <a:cubicBezTo>
                    <a:pt x="13982" y="2949"/>
                    <a:pt x="14225" y="3021"/>
                    <a:pt x="14411" y="3021"/>
                  </a:cubicBezTo>
                  <a:cubicBezTo>
                    <a:pt x="14420" y="3021"/>
                    <a:pt x="14428" y="3021"/>
                    <a:pt x="14437" y="3021"/>
                  </a:cubicBezTo>
                  <a:lnTo>
                    <a:pt x="14494" y="3021"/>
                  </a:lnTo>
                  <a:cubicBezTo>
                    <a:pt x="14596" y="3021"/>
                    <a:pt x="14749" y="3021"/>
                    <a:pt x="14961" y="2945"/>
                  </a:cubicBezTo>
                  <a:cubicBezTo>
                    <a:pt x="15783" y="3845"/>
                    <a:pt x="16402" y="4912"/>
                    <a:pt x="16771" y="6065"/>
                  </a:cubicBezTo>
                  <a:cubicBezTo>
                    <a:pt x="16750" y="6041"/>
                    <a:pt x="16733" y="6010"/>
                    <a:pt x="16714" y="5975"/>
                  </a:cubicBezTo>
                  <a:cubicBezTo>
                    <a:pt x="16690" y="5917"/>
                    <a:pt x="16674" y="5865"/>
                    <a:pt x="16657" y="5817"/>
                  </a:cubicBezTo>
                  <a:cubicBezTo>
                    <a:pt x="16633" y="5746"/>
                    <a:pt x="16614" y="5684"/>
                    <a:pt x="16578" y="5629"/>
                  </a:cubicBezTo>
                  <a:cubicBezTo>
                    <a:pt x="16519" y="5546"/>
                    <a:pt x="16452" y="5524"/>
                    <a:pt x="16412" y="5522"/>
                  </a:cubicBezTo>
                  <a:cubicBezTo>
                    <a:pt x="16409" y="5522"/>
                    <a:pt x="16406" y="5522"/>
                    <a:pt x="16402" y="5522"/>
                  </a:cubicBezTo>
                  <a:cubicBezTo>
                    <a:pt x="16358" y="5522"/>
                    <a:pt x="16298" y="5539"/>
                    <a:pt x="16238" y="5613"/>
                  </a:cubicBezTo>
                  <a:cubicBezTo>
                    <a:pt x="16142" y="5732"/>
                    <a:pt x="16107" y="5889"/>
                    <a:pt x="16135" y="6053"/>
                  </a:cubicBezTo>
                  <a:cubicBezTo>
                    <a:pt x="16171" y="6277"/>
                    <a:pt x="16314" y="6484"/>
                    <a:pt x="16528" y="6618"/>
                  </a:cubicBezTo>
                  <a:cubicBezTo>
                    <a:pt x="16652" y="6699"/>
                    <a:pt x="16688" y="6737"/>
                    <a:pt x="16676" y="6839"/>
                  </a:cubicBezTo>
                  <a:cubicBezTo>
                    <a:pt x="16662" y="6980"/>
                    <a:pt x="16600" y="7099"/>
                    <a:pt x="16495" y="7187"/>
                  </a:cubicBezTo>
                  <a:cubicBezTo>
                    <a:pt x="16447" y="7230"/>
                    <a:pt x="16381" y="7249"/>
                    <a:pt x="16297" y="7251"/>
                  </a:cubicBezTo>
                  <a:cubicBezTo>
                    <a:pt x="16269" y="7256"/>
                    <a:pt x="16242" y="7256"/>
                    <a:pt x="16214" y="7256"/>
                  </a:cubicBezTo>
                  <a:lnTo>
                    <a:pt x="16195" y="7256"/>
                  </a:lnTo>
                  <a:cubicBezTo>
                    <a:pt x="16185" y="7251"/>
                    <a:pt x="16183" y="7251"/>
                    <a:pt x="16173" y="7251"/>
                  </a:cubicBezTo>
                  <a:lnTo>
                    <a:pt x="16016" y="7251"/>
                  </a:lnTo>
                  <a:cubicBezTo>
                    <a:pt x="15959" y="7251"/>
                    <a:pt x="15909" y="7280"/>
                    <a:pt x="15878" y="7323"/>
                  </a:cubicBezTo>
                  <a:cubicBezTo>
                    <a:pt x="15849" y="7371"/>
                    <a:pt x="15845" y="7430"/>
                    <a:pt x="15868" y="7485"/>
                  </a:cubicBezTo>
                  <a:cubicBezTo>
                    <a:pt x="15892" y="7535"/>
                    <a:pt x="15937" y="7575"/>
                    <a:pt x="15987" y="7621"/>
                  </a:cubicBezTo>
                  <a:cubicBezTo>
                    <a:pt x="16057" y="7685"/>
                    <a:pt x="16138" y="7759"/>
                    <a:pt x="16154" y="7859"/>
                  </a:cubicBezTo>
                  <a:cubicBezTo>
                    <a:pt x="16173" y="7949"/>
                    <a:pt x="16111" y="8104"/>
                    <a:pt x="15961" y="8152"/>
                  </a:cubicBezTo>
                  <a:cubicBezTo>
                    <a:pt x="15947" y="8158"/>
                    <a:pt x="15936" y="8160"/>
                    <a:pt x="15913" y="8160"/>
                  </a:cubicBezTo>
                  <a:cubicBezTo>
                    <a:pt x="15897" y="8160"/>
                    <a:pt x="15876" y="8159"/>
                    <a:pt x="15845" y="8157"/>
                  </a:cubicBezTo>
                  <a:lnTo>
                    <a:pt x="15754" y="8154"/>
                  </a:lnTo>
                  <a:cubicBezTo>
                    <a:pt x="15752" y="8154"/>
                    <a:pt x="15750" y="8154"/>
                    <a:pt x="15748" y="8154"/>
                  </a:cubicBezTo>
                  <a:cubicBezTo>
                    <a:pt x="15675" y="8154"/>
                    <a:pt x="15535" y="8157"/>
                    <a:pt x="15528" y="8321"/>
                  </a:cubicBezTo>
                  <a:cubicBezTo>
                    <a:pt x="15521" y="8402"/>
                    <a:pt x="15542" y="8469"/>
                    <a:pt x="15563" y="8535"/>
                  </a:cubicBezTo>
                  <a:cubicBezTo>
                    <a:pt x="15575" y="8578"/>
                    <a:pt x="15590" y="8616"/>
                    <a:pt x="15599" y="8669"/>
                  </a:cubicBezTo>
                  <a:cubicBezTo>
                    <a:pt x="15613" y="8747"/>
                    <a:pt x="15606" y="8809"/>
                    <a:pt x="15580" y="8833"/>
                  </a:cubicBezTo>
                  <a:cubicBezTo>
                    <a:pt x="15570" y="8845"/>
                    <a:pt x="15558" y="8847"/>
                    <a:pt x="15545" y="8847"/>
                  </a:cubicBezTo>
                  <a:cubicBezTo>
                    <a:pt x="15536" y="8847"/>
                    <a:pt x="15527" y="8846"/>
                    <a:pt x="15518" y="8845"/>
                  </a:cubicBezTo>
                  <a:cubicBezTo>
                    <a:pt x="15416" y="8826"/>
                    <a:pt x="15254" y="8707"/>
                    <a:pt x="15244" y="8476"/>
                  </a:cubicBezTo>
                  <a:cubicBezTo>
                    <a:pt x="15242" y="8423"/>
                    <a:pt x="15249" y="8376"/>
                    <a:pt x="15256" y="8331"/>
                  </a:cubicBezTo>
                  <a:cubicBezTo>
                    <a:pt x="15278" y="8188"/>
                    <a:pt x="15294" y="8038"/>
                    <a:pt x="15056" y="7876"/>
                  </a:cubicBezTo>
                  <a:cubicBezTo>
                    <a:pt x="14932" y="7787"/>
                    <a:pt x="14937" y="7702"/>
                    <a:pt x="14961" y="7514"/>
                  </a:cubicBezTo>
                  <a:cubicBezTo>
                    <a:pt x="14968" y="7461"/>
                    <a:pt x="14975" y="7399"/>
                    <a:pt x="14980" y="7332"/>
                  </a:cubicBezTo>
                  <a:cubicBezTo>
                    <a:pt x="14985" y="7199"/>
                    <a:pt x="14896" y="7078"/>
                    <a:pt x="14758" y="7035"/>
                  </a:cubicBezTo>
                  <a:cubicBezTo>
                    <a:pt x="14728" y="7025"/>
                    <a:pt x="14697" y="7021"/>
                    <a:pt x="14668" y="7021"/>
                  </a:cubicBezTo>
                  <a:cubicBezTo>
                    <a:pt x="14586" y="7021"/>
                    <a:pt x="14515" y="7057"/>
                    <a:pt x="14472" y="7125"/>
                  </a:cubicBezTo>
                  <a:cubicBezTo>
                    <a:pt x="14425" y="7197"/>
                    <a:pt x="14415" y="7263"/>
                    <a:pt x="14408" y="7347"/>
                  </a:cubicBezTo>
                  <a:lnTo>
                    <a:pt x="14396" y="7435"/>
                  </a:lnTo>
                  <a:cubicBezTo>
                    <a:pt x="14384" y="7537"/>
                    <a:pt x="14377" y="7585"/>
                    <a:pt x="14279" y="7640"/>
                  </a:cubicBezTo>
                  <a:cubicBezTo>
                    <a:pt x="14249" y="7654"/>
                    <a:pt x="14139" y="7695"/>
                    <a:pt x="14087" y="7709"/>
                  </a:cubicBezTo>
                  <a:cubicBezTo>
                    <a:pt x="13860" y="7778"/>
                    <a:pt x="13794" y="7964"/>
                    <a:pt x="13729" y="8164"/>
                  </a:cubicBezTo>
                  <a:lnTo>
                    <a:pt x="13710" y="8211"/>
                  </a:lnTo>
                  <a:cubicBezTo>
                    <a:pt x="13647" y="8394"/>
                    <a:pt x="13542" y="8454"/>
                    <a:pt x="13461" y="8454"/>
                  </a:cubicBezTo>
                  <a:cubicBezTo>
                    <a:pt x="13453" y="8454"/>
                    <a:pt x="13446" y="8453"/>
                    <a:pt x="13439" y="8452"/>
                  </a:cubicBezTo>
                  <a:cubicBezTo>
                    <a:pt x="13367" y="8440"/>
                    <a:pt x="13317" y="8381"/>
                    <a:pt x="13317" y="8297"/>
                  </a:cubicBezTo>
                  <a:cubicBezTo>
                    <a:pt x="13315" y="8242"/>
                    <a:pt x="13317" y="8195"/>
                    <a:pt x="13317" y="8154"/>
                  </a:cubicBezTo>
                  <a:cubicBezTo>
                    <a:pt x="13319" y="7985"/>
                    <a:pt x="13319" y="7892"/>
                    <a:pt x="13193" y="7756"/>
                  </a:cubicBezTo>
                  <a:cubicBezTo>
                    <a:pt x="13165" y="7726"/>
                    <a:pt x="13136" y="7702"/>
                    <a:pt x="13110" y="7680"/>
                  </a:cubicBezTo>
                  <a:cubicBezTo>
                    <a:pt x="13050" y="7635"/>
                    <a:pt x="12998" y="7595"/>
                    <a:pt x="12981" y="7506"/>
                  </a:cubicBezTo>
                  <a:cubicBezTo>
                    <a:pt x="12972" y="7463"/>
                    <a:pt x="12972" y="7423"/>
                    <a:pt x="12979" y="7378"/>
                  </a:cubicBezTo>
                  <a:lnTo>
                    <a:pt x="12984" y="7354"/>
                  </a:lnTo>
                  <a:cubicBezTo>
                    <a:pt x="12996" y="7297"/>
                    <a:pt x="13005" y="7240"/>
                    <a:pt x="13019" y="7190"/>
                  </a:cubicBezTo>
                  <a:cubicBezTo>
                    <a:pt x="13043" y="7109"/>
                    <a:pt x="13029" y="7032"/>
                    <a:pt x="12981" y="6963"/>
                  </a:cubicBezTo>
                  <a:cubicBezTo>
                    <a:pt x="12895" y="6839"/>
                    <a:pt x="12722" y="6782"/>
                    <a:pt x="12586" y="6768"/>
                  </a:cubicBezTo>
                  <a:cubicBezTo>
                    <a:pt x="12495" y="6758"/>
                    <a:pt x="12421" y="6756"/>
                    <a:pt x="12352" y="6749"/>
                  </a:cubicBezTo>
                  <a:cubicBezTo>
                    <a:pt x="12217" y="6739"/>
                    <a:pt x="12117" y="6735"/>
                    <a:pt x="12021" y="6701"/>
                  </a:cubicBezTo>
                  <a:cubicBezTo>
                    <a:pt x="11781" y="6618"/>
                    <a:pt x="11611" y="6406"/>
                    <a:pt x="11540" y="6251"/>
                  </a:cubicBezTo>
                  <a:cubicBezTo>
                    <a:pt x="11521" y="6213"/>
                    <a:pt x="11495" y="6184"/>
                    <a:pt x="11471" y="6153"/>
                  </a:cubicBezTo>
                  <a:lnTo>
                    <a:pt x="11461" y="6144"/>
                  </a:lnTo>
                  <a:cubicBezTo>
                    <a:pt x="11425" y="6101"/>
                    <a:pt x="11375" y="6079"/>
                    <a:pt x="11318" y="6079"/>
                  </a:cubicBezTo>
                  <a:cubicBezTo>
                    <a:pt x="11278" y="6079"/>
                    <a:pt x="11235" y="6090"/>
                    <a:pt x="11192" y="6113"/>
                  </a:cubicBezTo>
                  <a:cubicBezTo>
                    <a:pt x="11064" y="6177"/>
                    <a:pt x="10956" y="6332"/>
                    <a:pt x="10997" y="6508"/>
                  </a:cubicBezTo>
                  <a:cubicBezTo>
                    <a:pt x="11056" y="6768"/>
                    <a:pt x="11292" y="6863"/>
                    <a:pt x="11509" y="6935"/>
                  </a:cubicBezTo>
                  <a:lnTo>
                    <a:pt x="11528" y="6939"/>
                  </a:lnTo>
                  <a:cubicBezTo>
                    <a:pt x="11673" y="6987"/>
                    <a:pt x="11814" y="7032"/>
                    <a:pt x="11897" y="7166"/>
                  </a:cubicBezTo>
                  <a:cubicBezTo>
                    <a:pt x="11947" y="7247"/>
                    <a:pt x="11947" y="7342"/>
                    <a:pt x="11895" y="7423"/>
                  </a:cubicBezTo>
                  <a:cubicBezTo>
                    <a:pt x="11863" y="7467"/>
                    <a:pt x="11807" y="7514"/>
                    <a:pt x="11737" y="7514"/>
                  </a:cubicBezTo>
                  <a:cubicBezTo>
                    <a:pt x="11728" y="7514"/>
                    <a:pt x="11719" y="7513"/>
                    <a:pt x="11709" y="7511"/>
                  </a:cubicBezTo>
                  <a:cubicBezTo>
                    <a:pt x="11695" y="7509"/>
                    <a:pt x="11681" y="7506"/>
                    <a:pt x="11664" y="7506"/>
                  </a:cubicBezTo>
                  <a:cubicBezTo>
                    <a:pt x="11638" y="7502"/>
                    <a:pt x="11614" y="7499"/>
                    <a:pt x="11590" y="7490"/>
                  </a:cubicBezTo>
                  <a:cubicBezTo>
                    <a:pt x="11560" y="7481"/>
                    <a:pt x="11529" y="7477"/>
                    <a:pt x="11498" y="7477"/>
                  </a:cubicBezTo>
                  <a:cubicBezTo>
                    <a:pt x="11353" y="7477"/>
                    <a:pt x="11208" y="7566"/>
                    <a:pt x="11078" y="7645"/>
                  </a:cubicBezTo>
                  <a:lnTo>
                    <a:pt x="11025" y="7678"/>
                  </a:lnTo>
                  <a:cubicBezTo>
                    <a:pt x="10996" y="7695"/>
                    <a:pt x="10965" y="7703"/>
                    <a:pt x="10932" y="7703"/>
                  </a:cubicBezTo>
                  <a:cubicBezTo>
                    <a:pt x="10901" y="7703"/>
                    <a:pt x="10869" y="7695"/>
                    <a:pt x="10837" y="7680"/>
                  </a:cubicBezTo>
                  <a:cubicBezTo>
                    <a:pt x="10732" y="7628"/>
                    <a:pt x="10661" y="7506"/>
                    <a:pt x="10649" y="7356"/>
                  </a:cubicBezTo>
                  <a:cubicBezTo>
                    <a:pt x="10647" y="7342"/>
                    <a:pt x="10647" y="7328"/>
                    <a:pt x="10647" y="7311"/>
                  </a:cubicBezTo>
                  <a:cubicBezTo>
                    <a:pt x="10637" y="7187"/>
                    <a:pt x="10628" y="6982"/>
                    <a:pt x="10466" y="6875"/>
                  </a:cubicBezTo>
                  <a:cubicBezTo>
                    <a:pt x="10437" y="6856"/>
                    <a:pt x="10406" y="6847"/>
                    <a:pt x="10377" y="6847"/>
                  </a:cubicBezTo>
                  <a:cubicBezTo>
                    <a:pt x="10362" y="6847"/>
                    <a:pt x="10348" y="6849"/>
                    <a:pt x="10335" y="6854"/>
                  </a:cubicBezTo>
                  <a:cubicBezTo>
                    <a:pt x="10294" y="6868"/>
                    <a:pt x="10261" y="6901"/>
                    <a:pt x="10249" y="6947"/>
                  </a:cubicBezTo>
                  <a:cubicBezTo>
                    <a:pt x="10235" y="6999"/>
                    <a:pt x="10218" y="7049"/>
                    <a:pt x="10201" y="7094"/>
                  </a:cubicBezTo>
                  <a:cubicBezTo>
                    <a:pt x="10139" y="7287"/>
                    <a:pt x="10089" y="7440"/>
                    <a:pt x="10156" y="7618"/>
                  </a:cubicBezTo>
                  <a:cubicBezTo>
                    <a:pt x="10232" y="7835"/>
                    <a:pt x="10425" y="8071"/>
                    <a:pt x="10604" y="8169"/>
                  </a:cubicBezTo>
                  <a:cubicBezTo>
                    <a:pt x="10687" y="8214"/>
                    <a:pt x="10738" y="8222"/>
                    <a:pt x="10817" y="8222"/>
                  </a:cubicBezTo>
                  <a:cubicBezTo>
                    <a:pt x="10834" y="8222"/>
                    <a:pt x="10851" y="8221"/>
                    <a:pt x="10871" y="8221"/>
                  </a:cubicBezTo>
                  <a:cubicBezTo>
                    <a:pt x="10891" y="8221"/>
                    <a:pt x="10917" y="8219"/>
                    <a:pt x="10947" y="8219"/>
                  </a:cubicBezTo>
                  <a:cubicBezTo>
                    <a:pt x="10962" y="8219"/>
                    <a:pt x="10978" y="8219"/>
                    <a:pt x="10995" y="8221"/>
                  </a:cubicBezTo>
                  <a:cubicBezTo>
                    <a:pt x="11128" y="8223"/>
                    <a:pt x="11230" y="8271"/>
                    <a:pt x="11278" y="8359"/>
                  </a:cubicBezTo>
                  <a:cubicBezTo>
                    <a:pt x="11333" y="8462"/>
                    <a:pt x="11321" y="8602"/>
                    <a:pt x="11245" y="8738"/>
                  </a:cubicBezTo>
                  <a:cubicBezTo>
                    <a:pt x="11183" y="8852"/>
                    <a:pt x="11152" y="8940"/>
                    <a:pt x="11126" y="9021"/>
                  </a:cubicBezTo>
                  <a:cubicBezTo>
                    <a:pt x="11083" y="9145"/>
                    <a:pt x="11056" y="9229"/>
                    <a:pt x="10914" y="9341"/>
                  </a:cubicBezTo>
                  <a:cubicBezTo>
                    <a:pt x="10763" y="9460"/>
                    <a:pt x="10692" y="9512"/>
                    <a:pt x="10647" y="9545"/>
                  </a:cubicBezTo>
                  <a:cubicBezTo>
                    <a:pt x="10592" y="9584"/>
                    <a:pt x="10575" y="9596"/>
                    <a:pt x="10516" y="9655"/>
                  </a:cubicBezTo>
                  <a:cubicBezTo>
                    <a:pt x="10378" y="9793"/>
                    <a:pt x="10432" y="9943"/>
                    <a:pt x="10480" y="10091"/>
                  </a:cubicBezTo>
                  <a:cubicBezTo>
                    <a:pt x="10518" y="10205"/>
                    <a:pt x="10563" y="10334"/>
                    <a:pt x="10544" y="10498"/>
                  </a:cubicBezTo>
                  <a:cubicBezTo>
                    <a:pt x="10532" y="10603"/>
                    <a:pt x="10492" y="10675"/>
                    <a:pt x="10411" y="10727"/>
                  </a:cubicBezTo>
                  <a:cubicBezTo>
                    <a:pt x="10385" y="10746"/>
                    <a:pt x="10339" y="10758"/>
                    <a:pt x="10306" y="10765"/>
                  </a:cubicBezTo>
                  <a:lnTo>
                    <a:pt x="10282" y="10775"/>
                  </a:lnTo>
                  <a:cubicBezTo>
                    <a:pt x="10042" y="10846"/>
                    <a:pt x="10080" y="11080"/>
                    <a:pt x="10113" y="11284"/>
                  </a:cubicBezTo>
                  <a:cubicBezTo>
                    <a:pt x="10156" y="11539"/>
                    <a:pt x="10201" y="11835"/>
                    <a:pt x="9920" y="12085"/>
                  </a:cubicBezTo>
                  <a:cubicBezTo>
                    <a:pt x="9857" y="12140"/>
                    <a:pt x="9787" y="12168"/>
                    <a:pt x="9708" y="12168"/>
                  </a:cubicBezTo>
                  <a:cubicBezTo>
                    <a:pt x="9689" y="12168"/>
                    <a:pt x="9669" y="12167"/>
                    <a:pt x="9649" y="12163"/>
                  </a:cubicBezTo>
                  <a:cubicBezTo>
                    <a:pt x="9603" y="12156"/>
                    <a:pt x="9562" y="12153"/>
                    <a:pt x="9525" y="12153"/>
                  </a:cubicBezTo>
                  <a:cubicBezTo>
                    <a:pt x="9396" y="12153"/>
                    <a:pt x="9313" y="12192"/>
                    <a:pt x="9222" y="12235"/>
                  </a:cubicBezTo>
                  <a:cubicBezTo>
                    <a:pt x="9189" y="12252"/>
                    <a:pt x="9153" y="12266"/>
                    <a:pt x="9110" y="12285"/>
                  </a:cubicBezTo>
                  <a:cubicBezTo>
                    <a:pt x="9073" y="12300"/>
                    <a:pt x="9033" y="12307"/>
                    <a:pt x="8992" y="12307"/>
                  </a:cubicBezTo>
                  <a:cubicBezTo>
                    <a:pt x="8929" y="12307"/>
                    <a:pt x="8863" y="12290"/>
                    <a:pt x="8803" y="12259"/>
                  </a:cubicBezTo>
                  <a:cubicBezTo>
                    <a:pt x="8672" y="12190"/>
                    <a:pt x="8579" y="12061"/>
                    <a:pt x="8541" y="11897"/>
                  </a:cubicBezTo>
                  <a:cubicBezTo>
                    <a:pt x="8531" y="11861"/>
                    <a:pt x="8529" y="11820"/>
                    <a:pt x="8527" y="11773"/>
                  </a:cubicBezTo>
                  <a:cubicBezTo>
                    <a:pt x="8517" y="11627"/>
                    <a:pt x="8505" y="11430"/>
                    <a:pt x="8300" y="11215"/>
                  </a:cubicBezTo>
                  <a:cubicBezTo>
                    <a:pt x="8050" y="10960"/>
                    <a:pt x="8153" y="10741"/>
                    <a:pt x="8255" y="10532"/>
                  </a:cubicBezTo>
                  <a:cubicBezTo>
                    <a:pt x="8281" y="10475"/>
                    <a:pt x="8307" y="10420"/>
                    <a:pt x="8324" y="10370"/>
                  </a:cubicBezTo>
                  <a:cubicBezTo>
                    <a:pt x="8384" y="10189"/>
                    <a:pt x="8307" y="9998"/>
                    <a:pt x="8117" y="9848"/>
                  </a:cubicBezTo>
                  <a:lnTo>
                    <a:pt x="8086" y="9822"/>
                  </a:lnTo>
                  <a:cubicBezTo>
                    <a:pt x="7984" y="9746"/>
                    <a:pt x="7933" y="9703"/>
                    <a:pt x="7903" y="9586"/>
                  </a:cubicBezTo>
                  <a:cubicBezTo>
                    <a:pt x="7867" y="9448"/>
                    <a:pt x="7891" y="9333"/>
                    <a:pt x="7922" y="9176"/>
                  </a:cubicBezTo>
                  <a:lnTo>
                    <a:pt x="7933" y="9119"/>
                  </a:lnTo>
                  <a:cubicBezTo>
                    <a:pt x="7955" y="9007"/>
                    <a:pt x="7926" y="8893"/>
                    <a:pt x="7862" y="8805"/>
                  </a:cubicBezTo>
                  <a:cubicBezTo>
                    <a:pt x="7791" y="8712"/>
                    <a:pt x="7676" y="8650"/>
                    <a:pt x="7555" y="8640"/>
                  </a:cubicBezTo>
                  <a:cubicBezTo>
                    <a:pt x="7533" y="8638"/>
                    <a:pt x="7517" y="8638"/>
                    <a:pt x="7495" y="8638"/>
                  </a:cubicBezTo>
                  <a:cubicBezTo>
                    <a:pt x="7338" y="8638"/>
                    <a:pt x="7205" y="8686"/>
                    <a:pt x="7085" y="8726"/>
                  </a:cubicBezTo>
                  <a:cubicBezTo>
                    <a:pt x="6990" y="8759"/>
                    <a:pt x="6909" y="8788"/>
                    <a:pt x="6828" y="8793"/>
                  </a:cubicBezTo>
                  <a:cubicBezTo>
                    <a:pt x="6826" y="8793"/>
                    <a:pt x="6823" y="8793"/>
                    <a:pt x="6820" y="8793"/>
                  </a:cubicBezTo>
                  <a:cubicBezTo>
                    <a:pt x="6619" y="8793"/>
                    <a:pt x="6449" y="8614"/>
                    <a:pt x="6423" y="8450"/>
                  </a:cubicBezTo>
                  <a:cubicBezTo>
                    <a:pt x="6418" y="8419"/>
                    <a:pt x="6418" y="8393"/>
                    <a:pt x="6418" y="8366"/>
                  </a:cubicBezTo>
                  <a:cubicBezTo>
                    <a:pt x="6411" y="8273"/>
                    <a:pt x="6409" y="8157"/>
                    <a:pt x="6295" y="8035"/>
                  </a:cubicBezTo>
                  <a:cubicBezTo>
                    <a:pt x="6276" y="8011"/>
                    <a:pt x="6254" y="7990"/>
                    <a:pt x="6233" y="7973"/>
                  </a:cubicBezTo>
                  <a:cubicBezTo>
                    <a:pt x="6147" y="7888"/>
                    <a:pt x="6102" y="7842"/>
                    <a:pt x="6102" y="7726"/>
                  </a:cubicBezTo>
                  <a:cubicBezTo>
                    <a:pt x="6099" y="7618"/>
                    <a:pt x="6140" y="7523"/>
                    <a:pt x="6228" y="7425"/>
                  </a:cubicBezTo>
                  <a:cubicBezTo>
                    <a:pt x="6287" y="7356"/>
                    <a:pt x="6376" y="7306"/>
                    <a:pt x="6461" y="7259"/>
                  </a:cubicBezTo>
                  <a:cubicBezTo>
                    <a:pt x="6609" y="7175"/>
                    <a:pt x="6771" y="7082"/>
                    <a:pt x="6771" y="6894"/>
                  </a:cubicBezTo>
                  <a:lnTo>
                    <a:pt x="6771" y="6868"/>
                  </a:lnTo>
                  <a:cubicBezTo>
                    <a:pt x="6771" y="6827"/>
                    <a:pt x="6776" y="6780"/>
                    <a:pt x="6764" y="6727"/>
                  </a:cubicBezTo>
                  <a:cubicBezTo>
                    <a:pt x="6752" y="6673"/>
                    <a:pt x="6778" y="6518"/>
                    <a:pt x="6876" y="6415"/>
                  </a:cubicBezTo>
                  <a:cubicBezTo>
                    <a:pt x="6912" y="6377"/>
                    <a:pt x="7145" y="6237"/>
                    <a:pt x="7388" y="6201"/>
                  </a:cubicBezTo>
                  <a:cubicBezTo>
                    <a:pt x="7399" y="6199"/>
                    <a:pt x="7410" y="6199"/>
                    <a:pt x="7419" y="6199"/>
                  </a:cubicBezTo>
                  <a:cubicBezTo>
                    <a:pt x="7480" y="6199"/>
                    <a:pt x="7517" y="6229"/>
                    <a:pt x="7567" y="6270"/>
                  </a:cubicBezTo>
                  <a:cubicBezTo>
                    <a:pt x="7619" y="6315"/>
                    <a:pt x="7687" y="6371"/>
                    <a:pt x="7789" y="6371"/>
                  </a:cubicBezTo>
                  <a:cubicBezTo>
                    <a:pt x="7827" y="6371"/>
                    <a:pt x="7870" y="6363"/>
                    <a:pt x="7919" y="6344"/>
                  </a:cubicBezTo>
                  <a:cubicBezTo>
                    <a:pt x="8007" y="6311"/>
                    <a:pt x="8079" y="6291"/>
                    <a:pt x="8145" y="6291"/>
                  </a:cubicBezTo>
                  <a:cubicBezTo>
                    <a:pt x="8233" y="6291"/>
                    <a:pt x="8310" y="6326"/>
                    <a:pt x="8398" y="6415"/>
                  </a:cubicBezTo>
                  <a:cubicBezTo>
                    <a:pt x="8431" y="6449"/>
                    <a:pt x="8458" y="6477"/>
                    <a:pt x="8479" y="6501"/>
                  </a:cubicBezTo>
                  <a:cubicBezTo>
                    <a:pt x="8539" y="6570"/>
                    <a:pt x="8589" y="6627"/>
                    <a:pt x="8712" y="6685"/>
                  </a:cubicBezTo>
                  <a:cubicBezTo>
                    <a:pt x="8779" y="6715"/>
                    <a:pt x="8829" y="6721"/>
                    <a:pt x="8877" y="6721"/>
                  </a:cubicBezTo>
                  <a:cubicBezTo>
                    <a:pt x="8889" y="6721"/>
                    <a:pt x="8901" y="6721"/>
                    <a:pt x="8913" y="6720"/>
                  </a:cubicBezTo>
                  <a:lnTo>
                    <a:pt x="8951" y="6720"/>
                  </a:lnTo>
                  <a:cubicBezTo>
                    <a:pt x="8953" y="6720"/>
                    <a:pt x="8956" y="6720"/>
                    <a:pt x="8959" y="6720"/>
                  </a:cubicBezTo>
                  <a:cubicBezTo>
                    <a:pt x="9091" y="6720"/>
                    <a:pt x="9154" y="6662"/>
                    <a:pt x="9222" y="6601"/>
                  </a:cubicBezTo>
                  <a:cubicBezTo>
                    <a:pt x="9246" y="6580"/>
                    <a:pt x="9272" y="6556"/>
                    <a:pt x="9306" y="6532"/>
                  </a:cubicBezTo>
                  <a:cubicBezTo>
                    <a:pt x="9353" y="6497"/>
                    <a:pt x="9405" y="6479"/>
                    <a:pt x="9464" y="6479"/>
                  </a:cubicBezTo>
                  <a:cubicBezTo>
                    <a:pt x="9482" y="6479"/>
                    <a:pt x="9501" y="6481"/>
                    <a:pt x="9520" y="6484"/>
                  </a:cubicBezTo>
                  <a:cubicBezTo>
                    <a:pt x="9577" y="6494"/>
                    <a:pt x="9639" y="6497"/>
                    <a:pt x="9707" y="6497"/>
                  </a:cubicBezTo>
                  <a:cubicBezTo>
                    <a:pt x="9727" y="6497"/>
                    <a:pt x="9747" y="6497"/>
                    <a:pt x="9768" y="6496"/>
                  </a:cubicBezTo>
                  <a:cubicBezTo>
                    <a:pt x="9904" y="6487"/>
                    <a:pt x="10030" y="6394"/>
                    <a:pt x="10063" y="6272"/>
                  </a:cubicBezTo>
                  <a:cubicBezTo>
                    <a:pt x="10087" y="6180"/>
                    <a:pt x="10051" y="6091"/>
                    <a:pt x="9968" y="6037"/>
                  </a:cubicBezTo>
                  <a:cubicBezTo>
                    <a:pt x="9939" y="6018"/>
                    <a:pt x="9887" y="5987"/>
                    <a:pt x="9821" y="5987"/>
                  </a:cubicBezTo>
                  <a:cubicBezTo>
                    <a:pt x="9804" y="5987"/>
                    <a:pt x="9786" y="5989"/>
                    <a:pt x="9768" y="5994"/>
                  </a:cubicBezTo>
                  <a:cubicBezTo>
                    <a:pt x="9684" y="5989"/>
                    <a:pt x="9601" y="5984"/>
                    <a:pt x="9527" y="5951"/>
                  </a:cubicBezTo>
                  <a:cubicBezTo>
                    <a:pt x="9484" y="5934"/>
                    <a:pt x="9446" y="5889"/>
                    <a:pt x="9453" y="5815"/>
                  </a:cubicBezTo>
                  <a:cubicBezTo>
                    <a:pt x="9456" y="5791"/>
                    <a:pt x="9458" y="5767"/>
                    <a:pt x="9460" y="5739"/>
                  </a:cubicBezTo>
                  <a:cubicBezTo>
                    <a:pt x="9477" y="5617"/>
                    <a:pt x="9491" y="5482"/>
                    <a:pt x="9453" y="5353"/>
                  </a:cubicBezTo>
                  <a:cubicBezTo>
                    <a:pt x="9423" y="5257"/>
                    <a:pt x="9342" y="5199"/>
                    <a:pt x="9245" y="5199"/>
                  </a:cubicBezTo>
                  <a:cubicBezTo>
                    <a:pt x="9236" y="5199"/>
                    <a:pt x="9227" y="5199"/>
                    <a:pt x="9217" y="5200"/>
                  </a:cubicBezTo>
                  <a:cubicBezTo>
                    <a:pt x="9103" y="5215"/>
                    <a:pt x="8982" y="5315"/>
                    <a:pt x="8972" y="5498"/>
                  </a:cubicBezTo>
                  <a:cubicBezTo>
                    <a:pt x="8967" y="5620"/>
                    <a:pt x="8989" y="5715"/>
                    <a:pt x="9015" y="5829"/>
                  </a:cubicBezTo>
                  <a:cubicBezTo>
                    <a:pt x="9024" y="5865"/>
                    <a:pt x="9032" y="5903"/>
                    <a:pt x="9041" y="5946"/>
                  </a:cubicBezTo>
                  <a:cubicBezTo>
                    <a:pt x="9055" y="6020"/>
                    <a:pt x="9039" y="6079"/>
                    <a:pt x="9015" y="6096"/>
                  </a:cubicBezTo>
                  <a:cubicBezTo>
                    <a:pt x="9009" y="6101"/>
                    <a:pt x="9001" y="6104"/>
                    <a:pt x="8993" y="6104"/>
                  </a:cubicBezTo>
                  <a:cubicBezTo>
                    <a:pt x="8981" y="6104"/>
                    <a:pt x="8968" y="6099"/>
                    <a:pt x="8953" y="6091"/>
                  </a:cubicBezTo>
                  <a:cubicBezTo>
                    <a:pt x="8905" y="6068"/>
                    <a:pt x="8872" y="6032"/>
                    <a:pt x="8851" y="5975"/>
                  </a:cubicBezTo>
                  <a:cubicBezTo>
                    <a:pt x="8817" y="5891"/>
                    <a:pt x="8810" y="5815"/>
                    <a:pt x="8803" y="5739"/>
                  </a:cubicBezTo>
                  <a:cubicBezTo>
                    <a:pt x="8789" y="5594"/>
                    <a:pt x="8774" y="5439"/>
                    <a:pt x="8572" y="5310"/>
                  </a:cubicBezTo>
                  <a:cubicBezTo>
                    <a:pt x="8539" y="5289"/>
                    <a:pt x="8502" y="5279"/>
                    <a:pt x="8462" y="5279"/>
                  </a:cubicBezTo>
                  <a:cubicBezTo>
                    <a:pt x="8396" y="5279"/>
                    <a:pt x="8321" y="5307"/>
                    <a:pt x="8238" y="5365"/>
                  </a:cubicBezTo>
                  <a:cubicBezTo>
                    <a:pt x="8158" y="5418"/>
                    <a:pt x="8114" y="5442"/>
                    <a:pt x="8077" y="5442"/>
                  </a:cubicBezTo>
                  <a:cubicBezTo>
                    <a:pt x="8054" y="5442"/>
                    <a:pt x="8033" y="5432"/>
                    <a:pt x="8007" y="5415"/>
                  </a:cubicBezTo>
                  <a:lnTo>
                    <a:pt x="7995" y="5405"/>
                  </a:lnTo>
                  <a:cubicBezTo>
                    <a:pt x="7976" y="5391"/>
                    <a:pt x="7957" y="5379"/>
                    <a:pt x="7948" y="5367"/>
                  </a:cubicBezTo>
                  <a:cubicBezTo>
                    <a:pt x="7907" y="5305"/>
                    <a:pt x="7838" y="5267"/>
                    <a:pt x="7762" y="5262"/>
                  </a:cubicBezTo>
                  <a:cubicBezTo>
                    <a:pt x="7760" y="5262"/>
                    <a:pt x="7758" y="5262"/>
                    <a:pt x="7756" y="5262"/>
                  </a:cubicBezTo>
                  <a:cubicBezTo>
                    <a:pt x="7650" y="5262"/>
                    <a:pt x="7530" y="5321"/>
                    <a:pt x="7464" y="5412"/>
                  </a:cubicBezTo>
                  <a:cubicBezTo>
                    <a:pt x="7421" y="5470"/>
                    <a:pt x="7395" y="5513"/>
                    <a:pt x="7371" y="5548"/>
                  </a:cubicBezTo>
                  <a:cubicBezTo>
                    <a:pt x="7333" y="5608"/>
                    <a:pt x="7312" y="5641"/>
                    <a:pt x="7243" y="5710"/>
                  </a:cubicBezTo>
                  <a:cubicBezTo>
                    <a:pt x="7194" y="5759"/>
                    <a:pt x="7135" y="5780"/>
                    <a:pt x="7076" y="5780"/>
                  </a:cubicBezTo>
                  <a:cubicBezTo>
                    <a:pt x="7010" y="5780"/>
                    <a:pt x="6945" y="5753"/>
                    <a:pt x="6897" y="5710"/>
                  </a:cubicBezTo>
                  <a:cubicBezTo>
                    <a:pt x="6847" y="5663"/>
                    <a:pt x="6840" y="5632"/>
                    <a:pt x="6871" y="5565"/>
                  </a:cubicBezTo>
                  <a:cubicBezTo>
                    <a:pt x="6895" y="5508"/>
                    <a:pt x="6935" y="5486"/>
                    <a:pt x="7004" y="5451"/>
                  </a:cubicBezTo>
                  <a:cubicBezTo>
                    <a:pt x="7071" y="5415"/>
                    <a:pt x="7155" y="5374"/>
                    <a:pt x="7190" y="5274"/>
                  </a:cubicBezTo>
                  <a:cubicBezTo>
                    <a:pt x="7250" y="5115"/>
                    <a:pt x="7333" y="5036"/>
                    <a:pt x="7490" y="5000"/>
                  </a:cubicBezTo>
                  <a:cubicBezTo>
                    <a:pt x="7543" y="4988"/>
                    <a:pt x="7559" y="4988"/>
                    <a:pt x="7621" y="4986"/>
                  </a:cubicBezTo>
                  <a:cubicBezTo>
                    <a:pt x="7648" y="4986"/>
                    <a:pt x="7681" y="4984"/>
                    <a:pt x="7726" y="4984"/>
                  </a:cubicBezTo>
                  <a:cubicBezTo>
                    <a:pt x="7872" y="4977"/>
                    <a:pt x="7922" y="4867"/>
                    <a:pt x="7957" y="4786"/>
                  </a:cubicBezTo>
                  <a:cubicBezTo>
                    <a:pt x="8005" y="4686"/>
                    <a:pt x="8048" y="4591"/>
                    <a:pt x="8255" y="4567"/>
                  </a:cubicBezTo>
                  <a:cubicBezTo>
                    <a:pt x="8268" y="4565"/>
                    <a:pt x="8281" y="4564"/>
                    <a:pt x="8293" y="4564"/>
                  </a:cubicBezTo>
                  <a:cubicBezTo>
                    <a:pt x="8335" y="4564"/>
                    <a:pt x="8370" y="4576"/>
                    <a:pt x="8398" y="4600"/>
                  </a:cubicBezTo>
                  <a:cubicBezTo>
                    <a:pt x="8447" y="4637"/>
                    <a:pt x="8529" y="4658"/>
                    <a:pt x="8615" y="4658"/>
                  </a:cubicBezTo>
                  <a:cubicBezTo>
                    <a:pt x="8646" y="4658"/>
                    <a:pt x="8677" y="4656"/>
                    <a:pt x="8708" y="4650"/>
                  </a:cubicBezTo>
                  <a:cubicBezTo>
                    <a:pt x="8798" y="4631"/>
                    <a:pt x="8922" y="4588"/>
                    <a:pt x="9003" y="4450"/>
                  </a:cubicBezTo>
                  <a:cubicBezTo>
                    <a:pt x="9091" y="4302"/>
                    <a:pt x="9091" y="4131"/>
                    <a:pt x="9003" y="4017"/>
                  </a:cubicBezTo>
                  <a:cubicBezTo>
                    <a:pt x="8951" y="3948"/>
                    <a:pt x="8878" y="3911"/>
                    <a:pt x="8799" y="3911"/>
                  </a:cubicBezTo>
                  <a:cubicBezTo>
                    <a:pt x="8773" y="3911"/>
                    <a:pt x="8746" y="3915"/>
                    <a:pt x="8720" y="3924"/>
                  </a:cubicBezTo>
                  <a:cubicBezTo>
                    <a:pt x="8648" y="3945"/>
                    <a:pt x="8591" y="3986"/>
                    <a:pt x="8536" y="4028"/>
                  </a:cubicBezTo>
                  <a:cubicBezTo>
                    <a:pt x="8484" y="4064"/>
                    <a:pt x="8431" y="4102"/>
                    <a:pt x="8360" y="4136"/>
                  </a:cubicBezTo>
                  <a:cubicBezTo>
                    <a:pt x="8326" y="4151"/>
                    <a:pt x="8295" y="4157"/>
                    <a:pt x="8267" y="4157"/>
                  </a:cubicBezTo>
                  <a:cubicBezTo>
                    <a:pt x="8205" y="4157"/>
                    <a:pt x="8160" y="4127"/>
                    <a:pt x="8134" y="4102"/>
                  </a:cubicBezTo>
                  <a:cubicBezTo>
                    <a:pt x="8055" y="4036"/>
                    <a:pt x="8019" y="3926"/>
                    <a:pt x="8050" y="3833"/>
                  </a:cubicBezTo>
                  <a:cubicBezTo>
                    <a:pt x="8084" y="3717"/>
                    <a:pt x="8182" y="3642"/>
                    <a:pt x="8288" y="3642"/>
                  </a:cubicBezTo>
                  <a:cubicBezTo>
                    <a:pt x="8293" y="3642"/>
                    <a:pt x="8298" y="3642"/>
                    <a:pt x="8303" y="3643"/>
                  </a:cubicBezTo>
                  <a:cubicBezTo>
                    <a:pt x="8317" y="3647"/>
                    <a:pt x="8334" y="3647"/>
                    <a:pt x="8348" y="3650"/>
                  </a:cubicBezTo>
                  <a:cubicBezTo>
                    <a:pt x="8383" y="3655"/>
                    <a:pt x="8425" y="3661"/>
                    <a:pt x="8468" y="3661"/>
                  </a:cubicBezTo>
                  <a:cubicBezTo>
                    <a:pt x="8526" y="3661"/>
                    <a:pt x="8586" y="3650"/>
                    <a:pt x="8634" y="3612"/>
                  </a:cubicBezTo>
                  <a:cubicBezTo>
                    <a:pt x="8667" y="3588"/>
                    <a:pt x="8705" y="3540"/>
                    <a:pt x="8715" y="3457"/>
                  </a:cubicBezTo>
                  <a:lnTo>
                    <a:pt x="8720" y="3414"/>
                  </a:lnTo>
                  <a:cubicBezTo>
                    <a:pt x="8722" y="3392"/>
                    <a:pt x="8722" y="3376"/>
                    <a:pt x="8727" y="3357"/>
                  </a:cubicBezTo>
                  <a:cubicBezTo>
                    <a:pt x="8743" y="3233"/>
                    <a:pt x="8810" y="3147"/>
                    <a:pt x="8934" y="3095"/>
                  </a:cubicBezTo>
                  <a:cubicBezTo>
                    <a:pt x="9011" y="3061"/>
                    <a:pt x="9074" y="3047"/>
                    <a:pt x="9128" y="3047"/>
                  </a:cubicBezTo>
                  <a:cubicBezTo>
                    <a:pt x="9289" y="3047"/>
                    <a:pt x="9360" y="3179"/>
                    <a:pt x="9437" y="3326"/>
                  </a:cubicBezTo>
                  <a:cubicBezTo>
                    <a:pt x="9468" y="3378"/>
                    <a:pt x="9494" y="3433"/>
                    <a:pt x="9527" y="3471"/>
                  </a:cubicBezTo>
                  <a:cubicBezTo>
                    <a:pt x="9614" y="3583"/>
                    <a:pt x="9769" y="3653"/>
                    <a:pt x="9928" y="3653"/>
                  </a:cubicBezTo>
                  <a:cubicBezTo>
                    <a:pt x="9938" y="3653"/>
                    <a:pt x="9948" y="3653"/>
                    <a:pt x="9958" y="3652"/>
                  </a:cubicBezTo>
                  <a:cubicBezTo>
                    <a:pt x="10101" y="3643"/>
                    <a:pt x="10220" y="3581"/>
                    <a:pt x="10289" y="3476"/>
                  </a:cubicBezTo>
                  <a:lnTo>
                    <a:pt x="10318" y="3428"/>
                  </a:lnTo>
                  <a:cubicBezTo>
                    <a:pt x="10439" y="3235"/>
                    <a:pt x="10568" y="3033"/>
                    <a:pt x="10911" y="2985"/>
                  </a:cubicBezTo>
                  <a:cubicBezTo>
                    <a:pt x="10946" y="2980"/>
                    <a:pt x="10977" y="2977"/>
                    <a:pt x="11006" y="2977"/>
                  </a:cubicBezTo>
                  <a:cubicBezTo>
                    <a:pt x="11110" y="2977"/>
                    <a:pt x="11186" y="3007"/>
                    <a:pt x="11280" y="3045"/>
                  </a:cubicBezTo>
                  <a:cubicBezTo>
                    <a:pt x="11361" y="3076"/>
                    <a:pt x="11454" y="3111"/>
                    <a:pt x="11576" y="3135"/>
                  </a:cubicBezTo>
                  <a:cubicBezTo>
                    <a:pt x="11624" y="3144"/>
                    <a:pt x="11671" y="3149"/>
                    <a:pt x="11717" y="3149"/>
                  </a:cubicBezTo>
                  <a:cubicBezTo>
                    <a:pt x="11909" y="3149"/>
                    <a:pt x="12081" y="3070"/>
                    <a:pt x="12193" y="2928"/>
                  </a:cubicBezTo>
                  <a:cubicBezTo>
                    <a:pt x="12426" y="2625"/>
                    <a:pt x="12588" y="2440"/>
                    <a:pt x="12903" y="2404"/>
                  </a:cubicBezTo>
                  <a:cubicBezTo>
                    <a:pt x="12961" y="2398"/>
                    <a:pt x="13015" y="2395"/>
                    <a:pt x="13067" y="2395"/>
                  </a:cubicBezTo>
                  <a:close/>
                  <a:moveTo>
                    <a:pt x="15693" y="11306"/>
                  </a:moveTo>
                  <a:cubicBezTo>
                    <a:pt x="15729" y="11306"/>
                    <a:pt x="15758" y="11312"/>
                    <a:pt x="15785" y="11323"/>
                  </a:cubicBezTo>
                  <a:cubicBezTo>
                    <a:pt x="15909" y="11368"/>
                    <a:pt x="15940" y="11446"/>
                    <a:pt x="15987" y="11549"/>
                  </a:cubicBezTo>
                  <a:cubicBezTo>
                    <a:pt x="15999" y="11577"/>
                    <a:pt x="16011" y="11601"/>
                    <a:pt x="16023" y="11625"/>
                  </a:cubicBezTo>
                  <a:cubicBezTo>
                    <a:pt x="16076" y="11728"/>
                    <a:pt x="16142" y="11756"/>
                    <a:pt x="16188" y="11758"/>
                  </a:cubicBezTo>
                  <a:cubicBezTo>
                    <a:pt x="16192" y="11759"/>
                    <a:pt x="16196" y="11759"/>
                    <a:pt x="16200" y="11759"/>
                  </a:cubicBezTo>
                  <a:cubicBezTo>
                    <a:pt x="16251" y="11759"/>
                    <a:pt x="16300" y="11733"/>
                    <a:pt x="16333" y="11687"/>
                  </a:cubicBezTo>
                  <a:cubicBezTo>
                    <a:pt x="16364" y="11649"/>
                    <a:pt x="16388" y="11606"/>
                    <a:pt x="16412" y="11561"/>
                  </a:cubicBezTo>
                  <a:cubicBezTo>
                    <a:pt x="16440" y="11511"/>
                    <a:pt x="16471" y="11454"/>
                    <a:pt x="16516" y="11404"/>
                  </a:cubicBezTo>
                  <a:lnTo>
                    <a:pt x="16540" y="11380"/>
                  </a:lnTo>
                  <a:lnTo>
                    <a:pt x="16566" y="11354"/>
                  </a:lnTo>
                  <a:cubicBezTo>
                    <a:pt x="16575" y="11345"/>
                    <a:pt x="16596" y="11334"/>
                    <a:pt x="16626" y="11334"/>
                  </a:cubicBezTo>
                  <a:cubicBezTo>
                    <a:pt x="16629" y="11334"/>
                    <a:pt x="16632" y="11334"/>
                    <a:pt x="16635" y="11334"/>
                  </a:cubicBezTo>
                  <a:cubicBezTo>
                    <a:pt x="16674" y="11334"/>
                    <a:pt x="16709" y="11351"/>
                    <a:pt x="16724" y="11365"/>
                  </a:cubicBezTo>
                  <a:cubicBezTo>
                    <a:pt x="16733" y="11370"/>
                    <a:pt x="16735" y="11375"/>
                    <a:pt x="16743" y="11380"/>
                  </a:cubicBezTo>
                  <a:cubicBezTo>
                    <a:pt x="16497" y="12106"/>
                    <a:pt x="16161" y="12788"/>
                    <a:pt x="15742" y="13412"/>
                  </a:cubicBezTo>
                  <a:cubicBezTo>
                    <a:pt x="15706" y="13383"/>
                    <a:pt x="15664" y="13364"/>
                    <a:pt x="15606" y="13355"/>
                  </a:cubicBezTo>
                  <a:cubicBezTo>
                    <a:pt x="15463" y="13326"/>
                    <a:pt x="15404" y="13288"/>
                    <a:pt x="15363" y="13200"/>
                  </a:cubicBezTo>
                  <a:cubicBezTo>
                    <a:pt x="15349" y="13169"/>
                    <a:pt x="15340" y="13140"/>
                    <a:pt x="15328" y="13107"/>
                  </a:cubicBezTo>
                  <a:cubicBezTo>
                    <a:pt x="15290" y="12995"/>
                    <a:pt x="15230" y="12828"/>
                    <a:pt x="15047" y="12828"/>
                  </a:cubicBezTo>
                  <a:cubicBezTo>
                    <a:pt x="15027" y="12828"/>
                    <a:pt x="15006" y="12830"/>
                    <a:pt x="14982" y="12833"/>
                  </a:cubicBezTo>
                  <a:cubicBezTo>
                    <a:pt x="14818" y="12861"/>
                    <a:pt x="14677" y="12961"/>
                    <a:pt x="14542" y="13057"/>
                  </a:cubicBezTo>
                  <a:cubicBezTo>
                    <a:pt x="14427" y="13133"/>
                    <a:pt x="14325" y="13207"/>
                    <a:pt x="14222" y="13228"/>
                  </a:cubicBezTo>
                  <a:cubicBezTo>
                    <a:pt x="14212" y="13231"/>
                    <a:pt x="14200" y="13232"/>
                    <a:pt x="14189" y="13232"/>
                  </a:cubicBezTo>
                  <a:cubicBezTo>
                    <a:pt x="14125" y="13232"/>
                    <a:pt x="14049" y="13190"/>
                    <a:pt x="14010" y="13071"/>
                  </a:cubicBezTo>
                  <a:cubicBezTo>
                    <a:pt x="13979" y="12964"/>
                    <a:pt x="14008" y="12759"/>
                    <a:pt x="14103" y="12628"/>
                  </a:cubicBezTo>
                  <a:cubicBezTo>
                    <a:pt x="14208" y="12480"/>
                    <a:pt x="14253" y="12366"/>
                    <a:pt x="14289" y="12273"/>
                  </a:cubicBezTo>
                  <a:cubicBezTo>
                    <a:pt x="14344" y="12130"/>
                    <a:pt x="14377" y="12044"/>
                    <a:pt x="14577" y="11928"/>
                  </a:cubicBezTo>
                  <a:cubicBezTo>
                    <a:pt x="14713" y="11849"/>
                    <a:pt x="14794" y="11837"/>
                    <a:pt x="14958" y="11818"/>
                  </a:cubicBezTo>
                  <a:cubicBezTo>
                    <a:pt x="14999" y="11811"/>
                    <a:pt x="15044" y="11806"/>
                    <a:pt x="15099" y="11797"/>
                  </a:cubicBezTo>
                  <a:cubicBezTo>
                    <a:pt x="15294" y="11768"/>
                    <a:pt x="15349" y="11616"/>
                    <a:pt x="15380" y="11525"/>
                  </a:cubicBezTo>
                  <a:cubicBezTo>
                    <a:pt x="15390" y="11508"/>
                    <a:pt x="15397" y="11489"/>
                    <a:pt x="15401" y="11475"/>
                  </a:cubicBezTo>
                  <a:cubicBezTo>
                    <a:pt x="15451" y="11368"/>
                    <a:pt x="15532" y="11318"/>
                    <a:pt x="15654" y="11308"/>
                  </a:cubicBezTo>
                  <a:cubicBezTo>
                    <a:pt x="15668" y="11307"/>
                    <a:pt x="15680" y="11306"/>
                    <a:pt x="15693" y="11306"/>
                  </a:cubicBezTo>
                  <a:close/>
                  <a:moveTo>
                    <a:pt x="2684" y="2769"/>
                  </a:moveTo>
                  <a:cubicBezTo>
                    <a:pt x="2757" y="2769"/>
                    <a:pt x="2829" y="2803"/>
                    <a:pt x="2883" y="2868"/>
                  </a:cubicBezTo>
                  <a:cubicBezTo>
                    <a:pt x="2974" y="2980"/>
                    <a:pt x="3017" y="3185"/>
                    <a:pt x="2843" y="3409"/>
                  </a:cubicBezTo>
                  <a:cubicBezTo>
                    <a:pt x="2779" y="3488"/>
                    <a:pt x="2724" y="3497"/>
                    <a:pt x="2628" y="3512"/>
                  </a:cubicBezTo>
                  <a:lnTo>
                    <a:pt x="2586" y="3519"/>
                  </a:lnTo>
                  <a:cubicBezTo>
                    <a:pt x="2509" y="3531"/>
                    <a:pt x="2443" y="3578"/>
                    <a:pt x="2402" y="3650"/>
                  </a:cubicBezTo>
                  <a:cubicBezTo>
                    <a:pt x="2350" y="3731"/>
                    <a:pt x="2345" y="3819"/>
                    <a:pt x="2371" y="3888"/>
                  </a:cubicBezTo>
                  <a:cubicBezTo>
                    <a:pt x="2457" y="4105"/>
                    <a:pt x="2655" y="4250"/>
                    <a:pt x="2867" y="4250"/>
                  </a:cubicBezTo>
                  <a:lnTo>
                    <a:pt x="2869" y="4250"/>
                  </a:lnTo>
                  <a:cubicBezTo>
                    <a:pt x="2969" y="4250"/>
                    <a:pt x="3074" y="4243"/>
                    <a:pt x="3169" y="4183"/>
                  </a:cubicBezTo>
                  <a:cubicBezTo>
                    <a:pt x="3248" y="4136"/>
                    <a:pt x="3300" y="4090"/>
                    <a:pt x="3343" y="4033"/>
                  </a:cubicBezTo>
                  <a:cubicBezTo>
                    <a:pt x="3393" y="3969"/>
                    <a:pt x="3431" y="3893"/>
                    <a:pt x="3474" y="3821"/>
                  </a:cubicBezTo>
                  <a:cubicBezTo>
                    <a:pt x="3548" y="3690"/>
                    <a:pt x="3617" y="3569"/>
                    <a:pt x="3724" y="3504"/>
                  </a:cubicBezTo>
                  <a:cubicBezTo>
                    <a:pt x="3799" y="3459"/>
                    <a:pt x="3890" y="3439"/>
                    <a:pt x="3984" y="3439"/>
                  </a:cubicBezTo>
                  <a:cubicBezTo>
                    <a:pt x="4137" y="3439"/>
                    <a:pt x="4298" y="3490"/>
                    <a:pt x="4408" y="3564"/>
                  </a:cubicBezTo>
                  <a:cubicBezTo>
                    <a:pt x="4665" y="3740"/>
                    <a:pt x="4815" y="4162"/>
                    <a:pt x="4632" y="4460"/>
                  </a:cubicBezTo>
                  <a:cubicBezTo>
                    <a:pt x="4539" y="4607"/>
                    <a:pt x="4339" y="4767"/>
                    <a:pt x="4136" y="4772"/>
                  </a:cubicBezTo>
                  <a:lnTo>
                    <a:pt x="4120" y="4772"/>
                  </a:lnTo>
                  <a:cubicBezTo>
                    <a:pt x="4070" y="4769"/>
                    <a:pt x="4010" y="4748"/>
                    <a:pt x="3946" y="4724"/>
                  </a:cubicBezTo>
                  <a:cubicBezTo>
                    <a:pt x="3874" y="4699"/>
                    <a:pt x="3789" y="4667"/>
                    <a:pt x="3704" y="4667"/>
                  </a:cubicBezTo>
                  <a:cubicBezTo>
                    <a:pt x="3615" y="4667"/>
                    <a:pt x="3525" y="4702"/>
                    <a:pt x="3450" y="4815"/>
                  </a:cubicBezTo>
                  <a:cubicBezTo>
                    <a:pt x="3434" y="4838"/>
                    <a:pt x="3419" y="4865"/>
                    <a:pt x="3405" y="4888"/>
                  </a:cubicBezTo>
                  <a:cubicBezTo>
                    <a:pt x="3350" y="4986"/>
                    <a:pt x="3307" y="5065"/>
                    <a:pt x="3131" y="5100"/>
                  </a:cubicBezTo>
                  <a:cubicBezTo>
                    <a:pt x="3107" y="5105"/>
                    <a:pt x="3086" y="5110"/>
                    <a:pt x="3064" y="5112"/>
                  </a:cubicBezTo>
                  <a:cubicBezTo>
                    <a:pt x="2955" y="5127"/>
                    <a:pt x="2807" y="5146"/>
                    <a:pt x="2736" y="5360"/>
                  </a:cubicBezTo>
                  <a:cubicBezTo>
                    <a:pt x="2702" y="5460"/>
                    <a:pt x="2695" y="5675"/>
                    <a:pt x="2695" y="5701"/>
                  </a:cubicBezTo>
                  <a:cubicBezTo>
                    <a:pt x="2693" y="5748"/>
                    <a:pt x="2683" y="5796"/>
                    <a:pt x="2664" y="5844"/>
                  </a:cubicBezTo>
                  <a:cubicBezTo>
                    <a:pt x="2605" y="5982"/>
                    <a:pt x="2488" y="5996"/>
                    <a:pt x="2314" y="6006"/>
                  </a:cubicBezTo>
                  <a:cubicBezTo>
                    <a:pt x="2274" y="6008"/>
                    <a:pt x="2235" y="6008"/>
                    <a:pt x="2200" y="6015"/>
                  </a:cubicBezTo>
                  <a:cubicBezTo>
                    <a:pt x="2107" y="6029"/>
                    <a:pt x="2052" y="6079"/>
                    <a:pt x="2045" y="6172"/>
                  </a:cubicBezTo>
                  <a:cubicBezTo>
                    <a:pt x="2033" y="6303"/>
                    <a:pt x="2050" y="6401"/>
                    <a:pt x="2064" y="6492"/>
                  </a:cubicBezTo>
                  <a:cubicBezTo>
                    <a:pt x="2083" y="6594"/>
                    <a:pt x="2097" y="6675"/>
                    <a:pt x="2059" y="6785"/>
                  </a:cubicBezTo>
                  <a:cubicBezTo>
                    <a:pt x="2047" y="6818"/>
                    <a:pt x="2023" y="6842"/>
                    <a:pt x="2000" y="6844"/>
                  </a:cubicBezTo>
                  <a:cubicBezTo>
                    <a:pt x="1996" y="6845"/>
                    <a:pt x="1993" y="6846"/>
                    <a:pt x="1989" y="6846"/>
                  </a:cubicBezTo>
                  <a:cubicBezTo>
                    <a:pt x="1968" y="6846"/>
                    <a:pt x="1950" y="6828"/>
                    <a:pt x="1938" y="6813"/>
                  </a:cubicBezTo>
                  <a:cubicBezTo>
                    <a:pt x="1845" y="6696"/>
                    <a:pt x="1861" y="6551"/>
                    <a:pt x="1878" y="6422"/>
                  </a:cubicBezTo>
                  <a:cubicBezTo>
                    <a:pt x="1892" y="6296"/>
                    <a:pt x="1909" y="6146"/>
                    <a:pt x="1771" y="6082"/>
                  </a:cubicBezTo>
                  <a:cubicBezTo>
                    <a:pt x="1739" y="6069"/>
                    <a:pt x="1714" y="6064"/>
                    <a:pt x="1692" y="6064"/>
                  </a:cubicBezTo>
                  <a:cubicBezTo>
                    <a:pt x="1670" y="6064"/>
                    <a:pt x="1652" y="6069"/>
                    <a:pt x="1633" y="6075"/>
                  </a:cubicBezTo>
                  <a:cubicBezTo>
                    <a:pt x="1613" y="6081"/>
                    <a:pt x="1583" y="6090"/>
                    <a:pt x="1505" y="6090"/>
                  </a:cubicBezTo>
                  <a:cubicBezTo>
                    <a:pt x="1491" y="6090"/>
                    <a:pt x="1475" y="6090"/>
                    <a:pt x="1456" y="6089"/>
                  </a:cubicBezTo>
                  <a:cubicBezTo>
                    <a:pt x="1447" y="6089"/>
                    <a:pt x="1437" y="6089"/>
                    <a:pt x="1428" y="6089"/>
                  </a:cubicBezTo>
                  <a:cubicBezTo>
                    <a:pt x="1367" y="6089"/>
                    <a:pt x="1309" y="6095"/>
                    <a:pt x="1252" y="6101"/>
                  </a:cubicBezTo>
                  <a:cubicBezTo>
                    <a:pt x="1225" y="6103"/>
                    <a:pt x="1202" y="6106"/>
                    <a:pt x="1178" y="6110"/>
                  </a:cubicBezTo>
                  <a:cubicBezTo>
                    <a:pt x="1063" y="6118"/>
                    <a:pt x="956" y="6163"/>
                    <a:pt x="866" y="6237"/>
                  </a:cubicBezTo>
                  <a:cubicBezTo>
                    <a:pt x="647" y="6411"/>
                    <a:pt x="627" y="6854"/>
                    <a:pt x="766" y="7070"/>
                  </a:cubicBezTo>
                  <a:cubicBezTo>
                    <a:pt x="822" y="7155"/>
                    <a:pt x="917" y="7204"/>
                    <a:pt x="1011" y="7204"/>
                  </a:cubicBezTo>
                  <a:cubicBezTo>
                    <a:pt x="1044" y="7204"/>
                    <a:pt x="1077" y="7198"/>
                    <a:pt x="1109" y="7185"/>
                  </a:cubicBezTo>
                  <a:cubicBezTo>
                    <a:pt x="1135" y="7173"/>
                    <a:pt x="1166" y="7159"/>
                    <a:pt x="1194" y="7142"/>
                  </a:cubicBezTo>
                  <a:cubicBezTo>
                    <a:pt x="1288" y="7097"/>
                    <a:pt x="1348" y="7072"/>
                    <a:pt x="1392" y="7072"/>
                  </a:cubicBezTo>
                  <a:cubicBezTo>
                    <a:pt x="1422" y="7072"/>
                    <a:pt x="1444" y="7084"/>
                    <a:pt x="1464" y="7111"/>
                  </a:cubicBezTo>
                  <a:cubicBezTo>
                    <a:pt x="1502" y="7161"/>
                    <a:pt x="1485" y="7290"/>
                    <a:pt x="1473" y="7373"/>
                  </a:cubicBezTo>
                  <a:cubicBezTo>
                    <a:pt x="1464" y="7425"/>
                    <a:pt x="1456" y="7471"/>
                    <a:pt x="1461" y="7509"/>
                  </a:cubicBezTo>
                  <a:cubicBezTo>
                    <a:pt x="1466" y="7618"/>
                    <a:pt x="1490" y="7773"/>
                    <a:pt x="1623" y="7885"/>
                  </a:cubicBezTo>
                  <a:cubicBezTo>
                    <a:pt x="1727" y="7966"/>
                    <a:pt x="1811" y="7990"/>
                    <a:pt x="1885" y="7990"/>
                  </a:cubicBezTo>
                  <a:cubicBezTo>
                    <a:pt x="1935" y="7990"/>
                    <a:pt x="1981" y="7979"/>
                    <a:pt x="2026" y="7969"/>
                  </a:cubicBezTo>
                  <a:cubicBezTo>
                    <a:pt x="2081" y="7953"/>
                    <a:pt x="2138" y="7940"/>
                    <a:pt x="2216" y="7940"/>
                  </a:cubicBezTo>
                  <a:cubicBezTo>
                    <a:pt x="2223" y="7940"/>
                    <a:pt x="2229" y="7940"/>
                    <a:pt x="2235" y="7940"/>
                  </a:cubicBezTo>
                  <a:cubicBezTo>
                    <a:pt x="2276" y="7945"/>
                    <a:pt x="2321" y="7945"/>
                    <a:pt x="2443" y="8019"/>
                  </a:cubicBezTo>
                  <a:cubicBezTo>
                    <a:pt x="2487" y="8046"/>
                    <a:pt x="2527" y="8057"/>
                    <a:pt x="2564" y="8057"/>
                  </a:cubicBezTo>
                  <a:cubicBezTo>
                    <a:pt x="2636" y="8057"/>
                    <a:pt x="2694" y="8017"/>
                    <a:pt x="2748" y="7980"/>
                  </a:cubicBezTo>
                  <a:cubicBezTo>
                    <a:pt x="2802" y="7940"/>
                    <a:pt x="2871" y="7892"/>
                    <a:pt x="2986" y="7854"/>
                  </a:cubicBezTo>
                  <a:cubicBezTo>
                    <a:pt x="2999" y="7850"/>
                    <a:pt x="3015" y="7848"/>
                    <a:pt x="3031" y="7848"/>
                  </a:cubicBezTo>
                  <a:cubicBezTo>
                    <a:pt x="3114" y="7848"/>
                    <a:pt x="3219" y="7898"/>
                    <a:pt x="3243" y="7940"/>
                  </a:cubicBezTo>
                  <a:cubicBezTo>
                    <a:pt x="3255" y="7961"/>
                    <a:pt x="3267" y="7980"/>
                    <a:pt x="3279" y="7997"/>
                  </a:cubicBezTo>
                  <a:cubicBezTo>
                    <a:pt x="3295" y="8023"/>
                    <a:pt x="3312" y="8047"/>
                    <a:pt x="3324" y="8071"/>
                  </a:cubicBezTo>
                  <a:cubicBezTo>
                    <a:pt x="3500" y="8402"/>
                    <a:pt x="3693" y="8414"/>
                    <a:pt x="3917" y="8428"/>
                  </a:cubicBezTo>
                  <a:lnTo>
                    <a:pt x="3958" y="8433"/>
                  </a:lnTo>
                  <a:cubicBezTo>
                    <a:pt x="4208" y="8450"/>
                    <a:pt x="4255" y="8647"/>
                    <a:pt x="4263" y="8759"/>
                  </a:cubicBezTo>
                  <a:cubicBezTo>
                    <a:pt x="4277" y="9081"/>
                    <a:pt x="4458" y="9186"/>
                    <a:pt x="4608" y="9214"/>
                  </a:cubicBezTo>
                  <a:cubicBezTo>
                    <a:pt x="4633" y="9220"/>
                    <a:pt x="4658" y="9222"/>
                    <a:pt x="4684" y="9222"/>
                  </a:cubicBezTo>
                  <a:cubicBezTo>
                    <a:pt x="4761" y="9222"/>
                    <a:pt x="4845" y="9202"/>
                    <a:pt x="4946" y="9179"/>
                  </a:cubicBezTo>
                  <a:cubicBezTo>
                    <a:pt x="4980" y="9171"/>
                    <a:pt x="5015" y="9164"/>
                    <a:pt x="5053" y="9155"/>
                  </a:cubicBezTo>
                  <a:cubicBezTo>
                    <a:pt x="5080" y="9150"/>
                    <a:pt x="5108" y="9147"/>
                    <a:pt x="5134" y="9147"/>
                  </a:cubicBezTo>
                  <a:cubicBezTo>
                    <a:pt x="5257" y="9147"/>
                    <a:pt x="5373" y="9200"/>
                    <a:pt x="5451" y="9295"/>
                  </a:cubicBezTo>
                  <a:cubicBezTo>
                    <a:pt x="5549" y="9417"/>
                    <a:pt x="5566" y="9579"/>
                    <a:pt x="5494" y="9738"/>
                  </a:cubicBezTo>
                  <a:cubicBezTo>
                    <a:pt x="5466" y="9810"/>
                    <a:pt x="5373" y="9877"/>
                    <a:pt x="5304" y="9924"/>
                  </a:cubicBezTo>
                  <a:cubicBezTo>
                    <a:pt x="5120" y="10055"/>
                    <a:pt x="5177" y="10248"/>
                    <a:pt x="5227" y="10401"/>
                  </a:cubicBezTo>
                  <a:cubicBezTo>
                    <a:pt x="5285" y="10579"/>
                    <a:pt x="5337" y="10748"/>
                    <a:pt x="5161" y="10939"/>
                  </a:cubicBezTo>
                  <a:cubicBezTo>
                    <a:pt x="5049" y="11058"/>
                    <a:pt x="4932" y="11061"/>
                    <a:pt x="4832" y="11061"/>
                  </a:cubicBezTo>
                  <a:cubicBezTo>
                    <a:pt x="4801" y="11061"/>
                    <a:pt x="4777" y="11061"/>
                    <a:pt x="4756" y="11065"/>
                  </a:cubicBezTo>
                  <a:cubicBezTo>
                    <a:pt x="4610" y="11080"/>
                    <a:pt x="4522" y="11172"/>
                    <a:pt x="4515" y="11315"/>
                  </a:cubicBezTo>
                  <a:cubicBezTo>
                    <a:pt x="4510" y="11392"/>
                    <a:pt x="4517" y="11439"/>
                    <a:pt x="4525" y="11477"/>
                  </a:cubicBezTo>
                  <a:cubicBezTo>
                    <a:pt x="4534" y="11520"/>
                    <a:pt x="4539" y="11556"/>
                    <a:pt x="4527" y="11642"/>
                  </a:cubicBezTo>
                  <a:cubicBezTo>
                    <a:pt x="4517" y="11720"/>
                    <a:pt x="4475" y="11809"/>
                    <a:pt x="4372" y="11820"/>
                  </a:cubicBezTo>
                  <a:cubicBezTo>
                    <a:pt x="4358" y="11823"/>
                    <a:pt x="4346" y="11828"/>
                    <a:pt x="4334" y="11828"/>
                  </a:cubicBezTo>
                  <a:cubicBezTo>
                    <a:pt x="4322" y="11830"/>
                    <a:pt x="4313" y="11832"/>
                    <a:pt x="4301" y="11832"/>
                  </a:cubicBezTo>
                  <a:cubicBezTo>
                    <a:pt x="4217" y="11842"/>
                    <a:pt x="4101" y="11882"/>
                    <a:pt x="4041" y="12035"/>
                  </a:cubicBezTo>
                  <a:cubicBezTo>
                    <a:pt x="4022" y="12090"/>
                    <a:pt x="4012" y="12142"/>
                    <a:pt x="4003" y="12197"/>
                  </a:cubicBezTo>
                  <a:cubicBezTo>
                    <a:pt x="3989" y="12280"/>
                    <a:pt x="3977" y="12366"/>
                    <a:pt x="3915" y="12466"/>
                  </a:cubicBezTo>
                  <a:cubicBezTo>
                    <a:pt x="3831" y="12604"/>
                    <a:pt x="3846" y="12704"/>
                    <a:pt x="3858" y="12788"/>
                  </a:cubicBezTo>
                  <a:cubicBezTo>
                    <a:pt x="3870" y="12871"/>
                    <a:pt x="3879" y="12940"/>
                    <a:pt x="3779" y="13069"/>
                  </a:cubicBezTo>
                  <a:cubicBezTo>
                    <a:pt x="3696" y="13176"/>
                    <a:pt x="3612" y="13204"/>
                    <a:pt x="3546" y="13233"/>
                  </a:cubicBezTo>
                  <a:cubicBezTo>
                    <a:pt x="3467" y="13262"/>
                    <a:pt x="3334" y="13309"/>
                    <a:pt x="3403" y="13507"/>
                  </a:cubicBezTo>
                  <a:cubicBezTo>
                    <a:pt x="3443" y="13626"/>
                    <a:pt x="3503" y="13693"/>
                    <a:pt x="3588" y="13805"/>
                  </a:cubicBezTo>
                  <a:lnTo>
                    <a:pt x="3653" y="13879"/>
                  </a:lnTo>
                  <a:cubicBezTo>
                    <a:pt x="3705" y="13943"/>
                    <a:pt x="3727" y="14007"/>
                    <a:pt x="3703" y="14033"/>
                  </a:cubicBezTo>
                  <a:cubicBezTo>
                    <a:pt x="3689" y="14048"/>
                    <a:pt x="3664" y="14057"/>
                    <a:pt x="3629" y="14057"/>
                  </a:cubicBezTo>
                  <a:cubicBezTo>
                    <a:pt x="3579" y="14057"/>
                    <a:pt x="3509" y="14037"/>
                    <a:pt x="3434" y="13986"/>
                  </a:cubicBezTo>
                  <a:cubicBezTo>
                    <a:pt x="3322" y="13907"/>
                    <a:pt x="3088" y="13593"/>
                    <a:pt x="2991" y="13459"/>
                  </a:cubicBezTo>
                  <a:lnTo>
                    <a:pt x="2969" y="13431"/>
                  </a:lnTo>
                  <a:cubicBezTo>
                    <a:pt x="2857" y="13276"/>
                    <a:pt x="2814" y="13114"/>
                    <a:pt x="2843" y="12928"/>
                  </a:cubicBezTo>
                  <a:cubicBezTo>
                    <a:pt x="2862" y="12785"/>
                    <a:pt x="2845" y="12645"/>
                    <a:pt x="2783" y="12509"/>
                  </a:cubicBezTo>
                  <a:lnTo>
                    <a:pt x="2740" y="12418"/>
                  </a:lnTo>
                  <a:cubicBezTo>
                    <a:pt x="2607" y="12128"/>
                    <a:pt x="2605" y="12121"/>
                    <a:pt x="2700" y="11656"/>
                  </a:cubicBezTo>
                  <a:cubicBezTo>
                    <a:pt x="2740" y="11442"/>
                    <a:pt x="2755" y="11168"/>
                    <a:pt x="2478" y="10958"/>
                  </a:cubicBezTo>
                  <a:cubicBezTo>
                    <a:pt x="2362" y="10868"/>
                    <a:pt x="2309" y="10827"/>
                    <a:pt x="2300" y="10703"/>
                  </a:cubicBezTo>
                  <a:cubicBezTo>
                    <a:pt x="2290" y="10620"/>
                    <a:pt x="2312" y="10546"/>
                    <a:pt x="2331" y="10475"/>
                  </a:cubicBezTo>
                  <a:cubicBezTo>
                    <a:pt x="2366" y="10332"/>
                    <a:pt x="2405" y="10172"/>
                    <a:pt x="2214" y="9984"/>
                  </a:cubicBezTo>
                  <a:cubicBezTo>
                    <a:pt x="2183" y="9953"/>
                    <a:pt x="2152" y="9929"/>
                    <a:pt x="2112" y="9900"/>
                  </a:cubicBezTo>
                  <a:cubicBezTo>
                    <a:pt x="2059" y="9858"/>
                    <a:pt x="1992" y="9810"/>
                    <a:pt x="1928" y="9743"/>
                  </a:cubicBezTo>
                  <a:cubicBezTo>
                    <a:pt x="1759" y="9569"/>
                    <a:pt x="1702" y="9255"/>
                    <a:pt x="1883" y="9069"/>
                  </a:cubicBezTo>
                  <a:cubicBezTo>
                    <a:pt x="1933" y="9017"/>
                    <a:pt x="1976" y="8976"/>
                    <a:pt x="2011" y="8940"/>
                  </a:cubicBezTo>
                  <a:cubicBezTo>
                    <a:pt x="2119" y="8838"/>
                    <a:pt x="2169" y="8790"/>
                    <a:pt x="2195" y="8664"/>
                  </a:cubicBezTo>
                  <a:cubicBezTo>
                    <a:pt x="2216" y="8564"/>
                    <a:pt x="2190" y="8462"/>
                    <a:pt x="2123" y="8385"/>
                  </a:cubicBezTo>
                  <a:cubicBezTo>
                    <a:pt x="2064" y="8316"/>
                    <a:pt x="1978" y="8278"/>
                    <a:pt x="1885" y="8278"/>
                  </a:cubicBezTo>
                  <a:cubicBezTo>
                    <a:pt x="1878" y="8278"/>
                    <a:pt x="1864" y="8278"/>
                    <a:pt x="1857" y="8281"/>
                  </a:cubicBezTo>
                  <a:cubicBezTo>
                    <a:pt x="1847" y="8281"/>
                    <a:pt x="1837" y="8282"/>
                    <a:pt x="1828" y="8282"/>
                  </a:cubicBezTo>
                  <a:cubicBezTo>
                    <a:pt x="1591" y="8282"/>
                    <a:pt x="1429" y="8003"/>
                    <a:pt x="1385" y="7914"/>
                  </a:cubicBezTo>
                  <a:cubicBezTo>
                    <a:pt x="1337" y="7816"/>
                    <a:pt x="1259" y="7702"/>
                    <a:pt x="1073" y="7683"/>
                  </a:cubicBezTo>
                  <a:cubicBezTo>
                    <a:pt x="951" y="7666"/>
                    <a:pt x="859" y="7616"/>
                    <a:pt x="806" y="7521"/>
                  </a:cubicBezTo>
                  <a:cubicBezTo>
                    <a:pt x="799" y="7511"/>
                    <a:pt x="797" y="7504"/>
                    <a:pt x="789" y="7497"/>
                  </a:cubicBezTo>
                  <a:cubicBezTo>
                    <a:pt x="758" y="7433"/>
                    <a:pt x="704" y="7321"/>
                    <a:pt x="492" y="7306"/>
                  </a:cubicBezTo>
                  <a:cubicBezTo>
                    <a:pt x="415" y="7302"/>
                    <a:pt x="356" y="7292"/>
                    <a:pt x="311" y="7282"/>
                  </a:cubicBezTo>
                  <a:cubicBezTo>
                    <a:pt x="594" y="5565"/>
                    <a:pt x="1397" y="4017"/>
                    <a:pt x="2550" y="2809"/>
                  </a:cubicBezTo>
                  <a:cubicBezTo>
                    <a:pt x="2559" y="2804"/>
                    <a:pt x="2569" y="2802"/>
                    <a:pt x="2576" y="2794"/>
                  </a:cubicBezTo>
                  <a:cubicBezTo>
                    <a:pt x="2611" y="2777"/>
                    <a:pt x="2647" y="2769"/>
                    <a:pt x="2684" y="2769"/>
                  </a:cubicBezTo>
                  <a:close/>
                  <a:moveTo>
                    <a:pt x="8686" y="193"/>
                  </a:moveTo>
                  <a:cubicBezTo>
                    <a:pt x="10835" y="193"/>
                    <a:pt x="12884" y="996"/>
                    <a:pt x="14458" y="2454"/>
                  </a:cubicBezTo>
                  <a:cubicBezTo>
                    <a:pt x="14587" y="2573"/>
                    <a:pt x="14708" y="2694"/>
                    <a:pt x="14827" y="2818"/>
                  </a:cubicBezTo>
                  <a:cubicBezTo>
                    <a:pt x="14682" y="2864"/>
                    <a:pt x="14577" y="2864"/>
                    <a:pt x="14494" y="2864"/>
                  </a:cubicBezTo>
                  <a:lnTo>
                    <a:pt x="14432" y="2864"/>
                  </a:lnTo>
                  <a:cubicBezTo>
                    <a:pt x="14424" y="2864"/>
                    <a:pt x="14416" y="2864"/>
                    <a:pt x="14408" y="2864"/>
                  </a:cubicBezTo>
                  <a:cubicBezTo>
                    <a:pt x="14241" y="2864"/>
                    <a:pt x="14063" y="2794"/>
                    <a:pt x="13970" y="2687"/>
                  </a:cubicBezTo>
                  <a:cubicBezTo>
                    <a:pt x="13948" y="2668"/>
                    <a:pt x="13934" y="2647"/>
                    <a:pt x="13915" y="2623"/>
                  </a:cubicBezTo>
                  <a:cubicBezTo>
                    <a:pt x="13836" y="2521"/>
                    <a:pt x="13736" y="2397"/>
                    <a:pt x="13460" y="2299"/>
                  </a:cubicBezTo>
                  <a:cubicBezTo>
                    <a:pt x="13340" y="2256"/>
                    <a:pt x="13209" y="2234"/>
                    <a:pt x="13063" y="2234"/>
                  </a:cubicBezTo>
                  <a:cubicBezTo>
                    <a:pt x="13006" y="2234"/>
                    <a:pt x="12947" y="2238"/>
                    <a:pt x="12886" y="2244"/>
                  </a:cubicBezTo>
                  <a:cubicBezTo>
                    <a:pt x="12479" y="2289"/>
                    <a:pt x="12269" y="2556"/>
                    <a:pt x="12052" y="2837"/>
                  </a:cubicBezTo>
                  <a:cubicBezTo>
                    <a:pt x="11975" y="2933"/>
                    <a:pt x="11860" y="2984"/>
                    <a:pt x="11726" y="2984"/>
                  </a:cubicBezTo>
                  <a:cubicBezTo>
                    <a:pt x="11690" y="2984"/>
                    <a:pt x="11652" y="2981"/>
                    <a:pt x="11614" y="2973"/>
                  </a:cubicBezTo>
                  <a:cubicBezTo>
                    <a:pt x="11507" y="2954"/>
                    <a:pt x="11426" y="2923"/>
                    <a:pt x="11349" y="2895"/>
                  </a:cubicBezTo>
                  <a:cubicBezTo>
                    <a:pt x="11247" y="2854"/>
                    <a:pt x="11148" y="2816"/>
                    <a:pt x="11013" y="2816"/>
                  </a:cubicBezTo>
                  <a:cubicBezTo>
                    <a:pt x="10975" y="2816"/>
                    <a:pt x="10934" y="2819"/>
                    <a:pt x="10890" y="2825"/>
                  </a:cubicBezTo>
                  <a:cubicBezTo>
                    <a:pt x="10466" y="2885"/>
                    <a:pt x="10301" y="3145"/>
                    <a:pt x="10170" y="3350"/>
                  </a:cubicBezTo>
                  <a:lnTo>
                    <a:pt x="10139" y="3395"/>
                  </a:lnTo>
                  <a:cubicBezTo>
                    <a:pt x="10092" y="3469"/>
                    <a:pt x="10001" y="3483"/>
                    <a:pt x="9954" y="3485"/>
                  </a:cubicBezTo>
                  <a:cubicBezTo>
                    <a:pt x="9946" y="3486"/>
                    <a:pt x="9939" y="3486"/>
                    <a:pt x="9931" y="3486"/>
                  </a:cubicBezTo>
                  <a:cubicBezTo>
                    <a:pt x="9830" y="3486"/>
                    <a:pt x="9726" y="3442"/>
                    <a:pt x="9672" y="3373"/>
                  </a:cubicBezTo>
                  <a:cubicBezTo>
                    <a:pt x="9649" y="3342"/>
                    <a:pt x="9625" y="3302"/>
                    <a:pt x="9601" y="3252"/>
                  </a:cubicBezTo>
                  <a:cubicBezTo>
                    <a:pt x="9520" y="3104"/>
                    <a:pt x="9400" y="2878"/>
                    <a:pt x="9135" y="2878"/>
                  </a:cubicBezTo>
                  <a:cubicBezTo>
                    <a:pt x="9058" y="2878"/>
                    <a:pt x="8969" y="2897"/>
                    <a:pt x="8865" y="2942"/>
                  </a:cubicBezTo>
                  <a:cubicBezTo>
                    <a:pt x="8684" y="3018"/>
                    <a:pt x="8579" y="3157"/>
                    <a:pt x="8550" y="3342"/>
                  </a:cubicBezTo>
                  <a:cubicBezTo>
                    <a:pt x="8548" y="3366"/>
                    <a:pt x="8543" y="3388"/>
                    <a:pt x="8541" y="3409"/>
                  </a:cubicBezTo>
                  <a:lnTo>
                    <a:pt x="8536" y="3447"/>
                  </a:lnTo>
                  <a:cubicBezTo>
                    <a:pt x="8531" y="3459"/>
                    <a:pt x="8529" y="3473"/>
                    <a:pt x="8524" y="3481"/>
                  </a:cubicBezTo>
                  <a:cubicBezTo>
                    <a:pt x="8512" y="3490"/>
                    <a:pt x="8491" y="3493"/>
                    <a:pt x="8467" y="3493"/>
                  </a:cubicBezTo>
                  <a:cubicBezTo>
                    <a:pt x="8435" y="3493"/>
                    <a:pt x="8398" y="3487"/>
                    <a:pt x="8372" y="3483"/>
                  </a:cubicBezTo>
                  <a:cubicBezTo>
                    <a:pt x="8350" y="3481"/>
                    <a:pt x="8329" y="3478"/>
                    <a:pt x="8315" y="3473"/>
                  </a:cubicBezTo>
                  <a:cubicBezTo>
                    <a:pt x="8305" y="3473"/>
                    <a:pt x="8295" y="3472"/>
                    <a:pt x="8285" y="3472"/>
                  </a:cubicBezTo>
                  <a:cubicBezTo>
                    <a:pt x="8097" y="3472"/>
                    <a:pt x="7931" y="3600"/>
                    <a:pt x="7874" y="3793"/>
                  </a:cubicBezTo>
                  <a:cubicBezTo>
                    <a:pt x="7826" y="3950"/>
                    <a:pt x="7883" y="4136"/>
                    <a:pt x="8014" y="4248"/>
                  </a:cubicBezTo>
                  <a:cubicBezTo>
                    <a:pt x="8088" y="4312"/>
                    <a:pt x="8176" y="4345"/>
                    <a:pt x="8266" y="4345"/>
                  </a:cubicBezTo>
                  <a:cubicBezTo>
                    <a:pt x="8322" y="4345"/>
                    <a:pt x="8379" y="4333"/>
                    <a:pt x="8434" y="4307"/>
                  </a:cubicBezTo>
                  <a:cubicBezTo>
                    <a:pt x="8519" y="4267"/>
                    <a:pt x="8586" y="4221"/>
                    <a:pt x="8639" y="4183"/>
                  </a:cubicBezTo>
                  <a:cubicBezTo>
                    <a:pt x="8689" y="4148"/>
                    <a:pt x="8729" y="4121"/>
                    <a:pt x="8770" y="4105"/>
                  </a:cubicBezTo>
                  <a:cubicBezTo>
                    <a:pt x="8779" y="4102"/>
                    <a:pt x="8788" y="4100"/>
                    <a:pt x="8796" y="4100"/>
                  </a:cubicBezTo>
                  <a:cubicBezTo>
                    <a:pt x="8827" y="4100"/>
                    <a:pt x="8849" y="4119"/>
                    <a:pt x="8860" y="4136"/>
                  </a:cubicBezTo>
                  <a:cubicBezTo>
                    <a:pt x="8891" y="4176"/>
                    <a:pt x="8908" y="4264"/>
                    <a:pt x="8848" y="4364"/>
                  </a:cubicBezTo>
                  <a:cubicBezTo>
                    <a:pt x="8812" y="4424"/>
                    <a:pt x="8758" y="4462"/>
                    <a:pt x="8684" y="4479"/>
                  </a:cubicBezTo>
                  <a:cubicBezTo>
                    <a:pt x="8662" y="4483"/>
                    <a:pt x="8641" y="4485"/>
                    <a:pt x="8621" y="4485"/>
                  </a:cubicBezTo>
                  <a:cubicBezTo>
                    <a:pt x="8566" y="4485"/>
                    <a:pt x="8522" y="4471"/>
                    <a:pt x="8510" y="4462"/>
                  </a:cubicBezTo>
                  <a:cubicBezTo>
                    <a:pt x="8448" y="4412"/>
                    <a:pt x="8374" y="4388"/>
                    <a:pt x="8287" y="4388"/>
                  </a:cubicBezTo>
                  <a:cubicBezTo>
                    <a:pt x="8270" y="4388"/>
                    <a:pt x="8252" y="4389"/>
                    <a:pt x="8234" y="4391"/>
                  </a:cubicBezTo>
                  <a:cubicBezTo>
                    <a:pt x="7926" y="4426"/>
                    <a:pt x="7848" y="4600"/>
                    <a:pt x="7793" y="4712"/>
                  </a:cubicBezTo>
                  <a:cubicBezTo>
                    <a:pt x="7755" y="4795"/>
                    <a:pt x="7745" y="4803"/>
                    <a:pt x="7719" y="4805"/>
                  </a:cubicBezTo>
                  <a:cubicBezTo>
                    <a:pt x="7676" y="4807"/>
                    <a:pt x="7645" y="4807"/>
                    <a:pt x="7617" y="4807"/>
                  </a:cubicBezTo>
                  <a:cubicBezTo>
                    <a:pt x="7552" y="4812"/>
                    <a:pt x="7519" y="4812"/>
                    <a:pt x="7450" y="4826"/>
                  </a:cubicBezTo>
                  <a:cubicBezTo>
                    <a:pt x="7233" y="4876"/>
                    <a:pt x="7100" y="4996"/>
                    <a:pt x="7021" y="5217"/>
                  </a:cubicBezTo>
                  <a:cubicBezTo>
                    <a:pt x="7009" y="5248"/>
                    <a:pt x="6981" y="5265"/>
                    <a:pt x="6923" y="5293"/>
                  </a:cubicBezTo>
                  <a:cubicBezTo>
                    <a:pt x="6854" y="5329"/>
                    <a:pt x="6759" y="5377"/>
                    <a:pt x="6709" y="5493"/>
                  </a:cubicBezTo>
                  <a:cubicBezTo>
                    <a:pt x="6647" y="5634"/>
                    <a:pt x="6671" y="5744"/>
                    <a:pt x="6778" y="5844"/>
                  </a:cubicBezTo>
                  <a:cubicBezTo>
                    <a:pt x="6862" y="5923"/>
                    <a:pt x="6970" y="5963"/>
                    <a:pt x="7077" y="5963"/>
                  </a:cubicBezTo>
                  <a:cubicBezTo>
                    <a:pt x="7184" y="5963"/>
                    <a:pt x="7291" y="5923"/>
                    <a:pt x="7374" y="5841"/>
                  </a:cubicBezTo>
                  <a:cubicBezTo>
                    <a:pt x="7457" y="5760"/>
                    <a:pt x="7486" y="5710"/>
                    <a:pt x="7529" y="5651"/>
                  </a:cubicBezTo>
                  <a:cubicBezTo>
                    <a:pt x="7550" y="5617"/>
                    <a:pt x="7576" y="5579"/>
                    <a:pt x="7614" y="5527"/>
                  </a:cubicBezTo>
                  <a:cubicBezTo>
                    <a:pt x="7647" y="5485"/>
                    <a:pt x="7708" y="5450"/>
                    <a:pt x="7755" y="5450"/>
                  </a:cubicBezTo>
                  <a:cubicBezTo>
                    <a:pt x="7757" y="5450"/>
                    <a:pt x="7758" y="5451"/>
                    <a:pt x="7760" y="5451"/>
                  </a:cubicBezTo>
                  <a:cubicBezTo>
                    <a:pt x="7788" y="5451"/>
                    <a:pt x="7795" y="5462"/>
                    <a:pt x="7802" y="5472"/>
                  </a:cubicBezTo>
                  <a:cubicBezTo>
                    <a:pt x="7831" y="5517"/>
                    <a:pt x="7872" y="5541"/>
                    <a:pt x="7903" y="5563"/>
                  </a:cubicBezTo>
                  <a:lnTo>
                    <a:pt x="7914" y="5567"/>
                  </a:lnTo>
                  <a:cubicBezTo>
                    <a:pt x="7975" y="5608"/>
                    <a:pt x="8032" y="5624"/>
                    <a:pt x="8084" y="5624"/>
                  </a:cubicBezTo>
                  <a:cubicBezTo>
                    <a:pt x="8186" y="5624"/>
                    <a:pt x="8273" y="5565"/>
                    <a:pt x="8348" y="5515"/>
                  </a:cubicBezTo>
                  <a:cubicBezTo>
                    <a:pt x="8409" y="5471"/>
                    <a:pt x="8450" y="5461"/>
                    <a:pt x="8470" y="5461"/>
                  </a:cubicBezTo>
                  <a:cubicBezTo>
                    <a:pt x="8475" y="5461"/>
                    <a:pt x="8479" y="5461"/>
                    <a:pt x="8481" y="5462"/>
                  </a:cubicBezTo>
                  <a:cubicBezTo>
                    <a:pt x="8610" y="5543"/>
                    <a:pt x="8617" y="5624"/>
                    <a:pt x="8629" y="5758"/>
                  </a:cubicBezTo>
                  <a:cubicBezTo>
                    <a:pt x="8639" y="5841"/>
                    <a:pt x="8648" y="5937"/>
                    <a:pt x="8689" y="6044"/>
                  </a:cubicBezTo>
                  <a:cubicBezTo>
                    <a:pt x="8729" y="6139"/>
                    <a:pt x="8791" y="6210"/>
                    <a:pt x="8877" y="6253"/>
                  </a:cubicBezTo>
                  <a:cubicBezTo>
                    <a:pt x="8917" y="6272"/>
                    <a:pt x="8957" y="6282"/>
                    <a:pt x="8996" y="6282"/>
                  </a:cubicBezTo>
                  <a:cubicBezTo>
                    <a:pt x="9044" y="6282"/>
                    <a:pt x="9090" y="6267"/>
                    <a:pt x="9129" y="6237"/>
                  </a:cubicBezTo>
                  <a:cubicBezTo>
                    <a:pt x="9217" y="6172"/>
                    <a:pt x="9253" y="6044"/>
                    <a:pt x="9222" y="5903"/>
                  </a:cubicBezTo>
                  <a:cubicBezTo>
                    <a:pt x="9213" y="5860"/>
                    <a:pt x="9206" y="5820"/>
                    <a:pt x="9196" y="5782"/>
                  </a:cubicBezTo>
                  <a:cubicBezTo>
                    <a:pt x="9172" y="5677"/>
                    <a:pt x="9153" y="5601"/>
                    <a:pt x="9158" y="5503"/>
                  </a:cubicBezTo>
                  <a:cubicBezTo>
                    <a:pt x="9163" y="5422"/>
                    <a:pt x="9206" y="5379"/>
                    <a:pt x="9244" y="5374"/>
                  </a:cubicBezTo>
                  <a:cubicBezTo>
                    <a:pt x="9248" y="5373"/>
                    <a:pt x="9252" y="5373"/>
                    <a:pt x="9255" y="5373"/>
                  </a:cubicBezTo>
                  <a:cubicBezTo>
                    <a:pt x="9278" y="5373"/>
                    <a:pt x="9282" y="5392"/>
                    <a:pt x="9284" y="5398"/>
                  </a:cubicBezTo>
                  <a:cubicBezTo>
                    <a:pt x="9313" y="5486"/>
                    <a:pt x="9301" y="5605"/>
                    <a:pt x="9289" y="5710"/>
                  </a:cubicBezTo>
                  <a:cubicBezTo>
                    <a:pt x="9284" y="5736"/>
                    <a:pt x="9282" y="5765"/>
                    <a:pt x="9279" y="5789"/>
                  </a:cubicBezTo>
                  <a:cubicBezTo>
                    <a:pt x="9267" y="5927"/>
                    <a:pt x="9339" y="6053"/>
                    <a:pt x="9460" y="6106"/>
                  </a:cubicBezTo>
                  <a:cubicBezTo>
                    <a:pt x="9570" y="6153"/>
                    <a:pt x="9684" y="6160"/>
                    <a:pt x="9782" y="6163"/>
                  </a:cubicBezTo>
                  <a:cubicBezTo>
                    <a:pt x="9784" y="6163"/>
                    <a:pt x="9787" y="6163"/>
                    <a:pt x="9789" y="6163"/>
                  </a:cubicBezTo>
                  <a:cubicBezTo>
                    <a:pt x="9798" y="6163"/>
                    <a:pt x="9808" y="6160"/>
                    <a:pt x="9818" y="6158"/>
                  </a:cubicBezTo>
                  <a:cubicBezTo>
                    <a:pt x="9821" y="6157"/>
                    <a:pt x="9823" y="6156"/>
                    <a:pt x="9827" y="6156"/>
                  </a:cubicBezTo>
                  <a:cubicBezTo>
                    <a:pt x="9836" y="6156"/>
                    <a:pt x="9850" y="6162"/>
                    <a:pt x="9875" y="6182"/>
                  </a:cubicBezTo>
                  <a:cubicBezTo>
                    <a:pt x="9899" y="6196"/>
                    <a:pt x="9896" y="6208"/>
                    <a:pt x="9892" y="6220"/>
                  </a:cubicBezTo>
                  <a:cubicBezTo>
                    <a:pt x="9880" y="6258"/>
                    <a:pt x="9830" y="6303"/>
                    <a:pt x="9765" y="6306"/>
                  </a:cubicBezTo>
                  <a:cubicBezTo>
                    <a:pt x="9739" y="6308"/>
                    <a:pt x="9715" y="6309"/>
                    <a:pt x="9692" y="6309"/>
                  </a:cubicBezTo>
                  <a:cubicBezTo>
                    <a:pt x="9642" y="6309"/>
                    <a:pt x="9598" y="6304"/>
                    <a:pt x="9556" y="6296"/>
                  </a:cubicBezTo>
                  <a:cubicBezTo>
                    <a:pt x="9530" y="6292"/>
                    <a:pt x="9504" y="6290"/>
                    <a:pt x="9479" y="6290"/>
                  </a:cubicBezTo>
                  <a:cubicBezTo>
                    <a:pt x="9380" y="6290"/>
                    <a:pt x="9288" y="6320"/>
                    <a:pt x="9208" y="6377"/>
                  </a:cubicBezTo>
                  <a:cubicBezTo>
                    <a:pt x="9165" y="6408"/>
                    <a:pt x="9136" y="6434"/>
                    <a:pt x="9110" y="6458"/>
                  </a:cubicBezTo>
                  <a:cubicBezTo>
                    <a:pt x="9053" y="6511"/>
                    <a:pt x="9029" y="6530"/>
                    <a:pt x="8963" y="6530"/>
                  </a:cubicBezTo>
                  <a:lnTo>
                    <a:pt x="8920" y="6530"/>
                  </a:lnTo>
                  <a:cubicBezTo>
                    <a:pt x="8911" y="6530"/>
                    <a:pt x="8902" y="6530"/>
                    <a:pt x="8895" y="6530"/>
                  </a:cubicBezTo>
                  <a:cubicBezTo>
                    <a:pt x="8857" y="6530"/>
                    <a:pt x="8835" y="6528"/>
                    <a:pt x="8793" y="6508"/>
                  </a:cubicBezTo>
                  <a:cubicBezTo>
                    <a:pt x="8705" y="6470"/>
                    <a:pt x="8677" y="6437"/>
                    <a:pt x="8622" y="6375"/>
                  </a:cubicBezTo>
                  <a:cubicBezTo>
                    <a:pt x="8598" y="6349"/>
                    <a:pt x="8570" y="6315"/>
                    <a:pt x="8534" y="6277"/>
                  </a:cubicBezTo>
                  <a:cubicBezTo>
                    <a:pt x="8406" y="6147"/>
                    <a:pt x="8282" y="6097"/>
                    <a:pt x="8153" y="6097"/>
                  </a:cubicBezTo>
                  <a:cubicBezTo>
                    <a:pt x="8059" y="6097"/>
                    <a:pt x="7964" y="6123"/>
                    <a:pt x="7862" y="6163"/>
                  </a:cubicBezTo>
                  <a:cubicBezTo>
                    <a:pt x="7837" y="6173"/>
                    <a:pt x="7817" y="6177"/>
                    <a:pt x="7799" y="6177"/>
                  </a:cubicBezTo>
                  <a:cubicBezTo>
                    <a:pt x="7761" y="6177"/>
                    <a:pt x="7735" y="6155"/>
                    <a:pt x="7693" y="6118"/>
                  </a:cubicBezTo>
                  <a:cubicBezTo>
                    <a:pt x="7635" y="6070"/>
                    <a:pt x="7556" y="6004"/>
                    <a:pt x="7431" y="6004"/>
                  </a:cubicBezTo>
                  <a:cubicBezTo>
                    <a:pt x="7413" y="6004"/>
                    <a:pt x="7394" y="6005"/>
                    <a:pt x="7374" y="6008"/>
                  </a:cubicBezTo>
                  <a:cubicBezTo>
                    <a:pt x="7097" y="6046"/>
                    <a:pt x="6828" y="6201"/>
                    <a:pt x="6754" y="6277"/>
                  </a:cubicBezTo>
                  <a:cubicBezTo>
                    <a:pt x="6621" y="6415"/>
                    <a:pt x="6569" y="6627"/>
                    <a:pt x="6597" y="6749"/>
                  </a:cubicBezTo>
                  <a:cubicBezTo>
                    <a:pt x="6602" y="6780"/>
                    <a:pt x="6602" y="6813"/>
                    <a:pt x="6602" y="6849"/>
                  </a:cubicBezTo>
                  <a:lnTo>
                    <a:pt x="6602" y="6877"/>
                  </a:lnTo>
                  <a:cubicBezTo>
                    <a:pt x="6602" y="6956"/>
                    <a:pt x="6521" y="7006"/>
                    <a:pt x="6385" y="7082"/>
                  </a:cubicBezTo>
                  <a:cubicBezTo>
                    <a:pt x="6292" y="7137"/>
                    <a:pt x="6183" y="7199"/>
                    <a:pt x="6104" y="7290"/>
                  </a:cubicBezTo>
                  <a:cubicBezTo>
                    <a:pt x="5990" y="7421"/>
                    <a:pt x="5935" y="7556"/>
                    <a:pt x="5937" y="7711"/>
                  </a:cubicBezTo>
                  <a:cubicBezTo>
                    <a:pt x="5942" y="7899"/>
                    <a:pt x="6028" y="7988"/>
                    <a:pt x="6123" y="8080"/>
                  </a:cubicBezTo>
                  <a:cubicBezTo>
                    <a:pt x="6140" y="8100"/>
                    <a:pt x="6161" y="8119"/>
                    <a:pt x="6180" y="8140"/>
                  </a:cubicBezTo>
                  <a:cubicBezTo>
                    <a:pt x="6247" y="8211"/>
                    <a:pt x="6252" y="8273"/>
                    <a:pt x="6254" y="8354"/>
                  </a:cubicBezTo>
                  <a:cubicBezTo>
                    <a:pt x="6256" y="8388"/>
                    <a:pt x="6256" y="8423"/>
                    <a:pt x="6264" y="8459"/>
                  </a:cubicBezTo>
                  <a:cubicBezTo>
                    <a:pt x="6304" y="8732"/>
                    <a:pt x="6575" y="8957"/>
                    <a:pt x="6845" y="8957"/>
                  </a:cubicBezTo>
                  <a:cubicBezTo>
                    <a:pt x="6847" y="8957"/>
                    <a:pt x="6848" y="8957"/>
                    <a:pt x="6850" y="8957"/>
                  </a:cubicBezTo>
                  <a:cubicBezTo>
                    <a:pt x="6959" y="8952"/>
                    <a:pt x="7064" y="8917"/>
                    <a:pt x="7164" y="8881"/>
                  </a:cubicBezTo>
                  <a:cubicBezTo>
                    <a:pt x="7274" y="8843"/>
                    <a:pt x="7386" y="8803"/>
                    <a:pt x="7514" y="8803"/>
                  </a:cubicBezTo>
                  <a:cubicBezTo>
                    <a:pt x="7529" y="8803"/>
                    <a:pt x="7546" y="8803"/>
                    <a:pt x="7562" y="8805"/>
                  </a:cubicBezTo>
                  <a:cubicBezTo>
                    <a:pt x="7633" y="8809"/>
                    <a:pt x="7698" y="8843"/>
                    <a:pt x="7736" y="8898"/>
                  </a:cubicBezTo>
                  <a:cubicBezTo>
                    <a:pt x="7764" y="8933"/>
                    <a:pt x="7791" y="8988"/>
                    <a:pt x="7776" y="9069"/>
                  </a:cubicBezTo>
                  <a:lnTo>
                    <a:pt x="7764" y="9126"/>
                  </a:lnTo>
                  <a:cubicBezTo>
                    <a:pt x="7731" y="9291"/>
                    <a:pt x="7705" y="9436"/>
                    <a:pt x="7745" y="9615"/>
                  </a:cubicBezTo>
                  <a:cubicBezTo>
                    <a:pt x="7791" y="9791"/>
                    <a:pt x="7883" y="9865"/>
                    <a:pt x="7993" y="9948"/>
                  </a:cubicBezTo>
                  <a:lnTo>
                    <a:pt x="8026" y="9974"/>
                  </a:lnTo>
                  <a:cubicBezTo>
                    <a:pt x="8115" y="10046"/>
                    <a:pt x="8212" y="10160"/>
                    <a:pt x="8169" y="10298"/>
                  </a:cubicBezTo>
                  <a:cubicBezTo>
                    <a:pt x="8153" y="10341"/>
                    <a:pt x="8134" y="10386"/>
                    <a:pt x="8110" y="10439"/>
                  </a:cubicBezTo>
                  <a:cubicBezTo>
                    <a:pt x="8005" y="10653"/>
                    <a:pt x="7850" y="10977"/>
                    <a:pt x="8186" y="11327"/>
                  </a:cubicBezTo>
                  <a:cubicBezTo>
                    <a:pt x="8348" y="11489"/>
                    <a:pt x="8353" y="11632"/>
                    <a:pt x="8362" y="11768"/>
                  </a:cubicBezTo>
                  <a:cubicBezTo>
                    <a:pt x="8365" y="11820"/>
                    <a:pt x="8367" y="11870"/>
                    <a:pt x="8379" y="11923"/>
                  </a:cubicBezTo>
                  <a:cubicBezTo>
                    <a:pt x="8431" y="12140"/>
                    <a:pt x="8555" y="12309"/>
                    <a:pt x="8734" y="12404"/>
                  </a:cubicBezTo>
                  <a:cubicBezTo>
                    <a:pt x="8820" y="12449"/>
                    <a:pt x="8913" y="12473"/>
                    <a:pt x="9005" y="12473"/>
                  </a:cubicBezTo>
                  <a:cubicBezTo>
                    <a:pt x="9067" y="12473"/>
                    <a:pt x="9134" y="12461"/>
                    <a:pt x="9189" y="12437"/>
                  </a:cubicBezTo>
                  <a:cubicBezTo>
                    <a:pt x="9237" y="12418"/>
                    <a:pt x="9277" y="12399"/>
                    <a:pt x="9315" y="12380"/>
                  </a:cubicBezTo>
                  <a:cubicBezTo>
                    <a:pt x="9397" y="12342"/>
                    <a:pt x="9453" y="12315"/>
                    <a:pt x="9542" y="12315"/>
                  </a:cubicBezTo>
                  <a:cubicBezTo>
                    <a:pt x="9570" y="12315"/>
                    <a:pt x="9601" y="12317"/>
                    <a:pt x="9637" y="12323"/>
                  </a:cubicBezTo>
                  <a:cubicBezTo>
                    <a:pt x="9665" y="12327"/>
                    <a:pt x="9694" y="12330"/>
                    <a:pt x="9722" y="12330"/>
                  </a:cubicBezTo>
                  <a:cubicBezTo>
                    <a:pt x="9844" y="12330"/>
                    <a:pt x="9959" y="12287"/>
                    <a:pt x="10056" y="12202"/>
                  </a:cubicBezTo>
                  <a:cubicBezTo>
                    <a:pt x="10413" y="11887"/>
                    <a:pt x="10354" y="11511"/>
                    <a:pt x="10306" y="11237"/>
                  </a:cubicBezTo>
                  <a:cubicBezTo>
                    <a:pt x="10268" y="11001"/>
                    <a:pt x="10273" y="10953"/>
                    <a:pt x="10349" y="10930"/>
                  </a:cubicBezTo>
                  <a:lnTo>
                    <a:pt x="10368" y="10925"/>
                  </a:lnTo>
                  <a:cubicBezTo>
                    <a:pt x="10411" y="10913"/>
                    <a:pt x="10475" y="10894"/>
                    <a:pt x="10523" y="10865"/>
                  </a:cubicBezTo>
                  <a:cubicBezTo>
                    <a:pt x="10651" y="10784"/>
                    <a:pt x="10723" y="10663"/>
                    <a:pt x="10742" y="10505"/>
                  </a:cubicBezTo>
                  <a:cubicBezTo>
                    <a:pt x="10761" y="10303"/>
                    <a:pt x="10709" y="10148"/>
                    <a:pt x="10666" y="10020"/>
                  </a:cubicBezTo>
                  <a:cubicBezTo>
                    <a:pt x="10616" y="9874"/>
                    <a:pt x="10606" y="9819"/>
                    <a:pt x="10659" y="9769"/>
                  </a:cubicBezTo>
                  <a:cubicBezTo>
                    <a:pt x="10706" y="9722"/>
                    <a:pt x="10718" y="9712"/>
                    <a:pt x="10766" y="9677"/>
                  </a:cubicBezTo>
                  <a:cubicBezTo>
                    <a:pt x="10809" y="9643"/>
                    <a:pt x="10885" y="9591"/>
                    <a:pt x="11040" y="9469"/>
                  </a:cubicBezTo>
                  <a:cubicBezTo>
                    <a:pt x="11221" y="9322"/>
                    <a:pt x="11266" y="9198"/>
                    <a:pt x="11307" y="9064"/>
                  </a:cubicBezTo>
                  <a:cubicBezTo>
                    <a:pt x="11333" y="8988"/>
                    <a:pt x="11357" y="8909"/>
                    <a:pt x="11414" y="8814"/>
                  </a:cubicBezTo>
                  <a:cubicBezTo>
                    <a:pt x="11528" y="8616"/>
                    <a:pt x="11540" y="8412"/>
                    <a:pt x="11447" y="8257"/>
                  </a:cubicBezTo>
                  <a:cubicBezTo>
                    <a:pt x="11364" y="8114"/>
                    <a:pt x="11207" y="8028"/>
                    <a:pt x="11006" y="8028"/>
                  </a:cubicBezTo>
                  <a:cubicBezTo>
                    <a:pt x="10988" y="8026"/>
                    <a:pt x="10972" y="8026"/>
                    <a:pt x="10957" y="8026"/>
                  </a:cubicBezTo>
                  <a:cubicBezTo>
                    <a:pt x="10927" y="8026"/>
                    <a:pt x="10902" y="8028"/>
                    <a:pt x="10878" y="8028"/>
                  </a:cubicBezTo>
                  <a:cubicBezTo>
                    <a:pt x="10856" y="8029"/>
                    <a:pt x="10838" y="8029"/>
                    <a:pt x="10822" y="8029"/>
                  </a:cubicBezTo>
                  <a:cubicBezTo>
                    <a:pt x="10764" y="8029"/>
                    <a:pt x="10745" y="8023"/>
                    <a:pt x="10702" y="7997"/>
                  </a:cubicBezTo>
                  <a:cubicBezTo>
                    <a:pt x="10563" y="7921"/>
                    <a:pt x="10399" y="7718"/>
                    <a:pt x="10337" y="7542"/>
                  </a:cubicBezTo>
                  <a:cubicBezTo>
                    <a:pt x="10292" y="7421"/>
                    <a:pt x="10328" y="7313"/>
                    <a:pt x="10387" y="7135"/>
                  </a:cubicBezTo>
                  <a:cubicBezTo>
                    <a:pt x="10397" y="7106"/>
                    <a:pt x="10404" y="7078"/>
                    <a:pt x="10413" y="7047"/>
                  </a:cubicBezTo>
                  <a:cubicBezTo>
                    <a:pt x="10463" y="7116"/>
                    <a:pt x="10470" y="7223"/>
                    <a:pt x="10475" y="7306"/>
                  </a:cubicBezTo>
                  <a:cubicBezTo>
                    <a:pt x="10480" y="7325"/>
                    <a:pt x="10480" y="7342"/>
                    <a:pt x="10480" y="7356"/>
                  </a:cubicBezTo>
                  <a:cubicBezTo>
                    <a:pt x="10499" y="7571"/>
                    <a:pt x="10606" y="7747"/>
                    <a:pt x="10766" y="7828"/>
                  </a:cubicBezTo>
                  <a:cubicBezTo>
                    <a:pt x="10824" y="7858"/>
                    <a:pt x="10884" y="7872"/>
                    <a:pt x="10943" y="7872"/>
                  </a:cubicBezTo>
                  <a:cubicBezTo>
                    <a:pt x="11008" y="7872"/>
                    <a:pt x="11071" y="7855"/>
                    <a:pt x="11128" y="7818"/>
                  </a:cubicBezTo>
                  <a:lnTo>
                    <a:pt x="11183" y="7785"/>
                  </a:lnTo>
                  <a:cubicBezTo>
                    <a:pt x="11291" y="7718"/>
                    <a:pt x="11414" y="7644"/>
                    <a:pt x="11512" y="7644"/>
                  </a:cubicBezTo>
                  <a:cubicBezTo>
                    <a:pt x="11526" y="7644"/>
                    <a:pt x="11539" y="7646"/>
                    <a:pt x="11552" y="7649"/>
                  </a:cubicBezTo>
                  <a:cubicBezTo>
                    <a:pt x="11588" y="7661"/>
                    <a:pt x="11619" y="7664"/>
                    <a:pt x="11652" y="7671"/>
                  </a:cubicBezTo>
                  <a:cubicBezTo>
                    <a:pt x="11666" y="7673"/>
                    <a:pt x="11678" y="7673"/>
                    <a:pt x="11690" y="7676"/>
                  </a:cubicBezTo>
                  <a:cubicBezTo>
                    <a:pt x="11710" y="7679"/>
                    <a:pt x="11730" y="7681"/>
                    <a:pt x="11749" y="7681"/>
                  </a:cubicBezTo>
                  <a:cubicBezTo>
                    <a:pt x="11869" y="7681"/>
                    <a:pt x="11983" y="7619"/>
                    <a:pt x="12057" y="7509"/>
                  </a:cubicBezTo>
                  <a:cubicBezTo>
                    <a:pt x="12147" y="7373"/>
                    <a:pt x="12150" y="7199"/>
                    <a:pt x="12059" y="7056"/>
                  </a:cubicBezTo>
                  <a:cubicBezTo>
                    <a:pt x="11940" y="6868"/>
                    <a:pt x="11757" y="6806"/>
                    <a:pt x="11592" y="6754"/>
                  </a:cubicBezTo>
                  <a:lnTo>
                    <a:pt x="11576" y="6746"/>
                  </a:lnTo>
                  <a:cubicBezTo>
                    <a:pt x="11354" y="6675"/>
                    <a:pt x="11221" y="6604"/>
                    <a:pt x="11185" y="6451"/>
                  </a:cubicBezTo>
                  <a:cubicBezTo>
                    <a:pt x="11164" y="6368"/>
                    <a:pt x="11223" y="6289"/>
                    <a:pt x="11285" y="6256"/>
                  </a:cubicBezTo>
                  <a:cubicBezTo>
                    <a:pt x="11303" y="6247"/>
                    <a:pt x="11318" y="6243"/>
                    <a:pt x="11327" y="6243"/>
                  </a:cubicBezTo>
                  <a:cubicBezTo>
                    <a:pt x="11333" y="6243"/>
                    <a:pt x="11337" y="6244"/>
                    <a:pt x="11340" y="6246"/>
                  </a:cubicBezTo>
                  <a:lnTo>
                    <a:pt x="11349" y="6256"/>
                  </a:lnTo>
                  <a:cubicBezTo>
                    <a:pt x="11366" y="6277"/>
                    <a:pt x="11380" y="6291"/>
                    <a:pt x="11390" y="6308"/>
                  </a:cubicBezTo>
                  <a:cubicBezTo>
                    <a:pt x="11480" y="6506"/>
                    <a:pt x="11685" y="6749"/>
                    <a:pt x="11976" y="6851"/>
                  </a:cubicBezTo>
                  <a:cubicBezTo>
                    <a:pt x="12100" y="6892"/>
                    <a:pt x="12212" y="6899"/>
                    <a:pt x="12357" y="6908"/>
                  </a:cubicBezTo>
                  <a:cubicBezTo>
                    <a:pt x="12424" y="6911"/>
                    <a:pt x="12498" y="6916"/>
                    <a:pt x="12583" y="6925"/>
                  </a:cubicBezTo>
                  <a:cubicBezTo>
                    <a:pt x="12700" y="6937"/>
                    <a:pt x="12807" y="6985"/>
                    <a:pt x="12845" y="7044"/>
                  </a:cubicBezTo>
                  <a:cubicBezTo>
                    <a:pt x="12865" y="7068"/>
                    <a:pt x="12867" y="7092"/>
                    <a:pt x="12857" y="7118"/>
                  </a:cubicBezTo>
                  <a:cubicBezTo>
                    <a:pt x="12841" y="7178"/>
                    <a:pt x="12831" y="7242"/>
                    <a:pt x="12819" y="7297"/>
                  </a:cubicBezTo>
                  <a:lnTo>
                    <a:pt x="12814" y="7321"/>
                  </a:lnTo>
                  <a:cubicBezTo>
                    <a:pt x="12803" y="7387"/>
                    <a:pt x="12803" y="7456"/>
                    <a:pt x="12817" y="7518"/>
                  </a:cubicBezTo>
                  <a:cubicBezTo>
                    <a:pt x="12850" y="7673"/>
                    <a:pt x="12938" y="7742"/>
                    <a:pt x="13010" y="7797"/>
                  </a:cubicBezTo>
                  <a:cubicBezTo>
                    <a:pt x="13034" y="7816"/>
                    <a:pt x="13057" y="7833"/>
                    <a:pt x="13072" y="7854"/>
                  </a:cubicBezTo>
                  <a:cubicBezTo>
                    <a:pt x="13150" y="7938"/>
                    <a:pt x="13150" y="7976"/>
                    <a:pt x="13148" y="8128"/>
                  </a:cubicBezTo>
                  <a:cubicBezTo>
                    <a:pt x="13148" y="8171"/>
                    <a:pt x="13143" y="8219"/>
                    <a:pt x="13148" y="8278"/>
                  </a:cubicBezTo>
                  <a:cubicBezTo>
                    <a:pt x="13150" y="8447"/>
                    <a:pt x="13260" y="8581"/>
                    <a:pt x="13422" y="8607"/>
                  </a:cubicBezTo>
                  <a:cubicBezTo>
                    <a:pt x="13438" y="8610"/>
                    <a:pt x="13455" y="8611"/>
                    <a:pt x="13473" y="8611"/>
                  </a:cubicBezTo>
                  <a:cubicBezTo>
                    <a:pt x="13618" y="8611"/>
                    <a:pt x="13798" y="8519"/>
                    <a:pt x="13891" y="8250"/>
                  </a:cubicBezTo>
                  <a:lnTo>
                    <a:pt x="13910" y="8202"/>
                  </a:lnTo>
                  <a:cubicBezTo>
                    <a:pt x="13975" y="8007"/>
                    <a:pt x="14017" y="7902"/>
                    <a:pt x="14148" y="7864"/>
                  </a:cubicBezTo>
                  <a:cubicBezTo>
                    <a:pt x="14151" y="7864"/>
                    <a:pt x="14315" y="7814"/>
                    <a:pt x="14375" y="7780"/>
                  </a:cubicBezTo>
                  <a:cubicBezTo>
                    <a:pt x="14556" y="7683"/>
                    <a:pt x="14570" y="7552"/>
                    <a:pt x="14584" y="7437"/>
                  </a:cubicBezTo>
                  <a:lnTo>
                    <a:pt x="14596" y="7354"/>
                  </a:lnTo>
                  <a:cubicBezTo>
                    <a:pt x="14606" y="7280"/>
                    <a:pt x="14613" y="7244"/>
                    <a:pt x="14632" y="7209"/>
                  </a:cubicBezTo>
                  <a:cubicBezTo>
                    <a:pt x="14644" y="7190"/>
                    <a:pt x="14664" y="7185"/>
                    <a:pt x="14682" y="7185"/>
                  </a:cubicBezTo>
                  <a:cubicBezTo>
                    <a:pt x="14695" y="7185"/>
                    <a:pt x="14707" y="7187"/>
                    <a:pt x="14713" y="7190"/>
                  </a:cubicBezTo>
                  <a:cubicBezTo>
                    <a:pt x="14761" y="7206"/>
                    <a:pt x="14811" y="7249"/>
                    <a:pt x="14806" y="7309"/>
                  </a:cubicBezTo>
                  <a:cubicBezTo>
                    <a:pt x="14804" y="7366"/>
                    <a:pt x="14796" y="7423"/>
                    <a:pt x="14792" y="7475"/>
                  </a:cubicBezTo>
                  <a:cubicBezTo>
                    <a:pt x="14768" y="7661"/>
                    <a:pt x="14744" y="7854"/>
                    <a:pt x="14963" y="8007"/>
                  </a:cubicBezTo>
                  <a:cubicBezTo>
                    <a:pt x="15113" y="8111"/>
                    <a:pt x="15104" y="8161"/>
                    <a:pt x="15089" y="8290"/>
                  </a:cubicBezTo>
                  <a:cubicBezTo>
                    <a:pt x="15082" y="8340"/>
                    <a:pt x="15073" y="8400"/>
                    <a:pt x="15078" y="8464"/>
                  </a:cubicBezTo>
                  <a:cubicBezTo>
                    <a:pt x="15085" y="8762"/>
                    <a:pt x="15299" y="8964"/>
                    <a:pt x="15494" y="9007"/>
                  </a:cubicBezTo>
                  <a:cubicBezTo>
                    <a:pt x="15514" y="9011"/>
                    <a:pt x="15534" y="9013"/>
                    <a:pt x="15553" y="9013"/>
                  </a:cubicBezTo>
                  <a:cubicBezTo>
                    <a:pt x="15617" y="9013"/>
                    <a:pt x="15677" y="8991"/>
                    <a:pt x="15721" y="8948"/>
                  </a:cubicBezTo>
                  <a:cubicBezTo>
                    <a:pt x="15771" y="8898"/>
                    <a:pt x="15823" y="8802"/>
                    <a:pt x="15787" y="8619"/>
                  </a:cubicBezTo>
                  <a:cubicBezTo>
                    <a:pt x="15775" y="8559"/>
                    <a:pt x="15761" y="8509"/>
                    <a:pt x="15747" y="8469"/>
                  </a:cubicBezTo>
                  <a:cubicBezTo>
                    <a:pt x="15728" y="8412"/>
                    <a:pt x="15714" y="8369"/>
                    <a:pt x="15716" y="8321"/>
                  </a:cubicBezTo>
                  <a:lnTo>
                    <a:pt x="15761" y="8321"/>
                  </a:lnTo>
                  <a:lnTo>
                    <a:pt x="15854" y="8326"/>
                  </a:lnTo>
                  <a:cubicBezTo>
                    <a:pt x="15875" y="8326"/>
                    <a:pt x="15893" y="8327"/>
                    <a:pt x="15910" y="8327"/>
                  </a:cubicBezTo>
                  <a:cubicBezTo>
                    <a:pt x="15956" y="8327"/>
                    <a:pt x="15987" y="8323"/>
                    <a:pt x="16026" y="8309"/>
                  </a:cubicBezTo>
                  <a:cubicBezTo>
                    <a:pt x="16264" y="8235"/>
                    <a:pt x="16378" y="7995"/>
                    <a:pt x="16345" y="7814"/>
                  </a:cubicBezTo>
                  <a:cubicBezTo>
                    <a:pt x="16316" y="7652"/>
                    <a:pt x="16202" y="7547"/>
                    <a:pt x="16118" y="7473"/>
                  </a:cubicBezTo>
                  <a:cubicBezTo>
                    <a:pt x="16097" y="7456"/>
                    <a:pt x="16078" y="7435"/>
                    <a:pt x="16061" y="7416"/>
                  </a:cubicBezTo>
                  <a:lnTo>
                    <a:pt x="16161" y="7416"/>
                  </a:lnTo>
                  <a:cubicBezTo>
                    <a:pt x="16165" y="7419"/>
                    <a:pt x="16171" y="7422"/>
                    <a:pt x="16176" y="7422"/>
                  </a:cubicBezTo>
                  <a:cubicBezTo>
                    <a:pt x="16178" y="7422"/>
                    <a:pt x="16179" y="7421"/>
                    <a:pt x="16180" y="7421"/>
                  </a:cubicBezTo>
                  <a:lnTo>
                    <a:pt x="16223" y="7421"/>
                  </a:lnTo>
                  <a:cubicBezTo>
                    <a:pt x="16257" y="7421"/>
                    <a:pt x="16288" y="7421"/>
                    <a:pt x="16321" y="7416"/>
                  </a:cubicBezTo>
                  <a:cubicBezTo>
                    <a:pt x="16442" y="7409"/>
                    <a:pt x="16543" y="7375"/>
                    <a:pt x="16621" y="7309"/>
                  </a:cubicBezTo>
                  <a:cubicBezTo>
                    <a:pt x="16764" y="7194"/>
                    <a:pt x="16852" y="7028"/>
                    <a:pt x="16869" y="6842"/>
                  </a:cubicBezTo>
                  <a:cubicBezTo>
                    <a:pt x="16890" y="6635"/>
                    <a:pt x="16771" y="6539"/>
                    <a:pt x="16638" y="6451"/>
                  </a:cubicBezTo>
                  <a:cubicBezTo>
                    <a:pt x="16466" y="6342"/>
                    <a:pt x="16354" y="6182"/>
                    <a:pt x="16323" y="6008"/>
                  </a:cubicBezTo>
                  <a:cubicBezTo>
                    <a:pt x="16307" y="5896"/>
                    <a:pt x="16331" y="5791"/>
                    <a:pt x="16388" y="5722"/>
                  </a:cubicBezTo>
                  <a:cubicBezTo>
                    <a:pt x="16404" y="5701"/>
                    <a:pt x="16414" y="5698"/>
                    <a:pt x="16414" y="5696"/>
                  </a:cubicBezTo>
                  <a:cubicBezTo>
                    <a:pt x="16416" y="5698"/>
                    <a:pt x="16426" y="5701"/>
                    <a:pt x="16442" y="5725"/>
                  </a:cubicBezTo>
                  <a:cubicBezTo>
                    <a:pt x="16464" y="5755"/>
                    <a:pt x="16483" y="5806"/>
                    <a:pt x="16500" y="5865"/>
                  </a:cubicBezTo>
                  <a:cubicBezTo>
                    <a:pt x="16519" y="5915"/>
                    <a:pt x="16535" y="5975"/>
                    <a:pt x="16562" y="6039"/>
                  </a:cubicBezTo>
                  <a:cubicBezTo>
                    <a:pt x="16621" y="6177"/>
                    <a:pt x="16733" y="6280"/>
                    <a:pt x="16864" y="6325"/>
                  </a:cubicBezTo>
                  <a:cubicBezTo>
                    <a:pt x="17081" y="7078"/>
                    <a:pt x="17198" y="7866"/>
                    <a:pt x="17198" y="8662"/>
                  </a:cubicBezTo>
                  <a:cubicBezTo>
                    <a:pt x="17198" y="9536"/>
                    <a:pt x="17062" y="10382"/>
                    <a:pt x="16816" y="11177"/>
                  </a:cubicBezTo>
                  <a:cubicBezTo>
                    <a:pt x="16769" y="11151"/>
                    <a:pt x="16712" y="11132"/>
                    <a:pt x="16652" y="11132"/>
                  </a:cubicBezTo>
                  <a:cubicBezTo>
                    <a:pt x="16573" y="11132"/>
                    <a:pt x="16497" y="11161"/>
                    <a:pt x="16452" y="11208"/>
                  </a:cubicBezTo>
                  <a:lnTo>
                    <a:pt x="16435" y="11225"/>
                  </a:lnTo>
                  <a:lnTo>
                    <a:pt x="16390" y="11270"/>
                  </a:lnTo>
                  <a:cubicBezTo>
                    <a:pt x="16340" y="11332"/>
                    <a:pt x="16304" y="11394"/>
                    <a:pt x="16271" y="11451"/>
                  </a:cubicBezTo>
                  <a:cubicBezTo>
                    <a:pt x="16252" y="11485"/>
                    <a:pt x="16235" y="11513"/>
                    <a:pt x="16214" y="11544"/>
                  </a:cubicBezTo>
                  <a:cubicBezTo>
                    <a:pt x="16211" y="11537"/>
                    <a:pt x="16204" y="11532"/>
                    <a:pt x="16202" y="11523"/>
                  </a:cubicBezTo>
                  <a:cubicBezTo>
                    <a:pt x="16190" y="11499"/>
                    <a:pt x="16180" y="11477"/>
                    <a:pt x="16173" y="11458"/>
                  </a:cubicBezTo>
                  <a:cubicBezTo>
                    <a:pt x="16121" y="11344"/>
                    <a:pt x="16059" y="11201"/>
                    <a:pt x="15866" y="11132"/>
                  </a:cubicBezTo>
                  <a:cubicBezTo>
                    <a:pt x="15817" y="11116"/>
                    <a:pt x="15762" y="11107"/>
                    <a:pt x="15701" y="11107"/>
                  </a:cubicBezTo>
                  <a:cubicBezTo>
                    <a:pt x="15688" y="11107"/>
                    <a:pt x="15675" y="11107"/>
                    <a:pt x="15661" y="11108"/>
                  </a:cubicBezTo>
                  <a:cubicBezTo>
                    <a:pt x="15475" y="11120"/>
                    <a:pt x="15335" y="11215"/>
                    <a:pt x="15259" y="11377"/>
                  </a:cubicBezTo>
                  <a:cubicBezTo>
                    <a:pt x="15249" y="11399"/>
                    <a:pt x="15239" y="11423"/>
                    <a:pt x="15232" y="11446"/>
                  </a:cubicBezTo>
                  <a:cubicBezTo>
                    <a:pt x="15199" y="11535"/>
                    <a:pt x="15175" y="11589"/>
                    <a:pt x="15092" y="11601"/>
                  </a:cubicBezTo>
                  <a:cubicBezTo>
                    <a:pt x="15042" y="11608"/>
                    <a:pt x="14997" y="11616"/>
                    <a:pt x="14954" y="11618"/>
                  </a:cubicBezTo>
                  <a:cubicBezTo>
                    <a:pt x="14785" y="11642"/>
                    <a:pt x="14673" y="11654"/>
                    <a:pt x="14506" y="11751"/>
                  </a:cubicBezTo>
                  <a:cubicBezTo>
                    <a:pt x="14249" y="11899"/>
                    <a:pt x="14198" y="12032"/>
                    <a:pt x="14139" y="12187"/>
                  </a:cubicBezTo>
                  <a:cubicBezTo>
                    <a:pt x="14103" y="12275"/>
                    <a:pt x="14065" y="12375"/>
                    <a:pt x="13975" y="12502"/>
                  </a:cubicBezTo>
                  <a:cubicBezTo>
                    <a:pt x="13844" y="12685"/>
                    <a:pt x="13810" y="12952"/>
                    <a:pt x="13855" y="13104"/>
                  </a:cubicBezTo>
                  <a:cubicBezTo>
                    <a:pt x="13916" y="13310"/>
                    <a:pt x="14069" y="13396"/>
                    <a:pt x="14206" y="13396"/>
                  </a:cubicBezTo>
                  <a:cubicBezTo>
                    <a:pt x="14231" y="13396"/>
                    <a:pt x="14256" y="13393"/>
                    <a:pt x="14279" y="13388"/>
                  </a:cubicBezTo>
                  <a:cubicBezTo>
                    <a:pt x="14415" y="13355"/>
                    <a:pt x="14537" y="13269"/>
                    <a:pt x="14661" y="13185"/>
                  </a:cubicBezTo>
                  <a:cubicBezTo>
                    <a:pt x="14780" y="13102"/>
                    <a:pt x="14904" y="13014"/>
                    <a:pt x="15030" y="12990"/>
                  </a:cubicBezTo>
                  <a:cubicBezTo>
                    <a:pt x="15040" y="12988"/>
                    <a:pt x="15050" y="12987"/>
                    <a:pt x="15059" y="12987"/>
                  </a:cubicBezTo>
                  <a:cubicBezTo>
                    <a:pt x="15108" y="12987"/>
                    <a:pt x="15128" y="13021"/>
                    <a:pt x="15173" y="13145"/>
                  </a:cubicBezTo>
                  <a:cubicBezTo>
                    <a:pt x="15185" y="13181"/>
                    <a:pt x="15199" y="13216"/>
                    <a:pt x="15213" y="13252"/>
                  </a:cubicBezTo>
                  <a:cubicBezTo>
                    <a:pt x="15297" y="13436"/>
                    <a:pt x="15447" y="13486"/>
                    <a:pt x="15592" y="13512"/>
                  </a:cubicBezTo>
                  <a:cubicBezTo>
                    <a:pt x="15616" y="13519"/>
                    <a:pt x="15637" y="13526"/>
                    <a:pt x="15654" y="13538"/>
                  </a:cubicBezTo>
                  <a:cubicBezTo>
                    <a:pt x="15261" y="14093"/>
                    <a:pt x="14827" y="14584"/>
                    <a:pt x="14339" y="15020"/>
                  </a:cubicBezTo>
                  <a:cubicBezTo>
                    <a:pt x="14318" y="14989"/>
                    <a:pt x="14296" y="14953"/>
                    <a:pt x="14272" y="14908"/>
                  </a:cubicBezTo>
                  <a:lnTo>
                    <a:pt x="14249" y="14870"/>
                  </a:lnTo>
                  <a:cubicBezTo>
                    <a:pt x="14138" y="14677"/>
                    <a:pt x="13988" y="14580"/>
                    <a:pt x="13809" y="14580"/>
                  </a:cubicBezTo>
                  <a:cubicBezTo>
                    <a:pt x="13711" y="14580"/>
                    <a:pt x="13605" y="14609"/>
                    <a:pt x="13491" y="14667"/>
                  </a:cubicBezTo>
                  <a:cubicBezTo>
                    <a:pt x="13418" y="14703"/>
                    <a:pt x="13375" y="14721"/>
                    <a:pt x="13343" y="14721"/>
                  </a:cubicBezTo>
                  <a:cubicBezTo>
                    <a:pt x="13313" y="14721"/>
                    <a:pt x="13293" y="14704"/>
                    <a:pt x="13267" y="14669"/>
                  </a:cubicBezTo>
                  <a:lnTo>
                    <a:pt x="13255" y="14655"/>
                  </a:lnTo>
                  <a:cubicBezTo>
                    <a:pt x="13179" y="14550"/>
                    <a:pt x="13107" y="14450"/>
                    <a:pt x="12955" y="14450"/>
                  </a:cubicBezTo>
                  <a:lnTo>
                    <a:pt x="12945" y="14450"/>
                  </a:lnTo>
                  <a:cubicBezTo>
                    <a:pt x="12648" y="14450"/>
                    <a:pt x="12181" y="14765"/>
                    <a:pt x="11866" y="14974"/>
                  </a:cubicBezTo>
                  <a:cubicBezTo>
                    <a:pt x="11776" y="15036"/>
                    <a:pt x="11669" y="15108"/>
                    <a:pt x="11650" y="15113"/>
                  </a:cubicBezTo>
                  <a:lnTo>
                    <a:pt x="11623" y="15120"/>
                  </a:lnTo>
                  <a:cubicBezTo>
                    <a:pt x="11600" y="15124"/>
                    <a:pt x="11583" y="15127"/>
                    <a:pt x="11570" y="15127"/>
                  </a:cubicBezTo>
                  <a:cubicBezTo>
                    <a:pt x="11545" y="15127"/>
                    <a:pt x="11533" y="15116"/>
                    <a:pt x="11516" y="15084"/>
                  </a:cubicBezTo>
                  <a:cubicBezTo>
                    <a:pt x="11447" y="14951"/>
                    <a:pt x="11450" y="14743"/>
                    <a:pt x="11452" y="14562"/>
                  </a:cubicBezTo>
                  <a:lnTo>
                    <a:pt x="11452" y="14536"/>
                  </a:lnTo>
                  <a:cubicBezTo>
                    <a:pt x="11457" y="14324"/>
                    <a:pt x="11340" y="14176"/>
                    <a:pt x="11128" y="14112"/>
                  </a:cubicBezTo>
                  <a:cubicBezTo>
                    <a:pt x="11094" y="14102"/>
                    <a:pt x="11061" y="14098"/>
                    <a:pt x="11030" y="14098"/>
                  </a:cubicBezTo>
                  <a:cubicBezTo>
                    <a:pt x="10970" y="14098"/>
                    <a:pt x="10914" y="14112"/>
                    <a:pt x="10866" y="14126"/>
                  </a:cubicBezTo>
                  <a:cubicBezTo>
                    <a:pt x="10578" y="14198"/>
                    <a:pt x="10330" y="14419"/>
                    <a:pt x="10130" y="14598"/>
                  </a:cubicBezTo>
                  <a:cubicBezTo>
                    <a:pt x="10004" y="14715"/>
                    <a:pt x="9873" y="14834"/>
                    <a:pt x="9792" y="14846"/>
                  </a:cubicBezTo>
                  <a:cubicBezTo>
                    <a:pt x="9778" y="14848"/>
                    <a:pt x="9765" y="14849"/>
                    <a:pt x="9753" y="14849"/>
                  </a:cubicBezTo>
                  <a:cubicBezTo>
                    <a:pt x="9619" y="14849"/>
                    <a:pt x="9526" y="14747"/>
                    <a:pt x="9391" y="14586"/>
                  </a:cubicBezTo>
                  <a:cubicBezTo>
                    <a:pt x="9264" y="14432"/>
                    <a:pt x="9108" y="14245"/>
                    <a:pt x="8863" y="14245"/>
                  </a:cubicBezTo>
                  <a:cubicBezTo>
                    <a:pt x="8824" y="14245"/>
                    <a:pt x="8784" y="14250"/>
                    <a:pt x="8741" y="14260"/>
                  </a:cubicBezTo>
                  <a:cubicBezTo>
                    <a:pt x="8574" y="14298"/>
                    <a:pt x="8438" y="14441"/>
                    <a:pt x="8303" y="14596"/>
                  </a:cubicBezTo>
                  <a:cubicBezTo>
                    <a:pt x="8198" y="14710"/>
                    <a:pt x="8093" y="14824"/>
                    <a:pt x="7967" y="14908"/>
                  </a:cubicBezTo>
                  <a:cubicBezTo>
                    <a:pt x="7925" y="14934"/>
                    <a:pt x="7893" y="14945"/>
                    <a:pt x="7864" y="14945"/>
                  </a:cubicBezTo>
                  <a:cubicBezTo>
                    <a:pt x="7829" y="14945"/>
                    <a:pt x="7797" y="14929"/>
                    <a:pt x="7755" y="14905"/>
                  </a:cubicBezTo>
                  <a:cubicBezTo>
                    <a:pt x="7706" y="14879"/>
                    <a:pt x="7652" y="14851"/>
                    <a:pt x="7584" y="14851"/>
                  </a:cubicBezTo>
                  <a:cubicBezTo>
                    <a:pt x="7559" y="14851"/>
                    <a:pt x="7532" y="14855"/>
                    <a:pt x="7502" y="14865"/>
                  </a:cubicBezTo>
                  <a:cubicBezTo>
                    <a:pt x="7438" y="14884"/>
                    <a:pt x="7378" y="14905"/>
                    <a:pt x="7326" y="14927"/>
                  </a:cubicBezTo>
                  <a:cubicBezTo>
                    <a:pt x="7225" y="14967"/>
                    <a:pt x="7144" y="14998"/>
                    <a:pt x="7069" y="14998"/>
                  </a:cubicBezTo>
                  <a:cubicBezTo>
                    <a:pt x="6949" y="14998"/>
                    <a:pt x="6844" y="14918"/>
                    <a:pt x="6692" y="14667"/>
                  </a:cubicBezTo>
                  <a:cubicBezTo>
                    <a:pt x="6609" y="14531"/>
                    <a:pt x="6473" y="14426"/>
                    <a:pt x="6330" y="14393"/>
                  </a:cubicBezTo>
                  <a:cubicBezTo>
                    <a:pt x="6295" y="14385"/>
                    <a:pt x="6259" y="14380"/>
                    <a:pt x="6224" y="14380"/>
                  </a:cubicBezTo>
                  <a:cubicBezTo>
                    <a:pt x="6141" y="14380"/>
                    <a:pt x="6060" y="14404"/>
                    <a:pt x="5985" y="14453"/>
                  </a:cubicBezTo>
                  <a:cubicBezTo>
                    <a:pt x="5680" y="14646"/>
                    <a:pt x="5763" y="14939"/>
                    <a:pt x="5830" y="15174"/>
                  </a:cubicBezTo>
                  <a:cubicBezTo>
                    <a:pt x="5878" y="15341"/>
                    <a:pt x="5923" y="15501"/>
                    <a:pt x="5842" y="15610"/>
                  </a:cubicBezTo>
                  <a:cubicBezTo>
                    <a:pt x="5821" y="15640"/>
                    <a:pt x="5796" y="15655"/>
                    <a:pt x="5762" y="15655"/>
                  </a:cubicBezTo>
                  <a:cubicBezTo>
                    <a:pt x="5700" y="15655"/>
                    <a:pt x="5610" y="15607"/>
                    <a:pt x="5461" y="15515"/>
                  </a:cubicBezTo>
                  <a:cubicBezTo>
                    <a:pt x="5328" y="15434"/>
                    <a:pt x="5192" y="15346"/>
                    <a:pt x="5061" y="15346"/>
                  </a:cubicBezTo>
                  <a:cubicBezTo>
                    <a:pt x="5058" y="15346"/>
                    <a:pt x="5054" y="15346"/>
                    <a:pt x="5051" y="15346"/>
                  </a:cubicBezTo>
                  <a:cubicBezTo>
                    <a:pt x="4946" y="15348"/>
                    <a:pt x="4834" y="15403"/>
                    <a:pt x="4727" y="15456"/>
                  </a:cubicBezTo>
                  <a:cubicBezTo>
                    <a:pt x="4640" y="15499"/>
                    <a:pt x="4535" y="15551"/>
                    <a:pt x="4471" y="15551"/>
                  </a:cubicBezTo>
                  <a:cubicBezTo>
                    <a:pt x="4457" y="15551"/>
                    <a:pt x="4446" y="15549"/>
                    <a:pt x="4437" y="15544"/>
                  </a:cubicBezTo>
                  <a:cubicBezTo>
                    <a:pt x="4406" y="15525"/>
                    <a:pt x="4377" y="15456"/>
                    <a:pt x="4370" y="15356"/>
                  </a:cubicBezTo>
                  <a:cubicBezTo>
                    <a:pt x="4360" y="15265"/>
                    <a:pt x="4413" y="15170"/>
                    <a:pt x="4470" y="15063"/>
                  </a:cubicBezTo>
                  <a:cubicBezTo>
                    <a:pt x="4520" y="14967"/>
                    <a:pt x="4575" y="14870"/>
                    <a:pt x="4589" y="14762"/>
                  </a:cubicBezTo>
                  <a:cubicBezTo>
                    <a:pt x="4620" y="14522"/>
                    <a:pt x="4484" y="14367"/>
                    <a:pt x="4339" y="14319"/>
                  </a:cubicBezTo>
                  <a:cubicBezTo>
                    <a:pt x="4307" y="14308"/>
                    <a:pt x="4275" y="14304"/>
                    <a:pt x="4245" y="14304"/>
                  </a:cubicBezTo>
                  <a:cubicBezTo>
                    <a:pt x="4192" y="14304"/>
                    <a:pt x="4142" y="14317"/>
                    <a:pt x="4098" y="14329"/>
                  </a:cubicBezTo>
                  <a:cubicBezTo>
                    <a:pt x="3977" y="14360"/>
                    <a:pt x="3877" y="14448"/>
                    <a:pt x="3798" y="14527"/>
                  </a:cubicBezTo>
                  <a:lnTo>
                    <a:pt x="3758" y="14567"/>
                  </a:lnTo>
                  <a:cubicBezTo>
                    <a:pt x="3643" y="14681"/>
                    <a:pt x="3350" y="14977"/>
                    <a:pt x="3100" y="15098"/>
                  </a:cubicBezTo>
                  <a:cubicBezTo>
                    <a:pt x="1263" y="13495"/>
                    <a:pt x="182" y="11144"/>
                    <a:pt x="182" y="8690"/>
                  </a:cubicBezTo>
                  <a:cubicBezTo>
                    <a:pt x="182" y="8281"/>
                    <a:pt x="213" y="7878"/>
                    <a:pt x="268" y="7483"/>
                  </a:cubicBezTo>
                  <a:cubicBezTo>
                    <a:pt x="323" y="7494"/>
                    <a:pt x="387" y="7504"/>
                    <a:pt x="468" y="7506"/>
                  </a:cubicBezTo>
                  <a:cubicBezTo>
                    <a:pt x="575" y="7516"/>
                    <a:pt x="594" y="7547"/>
                    <a:pt x="618" y="7595"/>
                  </a:cubicBezTo>
                  <a:cubicBezTo>
                    <a:pt x="623" y="7611"/>
                    <a:pt x="632" y="7623"/>
                    <a:pt x="637" y="7635"/>
                  </a:cubicBezTo>
                  <a:cubicBezTo>
                    <a:pt x="725" y="7773"/>
                    <a:pt x="863" y="7861"/>
                    <a:pt x="1042" y="7878"/>
                  </a:cubicBezTo>
                  <a:cubicBezTo>
                    <a:pt x="1123" y="7888"/>
                    <a:pt x="1168" y="7923"/>
                    <a:pt x="1213" y="8011"/>
                  </a:cubicBezTo>
                  <a:cubicBezTo>
                    <a:pt x="1361" y="8307"/>
                    <a:pt x="1582" y="8478"/>
                    <a:pt x="1814" y="8478"/>
                  </a:cubicBezTo>
                  <a:cubicBezTo>
                    <a:pt x="1829" y="8478"/>
                    <a:pt x="1844" y="8477"/>
                    <a:pt x="1859" y="8476"/>
                  </a:cubicBezTo>
                  <a:cubicBezTo>
                    <a:pt x="1864" y="8475"/>
                    <a:pt x="1869" y="8475"/>
                    <a:pt x="1874" y="8475"/>
                  </a:cubicBezTo>
                  <a:cubicBezTo>
                    <a:pt x="1913" y="8475"/>
                    <a:pt x="1948" y="8492"/>
                    <a:pt x="1976" y="8521"/>
                  </a:cubicBezTo>
                  <a:cubicBezTo>
                    <a:pt x="2004" y="8555"/>
                    <a:pt x="2014" y="8600"/>
                    <a:pt x="2004" y="8643"/>
                  </a:cubicBezTo>
                  <a:cubicBezTo>
                    <a:pt x="1990" y="8712"/>
                    <a:pt x="1976" y="8726"/>
                    <a:pt x="1871" y="8828"/>
                  </a:cubicBezTo>
                  <a:cubicBezTo>
                    <a:pt x="1835" y="8862"/>
                    <a:pt x="1792" y="8902"/>
                    <a:pt x="1740" y="8959"/>
                  </a:cubicBezTo>
                  <a:cubicBezTo>
                    <a:pt x="1502" y="9200"/>
                    <a:pt x="1523" y="9615"/>
                    <a:pt x="1780" y="9886"/>
                  </a:cubicBezTo>
                  <a:cubicBezTo>
                    <a:pt x="1859" y="9965"/>
                    <a:pt x="1930" y="10020"/>
                    <a:pt x="1988" y="10060"/>
                  </a:cubicBezTo>
                  <a:cubicBezTo>
                    <a:pt x="2019" y="10089"/>
                    <a:pt x="2050" y="10108"/>
                    <a:pt x="2071" y="10129"/>
                  </a:cubicBezTo>
                  <a:cubicBezTo>
                    <a:pt x="2185" y="10246"/>
                    <a:pt x="2169" y="10317"/>
                    <a:pt x="2135" y="10448"/>
                  </a:cubicBezTo>
                  <a:cubicBezTo>
                    <a:pt x="2114" y="10529"/>
                    <a:pt x="2095" y="10620"/>
                    <a:pt x="2102" y="10734"/>
                  </a:cubicBezTo>
                  <a:cubicBezTo>
                    <a:pt x="2121" y="10937"/>
                    <a:pt x="2228" y="11018"/>
                    <a:pt x="2359" y="11120"/>
                  </a:cubicBezTo>
                  <a:cubicBezTo>
                    <a:pt x="2514" y="11239"/>
                    <a:pt x="2555" y="11387"/>
                    <a:pt x="2505" y="11639"/>
                  </a:cubicBezTo>
                  <a:cubicBezTo>
                    <a:pt x="2405" y="12149"/>
                    <a:pt x="2416" y="12190"/>
                    <a:pt x="2562" y="12514"/>
                  </a:cubicBezTo>
                  <a:lnTo>
                    <a:pt x="2605" y="12604"/>
                  </a:lnTo>
                  <a:cubicBezTo>
                    <a:pt x="2648" y="12709"/>
                    <a:pt x="2664" y="12816"/>
                    <a:pt x="2648" y="12923"/>
                  </a:cubicBezTo>
                  <a:cubicBezTo>
                    <a:pt x="2612" y="13152"/>
                    <a:pt x="2669" y="13366"/>
                    <a:pt x="2810" y="13559"/>
                  </a:cubicBezTo>
                  <a:lnTo>
                    <a:pt x="2831" y="13586"/>
                  </a:lnTo>
                  <a:cubicBezTo>
                    <a:pt x="3010" y="13831"/>
                    <a:pt x="3193" y="14072"/>
                    <a:pt x="3319" y="14155"/>
                  </a:cubicBezTo>
                  <a:cubicBezTo>
                    <a:pt x="3417" y="14222"/>
                    <a:pt x="3522" y="14257"/>
                    <a:pt x="3617" y="14257"/>
                  </a:cubicBezTo>
                  <a:cubicBezTo>
                    <a:pt x="3700" y="14257"/>
                    <a:pt x="3770" y="14229"/>
                    <a:pt x="3822" y="14176"/>
                  </a:cubicBezTo>
                  <a:cubicBezTo>
                    <a:pt x="3893" y="14103"/>
                    <a:pt x="3920" y="13960"/>
                    <a:pt x="3779" y="13786"/>
                  </a:cubicBezTo>
                  <a:cubicBezTo>
                    <a:pt x="3755" y="13757"/>
                    <a:pt x="3736" y="13733"/>
                    <a:pt x="3717" y="13709"/>
                  </a:cubicBezTo>
                  <a:cubicBezTo>
                    <a:pt x="3634" y="13605"/>
                    <a:pt x="3588" y="13555"/>
                    <a:pt x="3560" y="13464"/>
                  </a:cubicBezTo>
                  <a:cubicBezTo>
                    <a:pt x="3553" y="13452"/>
                    <a:pt x="3553" y="13443"/>
                    <a:pt x="3550" y="13438"/>
                  </a:cubicBezTo>
                  <a:cubicBezTo>
                    <a:pt x="3562" y="13431"/>
                    <a:pt x="3579" y="13426"/>
                    <a:pt x="3591" y="13419"/>
                  </a:cubicBezTo>
                  <a:cubicBezTo>
                    <a:pt x="3672" y="13390"/>
                    <a:pt x="3796" y="13345"/>
                    <a:pt x="3908" y="13197"/>
                  </a:cubicBezTo>
                  <a:cubicBezTo>
                    <a:pt x="4055" y="13007"/>
                    <a:pt x="4039" y="12880"/>
                    <a:pt x="4024" y="12776"/>
                  </a:cubicBezTo>
                  <a:cubicBezTo>
                    <a:pt x="4012" y="12704"/>
                    <a:pt x="4005" y="12654"/>
                    <a:pt x="4055" y="12573"/>
                  </a:cubicBezTo>
                  <a:cubicBezTo>
                    <a:pt x="4136" y="12442"/>
                    <a:pt x="4155" y="12330"/>
                    <a:pt x="4170" y="12237"/>
                  </a:cubicBezTo>
                  <a:cubicBezTo>
                    <a:pt x="4179" y="12190"/>
                    <a:pt x="4184" y="12149"/>
                    <a:pt x="4201" y="12113"/>
                  </a:cubicBezTo>
                  <a:cubicBezTo>
                    <a:pt x="4224" y="12054"/>
                    <a:pt x="4253" y="12030"/>
                    <a:pt x="4310" y="12023"/>
                  </a:cubicBezTo>
                  <a:cubicBezTo>
                    <a:pt x="4327" y="12021"/>
                    <a:pt x="4341" y="12018"/>
                    <a:pt x="4360" y="12013"/>
                  </a:cubicBezTo>
                  <a:cubicBezTo>
                    <a:pt x="4370" y="12011"/>
                    <a:pt x="4377" y="12011"/>
                    <a:pt x="4386" y="12009"/>
                  </a:cubicBezTo>
                  <a:cubicBezTo>
                    <a:pt x="4553" y="11987"/>
                    <a:pt x="4682" y="11851"/>
                    <a:pt x="4699" y="11668"/>
                  </a:cubicBezTo>
                  <a:cubicBezTo>
                    <a:pt x="4710" y="11558"/>
                    <a:pt x="4703" y="11506"/>
                    <a:pt x="4694" y="11458"/>
                  </a:cubicBezTo>
                  <a:cubicBezTo>
                    <a:pt x="4689" y="11423"/>
                    <a:pt x="4682" y="11392"/>
                    <a:pt x="4684" y="11332"/>
                  </a:cubicBezTo>
                  <a:cubicBezTo>
                    <a:pt x="4687" y="11280"/>
                    <a:pt x="4708" y="11258"/>
                    <a:pt x="4765" y="11251"/>
                  </a:cubicBezTo>
                  <a:cubicBezTo>
                    <a:pt x="4782" y="11249"/>
                    <a:pt x="4801" y="11249"/>
                    <a:pt x="4825" y="11249"/>
                  </a:cubicBezTo>
                  <a:cubicBezTo>
                    <a:pt x="4937" y="11249"/>
                    <a:pt x="5123" y="11246"/>
                    <a:pt x="5287" y="11070"/>
                  </a:cubicBezTo>
                  <a:cubicBezTo>
                    <a:pt x="5532" y="10806"/>
                    <a:pt x="5449" y="10546"/>
                    <a:pt x="5389" y="10355"/>
                  </a:cubicBezTo>
                  <a:cubicBezTo>
                    <a:pt x="5335" y="10179"/>
                    <a:pt x="5330" y="10129"/>
                    <a:pt x="5401" y="10081"/>
                  </a:cubicBezTo>
                  <a:cubicBezTo>
                    <a:pt x="5508" y="10008"/>
                    <a:pt x="5609" y="9929"/>
                    <a:pt x="5656" y="9822"/>
                  </a:cubicBezTo>
                  <a:cubicBezTo>
                    <a:pt x="5751" y="9600"/>
                    <a:pt x="5723" y="9367"/>
                    <a:pt x="5585" y="9191"/>
                  </a:cubicBezTo>
                  <a:cubicBezTo>
                    <a:pt x="5472" y="9052"/>
                    <a:pt x="5305" y="8976"/>
                    <a:pt x="5131" y="8976"/>
                  </a:cubicBezTo>
                  <a:cubicBezTo>
                    <a:pt x="5092" y="8976"/>
                    <a:pt x="5052" y="8980"/>
                    <a:pt x="5013" y="8988"/>
                  </a:cubicBezTo>
                  <a:cubicBezTo>
                    <a:pt x="4972" y="8998"/>
                    <a:pt x="4937" y="9007"/>
                    <a:pt x="4901" y="9012"/>
                  </a:cubicBezTo>
                  <a:cubicBezTo>
                    <a:pt x="4814" y="9031"/>
                    <a:pt x="4737" y="9050"/>
                    <a:pt x="4680" y="9050"/>
                  </a:cubicBezTo>
                  <a:cubicBezTo>
                    <a:pt x="4665" y="9050"/>
                    <a:pt x="4651" y="9048"/>
                    <a:pt x="4639" y="9045"/>
                  </a:cubicBezTo>
                  <a:cubicBezTo>
                    <a:pt x="4551" y="9029"/>
                    <a:pt x="4446" y="8976"/>
                    <a:pt x="4437" y="8757"/>
                  </a:cubicBezTo>
                  <a:cubicBezTo>
                    <a:pt x="4422" y="8469"/>
                    <a:pt x="4244" y="8273"/>
                    <a:pt x="3967" y="8257"/>
                  </a:cubicBezTo>
                  <a:lnTo>
                    <a:pt x="3922" y="8254"/>
                  </a:lnTo>
                  <a:cubicBezTo>
                    <a:pt x="3710" y="8238"/>
                    <a:pt x="3608" y="8233"/>
                    <a:pt x="3479" y="7992"/>
                  </a:cubicBezTo>
                  <a:cubicBezTo>
                    <a:pt x="3465" y="7961"/>
                    <a:pt x="3446" y="7935"/>
                    <a:pt x="3429" y="7904"/>
                  </a:cubicBezTo>
                  <a:cubicBezTo>
                    <a:pt x="3417" y="7888"/>
                    <a:pt x="3407" y="7868"/>
                    <a:pt x="3396" y="7852"/>
                  </a:cubicBezTo>
                  <a:cubicBezTo>
                    <a:pt x="3340" y="7754"/>
                    <a:pt x="3180" y="7669"/>
                    <a:pt x="3030" y="7669"/>
                  </a:cubicBezTo>
                  <a:cubicBezTo>
                    <a:pt x="2993" y="7669"/>
                    <a:pt x="2957" y="7674"/>
                    <a:pt x="2924" y="7685"/>
                  </a:cubicBezTo>
                  <a:cubicBezTo>
                    <a:pt x="2786" y="7730"/>
                    <a:pt x="2702" y="7790"/>
                    <a:pt x="2638" y="7833"/>
                  </a:cubicBezTo>
                  <a:cubicBezTo>
                    <a:pt x="2593" y="7865"/>
                    <a:pt x="2576" y="7878"/>
                    <a:pt x="2562" y="7878"/>
                  </a:cubicBezTo>
                  <a:cubicBezTo>
                    <a:pt x="2553" y="7878"/>
                    <a:pt x="2546" y="7873"/>
                    <a:pt x="2536" y="7866"/>
                  </a:cubicBezTo>
                  <a:cubicBezTo>
                    <a:pt x="2400" y="7783"/>
                    <a:pt x="2324" y="7761"/>
                    <a:pt x="2238" y="7759"/>
                  </a:cubicBezTo>
                  <a:cubicBezTo>
                    <a:pt x="2226" y="7758"/>
                    <a:pt x="2214" y="7758"/>
                    <a:pt x="2203" y="7758"/>
                  </a:cubicBezTo>
                  <a:cubicBezTo>
                    <a:pt x="2107" y="7758"/>
                    <a:pt x="2036" y="7775"/>
                    <a:pt x="1981" y="7792"/>
                  </a:cubicBezTo>
                  <a:cubicBezTo>
                    <a:pt x="1939" y="7802"/>
                    <a:pt x="1908" y="7810"/>
                    <a:pt x="1878" y="7810"/>
                  </a:cubicBezTo>
                  <a:cubicBezTo>
                    <a:pt x="1836" y="7810"/>
                    <a:pt x="1797" y="7794"/>
                    <a:pt x="1738" y="7745"/>
                  </a:cubicBezTo>
                  <a:cubicBezTo>
                    <a:pt x="1673" y="7695"/>
                    <a:pt x="1647" y="7623"/>
                    <a:pt x="1637" y="7499"/>
                  </a:cubicBezTo>
                  <a:cubicBezTo>
                    <a:pt x="1635" y="7480"/>
                    <a:pt x="1645" y="7437"/>
                    <a:pt x="1649" y="7399"/>
                  </a:cubicBezTo>
                  <a:cubicBezTo>
                    <a:pt x="1668" y="7271"/>
                    <a:pt x="1692" y="7111"/>
                    <a:pt x="1609" y="6999"/>
                  </a:cubicBezTo>
                  <a:cubicBezTo>
                    <a:pt x="1546" y="6919"/>
                    <a:pt x="1471" y="6891"/>
                    <a:pt x="1396" y="6891"/>
                  </a:cubicBezTo>
                  <a:cubicBezTo>
                    <a:pt x="1293" y="6891"/>
                    <a:pt x="1189" y="6943"/>
                    <a:pt x="1113" y="6980"/>
                  </a:cubicBezTo>
                  <a:cubicBezTo>
                    <a:pt x="1087" y="6994"/>
                    <a:pt x="1061" y="7006"/>
                    <a:pt x="1037" y="7018"/>
                  </a:cubicBezTo>
                  <a:cubicBezTo>
                    <a:pt x="1029" y="7022"/>
                    <a:pt x="1019" y="7023"/>
                    <a:pt x="1010" y="7023"/>
                  </a:cubicBezTo>
                  <a:cubicBezTo>
                    <a:pt x="976" y="7023"/>
                    <a:pt x="938" y="7002"/>
                    <a:pt x="918" y="6973"/>
                  </a:cubicBezTo>
                  <a:cubicBezTo>
                    <a:pt x="825" y="6830"/>
                    <a:pt x="839" y="6484"/>
                    <a:pt x="978" y="6377"/>
                  </a:cubicBezTo>
                  <a:cubicBezTo>
                    <a:pt x="1042" y="6325"/>
                    <a:pt x="1113" y="6296"/>
                    <a:pt x="1192" y="6291"/>
                  </a:cubicBezTo>
                  <a:lnTo>
                    <a:pt x="1273" y="6282"/>
                  </a:lnTo>
                  <a:cubicBezTo>
                    <a:pt x="1326" y="6278"/>
                    <a:pt x="1378" y="6272"/>
                    <a:pt x="1428" y="6272"/>
                  </a:cubicBezTo>
                  <a:cubicBezTo>
                    <a:pt x="1436" y="6272"/>
                    <a:pt x="1444" y="6272"/>
                    <a:pt x="1452" y="6272"/>
                  </a:cubicBezTo>
                  <a:cubicBezTo>
                    <a:pt x="1476" y="6274"/>
                    <a:pt x="1498" y="6274"/>
                    <a:pt x="1517" y="6274"/>
                  </a:cubicBezTo>
                  <a:cubicBezTo>
                    <a:pt x="1606" y="6274"/>
                    <a:pt x="1653" y="6262"/>
                    <a:pt x="1690" y="6249"/>
                  </a:cubicBezTo>
                  <a:lnTo>
                    <a:pt x="1695" y="6246"/>
                  </a:lnTo>
                  <a:cubicBezTo>
                    <a:pt x="1697" y="6249"/>
                    <a:pt x="1702" y="6249"/>
                    <a:pt x="1704" y="6249"/>
                  </a:cubicBezTo>
                  <a:cubicBezTo>
                    <a:pt x="1716" y="6268"/>
                    <a:pt x="1707" y="6351"/>
                    <a:pt x="1702" y="6401"/>
                  </a:cubicBezTo>
                  <a:cubicBezTo>
                    <a:pt x="1683" y="6546"/>
                    <a:pt x="1659" y="6749"/>
                    <a:pt x="1799" y="6925"/>
                  </a:cubicBezTo>
                  <a:cubicBezTo>
                    <a:pt x="1854" y="6994"/>
                    <a:pt x="1924" y="7030"/>
                    <a:pt x="1998" y="7030"/>
                  </a:cubicBezTo>
                  <a:cubicBezTo>
                    <a:pt x="2009" y="7030"/>
                    <a:pt x="2020" y="7029"/>
                    <a:pt x="2031" y="7028"/>
                  </a:cubicBezTo>
                  <a:cubicBezTo>
                    <a:pt x="2121" y="7011"/>
                    <a:pt x="2195" y="6947"/>
                    <a:pt x="2233" y="6851"/>
                  </a:cubicBezTo>
                  <a:cubicBezTo>
                    <a:pt x="2290" y="6696"/>
                    <a:pt x="2269" y="6577"/>
                    <a:pt x="2250" y="6461"/>
                  </a:cubicBezTo>
                  <a:cubicBezTo>
                    <a:pt x="2233" y="6384"/>
                    <a:pt x="2219" y="6303"/>
                    <a:pt x="2228" y="6196"/>
                  </a:cubicBezTo>
                  <a:cubicBezTo>
                    <a:pt x="2257" y="6189"/>
                    <a:pt x="2288" y="6189"/>
                    <a:pt x="2324" y="6189"/>
                  </a:cubicBezTo>
                  <a:cubicBezTo>
                    <a:pt x="2481" y="6184"/>
                    <a:pt x="2721" y="6172"/>
                    <a:pt x="2833" y="5922"/>
                  </a:cubicBezTo>
                  <a:cubicBezTo>
                    <a:pt x="2862" y="5853"/>
                    <a:pt x="2876" y="5784"/>
                    <a:pt x="2876" y="5710"/>
                  </a:cubicBezTo>
                  <a:cubicBezTo>
                    <a:pt x="2881" y="5624"/>
                    <a:pt x="2890" y="5474"/>
                    <a:pt x="2907" y="5424"/>
                  </a:cubicBezTo>
                  <a:cubicBezTo>
                    <a:pt x="2943" y="5317"/>
                    <a:pt x="2988" y="5312"/>
                    <a:pt x="3088" y="5301"/>
                  </a:cubicBezTo>
                  <a:cubicBezTo>
                    <a:pt x="3114" y="5296"/>
                    <a:pt x="3143" y="5291"/>
                    <a:pt x="3167" y="5289"/>
                  </a:cubicBezTo>
                  <a:cubicBezTo>
                    <a:pt x="3424" y="5234"/>
                    <a:pt x="3503" y="5098"/>
                    <a:pt x="3565" y="4986"/>
                  </a:cubicBezTo>
                  <a:lnTo>
                    <a:pt x="3600" y="4924"/>
                  </a:lnTo>
                  <a:cubicBezTo>
                    <a:pt x="3632" y="4876"/>
                    <a:pt x="3665" y="4856"/>
                    <a:pt x="3711" y="4856"/>
                  </a:cubicBezTo>
                  <a:cubicBezTo>
                    <a:pt x="3754" y="4856"/>
                    <a:pt x="3809" y="4874"/>
                    <a:pt x="3886" y="4903"/>
                  </a:cubicBezTo>
                  <a:cubicBezTo>
                    <a:pt x="3958" y="4931"/>
                    <a:pt x="4032" y="4957"/>
                    <a:pt x="4110" y="4960"/>
                  </a:cubicBezTo>
                  <a:cubicBezTo>
                    <a:pt x="4118" y="4960"/>
                    <a:pt x="4126" y="4961"/>
                    <a:pt x="4134" y="4961"/>
                  </a:cubicBezTo>
                  <a:cubicBezTo>
                    <a:pt x="4138" y="4961"/>
                    <a:pt x="4142" y="4961"/>
                    <a:pt x="4146" y="4960"/>
                  </a:cubicBezTo>
                  <a:cubicBezTo>
                    <a:pt x="4384" y="4950"/>
                    <a:pt x="4649" y="4791"/>
                    <a:pt x="4787" y="4562"/>
                  </a:cubicBezTo>
                  <a:cubicBezTo>
                    <a:pt x="5003" y="4207"/>
                    <a:pt x="4875" y="3674"/>
                    <a:pt x="4513" y="3421"/>
                  </a:cubicBezTo>
                  <a:cubicBezTo>
                    <a:pt x="4376" y="3326"/>
                    <a:pt x="4180" y="3264"/>
                    <a:pt x="3987" y="3264"/>
                  </a:cubicBezTo>
                  <a:cubicBezTo>
                    <a:pt x="3860" y="3264"/>
                    <a:pt x="3736" y="3291"/>
                    <a:pt x="3631" y="3354"/>
                  </a:cubicBezTo>
                  <a:cubicBezTo>
                    <a:pt x="3484" y="3445"/>
                    <a:pt x="3398" y="3593"/>
                    <a:pt x="3317" y="3740"/>
                  </a:cubicBezTo>
                  <a:cubicBezTo>
                    <a:pt x="3279" y="3807"/>
                    <a:pt x="3241" y="3874"/>
                    <a:pt x="3198" y="3931"/>
                  </a:cubicBezTo>
                  <a:cubicBezTo>
                    <a:pt x="3169" y="3969"/>
                    <a:pt x="3133" y="3997"/>
                    <a:pt x="3076" y="4033"/>
                  </a:cubicBezTo>
                  <a:cubicBezTo>
                    <a:pt x="3019" y="4069"/>
                    <a:pt x="2955" y="4076"/>
                    <a:pt x="2869" y="4076"/>
                  </a:cubicBezTo>
                  <a:lnTo>
                    <a:pt x="2864" y="4076"/>
                  </a:lnTo>
                  <a:cubicBezTo>
                    <a:pt x="2712" y="4076"/>
                    <a:pt x="2593" y="3950"/>
                    <a:pt x="2540" y="3828"/>
                  </a:cubicBezTo>
                  <a:cubicBezTo>
                    <a:pt x="2536" y="3814"/>
                    <a:pt x="2536" y="3783"/>
                    <a:pt x="2552" y="3757"/>
                  </a:cubicBezTo>
                  <a:cubicBezTo>
                    <a:pt x="2562" y="3740"/>
                    <a:pt x="2578" y="3721"/>
                    <a:pt x="2609" y="3716"/>
                  </a:cubicBezTo>
                  <a:lnTo>
                    <a:pt x="2648" y="3709"/>
                  </a:lnTo>
                  <a:cubicBezTo>
                    <a:pt x="2752" y="3695"/>
                    <a:pt x="2871" y="3676"/>
                    <a:pt x="2979" y="3540"/>
                  </a:cubicBezTo>
                  <a:cubicBezTo>
                    <a:pt x="3203" y="3254"/>
                    <a:pt x="3157" y="2947"/>
                    <a:pt x="3017" y="2775"/>
                  </a:cubicBezTo>
                  <a:cubicBezTo>
                    <a:pt x="2945" y="2687"/>
                    <a:pt x="2855" y="2635"/>
                    <a:pt x="2752" y="2616"/>
                  </a:cubicBezTo>
                  <a:cubicBezTo>
                    <a:pt x="4286" y="1120"/>
                    <a:pt x="6380" y="193"/>
                    <a:pt x="8686" y="193"/>
                  </a:cubicBezTo>
                  <a:close/>
                  <a:moveTo>
                    <a:pt x="11030" y="14269"/>
                  </a:moveTo>
                  <a:cubicBezTo>
                    <a:pt x="11046" y="14269"/>
                    <a:pt x="11061" y="14270"/>
                    <a:pt x="11076" y="14274"/>
                  </a:cubicBezTo>
                  <a:cubicBezTo>
                    <a:pt x="11209" y="14312"/>
                    <a:pt x="11271" y="14393"/>
                    <a:pt x="11271" y="14522"/>
                  </a:cubicBezTo>
                  <a:lnTo>
                    <a:pt x="11271" y="14548"/>
                  </a:lnTo>
                  <a:cubicBezTo>
                    <a:pt x="11268" y="14750"/>
                    <a:pt x="11266" y="14984"/>
                    <a:pt x="11352" y="15155"/>
                  </a:cubicBezTo>
                  <a:cubicBezTo>
                    <a:pt x="11410" y="15271"/>
                    <a:pt x="11500" y="15295"/>
                    <a:pt x="11571" y="15295"/>
                  </a:cubicBezTo>
                  <a:cubicBezTo>
                    <a:pt x="11604" y="15295"/>
                    <a:pt x="11632" y="15290"/>
                    <a:pt x="11652" y="15286"/>
                  </a:cubicBezTo>
                  <a:lnTo>
                    <a:pt x="11673" y="15282"/>
                  </a:lnTo>
                  <a:cubicBezTo>
                    <a:pt x="11721" y="15272"/>
                    <a:pt x="11788" y="15229"/>
                    <a:pt x="11966" y="15110"/>
                  </a:cubicBezTo>
                  <a:cubicBezTo>
                    <a:pt x="12221" y="14939"/>
                    <a:pt x="12700" y="14617"/>
                    <a:pt x="12943" y="14617"/>
                  </a:cubicBezTo>
                  <a:lnTo>
                    <a:pt x="12948" y="14617"/>
                  </a:lnTo>
                  <a:cubicBezTo>
                    <a:pt x="13007" y="14619"/>
                    <a:pt x="13034" y="14653"/>
                    <a:pt x="13105" y="14748"/>
                  </a:cubicBezTo>
                  <a:lnTo>
                    <a:pt x="13117" y="14762"/>
                  </a:lnTo>
                  <a:cubicBezTo>
                    <a:pt x="13187" y="14860"/>
                    <a:pt x="13264" y="14892"/>
                    <a:pt x="13338" y="14892"/>
                  </a:cubicBezTo>
                  <a:cubicBezTo>
                    <a:pt x="13422" y="14892"/>
                    <a:pt x="13504" y="14850"/>
                    <a:pt x="13567" y="14817"/>
                  </a:cubicBezTo>
                  <a:cubicBezTo>
                    <a:pt x="13655" y="14771"/>
                    <a:pt x="13733" y="14748"/>
                    <a:pt x="13802" y="14748"/>
                  </a:cubicBezTo>
                  <a:cubicBezTo>
                    <a:pt x="13920" y="14748"/>
                    <a:pt x="14013" y="14815"/>
                    <a:pt x="14091" y="14951"/>
                  </a:cubicBezTo>
                  <a:lnTo>
                    <a:pt x="14115" y="14989"/>
                  </a:lnTo>
                  <a:cubicBezTo>
                    <a:pt x="14141" y="15034"/>
                    <a:pt x="14172" y="15082"/>
                    <a:pt x="14201" y="15127"/>
                  </a:cubicBezTo>
                  <a:cubicBezTo>
                    <a:pt x="12717" y="16401"/>
                    <a:pt x="10787" y="17171"/>
                    <a:pt x="8681" y="17171"/>
                  </a:cubicBezTo>
                  <a:cubicBezTo>
                    <a:pt x="8667" y="17171"/>
                    <a:pt x="8652" y="17171"/>
                    <a:pt x="8637" y="17171"/>
                  </a:cubicBezTo>
                  <a:cubicBezTo>
                    <a:pt x="6819" y="17171"/>
                    <a:pt x="5084" y="16595"/>
                    <a:pt x="3622" y="15510"/>
                  </a:cubicBezTo>
                  <a:cubicBezTo>
                    <a:pt x="3493" y="15417"/>
                    <a:pt x="3372" y="15320"/>
                    <a:pt x="3253" y="15217"/>
                  </a:cubicBezTo>
                  <a:cubicBezTo>
                    <a:pt x="3465" y="15096"/>
                    <a:pt x="3686" y="14891"/>
                    <a:pt x="3889" y="14686"/>
                  </a:cubicBezTo>
                  <a:lnTo>
                    <a:pt x="3929" y="14646"/>
                  </a:lnTo>
                  <a:cubicBezTo>
                    <a:pt x="3993" y="14581"/>
                    <a:pt x="4065" y="14515"/>
                    <a:pt x="4146" y="14496"/>
                  </a:cubicBezTo>
                  <a:cubicBezTo>
                    <a:pt x="4184" y="14483"/>
                    <a:pt x="4215" y="14476"/>
                    <a:pt x="4242" y="14476"/>
                  </a:cubicBezTo>
                  <a:cubicBezTo>
                    <a:pt x="4257" y="14476"/>
                    <a:pt x="4271" y="14478"/>
                    <a:pt x="4284" y="14484"/>
                  </a:cubicBezTo>
                  <a:cubicBezTo>
                    <a:pt x="4356" y="14507"/>
                    <a:pt x="4429" y="14586"/>
                    <a:pt x="4410" y="14734"/>
                  </a:cubicBezTo>
                  <a:cubicBezTo>
                    <a:pt x="4403" y="14808"/>
                    <a:pt x="4358" y="14886"/>
                    <a:pt x="4313" y="14972"/>
                  </a:cubicBezTo>
                  <a:cubicBezTo>
                    <a:pt x="4248" y="15096"/>
                    <a:pt x="4179" y="15222"/>
                    <a:pt x="4191" y="15367"/>
                  </a:cubicBezTo>
                  <a:cubicBezTo>
                    <a:pt x="4208" y="15537"/>
                    <a:pt x="4263" y="15644"/>
                    <a:pt x="4351" y="15694"/>
                  </a:cubicBezTo>
                  <a:cubicBezTo>
                    <a:pt x="4390" y="15715"/>
                    <a:pt x="4431" y="15724"/>
                    <a:pt x="4474" y="15724"/>
                  </a:cubicBezTo>
                  <a:cubicBezTo>
                    <a:pt x="4581" y="15724"/>
                    <a:pt x="4697" y="15667"/>
                    <a:pt x="4808" y="15610"/>
                  </a:cubicBezTo>
                  <a:cubicBezTo>
                    <a:pt x="4896" y="15568"/>
                    <a:pt x="4992" y="15520"/>
                    <a:pt x="5053" y="15520"/>
                  </a:cubicBezTo>
                  <a:lnTo>
                    <a:pt x="5058" y="15520"/>
                  </a:lnTo>
                  <a:cubicBezTo>
                    <a:pt x="5137" y="15520"/>
                    <a:pt x="5254" y="15591"/>
                    <a:pt x="5368" y="15663"/>
                  </a:cubicBezTo>
                  <a:cubicBezTo>
                    <a:pt x="5489" y="15739"/>
                    <a:pt x="5637" y="15832"/>
                    <a:pt x="5773" y="15832"/>
                  </a:cubicBezTo>
                  <a:cubicBezTo>
                    <a:pt x="5853" y="15832"/>
                    <a:pt x="5929" y="15799"/>
                    <a:pt x="5992" y="15710"/>
                  </a:cubicBezTo>
                  <a:cubicBezTo>
                    <a:pt x="6123" y="15525"/>
                    <a:pt x="6061" y="15308"/>
                    <a:pt x="6006" y="15117"/>
                  </a:cubicBezTo>
                  <a:cubicBezTo>
                    <a:pt x="5935" y="14865"/>
                    <a:pt x="5904" y="14715"/>
                    <a:pt x="6085" y="14598"/>
                  </a:cubicBezTo>
                  <a:cubicBezTo>
                    <a:pt x="6131" y="14569"/>
                    <a:pt x="6178" y="14555"/>
                    <a:pt x="6229" y="14555"/>
                  </a:cubicBezTo>
                  <a:cubicBezTo>
                    <a:pt x="6250" y="14555"/>
                    <a:pt x="6271" y="14557"/>
                    <a:pt x="6292" y="14562"/>
                  </a:cubicBezTo>
                  <a:cubicBezTo>
                    <a:pt x="6387" y="14586"/>
                    <a:pt x="6480" y="14655"/>
                    <a:pt x="6540" y="14753"/>
                  </a:cubicBezTo>
                  <a:cubicBezTo>
                    <a:pt x="6731" y="15069"/>
                    <a:pt x="6889" y="15171"/>
                    <a:pt x="7062" y="15171"/>
                  </a:cubicBezTo>
                  <a:cubicBezTo>
                    <a:pt x="7164" y="15171"/>
                    <a:pt x="7272" y="15134"/>
                    <a:pt x="7395" y="15086"/>
                  </a:cubicBezTo>
                  <a:cubicBezTo>
                    <a:pt x="7445" y="15067"/>
                    <a:pt x="7502" y="15046"/>
                    <a:pt x="7559" y="15027"/>
                  </a:cubicBezTo>
                  <a:cubicBezTo>
                    <a:pt x="7567" y="15024"/>
                    <a:pt x="7575" y="15022"/>
                    <a:pt x="7583" y="15022"/>
                  </a:cubicBezTo>
                  <a:cubicBezTo>
                    <a:pt x="7605" y="15022"/>
                    <a:pt x="7629" y="15035"/>
                    <a:pt x="7671" y="15058"/>
                  </a:cubicBezTo>
                  <a:cubicBezTo>
                    <a:pt x="7720" y="15084"/>
                    <a:pt x="7784" y="15118"/>
                    <a:pt x="7864" y="15118"/>
                  </a:cubicBezTo>
                  <a:cubicBezTo>
                    <a:pt x="7922" y="15118"/>
                    <a:pt x="7989" y="15100"/>
                    <a:pt x="8064" y="15051"/>
                  </a:cubicBezTo>
                  <a:cubicBezTo>
                    <a:pt x="8210" y="14960"/>
                    <a:pt x="8329" y="14824"/>
                    <a:pt x="8434" y="14710"/>
                  </a:cubicBezTo>
                  <a:cubicBezTo>
                    <a:pt x="8553" y="14579"/>
                    <a:pt x="8667" y="14453"/>
                    <a:pt x="8779" y="14426"/>
                  </a:cubicBezTo>
                  <a:cubicBezTo>
                    <a:pt x="8808" y="14420"/>
                    <a:pt x="8835" y="14417"/>
                    <a:pt x="8860" y="14417"/>
                  </a:cubicBezTo>
                  <a:cubicBezTo>
                    <a:pt x="9010" y="14417"/>
                    <a:pt x="9113" y="14526"/>
                    <a:pt x="9253" y="14693"/>
                  </a:cubicBezTo>
                  <a:cubicBezTo>
                    <a:pt x="9382" y="14846"/>
                    <a:pt x="9527" y="15019"/>
                    <a:pt x="9752" y="15019"/>
                  </a:cubicBezTo>
                  <a:cubicBezTo>
                    <a:pt x="9773" y="15019"/>
                    <a:pt x="9794" y="15018"/>
                    <a:pt x="9815" y="15015"/>
                  </a:cubicBezTo>
                  <a:cubicBezTo>
                    <a:pt x="9949" y="14998"/>
                    <a:pt x="10080" y="14877"/>
                    <a:pt x="10251" y="14724"/>
                  </a:cubicBezTo>
                  <a:cubicBezTo>
                    <a:pt x="10444" y="14550"/>
                    <a:pt x="10663" y="14353"/>
                    <a:pt x="10909" y="14288"/>
                  </a:cubicBezTo>
                  <a:cubicBezTo>
                    <a:pt x="10956" y="14277"/>
                    <a:pt x="10995" y="14269"/>
                    <a:pt x="11030" y="14269"/>
                  </a:cubicBezTo>
                  <a:close/>
                  <a:moveTo>
                    <a:pt x="8681" y="0"/>
                  </a:moveTo>
                  <a:cubicBezTo>
                    <a:pt x="3896" y="0"/>
                    <a:pt x="1" y="3895"/>
                    <a:pt x="1" y="8678"/>
                  </a:cubicBezTo>
                  <a:cubicBezTo>
                    <a:pt x="1" y="11413"/>
                    <a:pt x="1314" y="14022"/>
                    <a:pt x="3512" y="15653"/>
                  </a:cubicBezTo>
                  <a:cubicBezTo>
                    <a:pt x="5015" y="16771"/>
                    <a:pt x="6802" y="17359"/>
                    <a:pt x="8681" y="17359"/>
                  </a:cubicBezTo>
                  <a:cubicBezTo>
                    <a:pt x="13465" y="17359"/>
                    <a:pt x="17362" y="13464"/>
                    <a:pt x="17362" y="8678"/>
                  </a:cubicBezTo>
                  <a:cubicBezTo>
                    <a:pt x="17364" y="6270"/>
                    <a:pt x="16350" y="3947"/>
                    <a:pt x="14577" y="2311"/>
                  </a:cubicBezTo>
                  <a:cubicBezTo>
                    <a:pt x="12969" y="822"/>
                    <a:pt x="10875" y="0"/>
                    <a:pt x="8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2113850" y="1398733"/>
              <a:ext cx="126830" cy="98507"/>
            </a:xfrm>
            <a:custGeom>
              <a:avLst/>
              <a:gdLst/>
              <a:ahLst/>
              <a:cxnLst/>
              <a:rect l="l" t="t" r="r" b="b"/>
              <a:pathLst>
                <a:path w="3260" h="2532" extrusionOk="0">
                  <a:moveTo>
                    <a:pt x="1811" y="178"/>
                  </a:moveTo>
                  <a:cubicBezTo>
                    <a:pt x="1825" y="178"/>
                    <a:pt x="1842" y="178"/>
                    <a:pt x="1856" y="180"/>
                  </a:cubicBezTo>
                  <a:lnTo>
                    <a:pt x="1858" y="180"/>
                  </a:lnTo>
                  <a:lnTo>
                    <a:pt x="1927" y="185"/>
                  </a:lnTo>
                  <a:cubicBezTo>
                    <a:pt x="2297" y="199"/>
                    <a:pt x="2644" y="214"/>
                    <a:pt x="2897" y="402"/>
                  </a:cubicBezTo>
                  <a:cubicBezTo>
                    <a:pt x="3061" y="526"/>
                    <a:pt x="3052" y="783"/>
                    <a:pt x="2957" y="973"/>
                  </a:cubicBezTo>
                  <a:cubicBezTo>
                    <a:pt x="2892" y="1106"/>
                    <a:pt x="2762" y="1241"/>
                    <a:pt x="2602" y="1241"/>
                  </a:cubicBezTo>
                  <a:cubicBezTo>
                    <a:pt x="2574" y="1241"/>
                    <a:pt x="2545" y="1237"/>
                    <a:pt x="2516" y="1228"/>
                  </a:cubicBezTo>
                  <a:cubicBezTo>
                    <a:pt x="2450" y="1209"/>
                    <a:pt x="2394" y="1192"/>
                    <a:pt x="2343" y="1192"/>
                  </a:cubicBezTo>
                  <a:cubicBezTo>
                    <a:pt x="2311" y="1192"/>
                    <a:pt x="2281" y="1199"/>
                    <a:pt x="2251" y="1216"/>
                  </a:cubicBezTo>
                  <a:cubicBezTo>
                    <a:pt x="2170" y="1264"/>
                    <a:pt x="2135" y="1362"/>
                    <a:pt x="2087" y="1583"/>
                  </a:cubicBezTo>
                  <a:cubicBezTo>
                    <a:pt x="2058" y="1712"/>
                    <a:pt x="1927" y="1774"/>
                    <a:pt x="1846" y="1779"/>
                  </a:cubicBezTo>
                  <a:cubicBezTo>
                    <a:pt x="1830" y="1779"/>
                    <a:pt x="1815" y="1780"/>
                    <a:pt x="1800" y="1780"/>
                  </a:cubicBezTo>
                  <a:cubicBezTo>
                    <a:pt x="1699" y="1780"/>
                    <a:pt x="1636" y="1758"/>
                    <a:pt x="1513" y="1714"/>
                  </a:cubicBezTo>
                  <a:lnTo>
                    <a:pt x="1492" y="1705"/>
                  </a:lnTo>
                  <a:cubicBezTo>
                    <a:pt x="1449" y="1691"/>
                    <a:pt x="1410" y="1684"/>
                    <a:pt x="1373" y="1684"/>
                  </a:cubicBezTo>
                  <a:cubicBezTo>
                    <a:pt x="1176" y="1684"/>
                    <a:pt x="1064" y="1872"/>
                    <a:pt x="967" y="2031"/>
                  </a:cubicBezTo>
                  <a:cubicBezTo>
                    <a:pt x="889" y="2150"/>
                    <a:pt x="810" y="2272"/>
                    <a:pt x="710" y="2322"/>
                  </a:cubicBezTo>
                  <a:cubicBezTo>
                    <a:pt x="686" y="2334"/>
                    <a:pt x="662" y="2339"/>
                    <a:pt x="636" y="2339"/>
                  </a:cubicBezTo>
                  <a:cubicBezTo>
                    <a:pt x="535" y="2339"/>
                    <a:pt x="426" y="2253"/>
                    <a:pt x="358" y="2157"/>
                  </a:cubicBezTo>
                  <a:cubicBezTo>
                    <a:pt x="174" y="1900"/>
                    <a:pt x="408" y="1602"/>
                    <a:pt x="486" y="1519"/>
                  </a:cubicBezTo>
                  <a:cubicBezTo>
                    <a:pt x="574" y="1417"/>
                    <a:pt x="574" y="1252"/>
                    <a:pt x="484" y="1140"/>
                  </a:cubicBezTo>
                  <a:cubicBezTo>
                    <a:pt x="436" y="1083"/>
                    <a:pt x="393" y="1054"/>
                    <a:pt x="346" y="1023"/>
                  </a:cubicBezTo>
                  <a:cubicBezTo>
                    <a:pt x="320" y="1007"/>
                    <a:pt x="296" y="990"/>
                    <a:pt x="272" y="971"/>
                  </a:cubicBezTo>
                  <a:cubicBezTo>
                    <a:pt x="212" y="919"/>
                    <a:pt x="181" y="857"/>
                    <a:pt x="181" y="792"/>
                  </a:cubicBezTo>
                  <a:cubicBezTo>
                    <a:pt x="179" y="702"/>
                    <a:pt x="234" y="602"/>
                    <a:pt x="324" y="518"/>
                  </a:cubicBezTo>
                  <a:cubicBezTo>
                    <a:pt x="520" y="342"/>
                    <a:pt x="786" y="299"/>
                    <a:pt x="1189" y="235"/>
                  </a:cubicBezTo>
                  <a:lnTo>
                    <a:pt x="1258" y="223"/>
                  </a:lnTo>
                  <a:cubicBezTo>
                    <a:pt x="1337" y="209"/>
                    <a:pt x="1408" y="202"/>
                    <a:pt x="1472" y="202"/>
                  </a:cubicBezTo>
                  <a:cubicBezTo>
                    <a:pt x="1527" y="199"/>
                    <a:pt x="1584" y="197"/>
                    <a:pt x="1642" y="190"/>
                  </a:cubicBezTo>
                  <a:cubicBezTo>
                    <a:pt x="1701" y="185"/>
                    <a:pt x="1754" y="178"/>
                    <a:pt x="1811" y="178"/>
                  </a:cubicBezTo>
                  <a:close/>
                  <a:moveTo>
                    <a:pt x="1818" y="0"/>
                  </a:moveTo>
                  <a:cubicBezTo>
                    <a:pt x="1754" y="0"/>
                    <a:pt x="1689" y="7"/>
                    <a:pt x="1625" y="11"/>
                  </a:cubicBezTo>
                  <a:cubicBezTo>
                    <a:pt x="1575" y="18"/>
                    <a:pt x="1523" y="21"/>
                    <a:pt x="1472" y="23"/>
                  </a:cubicBezTo>
                  <a:cubicBezTo>
                    <a:pt x="1399" y="25"/>
                    <a:pt x="1320" y="32"/>
                    <a:pt x="1230" y="47"/>
                  </a:cubicBezTo>
                  <a:lnTo>
                    <a:pt x="1160" y="59"/>
                  </a:lnTo>
                  <a:cubicBezTo>
                    <a:pt x="741" y="125"/>
                    <a:pt x="439" y="175"/>
                    <a:pt x="205" y="387"/>
                  </a:cubicBezTo>
                  <a:cubicBezTo>
                    <a:pt x="74" y="507"/>
                    <a:pt x="0" y="654"/>
                    <a:pt x="3" y="797"/>
                  </a:cubicBezTo>
                  <a:cubicBezTo>
                    <a:pt x="5" y="919"/>
                    <a:pt x="57" y="1026"/>
                    <a:pt x="155" y="1114"/>
                  </a:cubicBezTo>
                  <a:cubicBezTo>
                    <a:pt x="189" y="1143"/>
                    <a:pt x="219" y="1164"/>
                    <a:pt x="248" y="1181"/>
                  </a:cubicBezTo>
                  <a:cubicBezTo>
                    <a:pt x="286" y="1204"/>
                    <a:pt x="312" y="1226"/>
                    <a:pt x="343" y="1262"/>
                  </a:cubicBezTo>
                  <a:cubicBezTo>
                    <a:pt x="381" y="1309"/>
                    <a:pt x="379" y="1376"/>
                    <a:pt x="351" y="1405"/>
                  </a:cubicBezTo>
                  <a:cubicBezTo>
                    <a:pt x="93" y="1693"/>
                    <a:pt x="38" y="2026"/>
                    <a:pt x="212" y="2272"/>
                  </a:cubicBezTo>
                  <a:cubicBezTo>
                    <a:pt x="312" y="2415"/>
                    <a:pt x="470" y="2531"/>
                    <a:pt x="639" y="2531"/>
                  </a:cubicBezTo>
                  <a:cubicBezTo>
                    <a:pt x="689" y="2531"/>
                    <a:pt x="741" y="2519"/>
                    <a:pt x="791" y="2496"/>
                  </a:cubicBezTo>
                  <a:cubicBezTo>
                    <a:pt x="941" y="2412"/>
                    <a:pt x="1034" y="2255"/>
                    <a:pt x="1115" y="2122"/>
                  </a:cubicBezTo>
                  <a:cubicBezTo>
                    <a:pt x="1217" y="1951"/>
                    <a:pt x="1277" y="1867"/>
                    <a:pt x="1365" y="1867"/>
                  </a:cubicBezTo>
                  <a:cubicBezTo>
                    <a:pt x="1383" y="1867"/>
                    <a:pt x="1403" y="1871"/>
                    <a:pt x="1425" y="1879"/>
                  </a:cubicBezTo>
                  <a:lnTo>
                    <a:pt x="1444" y="1888"/>
                  </a:lnTo>
                  <a:cubicBezTo>
                    <a:pt x="1583" y="1935"/>
                    <a:pt x="1665" y="1963"/>
                    <a:pt x="1809" y="1963"/>
                  </a:cubicBezTo>
                  <a:cubicBezTo>
                    <a:pt x="1820" y="1963"/>
                    <a:pt x="1832" y="1962"/>
                    <a:pt x="1844" y="1962"/>
                  </a:cubicBezTo>
                  <a:cubicBezTo>
                    <a:pt x="2008" y="1955"/>
                    <a:pt x="2206" y="1836"/>
                    <a:pt x="2259" y="1626"/>
                  </a:cubicBezTo>
                  <a:cubicBezTo>
                    <a:pt x="2271" y="1569"/>
                    <a:pt x="2309" y="1395"/>
                    <a:pt x="2335" y="1376"/>
                  </a:cubicBezTo>
                  <a:cubicBezTo>
                    <a:pt x="2337" y="1375"/>
                    <a:pt x="2340" y="1375"/>
                    <a:pt x="2344" y="1375"/>
                  </a:cubicBezTo>
                  <a:cubicBezTo>
                    <a:pt x="2369" y="1375"/>
                    <a:pt x="2422" y="1392"/>
                    <a:pt x="2459" y="1402"/>
                  </a:cubicBezTo>
                  <a:cubicBezTo>
                    <a:pt x="2505" y="1416"/>
                    <a:pt x="2551" y="1422"/>
                    <a:pt x="2596" y="1422"/>
                  </a:cubicBezTo>
                  <a:cubicBezTo>
                    <a:pt x="2803" y="1422"/>
                    <a:pt x="2997" y="1289"/>
                    <a:pt x="3114" y="1054"/>
                  </a:cubicBezTo>
                  <a:cubicBezTo>
                    <a:pt x="3240" y="804"/>
                    <a:pt x="3259" y="447"/>
                    <a:pt x="3002" y="256"/>
                  </a:cubicBezTo>
                  <a:cubicBezTo>
                    <a:pt x="2704" y="32"/>
                    <a:pt x="2328" y="21"/>
                    <a:pt x="1930" y="6"/>
                  </a:cubicBezTo>
                  <a:lnTo>
                    <a:pt x="1863" y="2"/>
                  </a:lnTo>
                  <a:cubicBezTo>
                    <a:pt x="1848" y="1"/>
                    <a:pt x="1833" y="0"/>
                    <a:pt x="1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2459054" y="1722617"/>
              <a:ext cx="63065" cy="62559"/>
            </a:xfrm>
            <a:custGeom>
              <a:avLst/>
              <a:gdLst/>
              <a:ahLst/>
              <a:cxnLst/>
              <a:rect l="l" t="t" r="r" b="b"/>
              <a:pathLst>
                <a:path w="1621" h="1608" extrusionOk="0">
                  <a:moveTo>
                    <a:pt x="556" y="181"/>
                  </a:moveTo>
                  <a:cubicBezTo>
                    <a:pt x="572" y="181"/>
                    <a:pt x="587" y="186"/>
                    <a:pt x="606" y="188"/>
                  </a:cubicBezTo>
                  <a:cubicBezTo>
                    <a:pt x="773" y="219"/>
                    <a:pt x="877" y="324"/>
                    <a:pt x="901" y="488"/>
                  </a:cubicBezTo>
                  <a:cubicBezTo>
                    <a:pt x="908" y="543"/>
                    <a:pt x="885" y="590"/>
                    <a:pt x="865" y="633"/>
                  </a:cubicBezTo>
                  <a:cubicBezTo>
                    <a:pt x="835" y="693"/>
                    <a:pt x="775" y="822"/>
                    <a:pt x="920" y="912"/>
                  </a:cubicBezTo>
                  <a:cubicBezTo>
                    <a:pt x="974" y="945"/>
                    <a:pt x="1009" y="951"/>
                    <a:pt x="1066" y="951"/>
                  </a:cubicBezTo>
                  <a:cubicBezTo>
                    <a:pt x="1079" y="951"/>
                    <a:pt x="1094" y="951"/>
                    <a:pt x="1111" y="950"/>
                  </a:cubicBezTo>
                  <a:lnTo>
                    <a:pt x="1242" y="950"/>
                  </a:lnTo>
                  <a:cubicBezTo>
                    <a:pt x="1247" y="949"/>
                    <a:pt x="1253" y="949"/>
                    <a:pt x="1258" y="949"/>
                  </a:cubicBezTo>
                  <a:cubicBezTo>
                    <a:pt x="1306" y="949"/>
                    <a:pt x="1346" y="977"/>
                    <a:pt x="1378" y="1022"/>
                  </a:cubicBezTo>
                  <a:cubicBezTo>
                    <a:pt x="1430" y="1103"/>
                    <a:pt x="1440" y="1234"/>
                    <a:pt x="1394" y="1322"/>
                  </a:cubicBezTo>
                  <a:cubicBezTo>
                    <a:pt x="1361" y="1391"/>
                    <a:pt x="1301" y="1427"/>
                    <a:pt x="1223" y="1431"/>
                  </a:cubicBezTo>
                  <a:cubicBezTo>
                    <a:pt x="1212" y="1432"/>
                    <a:pt x="1202" y="1433"/>
                    <a:pt x="1192" y="1433"/>
                  </a:cubicBezTo>
                  <a:cubicBezTo>
                    <a:pt x="984" y="1433"/>
                    <a:pt x="786" y="1276"/>
                    <a:pt x="718" y="1122"/>
                  </a:cubicBezTo>
                  <a:cubicBezTo>
                    <a:pt x="632" y="926"/>
                    <a:pt x="603" y="900"/>
                    <a:pt x="461" y="822"/>
                  </a:cubicBezTo>
                  <a:lnTo>
                    <a:pt x="413" y="795"/>
                  </a:lnTo>
                  <a:cubicBezTo>
                    <a:pt x="189" y="664"/>
                    <a:pt x="241" y="464"/>
                    <a:pt x="263" y="407"/>
                  </a:cubicBezTo>
                  <a:cubicBezTo>
                    <a:pt x="308" y="288"/>
                    <a:pt x="418" y="181"/>
                    <a:pt x="556" y="181"/>
                  </a:cubicBezTo>
                  <a:close/>
                  <a:moveTo>
                    <a:pt x="545" y="1"/>
                  </a:moveTo>
                  <a:cubicBezTo>
                    <a:pt x="326" y="1"/>
                    <a:pt x="152" y="164"/>
                    <a:pt x="87" y="345"/>
                  </a:cubicBezTo>
                  <a:cubicBezTo>
                    <a:pt x="1" y="583"/>
                    <a:pt x="87" y="819"/>
                    <a:pt x="310" y="948"/>
                  </a:cubicBezTo>
                  <a:lnTo>
                    <a:pt x="368" y="974"/>
                  </a:lnTo>
                  <a:cubicBezTo>
                    <a:pt x="477" y="1034"/>
                    <a:pt x="477" y="1034"/>
                    <a:pt x="546" y="1191"/>
                  </a:cubicBezTo>
                  <a:cubicBezTo>
                    <a:pt x="639" y="1403"/>
                    <a:pt x="901" y="1608"/>
                    <a:pt x="1189" y="1608"/>
                  </a:cubicBezTo>
                  <a:cubicBezTo>
                    <a:pt x="1201" y="1608"/>
                    <a:pt x="1213" y="1608"/>
                    <a:pt x="1225" y="1605"/>
                  </a:cubicBezTo>
                  <a:cubicBezTo>
                    <a:pt x="1371" y="1596"/>
                    <a:pt x="1487" y="1522"/>
                    <a:pt x="1549" y="1396"/>
                  </a:cubicBezTo>
                  <a:cubicBezTo>
                    <a:pt x="1621" y="1250"/>
                    <a:pt x="1611" y="1055"/>
                    <a:pt x="1518" y="917"/>
                  </a:cubicBezTo>
                  <a:cubicBezTo>
                    <a:pt x="1454" y="816"/>
                    <a:pt x="1353" y="764"/>
                    <a:pt x="1240" y="764"/>
                  </a:cubicBezTo>
                  <a:cubicBezTo>
                    <a:pt x="1235" y="764"/>
                    <a:pt x="1230" y="764"/>
                    <a:pt x="1225" y="764"/>
                  </a:cubicBezTo>
                  <a:cubicBezTo>
                    <a:pt x="1220" y="766"/>
                    <a:pt x="1214" y="767"/>
                    <a:pt x="1209" y="767"/>
                  </a:cubicBezTo>
                  <a:cubicBezTo>
                    <a:pt x="1199" y="767"/>
                    <a:pt x="1189" y="764"/>
                    <a:pt x="1180" y="764"/>
                  </a:cubicBezTo>
                  <a:lnTo>
                    <a:pt x="1099" y="764"/>
                  </a:lnTo>
                  <a:cubicBezTo>
                    <a:pt x="1080" y="766"/>
                    <a:pt x="1067" y="766"/>
                    <a:pt x="1056" y="766"/>
                  </a:cubicBezTo>
                  <a:cubicBezTo>
                    <a:pt x="1026" y="766"/>
                    <a:pt x="1022" y="761"/>
                    <a:pt x="1006" y="752"/>
                  </a:cubicBezTo>
                  <a:cubicBezTo>
                    <a:pt x="1004" y="750"/>
                    <a:pt x="1001" y="750"/>
                    <a:pt x="1001" y="750"/>
                  </a:cubicBezTo>
                  <a:cubicBezTo>
                    <a:pt x="1006" y="738"/>
                    <a:pt x="1013" y="722"/>
                    <a:pt x="1018" y="710"/>
                  </a:cubicBezTo>
                  <a:cubicBezTo>
                    <a:pt x="1049" y="650"/>
                    <a:pt x="1085" y="569"/>
                    <a:pt x="1070" y="459"/>
                  </a:cubicBezTo>
                  <a:cubicBezTo>
                    <a:pt x="1037" y="224"/>
                    <a:pt x="873" y="55"/>
                    <a:pt x="632" y="9"/>
                  </a:cubicBezTo>
                  <a:cubicBezTo>
                    <a:pt x="602" y="4"/>
                    <a:pt x="573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2355256" y="1755025"/>
              <a:ext cx="50849" cy="61198"/>
            </a:xfrm>
            <a:custGeom>
              <a:avLst/>
              <a:gdLst/>
              <a:ahLst/>
              <a:cxnLst/>
              <a:rect l="l" t="t" r="r" b="b"/>
              <a:pathLst>
                <a:path w="1307" h="1573" extrusionOk="0">
                  <a:moveTo>
                    <a:pt x="754" y="182"/>
                  </a:moveTo>
                  <a:cubicBezTo>
                    <a:pt x="785" y="182"/>
                    <a:pt x="811" y="189"/>
                    <a:pt x="842" y="193"/>
                  </a:cubicBezTo>
                  <a:cubicBezTo>
                    <a:pt x="989" y="239"/>
                    <a:pt x="1073" y="336"/>
                    <a:pt x="1094" y="498"/>
                  </a:cubicBezTo>
                  <a:cubicBezTo>
                    <a:pt x="1118" y="656"/>
                    <a:pt x="1068" y="782"/>
                    <a:pt x="944" y="882"/>
                  </a:cubicBezTo>
                  <a:cubicBezTo>
                    <a:pt x="830" y="975"/>
                    <a:pt x="785" y="1068"/>
                    <a:pt x="742" y="1146"/>
                  </a:cubicBezTo>
                  <a:cubicBezTo>
                    <a:pt x="713" y="1206"/>
                    <a:pt x="687" y="1263"/>
                    <a:pt x="630" y="1320"/>
                  </a:cubicBezTo>
                  <a:cubicBezTo>
                    <a:pt x="581" y="1369"/>
                    <a:pt x="521" y="1387"/>
                    <a:pt x="464" y="1387"/>
                  </a:cubicBezTo>
                  <a:cubicBezTo>
                    <a:pt x="433" y="1387"/>
                    <a:pt x="402" y="1381"/>
                    <a:pt x="375" y="1373"/>
                  </a:cubicBezTo>
                  <a:cubicBezTo>
                    <a:pt x="272" y="1337"/>
                    <a:pt x="206" y="1251"/>
                    <a:pt x="196" y="1142"/>
                  </a:cubicBezTo>
                  <a:cubicBezTo>
                    <a:pt x="184" y="1022"/>
                    <a:pt x="303" y="903"/>
                    <a:pt x="406" y="798"/>
                  </a:cubicBezTo>
                  <a:cubicBezTo>
                    <a:pt x="465" y="737"/>
                    <a:pt x="494" y="665"/>
                    <a:pt x="492" y="584"/>
                  </a:cubicBezTo>
                  <a:cubicBezTo>
                    <a:pt x="489" y="563"/>
                    <a:pt x="492" y="532"/>
                    <a:pt x="492" y="498"/>
                  </a:cubicBezTo>
                  <a:lnTo>
                    <a:pt x="492" y="420"/>
                  </a:lnTo>
                  <a:cubicBezTo>
                    <a:pt x="487" y="358"/>
                    <a:pt x="525" y="289"/>
                    <a:pt x="582" y="241"/>
                  </a:cubicBezTo>
                  <a:cubicBezTo>
                    <a:pt x="632" y="203"/>
                    <a:pt x="692" y="182"/>
                    <a:pt x="754" y="182"/>
                  </a:cubicBezTo>
                  <a:close/>
                  <a:moveTo>
                    <a:pt x="752" y="0"/>
                  </a:moveTo>
                  <a:cubicBezTo>
                    <a:pt x="651" y="0"/>
                    <a:pt x="552" y="33"/>
                    <a:pt x="468" y="98"/>
                  </a:cubicBezTo>
                  <a:cubicBezTo>
                    <a:pt x="360" y="182"/>
                    <a:pt x="301" y="310"/>
                    <a:pt x="310" y="432"/>
                  </a:cubicBezTo>
                  <a:lnTo>
                    <a:pt x="310" y="498"/>
                  </a:lnTo>
                  <a:lnTo>
                    <a:pt x="310" y="596"/>
                  </a:lnTo>
                  <a:cubicBezTo>
                    <a:pt x="313" y="617"/>
                    <a:pt x="308" y="641"/>
                    <a:pt x="275" y="672"/>
                  </a:cubicBezTo>
                  <a:cubicBezTo>
                    <a:pt x="153" y="798"/>
                    <a:pt x="1" y="953"/>
                    <a:pt x="15" y="1158"/>
                  </a:cubicBezTo>
                  <a:cubicBezTo>
                    <a:pt x="32" y="1337"/>
                    <a:pt x="146" y="1487"/>
                    <a:pt x="315" y="1546"/>
                  </a:cubicBezTo>
                  <a:cubicBezTo>
                    <a:pt x="368" y="1563"/>
                    <a:pt x="418" y="1573"/>
                    <a:pt x="465" y="1573"/>
                  </a:cubicBezTo>
                  <a:cubicBezTo>
                    <a:pt x="580" y="1573"/>
                    <a:pt x="682" y="1527"/>
                    <a:pt x="761" y="1449"/>
                  </a:cubicBezTo>
                  <a:cubicBezTo>
                    <a:pt x="832" y="1370"/>
                    <a:pt x="870" y="1296"/>
                    <a:pt x="904" y="1230"/>
                  </a:cubicBezTo>
                  <a:cubicBezTo>
                    <a:pt x="942" y="1156"/>
                    <a:pt x="973" y="1094"/>
                    <a:pt x="1058" y="1025"/>
                  </a:cubicBezTo>
                  <a:cubicBezTo>
                    <a:pt x="1230" y="889"/>
                    <a:pt x="1306" y="696"/>
                    <a:pt x="1275" y="477"/>
                  </a:cubicBezTo>
                  <a:cubicBezTo>
                    <a:pt x="1242" y="241"/>
                    <a:pt x="1111" y="86"/>
                    <a:pt x="894" y="22"/>
                  </a:cubicBezTo>
                  <a:cubicBezTo>
                    <a:pt x="847" y="7"/>
                    <a:pt x="799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2537370" y="1702348"/>
              <a:ext cx="49526" cy="55401"/>
            </a:xfrm>
            <a:custGeom>
              <a:avLst/>
              <a:gdLst/>
              <a:ahLst/>
              <a:cxnLst/>
              <a:rect l="l" t="t" r="r" b="b"/>
              <a:pathLst>
                <a:path w="1273" h="1424" extrusionOk="0">
                  <a:moveTo>
                    <a:pt x="869" y="181"/>
                  </a:moveTo>
                  <a:cubicBezTo>
                    <a:pt x="913" y="181"/>
                    <a:pt x="958" y="192"/>
                    <a:pt x="1001" y="218"/>
                  </a:cubicBezTo>
                  <a:cubicBezTo>
                    <a:pt x="1051" y="247"/>
                    <a:pt x="1085" y="302"/>
                    <a:pt x="1082" y="361"/>
                  </a:cubicBezTo>
                  <a:cubicBezTo>
                    <a:pt x="1080" y="421"/>
                    <a:pt x="1039" y="473"/>
                    <a:pt x="977" y="504"/>
                  </a:cubicBezTo>
                  <a:cubicBezTo>
                    <a:pt x="965" y="509"/>
                    <a:pt x="956" y="511"/>
                    <a:pt x="949" y="518"/>
                  </a:cubicBezTo>
                  <a:cubicBezTo>
                    <a:pt x="892" y="542"/>
                    <a:pt x="773" y="592"/>
                    <a:pt x="789" y="735"/>
                  </a:cubicBezTo>
                  <a:cubicBezTo>
                    <a:pt x="799" y="797"/>
                    <a:pt x="775" y="821"/>
                    <a:pt x="720" y="873"/>
                  </a:cubicBezTo>
                  <a:lnTo>
                    <a:pt x="708" y="885"/>
                  </a:lnTo>
                  <a:cubicBezTo>
                    <a:pt x="613" y="969"/>
                    <a:pt x="630" y="1047"/>
                    <a:pt x="637" y="1095"/>
                  </a:cubicBezTo>
                  <a:cubicBezTo>
                    <a:pt x="644" y="1131"/>
                    <a:pt x="646" y="1147"/>
                    <a:pt x="611" y="1188"/>
                  </a:cubicBezTo>
                  <a:cubicBezTo>
                    <a:pt x="584" y="1220"/>
                    <a:pt x="542" y="1237"/>
                    <a:pt x="493" y="1237"/>
                  </a:cubicBezTo>
                  <a:cubicBezTo>
                    <a:pt x="477" y="1237"/>
                    <a:pt x="459" y="1235"/>
                    <a:pt x="441" y="1231"/>
                  </a:cubicBezTo>
                  <a:cubicBezTo>
                    <a:pt x="325" y="1202"/>
                    <a:pt x="232" y="1104"/>
                    <a:pt x="201" y="964"/>
                  </a:cubicBezTo>
                  <a:cubicBezTo>
                    <a:pt x="191" y="928"/>
                    <a:pt x="182" y="899"/>
                    <a:pt x="184" y="869"/>
                  </a:cubicBezTo>
                  <a:cubicBezTo>
                    <a:pt x="191" y="773"/>
                    <a:pt x="206" y="699"/>
                    <a:pt x="248" y="637"/>
                  </a:cubicBezTo>
                  <a:cubicBezTo>
                    <a:pt x="298" y="564"/>
                    <a:pt x="337" y="552"/>
                    <a:pt x="441" y="528"/>
                  </a:cubicBezTo>
                  <a:cubicBezTo>
                    <a:pt x="556" y="499"/>
                    <a:pt x="584" y="428"/>
                    <a:pt x="606" y="378"/>
                  </a:cubicBezTo>
                  <a:cubicBezTo>
                    <a:pt x="618" y="349"/>
                    <a:pt x="630" y="318"/>
                    <a:pt x="658" y="283"/>
                  </a:cubicBezTo>
                  <a:cubicBezTo>
                    <a:pt x="706" y="224"/>
                    <a:pt x="784" y="181"/>
                    <a:pt x="869" y="181"/>
                  </a:cubicBezTo>
                  <a:close/>
                  <a:moveTo>
                    <a:pt x="874" y="1"/>
                  </a:moveTo>
                  <a:cubicBezTo>
                    <a:pt x="732" y="1"/>
                    <a:pt x="602" y="72"/>
                    <a:pt x="522" y="171"/>
                  </a:cubicBezTo>
                  <a:cubicBezTo>
                    <a:pt x="475" y="225"/>
                    <a:pt x="456" y="278"/>
                    <a:pt x="441" y="313"/>
                  </a:cubicBezTo>
                  <a:cubicBezTo>
                    <a:pt x="437" y="325"/>
                    <a:pt x="429" y="342"/>
                    <a:pt x="427" y="344"/>
                  </a:cubicBezTo>
                  <a:cubicBezTo>
                    <a:pt x="427" y="344"/>
                    <a:pt x="420" y="349"/>
                    <a:pt x="406" y="354"/>
                  </a:cubicBezTo>
                  <a:cubicBezTo>
                    <a:pt x="282" y="385"/>
                    <a:pt x="191" y="411"/>
                    <a:pt x="106" y="535"/>
                  </a:cubicBezTo>
                  <a:cubicBezTo>
                    <a:pt x="34" y="642"/>
                    <a:pt x="15" y="759"/>
                    <a:pt x="3" y="857"/>
                  </a:cubicBezTo>
                  <a:lnTo>
                    <a:pt x="3" y="861"/>
                  </a:lnTo>
                  <a:cubicBezTo>
                    <a:pt x="1" y="916"/>
                    <a:pt x="13" y="969"/>
                    <a:pt x="25" y="1011"/>
                  </a:cubicBezTo>
                  <a:cubicBezTo>
                    <a:pt x="72" y="1219"/>
                    <a:pt x="217" y="1366"/>
                    <a:pt x="399" y="1412"/>
                  </a:cubicBezTo>
                  <a:cubicBezTo>
                    <a:pt x="432" y="1421"/>
                    <a:pt x="463" y="1424"/>
                    <a:pt x="491" y="1424"/>
                  </a:cubicBezTo>
                  <a:cubicBezTo>
                    <a:pt x="596" y="1424"/>
                    <a:pt x="689" y="1385"/>
                    <a:pt x="749" y="1309"/>
                  </a:cubicBezTo>
                  <a:cubicBezTo>
                    <a:pt x="837" y="1202"/>
                    <a:pt x="823" y="1116"/>
                    <a:pt x="813" y="1069"/>
                  </a:cubicBezTo>
                  <a:cubicBezTo>
                    <a:pt x="811" y="1059"/>
                    <a:pt x="808" y="1047"/>
                    <a:pt x="811" y="1042"/>
                  </a:cubicBezTo>
                  <a:cubicBezTo>
                    <a:pt x="811" y="1042"/>
                    <a:pt x="813" y="1035"/>
                    <a:pt x="827" y="1021"/>
                  </a:cubicBezTo>
                  <a:lnTo>
                    <a:pt x="839" y="1011"/>
                  </a:lnTo>
                  <a:cubicBezTo>
                    <a:pt x="899" y="959"/>
                    <a:pt x="992" y="878"/>
                    <a:pt x="968" y="714"/>
                  </a:cubicBezTo>
                  <a:cubicBezTo>
                    <a:pt x="975" y="707"/>
                    <a:pt x="1001" y="697"/>
                    <a:pt x="1018" y="687"/>
                  </a:cubicBezTo>
                  <a:cubicBezTo>
                    <a:pt x="1035" y="683"/>
                    <a:pt x="1046" y="676"/>
                    <a:pt x="1061" y="671"/>
                  </a:cubicBezTo>
                  <a:cubicBezTo>
                    <a:pt x="1185" y="611"/>
                    <a:pt x="1263" y="497"/>
                    <a:pt x="1266" y="368"/>
                  </a:cubicBezTo>
                  <a:cubicBezTo>
                    <a:pt x="1273" y="244"/>
                    <a:pt x="1206" y="128"/>
                    <a:pt x="1096" y="63"/>
                  </a:cubicBezTo>
                  <a:cubicBezTo>
                    <a:pt x="1023" y="20"/>
                    <a:pt x="947" y="1"/>
                    <a:pt x="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2148242" y="1541554"/>
              <a:ext cx="44430" cy="47425"/>
            </a:xfrm>
            <a:custGeom>
              <a:avLst/>
              <a:gdLst/>
              <a:ahLst/>
              <a:cxnLst/>
              <a:rect l="l" t="t" r="r" b="b"/>
              <a:pathLst>
                <a:path w="1142" h="1219" extrusionOk="0">
                  <a:moveTo>
                    <a:pt x="737" y="186"/>
                  </a:moveTo>
                  <a:cubicBezTo>
                    <a:pt x="789" y="186"/>
                    <a:pt x="829" y="222"/>
                    <a:pt x="846" y="244"/>
                  </a:cubicBezTo>
                  <a:cubicBezTo>
                    <a:pt x="912" y="321"/>
                    <a:pt x="936" y="461"/>
                    <a:pt x="831" y="585"/>
                  </a:cubicBezTo>
                  <a:cubicBezTo>
                    <a:pt x="758" y="676"/>
                    <a:pt x="734" y="749"/>
                    <a:pt x="724" y="842"/>
                  </a:cubicBezTo>
                  <a:cubicBezTo>
                    <a:pt x="712" y="961"/>
                    <a:pt x="631" y="1035"/>
                    <a:pt x="512" y="1038"/>
                  </a:cubicBezTo>
                  <a:cubicBezTo>
                    <a:pt x="506" y="1038"/>
                    <a:pt x="499" y="1038"/>
                    <a:pt x="493" y="1038"/>
                  </a:cubicBezTo>
                  <a:cubicBezTo>
                    <a:pt x="313" y="1038"/>
                    <a:pt x="283" y="971"/>
                    <a:pt x="272" y="911"/>
                  </a:cubicBezTo>
                  <a:cubicBezTo>
                    <a:pt x="269" y="899"/>
                    <a:pt x="276" y="878"/>
                    <a:pt x="286" y="857"/>
                  </a:cubicBezTo>
                  <a:cubicBezTo>
                    <a:pt x="298" y="830"/>
                    <a:pt x="310" y="807"/>
                    <a:pt x="322" y="790"/>
                  </a:cubicBezTo>
                  <a:cubicBezTo>
                    <a:pt x="362" y="714"/>
                    <a:pt x="405" y="628"/>
                    <a:pt x="322" y="523"/>
                  </a:cubicBezTo>
                  <a:cubicBezTo>
                    <a:pt x="303" y="499"/>
                    <a:pt x="284" y="480"/>
                    <a:pt x="262" y="459"/>
                  </a:cubicBezTo>
                  <a:cubicBezTo>
                    <a:pt x="212" y="409"/>
                    <a:pt x="198" y="390"/>
                    <a:pt x="212" y="313"/>
                  </a:cubicBezTo>
                  <a:cubicBezTo>
                    <a:pt x="217" y="282"/>
                    <a:pt x="243" y="256"/>
                    <a:pt x="272" y="237"/>
                  </a:cubicBezTo>
                  <a:cubicBezTo>
                    <a:pt x="292" y="227"/>
                    <a:pt x="312" y="222"/>
                    <a:pt x="330" y="222"/>
                  </a:cubicBezTo>
                  <a:cubicBezTo>
                    <a:pt x="342" y="222"/>
                    <a:pt x="354" y="224"/>
                    <a:pt x="365" y="228"/>
                  </a:cubicBezTo>
                  <a:cubicBezTo>
                    <a:pt x="376" y="235"/>
                    <a:pt x="384" y="237"/>
                    <a:pt x="393" y="244"/>
                  </a:cubicBezTo>
                  <a:cubicBezTo>
                    <a:pt x="432" y="262"/>
                    <a:pt x="464" y="272"/>
                    <a:pt x="497" y="272"/>
                  </a:cubicBezTo>
                  <a:cubicBezTo>
                    <a:pt x="544" y="272"/>
                    <a:pt x="592" y="252"/>
                    <a:pt x="665" y="209"/>
                  </a:cubicBezTo>
                  <a:cubicBezTo>
                    <a:pt x="691" y="193"/>
                    <a:pt x="715" y="186"/>
                    <a:pt x="737" y="186"/>
                  </a:cubicBezTo>
                  <a:close/>
                  <a:moveTo>
                    <a:pt x="743" y="1"/>
                  </a:moveTo>
                  <a:cubicBezTo>
                    <a:pt x="687" y="1"/>
                    <a:pt x="630" y="16"/>
                    <a:pt x="574" y="49"/>
                  </a:cubicBezTo>
                  <a:cubicBezTo>
                    <a:pt x="519" y="85"/>
                    <a:pt x="500" y="90"/>
                    <a:pt x="500" y="90"/>
                  </a:cubicBezTo>
                  <a:cubicBezTo>
                    <a:pt x="496" y="87"/>
                    <a:pt x="486" y="82"/>
                    <a:pt x="474" y="78"/>
                  </a:cubicBezTo>
                  <a:lnTo>
                    <a:pt x="438" y="59"/>
                  </a:lnTo>
                  <a:cubicBezTo>
                    <a:pt x="405" y="45"/>
                    <a:pt x="368" y="38"/>
                    <a:pt x="330" y="38"/>
                  </a:cubicBezTo>
                  <a:cubicBezTo>
                    <a:pt x="283" y="38"/>
                    <a:pt x="234" y="49"/>
                    <a:pt x="191" y="73"/>
                  </a:cubicBezTo>
                  <a:cubicBezTo>
                    <a:pt x="112" y="116"/>
                    <a:pt x="55" y="187"/>
                    <a:pt x="36" y="271"/>
                  </a:cubicBezTo>
                  <a:cubicBezTo>
                    <a:pt x="0" y="444"/>
                    <a:pt x="76" y="521"/>
                    <a:pt x="136" y="580"/>
                  </a:cubicBezTo>
                  <a:cubicBezTo>
                    <a:pt x="150" y="595"/>
                    <a:pt x="164" y="611"/>
                    <a:pt x="179" y="630"/>
                  </a:cubicBezTo>
                  <a:cubicBezTo>
                    <a:pt x="186" y="640"/>
                    <a:pt x="188" y="642"/>
                    <a:pt x="188" y="642"/>
                  </a:cubicBezTo>
                  <a:cubicBezTo>
                    <a:pt x="186" y="652"/>
                    <a:pt x="174" y="678"/>
                    <a:pt x="162" y="702"/>
                  </a:cubicBezTo>
                  <a:cubicBezTo>
                    <a:pt x="150" y="726"/>
                    <a:pt x="136" y="749"/>
                    <a:pt x="124" y="780"/>
                  </a:cubicBezTo>
                  <a:cubicBezTo>
                    <a:pt x="103" y="828"/>
                    <a:pt x="81" y="880"/>
                    <a:pt x="93" y="940"/>
                  </a:cubicBezTo>
                  <a:cubicBezTo>
                    <a:pt x="129" y="1121"/>
                    <a:pt x="262" y="1212"/>
                    <a:pt x="500" y="1212"/>
                  </a:cubicBezTo>
                  <a:cubicBezTo>
                    <a:pt x="507" y="1219"/>
                    <a:pt x="515" y="1219"/>
                    <a:pt x="524" y="1219"/>
                  </a:cubicBezTo>
                  <a:cubicBezTo>
                    <a:pt x="736" y="1212"/>
                    <a:pt x="889" y="1069"/>
                    <a:pt x="912" y="857"/>
                  </a:cubicBezTo>
                  <a:cubicBezTo>
                    <a:pt x="917" y="795"/>
                    <a:pt x="929" y="757"/>
                    <a:pt x="977" y="699"/>
                  </a:cubicBezTo>
                  <a:cubicBezTo>
                    <a:pt x="1141" y="504"/>
                    <a:pt x="1108" y="261"/>
                    <a:pt x="989" y="120"/>
                  </a:cubicBezTo>
                  <a:cubicBezTo>
                    <a:pt x="921" y="42"/>
                    <a:pt x="834" y="1"/>
                    <a:pt x="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2254258" y="1422504"/>
              <a:ext cx="62598" cy="37388"/>
            </a:xfrm>
            <a:custGeom>
              <a:avLst/>
              <a:gdLst/>
              <a:ahLst/>
              <a:cxnLst/>
              <a:rect l="l" t="t" r="r" b="b"/>
              <a:pathLst>
                <a:path w="1609" h="961" extrusionOk="0">
                  <a:moveTo>
                    <a:pt x="869" y="180"/>
                  </a:moveTo>
                  <a:cubicBezTo>
                    <a:pt x="1018" y="180"/>
                    <a:pt x="1161" y="217"/>
                    <a:pt x="1265" y="289"/>
                  </a:cubicBezTo>
                  <a:cubicBezTo>
                    <a:pt x="1370" y="355"/>
                    <a:pt x="1425" y="446"/>
                    <a:pt x="1420" y="534"/>
                  </a:cubicBezTo>
                  <a:cubicBezTo>
                    <a:pt x="1418" y="613"/>
                    <a:pt x="1370" y="682"/>
                    <a:pt x="1296" y="722"/>
                  </a:cubicBezTo>
                  <a:cubicBezTo>
                    <a:pt x="1232" y="758"/>
                    <a:pt x="1171" y="776"/>
                    <a:pt x="1114" y="776"/>
                  </a:cubicBezTo>
                  <a:cubicBezTo>
                    <a:pt x="1064" y="776"/>
                    <a:pt x="1017" y="763"/>
                    <a:pt x="972" y="736"/>
                  </a:cubicBezTo>
                  <a:cubicBezTo>
                    <a:pt x="841" y="663"/>
                    <a:pt x="782" y="634"/>
                    <a:pt x="705" y="634"/>
                  </a:cubicBezTo>
                  <a:cubicBezTo>
                    <a:pt x="665" y="634"/>
                    <a:pt x="617" y="641"/>
                    <a:pt x="546" y="660"/>
                  </a:cubicBezTo>
                  <a:cubicBezTo>
                    <a:pt x="501" y="672"/>
                    <a:pt x="443" y="684"/>
                    <a:pt x="372" y="698"/>
                  </a:cubicBezTo>
                  <a:cubicBezTo>
                    <a:pt x="361" y="700"/>
                    <a:pt x="351" y="701"/>
                    <a:pt x="340" y="701"/>
                  </a:cubicBezTo>
                  <a:cubicBezTo>
                    <a:pt x="315" y="701"/>
                    <a:pt x="287" y="695"/>
                    <a:pt x="255" y="682"/>
                  </a:cubicBezTo>
                  <a:cubicBezTo>
                    <a:pt x="212" y="663"/>
                    <a:pt x="191" y="629"/>
                    <a:pt x="196" y="579"/>
                  </a:cubicBezTo>
                  <a:cubicBezTo>
                    <a:pt x="203" y="462"/>
                    <a:pt x="365" y="265"/>
                    <a:pt x="689" y="198"/>
                  </a:cubicBezTo>
                  <a:cubicBezTo>
                    <a:pt x="748" y="186"/>
                    <a:pt x="809" y="180"/>
                    <a:pt x="869" y="180"/>
                  </a:cubicBezTo>
                  <a:close/>
                  <a:moveTo>
                    <a:pt x="866" y="0"/>
                  </a:moveTo>
                  <a:cubicBezTo>
                    <a:pt x="795" y="0"/>
                    <a:pt x="723" y="7"/>
                    <a:pt x="653" y="22"/>
                  </a:cubicBezTo>
                  <a:cubicBezTo>
                    <a:pt x="260" y="103"/>
                    <a:pt x="34" y="355"/>
                    <a:pt x="15" y="567"/>
                  </a:cubicBezTo>
                  <a:cubicBezTo>
                    <a:pt x="0" y="696"/>
                    <a:pt x="67" y="801"/>
                    <a:pt x="188" y="851"/>
                  </a:cubicBezTo>
                  <a:cubicBezTo>
                    <a:pt x="243" y="871"/>
                    <a:pt x="295" y="882"/>
                    <a:pt x="346" y="882"/>
                  </a:cubicBezTo>
                  <a:cubicBezTo>
                    <a:pt x="366" y="882"/>
                    <a:pt x="386" y="880"/>
                    <a:pt x="405" y="877"/>
                  </a:cubicBezTo>
                  <a:cubicBezTo>
                    <a:pt x="484" y="863"/>
                    <a:pt x="539" y="848"/>
                    <a:pt x="586" y="839"/>
                  </a:cubicBezTo>
                  <a:cubicBezTo>
                    <a:pt x="638" y="826"/>
                    <a:pt x="670" y="819"/>
                    <a:pt x="699" y="819"/>
                  </a:cubicBezTo>
                  <a:cubicBezTo>
                    <a:pt x="747" y="819"/>
                    <a:pt x="784" y="840"/>
                    <a:pt x="884" y="898"/>
                  </a:cubicBezTo>
                  <a:cubicBezTo>
                    <a:pt x="956" y="939"/>
                    <a:pt x="1036" y="960"/>
                    <a:pt x="1113" y="960"/>
                  </a:cubicBezTo>
                  <a:cubicBezTo>
                    <a:pt x="1201" y="960"/>
                    <a:pt x="1291" y="934"/>
                    <a:pt x="1384" y="886"/>
                  </a:cubicBezTo>
                  <a:cubicBezTo>
                    <a:pt x="1515" y="815"/>
                    <a:pt x="1596" y="686"/>
                    <a:pt x="1601" y="546"/>
                  </a:cubicBezTo>
                  <a:cubicBezTo>
                    <a:pt x="1608" y="393"/>
                    <a:pt x="1525" y="246"/>
                    <a:pt x="1368" y="139"/>
                  </a:cubicBezTo>
                  <a:cubicBezTo>
                    <a:pt x="1233" y="49"/>
                    <a:pt x="1052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2152872" y="1492339"/>
              <a:ext cx="46569" cy="33731"/>
            </a:xfrm>
            <a:custGeom>
              <a:avLst/>
              <a:gdLst/>
              <a:ahLst/>
              <a:cxnLst/>
              <a:rect l="l" t="t" r="r" b="b"/>
              <a:pathLst>
                <a:path w="1197" h="867" extrusionOk="0">
                  <a:moveTo>
                    <a:pt x="846" y="183"/>
                  </a:moveTo>
                  <a:cubicBezTo>
                    <a:pt x="856" y="183"/>
                    <a:pt x="867" y="185"/>
                    <a:pt x="877" y="187"/>
                  </a:cubicBezTo>
                  <a:cubicBezTo>
                    <a:pt x="932" y="202"/>
                    <a:pt x="979" y="259"/>
                    <a:pt x="991" y="328"/>
                  </a:cubicBezTo>
                  <a:cubicBezTo>
                    <a:pt x="1008" y="425"/>
                    <a:pt x="951" y="530"/>
                    <a:pt x="841" y="607"/>
                  </a:cubicBezTo>
                  <a:cubicBezTo>
                    <a:pt x="790" y="643"/>
                    <a:pt x="640" y="683"/>
                    <a:pt x="497" y="683"/>
                  </a:cubicBezTo>
                  <a:cubicBezTo>
                    <a:pt x="394" y="683"/>
                    <a:pt x="294" y="662"/>
                    <a:pt x="236" y="604"/>
                  </a:cubicBezTo>
                  <a:cubicBezTo>
                    <a:pt x="198" y="564"/>
                    <a:pt x="193" y="535"/>
                    <a:pt x="227" y="487"/>
                  </a:cubicBezTo>
                  <a:cubicBezTo>
                    <a:pt x="257" y="442"/>
                    <a:pt x="296" y="423"/>
                    <a:pt x="348" y="423"/>
                  </a:cubicBezTo>
                  <a:cubicBezTo>
                    <a:pt x="358" y="423"/>
                    <a:pt x="367" y="423"/>
                    <a:pt x="379" y="425"/>
                  </a:cubicBezTo>
                  <a:cubicBezTo>
                    <a:pt x="403" y="429"/>
                    <a:pt x="424" y="430"/>
                    <a:pt x="444" y="430"/>
                  </a:cubicBezTo>
                  <a:cubicBezTo>
                    <a:pt x="582" y="430"/>
                    <a:pt x="633" y="358"/>
                    <a:pt x="674" y="299"/>
                  </a:cubicBezTo>
                  <a:lnTo>
                    <a:pt x="701" y="264"/>
                  </a:lnTo>
                  <a:cubicBezTo>
                    <a:pt x="748" y="211"/>
                    <a:pt x="798" y="183"/>
                    <a:pt x="846" y="183"/>
                  </a:cubicBezTo>
                  <a:close/>
                  <a:moveTo>
                    <a:pt x="843" y="1"/>
                  </a:moveTo>
                  <a:cubicBezTo>
                    <a:pt x="743" y="1"/>
                    <a:pt x="643" y="51"/>
                    <a:pt x="560" y="147"/>
                  </a:cubicBezTo>
                  <a:cubicBezTo>
                    <a:pt x="546" y="163"/>
                    <a:pt x="536" y="180"/>
                    <a:pt x="524" y="194"/>
                  </a:cubicBezTo>
                  <a:cubicBezTo>
                    <a:pt x="497" y="235"/>
                    <a:pt x="486" y="251"/>
                    <a:pt x="447" y="251"/>
                  </a:cubicBezTo>
                  <a:cubicBezTo>
                    <a:pt x="435" y="251"/>
                    <a:pt x="421" y="250"/>
                    <a:pt x="403" y="247"/>
                  </a:cubicBezTo>
                  <a:cubicBezTo>
                    <a:pt x="384" y="244"/>
                    <a:pt x="366" y="243"/>
                    <a:pt x="348" y="243"/>
                  </a:cubicBezTo>
                  <a:cubicBezTo>
                    <a:pt x="238" y="243"/>
                    <a:pt x="142" y="293"/>
                    <a:pt x="79" y="385"/>
                  </a:cubicBezTo>
                  <a:cubicBezTo>
                    <a:pt x="0" y="502"/>
                    <a:pt x="10" y="628"/>
                    <a:pt x="105" y="728"/>
                  </a:cubicBezTo>
                  <a:cubicBezTo>
                    <a:pt x="203" y="830"/>
                    <a:pt x="346" y="866"/>
                    <a:pt x="493" y="866"/>
                  </a:cubicBezTo>
                  <a:cubicBezTo>
                    <a:pt x="686" y="866"/>
                    <a:pt x="874" y="802"/>
                    <a:pt x="941" y="754"/>
                  </a:cubicBezTo>
                  <a:cubicBezTo>
                    <a:pt x="1113" y="633"/>
                    <a:pt x="1196" y="466"/>
                    <a:pt x="1165" y="297"/>
                  </a:cubicBezTo>
                  <a:cubicBezTo>
                    <a:pt x="1141" y="156"/>
                    <a:pt x="1046" y="47"/>
                    <a:pt x="922" y="11"/>
                  </a:cubicBezTo>
                  <a:cubicBezTo>
                    <a:pt x="896" y="4"/>
                    <a:pt x="869" y="1"/>
                    <a:pt x="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2472048" y="1682701"/>
              <a:ext cx="30424" cy="32875"/>
            </a:xfrm>
            <a:custGeom>
              <a:avLst/>
              <a:gdLst/>
              <a:ahLst/>
              <a:cxnLst/>
              <a:rect l="l" t="t" r="r" b="b"/>
              <a:pathLst>
                <a:path w="782" h="845" extrusionOk="0">
                  <a:moveTo>
                    <a:pt x="467" y="187"/>
                  </a:moveTo>
                  <a:cubicBezTo>
                    <a:pt x="496" y="187"/>
                    <a:pt x="522" y="194"/>
                    <a:pt x="546" y="211"/>
                  </a:cubicBezTo>
                  <a:cubicBezTo>
                    <a:pt x="577" y="235"/>
                    <a:pt x="596" y="266"/>
                    <a:pt x="598" y="306"/>
                  </a:cubicBezTo>
                  <a:cubicBezTo>
                    <a:pt x="596" y="354"/>
                    <a:pt x="567" y="533"/>
                    <a:pt x="527" y="580"/>
                  </a:cubicBezTo>
                  <a:cubicBezTo>
                    <a:pt x="482" y="636"/>
                    <a:pt x="425" y="666"/>
                    <a:pt x="370" y="666"/>
                  </a:cubicBezTo>
                  <a:cubicBezTo>
                    <a:pt x="366" y="666"/>
                    <a:pt x="362" y="666"/>
                    <a:pt x="358" y="666"/>
                  </a:cubicBezTo>
                  <a:cubicBezTo>
                    <a:pt x="308" y="664"/>
                    <a:pt x="262" y="633"/>
                    <a:pt x="234" y="587"/>
                  </a:cubicBezTo>
                  <a:cubicBezTo>
                    <a:pt x="193" y="523"/>
                    <a:pt x="188" y="444"/>
                    <a:pt x="215" y="378"/>
                  </a:cubicBezTo>
                  <a:cubicBezTo>
                    <a:pt x="250" y="287"/>
                    <a:pt x="331" y="218"/>
                    <a:pt x="429" y="192"/>
                  </a:cubicBezTo>
                  <a:cubicBezTo>
                    <a:pt x="443" y="190"/>
                    <a:pt x="455" y="187"/>
                    <a:pt x="467" y="187"/>
                  </a:cubicBezTo>
                  <a:close/>
                  <a:moveTo>
                    <a:pt x="472" y="1"/>
                  </a:moveTo>
                  <a:cubicBezTo>
                    <a:pt x="442" y="1"/>
                    <a:pt x="411" y="5"/>
                    <a:pt x="381" y="13"/>
                  </a:cubicBezTo>
                  <a:cubicBezTo>
                    <a:pt x="229" y="59"/>
                    <a:pt x="105" y="166"/>
                    <a:pt x="48" y="309"/>
                  </a:cubicBezTo>
                  <a:cubicBezTo>
                    <a:pt x="0" y="433"/>
                    <a:pt x="10" y="564"/>
                    <a:pt x="81" y="678"/>
                  </a:cubicBezTo>
                  <a:cubicBezTo>
                    <a:pt x="138" y="778"/>
                    <a:pt x="236" y="838"/>
                    <a:pt x="346" y="845"/>
                  </a:cubicBezTo>
                  <a:lnTo>
                    <a:pt x="367" y="845"/>
                  </a:lnTo>
                  <a:cubicBezTo>
                    <a:pt x="479" y="845"/>
                    <a:pt x="586" y="788"/>
                    <a:pt x="667" y="690"/>
                  </a:cubicBezTo>
                  <a:cubicBezTo>
                    <a:pt x="753" y="580"/>
                    <a:pt x="782" y="318"/>
                    <a:pt x="782" y="290"/>
                  </a:cubicBezTo>
                  <a:cubicBezTo>
                    <a:pt x="772" y="192"/>
                    <a:pt x="724" y="109"/>
                    <a:pt x="648" y="56"/>
                  </a:cubicBezTo>
                  <a:cubicBezTo>
                    <a:pt x="597" y="19"/>
                    <a:pt x="535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2092725" y="1566570"/>
              <a:ext cx="32291" cy="28634"/>
            </a:xfrm>
            <a:custGeom>
              <a:avLst/>
              <a:gdLst/>
              <a:ahLst/>
              <a:cxnLst/>
              <a:rect l="l" t="t" r="r" b="b"/>
              <a:pathLst>
                <a:path w="830" h="736" extrusionOk="0">
                  <a:moveTo>
                    <a:pt x="410" y="180"/>
                  </a:moveTo>
                  <a:cubicBezTo>
                    <a:pt x="436" y="180"/>
                    <a:pt x="462" y="197"/>
                    <a:pt x="520" y="223"/>
                  </a:cubicBezTo>
                  <a:lnTo>
                    <a:pt x="546" y="237"/>
                  </a:lnTo>
                  <a:cubicBezTo>
                    <a:pt x="565" y="247"/>
                    <a:pt x="577" y="256"/>
                    <a:pt x="581" y="268"/>
                  </a:cubicBezTo>
                  <a:cubicBezTo>
                    <a:pt x="617" y="316"/>
                    <a:pt x="631" y="342"/>
                    <a:pt x="627" y="373"/>
                  </a:cubicBezTo>
                  <a:cubicBezTo>
                    <a:pt x="612" y="449"/>
                    <a:pt x="586" y="497"/>
                    <a:pt x="539" y="523"/>
                  </a:cubicBezTo>
                  <a:cubicBezTo>
                    <a:pt x="503" y="546"/>
                    <a:pt x="463" y="557"/>
                    <a:pt x="425" y="557"/>
                  </a:cubicBezTo>
                  <a:cubicBezTo>
                    <a:pt x="403" y="557"/>
                    <a:pt x="380" y="553"/>
                    <a:pt x="360" y="545"/>
                  </a:cubicBezTo>
                  <a:cubicBezTo>
                    <a:pt x="303" y="523"/>
                    <a:pt x="255" y="476"/>
                    <a:pt x="234" y="411"/>
                  </a:cubicBezTo>
                  <a:cubicBezTo>
                    <a:pt x="198" y="309"/>
                    <a:pt x="277" y="223"/>
                    <a:pt x="367" y="190"/>
                  </a:cubicBezTo>
                  <a:cubicBezTo>
                    <a:pt x="386" y="185"/>
                    <a:pt x="398" y="180"/>
                    <a:pt x="410" y="180"/>
                  </a:cubicBezTo>
                  <a:close/>
                  <a:moveTo>
                    <a:pt x="408" y="1"/>
                  </a:moveTo>
                  <a:cubicBezTo>
                    <a:pt x="377" y="1"/>
                    <a:pt x="344" y="6"/>
                    <a:pt x="307" y="18"/>
                  </a:cubicBezTo>
                  <a:cubicBezTo>
                    <a:pt x="105" y="90"/>
                    <a:pt x="0" y="280"/>
                    <a:pt x="65" y="464"/>
                  </a:cubicBezTo>
                  <a:cubicBezTo>
                    <a:pt x="105" y="583"/>
                    <a:pt x="186" y="671"/>
                    <a:pt x="296" y="711"/>
                  </a:cubicBezTo>
                  <a:cubicBezTo>
                    <a:pt x="338" y="726"/>
                    <a:pt x="384" y="735"/>
                    <a:pt x="427" y="735"/>
                  </a:cubicBezTo>
                  <a:cubicBezTo>
                    <a:pt x="498" y="735"/>
                    <a:pt x="570" y="714"/>
                    <a:pt x="634" y="676"/>
                  </a:cubicBezTo>
                  <a:cubicBezTo>
                    <a:pt x="755" y="602"/>
                    <a:pt x="791" y="485"/>
                    <a:pt x="805" y="404"/>
                  </a:cubicBezTo>
                  <a:cubicBezTo>
                    <a:pt x="829" y="295"/>
                    <a:pt x="767" y="211"/>
                    <a:pt x="729" y="159"/>
                  </a:cubicBezTo>
                  <a:cubicBezTo>
                    <a:pt x="705" y="128"/>
                    <a:pt x="672" y="102"/>
                    <a:pt x="629" y="78"/>
                  </a:cubicBezTo>
                  <a:lnTo>
                    <a:pt x="603" y="64"/>
                  </a:lnTo>
                  <a:cubicBezTo>
                    <a:pt x="542" y="31"/>
                    <a:pt x="483" y="1"/>
                    <a:pt x="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2037946" y="1425811"/>
              <a:ext cx="158693" cy="212927"/>
            </a:xfrm>
            <a:custGeom>
              <a:avLst/>
              <a:gdLst/>
              <a:ahLst/>
              <a:cxnLst/>
              <a:rect l="l" t="t" r="r" b="b"/>
              <a:pathLst>
                <a:path w="4079" h="5473" extrusionOk="0">
                  <a:moveTo>
                    <a:pt x="3957" y="1"/>
                  </a:moveTo>
                  <a:cubicBezTo>
                    <a:pt x="3954" y="1"/>
                    <a:pt x="3951" y="1"/>
                    <a:pt x="3948" y="1"/>
                  </a:cubicBezTo>
                  <a:cubicBezTo>
                    <a:pt x="1901" y="163"/>
                    <a:pt x="0" y="2741"/>
                    <a:pt x="220" y="5378"/>
                  </a:cubicBezTo>
                  <a:cubicBezTo>
                    <a:pt x="224" y="5439"/>
                    <a:pt x="269" y="5473"/>
                    <a:pt x="315" y="5473"/>
                  </a:cubicBezTo>
                  <a:cubicBezTo>
                    <a:pt x="350" y="5473"/>
                    <a:pt x="386" y="5452"/>
                    <a:pt x="403" y="5409"/>
                  </a:cubicBezTo>
                  <a:lnTo>
                    <a:pt x="403" y="5409"/>
                  </a:lnTo>
                  <a:cubicBezTo>
                    <a:pt x="403" y="5409"/>
                    <a:pt x="403" y="5409"/>
                    <a:pt x="403" y="5409"/>
                  </a:cubicBezTo>
                  <a:cubicBezTo>
                    <a:pt x="402" y="5409"/>
                    <a:pt x="984" y="3637"/>
                    <a:pt x="1775" y="2419"/>
                  </a:cubicBezTo>
                  <a:cubicBezTo>
                    <a:pt x="2737" y="954"/>
                    <a:pt x="3857" y="299"/>
                    <a:pt x="4000" y="180"/>
                  </a:cubicBezTo>
                  <a:cubicBezTo>
                    <a:pt x="4078" y="129"/>
                    <a:pt x="4041" y="1"/>
                    <a:pt x="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33" name="Google Shape;1533;p22"/>
          <p:cNvGrpSpPr/>
          <p:nvPr/>
        </p:nvGrpSpPr>
        <p:grpSpPr>
          <a:xfrm>
            <a:off x="8430780" y="4476432"/>
            <a:ext cx="893589" cy="402370"/>
            <a:chOff x="1364540" y="3123664"/>
            <a:chExt cx="578712" cy="260586"/>
          </a:xfrm>
        </p:grpSpPr>
        <p:sp>
          <p:nvSpPr>
            <p:cNvPr id="1534" name="Google Shape;1534;p22"/>
            <p:cNvSpPr/>
            <p:nvPr/>
          </p:nvSpPr>
          <p:spPr>
            <a:xfrm>
              <a:off x="1367613" y="3127088"/>
              <a:ext cx="571553" cy="253505"/>
            </a:xfrm>
            <a:custGeom>
              <a:avLst/>
              <a:gdLst/>
              <a:ahLst/>
              <a:cxnLst/>
              <a:rect l="l" t="t" r="r" b="b"/>
              <a:pathLst>
                <a:path w="14691" h="6516" extrusionOk="0">
                  <a:moveTo>
                    <a:pt x="14123" y="1"/>
                  </a:moveTo>
                  <a:cubicBezTo>
                    <a:pt x="14077" y="1"/>
                    <a:pt x="14032" y="12"/>
                    <a:pt x="13988" y="27"/>
                  </a:cubicBezTo>
                  <a:lnTo>
                    <a:pt x="2163" y="4968"/>
                  </a:lnTo>
                  <a:cubicBezTo>
                    <a:pt x="2149" y="4975"/>
                    <a:pt x="2132" y="4982"/>
                    <a:pt x="2118" y="4992"/>
                  </a:cubicBezTo>
                  <a:cubicBezTo>
                    <a:pt x="2113" y="4994"/>
                    <a:pt x="2106" y="4999"/>
                    <a:pt x="2101" y="5004"/>
                  </a:cubicBezTo>
                  <a:lnTo>
                    <a:pt x="806" y="5873"/>
                  </a:lnTo>
                  <a:lnTo>
                    <a:pt x="65" y="6373"/>
                  </a:lnTo>
                  <a:cubicBezTo>
                    <a:pt x="0" y="6418"/>
                    <a:pt x="35" y="6516"/>
                    <a:pt x="107" y="6516"/>
                  </a:cubicBezTo>
                  <a:cubicBezTo>
                    <a:pt x="113" y="6516"/>
                    <a:pt x="118" y="6515"/>
                    <a:pt x="124" y="6514"/>
                  </a:cubicBezTo>
                  <a:lnTo>
                    <a:pt x="1003" y="6335"/>
                  </a:lnTo>
                  <a:lnTo>
                    <a:pt x="2530" y="6026"/>
                  </a:lnTo>
                  <a:cubicBezTo>
                    <a:pt x="2537" y="6023"/>
                    <a:pt x="2542" y="6023"/>
                    <a:pt x="2549" y="6018"/>
                  </a:cubicBezTo>
                  <a:cubicBezTo>
                    <a:pt x="2566" y="6014"/>
                    <a:pt x="2580" y="6006"/>
                    <a:pt x="2595" y="6002"/>
                  </a:cubicBezTo>
                  <a:lnTo>
                    <a:pt x="14419" y="1061"/>
                  </a:lnTo>
                  <a:cubicBezTo>
                    <a:pt x="14605" y="985"/>
                    <a:pt x="14691" y="771"/>
                    <a:pt x="14617" y="587"/>
                  </a:cubicBezTo>
                  <a:lnTo>
                    <a:pt x="14465" y="225"/>
                  </a:lnTo>
                  <a:cubicBezTo>
                    <a:pt x="14408" y="87"/>
                    <a:pt x="14277" y="3"/>
                    <a:pt x="14136" y="1"/>
                  </a:cubicBezTo>
                  <a:cubicBezTo>
                    <a:pt x="14132" y="1"/>
                    <a:pt x="14127" y="1"/>
                    <a:pt x="14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1367613" y="3321380"/>
              <a:ext cx="99208" cy="59213"/>
            </a:xfrm>
            <a:custGeom>
              <a:avLst/>
              <a:gdLst/>
              <a:ahLst/>
              <a:cxnLst/>
              <a:rect l="l" t="t" r="r" b="b"/>
              <a:pathLst>
                <a:path w="2550" h="1522" extrusionOk="0">
                  <a:moveTo>
                    <a:pt x="2118" y="0"/>
                  </a:moveTo>
                  <a:cubicBezTo>
                    <a:pt x="2113" y="5"/>
                    <a:pt x="2106" y="7"/>
                    <a:pt x="2101" y="12"/>
                  </a:cubicBezTo>
                  <a:lnTo>
                    <a:pt x="806" y="881"/>
                  </a:lnTo>
                  <a:lnTo>
                    <a:pt x="65" y="1382"/>
                  </a:lnTo>
                  <a:cubicBezTo>
                    <a:pt x="0" y="1424"/>
                    <a:pt x="35" y="1522"/>
                    <a:pt x="107" y="1522"/>
                  </a:cubicBezTo>
                  <a:cubicBezTo>
                    <a:pt x="113" y="1522"/>
                    <a:pt x="118" y="1521"/>
                    <a:pt x="124" y="1520"/>
                  </a:cubicBezTo>
                  <a:lnTo>
                    <a:pt x="1003" y="1341"/>
                  </a:lnTo>
                  <a:lnTo>
                    <a:pt x="2530" y="1032"/>
                  </a:lnTo>
                  <a:cubicBezTo>
                    <a:pt x="2537" y="1029"/>
                    <a:pt x="2542" y="1029"/>
                    <a:pt x="2549" y="1024"/>
                  </a:cubicBezTo>
                  <a:cubicBezTo>
                    <a:pt x="2533" y="843"/>
                    <a:pt x="2492" y="655"/>
                    <a:pt x="2416" y="477"/>
                  </a:cubicBezTo>
                  <a:cubicBezTo>
                    <a:pt x="2342" y="298"/>
                    <a:pt x="2242" y="138"/>
                    <a:pt x="21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6" name="Google Shape;1536;p22"/>
            <p:cNvSpPr/>
            <p:nvPr/>
          </p:nvSpPr>
          <p:spPr>
            <a:xfrm>
              <a:off x="1850930" y="3144167"/>
              <a:ext cx="39878" cy="49798"/>
            </a:xfrm>
            <a:custGeom>
              <a:avLst/>
              <a:gdLst/>
              <a:ahLst/>
              <a:cxnLst/>
              <a:rect l="l" t="t" r="r" b="b"/>
              <a:pathLst>
                <a:path w="1025" h="1280" extrusionOk="0">
                  <a:moveTo>
                    <a:pt x="591" y="0"/>
                  </a:moveTo>
                  <a:lnTo>
                    <a:pt x="0" y="248"/>
                  </a:lnTo>
                  <a:lnTo>
                    <a:pt x="262" y="875"/>
                  </a:lnTo>
                  <a:lnTo>
                    <a:pt x="431" y="1280"/>
                  </a:lnTo>
                  <a:lnTo>
                    <a:pt x="1025" y="1034"/>
                  </a:lnTo>
                  <a:lnTo>
                    <a:pt x="853" y="629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7" name="Google Shape;1537;p22"/>
            <p:cNvSpPr/>
            <p:nvPr/>
          </p:nvSpPr>
          <p:spPr>
            <a:xfrm>
              <a:off x="1873884" y="3127244"/>
              <a:ext cx="65399" cy="57190"/>
            </a:xfrm>
            <a:custGeom>
              <a:avLst/>
              <a:gdLst/>
              <a:ahLst/>
              <a:cxnLst/>
              <a:rect l="l" t="t" r="r" b="b"/>
              <a:pathLst>
                <a:path w="1681" h="1470" extrusionOk="0">
                  <a:moveTo>
                    <a:pt x="1118" y="1"/>
                  </a:moveTo>
                  <a:cubicBezTo>
                    <a:pt x="1072" y="1"/>
                    <a:pt x="1025" y="9"/>
                    <a:pt x="980" y="28"/>
                  </a:cubicBezTo>
                  <a:lnTo>
                    <a:pt x="1" y="435"/>
                  </a:lnTo>
                  <a:lnTo>
                    <a:pt x="435" y="1469"/>
                  </a:lnTo>
                  <a:lnTo>
                    <a:pt x="1411" y="1060"/>
                  </a:lnTo>
                  <a:cubicBezTo>
                    <a:pt x="1595" y="983"/>
                    <a:pt x="1680" y="769"/>
                    <a:pt x="1607" y="588"/>
                  </a:cubicBezTo>
                  <a:lnTo>
                    <a:pt x="1454" y="223"/>
                  </a:lnTo>
                  <a:cubicBezTo>
                    <a:pt x="1396" y="85"/>
                    <a:pt x="1260" y="1"/>
                    <a:pt x="11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8" name="Google Shape;1538;p22"/>
            <p:cNvSpPr/>
            <p:nvPr/>
          </p:nvSpPr>
          <p:spPr>
            <a:xfrm>
              <a:off x="1883999" y="3127205"/>
              <a:ext cx="55284" cy="57229"/>
            </a:xfrm>
            <a:custGeom>
              <a:avLst/>
              <a:gdLst/>
              <a:ahLst/>
              <a:cxnLst/>
              <a:rect l="l" t="t" r="r" b="b"/>
              <a:pathLst>
                <a:path w="1421" h="1471" extrusionOk="0">
                  <a:moveTo>
                    <a:pt x="858" y="0"/>
                  </a:moveTo>
                  <a:lnTo>
                    <a:pt x="675" y="79"/>
                  </a:lnTo>
                  <a:cubicBezTo>
                    <a:pt x="515" y="143"/>
                    <a:pt x="413" y="296"/>
                    <a:pt x="415" y="458"/>
                  </a:cubicBezTo>
                  <a:lnTo>
                    <a:pt x="418" y="563"/>
                  </a:lnTo>
                  <a:cubicBezTo>
                    <a:pt x="420" y="760"/>
                    <a:pt x="296" y="941"/>
                    <a:pt x="103" y="1022"/>
                  </a:cubicBezTo>
                  <a:lnTo>
                    <a:pt x="1" y="1065"/>
                  </a:lnTo>
                  <a:lnTo>
                    <a:pt x="170" y="1470"/>
                  </a:lnTo>
                  <a:lnTo>
                    <a:pt x="1146" y="1061"/>
                  </a:lnTo>
                  <a:cubicBezTo>
                    <a:pt x="1335" y="984"/>
                    <a:pt x="1420" y="772"/>
                    <a:pt x="1337" y="589"/>
                  </a:cubicBezTo>
                  <a:lnTo>
                    <a:pt x="1187" y="224"/>
                  </a:lnTo>
                  <a:cubicBezTo>
                    <a:pt x="1130" y="89"/>
                    <a:pt x="999" y="5"/>
                    <a:pt x="85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9" name="Google Shape;1539;p22"/>
            <p:cNvSpPr/>
            <p:nvPr/>
          </p:nvSpPr>
          <p:spPr>
            <a:xfrm>
              <a:off x="1469350" y="3178170"/>
              <a:ext cx="398387" cy="182348"/>
            </a:xfrm>
            <a:custGeom>
              <a:avLst/>
              <a:gdLst/>
              <a:ahLst/>
              <a:cxnLst/>
              <a:rect l="l" t="t" r="r" b="b"/>
              <a:pathLst>
                <a:path w="10240" h="4687" extrusionOk="0">
                  <a:moveTo>
                    <a:pt x="10073" y="1"/>
                  </a:moveTo>
                  <a:lnTo>
                    <a:pt x="496" y="4003"/>
                  </a:lnTo>
                  <a:cubicBezTo>
                    <a:pt x="275" y="4096"/>
                    <a:pt x="108" y="4281"/>
                    <a:pt x="53" y="4501"/>
                  </a:cubicBezTo>
                  <a:lnTo>
                    <a:pt x="1" y="4686"/>
                  </a:lnTo>
                  <a:lnTo>
                    <a:pt x="10239" y="406"/>
                  </a:lnTo>
                  <a:lnTo>
                    <a:pt x="10073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0" name="Google Shape;1540;p22"/>
            <p:cNvSpPr/>
            <p:nvPr/>
          </p:nvSpPr>
          <p:spPr>
            <a:xfrm>
              <a:off x="1861123" y="3168833"/>
              <a:ext cx="29607" cy="25327"/>
            </a:xfrm>
            <a:custGeom>
              <a:avLst/>
              <a:gdLst/>
              <a:ahLst/>
              <a:cxnLst/>
              <a:rect l="l" t="t" r="r" b="b"/>
              <a:pathLst>
                <a:path w="761" h="651" extrusionOk="0">
                  <a:moveTo>
                    <a:pt x="591" y="0"/>
                  </a:moveTo>
                  <a:lnTo>
                    <a:pt x="0" y="248"/>
                  </a:lnTo>
                  <a:lnTo>
                    <a:pt x="169" y="650"/>
                  </a:lnTo>
                  <a:lnTo>
                    <a:pt x="760" y="405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1" name="Google Shape;1541;p22"/>
            <p:cNvSpPr/>
            <p:nvPr/>
          </p:nvSpPr>
          <p:spPr>
            <a:xfrm>
              <a:off x="1483395" y="3236995"/>
              <a:ext cx="202150" cy="85085"/>
            </a:xfrm>
            <a:custGeom>
              <a:avLst/>
              <a:gdLst/>
              <a:ahLst/>
              <a:cxnLst/>
              <a:rect l="l" t="t" r="r" b="b"/>
              <a:pathLst>
                <a:path w="5196" h="2187" extrusionOk="0">
                  <a:moveTo>
                    <a:pt x="5108" y="0"/>
                  </a:moveTo>
                  <a:cubicBezTo>
                    <a:pt x="5098" y="0"/>
                    <a:pt x="5088" y="2"/>
                    <a:pt x="5078" y="6"/>
                  </a:cubicBezTo>
                  <a:cubicBezTo>
                    <a:pt x="3623" y="478"/>
                    <a:pt x="1443" y="1366"/>
                    <a:pt x="85" y="2036"/>
                  </a:cubicBezTo>
                  <a:cubicBezTo>
                    <a:pt x="1" y="2076"/>
                    <a:pt x="40" y="2186"/>
                    <a:pt x="121" y="2186"/>
                  </a:cubicBezTo>
                  <a:cubicBezTo>
                    <a:pt x="131" y="2186"/>
                    <a:pt x="141" y="2185"/>
                    <a:pt x="152" y="2181"/>
                  </a:cubicBezTo>
                  <a:cubicBezTo>
                    <a:pt x="1610" y="1705"/>
                    <a:pt x="3785" y="816"/>
                    <a:pt x="5143" y="142"/>
                  </a:cubicBezTo>
                  <a:cubicBezTo>
                    <a:pt x="5178" y="125"/>
                    <a:pt x="5195" y="85"/>
                    <a:pt x="5183" y="49"/>
                  </a:cubicBezTo>
                  <a:cubicBezTo>
                    <a:pt x="5170" y="20"/>
                    <a:pt x="5139" y="0"/>
                    <a:pt x="5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2" name="Google Shape;1542;p22"/>
            <p:cNvSpPr/>
            <p:nvPr/>
          </p:nvSpPr>
          <p:spPr>
            <a:xfrm>
              <a:off x="1364540" y="3123664"/>
              <a:ext cx="578712" cy="260586"/>
            </a:xfrm>
            <a:custGeom>
              <a:avLst/>
              <a:gdLst/>
              <a:ahLst/>
              <a:cxnLst/>
              <a:rect l="l" t="t" r="r" b="b"/>
              <a:pathLst>
                <a:path w="14875" h="6698" extrusionOk="0">
                  <a:moveTo>
                    <a:pt x="14213" y="180"/>
                  </a:moveTo>
                  <a:cubicBezTo>
                    <a:pt x="14215" y="180"/>
                    <a:pt x="14220" y="180"/>
                    <a:pt x="14222" y="182"/>
                  </a:cubicBezTo>
                  <a:cubicBezTo>
                    <a:pt x="14244" y="184"/>
                    <a:pt x="14265" y="187"/>
                    <a:pt x="14282" y="194"/>
                  </a:cubicBezTo>
                  <a:cubicBezTo>
                    <a:pt x="14286" y="196"/>
                    <a:pt x="14294" y="196"/>
                    <a:pt x="14298" y="199"/>
                  </a:cubicBezTo>
                  <a:cubicBezTo>
                    <a:pt x="14320" y="208"/>
                    <a:pt x="14341" y="218"/>
                    <a:pt x="14363" y="230"/>
                  </a:cubicBezTo>
                  <a:lnTo>
                    <a:pt x="14365" y="232"/>
                  </a:lnTo>
                  <a:cubicBezTo>
                    <a:pt x="14382" y="244"/>
                    <a:pt x="14398" y="258"/>
                    <a:pt x="14413" y="277"/>
                  </a:cubicBezTo>
                  <a:cubicBezTo>
                    <a:pt x="14415" y="282"/>
                    <a:pt x="14422" y="287"/>
                    <a:pt x="14425" y="289"/>
                  </a:cubicBezTo>
                  <a:cubicBezTo>
                    <a:pt x="14439" y="306"/>
                    <a:pt x="14451" y="327"/>
                    <a:pt x="14460" y="349"/>
                  </a:cubicBezTo>
                  <a:lnTo>
                    <a:pt x="14613" y="711"/>
                  </a:lnTo>
                  <a:cubicBezTo>
                    <a:pt x="14670" y="851"/>
                    <a:pt x="14603" y="1009"/>
                    <a:pt x="14467" y="1068"/>
                  </a:cubicBezTo>
                  <a:lnTo>
                    <a:pt x="13574" y="1442"/>
                  </a:lnTo>
                  <a:lnTo>
                    <a:pt x="13469" y="1197"/>
                  </a:lnTo>
                  <a:lnTo>
                    <a:pt x="13210" y="575"/>
                  </a:lnTo>
                  <a:lnTo>
                    <a:pt x="14103" y="203"/>
                  </a:lnTo>
                  <a:cubicBezTo>
                    <a:pt x="14105" y="203"/>
                    <a:pt x="14105" y="203"/>
                    <a:pt x="14105" y="199"/>
                  </a:cubicBezTo>
                  <a:cubicBezTo>
                    <a:pt x="14124" y="194"/>
                    <a:pt x="14139" y="187"/>
                    <a:pt x="14158" y="184"/>
                  </a:cubicBezTo>
                  <a:lnTo>
                    <a:pt x="14160" y="184"/>
                  </a:lnTo>
                  <a:cubicBezTo>
                    <a:pt x="14177" y="182"/>
                    <a:pt x="14196" y="180"/>
                    <a:pt x="14213" y="180"/>
                  </a:cubicBezTo>
                  <a:close/>
                  <a:moveTo>
                    <a:pt x="13043" y="644"/>
                  </a:moveTo>
                  <a:lnTo>
                    <a:pt x="13317" y="1294"/>
                  </a:lnTo>
                  <a:lnTo>
                    <a:pt x="13407" y="1514"/>
                  </a:lnTo>
                  <a:lnTo>
                    <a:pt x="12981" y="1688"/>
                  </a:lnTo>
                  <a:lnTo>
                    <a:pt x="12617" y="823"/>
                  </a:lnTo>
                  <a:lnTo>
                    <a:pt x="13043" y="644"/>
                  </a:lnTo>
                  <a:close/>
                  <a:moveTo>
                    <a:pt x="12450" y="889"/>
                  </a:moveTo>
                  <a:lnTo>
                    <a:pt x="12814" y="1757"/>
                  </a:lnTo>
                  <a:lnTo>
                    <a:pt x="2704" y="5983"/>
                  </a:lnTo>
                  <a:cubicBezTo>
                    <a:pt x="2683" y="5828"/>
                    <a:pt x="2643" y="5675"/>
                    <a:pt x="2581" y="5528"/>
                  </a:cubicBezTo>
                  <a:cubicBezTo>
                    <a:pt x="2516" y="5380"/>
                    <a:pt x="2438" y="5244"/>
                    <a:pt x="2342" y="5115"/>
                  </a:cubicBezTo>
                  <a:lnTo>
                    <a:pt x="12450" y="889"/>
                  </a:lnTo>
                  <a:close/>
                  <a:moveTo>
                    <a:pt x="2183" y="5201"/>
                  </a:moveTo>
                  <a:cubicBezTo>
                    <a:pt x="2276" y="5320"/>
                    <a:pt x="2357" y="5451"/>
                    <a:pt x="2416" y="5594"/>
                  </a:cubicBezTo>
                  <a:cubicBezTo>
                    <a:pt x="2476" y="5737"/>
                    <a:pt x="2514" y="5887"/>
                    <a:pt x="2533" y="6035"/>
                  </a:cubicBezTo>
                  <a:lnTo>
                    <a:pt x="1047" y="6340"/>
                  </a:lnTo>
                  <a:lnTo>
                    <a:pt x="925" y="6047"/>
                  </a:lnTo>
                  <a:lnTo>
                    <a:pt x="2183" y="5201"/>
                  </a:lnTo>
                  <a:close/>
                  <a:moveTo>
                    <a:pt x="14213" y="1"/>
                  </a:moveTo>
                  <a:cubicBezTo>
                    <a:pt x="14189" y="1"/>
                    <a:pt x="14165" y="3"/>
                    <a:pt x="14141" y="6"/>
                  </a:cubicBezTo>
                  <a:cubicBezTo>
                    <a:pt x="14136" y="8"/>
                    <a:pt x="14127" y="8"/>
                    <a:pt x="14122" y="8"/>
                  </a:cubicBezTo>
                  <a:cubicBezTo>
                    <a:pt x="14091" y="15"/>
                    <a:pt x="14063" y="25"/>
                    <a:pt x="14032" y="37"/>
                  </a:cubicBezTo>
                  <a:lnTo>
                    <a:pt x="13055" y="444"/>
                  </a:lnTo>
                  <a:lnTo>
                    <a:pt x="12733" y="577"/>
                  </a:lnTo>
                  <a:lnTo>
                    <a:pt x="12462" y="692"/>
                  </a:lnTo>
                  <a:lnTo>
                    <a:pt x="2211" y="4975"/>
                  </a:lnTo>
                  <a:cubicBezTo>
                    <a:pt x="2190" y="4984"/>
                    <a:pt x="2169" y="4994"/>
                    <a:pt x="2159" y="5003"/>
                  </a:cubicBezTo>
                  <a:cubicBezTo>
                    <a:pt x="2147" y="5008"/>
                    <a:pt x="2140" y="5015"/>
                    <a:pt x="2133" y="5020"/>
                  </a:cubicBezTo>
                  <a:lnTo>
                    <a:pt x="94" y="6390"/>
                  </a:lnTo>
                  <a:cubicBezTo>
                    <a:pt x="27" y="6435"/>
                    <a:pt x="1" y="6519"/>
                    <a:pt x="34" y="6592"/>
                  </a:cubicBezTo>
                  <a:cubicBezTo>
                    <a:pt x="60" y="6654"/>
                    <a:pt x="120" y="6697"/>
                    <a:pt x="189" y="6697"/>
                  </a:cubicBezTo>
                  <a:cubicBezTo>
                    <a:pt x="201" y="6697"/>
                    <a:pt x="213" y="6695"/>
                    <a:pt x="222" y="6695"/>
                  </a:cubicBezTo>
                  <a:lnTo>
                    <a:pt x="2631" y="6206"/>
                  </a:lnTo>
                  <a:cubicBezTo>
                    <a:pt x="2640" y="6202"/>
                    <a:pt x="2647" y="6202"/>
                    <a:pt x="2652" y="6199"/>
                  </a:cubicBezTo>
                  <a:lnTo>
                    <a:pt x="2659" y="6199"/>
                  </a:lnTo>
                  <a:cubicBezTo>
                    <a:pt x="2681" y="6195"/>
                    <a:pt x="2697" y="6187"/>
                    <a:pt x="2716" y="6178"/>
                  </a:cubicBezTo>
                  <a:lnTo>
                    <a:pt x="13326" y="1745"/>
                  </a:lnTo>
                  <a:lnTo>
                    <a:pt x="13565" y="1647"/>
                  </a:lnTo>
                  <a:lnTo>
                    <a:pt x="14541" y="1240"/>
                  </a:lnTo>
                  <a:cubicBezTo>
                    <a:pt x="14768" y="1140"/>
                    <a:pt x="14875" y="873"/>
                    <a:pt x="14780" y="644"/>
                  </a:cubicBezTo>
                  <a:lnTo>
                    <a:pt x="14627" y="280"/>
                  </a:lnTo>
                  <a:cubicBezTo>
                    <a:pt x="14615" y="256"/>
                    <a:pt x="14603" y="232"/>
                    <a:pt x="14589" y="211"/>
                  </a:cubicBezTo>
                  <a:cubicBezTo>
                    <a:pt x="14582" y="203"/>
                    <a:pt x="14577" y="196"/>
                    <a:pt x="14575" y="192"/>
                  </a:cubicBezTo>
                  <a:cubicBezTo>
                    <a:pt x="14563" y="175"/>
                    <a:pt x="14551" y="161"/>
                    <a:pt x="14539" y="149"/>
                  </a:cubicBezTo>
                  <a:cubicBezTo>
                    <a:pt x="14532" y="144"/>
                    <a:pt x="14527" y="134"/>
                    <a:pt x="14520" y="127"/>
                  </a:cubicBezTo>
                  <a:cubicBezTo>
                    <a:pt x="14503" y="111"/>
                    <a:pt x="14482" y="96"/>
                    <a:pt x="14460" y="80"/>
                  </a:cubicBezTo>
                  <a:cubicBezTo>
                    <a:pt x="14458" y="77"/>
                    <a:pt x="14451" y="75"/>
                    <a:pt x="14448" y="75"/>
                  </a:cubicBezTo>
                  <a:cubicBezTo>
                    <a:pt x="14427" y="63"/>
                    <a:pt x="14410" y="51"/>
                    <a:pt x="14389" y="41"/>
                  </a:cubicBezTo>
                  <a:cubicBezTo>
                    <a:pt x="14386" y="39"/>
                    <a:pt x="14384" y="39"/>
                    <a:pt x="14379" y="37"/>
                  </a:cubicBezTo>
                  <a:cubicBezTo>
                    <a:pt x="14377" y="32"/>
                    <a:pt x="14372" y="32"/>
                    <a:pt x="14367" y="32"/>
                  </a:cubicBezTo>
                  <a:cubicBezTo>
                    <a:pt x="14348" y="25"/>
                    <a:pt x="14327" y="18"/>
                    <a:pt x="14308" y="15"/>
                  </a:cubicBezTo>
                  <a:cubicBezTo>
                    <a:pt x="14303" y="13"/>
                    <a:pt x="14296" y="13"/>
                    <a:pt x="14289" y="8"/>
                  </a:cubicBezTo>
                  <a:cubicBezTo>
                    <a:pt x="14265" y="3"/>
                    <a:pt x="14241" y="1"/>
                    <a:pt x="14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43" name="Google Shape;1543;p22"/>
          <p:cNvGrpSpPr/>
          <p:nvPr/>
        </p:nvGrpSpPr>
        <p:grpSpPr>
          <a:xfrm>
            <a:off x="8628112" y="3729937"/>
            <a:ext cx="700574" cy="535673"/>
            <a:chOff x="1474641" y="2044556"/>
            <a:chExt cx="453710" cy="346916"/>
          </a:xfrm>
        </p:grpSpPr>
        <p:sp>
          <p:nvSpPr>
            <p:cNvPr id="1544" name="Google Shape;1544;p22"/>
            <p:cNvSpPr/>
            <p:nvPr/>
          </p:nvSpPr>
          <p:spPr>
            <a:xfrm>
              <a:off x="1478921" y="2048291"/>
              <a:ext cx="445073" cy="339680"/>
            </a:xfrm>
            <a:custGeom>
              <a:avLst/>
              <a:gdLst/>
              <a:ahLst/>
              <a:cxnLst/>
              <a:rect l="l" t="t" r="r" b="b"/>
              <a:pathLst>
                <a:path w="11440" h="8731" extrusionOk="0">
                  <a:moveTo>
                    <a:pt x="6259" y="1961"/>
                  </a:moveTo>
                  <a:cubicBezTo>
                    <a:pt x="7330" y="1961"/>
                    <a:pt x="8168" y="2517"/>
                    <a:pt x="8655" y="2946"/>
                  </a:cubicBezTo>
                  <a:cubicBezTo>
                    <a:pt x="8724" y="3011"/>
                    <a:pt x="8762" y="3096"/>
                    <a:pt x="8762" y="3192"/>
                  </a:cubicBezTo>
                  <a:cubicBezTo>
                    <a:pt x="8762" y="3287"/>
                    <a:pt x="8721" y="3373"/>
                    <a:pt x="8652" y="3435"/>
                  </a:cubicBezTo>
                  <a:lnTo>
                    <a:pt x="7933" y="4064"/>
                  </a:lnTo>
                  <a:cubicBezTo>
                    <a:pt x="7870" y="4117"/>
                    <a:pt x="7793" y="4143"/>
                    <a:pt x="7716" y="4143"/>
                  </a:cubicBezTo>
                  <a:cubicBezTo>
                    <a:pt x="7645" y="4143"/>
                    <a:pt x="7575" y="4120"/>
                    <a:pt x="7516" y="4073"/>
                  </a:cubicBezTo>
                  <a:cubicBezTo>
                    <a:pt x="7245" y="3859"/>
                    <a:pt x="6787" y="3584"/>
                    <a:pt x="6224" y="3584"/>
                  </a:cubicBezTo>
                  <a:cubicBezTo>
                    <a:pt x="5947" y="3584"/>
                    <a:pt x="5645" y="3651"/>
                    <a:pt x="5327" y="3825"/>
                  </a:cubicBezTo>
                  <a:cubicBezTo>
                    <a:pt x="4362" y="4357"/>
                    <a:pt x="4310" y="5297"/>
                    <a:pt x="4362" y="5810"/>
                  </a:cubicBezTo>
                  <a:cubicBezTo>
                    <a:pt x="4379" y="5962"/>
                    <a:pt x="4281" y="6110"/>
                    <a:pt x="4133" y="6150"/>
                  </a:cubicBezTo>
                  <a:lnTo>
                    <a:pt x="3219" y="6424"/>
                  </a:lnTo>
                  <a:cubicBezTo>
                    <a:pt x="3188" y="6434"/>
                    <a:pt x="3156" y="6439"/>
                    <a:pt x="3125" y="6439"/>
                  </a:cubicBezTo>
                  <a:cubicBezTo>
                    <a:pt x="3065" y="6439"/>
                    <a:pt x="3006" y="6421"/>
                    <a:pt x="2954" y="6388"/>
                  </a:cubicBezTo>
                  <a:cubicBezTo>
                    <a:pt x="2876" y="6338"/>
                    <a:pt x="2823" y="6257"/>
                    <a:pt x="2806" y="6169"/>
                  </a:cubicBezTo>
                  <a:cubicBezTo>
                    <a:pt x="2652" y="5216"/>
                    <a:pt x="2675" y="3461"/>
                    <a:pt x="4557" y="2427"/>
                  </a:cubicBezTo>
                  <a:cubicBezTo>
                    <a:pt x="5170" y="2090"/>
                    <a:pt x="5742" y="1961"/>
                    <a:pt x="6259" y="1961"/>
                  </a:cubicBezTo>
                  <a:close/>
                  <a:moveTo>
                    <a:pt x="6175" y="1"/>
                  </a:moveTo>
                  <a:cubicBezTo>
                    <a:pt x="6060" y="1"/>
                    <a:pt x="5944" y="4"/>
                    <a:pt x="5829" y="11"/>
                  </a:cubicBezTo>
                  <a:cubicBezTo>
                    <a:pt x="5060" y="59"/>
                    <a:pt x="4293" y="274"/>
                    <a:pt x="3585" y="664"/>
                  </a:cubicBezTo>
                  <a:cubicBezTo>
                    <a:pt x="963" y="2108"/>
                    <a:pt x="0" y="5478"/>
                    <a:pt x="1391" y="8339"/>
                  </a:cubicBezTo>
                  <a:cubicBezTo>
                    <a:pt x="1453" y="8468"/>
                    <a:pt x="1551" y="8568"/>
                    <a:pt x="1665" y="8635"/>
                  </a:cubicBezTo>
                  <a:cubicBezTo>
                    <a:pt x="1769" y="8697"/>
                    <a:pt x="1890" y="8730"/>
                    <a:pt x="2012" y="8730"/>
                  </a:cubicBezTo>
                  <a:cubicBezTo>
                    <a:pt x="2105" y="8730"/>
                    <a:pt x="2200" y="8711"/>
                    <a:pt x="2290" y="8671"/>
                  </a:cubicBezTo>
                  <a:cubicBezTo>
                    <a:pt x="2309" y="8661"/>
                    <a:pt x="2325" y="8652"/>
                    <a:pt x="2340" y="8644"/>
                  </a:cubicBezTo>
                  <a:lnTo>
                    <a:pt x="10994" y="3880"/>
                  </a:lnTo>
                  <a:cubicBezTo>
                    <a:pt x="11011" y="3871"/>
                    <a:pt x="11027" y="3859"/>
                    <a:pt x="11042" y="3849"/>
                  </a:cubicBezTo>
                  <a:cubicBezTo>
                    <a:pt x="11344" y="3644"/>
                    <a:pt x="11439" y="3230"/>
                    <a:pt x="11244" y="2911"/>
                  </a:cubicBezTo>
                  <a:cubicBezTo>
                    <a:pt x="10090" y="1050"/>
                    <a:pt x="8138" y="1"/>
                    <a:pt x="6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22"/>
            <p:cNvSpPr/>
            <p:nvPr/>
          </p:nvSpPr>
          <p:spPr>
            <a:xfrm>
              <a:off x="1659362" y="2212509"/>
              <a:ext cx="49565" cy="66177"/>
            </a:xfrm>
            <a:custGeom>
              <a:avLst/>
              <a:gdLst/>
              <a:ahLst/>
              <a:cxnLst/>
              <a:rect l="l" t="t" r="r" b="b"/>
              <a:pathLst>
                <a:path w="1274" h="1701" extrusionOk="0">
                  <a:moveTo>
                    <a:pt x="1161" y="1"/>
                  </a:moveTo>
                  <a:cubicBezTo>
                    <a:pt x="1022" y="1"/>
                    <a:pt x="787" y="129"/>
                    <a:pt x="679" y="212"/>
                  </a:cubicBezTo>
                  <a:cubicBezTo>
                    <a:pt x="0" y="719"/>
                    <a:pt x="115" y="1679"/>
                    <a:pt x="305" y="1701"/>
                  </a:cubicBezTo>
                  <a:cubicBezTo>
                    <a:pt x="307" y="1701"/>
                    <a:pt x="309" y="1701"/>
                    <a:pt x="310" y="1701"/>
                  </a:cubicBezTo>
                  <a:cubicBezTo>
                    <a:pt x="356" y="1701"/>
                    <a:pt x="391" y="1670"/>
                    <a:pt x="398" y="1624"/>
                  </a:cubicBezTo>
                  <a:lnTo>
                    <a:pt x="398" y="1620"/>
                  </a:lnTo>
                  <a:cubicBezTo>
                    <a:pt x="451" y="1012"/>
                    <a:pt x="672" y="548"/>
                    <a:pt x="1225" y="166"/>
                  </a:cubicBezTo>
                  <a:lnTo>
                    <a:pt x="1225" y="166"/>
                  </a:lnTo>
                  <a:cubicBezTo>
                    <a:pt x="1224" y="168"/>
                    <a:pt x="1223" y="169"/>
                    <a:pt x="1224" y="169"/>
                  </a:cubicBezTo>
                  <a:cubicBezTo>
                    <a:pt x="1228" y="169"/>
                    <a:pt x="1274" y="131"/>
                    <a:pt x="1268" y="78"/>
                  </a:cubicBezTo>
                  <a:cubicBezTo>
                    <a:pt x="1259" y="23"/>
                    <a:pt x="1218" y="1"/>
                    <a:pt x="1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6" name="Google Shape;1546;p22"/>
            <p:cNvSpPr/>
            <p:nvPr/>
          </p:nvSpPr>
          <p:spPr>
            <a:xfrm>
              <a:off x="1701068" y="2243166"/>
              <a:ext cx="40150" cy="35092"/>
            </a:xfrm>
            <a:custGeom>
              <a:avLst/>
              <a:gdLst/>
              <a:ahLst/>
              <a:cxnLst/>
              <a:rect l="l" t="t" r="r" b="b"/>
              <a:pathLst>
                <a:path w="1032" h="902" extrusionOk="0">
                  <a:moveTo>
                    <a:pt x="516" y="1"/>
                  </a:moveTo>
                  <a:cubicBezTo>
                    <a:pt x="442" y="1"/>
                    <a:pt x="367" y="19"/>
                    <a:pt x="298" y="57"/>
                  </a:cubicBezTo>
                  <a:cubicBezTo>
                    <a:pt x="81" y="176"/>
                    <a:pt x="0" y="450"/>
                    <a:pt x="124" y="670"/>
                  </a:cubicBezTo>
                  <a:cubicBezTo>
                    <a:pt x="205" y="817"/>
                    <a:pt x="358" y="902"/>
                    <a:pt x="516" y="902"/>
                  </a:cubicBezTo>
                  <a:cubicBezTo>
                    <a:pt x="590" y="902"/>
                    <a:pt x="665" y="883"/>
                    <a:pt x="734" y="843"/>
                  </a:cubicBezTo>
                  <a:cubicBezTo>
                    <a:pt x="951" y="722"/>
                    <a:pt x="1032" y="450"/>
                    <a:pt x="910" y="234"/>
                  </a:cubicBezTo>
                  <a:cubicBezTo>
                    <a:pt x="829" y="85"/>
                    <a:pt x="675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7" name="Google Shape;1547;p22"/>
            <p:cNvSpPr/>
            <p:nvPr/>
          </p:nvSpPr>
          <p:spPr>
            <a:xfrm>
              <a:off x="1620146" y="2092137"/>
              <a:ext cx="31357" cy="27623"/>
            </a:xfrm>
            <a:custGeom>
              <a:avLst/>
              <a:gdLst/>
              <a:ahLst/>
              <a:cxnLst/>
              <a:rect l="l" t="t" r="r" b="b"/>
              <a:pathLst>
                <a:path w="806" h="710" extrusionOk="0">
                  <a:moveTo>
                    <a:pt x="403" y="0"/>
                  </a:moveTo>
                  <a:cubicBezTo>
                    <a:pt x="345" y="0"/>
                    <a:pt x="286" y="15"/>
                    <a:pt x="232" y="45"/>
                  </a:cubicBezTo>
                  <a:cubicBezTo>
                    <a:pt x="63" y="137"/>
                    <a:pt x="1" y="354"/>
                    <a:pt x="91" y="528"/>
                  </a:cubicBezTo>
                  <a:cubicBezTo>
                    <a:pt x="155" y="644"/>
                    <a:pt x="277" y="710"/>
                    <a:pt x="403" y="710"/>
                  </a:cubicBezTo>
                  <a:cubicBezTo>
                    <a:pt x="461" y="710"/>
                    <a:pt x="520" y="696"/>
                    <a:pt x="575" y="666"/>
                  </a:cubicBezTo>
                  <a:cubicBezTo>
                    <a:pt x="744" y="576"/>
                    <a:pt x="806" y="357"/>
                    <a:pt x="715" y="185"/>
                  </a:cubicBezTo>
                  <a:cubicBezTo>
                    <a:pt x="650" y="68"/>
                    <a:pt x="529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8" name="Google Shape;1548;p22"/>
            <p:cNvSpPr/>
            <p:nvPr/>
          </p:nvSpPr>
          <p:spPr>
            <a:xfrm>
              <a:off x="1872250" y="2155124"/>
              <a:ext cx="31552" cy="27545"/>
            </a:xfrm>
            <a:custGeom>
              <a:avLst/>
              <a:gdLst/>
              <a:ahLst/>
              <a:cxnLst/>
              <a:rect l="l" t="t" r="r" b="b"/>
              <a:pathLst>
                <a:path w="811" h="708" extrusionOk="0">
                  <a:moveTo>
                    <a:pt x="400" y="0"/>
                  </a:moveTo>
                  <a:cubicBezTo>
                    <a:pt x="343" y="0"/>
                    <a:pt x="285" y="14"/>
                    <a:pt x="231" y="43"/>
                  </a:cubicBezTo>
                  <a:cubicBezTo>
                    <a:pt x="62" y="136"/>
                    <a:pt x="0" y="353"/>
                    <a:pt x="91" y="527"/>
                  </a:cubicBezTo>
                  <a:cubicBezTo>
                    <a:pt x="154" y="642"/>
                    <a:pt x="276" y="708"/>
                    <a:pt x="402" y="708"/>
                  </a:cubicBezTo>
                  <a:cubicBezTo>
                    <a:pt x="460" y="708"/>
                    <a:pt x="519" y="694"/>
                    <a:pt x="574" y="665"/>
                  </a:cubicBezTo>
                  <a:cubicBezTo>
                    <a:pt x="746" y="570"/>
                    <a:pt x="810" y="353"/>
                    <a:pt x="715" y="184"/>
                  </a:cubicBezTo>
                  <a:cubicBezTo>
                    <a:pt x="651" y="67"/>
                    <a:pt x="527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9" name="Google Shape;1549;p22"/>
            <p:cNvSpPr/>
            <p:nvPr/>
          </p:nvSpPr>
          <p:spPr>
            <a:xfrm>
              <a:off x="1538601" y="2338873"/>
              <a:ext cx="31357" cy="27584"/>
            </a:xfrm>
            <a:custGeom>
              <a:avLst/>
              <a:gdLst/>
              <a:ahLst/>
              <a:cxnLst/>
              <a:rect l="l" t="t" r="r" b="b"/>
              <a:pathLst>
                <a:path w="806" h="709" extrusionOk="0">
                  <a:moveTo>
                    <a:pt x="403" y="1"/>
                  </a:moveTo>
                  <a:cubicBezTo>
                    <a:pt x="345" y="1"/>
                    <a:pt x="286" y="15"/>
                    <a:pt x="231" y="44"/>
                  </a:cubicBezTo>
                  <a:cubicBezTo>
                    <a:pt x="62" y="134"/>
                    <a:pt x="0" y="354"/>
                    <a:pt x="91" y="525"/>
                  </a:cubicBezTo>
                  <a:cubicBezTo>
                    <a:pt x="155" y="641"/>
                    <a:pt x="278" y="708"/>
                    <a:pt x="404" y="708"/>
                  </a:cubicBezTo>
                  <a:cubicBezTo>
                    <a:pt x="462" y="708"/>
                    <a:pt x="520" y="695"/>
                    <a:pt x="575" y="666"/>
                  </a:cubicBezTo>
                  <a:cubicBezTo>
                    <a:pt x="744" y="573"/>
                    <a:pt x="806" y="356"/>
                    <a:pt x="715" y="182"/>
                  </a:cubicBezTo>
                  <a:cubicBezTo>
                    <a:pt x="650" y="66"/>
                    <a:pt x="529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0" name="Google Shape;1550;p22"/>
            <p:cNvSpPr/>
            <p:nvPr/>
          </p:nvSpPr>
          <p:spPr>
            <a:xfrm>
              <a:off x="1543425" y="2048408"/>
              <a:ext cx="380569" cy="339407"/>
            </a:xfrm>
            <a:custGeom>
              <a:avLst/>
              <a:gdLst/>
              <a:ahLst/>
              <a:cxnLst/>
              <a:rect l="l" t="t" r="r" b="b"/>
              <a:pathLst>
                <a:path w="9782" h="8724" extrusionOk="0">
                  <a:moveTo>
                    <a:pt x="4516" y="0"/>
                  </a:moveTo>
                  <a:cubicBezTo>
                    <a:pt x="4401" y="0"/>
                    <a:pt x="4286" y="4"/>
                    <a:pt x="4171" y="11"/>
                  </a:cubicBezTo>
                  <a:cubicBezTo>
                    <a:pt x="4012" y="368"/>
                    <a:pt x="4167" y="714"/>
                    <a:pt x="4512" y="952"/>
                  </a:cubicBezTo>
                  <a:cubicBezTo>
                    <a:pt x="5141" y="1383"/>
                    <a:pt x="5968" y="1566"/>
                    <a:pt x="6649" y="1919"/>
                  </a:cubicBezTo>
                  <a:cubicBezTo>
                    <a:pt x="7204" y="2210"/>
                    <a:pt x="8038" y="2676"/>
                    <a:pt x="8076" y="3391"/>
                  </a:cubicBezTo>
                  <a:cubicBezTo>
                    <a:pt x="8097" y="3806"/>
                    <a:pt x="7611" y="4106"/>
                    <a:pt x="7299" y="4273"/>
                  </a:cubicBezTo>
                  <a:cubicBezTo>
                    <a:pt x="462" y="7915"/>
                    <a:pt x="498" y="7824"/>
                    <a:pt x="186" y="8239"/>
                  </a:cubicBezTo>
                  <a:cubicBezTo>
                    <a:pt x="98" y="8351"/>
                    <a:pt x="34" y="8489"/>
                    <a:pt x="0" y="8632"/>
                  </a:cubicBezTo>
                  <a:cubicBezTo>
                    <a:pt x="105" y="8692"/>
                    <a:pt x="224" y="8724"/>
                    <a:pt x="345" y="8724"/>
                  </a:cubicBezTo>
                  <a:cubicBezTo>
                    <a:pt x="439" y="8724"/>
                    <a:pt x="535" y="8705"/>
                    <a:pt x="627" y="8665"/>
                  </a:cubicBezTo>
                  <a:cubicBezTo>
                    <a:pt x="641" y="8656"/>
                    <a:pt x="658" y="8646"/>
                    <a:pt x="677" y="8637"/>
                  </a:cubicBezTo>
                  <a:lnTo>
                    <a:pt x="9329" y="3872"/>
                  </a:lnTo>
                  <a:cubicBezTo>
                    <a:pt x="9348" y="3865"/>
                    <a:pt x="9364" y="3856"/>
                    <a:pt x="9381" y="3844"/>
                  </a:cubicBezTo>
                  <a:cubicBezTo>
                    <a:pt x="9686" y="3641"/>
                    <a:pt x="9781" y="3227"/>
                    <a:pt x="9586" y="2912"/>
                  </a:cubicBezTo>
                  <a:cubicBezTo>
                    <a:pt x="8432" y="1049"/>
                    <a:pt x="6476" y="0"/>
                    <a:pt x="451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22"/>
            <p:cNvSpPr/>
            <p:nvPr/>
          </p:nvSpPr>
          <p:spPr>
            <a:xfrm>
              <a:off x="1474641" y="2044556"/>
              <a:ext cx="453710" cy="346916"/>
            </a:xfrm>
            <a:custGeom>
              <a:avLst/>
              <a:gdLst/>
              <a:ahLst/>
              <a:cxnLst/>
              <a:rect l="l" t="t" r="r" b="b"/>
              <a:pathLst>
                <a:path w="11662" h="8917" extrusionOk="0">
                  <a:moveTo>
                    <a:pt x="6290" y="196"/>
                  </a:moveTo>
                  <a:cubicBezTo>
                    <a:pt x="7283" y="196"/>
                    <a:pt x="8248" y="465"/>
                    <a:pt x="9108" y="956"/>
                  </a:cubicBezTo>
                  <a:cubicBezTo>
                    <a:pt x="9965" y="1451"/>
                    <a:pt x="10716" y="2166"/>
                    <a:pt x="11271" y="3059"/>
                  </a:cubicBezTo>
                  <a:cubicBezTo>
                    <a:pt x="11440" y="3328"/>
                    <a:pt x="11364" y="3683"/>
                    <a:pt x="11094" y="3859"/>
                  </a:cubicBezTo>
                  <a:cubicBezTo>
                    <a:pt x="11080" y="3869"/>
                    <a:pt x="11066" y="3876"/>
                    <a:pt x="11054" y="3886"/>
                  </a:cubicBezTo>
                  <a:lnTo>
                    <a:pt x="2400" y="8650"/>
                  </a:lnTo>
                  <a:lnTo>
                    <a:pt x="2354" y="8674"/>
                  </a:lnTo>
                  <a:cubicBezTo>
                    <a:pt x="2278" y="8708"/>
                    <a:pt x="2197" y="8725"/>
                    <a:pt x="2116" y="8725"/>
                  </a:cubicBezTo>
                  <a:cubicBezTo>
                    <a:pt x="2013" y="8725"/>
                    <a:pt x="1910" y="8698"/>
                    <a:pt x="1818" y="8645"/>
                  </a:cubicBezTo>
                  <a:cubicBezTo>
                    <a:pt x="1718" y="8586"/>
                    <a:pt x="1637" y="8497"/>
                    <a:pt x="1585" y="8395"/>
                  </a:cubicBezTo>
                  <a:cubicBezTo>
                    <a:pt x="218" y="5579"/>
                    <a:pt x="1163" y="2266"/>
                    <a:pt x="3741" y="846"/>
                  </a:cubicBezTo>
                  <a:cubicBezTo>
                    <a:pt x="4424" y="470"/>
                    <a:pt x="5163" y="253"/>
                    <a:pt x="5944" y="205"/>
                  </a:cubicBezTo>
                  <a:cubicBezTo>
                    <a:pt x="6059" y="196"/>
                    <a:pt x="6173" y="196"/>
                    <a:pt x="6290" y="196"/>
                  </a:cubicBezTo>
                  <a:close/>
                  <a:moveTo>
                    <a:pt x="6294" y="1"/>
                  </a:moveTo>
                  <a:cubicBezTo>
                    <a:pt x="6175" y="1"/>
                    <a:pt x="6055" y="5"/>
                    <a:pt x="5935" y="12"/>
                  </a:cubicBezTo>
                  <a:cubicBezTo>
                    <a:pt x="5125" y="62"/>
                    <a:pt x="4355" y="286"/>
                    <a:pt x="3648" y="672"/>
                  </a:cubicBezTo>
                  <a:cubicBezTo>
                    <a:pt x="982" y="2142"/>
                    <a:pt x="1" y="5570"/>
                    <a:pt x="1409" y="8476"/>
                  </a:cubicBezTo>
                  <a:cubicBezTo>
                    <a:pt x="1478" y="8619"/>
                    <a:pt x="1587" y="8733"/>
                    <a:pt x="1721" y="8814"/>
                  </a:cubicBezTo>
                  <a:cubicBezTo>
                    <a:pt x="1842" y="8883"/>
                    <a:pt x="1978" y="8917"/>
                    <a:pt x="2116" y="8917"/>
                  </a:cubicBezTo>
                  <a:cubicBezTo>
                    <a:pt x="2228" y="8917"/>
                    <a:pt x="2335" y="8893"/>
                    <a:pt x="2435" y="8852"/>
                  </a:cubicBezTo>
                  <a:cubicBezTo>
                    <a:pt x="2457" y="8843"/>
                    <a:pt x="2473" y="8831"/>
                    <a:pt x="2495" y="8824"/>
                  </a:cubicBezTo>
                  <a:lnTo>
                    <a:pt x="11149" y="4059"/>
                  </a:lnTo>
                  <a:cubicBezTo>
                    <a:pt x="11168" y="4050"/>
                    <a:pt x="11187" y="4033"/>
                    <a:pt x="11204" y="4024"/>
                  </a:cubicBezTo>
                  <a:cubicBezTo>
                    <a:pt x="11556" y="3788"/>
                    <a:pt x="11661" y="3316"/>
                    <a:pt x="11437" y="2957"/>
                  </a:cubicBezTo>
                  <a:cubicBezTo>
                    <a:pt x="10292" y="1111"/>
                    <a:pt x="8346" y="1"/>
                    <a:pt x="6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2" name="Google Shape;1552;p22"/>
            <p:cNvSpPr/>
            <p:nvPr/>
          </p:nvSpPr>
          <p:spPr>
            <a:xfrm>
              <a:off x="1578440" y="2117231"/>
              <a:ext cx="249070" cy="189156"/>
            </a:xfrm>
            <a:custGeom>
              <a:avLst/>
              <a:gdLst/>
              <a:ahLst/>
              <a:cxnLst/>
              <a:rect l="l" t="t" r="r" b="b"/>
              <a:pathLst>
                <a:path w="6402" h="4862" extrusionOk="0">
                  <a:moveTo>
                    <a:pt x="3700" y="191"/>
                  </a:moveTo>
                  <a:cubicBezTo>
                    <a:pt x="4772" y="191"/>
                    <a:pt x="5610" y="748"/>
                    <a:pt x="6097" y="1179"/>
                  </a:cubicBezTo>
                  <a:cubicBezTo>
                    <a:pt x="6166" y="1241"/>
                    <a:pt x="6204" y="1327"/>
                    <a:pt x="6204" y="1422"/>
                  </a:cubicBezTo>
                  <a:cubicBezTo>
                    <a:pt x="6201" y="1515"/>
                    <a:pt x="6163" y="1601"/>
                    <a:pt x="6092" y="1663"/>
                  </a:cubicBezTo>
                  <a:lnTo>
                    <a:pt x="5372" y="2292"/>
                  </a:lnTo>
                  <a:cubicBezTo>
                    <a:pt x="5312" y="2346"/>
                    <a:pt x="5236" y="2373"/>
                    <a:pt x="5159" y="2373"/>
                  </a:cubicBezTo>
                  <a:cubicBezTo>
                    <a:pt x="5088" y="2373"/>
                    <a:pt x="5017" y="2349"/>
                    <a:pt x="4958" y="2303"/>
                  </a:cubicBezTo>
                  <a:cubicBezTo>
                    <a:pt x="4687" y="2090"/>
                    <a:pt x="4229" y="1814"/>
                    <a:pt x="3666" y="1814"/>
                  </a:cubicBezTo>
                  <a:cubicBezTo>
                    <a:pt x="3389" y="1814"/>
                    <a:pt x="3087" y="1881"/>
                    <a:pt x="2769" y="2056"/>
                  </a:cubicBezTo>
                  <a:cubicBezTo>
                    <a:pt x="1804" y="2587"/>
                    <a:pt x="1749" y="3528"/>
                    <a:pt x="1804" y="4040"/>
                  </a:cubicBezTo>
                  <a:cubicBezTo>
                    <a:pt x="1821" y="4195"/>
                    <a:pt x="1723" y="4340"/>
                    <a:pt x="1575" y="4383"/>
                  </a:cubicBezTo>
                  <a:lnTo>
                    <a:pt x="661" y="4655"/>
                  </a:lnTo>
                  <a:cubicBezTo>
                    <a:pt x="628" y="4665"/>
                    <a:pt x="595" y="4670"/>
                    <a:pt x="563" y="4670"/>
                  </a:cubicBezTo>
                  <a:cubicBezTo>
                    <a:pt x="504" y="4670"/>
                    <a:pt x="447" y="4653"/>
                    <a:pt x="396" y="4621"/>
                  </a:cubicBezTo>
                  <a:cubicBezTo>
                    <a:pt x="318" y="4569"/>
                    <a:pt x="265" y="4488"/>
                    <a:pt x="248" y="4400"/>
                  </a:cubicBezTo>
                  <a:cubicBezTo>
                    <a:pt x="94" y="3447"/>
                    <a:pt x="117" y="1694"/>
                    <a:pt x="1999" y="657"/>
                  </a:cubicBezTo>
                  <a:cubicBezTo>
                    <a:pt x="2612" y="321"/>
                    <a:pt x="3183" y="191"/>
                    <a:pt x="3700" y="191"/>
                  </a:cubicBezTo>
                  <a:close/>
                  <a:moveTo>
                    <a:pt x="3680" y="0"/>
                  </a:moveTo>
                  <a:cubicBezTo>
                    <a:pt x="3139" y="0"/>
                    <a:pt x="2540" y="133"/>
                    <a:pt x="1902" y="483"/>
                  </a:cubicBezTo>
                  <a:cubicBezTo>
                    <a:pt x="310" y="1362"/>
                    <a:pt x="1" y="2754"/>
                    <a:pt x="1" y="3716"/>
                  </a:cubicBezTo>
                  <a:cubicBezTo>
                    <a:pt x="1" y="3997"/>
                    <a:pt x="27" y="4242"/>
                    <a:pt x="56" y="4426"/>
                  </a:cubicBezTo>
                  <a:cubicBezTo>
                    <a:pt x="79" y="4574"/>
                    <a:pt x="167" y="4700"/>
                    <a:pt x="291" y="4781"/>
                  </a:cubicBezTo>
                  <a:cubicBezTo>
                    <a:pt x="375" y="4836"/>
                    <a:pt x="470" y="4862"/>
                    <a:pt x="568" y="4862"/>
                  </a:cubicBezTo>
                  <a:cubicBezTo>
                    <a:pt x="615" y="4862"/>
                    <a:pt x="668" y="4852"/>
                    <a:pt x="718" y="4838"/>
                  </a:cubicBezTo>
                  <a:lnTo>
                    <a:pt x="1632" y="4566"/>
                  </a:lnTo>
                  <a:cubicBezTo>
                    <a:pt x="1873" y="4495"/>
                    <a:pt x="2028" y="4264"/>
                    <a:pt x="2002" y="4016"/>
                  </a:cubicBezTo>
                  <a:cubicBezTo>
                    <a:pt x="1954" y="3552"/>
                    <a:pt x="1997" y="2704"/>
                    <a:pt x="2864" y="2227"/>
                  </a:cubicBezTo>
                  <a:cubicBezTo>
                    <a:pt x="3149" y="2071"/>
                    <a:pt x="3420" y="2011"/>
                    <a:pt x="3669" y="2011"/>
                  </a:cubicBezTo>
                  <a:cubicBezTo>
                    <a:pt x="4177" y="2011"/>
                    <a:pt x="4592" y="2262"/>
                    <a:pt x="4839" y="2456"/>
                  </a:cubicBezTo>
                  <a:cubicBezTo>
                    <a:pt x="4933" y="2530"/>
                    <a:pt x="5045" y="2567"/>
                    <a:pt x="5158" y="2567"/>
                  </a:cubicBezTo>
                  <a:cubicBezTo>
                    <a:pt x="5280" y="2567"/>
                    <a:pt x="5402" y="2524"/>
                    <a:pt x="5499" y="2437"/>
                  </a:cubicBezTo>
                  <a:lnTo>
                    <a:pt x="6220" y="1810"/>
                  </a:lnTo>
                  <a:cubicBezTo>
                    <a:pt x="6332" y="1710"/>
                    <a:pt x="6399" y="1567"/>
                    <a:pt x="6399" y="1420"/>
                  </a:cubicBezTo>
                  <a:cubicBezTo>
                    <a:pt x="6402" y="1270"/>
                    <a:pt x="6337" y="1127"/>
                    <a:pt x="6225" y="1029"/>
                  </a:cubicBezTo>
                  <a:cubicBezTo>
                    <a:pt x="5801" y="657"/>
                    <a:pt x="4885" y="0"/>
                    <a:pt x="3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3" name="Google Shape;1553;p22"/>
            <p:cNvSpPr/>
            <p:nvPr/>
          </p:nvSpPr>
          <p:spPr>
            <a:xfrm>
              <a:off x="1699201" y="2239665"/>
              <a:ext cx="45830" cy="42173"/>
            </a:xfrm>
            <a:custGeom>
              <a:avLst/>
              <a:gdLst/>
              <a:ahLst/>
              <a:cxnLst/>
              <a:rect l="l" t="t" r="r" b="b"/>
              <a:pathLst>
                <a:path w="1178" h="1084" extrusionOk="0">
                  <a:moveTo>
                    <a:pt x="563" y="181"/>
                  </a:moveTo>
                  <a:cubicBezTo>
                    <a:pt x="596" y="181"/>
                    <a:pt x="632" y="188"/>
                    <a:pt x="665" y="195"/>
                  </a:cubicBezTo>
                  <a:cubicBezTo>
                    <a:pt x="758" y="224"/>
                    <a:pt x="834" y="283"/>
                    <a:pt x="880" y="369"/>
                  </a:cubicBezTo>
                  <a:cubicBezTo>
                    <a:pt x="975" y="545"/>
                    <a:pt x="911" y="762"/>
                    <a:pt x="737" y="857"/>
                  </a:cubicBezTo>
                  <a:cubicBezTo>
                    <a:pt x="685" y="887"/>
                    <a:pt x="627" y="902"/>
                    <a:pt x="568" y="902"/>
                  </a:cubicBezTo>
                  <a:cubicBezTo>
                    <a:pt x="533" y="902"/>
                    <a:pt x="498" y="897"/>
                    <a:pt x="463" y="886"/>
                  </a:cubicBezTo>
                  <a:cubicBezTo>
                    <a:pt x="370" y="860"/>
                    <a:pt x="294" y="800"/>
                    <a:pt x="248" y="714"/>
                  </a:cubicBezTo>
                  <a:cubicBezTo>
                    <a:pt x="201" y="631"/>
                    <a:pt x="191" y="533"/>
                    <a:pt x="220" y="440"/>
                  </a:cubicBezTo>
                  <a:cubicBezTo>
                    <a:pt x="246" y="347"/>
                    <a:pt x="306" y="271"/>
                    <a:pt x="391" y="226"/>
                  </a:cubicBezTo>
                  <a:cubicBezTo>
                    <a:pt x="444" y="195"/>
                    <a:pt x="503" y="181"/>
                    <a:pt x="563" y="181"/>
                  </a:cubicBezTo>
                  <a:close/>
                  <a:moveTo>
                    <a:pt x="562" y="1"/>
                  </a:moveTo>
                  <a:cubicBezTo>
                    <a:pt x="472" y="1"/>
                    <a:pt x="384" y="24"/>
                    <a:pt x="303" y="69"/>
                  </a:cubicBezTo>
                  <a:cubicBezTo>
                    <a:pt x="175" y="135"/>
                    <a:pt x="84" y="252"/>
                    <a:pt x="44" y="393"/>
                  </a:cubicBezTo>
                  <a:cubicBezTo>
                    <a:pt x="1" y="533"/>
                    <a:pt x="20" y="676"/>
                    <a:pt x="89" y="802"/>
                  </a:cubicBezTo>
                  <a:cubicBezTo>
                    <a:pt x="186" y="981"/>
                    <a:pt x="370" y="1084"/>
                    <a:pt x="560" y="1084"/>
                  </a:cubicBezTo>
                  <a:cubicBezTo>
                    <a:pt x="649" y="1084"/>
                    <a:pt x="737" y="1062"/>
                    <a:pt x="820" y="1017"/>
                  </a:cubicBezTo>
                  <a:cubicBezTo>
                    <a:pt x="1082" y="874"/>
                    <a:pt x="1177" y="545"/>
                    <a:pt x="1035" y="286"/>
                  </a:cubicBezTo>
                  <a:cubicBezTo>
                    <a:pt x="965" y="155"/>
                    <a:pt x="853" y="64"/>
                    <a:pt x="713" y="24"/>
                  </a:cubicBezTo>
                  <a:cubicBezTo>
                    <a:pt x="663" y="8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4" name="Google Shape;1554;p22"/>
            <p:cNvSpPr/>
            <p:nvPr/>
          </p:nvSpPr>
          <p:spPr>
            <a:xfrm>
              <a:off x="1616177" y="2088480"/>
              <a:ext cx="39527" cy="34587"/>
            </a:xfrm>
            <a:custGeom>
              <a:avLst/>
              <a:gdLst/>
              <a:ahLst/>
              <a:cxnLst/>
              <a:rect l="l" t="t" r="r" b="b"/>
              <a:pathLst>
                <a:path w="1016" h="889" extrusionOk="0">
                  <a:moveTo>
                    <a:pt x="509" y="184"/>
                  </a:moveTo>
                  <a:cubicBezTo>
                    <a:pt x="533" y="184"/>
                    <a:pt x="556" y="187"/>
                    <a:pt x="579" y="193"/>
                  </a:cubicBezTo>
                  <a:cubicBezTo>
                    <a:pt x="646" y="212"/>
                    <a:pt x="703" y="258"/>
                    <a:pt x="736" y="317"/>
                  </a:cubicBezTo>
                  <a:cubicBezTo>
                    <a:pt x="770" y="379"/>
                    <a:pt x="777" y="451"/>
                    <a:pt x="760" y="517"/>
                  </a:cubicBezTo>
                  <a:cubicBezTo>
                    <a:pt x="739" y="586"/>
                    <a:pt x="693" y="641"/>
                    <a:pt x="634" y="675"/>
                  </a:cubicBezTo>
                  <a:cubicBezTo>
                    <a:pt x="594" y="696"/>
                    <a:pt x="551" y="707"/>
                    <a:pt x="508" y="707"/>
                  </a:cubicBezTo>
                  <a:cubicBezTo>
                    <a:pt x="416" y="707"/>
                    <a:pt x="326" y="658"/>
                    <a:pt x="277" y="570"/>
                  </a:cubicBezTo>
                  <a:cubicBezTo>
                    <a:pt x="205" y="446"/>
                    <a:pt x="250" y="286"/>
                    <a:pt x="379" y="217"/>
                  </a:cubicBezTo>
                  <a:cubicBezTo>
                    <a:pt x="420" y="195"/>
                    <a:pt x="464" y="184"/>
                    <a:pt x="509" y="184"/>
                  </a:cubicBezTo>
                  <a:close/>
                  <a:moveTo>
                    <a:pt x="505" y="0"/>
                  </a:moveTo>
                  <a:cubicBezTo>
                    <a:pt x="433" y="0"/>
                    <a:pt x="361" y="18"/>
                    <a:pt x="293" y="55"/>
                  </a:cubicBezTo>
                  <a:cubicBezTo>
                    <a:pt x="79" y="179"/>
                    <a:pt x="0" y="446"/>
                    <a:pt x="117" y="660"/>
                  </a:cubicBezTo>
                  <a:cubicBezTo>
                    <a:pt x="198" y="806"/>
                    <a:pt x="348" y="889"/>
                    <a:pt x="508" y="889"/>
                  </a:cubicBezTo>
                  <a:cubicBezTo>
                    <a:pt x="579" y="889"/>
                    <a:pt x="653" y="872"/>
                    <a:pt x="722" y="837"/>
                  </a:cubicBezTo>
                  <a:cubicBezTo>
                    <a:pt x="936" y="717"/>
                    <a:pt x="1015" y="446"/>
                    <a:pt x="896" y="231"/>
                  </a:cubicBezTo>
                  <a:cubicBezTo>
                    <a:pt x="814" y="84"/>
                    <a:pt x="662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5" name="Google Shape;1555;p22"/>
            <p:cNvSpPr/>
            <p:nvPr/>
          </p:nvSpPr>
          <p:spPr>
            <a:xfrm>
              <a:off x="1868165" y="2151662"/>
              <a:ext cx="39605" cy="34625"/>
            </a:xfrm>
            <a:custGeom>
              <a:avLst/>
              <a:gdLst/>
              <a:ahLst/>
              <a:cxnLst/>
              <a:rect l="l" t="t" r="r" b="b"/>
              <a:pathLst>
                <a:path w="1018" h="890" extrusionOk="0">
                  <a:moveTo>
                    <a:pt x="510" y="180"/>
                  </a:moveTo>
                  <a:cubicBezTo>
                    <a:pt x="534" y="180"/>
                    <a:pt x="560" y="182"/>
                    <a:pt x="584" y="192"/>
                  </a:cubicBezTo>
                  <a:cubicBezTo>
                    <a:pt x="653" y="213"/>
                    <a:pt x="708" y="258"/>
                    <a:pt x="741" y="318"/>
                  </a:cubicBezTo>
                  <a:cubicBezTo>
                    <a:pt x="810" y="442"/>
                    <a:pt x="763" y="604"/>
                    <a:pt x="636" y="675"/>
                  </a:cubicBezTo>
                  <a:cubicBezTo>
                    <a:pt x="597" y="696"/>
                    <a:pt x="553" y="706"/>
                    <a:pt x="511" y="706"/>
                  </a:cubicBezTo>
                  <a:cubicBezTo>
                    <a:pt x="418" y="706"/>
                    <a:pt x="328" y="658"/>
                    <a:pt x="279" y="570"/>
                  </a:cubicBezTo>
                  <a:cubicBezTo>
                    <a:pt x="248" y="508"/>
                    <a:pt x="239" y="437"/>
                    <a:pt x="255" y="370"/>
                  </a:cubicBezTo>
                  <a:cubicBezTo>
                    <a:pt x="277" y="301"/>
                    <a:pt x="322" y="246"/>
                    <a:pt x="381" y="213"/>
                  </a:cubicBezTo>
                  <a:cubicBezTo>
                    <a:pt x="420" y="192"/>
                    <a:pt x="465" y="180"/>
                    <a:pt x="510" y="180"/>
                  </a:cubicBezTo>
                  <a:close/>
                  <a:moveTo>
                    <a:pt x="510" y="0"/>
                  </a:moveTo>
                  <a:cubicBezTo>
                    <a:pt x="437" y="0"/>
                    <a:pt x="364" y="18"/>
                    <a:pt x="296" y="56"/>
                  </a:cubicBezTo>
                  <a:cubicBezTo>
                    <a:pt x="81" y="175"/>
                    <a:pt x="0" y="444"/>
                    <a:pt x="119" y="659"/>
                  </a:cubicBezTo>
                  <a:cubicBezTo>
                    <a:pt x="200" y="806"/>
                    <a:pt x="350" y="890"/>
                    <a:pt x="508" y="890"/>
                  </a:cubicBezTo>
                  <a:cubicBezTo>
                    <a:pt x="582" y="890"/>
                    <a:pt x="655" y="871"/>
                    <a:pt x="724" y="835"/>
                  </a:cubicBezTo>
                  <a:cubicBezTo>
                    <a:pt x="939" y="716"/>
                    <a:pt x="1017" y="444"/>
                    <a:pt x="898" y="230"/>
                  </a:cubicBezTo>
                  <a:cubicBezTo>
                    <a:pt x="817" y="83"/>
                    <a:pt x="666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6" name="Google Shape;1556;p22"/>
            <p:cNvSpPr/>
            <p:nvPr/>
          </p:nvSpPr>
          <p:spPr>
            <a:xfrm>
              <a:off x="1534516" y="2335371"/>
              <a:ext cx="39605" cy="34587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515" y="181"/>
                  </a:moveTo>
                  <a:cubicBezTo>
                    <a:pt x="538" y="181"/>
                    <a:pt x="560" y="183"/>
                    <a:pt x="582" y="189"/>
                  </a:cubicBezTo>
                  <a:cubicBezTo>
                    <a:pt x="649" y="210"/>
                    <a:pt x="706" y="255"/>
                    <a:pt x="739" y="315"/>
                  </a:cubicBezTo>
                  <a:cubicBezTo>
                    <a:pt x="772" y="379"/>
                    <a:pt x="780" y="448"/>
                    <a:pt x="761" y="517"/>
                  </a:cubicBezTo>
                  <a:cubicBezTo>
                    <a:pt x="739" y="586"/>
                    <a:pt x="694" y="641"/>
                    <a:pt x="634" y="675"/>
                  </a:cubicBezTo>
                  <a:cubicBezTo>
                    <a:pt x="594" y="696"/>
                    <a:pt x="550" y="707"/>
                    <a:pt x="508" y="707"/>
                  </a:cubicBezTo>
                  <a:cubicBezTo>
                    <a:pt x="415" y="707"/>
                    <a:pt x="326" y="658"/>
                    <a:pt x="277" y="570"/>
                  </a:cubicBezTo>
                  <a:cubicBezTo>
                    <a:pt x="208" y="444"/>
                    <a:pt x="253" y="284"/>
                    <a:pt x="382" y="212"/>
                  </a:cubicBezTo>
                  <a:cubicBezTo>
                    <a:pt x="423" y="192"/>
                    <a:pt x="469" y="181"/>
                    <a:pt x="515" y="181"/>
                  </a:cubicBezTo>
                  <a:close/>
                  <a:moveTo>
                    <a:pt x="505" y="0"/>
                  </a:moveTo>
                  <a:cubicBezTo>
                    <a:pt x="434" y="0"/>
                    <a:pt x="362" y="18"/>
                    <a:pt x="296" y="55"/>
                  </a:cubicBezTo>
                  <a:cubicBezTo>
                    <a:pt x="82" y="174"/>
                    <a:pt x="1" y="446"/>
                    <a:pt x="120" y="660"/>
                  </a:cubicBezTo>
                  <a:cubicBezTo>
                    <a:pt x="201" y="806"/>
                    <a:pt x="351" y="889"/>
                    <a:pt x="508" y="889"/>
                  </a:cubicBezTo>
                  <a:cubicBezTo>
                    <a:pt x="582" y="889"/>
                    <a:pt x="656" y="872"/>
                    <a:pt x="725" y="837"/>
                  </a:cubicBezTo>
                  <a:cubicBezTo>
                    <a:pt x="939" y="717"/>
                    <a:pt x="1018" y="446"/>
                    <a:pt x="899" y="232"/>
                  </a:cubicBezTo>
                  <a:cubicBezTo>
                    <a:pt x="815" y="84"/>
                    <a:pt x="66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7" name="Google Shape;1557;p22"/>
            <p:cNvSpPr/>
            <p:nvPr/>
          </p:nvSpPr>
          <p:spPr>
            <a:xfrm>
              <a:off x="1601899" y="2108905"/>
              <a:ext cx="22759" cy="24705"/>
            </a:xfrm>
            <a:custGeom>
              <a:avLst/>
              <a:gdLst/>
              <a:ahLst/>
              <a:cxnLst/>
              <a:rect l="l" t="t" r="r" b="b"/>
              <a:pathLst>
                <a:path w="585" h="635" extrusionOk="0">
                  <a:moveTo>
                    <a:pt x="50" y="1"/>
                  </a:moveTo>
                  <a:cubicBezTo>
                    <a:pt x="44" y="1"/>
                    <a:pt x="38" y="2"/>
                    <a:pt x="31" y="4"/>
                  </a:cubicBezTo>
                  <a:cubicBezTo>
                    <a:pt x="10" y="16"/>
                    <a:pt x="0" y="40"/>
                    <a:pt x="10" y="59"/>
                  </a:cubicBezTo>
                  <a:cubicBezTo>
                    <a:pt x="41" y="114"/>
                    <a:pt x="77" y="169"/>
                    <a:pt x="115" y="219"/>
                  </a:cubicBezTo>
                  <a:cubicBezTo>
                    <a:pt x="153" y="269"/>
                    <a:pt x="196" y="321"/>
                    <a:pt x="239" y="369"/>
                  </a:cubicBezTo>
                  <a:cubicBezTo>
                    <a:pt x="284" y="416"/>
                    <a:pt x="327" y="459"/>
                    <a:pt x="377" y="505"/>
                  </a:cubicBezTo>
                  <a:cubicBezTo>
                    <a:pt x="424" y="550"/>
                    <a:pt x="472" y="588"/>
                    <a:pt x="524" y="626"/>
                  </a:cubicBezTo>
                  <a:cubicBezTo>
                    <a:pt x="532" y="632"/>
                    <a:pt x="540" y="634"/>
                    <a:pt x="548" y="634"/>
                  </a:cubicBezTo>
                  <a:cubicBezTo>
                    <a:pt x="552" y="634"/>
                    <a:pt x="556" y="634"/>
                    <a:pt x="560" y="633"/>
                  </a:cubicBezTo>
                  <a:cubicBezTo>
                    <a:pt x="579" y="624"/>
                    <a:pt x="584" y="602"/>
                    <a:pt x="577" y="588"/>
                  </a:cubicBezTo>
                  <a:cubicBezTo>
                    <a:pt x="546" y="531"/>
                    <a:pt x="510" y="474"/>
                    <a:pt x="472" y="424"/>
                  </a:cubicBezTo>
                  <a:cubicBezTo>
                    <a:pt x="436" y="371"/>
                    <a:pt x="393" y="321"/>
                    <a:pt x="353" y="273"/>
                  </a:cubicBezTo>
                  <a:cubicBezTo>
                    <a:pt x="310" y="226"/>
                    <a:pt x="270" y="173"/>
                    <a:pt x="222" y="133"/>
                  </a:cubicBezTo>
                  <a:cubicBezTo>
                    <a:pt x="177" y="88"/>
                    <a:pt x="129" y="47"/>
                    <a:pt x="72" y="7"/>
                  </a:cubicBezTo>
                  <a:cubicBezTo>
                    <a:pt x="65" y="3"/>
                    <a:pt x="5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8" name="Google Shape;1558;p22"/>
            <p:cNvSpPr/>
            <p:nvPr/>
          </p:nvSpPr>
          <p:spPr>
            <a:xfrm>
              <a:off x="1588633" y="2121899"/>
              <a:ext cx="24627" cy="22915"/>
            </a:xfrm>
            <a:custGeom>
              <a:avLst/>
              <a:gdLst/>
              <a:ahLst/>
              <a:cxnLst/>
              <a:rect l="l" t="t" r="r" b="b"/>
              <a:pathLst>
                <a:path w="633" h="589" extrusionOk="0">
                  <a:moveTo>
                    <a:pt x="47" y="0"/>
                  </a:moveTo>
                  <a:cubicBezTo>
                    <a:pt x="39" y="0"/>
                    <a:pt x="31" y="2"/>
                    <a:pt x="25" y="6"/>
                  </a:cubicBezTo>
                  <a:cubicBezTo>
                    <a:pt x="6" y="20"/>
                    <a:pt x="1" y="47"/>
                    <a:pt x="8" y="63"/>
                  </a:cubicBezTo>
                  <a:cubicBezTo>
                    <a:pt x="48" y="113"/>
                    <a:pt x="87" y="161"/>
                    <a:pt x="132" y="213"/>
                  </a:cubicBezTo>
                  <a:cubicBezTo>
                    <a:pt x="172" y="261"/>
                    <a:pt x="220" y="304"/>
                    <a:pt x="268" y="349"/>
                  </a:cubicBezTo>
                  <a:cubicBezTo>
                    <a:pt x="315" y="392"/>
                    <a:pt x="365" y="433"/>
                    <a:pt x="413" y="475"/>
                  </a:cubicBezTo>
                  <a:cubicBezTo>
                    <a:pt x="465" y="514"/>
                    <a:pt x="518" y="552"/>
                    <a:pt x="575" y="585"/>
                  </a:cubicBezTo>
                  <a:cubicBezTo>
                    <a:pt x="581" y="587"/>
                    <a:pt x="587" y="589"/>
                    <a:pt x="593" y="589"/>
                  </a:cubicBezTo>
                  <a:cubicBezTo>
                    <a:pt x="599" y="589"/>
                    <a:pt x="605" y="587"/>
                    <a:pt x="611" y="585"/>
                  </a:cubicBezTo>
                  <a:cubicBezTo>
                    <a:pt x="625" y="573"/>
                    <a:pt x="632" y="554"/>
                    <a:pt x="620" y="537"/>
                  </a:cubicBezTo>
                  <a:cubicBezTo>
                    <a:pt x="584" y="483"/>
                    <a:pt x="544" y="433"/>
                    <a:pt x="501" y="385"/>
                  </a:cubicBezTo>
                  <a:cubicBezTo>
                    <a:pt x="458" y="337"/>
                    <a:pt x="413" y="290"/>
                    <a:pt x="370" y="244"/>
                  </a:cubicBezTo>
                  <a:cubicBezTo>
                    <a:pt x="325" y="201"/>
                    <a:pt x="277" y="159"/>
                    <a:pt x="227" y="118"/>
                  </a:cubicBezTo>
                  <a:cubicBezTo>
                    <a:pt x="175" y="75"/>
                    <a:pt x="122" y="39"/>
                    <a:pt x="65" y="4"/>
                  </a:cubicBezTo>
                  <a:cubicBezTo>
                    <a:pt x="60" y="2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9" name="Google Shape;1559;p22"/>
            <p:cNvSpPr/>
            <p:nvPr/>
          </p:nvSpPr>
          <p:spPr>
            <a:xfrm>
              <a:off x="1576494" y="2135322"/>
              <a:ext cx="26378" cy="21320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52" y="1"/>
                  </a:moveTo>
                  <a:cubicBezTo>
                    <a:pt x="42" y="1"/>
                    <a:pt x="30" y="6"/>
                    <a:pt x="22" y="14"/>
                  </a:cubicBezTo>
                  <a:cubicBezTo>
                    <a:pt x="5" y="28"/>
                    <a:pt x="1" y="54"/>
                    <a:pt x="13" y="68"/>
                  </a:cubicBezTo>
                  <a:cubicBezTo>
                    <a:pt x="55" y="126"/>
                    <a:pt x="101" y="173"/>
                    <a:pt x="148" y="216"/>
                  </a:cubicBezTo>
                  <a:cubicBezTo>
                    <a:pt x="196" y="261"/>
                    <a:pt x="246" y="300"/>
                    <a:pt x="296" y="340"/>
                  </a:cubicBezTo>
                  <a:cubicBezTo>
                    <a:pt x="348" y="381"/>
                    <a:pt x="401" y="416"/>
                    <a:pt x="456" y="450"/>
                  </a:cubicBezTo>
                  <a:cubicBezTo>
                    <a:pt x="508" y="485"/>
                    <a:pt x="565" y="516"/>
                    <a:pt x="625" y="543"/>
                  </a:cubicBezTo>
                  <a:cubicBezTo>
                    <a:pt x="630" y="546"/>
                    <a:pt x="636" y="548"/>
                    <a:pt x="642" y="548"/>
                  </a:cubicBezTo>
                  <a:cubicBezTo>
                    <a:pt x="649" y="548"/>
                    <a:pt x="655" y="545"/>
                    <a:pt x="661" y="540"/>
                  </a:cubicBezTo>
                  <a:cubicBezTo>
                    <a:pt x="675" y="528"/>
                    <a:pt x="677" y="507"/>
                    <a:pt x="663" y="490"/>
                  </a:cubicBezTo>
                  <a:cubicBezTo>
                    <a:pt x="620" y="440"/>
                    <a:pt x="577" y="390"/>
                    <a:pt x="532" y="347"/>
                  </a:cubicBezTo>
                  <a:cubicBezTo>
                    <a:pt x="487" y="302"/>
                    <a:pt x="439" y="259"/>
                    <a:pt x="389" y="219"/>
                  </a:cubicBezTo>
                  <a:cubicBezTo>
                    <a:pt x="339" y="176"/>
                    <a:pt x="287" y="140"/>
                    <a:pt x="234" y="102"/>
                  </a:cubicBezTo>
                  <a:cubicBezTo>
                    <a:pt x="182" y="64"/>
                    <a:pt x="125" y="33"/>
                    <a:pt x="65" y="4"/>
                  </a:cubicBezTo>
                  <a:cubicBezTo>
                    <a:pt x="61" y="2"/>
                    <a:pt x="5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0" name="Google Shape;1560;p22"/>
            <p:cNvSpPr/>
            <p:nvPr/>
          </p:nvSpPr>
          <p:spPr>
            <a:xfrm>
              <a:off x="1565951" y="2150534"/>
              <a:ext cx="27545" cy="19141"/>
            </a:xfrm>
            <a:custGeom>
              <a:avLst/>
              <a:gdLst/>
              <a:ahLst/>
              <a:cxnLst/>
              <a:rect l="l" t="t" r="r" b="b"/>
              <a:pathLst>
                <a:path w="708" h="492" extrusionOk="0">
                  <a:moveTo>
                    <a:pt x="40" y="0"/>
                  </a:moveTo>
                  <a:cubicBezTo>
                    <a:pt x="31" y="0"/>
                    <a:pt x="23" y="5"/>
                    <a:pt x="17" y="16"/>
                  </a:cubicBezTo>
                  <a:cubicBezTo>
                    <a:pt x="0" y="32"/>
                    <a:pt x="0" y="56"/>
                    <a:pt x="14" y="73"/>
                  </a:cubicBezTo>
                  <a:cubicBezTo>
                    <a:pt x="55" y="121"/>
                    <a:pt x="107" y="163"/>
                    <a:pt x="157" y="204"/>
                  </a:cubicBezTo>
                  <a:cubicBezTo>
                    <a:pt x="207" y="242"/>
                    <a:pt x="262" y="278"/>
                    <a:pt x="315" y="314"/>
                  </a:cubicBezTo>
                  <a:cubicBezTo>
                    <a:pt x="369" y="349"/>
                    <a:pt x="424" y="378"/>
                    <a:pt x="481" y="409"/>
                  </a:cubicBezTo>
                  <a:cubicBezTo>
                    <a:pt x="539" y="437"/>
                    <a:pt x="598" y="464"/>
                    <a:pt x="658" y="487"/>
                  </a:cubicBezTo>
                  <a:cubicBezTo>
                    <a:pt x="662" y="490"/>
                    <a:pt x="667" y="492"/>
                    <a:pt x="672" y="492"/>
                  </a:cubicBezTo>
                  <a:cubicBezTo>
                    <a:pt x="680" y="492"/>
                    <a:pt x="688" y="488"/>
                    <a:pt x="693" y="483"/>
                  </a:cubicBezTo>
                  <a:cubicBezTo>
                    <a:pt x="708" y="471"/>
                    <a:pt x="708" y="447"/>
                    <a:pt x="693" y="433"/>
                  </a:cubicBezTo>
                  <a:cubicBezTo>
                    <a:pt x="648" y="385"/>
                    <a:pt x="600" y="342"/>
                    <a:pt x="550" y="302"/>
                  </a:cubicBezTo>
                  <a:cubicBezTo>
                    <a:pt x="500" y="259"/>
                    <a:pt x="448" y="223"/>
                    <a:pt x="396" y="185"/>
                  </a:cubicBezTo>
                  <a:cubicBezTo>
                    <a:pt x="341" y="147"/>
                    <a:pt x="288" y="116"/>
                    <a:pt x="231" y="82"/>
                  </a:cubicBezTo>
                  <a:cubicBezTo>
                    <a:pt x="174" y="51"/>
                    <a:pt x="119" y="23"/>
                    <a:pt x="55" y="4"/>
                  </a:cubicBezTo>
                  <a:cubicBezTo>
                    <a:pt x="50" y="1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1" name="Google Shape;1561;p22"/>
            <p:cNvSpPr/>
            <p:nvPr/>
          </p:nvSpPr>
          <p:spPr>
            <a:xfrm>
              <a:off x="1556380" y="2166485"/>
              <a:ext cx="28868" cy="16768"/>
            </a:xfrm>
            <a:custGeom>
              <a:avLst/>
              <a:gdLst/>
              <a:ahLst/>
              <a:cxnLst/>
              <a:rect l="l" t="t" r="r" b="b"/>
              <a:pathLst>
                <a:path w="742" h="431" extrusionOk="0">
                  <a:moveTo>
                    <a:pt x="46" y="1"/>
                  </a:moveTo>
                  <a:cubicBezTo>
                    <a:pt x="34" y="1"/>
                    <a:pt x="23" y="6"/>
                    <a:pt x="15" y="15"/>
                  </a:cubicBezTo>
                  <a:cubicBezTo>
                    <a:pt x="1" y="35"/>
                    <a:pt x="1" y="61"/>
                    <a:pt x="17" y="73"/>
                  </a:cubicBezTo>
                  <a:cubicBezTo>
                    <a:pt x="67" y="118"/>
                    <a:pt x="120" y="154"/>
                    <a:pt x="175" y="189"/>
                  </a:cubicBezTo>
                  <a:cubicBezTo>
                    <a:pt x="227" y="225"/>
                    <a:pt x="284" y="254"/>
                    <a:pt x="341" y="287"/>
                  </a:cubicBezTo>
                  <a:cubicBezTo>
                    <a:pt x="396" y="318"/>
                    <a:pt x="456" y="344"/>
                    <a:pt x="513" y="368"/>
                  </a:cubicBezTo>
                  <a:cubicBezTo>
                    <a:pt x="572" y="392"/>
                    <a:pt x="632" y="416"/>
                    <a:pt x="694" y="430"/>
                  </a:cubicBezTo>
                  <a:cubicBezTo>
                    <a:pt x="697" y="431"/>
                    <a:pt x="700" y="431"/>
                    <a:pt x="703" y="431"/>
                  </a:cubicBezTo>
                  <a:cubicBezTo>
                    <a:pt x="712" y="431"/>
                    <a:pt x="722" y="428"/>
                    <a:pt x="730" y="420"/>
                  </a:cubicBezTo>
                  <a:cubicBezTo>
                    <a:pt x="742" y="406"/>
                    <a:pt x="742" y="385"/>
                    <a:pt x="725" y="373"/>
                  </a:cubicBezTo>
                  <a:cubicBezTo>
                    <a:pt x="673" y="330"/>
                    <a:pt x="623" y="294"/>
                    <a:pt x="570" y="254"/>
                  </a:cubicBezTo>
                  <a:cubicBezTo>
                    <a:pt x="515" y="216"/>
                    <a:pt x="463" y="185"/>
                    <a:pt x="406" y="154"/>
                  </a:cubicBezTo>
                  <a:cubicBezTo>
                    <a:pt x="349" y="120"/>
                    <a:pt x="291" y="94"/>
                    <a:pt x="237" y="66"/>
                  </a:cubicBezTo>
                  <a:cubicBezTo>
                    <a:pt x="177" y="39"/>
                    <a:pt x="118" y="15"/>
                    <a:pt x="53" y="1"/>
                  </a:cubicBezTo>
                  <a:cubicBezTo>
                    <a:pt x="51" y="1"/>
                    <a:pt x="48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2" name="Google Shape;1562;p22"/>
            <p:cNvSpPr/>
            <p:nvPr/>
          </p:nvSpPr>
          <p:spPr>
            <a:xfrm>
              <a:off x="1548405" y="2182941"/>
              <a:ext cx="30074" cy="14589"/>
            </a:xfrm>
            <a:custGeom>
              <a:avLst/>
              <a:gdLst/>
              <a:ahLst/>
              <a:cxnLst/>
              <a:rect l="l" t="t" r="r" b="b"/>
              <a:pathLst>
                <a:path w="773" h="375" extrusionOk="0">
                  <a:moveTo>
                    <a:pt x="44" y="1"/>
                  </a:moveTo>
                  <a:cubicBezTo>
                    <a:pt x="33" y="1"/>
                    <a:pt x="23" y="8"/>
                    <a:pt x="15" y="19"/>
                  </a:cubicBezTo>
                  <a:cubicBezTo>
                    <a:pt x="1" y="38"/>
                    <a:pt x="3" y="64"/>
                    <a:pt x="22" y="76"/>
                  </a:cubicBezTo>
                  <a:cubicBezTo>
                    <a:pt x="72" y="117"/>
                    <a:pt x="130" y="150"/>
                    <a:pt x="184" y="181"/>
                  </a:cubicBezTo>
                  <a:cubicBezTo>
                    <a:pt x="242" y="209"/>
                    <a:pt x="301" y="236"/>
                    <a:pt x="358" y="259"/>
                  </a:cubicBezTo>
                  <a:cubicBezTo>
                    <a:pt x="418" y="283"/>
                    <a:pt x="477" y="307"/>
                    <a:pt x="537" y="326"/>
                  </a:cubicBezTo>
                  <a:cubicBezTo>
                    <a:pt x="599" y="345"/>
                    <a:pt x="661" y="364"/>
                    <a:pt x="725" y="374"/>
                  </a:cubicBezTo>
                  <a:cubicBezTo>
                    <a:pt x="727" y="374"/>
                    <a:pt x="729" y="374"/>
                    <a:pt x="731" y="374"/>
                  </a:cubicBezTo>
                  <a:cubicBezTo>
                    <a:pt x="742" y="374"/>
                    <a:pt x="753" y="370"/>
                    <a:pt x="761" y="362"/>
                  </a:cubicBezTo>
                  <a:cubicBezTo>
                    <a:pt x="773" y="345"/>
                    <a:pt x="768" y="326"/>
                    <a:pt x="751" y="314"/>
                  </a:cubicBezTo>
                  <a:cubicBezTo>
                    <a:pt x="701" y="279"/>
                    <a:pt x="644" y="243"/>
                    <a:pt x="589" y="209"/>
                  </a:cubicBezTo>
                  <a:cubicBezTo>
                    <a:pt x="535" y="176"/>
                    <a:pt x="477" y="150"/>
                    <a:pt x="420" y="124"/>
                  </a:cubicBezTo>
                  <a:cubicBezTo>
                    <a:pt x="361" y="97"/>
                    <a:pt x="301" y="74"/>
                    <a:pt x="242" y="52"/>
                  </a:cubicBezTo>
                  <a:cubicBezTo>
                    <a:pt x="182" y="31"/>
                    <a:pt x="120" y="14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3" name="Google Shape;1563;p22"/>
            <p:cNvSpPr/>
            <p:nvPr/>
          </p:nvSpPr>
          <p:spPr>
            <a:xfrm>
              <a:off x="1541674" y="2200099"/>
              <a:ext cx="31085" cy="12450"/>
            </a:xfrm>
            <a:custGeom>
              <a:avLst/>
              <a:gdLst/>
              <a:ahLst/>
              <a:cxnLst/>
              <a:rect l="l" t="t" r="r" b="b"/>
              <a:pathLst>
                <a:path w="799" h="320" extrusionOk="0">
                  <a:moveTo>
                    <a:pt x="40" y="1"/>
                  </a:moveTo>
                  <a:cubicBezTo>
                    <a:pt x="29" y="1"/>
                    <a:pt x="18" y="9"/>
                    <a:pt x="12" y="21"/>
                  </a:cubicBezTo>
                  <a:cubicBezTo>
                    <a:pt x="0" y="42"/>
                    <a:pt x="5" y="66"/>
                    <a:pt x="24" y="78"/>
                  </a:cubicBezTo>
                  <a:cubicBezTo>
                    <a:pt x="79" y="114"/>
                    <a:pt x="138" y="142"/>
                    <a:pt x="198" y="169"/>
                  </a:cubicBezTo>
                  <a:cubicBezTo>
                    <a:pt x="257" y="195"/>
                    <a:pt x="317" y="214"/>
                    <a:pt x="376" y="235"/>
                  </a:cubicBezTo>
                  <a:cubicBezTo>
                    <a:pt x="436" y="257"/>
                    <a:pt x="498" y="276"/>
                    <a:pt x="560" y="288"/>
                  </a:cubicBezTo>
                  <a:cubicBezTo>
                    <a:pt x="624" y="302"/>
                    <a:pt x="686" y="314"/>
                    <a:pt x="755" y="319"/>
                  </a:cubicBezTo>
                  <a:cubicBezTo>
                    <a:pt x="757" y="319"/>
                    <a:pt x="759" y="319"/>
                    <a:pt x="761" y="319"/>
                  </a:cubicBezTo>
                  <a:cubicBezTo>
                    <a:pt x="772" y="319"/>
                    <a:pt x="782" y="313"/>
                    <a:pt x="786" y="304"/>
                  </a:cubicBezTo>
                  <a:cubicBezTo>
                    <a:pt x="798" y="290"/>
                    <a:pt x="793" y="269"/>
                    <a:pt x="774" y="257"/>
                  </a:cubicBezTo>
                  <a:cubicBezTo>
                    <a:pt x="719" y="221"/>
                    <a:pt x="662" y="192"/>
                    <a:pt x="603" y="164"/>
                  </a:cubicBezTo>
                  <a:cubicBezTo>
                    <a:pt x="543" y="138"/>
                    <a:pt x="484" y="114"/>
                    <a:pt x="424" y="92"/>
                  </a:cubicBezTo>
                  <a:cubicBezTo>
                    <a:pt x="364" y="73"/>
                    <a:pt x="303" y="52"/>
                    <a:pt x="243" y="35"/>
                  </a:cubicBezTo>
                  <a:cubicBezTo>
                    <a:pt x="179" y="19"/>
                    <a:pt x="117" y="7"/>
                    <a:pt x="48" y="2"/>
                  </a:cubicBezTo>
                  <a:cubicBezTo>
                    <a:pt x="45" y="1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22"/>
            <p:cNvSpPr/>
            <p:nvPr/>
          </p:nvSpPr>
          <p:spPr>
            <a:xfrm>
              <a:off x="1536383" y="2217489"/>
              <a:ext cx="31630" cy="10310"/>
            </a:xfrm>
            <a:custGeom>
              <a:avLst/>
              <a:gdLst/>
              <a:ahLst/>
              <a:cxnLst/>
              <a:rect l="l" t="t" r="r" b="b"/>
              <a:pathLst>
                <a:path w="813" h="265" extrusionOk="0">
                  <a:moveTo>
                    <a:pt x="48" y="0"/>
                  </a:moveTo>
                  <a:cubicBezTo>
                    <a:pt x="34" y="0"/>
                    <a:pt x="22" y="10"/>
                    <a:pt x="12" y="24"/>
                  </a:cubicBezTo>
                  <a:cubicBezTo>
                    <a:pt x="0" y="46"/>
                    <a:pt x="5" y="69"/>
                    <a:pt x="26" y="81"/>
                  </a:cubicBezTo>
                  <a:cubicBezTo>
                    <a:pt x="84" y="115"/>
                    <a:pt x="143" y="139"/>
                    <a:pt x="205" y="158"/>
                  </a:cubicBezTo>
                  <a:cubicBezTo>
                    <a:pt x="265" y="179"/>
                    <a:pt x="327" y="198"/>
                    <a:pt x="391" y="212"/>
                  </a:cubicBezTo>
                  <a:cubicBezTo>
                    <a:pt x="453" y="227"/>
                    <a:pt x="515" y="239"/>
                    <a:pt x="577" y="248"/>
                  </a:cubicBezTo>
                  <a:cubicBezTo>
                    <a:pt x="639" y="258"/>
                    <a:pt x="705" y="265"/>
                    <a:pt x="772" y="265"/>
                  </a:cubicBezTo>
                  <a:cubicBezTo>
                    <a:pt x="786" y="265"/>
                    <a:pt x="798" y="260"/>
                    <a:pt x="803" y="248"/>
                  </a:cubicBezTo>
                  <a:cubicBezTo>
                    <a:pt x="813" y="229"/>
                    <a:pt x="805" y="212"/>
                    <a:pt x="789" y="200"/>
                  </a:cubicBezTo>
                  <a:cubicBezTo>
                    <a:pt x="732" y="169"/>
                    <a:pt x="670" y="143"/>
                    <a:pt x="610" y="122"/>
                  </a:cubicBezTo>
                  <a:cubicBezTo>
                    <a:pt x="551" y="98"/>
                    <a:pt x="489" y="81"/>
                    <a:pt x="429" y="62"/>
                  </a:cubicBezTo>
                  <a:cubicBezTo>
                    <a:pt x="367" y="46"/>
                    <a:pt x="303" y="31"/>
                    <a:pt x="241" y="22"/>
                  </a:cubicBezTo>
                  <a:cubicBezTo>
                    <a:pt x="179" y="12"/>
                    <a:pt x="112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22"/>
            <p:cNvSpPr/>
            <p:nvPr/>
          </p:nvSpPr>
          <p:spPr>
            <a:xfrm>
              <a:off x="1532648" y="2235502"/>
              <a:ext cx="32136" cy="8248"/>
            </a:xfrm>
            <a:custGeom>
              <a:avLst/>
              <a:gdLst/>
              <a:ahLst/>
              <a:cxnLst/>
              <a:rect l="l" t="t" r="r" b="b"/>
              <a:pathLst>
                <a:path w="826" h="212" extrusionOk="0">
                  <a:moveTo>
                    <a:pt x="93" y="1"/>
                  </a:moveTo>
                  <a:cubicBezTo>
                    <a:pt x="76" y="1"/>
                    <a:pt x="59" y="1"/>
                    <a:pt x="41" y="2"/>
                  </a:cubicBezTo>
                  <a:cubicBezTo>
                    <a:pt x="27" y="4"/>
                    <a:pt x="15" y="14"/>
                    <a:pt x="10" y="26"/>
                  </a:cubicBezTo>
                  <a:cubicBezTo>
                    <a:pt x="1" y="47"/>
                    <a:pt x="6" y="71"/>
                    <a:pt x="27" y="80"/>
                  </a:cubicBezTo>
                  <a:cubicBezTo>
                    <a:pt x="84" y="107"/>
                    <a:pt x="146" y="128"/>
                    <a:pt x="208" y="142"/>
                  </a:cubicBezTo>
                  <a:cubicBezTo>
                    <a:pt x="273" y="159"/>
                    <a:pt x="334" y="171"/>
                    <a:pt x="396" y="181"/>
                  </a:cubicBezTo>
                  <a:cubicBezTo>
                    <a:pt x="458" y="192"/>
                    <a:pt x="525" y="200"/>
                    <a:pt x="589" y="204"/>
                  </a:cubicBezTo>
                  <a:cubicBezTo>
                    <a:pt x="628" y="209"/>
                    <a:pt x="665" y="211"/>
                    <a:pt x="703" y="211"/>
                  </a:cubicBezTo>
                  <a:cubicBezTo>
                    <a:pt x="730" y="211"/>
                    <a:pt x="758" y="210"/>
                    <a:pt x="787" y="207"/>
                  </a:cubicBezTo>
                  <a:cubicBezTo>
                    <a:pt x="801" y="204"/>
                    <a:pt x="813" y="200"/>
                    <a:pt x="816" y="188"/>
                  </a:cubicBezTo>
                  <a:cubicBezTo>
                    <a:pt x="825" y="169"/>
                    <a:pt x="816" y="152"/>
                    <a:pt x="799" y="142"/>
                  </a:cubicBezTo>
                  <a:cubicBezTo>
                    <a:pt x="739" y="116"/>
                    <a:pt x="677" y="97"/>
                    <a:pt x="618" y="80"/>
                  </a:cubicBezTo>
                  <a:cubicBezTo>
                    <a:pt x="554" y="61"/>
                    <a:pt x="492" y="47"/>
                    <a:pt x="430" y="35"/>
                  </a:cubicBezTo>
                  <a:cubicBezTo>
                    <a:pt x="368" y="23"/>
                    <a:pt x="303" y="14"/>
                    <a:pt x="239" y="9"/>
                  </a:cubicBezTo>
                  <a:cubicBezTo>
                    <a:pt x="193" y="4"/>
                    <a:pt x="14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6" name="Google Shape;1566;p22"/>
            <p:cNvSpPr/>
            <p:nvPr/>
          </p:nvSpPr>
          <p:spPr>
            <a:xfrm>
              <a:off x="1530081" y="2253126"/>
              <a:ext cx="32447" cy="6847"/>
            </a:xfrm>
            <a:custGeom>
              <a:avLst/>
              <a:gdLst/>
              <a:ahLst/>
              <a:cxnLst/>
              <a:rect l="l" t="t" r="r" b="b"/>
              <a:pathLst>
                <a:path w="834" h="176" extrusionOk="0">
                  <a:moveTo>
                    <a:pt x="189" y="1"/>
                  </a:moveTo>
                  <a:cubicBezTo>
                    <a:pt x="139" y="1"/>
                    <a:pt x="90" y="4"/>
                    <a:pt x="36" y="13"/>
                  </a:cubicBezTo>
                  <a:cubicBezTo>
                    <a:pt x="22" y="16"/>
                    <a:pt x="10" y="25"/>
                    <a:pt x="5" y="40"/>
                  </a:cubicBezTo>
                  <a:cubicBezTo>
                    <a:pt x="0" y="63"/>
                    <a:pt x="10" y="85"/>
                    <a:pt x="31" y="94"/>
                  </a:cubicBezTo>
                  <a:cubicBezTo>
                    <a:pt x="93" y="118"/>
                    <a:pt x="155" y="130"/>
                    <a:pt x="219" y="142"/>
                  </a:cubicBezTo>
                  <a:cubicBezTo>
                    <a:pt x="281" y="154"/>
                    <a:pt x="346" y="161"/>
                    <a:pt x="410" y="166"/>
                  </a:cubicBezTo>
                  <a:cubicBezTo>
                    <a:pt x="472" y="171"/>
                    <a:pt x="536" y="175"/>
                    <a:pt x="603" y="175"/>
                  </a:cubicBezTo>
                  <a:cubicBezTo>
                    <a:pt x="665" y="175"/>
                    <a:pt x="732" y="171"/>
                    <a:pt x="796" y="163"/>
                  </a:cubicBezTo>
                  <a:cubicBezTo>
                    <a:pt x="810" y="159"/>
                    <a:pt x="820" y="152"/>
                    <a:pt x="827" y="140"/>
                  </a:cubicBezTo>
                  <a:cubicBezTo>
                    <a:pt x="834" y="121"/>
                    <a:pt x="822" y="104"/>
                    <a:pt x="805" y="94"/>
                  </a:cubicBezTo>
                  <a:cubicBezTo>
                    <a:pt x="743" y="73"/>
                    <a:pt x="679" y="59"/>
                    <a:pt x="617" y="47"/>
                  </a:cubicBezTo>
                  <a:cubicBezTo>
                    <a:pt x="555" y="32"/>
                    <a:pt x="493" y="23"/>
                    <a:pt x="427" y="16"/>
                  </a:cubicBezTo>
                  <a:cubicBezTo>
                    <a:pt x="365" y="9"/>
                    <a:pt x="298" y="4"/>
                    <a:pt x="234" y="1"/>
                  </a:cubicBezTo>
                  <a:cubicBezTo>
                    <a:pt x="219" y="1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7" name="Google Shape;1567;p22"/>
            <p:cNvSpPr/>
            <p:nvPr/>
          </p:nvSpPr>
          <p:spPr>
            <a:xfrm>
              <a:off x="1528875" y="2270906"/>
              <a:ext cx="32758" cy="5914"/>
            </a:xfrm>
            <a:custGeom>
              <a:avLst/>
              <a:gdLst/>
              <a:ahLst/>
              <a:cxnLst/>
              <a:rect l="l" t="t" r="r" b="b"/>
              <a:pathLst>
                <a:path w="842" h="152" extrusionOk="0">
                  <a:moveTo>
                    <a:pt x="342" y="1"/>
                  </a:moveTo>
                  <a:cubicBezTo>
                    <a:pt x="306" y="1"/>
                    <a:pt x="270" y="3"/>
                    <a:pt x="234" y="7"/>
                  </a:cubicBezTo>
                  <a:cubicBezTo>
                    <a:pt x="169" y="9"/>
                    <a:pt x="107" y="16"/>
                    <a:pt x="41" y="30"/>
                  </a:cubicBezTo>
                  <a:cubicBezTo>
                    <a:pt x="26" y="33"/>
                    <a:pt x="15" y="45"/>
                    <a:pt x="12" y="59"/>
                  </a:cubicBezTo>
                  <a:cubicBezTo>
                    <a:pt x="0" y="78"/>
                    <a:pt x="15" y="102"/>
                    <a:pt x="36" y="107"/>
                  </a:cubicBezTo>
                  <a:cubicBezTo>
                    <a:pt x="98" y="126"/>
                    <a:pt x="162" y="135"/>
                    <a:pt x="229" y="140"/>
                  </a:cubicBezTo>
                  <a:cubicBezTo>
                    <a:pt x="291" y="150"/>
                    <a:pt x="358" y="150"/>
                    <a:pt x="422" y="152"/>
                  </a:cubicBezTo>
                  <a:cubicBezTo>
                    <a:pt x="484" y="152"/>
                    <a:pt x="551" y="150"/>
                    <a:pt x="615" y="147"/>
                  </a:cubicBezTo>
                  <a:cubicBezTo>
                    <a:pt x="679" y="140"/>
                    <a:pt x="744" y="135"/>
                    <a:pt x="810" y="119"/>
                  </a:cubicBezTo>
                  <a:cubicBezTo>
                    <a:pt x="822" y="116"/>
                    <a:pt x="834" y="107"/>
                    <a:pt x="836" y="95"/>
                  </a:cubicBezTo>
                  <a:cubicBezTo>
                    <a:pt x="841" y="78"/>
                    <a:pt x="829" y="59"/>
                    <a:pt x="813" y="54"/>
                  </a:cubicBezTo>
                  <a:cubicBezTo>
                    <a:pt x="751" y="35"/>
                    <a:pt x="684" y="28"/>
                    <a:pt x="622" y="19"/>
                  </a:cubicBezTo>
                  <a:cubicBezTo>
                    <a:pt x="560" y="9"/>
                    <a:pt x="493" y="4"/>
                    <a:pt x="429" y="4"/>
                  </a:cubicBezTo>
                  <a:cubicBezTo>
                    <a:pt x="400" y="2"/>
                    <a:pt x="371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8" name="Google Shape;1568;p22"/>
            <p:cNvSpPr/>
            <p:nvPr/>
          </p:nvSpPr>
          <p:spPr>
            <a:xfrm>
              <a:off x="1528952" y="2288024"/>
              <a:ext cx="32563" cy="6147"/>
            </a:xfrm>
            <a:custGeom>
              <a:avLst/>
              <a:gdLst/>
              <a:ahLst/>
              <a:cxnLst/>
              <a:rect l="l" t="t" r="r" b="b"/>
              <a:pathLst>
                <a:path w="837" h="158" extrusionOk="0">
                  <a:moveTo>
                    <a:pt x="418" y="0"/>
                  </a:moveTo>
                  <a:cubicBezTo>
                    <a:pt x="356" y="5"/>
                    <a:pt x="289" y="7"/>
                    <a:pt x="225" y="17"/>
                  </a:cubicBezTo>
                  <a:cubicBezTo>
                    <a:pt x="160" y="24"/>
                    <a:pt x="96" y="36"/>
                    <a:pt x="29" y="55"/>
                  </a:cubicBezTo>
                  <a:cubicBezTo>
                    <a:pt x="15" y="60"/>
                    <a:pt x="3" y="72"/>
                    <a:pt x="3" y="88"/>
                  </a:cubicBezTo>
                  <a:cubicBezTo>
                    <a:pt x="1" y="112"/>
                    <a:pt x="15" y="131"/>
                    <a:pt x="36" y="136"/>
                  </a:cubicBezTo>
                  <a:cubicBezTo>
                    <a:pt x="101" y="150"/>
                    <a:pt x="167" y="153"/>
                    <a:pt x="229" y="155"/>
                  </a:cubicBezTo>
                  <a:cubicBezTo>
                    <a:pt x="252" y="156"/>
                    <a:pt x="273" y="157"/>
                    <a:pt x="295" y="157"/>
                  </a:cubicBezTo>
                  <a:cubicBezTo>
                    <a:pt x="342" y="157"/>
                    <a:pt x="387" y="154"/>
                    <a:pt x="432" y="153"/>
                  </a:cubicBezTo>
                  <a:cubicBezTo>
                    <a:pt x="494" y="148"/>
                    <a:pt x="560" y="141"/>
                    <a:pt x="622" y="131"/>
                  </a:cubicBezTo>
                  <a:cubicBezTo>
                    <a:pt x="684" y="124"/>
                    <a:pt x="751" y="112"/>
                    <a:pt x="811" y="91"/>
                  </a:cubicBezTo>
                  <a:cubicBezTo>
                    <a:pt x="823" y="88"/>
                    <a:pt x="834" y="76"/>
                    <a:pt x="834" y="64"/>
                  </a:cubicBezTo>
                  <a:cubicBezTo>
                    <a:pt x="837" y="45"/>
                    <a:pt x="825" y="29"/>
                    <a:pt x="803" y="24"/>
                  </a:cubicBezTo>
                  <a:cubicBezTo>
                    <a:pt x="742" y="12"/>
                    <a:pt x="677" y="7"/>
                    <a:pt x="610" y="5"/>
                  </a:cubicBezTo>
                  <a:cubicBezTo>
                    <a:pt x="549" y="0"/>
                    <a:pt x="482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9" name="Google Shape;1569;p22"/>
            <p:cNvSpPr/>
            <p:nvPr/>
          </p:nvSpPr>
          <p:spPr>
            <a:xfrm>
              <a:off x="1530820" y="2304597"/>
              <a:ext cx="32174" cy="7197"/>
            </a:xfrm>
            <a:custGeom>
              <a:avLst/>
              <a:gdLst/>
              <a:ahLst/>
              <a:cxnLst/>
              <a:rect l="l" t="t" r="r" b="b"/>
              <a:pathLst>
                <a:path w="827" h="185" extrusionOk="0">
                  <a:moveTo>
                    <a:pt x="598" y="1"/>
                  </a:moveTo>
                  <a:cubicBezTo>
                    <a:pt x="536" y="1"/>
                    <a:pt x="470" y="5"/>
                    <a:pt x="405" y="12"/>
                  </a:cubicBezTo>
                  <a:cubicBezTo>
                    <a:pt x="343" y="22"/>
                    <a:pt x="277" y="29"/>
                    <a:pt x="215" y="43"/>
                  </a:cubicBezTo>
                  <a:cubicBezTo>
                    <a:pt x="153" y="55"/>
                    <a:pt x="86" y="72"/>
                    <a:pt x="27" y="96"/>
                  </a:cubicBezTo>
                  <a:cubicBezTo>
                    <a:pt x="12" y="103"/>
                    <a:pt x="3" y="115"/>
                    <a:pt x="3" y="129"/>
                  </a:cubicBezTo>
                  <a:cubicBezTo>
                    <a:pt x="0" y="153"/>
                    <a:pt x="17" y="174"/>
                    <a:pt x="38" y="174"/>
                  </a:cubicBezTo>
                  <a:cubicBezTo>
                    <a:pt x="81" y="182"/>
                    <a:pt x="120" y="185"/>
                    <a:pt x="160" y="185"/>
                  </a:cubicBezTo>
                  <a:cubicBezTo>
                    <a:pt x="185" y="185"/>
                    <a:pt x="210" y="183"/>
                    <a:pt x="236" y="182"/>
                  </a:cubicBezTo>
                  <a:cubicBezTo>
                    <a:pt x="300" y="179"/>
                    <a:pt x="362" y="174"/>
                    <a:pt x="429" y="165"/>
                  </a:cubicBezTo>
                  <a:cubicBezTo>
                    <a:pt x="493" y="155"/>
                    <a:pt x="558" y="144"/>
                    <a:pt x="617" y="129"/>
                  </a:cubicBezTo>
                  <a:cubicBezTo>
                    <a:pt x="679" y="115"/>
                    <a:pt x="741" y="98"/>
                    <a:pt x="801" y="74"/>
                  </a:cubicBezTo>
                  <a:cubicBezTo>
                    <a:pt x="813" y="70"/>
                    <a:pt x="822" y="60"/>
                    <a:pt x="825" y="48"/>
                  </a:cubicBezTo>
                  <a:cubicBezTo>
                    <a:pt x="827" y="32"/>
                    <a:pt x="813" y="12"/>
                    <a:pt x="791" y="10"/>
                  </a:cubicBezTo>
                  <a:cubicBezTo>
                    <a:pt x="727" y="1"/>
                    <a:pt x="660" y="1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0" name="Google Shape;1570;p22"/>
            <p:cNvSpPr/>
            <p:nvPr/>
          </p:nvSpPr>
          <p:spPr>
            <a:xfrm>
              <a:off x="1533777" y="2320899"/>
              <a:ext cx="31824" cy="8754"/>
            </a:xfrm>
            <a:custGeom>
              <a:avLst/>
              <a:gdLst/>
              <a:ahLst/>
              <a:cxnLst/>
              <a:rect l="l" t="t" r="r" b="b"/>
              <a:pathLst>
                <a:path w="818" h="225" extrusionOk="0">
                  <a:moveTo>
                    <a:pt x="752" y="0"/>
                  </a:moveTo>
                  <a:cubicBezTo>
                    <a:pt x="695" y="0"/>
                    <a:pt x="639" y="6"/>
                    <a:pt x="582" y="10"/>
                  </a:cubicBezTo>
                  <a:cubicBezTo>
                    <a:pt x="517" y="18"/>
                    <a:pt x="453" y="25"/>
                    <a:pt x="391" y="37"/>
                  </a:cubicBezTo>
                  <a:cubicBezTo>
                    <a:pt x="329" y="48"/>
                    <a:pt x="267" y="65"/>
                    <a:pt x="203" y="79"/>
                  </a:cubicBezTo>
                  <a:cubicBezTo>
                    <a:pt x="141" y="96"/>
                    <a:pt x="79" y="118"/>
                    <a:pt x="22" y="144"/>
                  </a:cubicBezTo>
                  <a:cubicBezTo>
                    <a:pt x="10" y="151"/>
                    <a:pt x="1" y="165"/>
                    <a:pt x="1" y="179"/>
                  </a:cubicBezTo>
                  <a:cubicBezTo>
                    <a:pt x="1" y="203"/>
                    <a:pt x="20" y="222"/>
                    <a:pt x="41" y="225"/>
                  </a:cubicBezTo>
                  <a:cubicBezTo>
                    <a:pt x="108" y="225"/>
                    <a:pt x="172" y="222"/>
                    <a:pt x="236" y="213"/>
                  </a:cubicBezTo>
                  <a:cubicBezTo>
                    <a:pt x="298" y="203"/>
                    <a:pt x="365" y="196"/>
                    <a:pt x="427" y="179"/>
                  </a:cubicBezTo>
                  <a:cubicBezTo>
                    <a:pt x="489" y="165"/>
                    <a:pt x="553" y="151"/>
                    <a:pt x="613" y="132"/>
                  </a:cubicBezTo>
                  <a:cubicBezTo>
                    <a:pt x="675" y="115"/>
                    <a:pt x="734" y="94"/>
                    <a:pt x="794" y="68"/>
                  </a:cubicBezTo>
                  <a:cubicBezTo>
                    <a:pt x="806" y="60"/>
                    <a:pt x="815" y="48"/>
                    <a:pt x="815" y="37"/>
                  </a:cubicBezTo>
                  <a:cubicBezTo>
                    <a:pt x="818" y="20"/>
                    <a:pt x="799" y="1"/>
                    <a:pt x="780" y="1"/>
                  </a:cubicBezTo>
                  <a:cubicBezTo>
                    <a:pt x="770" y="1"/>
                    <a:pt x="761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1" name="Google Shape;1571;p22"/>
            <p:cNvSpPr/>
            <p:nvPr/>
          </p:nvSpPr>
          <p:spPr>
            <a:xfrm>
              <a:off x="1655199" y="2079571"/>
              <a:ext cx="11127" cy="31046"/>
            </a:xfrm>
            <a:custGeom>
              <a:avLst/>
              <a:gdLst/>
              <a:ahLst/>
              <a:cxnLst/>
              <a:rect l="l" t="t" r="r" b="b"/>
              <a:pathLst>
                <a:path w="286" h="798" extrusionOk="0">
                  <a:moveTo>
                    <a:pt x="47" y="1"/>
                  </a:moveTo>
                  <a:cubicBezTo>
                    <a:pt x="39" y="1"/>
                    <a:pt x="30" y="3"/>
                    <a:pt x="22" y="8"/>
                  </a:cubicBezTo>
                  <a:cubicBezTo>
                    <a:pt x="7" y="17"/>
                    <a:pt x="0" y="32"/>
                    <a:pt x="0" y="44"/>
                  </a:cubicBezTo>
                  <a:cubicBezTo>
                    <a:pt x="3" y="110"/>
                    <a:pt x="12" y="175"/>
                    <a:pt x="26" y="237"/>
                  </a:cubicBezTo>
                  <a:cubicBezTo>
                    <a:pt x="43" y="301"/>
                    <a:pt x="57" y="363"/>
                    <a:pt x="76" y="422"/>
                  </a:cubicBezTo>
                  <a:cubicBezTo>
                    <a:pt x="95" y="482"/>
                    <a:pt x="117" y="544"/>
                    <a:pt x="141" y="603"/>
                  </a:cubicBezTo>
                  <a:cubicBezTo>
                    <a:pt x="165" y="663"/>
                    <a:pt x="191" y="723"/>
                    <a:pt x="224" y="780"/>
                  </a:cubicBezTo>
                  <a:cubicBezTo>
                    <a:pt x="232" y="791"/>
                    <a:pt x="243" y="798"/>
                    <a:pt x="253" y="798"/>
                  </a:cubicBezTo>
                  <a:cubicBezTo>
                    <a:pt x="259" y="798"/>
                    <a:pt x="264" y="796"/>
                    <a:pt x="269" y="792"/>
                  </a:cubicBezTo>
                  <a:cubicBezTo>
                    <a:pt x="281" y="782"/>
                    <a:pt x="286" y="770"/>
                    <a:pt x="284" y="758"/>
                  </a:cubicBezTo>
                  <a:cubicBezTo>
                    <a:pt x="281" y="694"/>
                    <a:pt x="272" y="630"/>
                    <a:pt x="260" y="565"/>
                  </a:cubicBezTo>
                  <a:cubicBezTo>
                    <a:pt x="248" y="503"/>
                    <a:pt x="234" y="439"/>
                    <a:pt x="219" y="377"/>
                  </a:cubicBezTo>
                  <a:cubicBezTo>
                    <a:pt x="200" y="315"/>
                    <a:pt x="184" y="256"/>
                    <a:pt x="160" y="196"/>
                  </a:cubicBezTo>
                  <a:cubicBezTo>
                    <a:pt x="136" y="137"/>
                    <a:pt x="112" y="77"/>
                    <a:pt x="79" y="20"/>
                  </a:cubicBezTo>
                  <a:cubicBezTo>
                    <a:pt x="71" y="7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2" name="Google Shape;1572;p22"/>
            <p:cNvSpPr/>
            <p:nvPr/>
          </p:nvSpPr>
          <p:spPr>
            <a:xfrm>
              <a:off x="1672784" y="2074980"/>
              <a:ext cx="8948" cy="31630"/>
            </a:xfrm>
            <a:custGeom>
              <a:avLst/>
              <a:gdLst/>
              <a:ahLst/>
              <a:cxnLst/>
              <a:rect l="l" t="t" r="r" b="b"/>
              <a:pathLst>
                <a:path w="230" h="813" extrusionOk="0">
                  <a:moveTo>
                    <a:pt x="48" y="1"/>
                  </a:moveTo>
                  <a:cubicBezTo>
                    <a:pt x="43" y="1"/>
                    <a:pt x="37" y="2"/>
                    <a:pt x="32" y="4"/>
                  </a:cubicBezTo>
                  <a:cubicBezTo>
                    <a:pt x="15" y="9"/>
                    <a:pt x="8" y="23"/>
                    <a:pt x="8" y="40"/>
                  </a:cubicBezTo>
                  <a:cubicBezTo>
                    <a:pt x="1" y="104"/>
                    <a:pt x="10" y="171"/>
                    <a:pt x="15" y="235"/>
                  </a:cubicBezTo>
                  <a:cubicBezTo>
                    <a:pt x="25" y="302"/>
                    <a:pt x="36" y="366"/>
                    <a:pt x="48" y="426"/>
                  </a:cubicBezTo>
                  <a:cubicBezTo>
                    <a:pt x="65" y="490"/>
                    <a:pt x="79" y="552"/>
                    <a:pt x="96" y="612"/>
                  </a:cubicBezTo>
                  <a:cubicBezTo>
                    <a:pt x="115" y="674"/>
                    <a:pt x="134" y="733"/>
                    <a:pt x="163" y="793"/>
                  </a:cubicBezTo>
                  <a:cubicBezTo>
                    <a:pt x="168" y="805"/>
                    <a:pt x="181" y="812"/>
                    <a:pt x="194" y="812"/>
                  </a:cubicBezTo>
                  <a:cubicBezTo>
                    <a:pt x="199" y="812"/>
                    <a:pt x="204" y="811"/>
                    <a:pt x="208" y="810"/>
                  </a:cubicBezTo>
                  <a:cubicBezTo>
                    <a:pt x="220" y="805"/>
                    <a:pt x="225" y="793"/>
                    <a:pt x="227" y="781"/>
                  </a:cubicBezTo>
                  <a:cubicBezTo>
                    <a:pt x="229" y="717"/>
                    <a:pt x="227" y="650"/>
                    <a:pt x="222" y="588"/>
                  </a:cubicBezTo>
                  <a:cubicBezTo>
                    <a:pt x="215" y="526"/>
                    <a:pt x="208" y="459"/>
                    <a:pt x="194" y="397"/>
                  </a:cubicBezTo>
                  <a:cubicBezTo>
                    <a:pt x="182" y="333"/>
                    <a:pt x="170" y="271"/>
                    <a:pt x="153" y="209"/>
                  </a:cubicBezTo>
                  <a:cubicBezTo>
                    <a:pt x="134" y="147"/>
                    <a:pt x="115" y="83"/>
                    <a:pt x="87" y="23"/>
                  </a:cubicBezTo>
                  <a:cubicBezTo>
                    <a:pt x="81" y="9"/>
                    <a:pt x="65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3" name="Google Shape;1573;p22"/>
            <p:cNvSpPr/>
            <p:nvPr/>
          </p:nvSpPr>
          <p:spPr>
            <a:xfrm>
              <a:off x="1691070" y="2072451"/>
              <a:ext cx="6769" cy="32097"/>
            </a:xfrm>
            <a:custGeom>
              <a:avLst/>
              <a:gdLst/>
              <a:ahLst/>
              <a:cxnLst/>
              <a:rect l="l" t="t" r="r" b="b"/>
              <a:pathLst>
                <a:path w="174" h="825" extrusionOk="0">
                  <a:moveTo>
                    <a:pt x="51" y="1"/>
                  </a:moveTo>
                  <a:cubicBezTo>
                    <a:pt x="47" y="1"/>
                    <a:pt x="42" y="1"/>
                    <a:pt x="38" y="3"/>
                  </a:cubicBezTo>
                  <a:cubicBezTo>
                    <a:pt x="24" y="10"/>
                    <a:pt x="12" y="22"/>
                    <a:pt x="12" y="34"/>
                  </a:cubicBezTo>
                  <a:cubicBezTo>
                    <a:pt x="0" y="98"/>
                    <a:pt x="0" y="162"/>
                    <a:pt x="2" y="227"/>
                  </a:cubicBezTo>
                  <a:cubicBezTo>
                    <a:pt x="5" y="293"/>
                    <a:pt x="12" y="355"/>
                    <a:pt x="17" y="420"/>
                  </a:cubicBezTo>
                  <a:cubicBezTo>
                    <a:pt x="24" y="484"/>
                    <a:pt x="36" y="548"/>
                    <a:pt x="48" y="610"/>
                  </a:cubicBezTo>
                  <a:cubicBezTo>
                    <a:pt x="62" y="674"/>
                    <a:pt x="76" y="736"/>
                    <a:pt x="98" y="798"/>
                  </a:cubicBezTo>
                  <a:cubicBezTo>
                    <a:pt x="101" y="815"/>
                    <a:pt x="115" y="824"/>
                    <a:pt x="130" y="824"/>
                  </a:cubicBezTo>
                  <a:cubicBezTo>
                    <a:pt x="134" y="824"/>
                    <a:pt x="139" y="824"/>
                    <a:pt x="143" y="822"/>
                  </a:cubicBezTo>
                  <a:cubicBezTo>
                    <a:pt x="155" y="817"/>
                    <a:pt x="162" y="808"/>
                    <a:pt x="162" y="794"/>
                  </a:cubicBezTo>
                  <a:cubicBezTo>
                    <a:pt x="172" y="727"/>
                    <a:pt x="174" y="665"/>
                    <a:pt x="174" y="598"/>
                  </a:cubicBezTo>
                  <a:cubicBezTo>
                    <a:pt x="174" y="536"/>
                    <a:pt x="172" y="472"/>
                    <a:pt x="167" y="405"/>
                  </a:cubicBezTo>
                  <a:cubicBezTo>
                    <a:pt x="160" y="343"/>
                    <a:pt x="150" y="277"/>
                    <a:pt x="138" y="215"/>
                  </a:cubicBezTo>
                  <a:cubicBezTo>
                    <a:pt x="126" y="153"/>
                    <a:pt x="112" y="86"/>
                    <a:pt x="91" y="27"/>
                  </a:cubicBezTo>
                  <a:cubicBezTo>
                    <a:pt x="85" y="11"/>
                    <a:pt x="68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22"/>
            <p:cNvSpPr/>
            <p:nvPr/>
          </p:nvSpPr>
          <p:spPr>
            <a:xfrm>
              <a:off x="1708655" y="2071401"/>
              <a:ext cx="6069" cy="32213"/>
            </a:xfrm>
            <a:custGeom>
              <a:avLst/>
              <a:gdLst/>
              <a:ahLst/>
              <a:cxnLst/>
              <a:rect l="l" t="t" r="r" b="b"/>
              <a:pathLst>
                <a:path w="156" h="828" extrusionOk="0">
                  <a:moveTo>
                    <a:pt x="68" y="1"/>
                  </a:moveTo>
                  <a:cubicBezTo>
                    <a:pt x="66" y="1"/>
                    <a:pt x="64" y="1"/>
                    <a:pt x="63" y="1"/>
                  </a:cubicBezTo>
                  <a:cubicBezTo>
                    <a:pt x="48" y="3"/>
                    <a:pt x="36" y="15"/>
                    <a:pt x="32" y="30"/>
                  </a:cubicBezTo>
                  <a:cubicBezTo>
                    <a:pt x="17" y="94"/>
                    <a:pt x="8" y="158"/>
                    <a:pt x="5" y="225"/>
                  </a:cubicBezTo>
                  <a:cubicBezTo>
                    <a:pt x="1" y="287"/>
                    <a:pt x="1" y="351"/>
                    <a:pt x="3" y="416"/>
                  </a:cubicBezTo>
                  <a:cubicBezTo>
                    <a:pt x="5" y="478"/>
                    <a:pt x="13" y="542"/>
                    <a:pt x="17" y="609"/>
                  </a:cubicBezTo>
                  <a:cubicBezTo>
                    <a:pt x="24" y="673"/>
                    <a:pt x="39" y="737"/>
                    <a:pt x="53" y="799"/>
                  </a:cubicBezTo>
                  <a:cubicBezTo>
                    <a:pt x="59" y="816"/>
                    <a:pt x="71" y="827"/>
                    <a:pt x="85" y="827"/>
                  </a:cubicBezTo>
                  <a:cubicBezTo>
                    <a:pt x="88" y="827"/>
                    <a:pt x="92" y="827"/>
                    <a:pt x="96" y="825"/>
                  </a:cubicBezTo>
                  <a:cubicBezTo>
                    <a:pt x="108" y="823"/>
                    <a:pt x="115" y="811"/>
                    <a:pt x="120" y="799"/>
                  </a:cubicBezTo>
                  <a:cubicBezTo>
                    <a:pt x="134" y="737"/>
                    <a:pt x="144" y="670"/>
                    <a:pt x="146" y="609"/>
                  </a:cubicBezTo>
                  <a:cubicBezTo>
                    <a:pt x="151" y="547"/>
                    <a:pt x="155" y="480"/>
                    <a:pt x="155" y="416"/>
                  </a:cubicBezTo>
                  <a:cubicBezTo>
                    <a:pt x="155" y="351"/>
                    <a:pt x="151" y="287"/>
                    <a:pt x="146" y="225"/>
                  </a:cubicBezTo>
                  <a:cubicBezTo>
                    <a:pt x="139" y="161"/>
                    <a:pt x="132" y="96"/>
                    <a:pt x="113" y="30"/>
                  </a:cubicBezTo>
                  <a:cubicBezTo>
                    <a:pt x="108" y="12"/>
                    <a:pt x="88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5" name="Google Shape;1575;p22"/>
            <p:cNvSpPr/>
            <p:nvPr/>
          </p:nvSpPr>
          <p:spPr>
            <a:xfrm>
              <a:off x="1725889" y="2071984"/>
              <a:ext cx="6264" cy="32019"/>
            </a:xfrm>
            <a:custGeom>
              <a:avLst/>
              <a:gdLst/>
              <a:ahLst/>
              <a:cxnLst/>
              <a:rect l="l" t="t" r="r" b="b"/>
              <a:pathLst>
                <a:path w="161" h="823" extrusionOk="0">
                  <a:moveTo>
                    <a:pt x="103" y="0"/>
                  </a:moveTo>
                  <a:cubicBezTo>
                    <a:pt x="102" y="0"/>
                    <a:pt x="100" y="0"/>
                    <a:pt x="98" y="0"/>
                  </a:cubicBezTo>
                  <a:cubicBezTo>
                    <a:pt x="84" y="3"/>
                    <a:pt x="72" y="12"/>
                    <a:pt x="65" y="27"/>
                  </a:cubicBezTo>
                  <a:cubicBezTo>
                    <a:pt x="46" y="89"/>
                    <a:pt x="34" y="153"/>
                    <a:pt x="25" y="215"/>
                  </a:cubicBezTo>
                  <a:cubicBezTo>
                    <a:pt x="15" y="277"/>
                    <a:pt x="10" y="343"/>
                    <a:pt x="5" y="405"/>
                  </a:cubicBezTo>
                  <a:cubicBezTo>
                    <a:pt x="3" y="467"/>
                    <a:pt x="1" y="534"/>
                    <a:pt x="3" y="596"/>
                  </a:cubicBezTo>
                  <a:cubicBezTo>
                    <a:pt x="5" y="663"/>
                    <a:pt x="10" y="725"/>
                    <a:pt x="22" y="789"/>
                  </a:cubicBezTo>
                  <a:cubicBezTo>
                    <a:pt x="22" y="811"/>
                    <a:pt x="36" y="823"/>
                    <a:pt x="53" y="823"/>
                  </a:cubicBezTo>
                  <a:cubicBezTo>
                    <a:pt x="55" y="823"/>
                    <a:pt x="56" y="822"/>
                    <a:pt x="58" y="822"/>
                  </a:cubicBezTo>
                  <a:cubicBezTo>
                    <a:pt x="70" y="820"/>
                    <a:pt x="82" y="810"/>
                    <a:pt x="84" y="798"/>
                  </a:cubicBezTo>
                  <a:cubicBezTo>
                    <a:pt x="106" y="736"/>
                    <a:pt x="117" y="675"/>
                    <a:pt x="129" y="610"/>
                  </a:cubicBezTo>
                  <a:cubicBezTo>
                    <a:pt x="141" y="548"/>
                    <a:pt x="148" y="482"/>
                    <a:pt x="153" y="420"/>
                  </a:cubicBezTo>
                  <a:cubicBezTo>
                    <a:pt x="158" y="358"/>
                    <a:pt x="160" y="291"/>
                    <a:pt x="160" y="227"/>
                  </a:cubicBezTo>
                  <a:cubicBezTo>
                    <a:pt x="160" y="165"/>
                    <a:pt x="156" y="98"/>
                    <a:pt x="146" y="34"/>
                  </a:cubicBezTo>
                  <a:cubicBezTo>
                    <a:pt x="142" y="14"/>
                    <a:pt x="123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6" name="Google Shape;1576;p22"/>
            <p:cNvSpPr/>
            <p:nvPr/>
          </p:nvSpPr>
          <p:spPr>
            <a:xfrm>
              <a:off x="1742191" y="2073813"/>
              <a:ext cx="8014" cy="31941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158" y="1"/>
                  </a:moveTo>
                  <a:cubicBezTo>
                    <a:pt x="156" y="1"/>
                    <a:pt x="155" y="1"/>
                    <a:pt x="153" y="1"/>
                  </a:cubicBezTo>
                  <a:cubicBezTo>
                    <a:pt x="134" y="3"/>
                    <a:pt x="122" y="13"/>
                    <a:pt x="118" y="25"/>
                  </a:cubicBezTo>
                  <a:cubicBezTo>
                    <a:pt x="91" y="84"/>
                    <a:pt x="72" y="146"/>
                    <a:pt x="61" y="211"/>
                  </a:cubicBezTo>
                  <a:cubicBezTo>
                    <a:pt x="46" y="273"/>
                    <a:pt x="34" y="335"/>
                    <a:pt x="25" y="396"/>
                  </a:cubicBezTo>
                  <a:cubicBezTo>
                    <a:pt x="15" y="461"/>
                    <a:pt x="10" y="525"/>
                    <a:pt x="8" y="592"/>
                  </a:cubicBezTo>
                  <a:cubicBezTo>
                    <a:pt x="3" y="654"/>
                    <a:pt x="1" y="718"/>
                    <a:pt x="10" y="787"/>
                  </a:cubicBezTo>
                  <a:cubicBezTo>
                    <a:pt x="8" y="807"/>
                    <a:pt x="22" y="821"/>
                    <a:pt x="40" y="821"/>
                  </a:cubicBezTo>
                  <a:cubicBezTo>
                    <a:pt x="41" y="821"/>
                    <a:pt x="42" y="821"/>
                    <a:pt x="44" y="820"/>
                  </a:cubicBezTo>
                  <a:cubicBezTo>
                    <a:pt x="56" y="818"/>
                    <a:pt x="68" y="809"/>
                    <a:pt x="72" y="797"/>
                  </a:cubicBezTo>
                  <a:cubicBezTo>
                    <a:pt x="96" y="737"/>
                    <a:pt x="118" y="675"/>
                    <a:pt x="132" y="611"/>
                  </a:cubicBezTo>
                  <a:cubicBezTo>
                    <a:pt x="151" y="549"/>
                    <a:pt x="163" y="487"/>
                    <a:pt x="175" y="423"/>
                  </a:cubicBezTo>
                  <a:cubicBezTo>
                    <a:pt x="187" y="361"/>
                    <a:pt x="194" y="296"/>
                    <a:pt x="199" y="232"/>
                  </a:cubicBezTo>
                  <a:cubicBezTo>
                    <a:pt x="203" y="170"/>
                    <a:pt x="206" y="106"/>
                    <a:pt x="199" y="37"/>
                  </a:cubicBezTo>
                  <a:cubicBezTo>
                    <a:pt x="194" y="17"/>
                    <a:pt x="177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22"/>
            <p:cNvSpPr/>
            <p:nvPr/>
          </p:nvSpPr>
          <p:spPr>
            <a:xfrm>
              <a:off x="1758258" y="2077548"/>
              <a:ext cx="9765" cy="31357"/>
            </a:xfrm>
            <a:custGeom>
              <a:avLst/>
              <a:gdLst/>
              <a:ahLst/>
              <a:cxnLst/>
              <a:rect l="l" t="t" r="r" b="b"/>
              <a:pathLst>
                <a:path w="251" h="806" extrusionOk="0">
                  <a:moveTo>
                    <a:pt x="207" y="0"/>
                  </a:moveTo>
                  <a:cubicBezTo>
                    <a:pt x="191" y="0"/>
                    <a:pt x="176" y="10"/>
                    <a:pt x="172" y="22"/>
                  </a:cubicBezTo>
                  <a:cubicBezTo>
                    <a:pt x="141" y="81"/>
                    <a:pt x="117" y="141"/>
                    <a:pt x="100" y="200"/>
                  </a:cubicBezTo>
                  <a:cubicBezTo>
                    <a:pt x="79" y="260"/>
                    <a:pt x="64" y="322"/>
                    <a:pt x="50" y="384"/>
                  </a:cubicBezTo>
                  <a:cubicBezTo>
                    <a:pt x="33" y="446"/>
                    <a:pt x="22" y="510"/>
                    <a:pt x="17" y="572"/>
                  </a:cubicBezTo>
                  <a:cubicBezTo>
                    <a:pt x="7" y="634"/>
                    <a:pt x="2" y="701"/>
                    <a:pt x="2" y="765"/>
                  </a:cubicBezTo>
                  <a:cubicBezTo>
                    <a:pt x="0" y="789"/>
                    <a:pt x="14" y="805"/>
                    <a:pt x="31" y="805"/>
                  </a:cubicBezTo>
                  <a:cubicBezTo>
                    <a:pt x="48" y="805"/>
                    <a:pt x="55" y="796"/>
                    <a:pt x="62" y="784"/>
                  </a:cubicBezTo>
                  <a:cubicBezTo>
                    <a:pt x="91" y="724"/>
                    <a:pt x="114" y="665"/>
                    <a:pt x="136" y="605"/>
                  </a:cubicBezTo>
                  <a:cubicBezTo>
                    <a:pt x="157" y="546"/>
                    <a:pt x="174" y="484"/>
                    <a:pt x="193" y="420"/>
                  </a:cubicBezTo>
                  <a:cubicBezTo>
                    <a:pt x="207" y="358"/>
                    <a:pt x="222" y="296"/>
                    <a:pt x="231" y="234"/>
                  </a:cubicBezTo>
                  <a:cubicBezTo>
                    <a:pt x="243" y="169"/>
                    <a:pt x="250" y="105"/>
                    <a:pt x="250" y="38"/>
                  </a:cubicBezTo>
                  <a:cubicBezTo>
                    <a:pt x="250" y="19"/>
                    <a:pt x="229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22"/>
            <p:cNvSpPr/>
            <p:nvPr/>
          </p:nvSpPr>
          <p:spPr>
            <a:xfrm>
              <a:off x="1773548" y="2082411"/>
              <a:ext cx="12177" cy="30774"/>
            </a:xfrm>
            <a:custGeom>
              <a:avLst/>
              <a:gdLst/>
              <a:ahLst/>
              <a:cxnLst/>
              <a:rect l="l" t="t" r="r" b="b"/>
              <a:pathLst>
                <a:path w="313" h="791" extrusionOk="0">
                  <a:moveTo>
                    <a:pt x="261" y="0"/>
                  </a:moveTo>
                  <a:cubicBezTo>
                    <a:pt x="248" y="0"/>
                    <a:pt x="239" y="8"/>
                    <a:pt x="231" y="18"/>
                  </a:cubicBezTo>
                  <a:cubicBezTo>
                    <a:pt x="195" y="75"/>
                    <a:pt x="169" y="135"/>
                    <a:pt x="145" y="192"/>
                  </a:cubicBezTo>
                  <a:cubicBezTo>
                    <a:pt x="122" y="252"/>
                    <a:pt x="100" y="311"/>
                    <a:pt x="79" y="373"/>
                  </a:cubicBezTo>
                  <a:cubicBezTo>
                    <a:pt x="62" y="435"/>
                    <a:pt x="43" y="495"/>
                    <a:pt x="31" y="557"/>
                  </a:cubicBezTo>
                  <a:cubicBezTo>
                    <a:pt x="19" y="619"/>
                    <a:pt x="7" y="685"/>
                    <a:pt x="3" y="752"/>
                  </a:cubicBezTo>
                  <a:cubicBezTo>
                    <a:pt x="0" y="771"/>
                    <a:pt x="14" y="790"/>
                    <a:pt x="31" y="790"/>
                  </a:cubicBezTo>
                  <a:cubicBezTo>
                    <a:pt x="48" y="790"/>
                    <a:pt x="60" y="781"/>
                    <a:pt x="64" y="771"/>
                  </a:cubicBezTo>
                  <a:cubicBezTo>
                    <a:pt x="100" y="716"/>
                    <a:pt x="126" y="657"/>
                    <a:pt x="155" y="599"/>
                  </a:cubicBezTo>
                  <a:cubicBezTo>
                    <a:pt x="181" y="540"/>
                    <a:pt x="205" y="480"/>
                    <a:pt x="222" y="421"/>
                  </a:cubicBezTo>
                  <a:cubicBezTo>
                    <a:pt x="243" y="361"/>
                    <a:pt x="260" y="299"/>
                    <a:pt x="276" y="235"/>
                  </a:cubicBezTo>
                  <a:cubicBezTo>
                    <a:pt x="291" y="173"/>
                    <a:pt x="303" y="111"/>
                    <a:pt x="307" y="42"/>
                  </a:cubicBezTo>
                  <a:cubicBezTo>
                    <a:pt x="312" y="21"/>
                    <a:pt x="291" y="4"/>
                    <a:pt x="269" y="2"/>
                  </a:cubicBezTo>
                  <a:cubicBezTo>
                    <a:pt x="266" y="1"/>
                    <a:pt x="26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22"/>
            <p:cNvSpPr/>
            <p:nvPr/>
          </p:nvSpPr>
          <p:spPr>
            <a:xfrm>
              <a:off x="1788565" y="2088908"/>
              <a:ext cx="14200" cy="29840"/>
            </a:xfrm>
            <a:custGeom>
              <a:avLst/>
              <a:gdLst/>
              <a:ahLst/>
              <a:cxnLst/>
              <a:rect l="l" t="t" r="r" b="b"/>
              <a:pathLst>
                <a:path w="365" h="767" extrusionOk="0">
                  <a:moveTo>
                    <a:pt x="316" y="0"/>
                  </a:moveTo>
                  <a:cubicBezTo>
                    <a:pt x="305" y="0"/>
                    <a:pt x="294" y="8"/>
                    <a:pt x="286" y="16"/>
                  </a:cubicBezTo>
                  <a:cubicBezTo>
                    <a:pt x="248" y="68"/>
                    <a:pt x="214" y="125"/>
                    <a:pt x="186" y="182"/>
                  </a:cubicBezTo>
                  <a:cubicBezTo>
                    <a:pt x="155" y="240"/>
                    <a:pt x="131" y="299"/>
                    <a:pt x="107" y="359"/>
                  </a:cubicBezTo>
                  <a:cubicBezTo>
                    <a:pt x="83" y="418"/>
                    <a:pt x="62" y="478"/>
                    <a:pt x="45" y="540"/>
                  </a:cubicBezTo>
                  <a:cubicBezTo>
                    <a:pt x="26" y="602"/>
                    <a:pt x="10" y="664"/>
                    <a:pt x="0" y="728"/>
                  </a:cubicBezTo>
                  <a:cubicBezTo>
                    <a:pt x="0" y="745"/>
                    <a:pt x="12" y="764"/>
                    <a:pt x="31" y="766"/>
                  </a:cubicBezTo>
                  <a:cubicBezTo>
                    <a:pt x="33" y="766"/>
                    <a:pt x="34" y="766"/>
                    <a:pt x="35" y="766"/>
                  </a:cubicBezTo>
                  <a:cubicBezTo>
                    <a:pt x="48" y="766"/>
                    <a:pt x="58" y="758"/>
                    <a:pt x="62" y="752"/>
                  </a:cubicBezTo>
                  <a:cubicBezTo>
                    <a:pt x="102" y="697"/>
                    <a:pt x="133" y="640"/>
                    <a:pt x="164" y="585"/>
                  </a:cubicBezTo>
                  <a:cubicBezTo>
                    <a:pt x="193" y="528"/>
                    <a:pt x="224" y="468"/>
                    <a:pt x="248" y="411"/>
                  </a:cubicBezTo>
                  <a:cubicBezTo>
                    <a:pt x="274" y="352"/>
                    <a:pt x="295" y="292"/>
                    <a:pt x="317" y="232"/>
                  </a:cubicBezTo>
                  <a:cubicBezTo>
                    <a:pt x="336" y="173"/>
                    <a:pt x="353" y="111"/>
                    <a:pt x="360" y="44"/>
                  </a:cubicBezTo>
                  <a:cubicBezTo>
                    <a:pt x="364" y="25"/>
                    <a:pt x="345" y="4"/>
                    <a:pt x="324" y="1"/>
                  </a:cubicBezTo>
                  <a:cubicBezTo>
                    <a:pt x="321" y="0"/>
                    <a:pt x="319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22"/>
            <p:cNvSpPr/>
            <p:nvPr/>
          </p:nvSpPr>
          <p:spPr>
            <a:xfrm>
              <a:off x="1803194" y="2096300"/>
              <a:ext cx="16457" cy="29023"/>
            </a:xfrm>
            <a:custGeom>
              <a:avLst/>
              <a:gdLst/>
              <a:ahLst/>
              <a:cxnLst/>
              <a:rect l="l" t="t" r="r" b="b"/>
              <a:pathLst>
                <a:path w="423" h="746" extrusionOk="0">
                  <a:moveTo>
                    <a:pt x="374" y="0"/>
                  </a:moveTo>
                  <a:cubicBezTo>
                    <a:pt x="363" y="0"/>
                    <a:pt x="351" y="6"/>
                    <a:pt x="346" y="14"/>
                  </a:cubicBezTo>
                  <a:cubicBezTo>
                    <a:pt x="301" y="64"/>
                    <a:pt x="265" y="116"/>
                    <a:pt x="231" y="171"/>
                  </a:cubicBezTo>
                  <a:cubicBezTo>
                    <a:pt x="198" y="223"/>
                    <a:pt x="170" y="283"/>
                    <a:pt x="139" y="340"/>
                  </a:cubicBezTo>
                  <a:cubicBezTo>
                    <a:pt x="112" y="397"/>
                    <a:pt x="86" y="457"/>
                    <a:pt x="65" y="516"/>
                  </a:cubicBezTo>
                  <a:cubicBezTo>
                    <a:pt x="41" y="576"/>
                    <a:pt x="19" y="638"/>
                    <a:pt x="5" y="700"/>
                  </a:cubicBezTo>
                  <a:cubicBezTo>
                    <a:pt x="0" y="721"/>
                    <a:pt x="8" y="740"/>
                    <a:pt x="29" y="745"/>
                  </a:cubicBezTo>
                  <a:cubicBezTo>
                    <a:pt x="31" y="746"/>
                    <a:pt x="34" y="746"/>
                    <a:pt x="36" y="746"/>
                  </a:cubicBezTo>
                  <a:cubicBezTo>
                    <a:pt x="47" y="746"/>
                    <a:pt x="57" y="741"/>
                    <a:pt x="65" y="731"/>
                  </a:cubicBezTo>
                  <a:cubicBezTo>
                    <a:pt x="108" y="681"/>
                    <a:pt x="143" y="626"/>
                    <a:pt x="179" y="574"/>
                  </a:cubicBezTo>
                  <a:cubicBezTo>
                    <a:pt x="215" y="519"/>
                    <a:pt x="243" y="462"/>
                    <a:pt x="277" y="407"/>
                  </a:cubicBezTo>
                  <a:cubicBezTo>
                    <a:pt x="305" y="350"/>
                    <a:pt x="334" y="290"/>
                    <a:pt x="358" y="233"/>
                  </a:cubicBezTo>
                  <a:cubicBezTo>
                    <a:pt x="382" y="173"/>
                    <a:pt x="405" y="111"/>
                    <a:pt x="417" y="50"/>
                  </a:cubicBezTo>
                  <a:cubicBezTo>
                    <a:pt x="422" y="28"/>
                    <a:pt x="405" y="7"/>
                    <a:pt x="384" y="2"/>
                  </a:cubicBezTo>
                  <a:cubicBezTo>
                    <a:pt x="381" y="1"/>
                    <a:pt x="37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22"/>
            <p:cNvSpPr/>
            <p:nvPr/>
          </p:nvSpPr>
          <p:spPr>
            <a:xfrm>
              <a:off x="1817005" y="2105054"/>
              <a:ext cx="18480" cy="27895"/>
            </a:xfrm>
            <a:custGeom>
              <a:avLst/>
              <a:gdLst/>
              <a:ahLst/>
              <a:cxnLst/>
              <a:rect l="l" t="t" r="r" b="b"/>
              <a:pathLst>
                <a:path w="475" h="717" extrusionOk="0">
                  <a:moveTo>
                    <a:pt x="426" y="0"/>
                  </a:moveTo>
                  <a:cubicBezTo>
                    <a:pt x="416" y="0"/>
                    <a:pt x="407" y="5"/>
                    <a:pt x="398" y="10"/>
                  </a:cubicBezTo>
                  <a:cubicBezTo>
                    <a:pt x="351" y="58"/>
                    <a:pt x="312" y="110"/>
                    <a:pt x="272" y="163"/>
                  </a:cubicBezTo>
                  <a:cubicBezTo>
                    <a:pt x="234" y="218"/>
                    <a:pt x="200" y="270"/>
                    <a:pt x="169" y="325"/>
                  </a:cubicBezTo>
                  <a:cubicBezTo>
                    <a:pt x="136" y="380"/>
                    <a:pt x="105" y="437"/>
                    <a:pt x="79" y="494"/>
                  </a:cubicBezTo>
                  <a:cubicBezTo>
                    <a:pt x="53" y="551"/>
                    <a:pt x="27" y="611"/>
                    <a:pt x="7" y="673"/>
                  </a:cubicBezTo>
                  <a:cubicBezTo>
                    <a:pt x="0" y="694"/>
                    <a:pt x="15" y="711"/>
                    <a:pt x="31" y="713"/>
                  </a:cubicBezTo>
                  <a:cubicBezTo>
                    <a:pt x="35" y="715"/>
                    <a:pt x="38" y="716"/>
                    <a:pt x="42" y="716"/>
                  </a:cubicBezTo>
                  <a:cubicBezTo>
                    <a:pt x="51" y="716"/>
                    <a:pt x="60" y="711"/>
                    <a:pt x="67" y="706"/>
                  </a:cubicBezTo>
                  <a:cubicBezTo>
                    <a:pt x="112" y="658"/>
                    <a:pt x="153" y="606"/>
                    <a:pt x="193" y="556"/>
                  </a:cubicBezTo>
                  <a:cubicBezTo>
                    <a:pt x="231" y="506"/>
                    <a:pt x="267" y="451"/>
                    <a:pt x="303" y="399"/>
                  </a:cubicBezTo>
                  <a:cubicBezTo>
                    <a:pt x="334" y="344"/>
                    <a:pt x="367" y="289"/>
                    <a:pt x="393" y="232"/>
                  </a:cubicBezTo>
                  <a:cubicBezTo>
                    <a:pt x="424" y="177"/>
                    <a:pt x="451" y="118"/>
                    <a:pt x="470" y="53"/>
                  </a:cubicBezTo>
                  <a:cubicBezTo>
                    <a:pt x="474" y="32"/>
                    <a:pt x="462" y="8"/>
                    <a:pt x="439" y="3"/>
                  </a:cubicBezTo>
                  <a:cubicBezTo>
                    <a:pt x="434" y="1"/>
                    <a:pt x="430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22"/>
            <p:cNvSpPr/>
            <p:nvPr/>
          </p:nvSpPr>
          <p:spPr>
            <a:xfrm>
              <a:off x="1830622" y="2114974"/>
              <a:ext cx="20153" cy="26767"/>
            </a:xfrm>
            <a:custGeom>
              <a:avLst/>
              <a:gdLst/>
              <a:ahLst/>
              <a:cxnLst/>
              <a:rect l="l" t="t" r="r" b="b"/>
              <a:pathLst>
                <a:path w="518" h="688" extrusionOk="0">
                  <a:moveTo>
                    <a:pt x="470" y="1"/>
                  </a:moveTo>
                  <a:cubicBezTo>
                    <a:pt x="460" y="1"/>
                    <a:pt x="451" y="3"/>
                    <a:pt x="444" y="8"/>
                  </a:cubicBezTo>
                  <a:cubicBezTo>
                    <a:pt x="394" y="53"/>
                    <a:pt x="351" y="98"/>
                    <a:pt x="310" y="148"/>
                  </a:cubicBezTo>
                  <a:cubicBezTo>
                    <a:pt x="267" y="198"/>
                    <a:pt x="229" y="251"/>
                    <a:pt x="193" y="303"/>
                  </a:cubicBezTo>
                  <a:cubicBezTo>
                    <a:pt x="158" y="358"/>
                    <a:pt x="124" y="410"/>
                    <a:pt x="91" y="468"/>
                  </a:cubicBezTo>
                  <a:cubicBezTo>
                    <a:pt x="60" y="525"/>
                    <a:pt x="31" y="580"/>
                    <a:pt x="8" y="639"/>
                  </a:cubicBezTo>
                  <a:cubicBezTo>
                    <a:pt x="1" y="658"/>
                    <a:pt x="12" y="680"/>
                    <a:pt x="27" y="684"/>
                  </a:cubicBezTo>
                  <a:cubicBezTo>
                    <a:pt x="31" y="687"/>
                    <a:pt x="35" y="688"/>
                    <a:pt x="40" y="688"/>
                  </a:cubicBezTo>
                  <a:cubicBezTo>
                    <a:pt x="48" y="688"/>
                    <a:pt x="56" y="684"/>
                    <a:pt x="62" y="680"/>
                  </a:cubicBezTo>
                  <a:cubicBezTo>
                    <a:pt x="112" y="637"/>
                    <a:pt x="155" y="589"/>
                    <a:pt x="196" y="539"/>
                  </a:cubicBezTo>
                  <a:cubicBezTo>
                    <a:pt x="239" y="491"/>
                    <a:pt x="277" y="441"/>
                    <a:pt x="315" y="391"/>
                  </a:cubicBezTo>
                  <a:cubicBezTo>
                    <a:pt x="353" y="339"/>
                    <a:pt x="389" y="287"/>
                    <a:pt x="422" y="229"/>
                  </a:cubicBezTo>
                  <a:cubicBezTo>
                    <a:pt x="456" y="177"/>
                    <a:pt x="489" y="120"/>
                    <a:pt x="510" y="58"/>
                  </a:cubicBezTo>
                  <a:cubicBezTo>
                    <a:pt x="517" y="36"/>
                    <a:pt x="506" y="13"/>
                    <a:pt x="486" y="3"/>
                  </a:cubicBezTo>
                  <a:cubicBezTo>
                    <a:pt x="481" y="1"/>
                    <a:pt x="475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22"/>
            <p:cNvSpPr/>
            <p:nvPr/>
          </p:nvSpPr>
          <p:spPr>
            <a:xfrm>
              <a:off x="1843305" y="2126140"/>
              <a:ext cx="22098" cy="25599"/>
            </a:xfrm>
            <a:custGeom>
              <a:avLst/>
              <a:gdLst/>
              <a:ahLst/>
              <a:cxnLst/>
              <a:rect l="l" t="t" r="r" b="b"/>
              <a:pathLst>
                <a:path w="568" h="658" extrusionOk="0">
                  <a:moveTo>
                    <a:pt x="520" y="0"/>
                  </a:moveTo>
                  <a:cubicBezTo>
                    <a:pt x="512" y="0"/>
                    <a:pt x="504" y="3"/>
                    <a:pt x="496" y="9"/>
                  </a:cubicBezTo>
                  <a:cubicBezTo>
                    <a:pt x="442" y="47"/>
                    <a:pt x="394" y="92"/>
                    <a:pt x="351" y="140"/>
                  </a:cubicBezTo>
                  <a:cubicBezTo>
                    <a:pt x="306" y="188"/>
                    <a:pt x="263" y="235"/>
                    <a:pt x="222" y="285"/>
                  </a:cubicBezTo>
                  <a:cubicBezTo>
                    <a:pt x="184" y="335"/>
                    <a:pt x="144" y="385"/>
                    <a:pt x="108" y="440"/>
                  </a:cubicBezTo>
                  <a:cubicBezTo>
                    <a:pt x="72" y="493"/>
                    <a:pt x="41" y="547"/>
                    <a:pt x="10" y="607"/>
                  </a:cubicBezTo>
                  <a:cubicBezTo>
                    <a:pt x="1" y="624"/>
                    <a:pt x="8" y="645"/>
                    <a:pt x="25" y="655"/>
                  </a:cubicBezTo>
                  <a:cubicBezTo>
                    <a:pt x="29" y="656"/>
                    <a:pt x="33" y="657"/>
                    <a:pt x="38" y="657"/>
                  </a:cubicBezTo>
                  <a:cubicBezTo>
                    <a:pt x="47" y="657"/>
                    <a:pt x="56" y="654"/>
                    <a:pt x="60" y="648"/>
                  </a:cubicBezTo>
                  <a:cubicBezTo>
                    <a:pt x="115" y="609"/>
                    <a:pt x="163" y="564"/>
                    <a:pt x="208" y="521"/>
                  </a:cubicBezTo>
                  <a:cubicBezTo>
                    <a:pt x="251" y="476"/>
                    <a:pt x="296" y="428"/>
                    <a:pt x="339" y="381"/>
                  </a:cubicBezTo>
                  <a:cubicBezTo>
                    <a:pt x="380" y="331"/>
                    <a:pt x="423" y="278"/>
                    <a:pt x="458" y="226"/>
                  </a:cubicBezTo>
                  <a:cubicBezTo>
                    <a:pt x="494" y="171"/>
                    <a:pt x="530" y="119"/>
                    <a:pt x="558" y="59"/>
                  </a:cubicBezTo>
                  <a:cubicBezTo>
                    <a:pt x="568" y="38"/>
                    <a:pt x="558" y="14"/>
                    <a:pt x="537" y="4"/>
                  </a:cubicBezTo>
                  <a:cubicBezTo>
                    <a:pt x="531" y="2"/>
                    <a:pt x="526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22"/>
            <p:cNvSpPr/>
            <p:nvPr/>
          </p:nvSpPr>
          <p:spPr>
            <a:xfrm>
              <a:off x="1855365" y="2137967"/>
              <a:ext cx="23654" cy="24238"/>
            </a:xfrm>
            <a:custGeom>
              <a:avLst/>
              <a:gdLst/>
              <a:ahLst/>
              <a:cxnLst/>
              <a:rect l="l" t="t" r="r" b="b"/>
              <a:pathLst>
                <a:path w="608" h="623" extrusionOk="0">
                  <a:moveTo>
                    <a:pt x="557" y="0"/>
                  </a:moveTo>
                  <a:cubicBezTo>
                    <a:pt x="550" y="0"/>
                    <a:pt x="542" y="3"/>
                    <a:pt x="537" y="8"/>
                  </a:cubicBezTo>
                  <a:cubicBezTo>
                    <a:pt x="479" y="43"/>
                    <a:pt x="434" y="81"/>
                    <a:pt x="386" y="127"/>
                  </a:cubicBezTo>
                  <a:cubicBezTo>
                    <a:pt x="339" y="170"/>
                    <a:pt x="294" y="217"/>
                    <a:pt x="248" y="263"/>
                  </a:cubicBezTo>
                  <a:cubicBezTo>
                    <a:pt x="203" y="310"/>
                    <a:pt x="165" y="358"/>
                    <a:pt x="124" y="410"/>
                  </a:cubicBezTo>
                  <a:cubicBezTo>
                    <a:pt x="84" y="460"/>
                    <a:pt x="46" y="515"/>
                    <a:pt x="12" y="570"/>
                  </a:cubicBezTo>
                  <a:cubicBezTo>
                    <a:pt x="1" y="589"/>
                    <a:pt x="8" y="610"/>
                    <a:pt x="24" y="617"/>
                  </a:cubicBezTo>
                  <a:cubicBezTo>
                    <a:pt x="30" y="621"/>
                    <a:pt x="36" y="623"/>
                    <a:pt x="43" y="623"/>
                  </a:cubicBezTo>
                  <a:cubicBezTo>
                    <a:pt x="50" y="623"/>
                    <a:pt x="56" y="620"/>
                    <a:pt x="60" y="615"/>
                  </a:cubicBezTo>
                  <a:cubicBezTo>
                    <a:pt x="115" y="579"/>
                    <a:pt x="167" y="541"/>
                    <a:pt x="215" y="496"/>
                  </a:cubicBezTo>
                  <a:cubicBezTo>
                    <a:pt x="263" y="455"/>
                    <a:pt x="310" y="410"/>
                    <a:pt x="355" y="365"/>
                  </a:cubicBezTo>
                  <a:cubicBezTo>
                    <a:pt x="401" y="320"/>
                    <a:pt x="441" y="272"/>
                    <a:pt x="484" y="222"/>
                  </a:cubicBezTo>
                  <a:cubicBezTo>
                    <a:pt x="525" y="177"/>
                    <a:pt x="565" y="124"/>
                    <a:pt x="596" y="65"/>
                  </a:cubicBezTo>
                  <a:cubicBezTo>
                    <a:pt x="608" y="46"/>
                    <a:pt x="598" y="20"/>
                    <a:pt x="579" y="8"/>
                  </a:cubicBezTo>
                  <a:cubicBezTo>
                    <a:pt x="572" y="3"/>
                    <a:pt x="565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85" name="Google Shape;1585;p22"/>
          <p:cNvGrpSpPr/>
          <p:nvPr/>
        </p:nvGrpSpPr>
        <p:grpSpPr>
          <a:xfrm>
            <a:off x="8258352" y="1747955"/>
            <a:ext cx="1070324" cy="1024068"/>
            <a:chOff x="4306964" y="3265979"/>
            <a:chExt cx="693170" cy="663214"/>
          </a:xfrm>
        </p:grpSpPr>
        <p:sp>
          <p:nvSpPr>
            <p:cNvPr id="1586" name="Google Shape;1586;p22"/>
            <p:cNvSpPr/>
            <p:nvPr/>
          </p:nvSpPr>
          <p:spPr>
            <a:xfrm>
              <a:off x="4306964" y="3269402"/>
              <a:ext cx="690097" cy="656211"/>
            </a:xfrm>
            <a:custGeom>
              <a:avLst/>
              <a:gdLst/>
              <a:ahLst/>
              <a:cxnLst/>
              <a:rect l="l" t="t" r="r" b="b"/>
              <a:pathLst>
                <a:path w="17738" h="16867" extrusionOk="0">
                  <a:moveTo>
                    <a:pt x="8963" y="1"/>
                  </a:moveTo>
                  <a:cubicBezTo>
                    <a:pt x="4958" y="1"/>
                    <a:pt x="1406" y="2865"/>
                    <a:pt x="674" y="6944"/>
                  </a:cubicBezTo>
                  <a:cubicBezTo>
                    <a:pt x="0" y="10707"/>
                    <a:pt x="1934" y="14335"/>
                    <a:pt x="5186" y="15970"/>
                  </a:cubicBezTo>
                  <a:cubicBezTo>
                    <a:pt x="5894" y="16325"/>
                    <a:pt x="6663" y="16587"/>
                    <a:pt x="7482" y="16732"/>
                  </a:cubicBezTo>
                  <a:cubicBezTo>
                    <a:pt x="7987" y="16823"/>
                    <a:pt x="8489" y="16866"/>
                    <a:pt x="8985" y="16866"/>
                  </a:cubicBezTo>
                  <a:cubicBezTo>
                    <a:pt x="12990" y="16866"/>
                    <a:pt x="16542" y="14003"/>
                    <a:pt x="17273" y="9924"/>
                  </a:cubicBezTo>
                  <a:cubicBezTo>
                    <a:pt x="17738" y="7349"/>
                    <a:pt x="16975" y="4833"/>
                    <a:pt x="15405" y="2980"/>
                  </a:cubicBezTo>
                  <a:cubicBezTo>
                    <a:pt x="14181" y="1539"/>
                    <a:pt x="12471" y="498"/>
                    <a:pt x="10465" y="135"/>
                  </a:cubicBezTo>
                  <a:cubicBezTo>
                    <a:pt x="9960" y="45"/>
                    <a:pt x="9458" y="1"/>
                    <a:pt x="8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22"/>
            <p:cNvSpPr/>
            <p:nvPr/>
          </p:nvSpPr>
          <p:spPr>
            <a:xfrm>
              <a:off x="4559302" y="3382655"/>
              <a:ext cx="422469" cy="359832"/>
            </a:xfrm>
            <a:custGeom>
              <a:avLst/>
              <a:gdLst/>
              <a:ahLst/>
              <a:cxnLst/>
              <a:rect l="l" t="t" r="r" b="b"/>
              <a:pathLst>
                <a:path w="10859" h="9249" extrusionOk="0">
                  <a:moveTo>
                    <a:pt x="3868" y="1"/>
                  </a:moveTo>
                  <a:cubicBezTo>
                    <a:pt x="3822" y="1"/>
                    <a:pt x="3769" y="7"/>
                    <a:pt x="3710" y="21"/>
                  </a:cubicBezTo>
                  <a:cubicBezTo>
                    <a:pt x="3555" y="57"/>
                    <a:pt x="3445" y="150"/>
                    <a:pt x="3393" y="302"/>
                  </a:cubicBezTo>
                  <a:cubicBezTo>
                    <a:pt x="3381" y="333"/>
                    <a:pt x="3374" y="367"/>
                    <a:pt x="3364" y="402"/>
                  </a:cubicBezTo>
                  <a:cubicBezTo>
                    <a:pt x="3342" y="476"/>
                    <a:pt x="3292" y="499"/>
                    <a:pt x="3236" y="499"/>
                  </a:cubicBezTo>
                  <a:cubicBezTo>
                    <a:pt x="3165" y="499"/>
                    <a:pt x="3084" y="463"/>
                    <a:pt x="3033" y="450"/>
                  </a:cubicBezTo>
                  <a:cubicBezTo>
                    <a:pt x="3007" y="443"/>
                    <a:pt x="2981" y="440"/>
                    <a:pt x="2954" y="440"/>
                  </a:cubicBezTo>
                  <a:cubicBezTo>
                    <a:pt x="2828" y="440"/>
                    <a:pt x="2708" y="514"/>
                    <a:pt x="2647" y="638"/>
                  </a:cubicBezTo>
                  <a:cubicBezTo>
                    <a:pt x="2544" y="840"/>
                    <a:pt x="2681" y="1125"/>
                    <a:pt x="2922" y="1125"/>
                  </a:cubicBezTo>
                  <a:cubicBezTo>
                    <a:pt x="2949" y="1125"/>
                    <a:pt x="2976" y="1122"/>
                    <a:pt x="3005" y="1115"/>
                  </a:cubicBezTo>
                  <a:cubicBezTo>
                    <a:pt x="3179" y="1069"/>
                    <a:pt x="3267" y="986"/>
                    <a:pt x="3381" y="974"/>
                  </a:cubicBezTo>
                  <a:cubicBezTo>
                    <a:pt x="3389" y="973"/>
                    <a:pt x="3396" y="973"/>
                    <a:pt x="3403" y="973"/>
                  </a:cubicBezTo>
                  <a:cubicBezTo>
                    <a:pt x="3572" y="973"/>
                    <a:pt x="3655" y="1206"/>
                    <a:pt x="3488" y="1393"/>
                  </a:cubicBezTo>
                  <a:cubicBezTo>
                    <a:pt x="3415" y="1477"/>
                    <a:pt x="3319" y="1506"/>
                    <a:pt x="3232" y="1506"/>
                  </a:cubicBezTo>
                  <a:cubicBezTo>
                    <a:pt x="3127" y="1506"/>
                    <a:pt x="3034" y="1465"/>
                    <a:pt x="3005" y="1429"/>
                  </a:cubicBezTo>
                  <a:cubicBezTo>
                    <a:pt x="2950" y="1369"/>
                    <a:pt x="2881" y="1346"/>
                    <a:pt x="2807" y="1341"/>
                  </a:cubicBezTo>
                  <a:cubicBezTo>
                    <a:pt x="2789" y="1340"/>
                    <a:pt x="2773" y="1339"/>
                    <a:pt x="2757" y="1339"/>
                  </a:cubicBezTo>
                  <a:cubicBezTo>
                    <a:pt x="2387" y="1339"/>
                    <a:pt x="2419" y="1657"/>
                    <a:pt x="2240" y="1657"/>
                  </a:cubicBezTo>
                  <a:cubicBezTo>
                    <a:pt x="2233" y="1657"/>
                    <a:pt x="2225" y="1656"/>
                    <a:pt x="2216" y="1655"/>
                  </a:cubicBezTo>
                  <a:cubicBezTo>
                    <a:pt x="2081" y="1638"/>
                    <a:pt x="2060" y="1629"/>
                    <a:pt x="1993" y="1629"/>
                  </a:cubicBezTo>
                  <a:cubicBezTo>
                    <a:pt x="1985" y="1629"/>
                    <a:pt x="1977" y="1629"/>
                    <a:pt x="1968" y="1629"/>
                  </a:cubicBezTo>
                  <a:cubicBezTo>
                    <a:pt x="1756" y="1639"/>
                    <a:pt x="1640" y="1734"/>
                    <a:pt x="1552" y="1889"/>
                  </a:cubicBezTo>
                  <a:cubicBezTo>
                    <a:pt x="1475" y="2017"/>
                    <a:pt x="1292" y="1958"/>
                    <a:pt x="1189" y="2113"/>
                  </a:cubicBezTo>
                  <a:cubicBezTo>
                    <a:pt x="1130" y="2198"/>
                    <a:pt x="1125" y="2272"/>
                    <a:pt x="1194" y="2365"/>
                  </a:cubicBezTo>
                  <a:cubicBezTo>
                    <a:pt x="1259" y="2453"/>
                    <a:pt x="1363" y="2507"/>
                    <a:pt x="1471" y="2507"/>
                  </a:cubicBezTo>
                  <a:cubicBezTo>
                    <a:pt x="1533" y="2507"/>
                    <a:pt x="1596" y="2489"/>
                    <a:pt x="1654" y="2449"/>
                  </a:cubicBezTo>
                  <a:cubicBezTo>
                    <a:pt x="1792" y="2356"/>
                    <a:pt x="1797" y="2317"/>
                    <a:pt x="1935" y="2186"/>
                  </a:cubicBezTo>
                  <a:cubicBezTo>
                    <a:pt x="1984" y="2142"/>
                    <a:pt x="2059" y="2112"/>
                    <a:pt x="2128" y="2112"/>
                  </a:cubicBezTo>
                  <a:cubicBezTo>
                    <a:pt x="2191" y="2112"/>
                    <a:pt x="2248" y="2137"/>
                    <a:pt x="2273" y="2198"/>
                  </a:cubicBezTo>
                  <a:cubicBezTo>
                    <a:pt x="2288" y="2234"/>
                    <a:pt x="2319" y="2258"/>
                    <a:pt x="2342" y="2282"/>
                  </a:cubicBezTo>
                  <a:cubicBezTo>
                    <a:pt x="2392" y="2328"/>
                    <a:pt x="2438" y="2345"/>
                    <a:pt x="2486" y="2345"/>
                  </a:cubicBezTo>
                  <a:cubicBezTo>
                    <a:pt x="2543" y="2345"/>
                    <a:pt x="2604" y="2321"/>
                    <a:pt x="2676" y="2291"/>
                  </a:cubicBezTo>
                  <a:cubicBezTo>
                    <a:pt x="2721" y="2271"/>
                    <a:pt x="2777" y="2251"/>
                    <a:pt x="2828" y="2251"/>
                  </a:cubicBezTo>
                  <a:cubicBezTo>
                    <a:pt x="2860" y="2251"/>
                    <a:pt x="2891" y="2259"/>
                    <a:pt x="2914" y="2282"/>
                  </a:cubicBezTo>
                  <a:cubicBezTo>
                    <a:pt x="3140" y="2494"/>
                    <a:pt x="2986" y="2661"/>
                    <a:pt x="3043" y="2937"/>
                  </a:cubicBezTo>
                  <a:cubicBezTo>
                    <a:pt x="3057" y="3011"/>
                    <a:pt x="3093" y="3077"/>
                    <a:pt x="3155" y="3120"/>
                  </a:cubicBezTo>
                  <a:cubicBezTo>
                    <a:pt x="3190" y="3147"/>
                    <a:pt x="3224" y="3159"/>
                    <a:pt x="3255" y="3159"/>
                  </a:cubicBezTo>
                  <a:cubicBezTo>
                    <a:pt x="3347" y="3159"/>
                    <a:pt x="3416" y="3054"/>
                    <a:pt x="3414" y="2915"/>
                  </a:cubicBezTo>
                  <a:cubicBezTo>
                    <a:pt x="3412" y="2746"/>
                    <a:pt x="3391" y="2632"/>
                    <a:pt x="3426" y="2487"/>
                  </a:cubicBezTo>
                  <a:cubicBezTo>
                    <a:pt x="3455" y="2363"/>
                    <a:pt x="3540" y="2309"/>
                    <a:pt x="3616" y="2309"/>
                  </a:cubicBezTo>
                  <a:cubicBezTo>
                    <a:pt x="3681" y="2309"/>
                    <a:pt x="3739" y="2349"/>
                    <a:pt x="3748" y="2420"/>
                  </a:cubicBezTo>
                  <a:cubicBezTo>
                    <a:pt x="3762" y="2558"/>
                    <a:pt x="3703" y="2713"/>
                    <a:pt x="3667" y="2839"/>
                  </a:cubicBezTo>
                  <a:cubicBezTo>
                    <a:pt x="3638" y="2946"/>
                    <a:pt x="3681" y="3039"/>
                    <a:pt x="3750" y="3087"/>
                  </a:cubicBezTo>
                  <a:cubicBezTo>
                    <a:pt x="3834" y="3142"/>
                    <a:pt x="3929" y="3163"/>
                    <a:pt x="4024" y="3187"/>
                  </a:cubicBezTo>
                  <a:cubicBezTo>
                    <a:pt x="4032" y="3185"/>
                    <a:pt x="4040" y="3185"/>
                    <a:pt x="4047" y="3185"/>
                  </a:cubicBezTo>
                  <a:cubicBezTo>
                    <a:pt x="4092" y="3185"/>
                    <a:pt x="4124" y="3213"/>
                    <a:pt x="4155" y="3244"/>
                  </a:cubicBezTo>
                  <a:cubicBezTo>
                    <a:pt x="4254" y="3333"/>
                    <a:pt x="4190" y="3501"/>
                    <a:pt x="3961" y="3501"/>
                  </a:cubicBezTo>
                  <a:cubicBezTo>
                    <a:pt x="3896" y="3501"/>
                    <a:pt x="3819" y="3488"/>
                    <a:pt x="3729" y="3456"/>
                  </a:cubicBezTo>
                  <a:cubicBezTo>
                    <a:pt x="3677" y="3437"/>
                    <a:pt x="3631" y="3430"/>
                    <a:pt x="3591" y="3430"/>
                  </a:cubicBezTo>
                  <a:cubicBezTo>
                    <a:pt x="3409" y="3430"/>
                    <a:pt x="3330" y="3587"/>
                    <a:pt x="3167" y="3587"/>
                  </a:cubicBezTo>
                  <a:cubicBezTo>
                    <a:pt x="3151" y="3587"/>
                    <a:pt x="3134" y="3586"/>
                    <a:pt x="3117" y="3582"/>
                  </a:cubicBezTo>
                  <a:cubicBezTo>
                    <a:pt x="3036" y="3568"/>
                    <a:pt x="2995" y="3568"/>
                    <a:pt x="2919" y="3518"/>
                  </a:cubicBezTo>
                  <a:cubicBezTo>
                    <a:pt x="2785" y="3425"/>
                    <a:pt x="2781" y="3366"/>
                    <a:pt x="2681" y="3220"/>
                  </a:cubicBezTo>
                  <a:cubicBezTo>
                    <a:pt x="2573" y="3059"/>
                    <a:pt x="2454" y="3007"/>
                    <a:pt x="2310" y="3007"/>
                  </a:cubicBezTo>
                  <a:cubicBezTo>
                    <a:pt x="2254" y="3007"/>
                    <a:pt x="2195" y="3015"/>
                    <a:pt x="2130" y="3027"/>
                  </a:cubicBezTo>
                  <a:cubicBezTo>
                    <a:pt x="2109" y="3031"/>
                    <a:pt x="2090" y="3033"/>
                    <a:pt x="2073" y="3033"/>
                  </a:cubicBezTo>
                  <a:cubicBezTo>
                    <a:pt x="1876" y="3033"/>
                    <a:pt x="1893" y="2795"/>
                    <a:pt x="1656" y="2784"/>
                  </a:cubicBezTo>
                  <a:cubicBezTo>
                    <a:pt x="1642" y="2784"/>
                    <a:pt x="1627" y="2783"/>
                    <a:pt x="1613" y="2783"/>
                  </a:cubicBezTo>
                  <a:cubicBezTo>
                    <a:pt x="1369" y="2783"/>
                    <a:pt x="1121" y="2873"/>
                    <a:pt x="1058" y="2923"/>
                  </a:cubicBezTo>
                  <a:cubicBezTo>
                    <a:pt x="925" y="3020"/>
                    <a:pt x="854" y="3189"/>
                    <a:pt x="856" y="3285"/>
                  </a:cubicBezTo>
                  <a:cubicBezTo>
                    <a:pt x="858" y="3337"/>
                    <a:pt x="844" y="3385"/>
                    <a:pt x="834" y="3432"/>
                  </a:cubicBezTo>
                  <a:cubicBezTo>
                    <a:pt x="796" y="3649"/>
                    <a:pt x="446" y="3640"/>
                    <a:pt x="239" y="3799"/>
                  </a:cubicBezTo>
                  <a:cubicBezTo>
                    <a:pt x="132" y="3883"/>
                    <a:pt x="56" y="3987"/>
                    <a:pt x="32" y="4128"/>
                  </a:cubicBezTo>
                  <a:cubicBezTo>
                    <a:pt x="1" y="4309"/>
                    <a:pt x="82" y="4380"/>
                    <a:pt x="179" y="4531"/>
                  </a:cubicBezTo>
                  <a:cubicBezTo>
                    <a:pt x="279" y="4678"/>
                    <a:pt x="222" y="4783"/>
                    <a:pt x="220" y="4907"/>
                  </a:cubicBezTo>
                  <a:cubicBezTo>
                    <a:pt x="213" y="5131"/>
                    <a:pt x="389" y="5369"/>
                    <a:pt x="630" y="5407"/>
                  </a:cubicBezTo>
                  <a:cubicBezTo>
                    <a:pt x="656" y="5412"/>
                    <a:pt x="683" y="5413"/>
                    <a:pt x="710" y="5413"/>
                  </a:cubicBezTo>
                  <a:cubicBezTo>
                    <a:pt x="855" y="5413"/>
                    <a:pt x="1009" y="5361"/>
                    <a:pt x="1181" y="5361"/>
                  </a:cubicBezTo>
                  <a:cubicBezTo>
                    <a:pt x="1241" y="5361"/>
                    <a:pt x="1302" y="5367"/>
                    <a:pt x="1366" y="5383"/>
                  </a:cubicBezTo>
                  <a:cubicBezTo>
                    <a:pt x="1547" y="5431"/>
                    <a:pt x="1666" y="5617"/>
                    <a:pt x="1592" y="5805"/>
                  </a:cubicBezTo>
                  <a:cubicBezTo>
                    <a:pt x="1521" y="5986"/>
                    <a:pt x="1463" y="6115"/>
                    <a:pt x="1473" y="6296"/>
                  </a:cubicBezTo>
                  <a:cubicBezTo>
                    <a:pt x="1485" y="6460"/>
                    <a:pt x="1554" y="6524"/>
                    <a:pt x="1661" y="6643"/>
                  </a:cubicBezTo>
                  <a:cubicBezTo>
                    <a:pt x="1780" y="6777"/>
                    <a:pt x="1840" y="6939"/>
                    <a:pt x="1756" y="7091"/>
                  </a:cubicBezTo>
                  <a:cubicBezTo>
                    <a:pt x="1642" y="7303"/>
                    <a:pt x="1292" y="7573"/>
                    <a:pt x="1585" y="8008"/>
                  </a:cubicBezTo>
                  <a:cubicBezTo>
                    <a:pt x="1785" y="8301"/>
                    <a:pt x="1675" y="8504"/>
                    <a:pt x="1685" y="8675"/>
                  </a:cubicBezTo>
                  <a:cubicBezTo>
                    <a:pt x="1700" y="9033"/>
                    <a:pt x="1957" y="9248"/>
                    <a:pt x="2200" y="9248"/>
                  </a:cubicBezTo>
                  <a:cubicBezTo>
                    <a:pt x="2227" y="9248"/>
                    <a:pt x="2254" y="9246"/>
                    <a:pt x="2280" y="9240"/>
                  </a:cubicBezTo>
                  <a:cubicBezTo>
                    <a:pt x="2411" y="9215"/>
                    <a:pt x="2491" y="9175"/>
                    <a:pt x="2597" y="9175"/>
                  </a:cubicBezTo>
                  <a:cubicBezTo>
                    <a:pt x="2650" y="9175"/>
                    <a:pt x="2710" y="9185"/>
                    <a:pt x="2785" y="9211"/>
                  </a:cubicBezTo>
                  <a:cubicBezTo>
                    <a:pt x="2834" y="9228"/>
                    <a:pt x="2882" y="9236"/>
                    <a:pt x="2928" y="9236"/>
                  </a:cubicBezTo>
                  <a:cubicBezTo>
                    <a:pt x="3003" y="9236"/>
                    <a:pt x="3075" y="9215"/>
                    <a:pt x="3143" y="9176"/>
                  </a:cubicBezTo>
                  <a:cubicBezTo>
                    <a:pt x="3793" y="8783"/>
                    <a:pt x="3307" y="8008"/>
                    <a:pt x="3698" y="7966"/>
                  </a:cubicBezTo>
                  <a:cubicBezTo>
                    <a:pt x="3734" y="7961"/>
                    <a:pt x="3807" y="7961"/>
                    <a:pt x="3857" y="7939"/>
                  </a:cubicBezTo>
                  <a:cubicBezTo>
                    <a:pt x="3977" y="7892"/>
                    <a:pt x="4048" y="7799"/>
                    <a:pt x="4084" y="7680"/>
                  </a:cubicBezTo>
                  <a:cubicBezTo>
                    <a:pt x="4193" y="7299"/>
                    <a:pt x="3960" y="7039"/>
                    <a:pt x="4167" y="6894"/>
                  </a:cubicBezTo>
                  <a:cubicBezTo>
                    <a:pt x="4284" y="6815"/>
                    <a:pt x="4236" y="6858"/>
                    <a:pt x="4605" y="6663"/>
                  </a:cubicBezTo>
                  <a:cubicBezTo>
                    <a:pt x="4896" y="6508"/>
                    <a:pt x="4856" y="6355"/>
                    <a:pt x="5063" y="6107"/>
                  </a:cubicBezTo>
                  <a:cubicBezTo>
                    <a:pt x="5306" y="5819"/>
                    <a:pt x="5222" y="5476"/>
                    <a:pt x="4856" y="5405"/>
                  </a:cubicBezTo>
                  <a:cubicBezTo>
                    <a:pt x="4644" y="5364"/>
                    <a:pt x="4608" y="5376"/>
                    <a:pt x="4520" y="5305"/>
                  </a:cubicBezTo>
                  <a:cubicBezTo>
                    <a:pt x="4379" y="5190"/>
                    <a:pt x="4246" y="4940"/>
                    <a:pt x="4210" y="4735"/>
                  </a:cubicBezTo>
                  <a:cubicBezTo>
                    <a:pt x="4187" y="4616"/>
                    <a:pt x="4324" y="4167"/>
                    <a:pt x="4463" y="4167"/>
                  </a:cubicBezTo>
                  <a:cubicBezTo>
                    <a:pt x="4499" y="4167"/>
                    <a:pt x="4536" y="4197"/>
                    <a:pt x="4570" y="4271"/>
                  </a:cubicBezTo>
                  <a:cubicBezTo>
                    <a:pt x="4610" y="4364"/>
                    <a:pt x="4584" y="4473"/>
                    <a:pt x="4567" y="4578"/>
                  </a:cubicBezTo>
                  <a:cubicBezTo>
                    <a:pt x="4532" y="4780"/>
                    <a:pt x="4669" y="5074"/>
                    <a:pt x="4890" y="5074"/>
                  </a:cubicBezTo>
                  <a:cubicBezTo>
                    <a:pt x="4922" y="5074"/>
                    <a:pt x="4956" y="5068"/>
                    <a:pt x="4991" y="5055"/>
                  </a:cubicBezTo>
                  <a:cubicBezTo>
                    <a:pt x="5120" y="5006"/>
                    <a:pt x="5265" y="4941"/>
                    <a:pt x="5391" y="4941"/>
                  </a:cubicBezTo>
                  <a:cubicBezTo>
                    <a:pt x="5434" y="4941"/>
                    <a:pt x="5474" y="4948"/>
                    <a:pt x="5511" y="4966"/>
                  </a:cubicBezTo>
                  <a:cubicBezTo>
                    <a:pt x="5588" y="5005"/>
                    <a:pt x="5659" y="5022"/>
                    <a:pt x="5721" y="5022"/>
                  </a:cubicBezTo>
                  <a:cubicBezTo>
                    <a:pt x="5955" y="5022"/>
                    <a:pt x="6074" y="4787"/>
                    <a:pt x="5997" y="4590"/>
                  </a:cubicBezTo>
                  <a:cubicBezTo>
                    <a:pt x="5920" y="4407"/>
                    <a:pt x="5766" y="4328"/>
                    <a:pt x="5615" y="4245"/>
                  </a:cubicBezTo>
                  <a:cubicBezTo>
                    <a:pt x="5004" y="3914"/>
                    <a:pt x="5265" y="3541"/>
                    <a:pt x="5477" y="3541"/>
                  </a:cubicBezTo>
                  <a:cubicBezTo>
                    <a:pt x="5548" y="3541"/>
                    <a:pt x="5613" y="3582"/>
                    <a:pt x="5639" y="3680"/>
                  </a:cubicBezTo>
                  <a:cubicBezTo>
                    <a:pt x="5692" y="3890"/>
                    <a:pt x="5844" y="4133"/>
                    <a:pt x="6073" y="4266"/>
                  </a:cubicBezTo>
                  <a:cubicBezTo>
                    <a:pt x="6223" y="4349"/>
                    <a:pt x="6378" y="4364"/>
                    <a:pt x="6635" y="4438"/>
                  </a:cubicBezTo>
                  <a:cubicBezTo>
                    <a:pt x="6811" y="4488"/>
                    <a:pt x="7011" y="4635"/>
                    <a:pt x="6930" y="4802"/>
                  </a:cubicBezTo>
                  <a:cubicBezTo>
                    <a:pt x="6902" y="4862"/>
                    <a:pt x="6880" y="4924"/>
                    <a:pt x="6857" y="4985"/>
                  </a:cubicBezTo>
                  <a:cubicBezTo>
                    <a:pt x="6752" y="5252"/>
                    <a:pt x="6952" y="5388"/>
                    <a:pt x="7009" y="5476"/>
                  </a:cubicBezTo>
                  <a:cubicBezTo>
                    <a:pt x="7109" y="5638"/>
                    <a:pt x="7064" y="5698"/>
                    <a:pt x="7021" y="5972"/>
                  </a:cubicBezTo>
                  <a:cubicBezTo>
                    <a:pt x="6994" y="6137"/>
                    <a:pt x="7109" y="6258"/>
                    <a:pt x="7255" y="6258"/>
                  </a:cubicBezTo>
                  <a:cubicBezTo>
                    <a:pt x="7365" y="6258"/>
                    <a:pt x="7492" y="6188"/>
                    <a:pt x="7588" y="6017"/>
                  </a:cubicBezTo>
                  <a:cubicBezTo>
                    <a:pt x="7700" y="5819"/>
                    <a:pt x="7774" y="5660"/>
                    <a:pt x="7979" y="5636"/>
                  </a:cubicBezTo>
                  <a:cubicBezTo>
                    <a:pt x="8021" y="5629"/>
                    <a:pt x="8155" y="5610"/>
                    <a:pt x="8200" y="5595"/>
                  </a:cubicBezTo>
                  <a:cubicBezTo>
                    <a:pt x="8369" y="5543"/>
                    <a:pt x="8381" y="5440"/>
                    <a:pt x="8422" y="5319"/>
                  </a:cubicBezTo>
                  <a:cubicBezTo>
                    <a:pt x="8455" y="5221"/>
                    <a:pt x="8467" y="5162"/>
                    <a:pt x="8522" y="5105"/>
                  </a:cubicBezTo>
                  <a:cubicBezTo>
                    <a:pt x="8550" y="5075"/>
                    <a:pt x="8585" y="5062"/>
                    <a:pt x="8622" y="5062"/>
                  </a:cubicBezTo>
                  <a:cubicBezTo>
                    <a:pt x="8735" y="5062"/>
                    <a:pt x="8860" y="5183"/>
                    <a:pt x="8831" y="5319"/>
                  </a:cubicBezTo>
                  <a:cubicBezTo>
                    <a:pt x="8774" y="5579"/>
                    <a:pt x="8641" y="5755"/>
                    <a:pt x="8836" y="5950"/>
                  </a:cubicBezTo>
                  <a:cubicBezTo>
                    <a:pt x="9062" y="6177"/>
                    <a:pt x="8922" y="6274"/>
                    <a:pt x="8891" y="6501"/>
                  </a:cubicBezTo>
                  <a:cubicBezTo>
                    <a:pt x="8850" y="6760"/>
                    <a:pt x="9005" y="6953"/>
                    <a:pt x="9146" y="7010"/>
                  </a:cubicBezTo>
                  <a:cubicBezTo>
                    <a:pt x="9169" y="7020"/>
                    <a:pt x="9193" y="7025"/>
                    <a:pt x="9215" y="7025"/>
                  </a:cubicBezTo>
                  <a:cubicBezTo>
                    <a:pt x="9306" y="7025"/>
                    <a:pt x="9381" y="6945"/>
                    <a:pt x="9379" y="6767"/>
                  </a:cubicBezTo>
                  <a:cubicBezTo>
                    <a:pt x="9374" y="6620"/>
                    <a:pt x="9339" y="6536"/>
                    <a:pt x="9367" y="6436"/>
                  </a:cubicBezTo>
                  <a:cubicBezTo>
                    <a:pt x="9379" y="6384"/>
                    <a:pt x="9405" y="6370"/>
                    <a:pt x="9443" y="6370"/>
                  </a:cubicBezTo>
                  <a:cubicBezTo>
                    <a:pt x="9467" y="6370"/>
                    <a:pt x="9497" y="6376"/>
                    <a:pt x="9532" y="6381"/>
                  </a:cubicBezTo>
                  <a:cubicBezTo>
                    <a:pt x="9647" y="6403"/>
                    <a:pt x="9686" y="6414"/>
                    <a:pt x="9726" y="6414"/>
                  </a:cubicBezTo>
                  <a:cubicBezTo>
                    <a:pt x="9734" y="6414"/>
                    <a:pt x="9742" y="6413"/>
                    <a:pt x="9751" y="6412"/>
                  </a:cubicBezTo>
                  <a:cubicBezTo>
                    <a:pt x="9956" y="6389"/>
                    <a:pt x="10072" y="6203"/>
                    <a:pt x="10072" y="6069"/>
                  </a:cubicBezTo>
                  <a:cubicBezTo>
                    <a:pt x="10072" y="5857"/>
                    <a:pt x="9879" y="5726"/>
                    <a:pt x="9856" y="5626"/>
                  </a:cubicBezTo>
                  <a:cubicBezTo>
                    <a:pt x="9839" y="5569"/>
                    <a:pt x="9873" y="5532"/>
                    <a:pt x="9917" y="5532"/>
                  </a:cubicBezTo>
                  <a:cubicBezTo>
                    <a:pt x="9922" y="5532"/>
                    <a:pt x="9927" y="5532"/>
                    <a:pt x="9932" y="5533"/>
                  </a:cubicBezTo>
                  <a:cubicBezTo>
                    <a:pt x="9956" y="5538"/>
                    <a:pt x="9963" y="5538"/>
                    <a:pt x="10084" y="5560"/>
                  </a:cubicBezTo>
                  <a:cubicBezTo>
                    <a:pt x="10130" y="5572"/>
                    <a:pt x="10170" y="5581"/>
                    <a:pt x="10215" y="5586"/>
                  </a:cubicBezTo>
                  <a:cubicBezTo>
                    <a:pt x="10240" y="5589"/>
                    <a:pt x="10265" y="5591"/>
                    <a:pt x="10289" y="5591"/>
                  </a:cubicBezTo>
                  <a:cubicBezTo>
                    <a:pt x="10354" y="5591"/>
                    <a:pt x="10416" y="5578"/>
                    <a:pt x="10475" y="5545"/>
                  </a:cubicBezTo>
                  <a:cubicBezTo>
                    <a:pt x="10620" y="5464"/>
                    <a:pt x="10716" y="5333"/>
                    <a:pt x="10761" y="5181"/>
                  </a:cubicBezTo>
                  <a:cubicBezTo>
                    <a:pt x="10801" y="5033"/>
                    <a:pt x="10739" y="4952"/>
                    <a:pt x="10627" y="4847"/>
                  </a:cubicBezTo>
                  <a:cubicBezTo>
                    <a:pt x="10179" y="4432"/>
                    <a:pt x="10421" y="3912"/>
                    <a:pt x="10605" y="3912"/>
                  </a:cubicBezTo>
                  <a:cubicBezTo>
                    <a:pt x="10646" y="3912"/>
                    <a:pt x="10684" y="3938"/>
                    <a:pt x="10711" y="3997"/>
                  </a:cubicBezTo>
                  <a:cubicBezTo>
                    <a:pt x="10747" y="4078"/>
                    <a:pt x="10742" y="4192"/>
                    <a:pt x="10775" y="4345"/>
                  </a:cubicBezTo>
                  <a:cubicBezTo>
                    <a:pt x="10794" y="4416"/>
                    <a:pt x="10823" y="4473"/>
                    <a:pt x="10859" y="4521"/>
                  </a:cubicBezTo>
                  <a:cubicBezTo>
                    <a:pt x="10706" y="3235"/>
                    <a:pt x="10258" y="2017"/>
                    <a:pt x="9572" y="957"/>
                  </a:cubicBezTo>
                  <a:cubicBezTo>
                    <a:pt x="9534" y="961"/>
                    <a:pt x="9499" y="963"/>
                    <a:pt x="9467" y="963"/>
                  </a:cubicBezTo>
                  <a:cubicBezTo>
                    <a:pt x="9331" y="963"/>
                    <a:pt x="9239" y="936"/>
                    <a:pt x="9162" y="926"/>
                  </a:cubicBezTo>
                  <a:cubicBezTo>
                    <a:pt x="8984" y="900"/>
                    <a:pt x="8774" y="791"/>
                    <a:pt x="8676" y="629"/>
                  </a:cubicBezTo>
                  <a:cubicBezTo>
                    <a:pt x="8593" y="498"/>
                    <a:pt x="8562" y="352"/>
                    <a:pt x="8276" y="188"/>
                  </a:cubicBezTo>
                  <a:cubicBezTo>
                    <a:pt x="8121" y="102"/>
                    <a:pt x="7948" y="64"/>
                    <a:pt x="7764" y="52"/>
                  </a:cubicBezTo>
                  <a:cubicBezTo>
                    <a:pt x="7742" y="50"/>
                    <a:pt x="7720" y="50"/>
                    <a:pt x="7698" y="50"/>
                  </a:cubicBezTo>
                  <a:cubicBezTo>
                    <a:pt x="7370" y="50"/>
                    <a:pt x="7159" y="234"/>
                    <a:pt x="6904" y="462"/>
                  </a:cubicBezTo>
                  <a:cubicBezTo>
                    <a:pt x="6821" y="537"/>
                    <a:pt x="6710" y="582"/>
                    <a:pt x="6582" y="582"/>
                  </a:cubicBezTo>
                  <a:cubicBezTo>
                    <a:pt x="6511" y="582"/>
                    <a:pt x="6435" y="569"/>
                    <a:pt x="6356" y="538"/>
                  </a:cubicBezTo>
                  <a:cubicBezTo>
                    <a:pt x="6068" y="424"/>
                    <a:pt x="5994" y="278"/>
                    <a:pt x="5701" y="266"/>
                  </a:cubicBezTo>
                  <a:cubicBezTo>
                    <a:pt x="5685" y="266"/>
                    <a:pt x="5669" y="265"/>
                    <a:pt x="5654" y="265"/>
                  </a:cubicBezTo>
                  <a:cubicBezTo>
                    <a:pt x="5268" y="265"/>
                    <a:pt x="5094" y="490"/>
                    <a:pt x="4929" y="664"/>
                  </a:cubicBezTo>
                  <a:cubicBezTo>
                    <a:pt x="4871" y="727"/>
                    <a:pt x="4790" y="755"/>
                    <a:pt x="4705" y="755"/>
                  </a:cubicBezTo>
                  <a:cubicBezTo>
                    <a:pt x="4556" y="755"/>
                    <a:pt x="4395" y="670"/>
                    <a:pt x="4327" y="543"/>
                  </a:cubicBezTo>
                  <a:cubicBezTo>
                    <a:pt x="4236" y="376"/>
                    <a:pt x="4227" y="1"/>
                    <a:pt x="3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22"/>
            <p:cNvSpPr/>
            <p:nvPr/>
          </p:nvSpPr>
          <p:spPr>
            <a:xfrm>
              <a:off x="4403409" y="3793920"/>
              <a:ext cx="430523" cy="131732"/>
            </a:xfrm>
            <a:custGeom>
              <a:avLst/>
              <a:gdLst/>
              <a:ahLst/>
              <a:cxnLst/>
              <a:rect l="l" t="t" r="r" b="b"/>
              <a:pathLst>
                <a:path w="11066" h="3386" extrusionOk="0">
                  <a:moveTo>
                    <a:pt x="1040" y="1"/>
                  </a:moveTo>
                  <a:cubicBezTo>
                    <a:pt x="935" y="3"/>
                    <a:pt x="844" y="39"/>
                    <a:pt x="751" y="82"/>
                  </a:cubicBezTo>
                  <a:cubicBezTo>
                    <a:pt x="513" y="194"/>
                    <a:pt x="422" y="325"/>
                    <a:pt x="230" y="325"/>
                  </a:cubicBezTo>
                  <a:cubicBezTo>
                    <a:pt x="215" y="325"/>
                    <a:pt x="199" y="324"/>
                    <a:pt x="182" y="322"/>
                  </a:cubicBezTo>
                  <a:cubicBezTo>
                    <a:pt x="160" y="319"/>
                    <a:pt x="138" y="318"/>
                    <a:pt x="118" y="318"/>
                  </a:cubicBezTo>
                  <a:cubicBezTo>
                    <a:pt x="75" y="318"/>
                    <a:pt x="36" y="324"/>
                    <a:pt x="1" y="332"/>
                  </a:cubicBezTo>
                  <a:cubicBezTo>
                    <a:pt x="1225" y="1811"/>
                    <a:pt x="2960" y="2883"/>
                    <a:pt x="5001" y="3250"/>
                  </a:cubicBezTo>
                  <a:cubicBezTo>
                    <a:pt x="5507" y="3341"/>
                    <a:pt x="6011" y="3385"/>
                    <a:pt x="6507" y="3385"/>
                  </a:cubicBezTo>
                  <a:cubicBezTo>
                    <a:pt x="8160" y="3385"/>
                    <a:pt x="9734" y="2897"/>
                    <a:pt x="11066" y="2037"/>
                  </a:cubicBezTo>
                  <a:cubicBezTo>
                    <a:pt x="10998" y="2006"/>
                    <a:pt x="10916" y="1989"/>
                    <a:pt x="10819" y="1989"/>
                  </a:cubicBezTo>
                  <a:cubicBezTo>
                    <a:pt x="10768" y="1989"/>
                    <a:pt x="10712" y="1994"/>
                    <a:pt x="10652" y="2004"/>
                  </a:cubicBezTo>
                  <a:cubicBezTo>
                    <a:pt x="10597" y="2014"/>
                    <a:pt x="10547" y="2022"/>
                    <a:pt x="10502" y="2022"/>
                  </a:cubicBezTo>
                  <a:cubicBezTo>
                    <a:pt x="10427" y="2022"/>
                    <a:pt x="10364" y="1999"/>
                    <a:pt x="10311" y="1921"/>
                  </a:cubicBezTo>
                  <a:cubicBezTo>
                    <a:pt x="10247" y="1828"/>
                    <a:pt x="10206" y="1763"/>
                    <a:pt x="10089" y="1740"/>
                  </a:cubicBezTo>
                  <a:cubicBezTo>
                    <a:pt x="10048" y="1731"/>
                    <a:pt x="10001" y="1728"/>
                    <a:pt x="9950" y="1728"/>
                  </a:cubicBezTo>
                  <a:cubicBezTo>
                    <a:pt x="9518" y="1728"/>
                    <a:pt x="8788" y="1992"/>
                    <a:pt x="8683" y="1992"/>
                  </a:cubicBezTo>
                  <a:cubicBezTo>
                    <a:pt x="8681" y="1992"/>
                    <a:pt x="8680" y="1992"/>
                    <a:pt x="8679" y="1992"/>
                  </a:cubicBezTo>
                  <a:cubicBezTo>
                    <a:pt x="8608" y="1987"/>
                    <a:pt x="8503" y="1999"/>
                    <a:pt x="8455" y="1892"/>
                  </a:cubicBezTo>
                  <a:cubicBezTo>
                    <a:pt x="8393" y="1756"/>
                    <a:pt x="8431" y="1587"/>
                    <a:pt x="8460" y="1439"/>
                  </a:cubicBezTo>
                  <a:cubicBezTo>
                    <a:pt x="8491" y="1292"/>
                    <a:pt x="8381" y="1196"/>
                    <a:pt x="8241" y="1142"/>
                  </a:cubicBezTo>
                  <a:cubicBezTo>
                    <a:pt x="8169" y="1111"/>
                    <a:pt x="8095" y="1111"/>
                    <a:pt x="8017" y="1111"/>
                  </a:cubicBezTo>
                  <a:cubicBezTo>
                    <a:pt x="7530" y="1111"/>
                    <a:pt x="7085" y="1447"/>
                    <a:pt x="6829" y="1447"/>
                  </a:cubicBezTo>
                  <a:cubicBezTo>
                    <a:pt x="6822" y="1447"/>
                    <a:pt x="6816" y="1447"/>
                    <a:pt x="6809" y="1447"/>
                  </a:cubicBezTo>
                  <a:cubicBezTo>
                    <a:pt x="6340" y="1411"/>
                    <a:pt x="6352" y="822"/>
                    <a:pt x="5816" y="815"/>
                  </a:cubicBezTo>
                  <a:cubicBezTo>
                    <a:pt x="5813" y="815"/>
                    <a:pt x="5811" y="815"/>
                    <a:pt x="5808" y="815"/>
                  </a:cubicBezTo>
                  <a:cubicBezTo>
                    <a:pt x="5547" y="815"/>
                    <a:pt x="5305" y="1062"/>
                    <a:pt x="4965" y="1149"/>
                  </a:cubicBezTo>
                  <a:cubicBezTo>
                    <a:pt x="4925" y="1159"/>
                    <a:pt x="4890" y="1164"/>
                    <a:pt x="4859" y="1164"/>
                  </a:cubicBezTo>
                  <a:cubicBezTo>
                    <a:pt x="4689" y="1164"/>
                    <a:pt x="4625" y="1034"/>
                    <a:pt x="4483" y="1034"/>
                  </a:cubicBezTo>
                  <a:cubicBezTo>
                    <a:pt x="4478" y="1034"/>
                    <a:pt x="4474" y="1034"/>
                    <a:pt x="4470" y="1034"/>
                  </a:cubicBezTo>
                  <a:cubicBezTo>
                    <a:pt x="4324" y="1041"/>
                    <a:pt x="4202" y="1061"/>
                    <a:pt x="4092" y="1061"/>
                  </a:cubicBezTo>
                  <a:cubicBezTo>
                    <a:pt x="3895" y="1061"/>
                    <a:pt x="3738" y="998"/>
                    <a:pt x="3562" y="689"/>
                  </a:cubicBezTo>
                  <a:cubicBezTo>
                    <a:pt x="3480" y="544"/>
                    <a:pt x="3300" y="425"/>
                    <a:pt x="3099" y="425"/>
                  </a:cubicBezTo>
                  <a:cubicBezTo>
                    <a:pt x="3072" y="425"/>
                    <a:pt x="3044" y="427"/>
                    <a:pt x="3017" y="432"/>
                  </a:cubicBezTo>
                  <a:cubicBezTo>
                    <a:pt x="2905" y="453"/>
                    <a:pt x="2776" y="549"/>
                    <a:pt x="2764" y="680"/>
                  </a:cubicBezTo>
                  <a:cubicBezTo>
                    <a:pt x="2738" y="992"/>
                    <a:pt x="2905" y="1130"/>
                    <a:pt x="2717" y="1263"/>
                  </a:cubicBezTo>
                  <a:cubicBezTo>
                    <a:pt x="2653" y="1308"/>
                    <a:pt x="2586" y="1328"/>
                    <a:pt x="2516" y="1328"/>
                  </a:cubicBezTo>
                  <a:cubicBezTo>
                    <a:pt x="2478" y="1328"/>
                    <a:pt x="2439" y="1322"/>
                    <a:pt x="2400" y="1311"/>
                  </a:cubicBezTo>
                  <a:cubicBezTo>
                    <a:pt x="2211" y="1259"/>
                    <a:pt x="2075" y="1117"/>
                    <a:pt x="1809" y="1117"/>
                  </a:cubicBezTo>
                  <a:cubicBezTo>
                    <a:pt x="1723" y="1117"/>
                    <a:pt x="1622" y="1132"/>
                    <a:pt x="1502" y="1170"/>
                  </a:cubicBezTo>
                  <a:cubicBezTo>
                    <a:pt x="1455" y="1185"/>
                    <a:pt x="1409" y="1192"/>
                    <a:pt x="1365" y="1192"/>
                  </a:cubicBezTo>
                  <a:cubicBezTo>
                    <a:pt x="1242" y="1192"/>
                    <a:pt x="1131" y="1139"/>
                    <a:pt x="1047" y="1058"/>
                  </a:cubicBezTo>
                  <a:cubicBezTo>
                    <a:pt x="975" y="989"/>
                    <a:pt x="963" y="896"/>
                    <a:pt x="1006" y="808"/>
                  </a:cubicBezTo>
                  <a:cubicBezTo>
                    <a:pt x="1094" y="632"/>
                    <a:pt x="1299" y="556"/>
                    <a:pt x="1383" y="322"/>
                  </a:cubicBezTo>
                  <a:cubicBezTo>
                    <a:pt x="1430" y="194"/>
                    <a:pt x="1356" y="82"/>
                    <a:pt x="1237" y="27"/>
                  </a:cubicBezTo>
                  <a:cubicBezTo>
                    <a:pt x="1173" y="1"/>
                    <a:pt x="1109" y="1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9" name="Google Shape;1589;p22"/>
            <p:cNvSpPr/>
            <p:nvPr/>
          </p:nvSpPr>
          <p:spPr>
            <a:xfrm>
              <a:off x="4342251" y="3340560"/>
              <a:ext cx="185032" cy="436903"/>
            </a:xfrm>
            <a:custGeom>
              <a:avLst/>
              <a:gdLst/>
              <a:ahLst/>
              <a:cxnLst/>
              <a:rect l="l" t="t" r="r" b="b"/>
              <a:pathLst>
                <a:path w="4756" h="11230" extrusionOk="0">
                  <a:moveTo>
                    <a:pt x="2907" y="1"/>
                  </a:moveTo>
                  <a:cubicBezTo>
                    <a:pt x="2877" y="1"/>
                    <a:pt x="2846" y="5"/>
                    <a:pt x="2814" y="14"/>
                  </a:cubicBezTo>
                  <a:cubicBezTo>
                    <a:pt x="2812" y="17"/>
                    <a:pt x="2809" y="17"/>
                    <a:pt x="2805" y="17"/>
                  </a:cubicBezTo>
                  <a:cubicBezTo>
                    <a:pt x="1504" y="1055"/>
                    <a:pt x="506" y="2482"/>
                    <a:pt x="1" y="4162"/>
                  </a:cubicBezTo>
                  <a:cubicBezTo>
                    <a:pt x="3" y="4169"/>
                    <a:pt x="10" y="4171"/>
                    <a:pt x="15" y="4171"/>
                  </a:cubicBezTo>
                  <a:cubicBezTo>
                    <a:pt x="194" y="4219"/>
                    <a:pt x="191" y="4314"/>
                    <a:pt x="218" y="4379"/>
                  </a:cubicBezTo>
                  <a:cubicBezTo>
                    <a:pt x="270" y="4510"/>
                    <a:pt x="370" y="4593"/>
                    <a:pt x="508" y="4633"/>
                  </a:cubicBezTo>
                  <a:cubicBezTo>
                    <a:pt x="623" y="4667"/>
                    <a:pt x="675" y="4743"/>
                    <a:pt x="706" y="4850"/>
                  </a:cubicBezTo>
                  <a:cubicBezTo>
                    <a:pt x="773" y="5074"/>
                    <a:pt x="920" y="5327"/>
                    <a:pt x="1170" y="5350"/>
                  </a:cubicBezTo>
                  <a:cubicBezTo>
                    <a:pt x="1323" y="5365"/>
                    <a:pt x="1416" y="5517"/>
                    <a:pt x="1356" y="5660"/>
                  </a:cubicBezTo>
                  <a:cubicBezTo>
                    <a:pt x="1306" y="5782"/>
                    <a:pt x="1254" y="5784"/>
                    <a:pt x="1016" y="5953"/>
                  </a:cubicBezTo>
                  <a:cubicBezTo>
                    <a:pt x="775" y="6125"/>
                    <a:pt x="751" y="6482"/>
                    <a:pt x="918" y="6732"/>
                  </a:cubicBezTo>
                  <a:cubicBezTo>
                    <a:pt x="1011" y="6870"/>
                    <a:pt x="1101" y="6949"/>
                    <a:pt x="1154" y="7016"/>
                  </a:cubicBezTo>
                  <a:cubicBezTo>
                    <a:pt x="1342" y="7282"/>
                    <a:pt x="1120" y="7392"/>
                    <a:pt x="1097" y="7664"/>
                  </a:cubicBezTo>
                  <a:cubicBezTo>
                    <a:pt x="1082" y="7823"/>
                    <a:pt x="1149" y="7899"/>
                    <a:pt x="1254" y="8016"/>
                  </a:cubicBezTo>
                  <a:cubicBezTo>
                    <a:pt x="1423" y="8207"/>
                    <a:pt x="1409" y="8404"/>
                    <a:pt x="1320" y="8631"/>
                  </a:cubicBezTo>
                  <a:cubicBezTo>
                    <a:pt x="1120" y="9131"/>
                    <a:pt x="1147" y="9117"/>
                    <a:pt x="1249" y="9522"/>
                  </a:cubicBezTo>
                  <a:cubicBezTo>
                    <a:pt x="1278" y="9643"/>
                    <a:pt x="1275" y="9765"/>
                    <a:pt x="1232" y="9884"/>
                  </a:cubicBezTo>
                  <a:cubicBezTo>
                    <a:pt x="1166" y="10084"/>
                    <a:pt x="1182" y="10274"/>
                    <a:pt x="1273" y="10460"/>
                  </a:cubicBezTo>
                  <a:cubicBezTo>
                    <a:pt x="1344" y="10603"/>
                    <a:pt x="1525" y="10987"/>
                    <a:pt x="1637" y="11099"/>
                  </a:cubicBezTo>
                  <a:cubicBezTo>
                    <a:pt x="1728" y="11188"/>
                    <a:pt x="1826" y="11229"/>
                    <a:pt x="1905" y="11229"/>
                  </a:cubicBezTo>
                  <a:cubicBezTo>
                    <a:pt x="2033" y="11229"/>
                    <a:pt x="2109" y="11119"/>
                    <a:pt x="2007" y="10929"/>
                  </a:cubicBezTo>
                  <a:cubicBezTo>
                    <a:pt x="1911" y="10756"/>
                    <a:pt x="1861" y="10679"/>
                    <a:pt x="1840" y="10555"/>
                  </a:cubicBezTo>
                  <a:cubicBezTo>
                    <a:pt x="1804" y="10336"/>
                    <a:pt x="2004" y="10501"/>
                    <a:pt x="2252" y="10282"/>
                  </a:cubicBezTo>
                  <a:cubicBezTo>
                    <a:pt x="2519" y="10039"/>
                    <a:pt x="2311" y="9924"/>
                    <a:pt x="2495" y="9719"/>
                  </a:cubicBezTo>
                  <a:cubicBezTo>
                    <a:pt x="2635" y="9564"/>
                    <a:pt x="2638" y="9417"/>
                    <a:pt x="2705" y="9312"/>
                  </a:cubicBezTo>
                  <a:cubicBezTo>
                    <a:pt x="2750" y="9242"/>
                    <a:pt x="2810" y="9202"/>
                    <a:pt x="2893" y="9202"/>
                  </a:cubicBezTo>
                  <a:cubicBezTo>
                    <a:pt x="2897" y="9202"/>
                    <a:pt x="2902" y="9202"/>
                    <a:pt x="2907" y="9202"/>
                  </a:cubicBezTo>
                  <a:cubicBezTo>
                    <a:pt x="2919" y="9205"/>
                    <a:pt x="2931" y="9205"/>
                    <a:pt x="2944" y="9205"/>
                  </a:cubicBezTo>
                  <a:cubicBezTo>
                    <a:pt x="2956" y="9205"/>
                    <a:pt x="2969" y="9205"/>
                    <a:pt x="2981" y="9207"/>
                  </a:cubicBezTo>
                  <a:cubicBezTo>
                    <a:pt x="2986" y="9207"/>
                    <a:pt x="2991" y="9208"/>
                    <a:pt x="2996" y="9208"/>
                  </a:cubicBezTo>
                  <a:cubicBezTo>
                    <a:pt x="3122" y="9208"/>
                    <a:pt x="3218" y="9119"/>
                    <a:pt x="3252" y="8998"/>
                  </a:cubicBezTo>
                  <a:cubicBezTo>
                    <a:pt x="3302" y="8828"/>
                    <a:pt x="3264" y="8821"/>
                    <a:pt x="3298" y="8676"/>
                  </a:cubicBezTo>
                  <a:cubicBezTo>
                    <a:pt x="3319" y="8589"/>
                    <a:pt x="3373" y="8544"/>
                    <a:pt x="3456" y="8544"/>
                  </a:cubicBezTo>
                  <a:cubicBezTo>
                    <a:pt x="3464" y="8544"/>
                    <a:pt x="3473" y="8544"/>
                    <a:pt x="3481" y="8545"/>
                  </a:cubicBezTo>
                  <a:cubicBezTo>
                    <a:pt x="3533" y="8550"/>
                    <a:pt x="3605" y="8571"/>
                    <a:pt x="3688" y="8571"/>
                  </a:cubicBezTo>
                  <a:cubicBezTo>
                    <a:pt x="3768" y="8571"/>
                    <a:pt x="3859" y="8552"/>
                    <a:pt x="3955" y="8481"/>
                  </a:cubicBezTo>
                  <a:cubicBezTo>
                    <a:pt x="4398" y="8147"/>
                    <a:pt x="3936" y="7685"/>
                    <a:pt x="4255" y="7535"/>
                  </a:cubicBezTo>
                  <a:cubicBezTo>
                    <a:pt x="4348" y="7492"/>
                    <a:pt x="4455" y="7440"/>
                    <a:pt x="4508" y="7361"/>
                  </a:cubicBezTo>
                  <a:cubicBezTo>
                    <a:pt x="4756" y="6988"/>
                    <a:pt x="4489" y="6582"/>
                    <a:pt x="4120" y="6582"/>
                  </a:cubicBezTo>
                  <a:cubicBezTo>
                    <a:pt x="4116" y="6582"/>
                    <a:pt x="4113" y="6582"/>
                    <a:pt x="4110" y="6582"/>
                  </a:cubicBezTo>
                  <a:cubicBezTo>
                    <a:pt x="4024" y="6586"/>
                    <a:pt x="3948" y="6591"/>
                    <a:pt x="3882" y="6591"/>
                  </a:cubicBezTo>
                  <a:cubicBezTo>
                    <a:pt x="3812" y="6591"/>
                    <a:pt x="3753" y="6585"/>
                    <a:pt x="3705" y="6565"/>
                  </a:cubicBezTo>
                  <a:cubicBezTo>
                    <a:pt x="3529" y="6494"/>
                    <a:pt x="3481" y="6341"/>
                    <a:pt x="3505" y="6158"/>
                  </a:cubicBezTo>
                  <a:cubicBezTo>
                    <a:pt x="3536" y="5939"/>
                    <a:pt x="3443" y="5748"/>
                    <a:pt x="3205" y="5689"/>
                  </a:cubicBezTo>
                  <a:cubicBezTo>
                    <a:pt x="2978" y="5634"/>
                    <a:pt x="2824" y="5613"/>
                    <a:pt x="2719" y="5291"/>
                  </a:cubicBezTo>
                  <a:cubicBezTo>
                    <a:pt x="2705" y="5241"/>
                    <a:pt x="2683" y="5193"/>
                    <a:pt x="2666" y="5146"/>
                  </a:cubicBezTo>
                  <a:cubicBezTo>
                    <a:pt x="2636" y="5058"/>
                    <a:pt x="2491" y="4957"/>
                    <a:pt x="2370" y="4957"/>
                  </a:cubicBezTo>
                  <a:cubicBezTo>
                    <a:pt x="2359" y="4957"/>
                    <a:pt x="2348" y="4958"/>
                    <a:pt x="2338" y="4960"/>
                  </a:cubicBezTo>
                  <a:cubicBezTo>
                    <a:pt x="2115" y="4988"/>
                    <a:pt x="2027" y="5082"/>
                    <a:pt x="1946" y="5082"/>
                  </a:cubicBezTo>
                  <a:cubicBezTo>
                    <a:pt x="1919" y="5082"/>
                    <a:pt x="1892" y="5071"/>
                    <a:pt x="1861" y="5043"/>
                  </a:cubicBezTo>
                  <a:cubicBezTo>
                    <a:pt x="1752" y="4946"/>
                    <a:pt x="1697" y="4924"/>
                    <a:pt x="1635" y="4910"/>
                  </a:cubicBezTo>
                  <a:cubicBezTo>
                    <a:pt x="1577" y="4897"/>
                    <a:pt x="1527" y="4893"/>
                    <a:pt x="1483" y="4893"/>
                  </a:cubicBezTo>
                  <a:cubicBezTo>
                    <a:pt x="1431" y="4893"/>
                    <a:pt x="1386" y="4898"/>
                    <a:pt x="1345" y="4898"/>
                  </a:cubicBezTo>
                  <a:cubicBezTo>
                    <a:pt x="1267" y="4898"/>
                    <a:pt x="1199" y="4881"/>
                    <a:pt x="1108" y="4776"/>
                  </a:cubicBezTo>
                  <a:cubicBezTo>
                    <a:pt x="1027" y="4683"/>
                    <a:pt x="1023" y="4567"/>
                    <a:pt x="1037" y="4455"/>
                  </a:cubicBezTo>
                  <a:cubicBezTo>
                    <a:pt x="1049" y="4359"/>
                    <a:pt x="1168" y="4140"/>
                    <a:pt x="1101" y="4016"/>
                  </a:cubicBezTo>
                  <a:cubicBezTo>
                    <a:pt x="1063" y="3940"/>
                    <a:pt x="1002" y="3916"/>
                    <a:pt x="933" y="3916"/>
                  </a:cubicBezTo>
                  <a:cubicBezTo>
                    <a:pt x="840" y="3916"/>
                    <a:pt x="734" y="3959"/>
                    <a:pt x="646" y="3978"/>
                  </a:cubicBezTo>
                  <a:cubicBezTo>
                    <a:pt x="635" y="3981"/>
                    <a:pt x="624" y="3982"/>
                    <a:pt x="612" y="3982"/>
                  </a:cubicBezTo>
                  <a:cubicBezTo>
                    <a:pt x="539" y="3982"/>
                    <a:pt x="466" y="3932"/>
                    <a:pt x="439" y="3862"/>
                  </a:cubicBezTo>
                  <a:cubicBezTo>
                    <a:pt x="358" y="3664"/>
                    <a:pt x="446" y="3290"/>
                    <a:pt x="642" y="3185"/>
                  </a:cubicBezTo>
                  <a:cubicBezTo>
                    <a:pt x="714" y="3146"/>
                    <a:pt x="791" y="3126"/>
                    <a:pt x="872" y="3126"/>
                  </a:cubicBezTo>
                  <a:cubicBezTo>
                    <a:pt x="885" y="3126"/>
                    <a:pt x="898" y="3127"/>
                    <a:pt x="911" y="3128"/>
                  </a:cubicBezTo>
                  <a:cubicBezTo>
                    <a:pt x="999" y="3137"/>
                    <a:pt x="1087" y="3140"/>
                    <a:pt x="1178" y="3159"/>
                  </a:cubicBezTo>
                  <a:cubicBezTo>
                    <a:pt x="1251" y="3175"/>
                    <a:pt x="1299" y="3179"/>
                    <a:pt x="1331" y="3179"/>
                  </a:cubicBezTo>
                  <a:cubicBezTo>
                    <a:pt x="1367" y="3179"/>
                    <a:pt x="1385" y="3174"/>
                    <a:pt x="1401" y="3174"/>
                  </a:cubicBezTo>
                  <a:cubicBezTo>
                    <a:pt x="1416" y="3174"/>
                    <a:pt x="1428" y="3178"/>
                    <a:pt x="1452" y="3195"/>
                  </a:cubicBezTo>
                  <a:cubicBezTo>
                    <a:pt x="1599" y="3295"/>
                    <a:pt x="1297" y="3597"/>
                    <a:pt x="1456" y="3895"/>
                  </a:cubicBezTo>
                  <a:cubicBezTo>
                    <a:pt x="1489" y="3956"/>
                    <a:pt x="1540" y="3984"/>
                    <a:pt x="1590" y="3984"/>
                  </a:cubicBezTo>
                  <a:cubicBezTo>
                    <a:pt x="1645" y="3984"/>
                    <a:pt x="1699" y="3951"/>
                    <a:pt x="1733" y="3890"/>
                  </a:cubicBezTo>
                  <a:cubicBezTo>
                    <a:pt x="1856" y="3683"/>
                    <a:pt x="1764" y="3533"/>
                    <a:pt x="1835" y="3278"/>
                  </a:cubicBezTo>
                  <a:cubicBezTo>
                    <a:pt x="1849" y="3230"/>
                    <a:pt x="1873" y="3216"/>
                    <a:pt x="1921" y="3216"/>
                  </a:cubicBezTo>
                  <a:cubicBezTo>
                    <a:pt x="1994" y="3218"/>
                    <a:pt x="2090" y="3242"/>
                    <a:pt x="2186" y="3242"/>
                  </a:cubicBezTo>
                  <a:cubicBezTo>
                    <a:pt x="2292" y="3242"/>
                    <a:pt x="2398" y="3213"/>
                    <a:pt x="2476" y="3097"/>
                  </a:cubicBezTo>
                  <a:cubicBezTo>
                    <a:pt x="2507" y="3045"/>
                    <a:pt x="2531" y="2992"/>
                    <a:pt x="2543" y="2933"/>
                  </a:cubicBezTo>
                  <a:cubicBezTo>
                    <a:pt x="2552" y="2885"/>
                    <a:pt x="2595" y="2706"/>
                    <a:pt x="2631" y="2635"/>
                  </a:cubicBezTo>
                  <a:cubicBezTo>
                    <a:pt x="2696" y="2516"/>
                    <a:pt x="2773" y="2498"/>
                    <a:pt x="2856" y="2498"/>
                  </a:cubicBezTo>
                  <a:cubicBezTo>
                    <a:pt x="2893" y="2498"/>
                    <a:pt x="2931" y="2502"/>
                    <a:pt x="2970" y="2502"/>
                  </a:cubicBezTo>
                  <a:cubicBezTo>
                    <a:pt x="2974" y="2502"/>
                    <a:pt x="2977" y="2501"/>
                    <a:pt x="2981" y="2501"/>
                  </a:cubicBezTo>
                  <a:cubicBezTo>
                    <a:pt x="3250" y="2494"/>
                    <a:pt x="3305" y="2354"/>
                    <a:pt x="3400" y="2254"/>
                  </a:cubicBezTo>
                  <a:cubicBezTo>
                    <a:pt x="3446" y="2206"/>
                    <a:pt x="3516" y="2174"/>
                    <a:pt x="3587" y="2174"/>
                  </a:cubicBezTo>
                  <a:cubicBezTo>
                    <a:pt x="3641" y="2174"/>
                    <a:pt x="3695" y="2192"/>
                    <a:pt x="3741" y="2235"/>
                  </a:cubicBezTo>
                  <a:cubicBezTo>
                    <a:pt x="3776" y="2268"/>
                    <a:pt x="3882" y="2385"/>
                    <a:pt x="3962" y="2385"/>
                  </a:cubicBezTo>
                  <a:cubicBezTo>
                    <a:pt x="3963" y="2385"/>
                    <a:pt x="3964" y="2385"/>
                    <a:pt x="3965" y="2385"/>
                  </a:cubicBezTo>
                  <a:cubicBezTo>
                    <a:pt x="4372" y="2378"/>
                    <a:pt x="4553" y="1596"/>
                    <a:pt x="4532" y="1377"/>
                  </a:cubicBezTo>
                  <a:cubicBezTo>
                    <a:pt x="4500" y="1037"/>
                    <a:pt x="4316" y="799"/>
                    <a:pt x="4066" y="799"/>
                  </a:cubicBezTo>
                  <a:cubicBezTo>
                    <a:pt x="3939" y="799"/>
                    <a:pt x="3795" y="860"/>
                    <a:pt x="3645" y="1001"/>
                  </a:cubicBezTo>
                  <a:cubicBezTo>
                    <a:pt x="3555" y="1084"/>
                    <a:pt x="3412" y="1258"/>
                    <a:pt x="3310" y="1353"/>
                  </a:cubicBezTo>
                  <a:cubicBezTo>
                    <a:pt x="3262" y="1398"/>
                    <a:pt x="3205" y="1425"/>
                    <a:pt x="3145" y="1453"/>
                  </a:cubicBezTo>
                  <a:cubicBezTo>
                    <a:pt x="3104" y="1469"/>
                    <a:pt x="3061" y="1475"/>
                    <a:pt x="3018" y="1475"/>
                  </a:cubicBezTo>
                  <a:cubicBezTo>
                    <a:pt x="2975" y="1475"/>
                    <a:pt x="2932" y="1469"/>
                    <a:pt x="2888" y="1460"/>
                  </a:cubicBezTo>
                  <a:cubicBezTo>
                    <a:pt x="2709" y="1429"/>
                    <a:pt x="2583" y="1267"/>
                    <a:pt x="2547" y="1096"/>
                  </a:cubicBezTo>
                  <a:cubicBezTo>
                    <a:pt x="2528" y="1009"/>
                    <a:pt x="2601" y="889"/>
                    <a:pt x="2715" y="889"/>
                  </a:cubicBezTo>
                  <a:cubicBezTo>
                    <a:pt x="2717" y="889"/>
                    <a:pt x="2718" y="889"/>
                    <a:pt x="2719" y="889"/>
                  </a:cubicBezTo>
                  <a:cubicBezTo>
                    <a:pt x="2754" y="890"/>
                    <a:pt x="2787" y="893"/>
                    <a:pt x="2819" y="893"/>
                  </a:cubicBezTo>
                  <a:cubicBezTo>
                    <a:pt x="2894" y="893"/>
                    <a:pt x="2964" y="879"/>
                    <a:pt x="3043" y="805"/>
                  </a:cubicBezTo>
                  <a:cubicBezTo>
                    <a:pt x="3423" y="466"/>
                    <a:pt x="3217" y="1"/>
                    <a:pt x="2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0" name="Google Shape;1590;p22"/>
            <p:cNvSpPr/>
            <p:nvPr/>
          </p:nvSpPr>
          <p:spPr>
            <a:xfrm>
              <a:off x="4839768" y="3738752"/>
              <a:ext cx="104927" cy="82167"/>
            </a:xfrm>
            <a:custGeom>
              <a:avLst/>
              <a:gdLst/>
              <a:ahLst/>
              <a:cxnLst/>
              <a:rect l="l" t="t" r="r" b="b"/>
              <a:pathLst>
                <a:path w="2697" h="2112" extrusionOk="0">
                  <a:moveTo>
                    <a:pt x="1990" y="1"/>
                  </a:moveTo>
                  <a:cubicBezTo>
                    <a:pt x="1867" y="1"/>
                    <a:pt x="1764" y="52"/>
                    <a:pt x="1684" y="158"/>
                  </a:cubicBezTo>
                  <a:cubicBezTo>
                    <a:pt x="1628" y="238"/>
                    <a:pt x="1582" y="385"/>
                    <a:pt x="1417" y="385"/>
                  </a:cubicBezTo>
                  <a:cubicBezTo>
                    <a:pt x="1413" y="385"/>
                    <a:pt x="1410" y="385"/>
                    <a:pt x="1406" y="385"/>
                  </a:cubicBezTo>
                  <a:cubicBezTo>
                    <a:pt x="1287" y="380"/>
                    <a:pt x="1200" y="373"/>
                    <a:pt x="1123" y="373"/>
                  </a:cubicBezTo>
                  <a:cubicBezTo>
                    <a:pt x="1029" y="373"/>
                    <a:pt x="947" y="384"/>
                    <a:pt x="836" y="423"/>
                  </a:cubicBezTo>
                  <a:cubicBezTo>
                    <a:pt x="431" y="566"/>
                    <a:pt x="519" y="749"/>
                    <a:pt x="210" y="1047"/>
                  </a:cubicBezTo>
                  <a:cubicBezTo>
                    <a:pt x="74" y="1180"/>
                    <a:pt x="0" y="1407"/>
                    <a:pt x="14" y="1540"/>
                  </a:cubicBezTo>
                  <a:cubicBezTo>
                    <a:pt x="33" y="1726"/>
                    <a:pt x="153" y="1814"/>
                    <a:pt x="272" y="1814"/>
                  </a:cubicBezTo>
                  <a:cubicBezTo>
                    <a:pt x="277" y="1814"/>
                    <a:pt x="281" y="1814"/>
                    <a:pt x="286" y="1814"/>
                  </a:cubicBezTo>
                  <a:cubicBezTo>
                    <a:pt x="541" y="1802"/>
                    <a:pt x="817" y="1562"/>
                    <a:pt x="1098" y="1562"/>
                  </a:cubicBezTo>
                  <a:cubicBezTo>
                    <a:pt x="1305" y="1562"/>
                    <a:pt x="1279" y="1762"/>
                    <a:pt x="1317" y="1919"/>
                  </a:cubicBezTo>
                  <a:cubicBezTo>
                    <a:pt x="1341" y="2012"/>
                    <a:pt x="1386" y="2067"/>
                    <a:pt x="1453" y="2112"/>
                  </a:cubicBezTo>
                  <a:cubicBezTo>
                    <a:pt x="1934" y="1595"/>
                    <a:pt x="2354" y="1016"/>
                    <a:pt x="2697" y="382"/>
                  </a:cubicBezTo>
                  <a:lnTo>
                    <a:pt x="2697" y="382"/>
                  </a:lnTo>
                  <a:cubicBezTo>
                    <a:pt x="2651" y="437"/>
                    <a:pt x="2613" y="485"/>
                    <a:pt x="2568" y="523"/>
                  </a:cubicBezTo>
                  <a:cubicBezTo>
                    <a:pt x="2551" y="538"/>
                    <a:pt x="2533" y="547"/>
                    <a:pt x="2514" y="547"/>
                  </a:cubicBezTo>
                  <a:cubicBezTo>
                    <a:pt x="2479" y="547"/>
                    <a:pt x="2445" y="517"/>
                    <a:pt x="2425" y="444"/>
                  </a:cubicBezTo>
                  <a:cubicBezTo>
                    <a:pt x="2385" y="301"/>
                    <a:pt x="2382" y="154"/>
                    <a:pt x="2206" y="51"/>
                  </a:cubicBezTo>
                  <a:cubicBezTo>
                    <a:pt x="2156" y="23"/>
                    <a:pt x="2099" y="11"/>
                    <a:pt x="2044" y="4"/>
                  </a:cubicBezTo>
                  <a:cubicBezTo>
                    <a:pt x="2026" y="2"/>
                    <a:pt x="2008" y="1"/>
                    <a:pt x="1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22"/>
            <p:cNvSpPr/>
            <p:nvPr/>
          </p:nvSpPr>
          <p:spPr>
            <a:xfrm>
              <a:off x="4520747" y="3269364"/>
              <a:ext cx="142665" cy="58902"/>
            </a:xfrm>
            <a:custGeom>
              <a:avLst/>
              <a:gdLst/>
              <a:ahLst/>
              <a:cxnLst/>
              <a:rect l="l" t="t" r="r" b="b"/>
              <a:pathLst>
                <a:path w="3667" h="1514" extrusionOk="0">
                  <a:moveTo>
                    <a:pt x="3475" y="1"/>
                  </a:moveTo>
                  <a:cubicBezTo>
                    <a:pt x="2279" y="1"/>
                    <a:pt x="1124" y="254"/>
                    <a:pt x="72" y="722"/>
                  </a:cubicBezTo>
                  <a:cubicBezTo>
                    <a:pt x="10" y="868"/>
                    <a:pt x="1" y="1025"/>
                    <a:pt x="75" y="1180"/>
                  </a:cubicBezTo>
                  <a:cubicBezTo>
                    <a:pt x="153" y="1346"/>
                    <a:pt x="306" y="1513"/>
                    <a:pt x="489" y="1513"/>
                  </a:cubicBezTo>
                  <a:cubicBezTo>
                    <a:pt x="516" y="1513"/>
                    <a:pt x="544" y="1509"/>
                    <a:pt x="572" y="1501"/>
                  </a:cubicBezTo>
                  <a:cubicBezTo>
                    <a:pt x="902" y="1409"/>
                    <a:pt x="1082" y="898"/>
                    <a:pt x="1371" y="898"/>
                  </a:cubicBezTo>
                  <a:cubicBezTo>
                    <a:pt x="1416" y="898"/>
                    <a:pt x="1464" y="910"/>
                    <a:pt x="1516" y="939"/>
                  </a:cubicBezTo>
                  <a:cubicBezTo>
                    <a:pt x="1690" y="1037"/>
                    <a:pt x="1766" y="1082"/>
                    <a:pt x="1949" y="1108"/>
                  </a:cubicBezTo>
                  <a:cubicBezTo>
                    <a:pt x="1966" y="1111"/>
                    <a:pt x="1983" y="1112"/>
                    <a:pt x="2001" y="1112"/>
                  </a:cubicBezTo>
                  <a:cubicBezTo>
                    <a:pt x="2140" y="1112"/>
                    <a:pt x="2311" y="1037"/>
                    <a:pt x="2383" y="870"/>
                  </a:cubicBezTo>
                  <a:cubicBezTo>
                    <a:pt x="2489" y="620"/>
                    <a:pt x="2542" y="534"/>
                    <a:pt x="2625" y="534"/>
                  </a:cubicBezTo>
                  <a:cubicBezTo>
                    <a:pt x="2672" y="534"/>
                    <a:pt x="2729" y="562"/>
                    <a:pt x="2812" y="603"/>
                  </a:cubicBezTo>
                  <a:cubicBezTo>
                    <a:pt x="2880" y="638"/>
                    <a:pt x="2950" y="654"/>
                    <a:pt x="3018" y="654"/>
                  </a:cubicBezTo>
                  <a:cubicBezTo>
                    <a:pt x="3329" y="654"/>
                    <a:pt x="3612" y="329"/>
                    <a:pt x="3667" y="3"/>
                  </a:cubicBezTo>
                  <a:cubicBezTo>
                    <a:pt x="3603" y="2"/>
                    <a:pt x="3539" y="1"/>
                    <a:pt x="3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22"/>
            <p:cNvSpPr/>
            <p:nvPr/>
          </p:nvSpPr>
          <p:spPr>
            <a:xfrm>
              <a:off x="4844670" y="3667517"/>
              <a:ext cx="59058" cy="59641"/>
            </a:xfrm>
            <a:custGeom>
              <a:avLst/>
              <a:gdLst/>
              <a:ahLst/>
              <a:cxnLst/>
              <a:rect l="l" t="t" r="r" b="b"/>
              <a:pathLst>
                <a:path w="1518" h="1533" extrusionOk="0">
                  <a:moveTo>
                    <a:pt x="605" y="0"/>
                  </a:moveTo>
                  <a:cubicBezTo>
                    <a:pt x="275" y="0"/>
                    <a:pt x="0" y="460"/>
                    <a:pt x="334" y="736"/>
                  </a:cubicBezTo>
                  <a:cubicBezTo>
                    <a:pt x="479" y="858"/>
                    <a:pt x="496" y="846"/>
                    <a:pt x="548" y="1068"/>
                  </a:cubicBezTo>
                  <a:cubicBezTo>
                    <a:pt x="598" y="1280"/>
                    <a:pt x="817" y="1499"/>
                    <a:pt x="1065" y="1530"/>
                  </a:cubicBezTo>
                  <a:cubicBezTo>
                    <a:pt x="1080" y="1532"/>
                    <a:pt x="1095" y="1532"/>
                    <a:pt x="1109" y="1532"/>
                  </a:cubicBezTo>
                  <a:cubicBezTo>
                    <a:pt x="1478" y="1532"/>
                    <a:pt x="1517" y="921"/>
                    <a:pt x="1194" y="882"/>
                  </a:cubicBezTo>
                  <a:cubicBezTo>
                    <a:pt x="1170" y="879"/>
                    <a:pt x="1146" y="875"/>
                    <a:pt x="1125" y="867"/>
                  </a:cubicBezTo>
                  <a:cubicBezTo>
                    <a:pt x="994" y="844"/>
                    <a:pt x="979" y="846"/>
                    <a:pt x="939" y="808"/>
                  </a:cubicBezTo>
                  <a:cubicBezTo>
                    <a:pt x="820" y="701"/>
                    <a:pt x="1018" y="644"/>
                    <a:pt x="1025" y="460"/>
                  </a:cubicBezTo>
                  <a:cubicBezTo>
                    <a:pt x="1034" y="262"/>
                    <a:pt x="932" y="103"/>
                    <a:pt x="734" y="24"/>
                  </a:cubicBezTo>
                  <a:cubicBezTo>
                    <a:pt x="691" y="8"/>
                    <a:pt x="64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3" name="Google Shape;1593;p22"/>
            <p:cNvSpPr/>
            <p:nvPr/>
          </p:nvSpPr>
          <p:spPr>
            <a:xfrm>
              <a:off x="4721030" y="3681601"/>
              <a:ext cx="47114" cy="51588"/>
            </a:xfrm>
            <a:custGeom>
              <a:avLst/>
              <a:gdLst/>
              <a:ahLst/>
              <a:cxnLst/>
              <a:rect l="l" t="t" r="r" b="b"/>
              <a:pathLst>
                <a:path w="1211" h="1326" extrusionOk="0">
                  <a:moveTo>
                    <a:pt x="783" y="0"/>
                  </a:moveTo>
                  <a:cubicBezTo>
                    <a:pt x="608" y="0"/>
                    <a:pt x="457" y="125"/>
                    <a:pt x="439" y="274"/>
                  </a:cubicBezTo>
                  <a:cubicBezTo>
                    <a:pt x="437" y="301"/>
                    <a:pt x="415" y="396"/>
                    <a:pt x="410" y="434"/>
                  </a:cubicBezTo>
                  <a:cubicBezTo>
                    <a:pt x="401" y="491"/>
                    <a:pt x="372" y="534"/>
                    <a:pt x="327" y="567"/>
                  </a:cubicBezTo>
                  <a:cubicBezTo>
                    <a:pt x="196" y="660"/>
                    <a:pt x="41" y="770"/>
                    <a:pt x="22" y="932"/>
                  </a:cubicBezTo>
                  <a:cubicBezTo>
                    <a:pt x="1" y="1164"/>
                    <a:pt x="188" y="1326"/>
                    <a:pt x="375" y="1326"/>
                  </a:cubicBezTo>
                  <a:cubicBezTo>
                    <a:pt x="439" y="1326"/>
                    <a:pt x="503" y="1307"/>
                    <a:pt x="558" y="1265"/>
                  </a:cubicBezTo>
                  <a:cubicBezTo>
                    <a:pt x="730" y="1139"/>
                    <a:pt x="734" y="1006"/>
                    <a:pt x="937" y="899"/>
                  </a:cubicBezTo>
                  <a:cubicBezTo>
                    <a:pt x="1103" y="808"/>
                    <a:pt x="1194" y="663"/>
                    <a:pt x="1201" y="472"/>
                  </a:cubicBezTo>
                  <a:cubicBezTo>
                    <a:pt x="1211" y="279"/>
                    <a:pt x="1132" y="134"/>
                    <a:pt x="958" y="43"/>
                  </a:cubicBezTo>
                  <a:cubicBezTo>
                    <a:pt x="900" y="14"/>
                    <a:pt x="840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4" name="Google Shape;1594;p22"/>
            <p:cNvSpPr/>
            <p:nvPr/>
          </p:nvSpPr>
          <p:spPr>
            <a:xfrm>
              <a:off x="4910847" y="3657441"/>
              <a:ext cx="59252" cy="56023"/>
            </a:xfrm>
            <a:custGeom>
              <a:avLst/>
              <a:gdLst/>
              <a:ahLst/>
              <a:cxnLst/>
              <a:rect l="l" t="t" r="r" b="b"/>
              <a:pathLst>
                <a:path w="1523" h="1440" extrusionOk="0">
                  <a:moveTo>
                    <a:pt x="1057" y="1"/>
                  </a:moveTo>
                  <a:cubicBezTo>
                    <a:pt x="947" y="1"/>
                    <a:pt x="841" y="41"/>
                    <a:pt x="760" y="109"/>
                  </a:cubicBezTo>
                  <a:cubicBezTo>
                    <a:pt x="620" y="228"/>
                    <a:pt x="653" y="326"/>
                    <a:pt x="510" y="331"/>
                  </a:cubicBezTo>
                  <a:cubicBezTo>
                    <a:pt x="369" y="338"/>
                    <a:pt x="286" y="348"/>
                    <a:pt x="176" y="455"/>
                  </a:cubicBezTo>
                  <a:cubicBezTo>
                    <a:pt x="86" y="543"/>
                    <a:pt x="45" y="660"/>
                    <a:pt x="12" y="779"/>
                  </a:cubicBezTo>
                  <a:cubicBezTo>
                    <a:pt x="0" y="829"/>
                    <a:pt x="3" y="884"/>
                    <a:pt x="7" y="934"/>
                  </a:cubicBezTo>
                  <a:cubicBezTo>
                    <a:pt x="29" y="1262"/>
                    <a:pt x="261" y="1440"/>
                    <a:pt x="461" y="1440"/>
                  </a:cubicBezTo>
                  <a:cubicBezTo>
                    <a:pt x="529" y="1440"/>
                    <a:pt x="594" y="1419"/>
                    <a:pt x="646" y="1377"/>
                  </a:cubicBezTo>
                  <a:cubicBezTo>
                    <a:pt x="829" y="1224"/>
                    <a:pt x="655" y="1136"/>
                    <a:pt x="820" y="1034"/>
                  </a:cubicBezTo>
                  <a:cubicBezTo>
                    <a:pt x="903" y="984"/>
                    <a:pt x="998" y="936"/>
                    <a:pt x="1003" y="783"/>
                  </a:cubicBezTo>
                  <a:cubicBezTo>
                    <a:pt x="1010" y="669"/>
                    <a:pt x="1117" y="671"/>
                    <a:pt x="1203" y="648"/>
                  </a:cubicBezTo>
                  <a:cubicBezTo>
                    <a:pt x="1477" y="571"/>
                    <a:pt x="1522" y="267"/>
                    <a:pt x="1341" y="107"/>
                  </a:cubicBezTo>
                  <a:cubicBezTo>
                    <a:pt x="1255" y="33"/>
                    <a:pt x="1155" y="1"/>
                    <a:pt x="1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22"/>
            <p:cNvSpPr/>
            <p:nvPr/>
          </p:nvSpPr>
          <p:spPr>
            <a:xfrm>
              <a:off x="4552260" y="3456652"/>
              <a:ext cx="39800" cy="39644"/>
            </a:xfrm>
            <a:custGeom>
              <a:avLst/>
              <a:gdLst/>
              <a:ahLst/>
              <a:cxnLst/>
              <a:rect l="l" t="t" r="r" b="b"/>
              <a:pathLst>
                <a:path w="1023" h="1019" extrusionOk="0">
                  <a:moveTo>
                    <a:pt x="258" y="0"/>
                  </a:moveTo>
                  <a:cubicBezTo>
                    <a:pt x="178" y="0"/>
                    <a:pt x="98" y="48"/>
                    <a:pt x="65" y="125"/>
                  </a:cubicBezTo>
                  <a:cubicBezTo>
                    <a:pt x="1" y="280"/>
                    <a:pt x="82" y="323"/>
                    <a:pt x="134" y="427"/>
                  </a:cubicBezTo>
                  <a:cubicBezTo>
                    <a:pt x="179" y="513"/>
                    <a:pt x="127" y="544"/>
                    <a:pt x="46" y="661"/>
                  </a:cubicBezTo>
                  <a:cubicBezTo>
                    <a:pt x="29" y="687"/>
                    <a:pt x="8" y="720"/>
                    <a:pt x="8" y="759"/>
                  </a:cubicBezTo>
                  <a:cubicBezTo>
                    <a:pt x="10" y="925"/>
                    <a:pt x="139" y="987"/>
                    <a:pt x="306" y="1013"/>
                  </a:cubicBezTo>
                  <a:cubicBezTo>
                    <a:pt x="325" y="1017"/>
                    <a:pt x="345" y="1019"/>
                    <a:pt x="364" y="1019"/>
                  </a:cubicBezTo>
                  <a:cubicBezTo>
                    <a:pt x="498" y="1019"/>
                    <a:pt x="609" y="932"/>
                    <a:pt x="649" y="794"/>
                  </a:cubicBezTo>
                  <a:cubicBezTo>
                    <a:pt x="668" y="720"/>
                    <a:pt x="696" y="668"/>
                    <a:pt x="770" y="606"/>
                  </a:cubicBezTo>
                  <a:cubicBezTo>
                    <a:pt x="1023" y="396"/>
                    <a:pt x="895" y="36"/>
                    <a:pt x="669" y="36"/>
                  </a:cubicBezTo>
                  <a:cubicBezTo>
                    <a:pt x="641" y="36"/>
                    <a:pt x="612" y="42"/>
                    <a:pt x="582" y="53"/>
                  </a:cubicBezTo>
                  <a:cubicBezTo>
                    <a:pt x="525" y="74"/>
                    <a:pt x="492" y="83"/>
                    <a:pt x="467" y="83"/>
                  </a:cubicBezTo>
                  <a:cubicBezTo>
                    <a:pt x="429" y="83"/>
                    <a:pt x="411" y="62"/>
                    <a:pt x="365" y="32"/>
                  </a:cubicBezTo>
                  <a:cubicBezTo>
                    <a:pt x="332" y="10"/>
                    <a:pt x="295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6" name="Google Shape;1596;p22"/>
            <p:cNvSpPr/>
            <p:nvPr/>
          </p:nvSpPr>
          <p:spPr>
            <a:xfrm>
              <a:off x="4471999" y="3708562"/>
              <a:ext cx="36921" cy="34159"/>
            </a:xfrm>
            <a:custGeom>
              <a:avLst/>
              <a:gdLst/>
              <a:ahLst/>
              <a:cxnLst/>
              <a:rect l="l" t="t" r="r" b="b"/>
              <a:pathLst>
                <a:path w="949" h="878" extrusionOk="0">
                  <a:moveTo>
                    <a:pt x="324" y="1"/>
                  </a:moveTo>
                  <a:cubicBezTo>
                    <a:pt x="266" y="1"/>
                    <a:pt x="208" y="27"/>
                    <a:pt x="177" y="75"/>
                  </a:cubicBezTo>
                  <a:cubicBezTo>
                    <a:pt x="98" y="196"/>
                    <a:pt x="158" y="244"/>
                    <a:pt x="189" y="339"/>
                  </a:cubicBezTo>
                  <a:cubicBezTo>
                    <a:pt x="215" y="422"/>
                    <a:pt x="165" y="434"/>
                    <a:pt x="77" y="522"/>
                  </a:cubicBezTo>
                  <a:cubicBezTo>
                    <a:pt x="53" y="546"/>
                    <a:pt x="34" y="565"/>
                    <a:pt x="27" y="599"/>
                  </a:cubicBezTo>
                  <a:cubicBezTo>
                    <a:pt x="1" y="739"/>
                    <a:pt x="98" y="813"/>
                    <a:pt x="237" y="861"/>
                  </a:cubicBezTo>
                  <a:cubicBezTo>
                    <a:pt x="269" y="872"/>
                    <a:pt x="301" y="878"/>
                    <a:pt x="332" y="878"/>
                  </a:cubicBezTo>
                  <a:cubicBezTo>
                    <a:pt x="426" y="878"/>
                    <a:pt x="510" y="825"/>
                    <a:pt x="558" y="730"/>
                  </a:cubicBezTo>
                  <a:cubicBezTo>
                    <a:pt x="587" y="670"/>
                    <a:pt x="618" y="632"/>
                    <a:pt x="689" y="594"/>
                  </a:cubicBezTo>
                  <a:cubicBezTo>
                    <a:pt x="948" y="450"/>
                    <a:pt x="877" y="95"/>
                    <a:pt x="659" y="95"/>
                  </a:cubicBezTo>
                  <a:cubicBezTo>
                    <a:pt x="647" y="95"/>
                    <a:pt x="634" y="96"/>
                    <a:pt x="620" y="98"/>
                  </a:cubicBezTo>
                  <a:cubicBezTo>
                    <a:pt x="585" y="105"/>
                    <a:pt x="560" y="108"/>
                    <a:pt x="541" y="108"/>
                  </a:cubicBezTo>
                  <a:cubicBezTo>
                    <a:pt x="491" y="108"/>
                    <a:pt x="483" y="86"/>
                    <a:pt x="441" y="46"/>
                  </a:cubicBezTo>
                  <a:cubicBezTo>
                    <a:pt x="410" y="15"/>
                    <a:pt x="367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7" name="Google Shape;1597;p22"/>
            <p:cNvSpPr/>
            <p:nvPr/>
          </p:nvSpPr>
          <p:spPr>
            <a:xfrm>
              <a:off x="4666057" y="3328810"/>
              <a:ext cx="69640" cy="36610"/>
            </a:xfrm>
            <a:custGeom>
              <a:avLst/>
              <a:gdLst/>
              <a:ahLst/>
              <a:cxnLst/>
              <a:rect l="l" t="t" r="r" b="b"/>
              <a:pathLst>
                <a:path w="1790" h="941" extrusionOk="0">
                  <a:moveTo>
                    <a:pt x="1114" y="0"/>
                  </a:moveTo>
                  <a:cubicBezTo>
                    <a:pt x="961" y="0"/>
                    <a:pt x="806" y="35"/>
                    <a:pt x="673" y="93"/>
                  </a:cubicBezTo>
                  <a:cubicBezTo>
                    <a:pt x="113" y="333"/>
                    <a:pt x="1" y="876"/>
                    <a:pt x="323" y="933"/>
                  </a:cubicBezTo>
                  <a:cubicBezTo>
                    <a:pt x="347" y="938"/>
                    <a:pt x="372" y="941"/>
                    <a:pt x="396" y="941"/>
                  </a:cubicBezTo>
                  <a:cubicBezTo>
                    <a:pt x="435" y="941"/>
                    <a:pt x="474" y="934"/>
                    <a:pt x="513" y="917"/>
                  </a:cubicBezTo>
                  <a:cubicBezTo>
                    <a:pt x="749" y="820"/>
                    <a:pt x="812" y="772"/>
                    <a:pt x="896" y="772"/>
                  </a:cubicBezTo>
                  <a:cubicBezTo>
                    <a:pt x="948" y="772"/>
                    <a:pt x="1009" y="791"/>
                    <a:pt x="1125" y="829"/>
                  </a:cubicBezTo>
                  <a:cubicBezTo>
                    <a:pt x="1171" y="843"/>
                    <a:pt x="1216" y="850"/>
                    <a:pt x="1260" y="850"/>
                  </a:cubicBezTo>
                  <a:cubicBezTo>
                    <a:pt x="1377" y="850"/>
                    <a:pt x="1486" y="801"/>
                    <a:pt x="1585" y="714"/>
                  </a:cubicBezTo>
                  <a:cubicBezTo>
                    <a:pt x="1790" y="540"/>
                    <a:pt x="1780" y="202"/>
                    <a:pt x="1421" y="57"/>
                  </a:cubicBezTo>
                  <a:cubicBezTo>
                    <a:pt x="1326" y="17"/>
                    <a:pt x="1221" y="0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22"/>
            <p:cNvSpPr/>
            <p:nvPr/>
          </p:nvSpPr>
          <p:spPr>
            <a:xfrm>
              <a:off x="4802691" y="3819714"/>
              <a:ext cx="36804" cy="27661"/>
            </a:xfrm>
            <a:custGeom>
              <a:avLst/>
              <a:gdLst/>
              <a:ahLst/>
              <a:cxnLst/>
              <a:rect l="l" t="t" r="r" b="b"/>
              <a:pathLst>
                <a:path w="946" h="711" extrusionOk="0">
                  <a:moveTo>
                    <a:pt x="673" y="1"/>
                  </a:moveTo>
                  <a:cubicBezTo>
                    <a:pt x="630" y="1"/>
                    <a:pt x="588" y="14"/>
                    <a:pt x="548" y="43"/>
                  </a:cubicBezTo>
                  <a:cubicBezTo>
                    <a:pt x="481" y="90"/>
                    <a:pt x="484" y="162"/>
                    <a:pt x="365" y="167"/>
                  </a:cubicBezTo>
                  <a:cubicBezTo>
                    <a:pt x="262" y="169"/>
                    <a:pt x="203" y="162"/>
                    <a:pt x="136" y="205"/>
                  </a:cubicBezTo>
                  <a:cubicBezTo>
                    <a:pt x="0" y="293"/>
                    <a:pt x="24" y="464"/>
                    <a:pt x="119" y="555"/>
                  </a:cubicBezTo>
                  <a:cubicBezTo>
                    <a:pt x="232" y="664"/>
                    <a:pt x="367" y="710"/>
                    <a:pt x="494" y="710"/>
                  </a:cubicBezTo>
                  <a:cubicBezTo>
                    <a:pt x="635" y="710"/>
                    <a:pt x="767" y="653"/>
                    <a:pt x="848" y="564"/>
                  </a:cubicBezTo>
                  <a:cubicBezTo>
                    <a:pt x="920" y="488"/>
                    <a:pt x="946" y="321"/>
                    <a:pt x="941" y="281"/>
                  </a:cubicBezTo>
                  <a:cubicBezTo>
                    <a:pt x="927" y="124"/>
                    <a:pt x="80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9" name="Google Shape;1599;p22"/>
            <p:cNvSpPr/>
            <p:nvPr/>
          </p:nvSpPr>
          <p:spPr>
            <a:xfrm>
              <a:off x="4420839" y="3497075"/>
              <a:ext cx="44780" cy="24588"/>
            </a:xfrm>
            <a:custGeom>
              <a:avLst/>
              <a:gdLst/>
              <a:ahLst/>
              <a:cxnLst/>
              <a:rect l="l" t="t" r="r" b="b"/>
              <a:pathLst>
                <a:path w="1151" h="632" extrusionOk="0">
                  <a:moveTo>
                    <a:pt x="779" y="1"/>
                  </a:moveTo>
                  <a:cubicBezTo>
                    <a:pt x="721" y="1"/>
                    <a:pt x="656" y="24"/>
                    <a:pt x="589" y="79"/>
                  </a:cubicBezTo>
                  <a:cubicBezTo>
                    <a:pt x="533" y="127"/>
                    <a:pt x="501" y="179"/>
                    <a:pt x="421" y="179"/>
                  </a:cubicBezTo>
                  <a:cubicBezTo>
                    <a:pt x="396" y="179"/>
                    <a:pt x="366" y="174"/>
                    <a:pt x="330" y="163"/>
                  </a:cubicBezTo>
                  <a:cubicBezTo>
                    <a:pt x="300" y="152"/>
                    <a:pt x="272" y="147"/>
                    <a:pt x="244" y="147"/>
                  </a:cubicBezTo>
                  <a:cubicBezTo>
                    <a:pt x="183" y="147"/>
                    <a:pt x="127" y="173"/>
                    <a:pt x="79" y="222"/>
                  </a:cubicBezTo>
                  <a:cubicBezTo>
                    <a:pt x="18" y="286"/>
                    <a:pt x="1" y="363"/>
                    <a:pt x="56" y="451"/>
                  </a:cubicBezTo>
                  <a:cubicBezTo>
                    <a:pt x="145" y="587"/>
                    <a:pt x="351" y="631"/>
                    <a:pt x="523" y="631"/>
                  </a:cubicBezTo>
                  <a:cubicBezTo>
                    <a:pt x="627" y="631"/>
                    <a:pt x="718" y="615"/>
                    <a:pt x="763" y="594"/>
                  </a:cubicBezTo>
                  <a:cubicBezTo>
                    <a:pt x="1150" y="415"/>
                    <a:pt x="1025" y="1"/>
                    <a:pt x="7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22"/>
            <p:cNvSpPr/>
            <p:nvPr/>
          </p:nvSpPr>
          <p:spPr>
            <a:xfrm>
              <a:off x="4844864" y="3628379"/>
              <a:ext cx="26689" cy="24821"/>
            </a:xfrm>
            <a:custGeom>
              <a:avLst/>
              <a:gdLst/>
              <a:ahLst/>
              <a:cxnLst/>
              <a:rect l="l" t="t" r="r" b="b"/>
              <a:pathLst>
                <a:path w="686" h="638" extrusionOk="0">
                  <a:moveTo>
                    <a:pt x="450" y="0"/>
                  </a:moveTo>
                  <a:cubicBezTo>
                    <a:pt x="443" y="0"/>
                    <a:pt x="436" y="0"/>
                    <a:pt x="429" y="1"/>
                  </a:cubicBezTo>
                  <a:cubicBezTo>
                    <a:pt x="184" y="25"/>
                    <a:pt x="0" y="251"/>
                    <a:pt x="88" y="478"/>
                  </a:cubicBezTo>
                  <a:cubicBezTo>
                    <a:pt x="128" y="578"/>
                    <a:pt x="219" y="638"/>
                    <a:pt x="320" y="638"/>
                  </a:cubicBezTo>
                  <a:cubicBezTo>
                    <a:pt x="387" y="638"/>
                    <a:pt x="459" y="612"/>
                    <a:pt x="524" y="554"/>
                  </a:cubicBezTo>
                  <a:cubicBezTo>
                    <a:pt x="600" y="485"/>
                    <a:pt x="669" y="266"/>
                    <a:pt x="672" y="246"/>
                  </a:cubicBezTo>
                  <a:cubicBezTo>
                    <a:pt x="685" y="94"/>
                    <a:pt x="567" y="0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1" name="Google Shape;1601;p22"/>
            <p:cNvSpPr/>
            <p:nvPr/>
          </p:nvSpPr>
          <p:spPr>
            <a:xfrm>
              <a:off x="4491374" y="3331222"/>
              <a:ext cx="29412" cy="26533"/>
            </a:xfrm>
            <a:custGeom>
              <a:avLst/>
              <a:gdLst/>
              <a:ahLst/>
              <a:cxnLst/>
              <a:rect l="l" t="t" r="r" b="b"/>
              <a:pathLst>
                <a:path w="756" h="682" extrusionOk="0">
                  <a:moveTo>
                    <a:pt x="378" y="1"/>
                  </a:moveTo>
                  <a:cubicBezTo>
                    <a:pt x="363" y="1"/>
                    <a:pt x="347" y="2"/>
                    <a:pt x="329" y="4"/>
                  </a:cubicBezTo>
                  <a:cubicBezTo>
                    <a:pt x="151" y="33"/>
                    <a:pt x="1" y="173"/>
                    <a:pt x="27" y="364"/>
                  </a:cubicBezTo>
                  <a:cubicBezTo>
                    <a:pt x="57" y="565"/>
                    <a:pt x="212" y="681"/>
                    <a:pt x="383" y="681"/>
                  </a:cubicBezTo>
                  <a:cubicBezTo>
                    <a:pt x="428" y="681"/>
                    <a:pt x="473" y="673"/>
                    <a:pt x="518" y="657"/>
                  </a:cubicBezTo>
                  <a:cubicBezTo>
                    <a:pt x="625" y="614"/>
                    <a:pt x="684" y="531"/>
                    <a:pt x="722" y="426"/>
                  </a:cubicBezTo>
                  <a:cubicBezTo>
                    <a:pt x="756" y="347"/>
                    <a:pt x="720" y="271"/>
                    <a:pt x="687" y="200"/>
                  </a:cubicBezTo>
                  <a:cubicBezTo>
                    <a:pt x="677" y="171"/>
                    <a:pt x="651" y="143"/>
                    <a:pt x="622" y="123"/>
                  </a:cubicBezTo>
                  <a:cubicBezTo>
                    <a:pt x="528" y="51"/>
                    <a:pt x="474" y="1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2" name="Google Shape;1602;p22"/>
            <p:cNvSpPr/>
            <p:nvPr/>
          </p:nvSpPr>
          <p:spPr>
            <a:xfrm>
              <a:off x="4508725" y="3385223"/>
              <a:ext cx="488336" cy="540390"/>
            </a:xfrm>
            <a:custGeom>
              <a:avLst/>
              <a:gdLst/>
              <a:ahLst/>
              <a:cxnLst/>
              <a:rect l="l" t="t" r="r" b="b"/>
              <a:pathLst>
                <a:path w="12552" h="13890" extrusionOk="0">
                  <a:moveTo>
                    <a:pt x="10219" y="0"/>
                  </a:moveTo>
                  <a:lnTo>
                    <a:pt x="10219" y="0"/>
                  </a:lnTo>
                  <a:cubicBezTo>
                    <a:pt x="10398" y="3035"/>
                    <a:pt x="9481" y="6144"/>
                    <a:pt x="7718" y="8638"/>
                  </a:cubicBezTo>
                  <a:cubicBezTo>
                    <a:pt x="6415" y="10482"/>
                    <a:pt x="4610" y="12049"/>
                    <a:pt x="2442" y="12673"/>
                  </a:cubicBezTo>
                  <a:cubicBezTo>
                    <a:pt x="1681" y="12892"/>
                    <a:pt x="895" y="12993"/>
                    <a:pt x="107" y="12993"/>
                  </a:cubicBezTo>
                  <a:cubicBezTo>
                    <a:pt x="71" y="12993"/>
                    <a:pt x="36" y="12993"/>
                    <a:pt x="0" y="12993"/>
                  </a:cubicBezTo>
                  <a:lnTo>
                    <a:pt x="0" y="12993"/>
                  </a:lnTo>
                  <a:cubicBezTo>
                    <a:pt x="708" y="13348"/>
                    <a:pt x="1477" y="13610"/>
                    <a:pt x="2296" y="13755"/>
                  </a:cubicBezTo>
                  <a:cubicBezTo>
                    <a:pt x="2801" y="13846"/>
                    <a:pt x="3303" y="13889"/>
                    <a:pt x="3799" y="13889"/>
                  </a:cubicBezTo>
                  <a:cubicBezTo>
                    <a:pt x="7804" y="13889"/>
                    <a:pt x="11356" y="11026"/>
                    <a:pt x="12087" y="6947"/>
                  </a:cubicBezTo>
                  <a:cubicBezTo>
                    <a:pt x="12552" y="4372"/>
                    <a:pt x="11789" y="1856"/>
                    <a:pt x="1021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3" name="Google Shape;1603;p22"/>
            <p:cNvSpPr/>
            <p:nvPr/>
          </p:nvSpPr>
          <p:spPr>
            <a:xfrm>
              <a:off x="4375515" y="3371295"/>
              <a:ext cx="161495" cy="211643"/>
            </a:xfrm>
            <a:custGeom>
              <a:avLst/>
              <a:gdLst/>
              <a:ahLst/>
              <a:cxnLst/>
              <a:rect l="l" t="t" r="r" b="b"/>
              <a:pathLst>
                <a:path w="4151" h="5440" extrusionOk="0">
                  <a:moveTo>
                    <a:pt x="4033" y="0"/>
                  </a:moveTo>
                  <a:cubicBezTo>
                    <a:pt x="4029" y="0"/>
                    <a:pt x="4024" y="0"/>
                    <a:pt x="4020" y="1"/>
                  </a:cubicBezTo>
                  <a:cubicBezTo>
                    <a:pt x="1859" y="320"/>
                    <a:pt x="1" y="2324"/>
                    <a:pt x="180" y="5356"/>
                  </a:cubicBezTo>
                  <a:cubicBezTo>
                    <a:pt x="182" y="5399"/>
                    <a:pt x="218" y="5435"/>
                    <a:pt x="263" y="5439"/>
                  </a:cubicBezTo>
                  <a:cubicBezTo>
                    <a:pt x="265" y="5440"/>
                    <a:pt x="266" y="5440"/>
                    <a:pt x="268" y="5440"/>
                  </a:cubicBezTo>
                  <a:cubicBezTo>
                    <a:pt x="316" y="5440"/>
                    <a:pt x="356" y="5405"/>
                    <a:pt x="358" y="5356"/>
                  </a:cubicBezTo>
                  <a:cubicBezTo>
                    <a:pt x="637" y="780"/>
                    <a:pt x="4053" y="165"/>
                    <a:pt x="4055" y="165"/>
                  </a:cubicBezTo>
                  <a:cubicBezTo>
                    <a:pt x="4151" y="140"/>
                    <a:pt x="4127" y="0"/>
                    <a:pt x="40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4" name="Google Shape;1604;p22"/>
            <p:cNvSpPr/>
            <p:nvPr/>
          </p:nvSpPr>
          <p:spPr>
            <a:xfrm>
              <a:off x="4316768" y="3265979"/>
              <a:ext cx="683366" cy="663214"/>
            </a:xfrm>
            <a:custGeom>
              <a:avLst/>
              <a:gdLst/>
              <a:ahLst/>
              <a:cxnLst/>
              <a:rect l="l" t="t" r="r" b="b"/>
              <a:pathLst>
                <a:path w="17565" h="17047" extrusionOk="0">
                  <a:moveTo>
                    <a:pt x="8717" y="183"/>
                  </a:moveTo>
                  <a:cubicBezTo>
                    <a:pt x="9205" y="183"/>
                    <a:pt x="9698" y="226"/>
                    <a:pt x="10194" y="314"/>
                  </a:cubicBezTo>
                  <a:cubicBezTo>
                    <a:pt x="12097" y="657"/>
                    <a:pt x="13829" y="1655"/>
                    <a:pt x="15077" y="3127"/>
                  </a:cubicBezTo>
                  <a:cubicBezTo>
                    <a:pt x="16697" y="5033"/>
                    <a:pt x="17374" y="7541"/>
                    <a:pt x="16931" y="9997"/>
                  </a:cubicBezTo>
                  <a:cubicBezTo>
                    <a:pt x="16207" y="14028"/>
                    <a:pt x="12685" y="16866"/>
                    <a:pt x="8726" y="16866"/>
                  </a:cubicBezTo>
                  <a:cubicBezTo>
                    <a:pt x="8239" y="16866"/>
                    <a:pt x="7745" y="16823"/>
                    <a:pt x="7250" y="16734"/>
                  </a:cubicBezTo>
                  <a:cubicBezTo>
                    <a:pt x="6454" y="16589"/>
                    <a:pt x="5689" y="16336"/>
                    <a:pt x="4977" y="15977"/>
                  </a:cubicBezTo>
                  <a:cubicBezTo>
                    <a:pt x="3402" y="15186"/>
                    <a:pt x="2090" y="13883"/>
                    <a:pt x="1287" y="12303"/>
                  </a:cubicBezTo>
                  <a:cubicBezTo>
                    <a:pt x="456" y="10674"/>
                    <a:pt x="189" y="8854"/>
                    <a:pt x="513" y="7051"/>
                  </a:cubicBezTo>
                  <a:cubicBezTo>
                    <a:pt x="1237" y="3018"/>
                    <a:pt x="4758" y="183"/>
                    <a:pt x="8717" y="183"/>
                  </a:cubicBezTo>
                  <a:close/>
                  <a:moveTo>
                    <a:pt x="8718" y="0"/>
                  </a:moveTo>
                  <a:cubicBezTo>
                    <a:pt x="4671" y="0"/>
                    <a:pt x="1074" y="2901"/>
                    <a:pt x="332" y="7017"/>
                  </a:cubicBezTo>
                  <a:cubicBezTo>
                    <a:pt x="1" y="8864"/>
                    <a:pt x="275" y="10722"/>
                    <a:pt x="1123" y="12387"/>
                  </a:cubicBezTo>
                  <a:cubicBezTo>
                    <a:pt x="1945" y="13999"/>
                    <a:pt x="3283" y="15331"/>
                    <a:pt x="4894" y="16141"/>
                  </a:cubicBezTo>
                  <a:cubicBezTo>
                    <a:pt x="5623" y="16508"/>
                    <a:pt x="6404" y="16765"/>
                    <a:pt x="7216" y="16913"/>
                  </a:cubicBezTo>
                  <a:cubicBezTo>
                    <a:pt x="7726" y="17001"/>
                    <a:pt x="8229" y="17046"/>
                    <a:pt x="8726" y="17046"/>
                  </a:cubicBezTo>
                  <a:cubicBezTo>
                    <a:pt x="12771" y="17046"/>
                    <a:pt x="16373" y="14145"/>
                    <a:pt x="17112" y="10028"/>
                  </a:cubicBezTo>
                  <a:cubicBezTo>
                    <a:pt x="17564" y="7518"/>
                    <a:pt x="16871" y="4959"/>
                    <a:pt x="15223" y="3008"/>
                  </a:cubicBezTo>
                  <a:cubicBezTo>
                    <a:pt x="13948" y="1505"/>
                    <a:pt x="12176" y="483"/>
                    <a:pt x="10230" y="135"/>
                  </a:cubicBezTo>
                  <a:cubicBezTo>
                    <a:pt x="9722" y="44"/>
                    <a:pt x="9217" y="0"/>
                    <a:pt x="8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05" name="Google Shape;1605;p22"/>
          <p:cNvGrpSpPr/>
          <p:nvPr/>
        </p:nvGrpSpPr>
        <p:grpSpPr>
          <a:xfrm>
            <a:off x="8452122" y="2476051"/>
            <a:ext cx="682792" cy="1043051"/>
            <a:chOff x="3678220" y="3303717"/>
            <a:chExt cx="442194" cy="675508"/>
          </a:xfrm>
        </p:grpSpPr>
        <p:sp>
          <p:nvSpPr>
            <p:cNvPr id="1606" name="Google Shape;1606;p22"/>
            <p:cNvSpPr/>
            <p:nvPr/>
          </p:nvSpPr>
          <p:spPr>
            <a:xfrm>
              <a:off x="3701019" y="3512637"/>
              <a:ext cx="147683" cy="379090"/>
            </a:xfrm>
            <a:custGeom>
              <a:avLst/>
              <a:gdLst/>
              <a:ahLst/>
              <a:cxnLst/>
              <a:rect l="l" t="t" r="r" b="b"/>
              <a:pathLst>
                <a:path w="3796" h="9744" extrusionOk="0">
                  <a:moveTo>
                    <a:pt x="3253" y="1"/>
                  </a:moveTo>
                  <a:cubicBezTo>
                    <a:pt x="3171" y="1"/>
                    <a:pt x="3095" y="52"/>
                    <a:pt x="3067" y="134"/>
                  </a:cubicBezTo>
                  <a:lnTo>
                    <a:pt x="144" y="8438"/>
                  </a:lnTo>
                  <a:cubicBezTo>
                    <a:pt x="141" y="8450"/>
                    <a:pt x="139" y="8462"/>
                    <a:pt x="137" y="8479"/>
                  </a:cubicBezTo>
                  <a:cubicBezTo>
                    <a:pt x="132" y="8479"/>
                    <a:pt x="132" y="8481"/>
                    <a:pt x="132" y="8484"/>
                  </a:cubicBezTo>
                  <a:lnTo>
                    <a:pt x="53" y="9220"/>
                  </a:lnTo>
                  <a:lnTo>
                    <a:pt x="8" y="9637"/>
                  </a:lnTo>
                  <a:cubicBezTo>
                    <a:pt x="0" y="9701"/>
                    <a:pt x="53" y="9743"/>
                    <a:pt x="107" y="9743"/>
                  </a:cubicBezTo>
                  <a:cubicBezTo>
                    <a:pt x="137" y="9743"/>
                    <a:pt x="168" y="9729"/>
                    <a:pt x="189" y="9699"/>
                  </a:cubicBezTo>
                  <a:lnTo>
                    <a:pt x="415" y="9344"/>
                  </a:lnTo>
                  <a:lnTo>
                    <a:pt x="815" y="8719"/>
                  </a:lnTo>
                  <a:cubicBezTo>
                    <a:pt x="815" y="8719"/>
                    <a:pt x="815" y="8717"/>
                    <a:pt x="818" y="8712"/>
                  </a:cubicBezTo>
                  <a:lnTo>
                    <a:pt x="835" y="8677"/>
                  </a:lnTo>
                  <a:lnTo>
                    <a:pt x="3757" y="372"/>
                  </a:lnTo>
                  <a:cubicBezTo>
                    <a:pt x="3796" y="270"/>
                    <a:pt x="3738" y="153"/>
                    <a:pt x="3629" y="120"/>
                  </a:cubicBezTo>
                  <a:lnTo>
                    <a:pt x="3321" y="13"/>
                  </a:lnTo>
                  <a:cubicBezTo>
                    <a:pt x="3299" y="5"/>
                    <a:pt x="3276" y="1"/>
                    <a:pt x="3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7" name="Google Shape;1607;p22"/>
            <p:cNvSpPr/>
            <p:nvPr/>
          </p:nvSpPr>
          <p:spPr>
            <a:xfrm>
              <a:off x="3706387" y="3512559"/>
              <a:ext cx="142314" cy="339252"/>
            </a:xfrm>
            <a:custGeom>
              <a:avLst/>
              <a:gdLst/>
              <a:ahLst/>
              <a:cxnLst/>
              <a:rect l="l" t="t" r="r" b="b"/>
              <a:pathLst>
                <a:path w="3658" h="8720" extrusionOk="0">
                  <a:moveTo>
                    <a:pt x="3119" y="1"/>
                  </a:moveTo>
                  <a:cubicBezTo>
                    <a:pt x="3040" y="1"/>
                    <a:pt x="2963" y="48"/>
                    <a:pt x="2933" y="127"/>
                  </a:cubicBezTo>
                  <a:cubicBezTo>
                    <a:pt x="2933" y="131"/>
                    <a:pt x="2933" y="134"/>
                    <a:pt x="2931" y="136"/>
                  </a:cubicBezTo>
                  <a:lnTo>
                    <a:pt x="8" y="8440"/>
                  </a:lnTo>
                  <a:cubicBezTo>
                    <a:pt x="6" y="8448"/>
                    <a:pt x="6" y="8455"/>
                    <a:pt x="3" y="8459"/>
                  </a:cubicBezTo>
                  <a:cubicBezTo>
                    <a:pt x="3" y="8469"/>
                    <a:pt x="1" y="8474"/>
                    <a:pt x="1" y="8481"/>
                  </a:cubicBezTo>
                  <a:cubicBezTo>
                    <a:pt x="28" y="8476"/>
                    <a:pt x="72" y="8470"/>
                    <a:pt x="126" y="8470"/>
                  </a:cubicBezTo>
                  <a:cubicBezTo>
                    <a:pt x="194" y="8470"/>
                    <a:pt x="279" y="8479"/>
                    <a:pt x="370" y="8509"/>
                  </a:cubicBezTo>
                  <a:cubicBezTo>
                    <a:pt x="535" y="8567"/>
                    <a:pt x="635" y="8671"/>
                    <a:pt x="677" y="8719"/>
                  </a:cubicBezTo>
                  <a:cubicBezTo>
                    <a:pt x="685" y="8707"/>
                    <a:pt x="689" y="8695"/>
                    <a:pt x="694" y="8683"/>
                  </a:cubicBezTo>
                  <a:lnTo>
                    <a:pt x="1945" y="5129"/>
                  </a:lnTo>
                  <a:lnTo>
                    <a:pt x="2269" y="4207"/>
                  </a:lnTo>
                  <a:lnTo>
                    <a:pt x="3619" y="374"/>
                  </a:lnTo>
                  <a:cubicBezTo>
                    <a:pt x="3658" y="272"/>
                    <a:pt x="3600" y="155"/>
                    <a:pt x="3493" y="120"/>
                  </a:cubicBezTo>
                  <a:lnTo>
                    <a:pt x="3186" y="12"/>
                  </a:lnTo>
                  <a:cubicBezTo>
                    <a:pt x="3164" y="5"/>
                    <a:pt x="3142" y="1"/>
                    <a:pt x="3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8" name="Google Shape;1608;p22"/>
            <p:cNvSpPr/>
            <p:nvPr/>
          </p:nvSpPr>
          <p:spPr>
            <a:xfrm>
              <a:off x="3782019" y="3512559"/>
              <a:ext cx="66683" cy="199583"/>
            </a:xfrm>
            <a:custGeom>
              <a:avLst/>
              <a:gdLst/>
              <a:ahLst/>
              <a:cxnLst/>
              <a:rect l="l" t="t" r="r" b="b"/>
              <a:pathLst>
                <a:path w="1714" h="5130" extrusionOk="0">
                  <a:moveTo>
                    <a:pt x="1175" y="1"/>
                  </a:moveTo>
                  <a:cubicBezTo>
                    <a:pt x="1096" y="1"/>
                    <a:pt x="1019" y="48"/>
                    <a:pt x="989" y="127"/>
                  </a:cubicBezTo>
                  <a:lnTo>
                    <a:pt x="368" y="1897"/>
                  </a:lnTo>
                  <a:cubicBezTo>
                    <a:pt x="341" y="2969"/>
                    <a:pt x="179" y="4055"/>
                    <a:pt x="1" y="5129"/>
                  </a:cubicBezTo>
                  <a:lnTo>
                    <a:pt x="325" y="4207"/>
                  </a:lnTo>
                  <a:lnTo>
                    <a:pt x="1675" y="374"/>
                  </a:lnTo>
                  <a:cubicBezTo>
                    <a:pt x="1714" y="272"/>
                    <a:pt x="1656" y="155"/>
                    <a:pt x="1549" y="120"/>
                  </a:cubicBezTo>
                  <a:lnTo>
                    <a:pt x="1242" y="12"/>
                  </a:lnTo>
                  <a:cubicBezTo>
                    <a:pt x="1220" y="5"/>
                    <a:pt x="1198" y="1"/>
                    <a:pt x="117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9" name="Google Shape;1609;p22"/>
            <p:cNvSpPr/>
            <p:nvPr/>
          </p:nvSpPr>
          <p:spPr>
            <a:xfrm>
              <a:off x="3756030" y="3660631"/>
              <a:ext cx="27973" cy="70963"/>
            </a:xfrm>
            <a:custGeom>
              <a:avLst/>
              <a:gdLst/>
              <a:ahLst/>
              <a:cxnLst/>
              <a:rect l="l" t="t" r="r" b="b"/>
              <a:pathLst>
                <a:path w="719" h="1824" extrusionOk="0">
                  <a:moveTo>
                    <a:pt x="662" y="0"/>
                  </a:moveTo>
                  <a:cubicBezTo>
                    <a:pt x="645" y="0"/>
                    <a:pt x="629" y="9"/>
                    <a:pt x="621" y="25"/>
                  </a:cubicBezTo>
                  <a:cubicBezTo>
                    <a:pt x="383" y="494"/>
                    <a:pt x="114" y="1249"/>
                    <a:pt x="7" y="1762"/>
                  </a:cubicBezTo>
                  <a:cubicBezTo>
                    <a:pt x="0" y="1798"/>
                    <a:pt x="31" y="1823"/>
                    <a:pt x="61" y="1823"/>
                  </a:cubicBezTo>
                  <a:cubicBezTo>
                    <a:pt x="79" y="1823"/>
                    <a:pt x="96" y="1815"/>
                    <a:pt x="107" y="1795"/>
                  </a:cubicBezTo>
                  <a:cubicBezTo>
                    <a:pt x="350" y="1316"/>
                    <a:pt x="609" y="554"/>
                    <a:pt x="714" y="56"/>
                  </a:cubicBezTo>
                  <a:cubicBezTo>
                    <a:pt x="719" y="34"/>
                    <a:pt x="712" y="13"/>
                    <a:pt x="685" y="6"/>
                  </a:cubicBezTo>
                  <a:cubicBezTo>
                    <a:pt x="678" y="2"/>
                    <a:pt x="670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0" name="Google Shape;1610;p22"/>
            <p:cNvSpPr/>
            <p:nvPr/>
          </p:nvSpPr>
          <p:spPr>
            <a:xfrm>
              <a:off x="3697050" y="3508863"/>
              <a:ext cx="154258" cy="386677"/>
            </a:xfrm>
            <a:custGeom>
              <a:avLst/>
              <a:gdLst/>
              <a:ahLst/>
              <a:cxnLst/>
              <a:rect l="l" t="t" r="r" b="b"/>
              <a:pathLst>
                <a:path w="3965" h="9939" extrusionOk="0">
                  <a:moveTo>
                    <a:pt x="3370" y="174"/>
                  </a:moveTo>
                  <a:cubicBezTo>
                    <a:pt x="3383" y="174"/>
                    <a:pt x="3397" y="179"/>
                    <a:pt x="3407" y="181"/>
                  </a:cubicBezTo>
                  <a:lnTo>
                    <a:pt x="3423" y="186"/>
                  </a:lnTo>
                  <a:lnTo>
                    <a:pt x="3716" y="291"/>
                  </a:lnTo>
                  <a:cubicBezTo>
                    <a:pt x="3731" y="298"/>
                    <a:pt x="3743" y="303"/>
                    <a:pt x="3752" y="312"/>
                  </a:cubicBezTo>
                  <a:cubicBezTo>
                    <a:pt x="3752" y="312"/>
                    <a:pt x="3755" y="312"/>
                    <a:pt x="3755" y="315"/>
                  </a:cubicBezTo>
                  <a:cubicBezTo>
                    <a:pt x="3767" y="324"/>
                    <a:pt x="3776" y="336"/>
                    <a:pt x="3781" y="350"/>
                  </a:cubicBezTo>
                  <a:cubicBezTo>
                    <a:pt x="3788" y="365"/>
                    <a:pt x="3790" y="377"/>
                    <a:pt x="3793" y="393"/>
                  </a:cubicBezTo>
                  <a:cubicBezTo>
                    <a:pt x="3781" y="400"/>
                    <a:pt x="3778" y="407"/>
                    <a:pt x="3778" y="410"/>
                  </a:cubicBezTo>
                  <a:cubicBezTo>
                    <a:pt x="3776" y="419"/>
                    <a:pt x="3776" y="429"/>
                    <a:pt x="3771" y="436"/>
                  </a:cubicBezTo>
                  <a:lnTo>
                    <a:pt x="1115" y="7992"/>
                  </a:lnTo>
                  <a:lnTo>
                    <a:pt x="887" y="8647"/>
                  </a:lnTo>
                  <a:cubicBezTo>
                    <a:pt x="825" y="8595"/>
                    <a:pt x="744" y="8545"/>
                    <a:pt x="646" y="8512"/>
                  </a:cubicBezTo>
                  <a:cubicBezTo>
                    <a:pt x="548" y="8481"/>
                    <a:pt x="453" y="8464"/>
                    <a:pt x="374" y="8464"/>
                  </a:cubicBezTo>
                  <a:lnTo>
                    <a:pt x="1394" y="5567"/>
                  </a:lnTo>
                  <a:lnTo>
                    <a:pt x="3264" y="253"/>
                  </a:lnTo>
                  <a:cubicBezTo>
                    <a:pt x="3266" y="241"/>
                    <a:pt x="3276" y="234"/>
                    <a:pt x="3281" y="226"/>
                  </a:cubicBezTo>
                  <a:cubicBezTo>
                    <a:pt x="3283" y="222"/>
                    <a:pt x="3288" y="217"/>
                    <a:pt x="3290" y="215"/>
                  </a:cubicBezTo>
                  <a:cubicBezTo>
                    <a:pt x="3300" y="205"/>
                    <a:pt x="3307" y="198"/>
                    <a:pt x="3316" y="193"/>
                  </a:cubicBezTo>
                  <a:lnTo>
                    <a:pt x="3323" y="188"/>
                  </a:lnTo>
                  <a:cubicBezTo>
                    <a:pt x="3335" y="181"/>
                    <a:pt x="3347" y="179"/>
                    <a:pt x="3359" y="179"/>
                  </a:cubicBezTo>
                  <a:cubicBezTo>
                    <a:pt x="3362" y="179"/>
                    <a:pt x="3362" y="174"/>
                    <a:pt x="3364" y="174"/>
                  </a:cubicBezTo>
                  <a:cubicBezTo>
                    <a:pt x="3366" y="174"/>
                    <a:pt x="3368" y="174"/>
                    <a:pt x="3370" y="174"/>
                  </a:cubicBezTo>
                  <a:close/>
                  <a:moveTo>
                    <a:pt x="370" y="8651"/>
                  </a:moveTo>
                  <a:cubicBezTo>
                    <a:pt x="432" y="8651"/>
                    <a:pt x="503" y="8659"/>
                    <a:pt x="579" y="8688"/>
                  </a:cubicBezTo>
                  <a:cubicBezTo>
                    <a:pt x="674" y="8724"/>
                    <a:pt x="748" y="8774"/>
                    <a:pt x="803" y="8821"/>
                  </a:cubicBezTo>
                  <a:lnTo>
                    <a:pt x="482" y="9329"/>
                  </a:lnTo>
                  <a:lnTo>
                    <a:pt x="258" y="9250"/>
                  </a:lnTo>
                  <a:lnTo>
                    <a:pt x="324" y="8652"/>
                  </a:lnTo>
                  <a:cubicBezTo>
                    <a:pt x="339" y="8651"/>
                    <a:pt x="354" y="8651"/>
                    <a:pt x="370" y="8651"/>
                  </a:cubicBezTo>
                  <a:close/>
                  <a:moveTo>
                    <a:pt x="3361" y="1"/>
                  </a:moveTo>
                  <a:cubicBezTo>
                    <a:pt x="3317" y="1"/>
                    <a:pt x="3273" y="11"/>
                    <a:pt x="3233" y="29"/>
                  </a:cubicBezTo>
                  <a:lnTo>
                    <a:pt x="3231" y="29"/>
                  </a:lnTo>
                  <a:cubicBezTo>
                    <a:pt x="3211" y="38"/>
                    <a:pt x="3197" y="48"/>
                    <a:pt x="3185" y="57"/>
                  </a:cubicBezTo>
                  <a:lnTo>
                    <a:pt x="3176" y="64"/>
                  </a:lnTo>
                  <a:cubicBezTo>
                    <a:pt x="3164" y="74"/>
                    <a:pt x="3152" y="84"/>
                    <a:pt x="3142" y="95"/>
                  </a:cubicBezTo>
                  <a:cubicBezTo>
                    <a:pt x="3138" y="100"/>
                    <a:pt x="3135" y="107"/>
                    <a:pt x="3128" y="112"/>
                  </a:cubicBezTo>
                  <a:cubicBezTo>
                    <a:pt x="3119" y="122"/>
                    <a:pt x="3114" y="131"/>
                    <a:pt x="3109" y="143"/>
                  </a:cubicBezTo>
                  <a:cubicBezTo>
                    <a:pt x="3102" y="153"/>
                    <a:pt x="3100" y="157"/>
                    <a:pt x="3097" y="167"/>
                  </a:cubicBezTo>
                  <a:cubicBezTo>
                    <a:pt x="3090" y="176"/>
                    <a:pt x="3088" y="181"/>
                    <a:pt x="3083" y="191"/>
                  </a:cubicBezTo>
                  <a:cubicBezTo>
                    <a:pt x="3083" y="193"/>
                    <a:pt x="3080" y="203"/>
                    <a:pt x="3078" y="203"/>
                  </a:cubicBezTo>
                  <a:lnTo>
                    <a:pt x="398" y="7823"/>
                  </a:lnTo>
                  <a:lnTo>
                    <a:pt x="158" y="8507"/>
                  </a:lnTo>
                  <a:cubicBezTo>
                    <a:pt x="155" y="8516"/>
                    <a:pt x="150" y="8528"/>
                    <a:pt x="148" y="8531"/>
                  </a:cubicBezTo>
                  <a:cubicBezTo>
                    <a:pt x="146" y="8543"/>
                    <a:pt x="143" y="8552"/>
                    <a:pt x="143" y="8562"/>
                  </a:cubicBezTo>
                  <a:lnTo>
                    <a:pt x="143" y="8564"/>
                  </a:lnTo>
                  <a:cubicBezTo>
                    <a:pt x="143" y="8569"/>
                    <a:pt x="139" y="8573"/>
                    <a:pt x="139" y="8576"/>
                  </a:cubicBezTo>
                  <a:lnTo>
                    <a:pt x="12" y="9729"/>
                  </a:lnTo>
                  <a:cubicBezTo>
                    <a:pt x="0" y="9817"/>
                    <a:pt x="53" y="9898"/>
                    <a:pt x="136" y="9927"/>
                  </a:cubicBezTo>
                  <a:cubicBezTo>
                    <a:pt x="158" y="9936"/>
                    <a:pt x="181" y="9938"/>
                    <a:pt x="200" y="9938"/>
                  </a:cubicBezTo>
                  <a:cubicBezTo>
                    <a:pt x="265" y="9938"/>
                    <a:pt x="324" y="9907"/>
                    <a:pt x="360" y="9850"/>
                  </a:cubicBezTo>
                  <a:lnTo>
                    <a:pt x="586" y="9495"/>
                  </a:lnTo>
                  <a:lnTo>
                    <a:pt x="984" y="8866"/>
                  </a:lnTo>
                  <a:cubicBezTo>
                    <a:pt x="987" y="8864"/>
                    <a:pt x="987" y="8862"/>
                    <a:pt x="991" y="8859"/>
                  </a:cubicBezTo>
                  <a:cubicBezTo>
                    <a:pt x="998" y="8843"/>
                    <a:pt x="1008" y="8826"/>
                    <a:pt x="1015" y="8807"/>
                  </a:cubicBezTo>
                  <a:lnTo>
                    <a:pt x="1244" y="8157"/>
                  </a:lnTo>
                  <a:lnTo>
                    <a:pt x="3936" y="503"/>
                  </a:lnTo>
                  <a:cubicBezTo>
                    <a:pt x="3950" y="486"/>
                    <a:pt x="3955" y="469"/>
                    <a:pt x="3957" y="455"/>
                  </a:cubicBezTo>
                  <a:cubicBezTo>
                    <a:pt x="3957" y="450"/>
                    <a:pt x="3959" y="446"/>
                    <a:pt x="3959" y="443"/>
                  </a:cubicBezTo>
                  <a:cubicBezTo>
                    <a:pt x="3962" y="434"/>
                    <a:pt x="3962" y="422"/>
                    <a:pt x="3962" y="415"/>
                  </a:cubicBezTo>
                  <a:cubicBezTo>
                    <a:pt x="3962" y="405"/>
                    <a:pt x="3964" y="393"/>
                    <a:pt x="3964" y="384"/>
                  </a:cubicBezTo>
                  <a:cubicBezTo>
                    <a:pt x="3964" y="374"/>
                    <a:pt x="3962" y="369"/>
                    <a:pt x="3962" y="362"/>
                  </a:cubicBezTo>
                  <a:cubicBezTo>
                    <a:pt x="3959" y="350"/>
                    <a:pt x="3959" y="338"/>
                    <a:pt x="3957" y="327"/>
                  </a:cubicBezTo>
                  <a:cubicBezTo>
                    <a:pt x="3955" y="315"/>
                    <a:pt x="3948" y="303"/>
                    <a:pt x="3945" y="296"/>
                  </a:cubicBezTo>
                  <a:cubicBezTo>
                    <a:pt x="3943" y="288"/>
                    <a:pt x="3938" y="279"/>
                    <a:pt x="3936" y="274"/>
                  </a:cubicBezTo>
                  <a:cubicBezTo>
                    <a:pt x="3933" y="265"/>
                    <a:pt x="3926" y="260"/>
                    <a:pt x="3921" y="253"/>
                  </a:cubicBezTo>
                  <a:lnTo>
                    <a:pt x="3902" y="226"/>
                  </a:lnTo>
                  <a:cubicBezTo>
                    <a:pt x="3893" y="215"/>
                    <a:pt x="3886" y="207"/>
                    <a:pt x="3878" y="200"/>
                  </a:cubicBezTo>
                  <a:cubicBezTo>
                    <a:pt x="3874" y="193"/>
                    <a:pt x="3869" y="188"/>
                    <a:pt x="3864" y="184"/>
                  </a:cubicBezTo>
                  <a:cubicBezTo>
                    <a:pt x="3855" y="176"/>
                    <a:pt x="3845" y="169"/>
                    <a:pt x="3838" y="165"/>
                  </a:cubicBezTo>
                  <a:cubicBezTo>
                    <a:pt x="3828" y="157"/>
                    <a:pt x="3821" y="153"/>
                    <a:pt x="3817" y="148"/>
                  </a:cubicBezTo>
                  <a:cubicBezTo>
                    <a:pt x="3812" y="145"/>
                    <a:pt x="3807" y="143"/>
                    <a:pt x="3802" y="143"/>
                  </a:cubicBezTo>
                  <a:cubicBezTo>
                    <a:pt x="3790" y="136"/>
                    <a:pt x="3774" y="129"/>
                    <a:pt x="3762" y="124"/>
                  </a:cubicBezTo>
                  <a:lnTo>
                    <a:pt x="3533" y="45"/>
                  </a:lnTo>
                  <a:lnTo>
                    <a:pt x="3457" y="17"/>
                  </a:lnTo>
                  <a:cubicBezTo>
                    <a:pt x="3425" y="6"/>
                    <a:pt x="3393" y="1"/>
                    <a:pt x="3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1" name="Google Shape;1611;p22"/>
            <p:cNvSpPr/>
            <p:nvPr/>
          </p:nvSpPr>
          <p:spPr>
            <a:xfrm>
              <a:off x="3691292" y="3739414"/>
              <a:ext cx="39722" cy="24705"/>
            </a:xfrm>
            <a:custGeom>
              <a:avLst/>
              <a:gdLst/>
              <a:ahLst/>
              <a:cxnLst/>
              <a:rect l="l" t="t" r="r" b="b"/>
              <a:pathLst>
                <a:path w="1021" h="635" extrusionOk="0">
                  <a:moveTo>
                    <a:pt x="110" y="1"/>
                  </a:moveTo>
                  <a:lnTo>
                    <a:pt x="1" y="315"/>
                  </a:lnTo>
                  <a:lnTo>
                    <a:pt x="911" y="635"/>
                  </a:lnTo>
                  <a:lnTo>
                    <a:pt x="1020" y="320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22"/>
            <p:cNvSpPr/>
            <p:nvPr/>
          </p:nvSpPr>
          <p:spPr>
            <a:xfrm>
              <a:off x="3727202" y="3307218"/>
              <a:ext cx="389789" cy="668271"/>
            </a:xfrm>
            <a:custGeom>
              <a:avLst/>
              <a:gdLst/>
              <a:ahLst/>
              <a:cxnLst/>
              <a:rect l="l" t="t" r="r" b="b"/>
              <a:pathLst>
                <a:path w="10019" h="17177" extrusionOk="0">
                  <a:moveTo>
                    <a:pt x="8067" y="1"/>
                  </a:moveTo>
                  <a:cubicBezTo>
                    <a:pt x="7802" y="1"/>
                    <a:pt x="7548" y="139"/>
                    <a:pt x="7410" y="383"/>
                  </a:cubicBezTo>
                  <a:lnTo>
                    <a:pt x="1436" y="11267"/>
                  </a:lnTo>
                  <a:lnTo>
                    <a:pt x="11" y="15131"/>
                  </a:lnTo>
                  <a:cubicBezTo>
                    <a:pt x="1" y="15161"/>
                    <a:pt x="24" y="15181"/>
                    <a:pt x="47" y="15181"/>
                  </a:cubicBezTo>
                  <a:cubicBezTo>
                    <a:pt x="59" y="15181"/>
                    <a:pt x="72" y="15175"/>
                    <a:pt x="78" y="15162"/>
                  </a:cubicBezTo>
                  <a:lnTo>
                    <a:pt x="6848" y="2777"/>
                  </a:lnTo>
                  <a:cubicBezTo>
                    <a:pt x="6898" y="2684"/>
                    <a:pt x="6986" y="2622"/>
                    <a:pt x="7091" y="2603"/>
                  </a:cubicBezTo>
                  <a:lnTo>
                    <a:pt x="7713" y="2503"/>
                  </a:lnTo>
                  <a:lnTo>
                    <a:pt x="8247" y="2839"/>
                  </a:lnTo>
                  <a:cubicBezTo>
                    <a:pt x="8337" y="2896"/>
                    <a:pt x="8392" y="2989"/>
                    <a:pt x="8401" y="3092"/>
                  </a:cubicBezTo>
                  <a:lnTo>
                    <a:pt x="9731" y="17142"/>
                  </a:lnTo>
                  <a:cubicBezTo>
                    <a:pt x="9733" y="17164"/>
                    <a:pt x="9751" y="17176"/>
                    <a:pt x="9769" y="17176"/>
                  </a:cubicBezTo>
                  <a:cubicBezTo>
                    <a:pt x="9786" y="17176"/>
                    <a:pt x="9803" y="17165"/>
                    <a:pt x="9804" y="17142"/>
                  </a:cubicBezTo>
                  <a:lnTo>
                    <a:pt x="10019" y="13030"/>
                  </a:lnTo>
                  <a:lnTo>
                    <a:pt x="8828" y="674"/>
                  </a:lnTo>
                  <a:cubicBezTo>
                    <a:pt x="8792" y="352"/>
                    <a:pt x="8556" y="97"/>
                    <a:pt x="8256" y="23"/>
                  </a:cubicBezTo>
                  <a:cubicBezTo>
                    <a:pt x="8244" y="19"/>
                    <a:pt x="8235" y="16"/>
                    <a:pt x="8223" y="16"/>
                  </a:cubicBezTo>
                  <a:cubicBezTo>
                    <a:pt x="8211" y="16"/>
                    <a:pt x="8201" y="12"/>
                    <a:pt x="8194" y="12"/>
                  </a:cubicBezTo>
                  <a:cubicBezTo>
                    <a:pt x="8152" y="4"/>
                    <a:pt x="8109" y="1"/>
                    <a:pt x="8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3" name="Google Shape;1613;p22"/>
            <p:cNvSpPr/>
            <p:nvPr/>
          </p:nvSpPr>
          <p:spPr>
            <a:xfrm>
              <a:off x="3682033" y="3727587"/>
              <a:ext cx="26650" cy="36493"/>
            </a:xfrm>
            <a:custGeom>
              <a:avLst/>
              <a:gdLst/>
              <a:ahLst/>
              <a:cxnLst/>
              <a:rect l="l" t="t" r="r" b="b"/>
              <a:pathLst>
                <a:path w="685" h="938" extrusionOk="0">
                  <a:moveTo>
                    <a:pt x="422" y="1"/>
                  </a:moveTo>
                  <a:cubicBezTo>
                    <a:pt x="388" y="1"/>
                    <a:pt x="356" y="9"/>
                    <a:pt x="327" y="26"/>
                  </a:cubicBezTo>
                  <a:cubicBezTo>
                    <a:pt x="272" y="52"/>
                    <a:pt x="227" y="98"/>
                    <a:pt x="208" y="157"/>
                  </a:cubicBezTo>
                  <a:lnTo>
                    <a:pt x="41" y="634"/>
                  </a:lnTo>
                  <a:cubicBezTo>
                    <a:pt x="0" y="741"/>
                    <a:pt x="48" y="858"/>
                    <a:pt x="143" y="908"/>
                  </a:cubicBezTo>
                  <a:lnTo>
                    <a:pt x="179" y="924"/>
                  </a:lnTo>
                  <a:cubicBezTo>
                    <a:pt x="205" y="934"/>
                    <a:pt x="231" y="938"/>
                    <a:pt x="257" y="938"/>
                  </a:cubicBezTo>
                  <a:cubicBezTo>
                    <a:pt x="350" y="938"/>
                    <a:pt x="438" y="880"/>
                    <a:pt x="472" y="786"/>
                  </a:cubicBezTo>
                  <a:lnTo>
                    <a:pt x="639" y="310"/>
                  </a:lnTo>
                  <a:cubicBezTo>
                    <a:pt x="684" y="188"/>
                    <a:pt x="620" y="52"/>
                    <a:pt x="501" y="14"/>
                  </a:cubicBezTo>
                  <a:cubicBezTo>
                    <a:pt x="486" y="10"/>
                    <a:pt x="474" y="5"/>
                    <a:pt x="463" y="5"/>
                  </a:cubicBezTo>
                  <a:cubicBezTo>
                    <a:pt x="449" y="2"/>
                    <a:pt x="435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4" name="Google Shape;1614;p22"/>
            <p:cNvSpPr/>
            <p:nvPr/>
          </p:nvSpPr>
          <p:spPr>
            <a:xfrm>
              <a:off x="3716036" y="3734123"/>
              <a:ext cx="66411" cy="60770"/>
            </a:xfrm>
            <a:custGeom>
              <a:avLst/>
              <a:gdLst/>
              <a:ahLst/>
              <a:cxnLst/>
              <a:rect l="l" t="t" r="r" b="b"/>
              <a:pathLst>
                <a:path w="1707" h="1562" extrusionOk="0">
                  <a:moveTo>
                    <a:pt x="486" y="1"/>
                  </a:moveTo>
                  <a:cubicBezTo>
                    <a:pt x="403" y="1"/>
                    <a:pt x="327" y="53"/>
                    <a:pt x="298" y="137"/>
                  </a:cubicBezTo>
                  <a:lnTo>
                    <a:pt x="15" y="944"/>
                  </a:lnTo>
                  <a:cubicBezTo>
                    <a:pt x="3" y="975"/>
                    <a:pt x="1" y="1009"/>
                    <a:pt x="3" y="1037"/>
                  </a:cubicBezTo>
                  <a:cubicBezTo>
                    <a:pt x="13" y="1111"/>
                    <a:pt x="63" y="1178"/>
                    <a:pt x="136" y="1204"/>
                  </a:cubicBezTo>
                  <a:lnTo>
                    <a:pt x="1123" y="1550"/>
                  </a:lnTo>
                  <a:cubicBezTo>
                    <a:pt x="1146" y="1558"/>
                    <a:pt x="1169" y="1562"/>
                    <a:pt x="1192" y="1562"/>
                  </a:cubicBezTo>
                  <a:cubicBezTo>
                    <a:pt x="1276" y="1562"/>
                    <a:pt x="1354" y="1510"/>
                    <a:pt x="1382" y="1426"/>
                  </a:cubicBezTo>
                  <a:lnTo>
                    <a:pt x="1663" y="618"/>
                  </a:lnTo>
                  <a:cubicBezTo>
                    <a:pt x="1706" y="513"/>
                    <a:pt x="1649" y="397"/>
                    <a:pt x="1542" y="358"/>
                  </a:cubicBezTo>
                  <a:lnTo>
                    <a:pt x="556" y="13"/>
                  </a:lnTo>
                  <a:cubicBezTo>
                    <a:pt x="533" y="5"/>
                    <a:pt x="509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22"/>
            <p:cNvSpPr/>
            <p:nvPr/>
          </p:nvSpPr>
          <p:spPr>
            <a:xfrm>
              <a:off x="3716230" y="3743499"/>
              <a:ext cx="66216" cy="51471"/>
            </a:xfrm>
            <a:custGeom>
              <a:avLst/>
              <a:gdLst/>
              <a:ahLst/>
              <a:cxnLst/>
              <a:rect l="l" t="t" r="r" b="b"/>
              <a:pathLst>
                <a:path w="1702" h="1323" extrusionOk="0">
                  <a:moveTo>
                    <a:pt x="1206" y="1"/>
                  </a:moveTo>
                  <a:cubicBezTo>
                    <a:pt x="1108" y="198"/>
                    <a:pt x="963" y="370"/>
                    <a:pt x="784" y="499"/>
                  </a:cubicBezTo>
                  <a:cubicBezTo>
                    <a:pt x="548" y="663"/>
                    <a:pt x="282" y="742"/>
                    <a:pt x="0" y="799"/>
                  </a:cubicBezTo>
                  <a:cubicBezTo>
                    <a:pt x="10" y="873"/>
                    <a:pt x="60" y="939"/>
                    <a:pt x="134" y="966"/>
                  </a:cubicBezTo>
                  <a:lnTo>
                    <a:pt x="1120" y="1311"/>
                  </a:lnTo>
                  <a:cubicBezTo>
                    <a:pt x="1142" y="1318"/>
                    <a:pt x="1165" y="1322"/>
                    <a:pt x="1187" y="1322"/>
                  </a:cubicBezTo>
                  <a:cubicBezTo>
                    <a:pt x="1270" y="1322"/>
                    <a:pt x="1348" y="1272"/>
                    <a:pt x="1380" y="1187"/>
                  </a:cubicBezTo>
                  <a:lnTo>
                    <a:pt x="1663" y="379"/>
                  </a:lnTo>
                  <a:cubicBezTo>
                    <a:pt x="1701" y="272"/>
                    <a:pt x="1644" y="156"/>
                    <a:pt x="1544" y="120"/>
                  </a:cubicBezTo>
                  <a:lnTo>
                    <a:pt x="1206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6" name="Google Shape;1616;p22"/>
            <p:cNvSpPr/>
            <p:nvPr/>
          </p:nvSpPr>
          <p:spPr>
            <a:xfrm>
              <a:off x="4026148" y="3339548"/>
              <a:ext cx="34781" cy="34081"/>
            </a:xfrm>
            <a:custGeom>
              <a:avLst/>
              <a:gdLst/>
              <a:ahLst/>
              <a:cxnLst/>
              <a:rect l="l" t="t" r="r" b="b"/>
              <a:pathLst>
                <a:path w="894" h="876" extrusionOk="0">
                  <a:moveTo>
                    <a:pt x="438" y="0"/>
                  </a:moveTo>
                  <a:cubicBezTo>
                    <a:pt x="235" y="0"/>
                    <a:pt x="54" y="142"/>
                    <a:pt x="12" y="350"/>
                  </a:cubicBezTo>
                  <a:cubicBezTo>
                    <a:pt x="0" y="403"/>
                    <a:pt x="0" y="460"/>
                    <a:pt x="10" y="510"/>
                  </a:cubicBezTo>
                  <a:cubicBezTo>
                    <a:pt x="38" y="686"/>
                    <a:pt x="172" y="829"/>
                    <a:pt x="355" y="867"/>
                  </a:cubicBezTo>
                  <a:cubicBezTo>
                    <a:pt x="385" y="873"/>
                    <a:pt x="414" y="876"/>
                    <a:pt x="443" y="876"/>
                  </a:cubicBezTo>
                  <a:cubicBezTo>
                    <a:pt x="648" y="876"/>
                    <a:pt x="830" y="733"/>
                    <a:pt x="872" y="524"/>
                  </a:cubicBezTo>
                  <a:cubicBezTo>
                    <a:pt x="894" y="431"/>
                    <a:pt x="882" y="336"/>
                    <a:pt x="839" y="255"/>
                  </a:cubicBezTo>
                  <a:cubicBezTo>
                    <a:pt x="784" y="136"/>
                    <a:pt x="672" y="40"/>
                    <a:pt x="529" y="10"/>
                  </a:cubicBezTo>
                  <a:cubicBezTo>
                    <a:pt x="499" y="3"/>
                    <a:pt x="468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22"/>
            <p:cNvSpPr/>
            <p:nvPr/>
          </p:nvSpPr>
          <p:spPr>
            <a:xfrm>
              <a:off x="4078981" y="3568738"/>
              <a:ext cx="22993" cy="200477"/>
            </a:xfrm>
            <a:custGeom>
              <a:avLst/>
              <a:gdLst/>
              <a:ahLst/>
              <a:cxnLst/>
              <a:rect l="l" t="t" r="r" b="b"/>
              <a:pathLst>
                <a:path w="591" h="5153" extrusionOk="0">
                  <a:moveTo>
                    <a:pt x="48" y="0"/>
                  </a:moveTo>
                  <a:cubicBezTo>
                    <a:pt x="22" y="2"/>
                    <a:pt x="0" y="24"/>
                    <a:pt x="0" y="50"/>
                  </a:cubicBezTo>
                  <a:cubicBezTo>
                    <a:pt x="10" y="262"/>
                    <a:pt x="24" y="474"/>
                    <a:pt x="36" y="686"/>
                  </a:cubicBezTo>
                  <a:lnTo>
                    <a:pt x="84" y="1320"/>
                  </a:lnTo>
                  <a:cubicBezTo>
                    <a:pt x="114" y="1741"/>
                    <a:pt x="157" y="2163"/>
                    <a:pt x="193" y="2585"/>
                  </a:cubicBezTo>
                  <a:cubicBezTo>
                    <a:pt x="238" y="3004"/>
                    <a:pt x="276" y="3428"/>
                    <a:pt x="326" y="3847"/>
                  </a:cubicBezTo>
                  <a:lnTo>
                    <a:pt x="400" y="4478"/>
                  </a:lnTo>
                  <a:cubicBezTo>
                    <a:pt x="431" y="4690"/>
                    <a:pt x="455" y="4898"/>
                    <a:pt x="488" y="5107"/>
                  </a:cubicBezTo>
                  <a:cubicBezTo>
                    <a:pt x="493" y="5134"/>
                    <a:pt x="515" y="5153"/>
                    <a:pt x="541" y="5153"/>
                  </a:cubicBezTo>
                  <a:cubicBezTo>
                    <a:pt x="572" y="5148"/>
                    <a:pt x="591" y="5124"/>
                    <a:pt x="589" y="5098"/>
                  </a:cubicBezTo>
                  <a:cubicBezTo>
                    <a:pt x="586" y="4886"/>
                    <a:pt x="569" y="4676"/>
                    <a:pt x="558" y="4464"/>
                  </a:cubicBezTo>
                  <a:lnTo>
                    <a:pt x="510" y="3831"/>
                  </a:lnTo>
                  <a:cubicBezTo>
                    <a:pt x="477" y="3406"/>
                    <a:pt x="434" y="2987"/>
                    <a:pt x="396" y="2563"/>
                  </a:cubicBezTo>
                  <a:cubicBezTo>
                    <a:pt x="350" y="2144"/>
                    <a:pt x="310" y="1720"/>
                    <a:pt x="260" y="1301"/>
                  </a:cubicBezTo>
                  <a:lnTo>
                    <a:pt x="184" y="669"/>
                  </a:lnTo>
                  <a:cubicBezTo>
                    <a:pt x="155" y="460"/>
                    <a:pt x="131" y="250"/>
                    <a:pt x="98" y="43"/>
                  </a:cubicBezTo>
                  <a:cubicBezTo>
                    <a:pt x="95" y="19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22"/>
            <p:cNvSpPr/>
            <p:nvPr/>
          </p:nvSpPr>
          <p:spPr>
            <a:xfrm>
              <a:off x="3814932" y="3533956"/>
              <a:ext cx="99752" cy="176901"/>
            </a:xfrm>
            <a:custGeom>
              <a:avLst/>
              <a:gdLst/>
              <a:ahLst/>
              <a:cxnLst/>
              <a:rect l="l" t="t" r="r" b="b"/>
              <a:pathLst>
                <a:path w="2564" h="4547" extrusionOk="0">
                  <a:moveTo>
                    <a:pt x="2507" y="0"/>
                  </a:moveTo>
                  <a:cubicBezTo>
                    <a:pt x="2487" y="0"/>
                    <a:pt x="2471" y="9"/>
                    <a:pt x="2461" y="25"/>
                  </a:cubicBezTo>
                  <a:cubicBezTo>
                    <a:pt x="2347" y="203"/>
                    <a:pt x="2240" y="387"/>
                    <a:pt x="2132" y="570"/>
                  </a:cubicBezTo>
                  <a:lnTo>
                    <a:pt x="1813" y="1118"/>
                  </a:lnTo>
                  <a:cubicBezTo>
                    <a:pt x="1604" y="1482"/>
                    <a:pt x="1396" y="1856"/>
                    <a:pt x="1191" y="2226"/>
                  </a:cubicBezTo>
                  <a:cubicBezTo>
                    <a:pt x="989" y="2597"/>
                    <a:pt x="787" y="2969"/>
                    <a:pt x="591" y="3340"/>
                  </a:cubicBezTo>
                  <a:lnTo>
                    <a:pt x="296" y="3905"/>
                  </a:lnTo>
                  <a:cubicBezTo>
                    <a:pt x="203" y="4091"/>
                    <a:pt x="103" y="4281"/>
                    <a:pt x="12" y="4472"/>
                  </a:cubicBezTo>
                  <a:cubicBezTo>
                    <a:pt x="0" y="4496"/>
                    <a:pt x="10" y="4524"/>
                    <a:pt x="34" y="4539"/>
                  </a:cubicBezTo>
                  <a:cubicBezTo>
                    <a:pt x="42" y="4544"/>
                    <a:pt x="52" y="4546"/>
                    <a:pt x="62" y="4546"/>
                  </a:cubicBezTo>
                  <a:cubicBezTo>
                    <a:pt x="79" y="4546"/>
                    <a:pt x="96" y="4538"/>
                    <a:pt x="105" y="4520"/>
                  </a:cubicBezTo>
                  <a:cubicBezTo>
                    <a:pt x="217" y="4341"/>
                    <a:pt x="324" y="4158"/>
                    <a:pt x="432" y="3977"/>
                  </a:cubicBezTo>
                  <a:lnTo>
                    <a:pt x="751" y="3429"/>
                  </a:lnTo>
                  <a:cubicBezTo>
                    <a:pt x="963" y="3062"/>
                    <a:pt x="1165" y="2690"/>
                    <a:pt x="1373" y="2321"/>
                  </a:cubicBezTo>
                  <a:cubicBezTo>
                    <a:pt x="1573" y="1947"/>
                    <a:pt x="1778" y="1575"/>
                    <a:pt x="1975" y="1201"/>
                  </a:cubicBezTo>
                  <a:lnTo>
                    <a:pt x="2271" y="637"/>
                  </a:lnTo>
                  <a:cubicBezTo>
                    <a:pt x="2361" y="451"/>
                    <a:pt x="2464" y="260"/>
                    <a:pt x="2552" y="70"/>
                  </a:cubicBezTo>
                  <a:cubicBezTo>
                    <a:pt x="2564" y="48"/>
                    <a:pt x="2554" y="22"/>
                    <a:pt x="2535" y="5"/>
                  </a:cubicBezTo>
                  <a:cubicBezTo>
                    <a:pt x="2525" y="2"/>
                    <a:pt x="2516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22"/>
            <p:cNvSpPr/>
            <p:nvPr/>
          </p:nvSpPr>
          <p:spPr>
            <a:xfrm>
              <a:off x="4026498" y="3349430"/>
              <a:ext cx="34431" cy="24199"/>
            </a:xfrm>
            <a:custGeom>
              <a:avLst/>
              <a:gdLst/>
              <a:ahLst/>
              <a:cxnLst/>
              <a:rect l="l" t="t" r="r" b="b"/>
              <a:pathLst>
                <a:path w="885" h="622" extrusionOk="0">
                  <a:moveTo>
                    <a:pt x="830" y="1"/>
                  </a:moveTo>
                  <a:cubicBezTo>
                    <a:pt x="682" y="141"/>
                    <a:pt x="489" y="239"/>
                    <a:pt x="282" y="265"/>
                  </a:cubicBezTo>
                  <a:cubicBezTo>
                    <a:pt x="244" y="270"/>
                    <a:pt x="205" y="273"/>
                    <a:pt x="167" y="273"/>
                  </a:cubicBezTo>
                  <a:cubicBezTo>
                    <a:pt x="111" y="273"/>
                    <a:pt x="55" y="267"/>
                    <a:pt x="1" y="256"/>
                  </a:cubicBezTo>
                  <a:lnTo>
                    <a:pt x="1" y="256"/>
                  </a:lnTo>
                  <a:cubicBezTo>
                    <a:pt x="29" y="432"/>
                    <a:pt x="163" y="575"/>
                    <a:pt x="346" y="613"/>
                  </a:cubicBezTo>
                  <a:cubicBezTo>
                    <a:pt x="376" y="619"/>
                    <a:pt x="405" y="622"/>
                    <a:pt x="434" y="622"/>
                  </a:cubicBezTo>
                  <a:cubicBezTo>
                    <a:pt x="639" y="622"/>
                    <a:pt x="821" y="479"/>
                    <a:pt x="863" y="270"/>
                  </a:cubicBezTo>
                  <a:cubicBezTo>
                    <a:pt x="885" y="177"/>
                    <a:pt x="873" y="82"/>
                    <a:pt x="83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22"/>
            <p:cNvSpPr/>
            <p:nvPr/>
          </p:nvSpPr>
          <p:spPr>
            <a:xfrm>
              <a:off x="3678220" y="3303717"/>
              <a:ext cx="442194" cy="675508"/>
            </a:xfrm>
            <a:custGeom>
              <a:avLst/>
              <a:gdLst/>
              <a:ahLst/>
              <a:cxnLst/>
              <a:rect l="l" t="t" r="r" b="b"/>
              <a:pathLst>
                <a:path w="11366" h="17363" extrusionOk="0">
                  <a:moveTo>
                    <a:pt x="765" y="11400"/>
                  </a:moveTo>
                  <a:lnTo>
                    <a:pt x="1063" y="11505"/>
                  </a:lnTo>
                  <a:lnTo>
                    <a:pt x="1013" y="11645"/>
                  </a:lnTo>
                  <a:lnTo>
                    <a:pt x="718" y="11541"/>
                  </a:lnTo>
                  <a:lnTo>
                    <a:pt x="765" y="11400"/>
                  </a:lnTo>
                  <a:close/>
                  <a:moveTo>
                    <a:pt x="522" y="10990"/>
                  </a:moveTo>
                  <a:cubicBezTo>
                    <a:pt x="532" y="10990"/>
                    <a:pt x="537" y="10990"/>
                    <a:pt x="546" y="10993"/>
                  </a:cubicBezTo>
                  <a:cubicBezTo>
                    <a:pt x="556" y="10995"/>
                    <a:pt x="561" y="10995"/>
                    <a:pt x="570" y="11000"/>
                  </a:cubicBezTo>
                  <a:cubicBezTo>
                    <a:pt x="627" y="11019"/>
                    <a:pt x="663" y="11069"/>
                    <a:pt x="663" y="11128"/>
                  </a:cubicBezTo>
                  <a:cubicBezTo>
                    <a:pt x="663" y="11145"/>
                    <a:pt x="658" y="11157"/>
                    <a:pt x="653" y="11171"/>
                  </a:cubicBezTo>
                  <a:cubicBezTo>
                    <a:pt x="653" y="11174"/>
                    <a:pt x="651" y="11174"/>
                    <a:pt x="651" y="11176"/>
                  </a:cubicBezTo>
                  <a:lnTo>
                    <a:pt x="592" y="11343"/>
                  </a:lnTo>
                  <a:lnTo>
                    <a:pt x="544" y="11486"/>
                  </a:lnTo>
                  <a:lnTo>
                    <a:pt x="484" y="11655"/>
                  </a:lnTo>
                  <a:cubicBezTo>
                    <a:pt x="480" y="11657"/>
                    <a:pt x="480" y="11657"/>
                    <a:pt x="480" y="11660"/>
                  </a:cubicBezTo>
                  <a:cubicBezTo>
                    <a:pt x="461" y="11707"/>
                    <a:pt x="410" y="11739"/>
                    <a:pt x="355" y="11739"/>
                  </a:cubicBezTo>
                  <a:cubicBezTo>
                    <a:pt x="340" y="11739"/>
                    <a:pt x="325" y="11736"/>
                    <a:pt x="310" y="11731"/>
                  </a:cubicBezTo>
                  <a:cubicBezTo>
                    <a:pt x="301" y="11729"/>
                    <a:pt x="296" y="11726"/>
                    <a:pt x="287" y="11722"/>
                  </a:cubicBezTo>
                  <a:cubicBezTo>
                    <a:pt x="229" y="11688"/>
                    <a:pt x="203" y="11619"/>
                    <a:pt x="225" y="11555"/>
                  </a:cubicBezTo>
                  <a:lnTo>
                    <a:pt x="391" y="11078"/>
                  </a:lnTo>
                  <a:cubicBezTo>
                    <a:pt x="403" y="11043"/>
                    <a:pt x="430" y="11016"/>
                    <a:pt x="463" y="11002"/>
                  </a:cubicBezTo>
                  <a:cubicBezTo>
                    <a:pt x="480" y="10993"/>
                    <a:pt x="501" y="10990"/>
                    <a:pt x="522" y="10990"/>
                  </a:cubicBezTo>
                  <a:close/>
                  <a:moveTo>
                    <a:pt x="1456" y="11157"/>
                  </a:moveTo>
                  <a:cubicBezTo>
                    <a:pt x="1468" y="11157"/>
                    <a:pt x="1480" y="11159"/>
                    <a:pt x="1492" y="11162"/>
                  </a:cubicBezTo>
                  <a:lnTo>
                    <a:pt x="2481" y="11512"/>
                  </a:lnTo>
                  <a:cubicBezTo>
                    <a:pt x="2500" y="11517"/>
                    <a:pt x="2514" y="11526"/>
                    <a:pt x="2526" y="11541"/>
                  </a:cubicBezTo>
                  <a:lnTo>
                    <a:pt x="2157" y="12539"/>
                  </a:lnTo>
                  <a:cubicBezTo>
                    <a:pt x="2152" y="12536"/>
                    <a:pt x="2135" y="12532"/>
                    <a:pt x="2128" y="12529"/>
                  </a:cubicBezTo>
                  <a:lnTo>
                    <a:pt x="1139" y="12184"/>
                  </a:lnTo>
                  <a:cubicBezTo>
                    <a:pt x="1097" y="12169"/>
                    <a:pt x="1070" y="12134"/>
                    <a:pt x="1063" y="12091"/>
                  </a:cubicBezTo>
                  <a:cubicBezTo>
                    <a:pt x="1061" y="12074"/>
                    <a:pt x="1063" y="12055"/>
                    <a:pt x="1070" y="12041"/>
                  </a:cubicBezTo>
                  <a:lnTo>
                    <a:pt x="1128" y="11881"/>
                  </a:lnTo>
                  <a:lnTo>
                    <a:pt x="1187" y="11707"/>
                  </a:lnTo>
                  <a:lnTo>
                    <a:pt x="1235" y="11567"/>
                  </a:lnTo>
                  <a:lnTo>
                    <a:pt x="1294" y="11395"/>
                  </a:lnTo>
                  <a:lnTo>
                    <a:pt x="1349" y="11233"/>
                  </a:lnTo>
                  <a:cubicBezTo>
                    <a:pt x="1361" y="11205"/>
                    <a:pt x="1380" y="11183"/>
                    <a:pt x="1409" y="11169"/>
                  </a:cubicBezTo>
                  <a:cubicBezTo>
                    <a:pt x="1425" y="11159"/>
                    <a:pt x="1442" y="11157"/>
                    <a:pt x="1456" y="11157"/>
                  </a:cubicBezTo>
                  <a:close/>
                  <a:moveTo>
                    <a:pt x="8488" y="985"/>
                  </a:moveTo>
                  <a:lnTo>
                    <a:pt x="8574" y="2245"/>
                  </a:lnTo>
                  <a:cubicBezTo>
                    <a:pt x="8584" y="2360"/>
                    <a:pt x="8634" y="2467"/>
                    <a:pt x="8719" y="2543"/>
                  </a:cubicBezTo>
                  <a:lnTo>
                    <a:pt x="8333" y="2605"/>
                  </a:lnTo>
                  <a:cubicBezTo>
                    <a:pt x="8202" y="2627"/>
                    <a:pt x="8086" y="2710"/>
                    <a:pt x="8024" y="2822"/>
                  </a:cubicBezTo>
                  <a:lnTo>
                    <a:pt x="1606" y="14566"/>
                  </a:lnTo>
                  <a:lnTo>
                    <a:pt x="2302" y="12682"/>
                  </a:lnTo>
                  <a:lnTo>
                    <a:pt x="2728" y="11524"/>
                  </a:lnTo>
                  <a:lnTo>
                    <a:pt x="2776" y="11393"/>
                  </a:lnTo>
                  <a:lnTo>
                    <a:pt x="8488" y="985"/>
                  </a:lnTo>
                  <a:close/>
                  <a:moveTo>
                    <a:pt x="9329" y="180"/>
                  </a:moveTo>
                  <a:cubicBezTo>
                    <a:pt x="9353" y="180"/>
                    <a:pt x="9374" y="185"/>
                    <a:pt x="9396" y="185"/>
                  </a:cubicBezTo>
                  <a:cubicBezTo>
                    <a:pt x="9417" y="187"/>
                    <a:pt x="9434" y="190"/>
                    <a:pt x="9455" y="192"/>
                  </a:cubicBezTo>
                  <a:cubicBezTo>
                    <a:pt x="9465" y="197"/>
                    <a:pt x="9477" y="199"/>
                    <a:pt x="9484" y="202"/>
                  </a:cubicBezTo>
                  <a:cubicBezTo>
                    <a:pt x="9503" y="204"/>
                    <a:pt x="9517" y="211"/>
                    <a:pt x="9532" y="216"/>
                  </a:cubicBezTo>
                  <a:cubicBezTo>
                    <a:pt x="9536" y="216"/>
                    <a:pt x="9539" y="221"/>
                    <a:pt x="9539" y="221"/>
                  </a:cubicBezTo>
                  <a:cubicBezTo>
                    <a:pt x="9560" y="225"/>
                    <a:pt x="9577" y="235"/>
                    <a:pt x="9596" y="244"/>
                  </a:cubicBezTo>
                  <a:cubicBezTo>
                    <a:pt x="9598" y="247"/>
                    <a:pt x="9603" y="247"/>
                    <a:pt x="9608" y="249"/>
                  </a:cubicBezTo>
                  <a:cubicBezTo>
                    <a:pt x="9627" y="259"/>
                    <a:pt x="9646" y="268"/>
                    <a:pt x="9660" y="280"/>
                  </a:cubicBezTo>
                  <a:cubicBezTo>
                    <a:pt x="9682" y="292"/>
                    <a:pt x="9698" y="304"/>
                    <a:pt x="9718" y="318"/>
                  </a:cubicBezTo>
                  <a:cubicBezTo>
                    <a:pt x="9863" y="425"/>
                    <a:pt x="9968" y="590"/>
                    <a:pt x="9989" y="776"/>
                  </a:cubicBezTo>
                  <a:lnTo>
                    <a:pt x="10039" y="1309"/>
                  </a:lnTo>
                  <a:lnTo>
                    <a:pt x="11175" y="13127"/>
                  </a:lnTo>
                  <a:lnTo>
                    <a:pt x="11009" y="16503"/>
                  </a:lnTo>
                  <a:lnTo>
                    <a:pt x="9751" y="3179"/>
                  </a:lnTo>
                  <a:cubicBezTo>
                    <a:pt x="9739" y="3048"/>
                    <a:pt x="9663" y="2927"/>
                    <a:pt x="9551" y="2855"/>
                  </a:cubicBezTo>
                  <a:lnTo>
                    <a:pt x="9217" y="2643"/>
                  </a:lnTo>
                  <a:lnTo>
                    <a:pt x="8989" y="2500"/>
                  </a:lnTo>
                  <a:lnTo>
                    <a:pt x="8872" y="2429"/>
                  </a:lnTo>
                  <a:cubicBezTo>
                    <a:pt x="8805" y="2388"/>
                    <a:pt x="8762" y="2312"/>
                    <a:pt x="8758" y="2236"/>
                  </a:cubicBezTo>
                  <a:lnTo>
                    <a:pt x="8667" y="900"/>
                  </a:lnTo>
                  <a:cubicBezTo>
                    <a:pt x="8650" y="716"/>
                    <a:pt x="8715" y="542"/>
                    <a:pt x="8836" y="404"/>
                  </a:cubicBezTo>
                  <a:cubicBezTo>
                    <a:pt x="8889" y="344"/>
                    <a:pt x="8953" y="297"/>
                    <a:pt x="9020" y="261"/>
                  </a:cubicBezTo>
                  <a:cubicBezTo>
                    <a:pt x="9029" y="256"/>
                    <a:pt x="9036" y="252"/>
                    <a:pt x="9043" y="247"/>
                  </a:cubicBezTo>
                  <a:cubicBezTo>
                    <a:pt x="9053" y="244"/>
                    <a:pt x="9060" y="237"/>
                    <a:pt x="9067" y="235"/>
                  </a:cubicBezTo>
                  <a:cubicBezTo>
                    <a:pt x="9084" y="228"/>
                    <a:pt x="9098" y="223"/>
                    <a:pt x="9110" y="221"/>
                  </a:cubicBezTo>
                  <a:cubicBezTo>
                    <a:pt x="9151" y="204"/>
                    <a:pt x="9193" y="197"/>
                    <a:pt x="9239" y="190"/>
                  </a:cubicBezTo>
                  <a:lnTo>
                    <a:pt x="9241" y="190"/>
                  </a:lnTo>
                  <a:cubicBezTo>
                    <a:pt x="9263" y="187"/>
                    <a:pt x="9282" y="185"/>
                    <a:pt x="9301" y="185"/>
                  </a:cubicBezTo>
                  <a:cubicBezTo>
                    <a:pt x="9303" y="180"/>
                    <a:pt x="9305" y="180"/>
                    <a:pt x="9310" y="180"/>
                  </a:cubicBezTo>
                  <a:close/>
                  <a:moveTo>
                    <a:pt x="9331" y="0"/>
                  </a:moveTo>
                  <a:cubicBezTo>
                    <a:pt x="9321" y="0"/>
                    <a:pt x="9313" y="1"/>
                    <a:pt x="9305" y="1"/>
                  </a:cubicBezTo>
                  <a:cubicBezTo>
                    <a:pt x="9303" y="1"/>
                    <a:pt x="9301" y="1"/>
                    <a:pt x="9298" y="6"/>
                  </a:cubicBezTo>
                  <a:cubicBezTo>
                    <a:pt x="9274" y="6"/>
                    <a:pt x="9251" y="9"/>
                    <a:pt x="9227" y="11"/>
                  </a:cubicBezTo>
                  <a:cubicBezTo>
                    <a:pt x="9220" y="11"/>
                    <a:pt x="9217" y="11"/>
                    <a:pt x="9210" y="13"/>
                  </a:cubicBezTo>
                  <a:cubicBezTo>
                    <a:pt x="9191" y="18"/>
                    <a:pt x="9170" y="21"/>
                    <a:pt x="9151" y="25"/>
                  </a:cubicBezTo>
                  <a:cubicBezTo>
                    <a:pt x="9143" y="30"/>
                    <a:pt x="9136" y="30"/>
                    <a:pt x="9127" y="32"/>
                  </a:cubicBezTo>
                  <a:cubicBezTo>
                    <a:pt x="9108" y="37"/>
                    <a:pt x="9086" y="44"/>
                    <a:pt x="9067" y="49"/>
                  </a:cubicBezTo>
                  <a:cubicBezTo>
                    <a:pt x="9060" y="54"/>
                    <a:pt x="9053" y="56"/>
                    <a:pt x="9043" y="59"/>
                  </a:cubicBezTo>
                  <a:cubicBezTo>
                    <a:pt x="9024" y="66"/>
                    <a:pt x="9003" y="73"/>
                    <a:pt x="8984" y="82"/>
                  </a:cubicBezTo>
                  <a:cubicBezTo>
                    <a:pt x="8981" y="85"/>
                    <a:pt x="8979" y="85"/>
                    <a:pt x="8974" y="90"/>
                  </a:cubicBezTo>
                  <a:cubicBezTo>
                    <a:pt x="8948" y="104"/>
                    <a:pt x="8922" y="118"/>
                    <a:pt x="8898" y="132"/>
                  </a:cubicBezTo>
                  <a:cubicBezTo>
                    <a:pt x="8893" y="137"/>
                    <a:pt x="8886" y="140"/>
                    <a:pt x="8881" y="144"/>
                  </a:cubicBezTo>
                  <a:cubicBezTo>
                    <a:pt x="8865" y="154"/>
                    <a:pt x="8850" y="166"/>
                    <a:pt x="8836" y="175"/>
                  </a:cubicBezTo>
                  <a:cubicBezTo>
                    <a:pt x="8736" y="244"/>
                    <a:pt x="8657" y="330"/>
                    <a:pt x="8596" y="440"/>
                  </a:cubicBezTo>
                  <a:lnTo>
                    <a:pt x="2621" y="11324"/>
                  </a:lnTo>
                  <a:cubicBezTo>
                    <a:pt x="2619" y="11326"/>
                    <a:pt x="2619" y="11331"/>
                    <a:pt x="2616" y="11336"/>
                  </a:cubicBezTo>
                  <a:lnTo>
                    <a:pt x="2604" y="11367"/>
                  </a:lnTo>
                  <a:cubicBezTo>
                    <a:pt x="2588" y="11360"/>
                    <a:pt x="2571" y="11350"/>
                    <a:pt x="2552" y="11343"/>
                  </a:cubicBezTo>
                  <a:lnTo>
                    <a:pt x="1563" y="10997"/>
                  </a:lnTo>
                  <a:cubicBezTo>
                    <a:pt x="1531" y="10986"/>
                    <a:pt x="1497" y="10980"/>
                    <a:pt x="1463" y="10980"/>
                  </a:cubicBezTo>
                  <a:cubicBezTo>
                    <a:pt x="1420" y="10980"/>
                    <a:pt x="1377" y="10989"/>
                    <a:pt x="1337" y="11009"/>
                  </a:cubicBezTo>
                  <a:cubicBezTo>
                    <a:pt x="1266" y="11045"/>
                    <a:pt x="1213" y="11102"/>
                    <a:pt x="1187" y="11176"/>
                  </a:cubicBezTo>
                  <a:lnTo>
                    <a:pt x="1130" y="11338"/>
                  </a:lnTo>
                  <a:lnTo>
                    <a:pt x="832" y="11233"/>
                  </a:lnTo>
                  <a:cubicBezTo>
                    <a:pt x="889" y="11067"/>
                    <a:pt x="799" y="10888"/>
                    <a:pt x="632" y="10828"/>
                  </a:cubicBezTo>
                  <a:cubicBezTo>
                    <a:pt x="615" y="10824"/>
                    <a:pt x="596" y="10816"/>
                    <a:pt x="580" y="10814"/>
                  </a:cubicBezTo>
                  <a:cubicBezTo>
                    <a:pt x="561" y="10811"/>
                    <a:pt x="542" y="10809"/>
                    <a:pt x="523" y="10809"/>
                  </a:cubicBezTo>
                  <a:cubicBezTo>
                    <a:pt x="475" y="10809"/>
                    <a:pt x="427" y="10820"/>
                    <a:pt x="384" y="10840"/>
                  </a:cubicBezTo>
                  <a:cubicBezTo>
                    <a:pt x="310" y="10876"/>
                    <a:pt x="249" y="10945"/>
                    <a:pt x="222" y="11021"/>
                  </a:cubicBezTo>
                  <a:lnTo>
                    <a:pt x="56" y="11498"/>
                  </a:lnTo>
                  <a:cubicBezTo>
                    <a:pt x="1" y="11648"/>
                    <a:pt x="63" y="11807"/>
                    <a:pt x="198" y="11886"/>
                  </a:cubicBezTo>
                  <a:cubicBezTo>
                    <a:pt x="215" y="11896"/>
                    <a:pt x="234" y="11903"/>
                    <a:pt x="251" y="11910"/>
                  </a:cubicBezTo>
                  <a:cubicBezTo>
                    <a:pt x="287" y="11922"/>
                    <a:pt x="322" y="11926"/>
                    <a:pt x="358" y="11926"/>
                  </a:cubicBezTo>
                  <a:cubicBezTo>
                    <a:pt x="489" y="11926"/>
                    <a:pt x="611" y="11848"/>
                    <a:pt x="658" y="11717"/>
                  </a:cubicBezTo>
                  <a:lnTo>
                    <a:pt x="956" y="11819"/>
                  </a:lnTo>
                  <a:lnTo>
                    <a:pt x="901" y="11981"/>
                  </a:lnTo>
                  <a:cubicBezTo>
                    <a:pt x="885" y="12027"/>
                    <a:pt x="880" y="12069"/>
                    <a:pt x="885" y="12115"/>
                  </a:cubicBezTo>
                  <a:cubicBezTo>
                    <a:pt x="901" y="12229"/>
                    <a:pt x="975" y="12320"/>
                    <a:pt x="1082" y="12360"/>
                  </a:cubicBezTo>
                  <a:lnTo>
                    <a:pt x="2071" y="12705"/>
                  </a:lnTo>
                  <a:cubicBezTo>
                    <a:pt x="2080" y="12708"/>
                    <a:pt x="2092" y="12713"/>
                    <a:pt x="2104" y="12713"/>
                  </a:cubicBezTo>
                  <a:lnTo>
                    <a:pt x="1175" y="15192"/>
                  </a:lnTo>
                  <a:cubicBezTo>
                    <a:pt x="1154" y="15257"/>
                    <a:pt x="1187" y="15321"/>
                    <a:pt x="1247" y="15350"/>
                  </a:cubicBezTo>
                  <a:cubicBezTo>
                    <a:pt x="1263" y="15359"/>
                    <a:pt x="1282" y="15362"/>
                    <a:pt x="1299" y="15362"/>
                  </a:cubicBezTo>
                  <a:cubicBezTo>
                    <a:pt x="1347" y="15362"/>
                    <a:pt x="1390" y="15338"/>
                    <a:pt x="1413" y="15292"/>
                  </a:cubicBezTo>
                  <a:lnTo>
                    <a:pt x="8181" y="2908"/>
                  </a:lnTo>
                  <a:cubicBezTo>
                    <a:pt x="8217" y="2843"/>
                    <a:pt x="8286" y="2796"/>
                    <a:pt x="8360" y="2784"/>
                  </a:cubicBezTo>
                  <a:lnTo>
                    <a:pt x="8946" y="2691"/>
                  </a:lnTo>
                  <a:lnTo>
                    <a:pt x="9448" y="3010"/>
                  </a:lnTo>
                  <a:cubicBezTo>
                    <a:pt x="9515" y="3051"/>
                    <a:pt x="9556" y="3120"/>
                    <a:pt x="9565" y="3194"/>
                  </a:cubicBezTo>
                  <a:lnTo>
                    <a:pt x="10894" y="17243"/>
                  </a:lnTo>
                  <a:cubicBezTo>
                    <a:pt x="10899" y="17313"/>
                    <a:pt x="10954" y="17363"/>
                    <a:pt x="11025" y="17363"/>
                  </a:cubicBezTo>
                  <a:cubicBezTo>
                    <a:pt x="11092" y="17363"/>
                    <a:pt x="11147" y="17315"/>
                    <a:pt x="11156" y="17239"/>
                  </a:cubicBezTo>
                  <a:lnTo>
                    <a:pt x="11366" y="13127"/>
                  </a:lnTo>
                  <a:lnTo>
                    <a:pt x="11366" y="13113"/>
                  </a:lnTo>
                  <a:lnTo>
                    <a:pt x="10175" y="757"/>
                  </a:lnTo>
                  <a:cubicBezTo>
                    <a:pt x="10161" y="626"/>
                    <a:pt x="10115" y="509"/>
                    <a:pt x="10051" y="404"/>
                  </a:cubicBezTo>
                  <a:cubicBezTo>
                    <a:pt x="10039" y="385"/>
                    <a:pt x="10027" y="368"/>
                    <a:pt x="10015" y="354"/>
                  </a:cubicBezTo>
                  <a:lnTo>
                    <a:pt x="10008" y="347"/>
                  </a:lnTo>
                  <a:cubicBezTo>
                    <a:pt x="9994" y="323"/>
                    <a:pt x="9972" y="304"/>
                    <a:pt x="9956" y="283"/>
                  </a:cubicBezTo>
                  <a:cubicBezTo>
                    <a:pt x="9934" y="261"/>
                    <a:pt x="9918" y="240"/>
                    <a:pt x="9896" y="223"/>
                  </a:cubicBezTo>
                  <a:cubicBezTo>
                    <a:pt x="9875" y="204"/>
                    <a:pt x="9853" y="187"/>
                    <a:pt x="9829" y="168"/>
                  </a:cubicBezTo>
                  <a:cubicBezTo>
                    <a:pt x="9801" y="144"/>
                    <a:pt x="9775" y="128"/>
                    <a:pt x="9744" y="113"/>
                  </a:cubicBezTo>
                  <a:cubicBezTo>
                    <a:pt x="9722" y="102"/>
                    <a:pt x="9706" y="90"/>
                    <a:pt x="9684" y="80"/>
                  </a:cubicBezTo>
                  <a:cubicBezTo>
                    <a:pt x="9670" y="71"/>
                    <a:pt x="9656" y="66"/>
                    <a:pt x="9644" y="61"/>
                  </a:cubicBezTo>
                  <a:cubicBezTo>
                    <a:pt x="9634" y="59"/>
                    <a:pt x="9625" y="51"/>
                    <a:pt x="9620" y="51"/>
                  </a:cubicBezTo>
                  <a:cubicBezTo>
                    <a:pt x="9603" y="47"/>
                    <a:pt x="9589" y="44"/>
                    <a:pt x="9575" y="37"/>
                  </a:cubicBezTo>
                  <a:cubicBezTo>
                    <a:pt x="9565" y="35"/>
                    <a:pt x="9560" y="32"/>
                    <a:pt x="9553" y="32"/>
                  </a:cubicBezTo>
                  <a:cubicBezTo>
                    <a:pt x="9536" y="25"/>
                    <a:pt x="9517" y="23"/>
                    <a:pt x="9501" y="21"/>
                  </a:cubicBezTo>
                  <a:cubicBezTo>
                    <a:pt x="9472" y="13"/>
                    <a:pt x="9446" y="9"/>
                    <a:pt x="9422" y="9"/>
                  </a:cubicBezTo>
                  <a:cubicBezTo>
                    <a:pt x="9413" y="6"/>
                    <a:pt x="9405" y="6"/>
                    <a:pt x="9396" y="6"/>
                  </a:cubicBezTo>
                  <a:cubicBezTo>
                    <a:pt x="9377" y="1"/>
                    <a:pt x="9360" y="1"/>
                    <a:pt x="9346" y="1"/>
                  </a:cubicBezTo>
                  <a:cubicBezTo>
                    <a:pt x="9340" y="1"/>
                    <a:pt x="9335" y="0"/>
                    <a:pt x="9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22"/>
            <p:cNvSpPr/>
            <p:nvPr/>
          </p:nvSpPr>
          <p:spPr>
            <a:xfrm>
              <a:off x="4022607" y="3335930"/>
              <a:ext cx="42017" cy="41434"/>
            </a:xfrm>
            <a:custGeom>
              <a:avLst/>
              <a:gdLst/>
              <a:ahLst/>
              <a:cxnLst/>
              <a:rect l="l" t="t" r="r" b="b"/>
              <a:pathLst>
                <a:path w="1080" h="1065" extrusionOk="0">
                  <a:moveTo>
                    <a:pt x="537" y="186"/>
                  </a:moveTo>
                  <a:cubicBezTo>
                    <a:pt x="561" y="186"/>
                    <a:pt x="584" y="191"/>
                    <a:pt x="606" y="195"/>
                  </a:cubicBezTo>
                  <a:cubicBezTo>
                    <a:pt x="713" y="219"/>
                    <a:pt x="806" y="291"/>
                    <a:pt x="851" y="388"/>
                  </a:cubicBezTo>
                  <a:cubicBezTo>
                    <a:pt x="882" y="453"/>
                    <a:pt x="889" y="527"/>
                    <a:pt x="877" y="600"/>
                  </a:cubicBezTo>
                  <a:cubicBezTo>
                    <a:pt x="858" y="691"/>
                    <a:pt x="806" y="767"/>
                    <a:pt x="727" y="822"/>
                  </a:cubicBezTo>
                  <a:cubicBezTo>
                    <a:pt x="670" y="859"/>
                    <a:pt x="604" y="878"/>
                    <a:pt x="535" y="878"/>
                  </a:cubicBezTo>
                  <a:cubicBezTo>
                    <a:pt x="512" y="878"/>
                    <a:pt x="489" y="876"/>
                    <a:pt x="465" y="872"/>
                  </a:cubicBezTo>
                  <a:cubicBezTo>
                    <a:pt x="322" y="841"/>
                    <a:pt x="220" y="731"/>
                    <a:pt x="196" y="591"/>
                  </a:cubicBezTo>
                  <a:cubicBezTo>
                    <a:pt x="187" y="550"/>
                    <a:pt x="189" y="507"/>
                    <a:pt x="199" y="465"/>
                  </a:cubicBezTo>
                  <a:cubicBezTo>
                    <a:pt x="234" y="300"/>
                    <a:pt x="377" y="186"/>
                    <a:pt x="537" y="186"/>
                  </a:cubicBezTo>
                  <a:close/>
                  <a:moveTo>
                    <a:pt x="533" y="1"/>
                  </a:moveTo>
                  <a:cubicBezTo>
                    <a:pt x="288" y="1"/>
                    <a:pt x="69" y="173"/>
                    <a:pt x="17" y="424"/>
                  </a:cubicBezTo>
                  <a:cubicBezTo>
                    <a:pt x="1" y="491"/>
                    <a:pt x="1" y="555"/>
                    <a:pt x="13" y="622"/>
                  </a:cubicBezTo>
                  <a:cubicBezTo>
                    <a:pt x="48" y="839"/>
                    <a:pt x="213" y="1008"/>
                    <a:pt x="430" y="1053"/>
                  </a:cubicBezTo>
                  <a:cubicBezTo>
                    <a:pt x="465" y="1063"/>
                    <a:pt x="501" y="1065"/>
                    <a:pt x="537" y="1065"/>
                  </a:cubicBezTo>
                  <a:cubicBezTo>
                    <a:pt x="642" y="1065"/>
                    <a:pt x="744" y="1034"/>
                    <a:pt x="830" y="979"/>
                  </a:cubicBezTo>
                  <a:cubicBezTo>
                    <a:pt x="949" y="901"/>
                    <a:pt x="1030" y="779"/>
                    <a:pt x="1056" y="643"/>
                  </a:cubicBezTo>
                  <a:cubicBezTo>
                    <a:pt x="1080" y="531"/>
                    <a:pt x="1066" y="419"/>
                    <a:pt x="1018" y="312"/>
                  </a:cubicBezTo>
                  <a:cubicBezTo>
                    <a:pt x="947" y="157"/>
                    <a:pt x="808" y="48"/>
                    <a:pt x="642" y="12"/>
                  </a:cubicBezTo>
                  <a:cubicBezTo>
                    <a:pt x="605" y="4"/>
                    <a:pt x="569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2" name="Google Shape;1622;p22"/>
            <p:cNvSpPr/>
            <p:nvPr/>
          </p:nvSpPr>
          <p:spPr>
            <a:xfrm>
              <a:off x="3900018" y="3349430"/>
              <a:ext cx="197715" cy="183009"/>
            </a:xfrm>
            <a:custGeom>
              <a:avLst/>
              <a:gdLst/>
              <a:ahLst/>
              <a:cxnLst/>
              <a:rect l="l" t="t" r="r" b="b"/>
              <a:pathLst>
                <a:path w="5082" h="4704" extrusionOk="0">
                  <a:moveTo>
                    <a:pt x="584" y="489"/>
                  </a:moveTo>
                  <a:cubicBezTo>
                    <a:pt x="620" y="489"/>
                    <a:pt x="651" y="515"/>
                    <a:pt x="655" y="554"/>
                  </a:cubicBezTo>
                  <a:cubicBezTo>
                    <a:pt x="813" y="2621"/>
                    <a:pt x="2347" y="4065"/>
                    <a:pt x="4383" y="4065"/>
                  </a:cubicBezTo>
                  <a:cubicBezTo>
                    <a:pt x="4426" y="4065"/>
                    <a:pt x="4469" y="4065"/>
                    <a:pt x="4514" y="4062"/>
                  </a:cubicBezTo>
                  <a:cubicBezTo>
                    <a:pt x="4552" y="4062"/>
                    <a:pt x="4581" y="4093"/>
                    <a:pt x="4586" y="4134"/>
                  </a:cubicBezTo>
                  <a:cubicBezTo>
                    <a:pt x="4586" y="4172"/>
                    <a:pt x="4552" y="4205"/>
                    <a:pt x="4514" y="4208"/>
                  </a:cubicBezTo>
                  <a:cubicBezTo>
                    <a:pt x="4469" y="4210"/>
                    <a:pt x="4426" y="4210"/>
                    <a:pt x="4383" y="4210"/>
                  </a:cubicBezTo>
                  <a:cubicBezTo>
                    <a:pt x="4093" y="4210"/>
                    <a:pt x="3807" y="4182"/>
                    <a:pt x="3531" y="4124"/>
                  </a:cubicBezTo>
                  <a:cubicBezTo>
                    <a:pt x="2852" y="3984"/>
                    <a:pt x="2239" y="3679"/>
                    <a:pt x="1751" y="3231"/>
                  </a:cubicBezTo>
                  <a:cubicBezTo>
                    <a:pt x="1032" y="2576"/>
                    <a:pt x="589" y="1630"/>
                    <a:pt x="508" y="570"/>
                  </a:cubicBezTo>
                  <a:cubicBezTo>
                    <a:pt x="505" y="530"/>
                    <a:pt x="536" y="494"/>
                    <a:pt x="577" y="492"/>
                  </a:cubicBezTo>
                  <a:lnTo>
                    <a:pt x="584" y="489"/>
                  </a:lnTo>
                  <a:close/>
                  <a:moveTo>
                    <a:pt x="584" y="1"/>
                  </a:moveTo>
                  <a:cubicBezTo>
                    <a:pt x="572" y="1"/>
                    <a:pt x="555" y="1"/>
                    <a:pt x="541" y="3"/>
                  </a:cubicBezTo>
                  <a:cubicBezTo>
                    <a:pt x="231" y="27"/>
                    <a:pt x="0" y="299"/>
                    <a:pt x="24" y="608"/>
                  </a:cubicBezTo>
                  <a:cubicBezTo>
                    <a:pt x="115" y="1792"/>
                    <a:pt x="610" y="2852"/>
                    <a:pt x="1422" y="3596"/>
                  </a:cubicBezTo>
                  <a:cubicBezTo>
                    <a:pt x="1973" y="4101"/>
                    <a:pt x="2671" y="4448"/>
                    <a:pt x="3433" y="4608"/>
                  </a:cubicBezTo>
                  <a:cubicBezTo>
                    <a:pt x="3743" y="4670"/>
                    <a:pt x="4062" y="4703"/>
                    <a:pt x="4386" y="4703"/>
                  </a:cubicBezTo>
                  <a:cubicBezTo>
                    <a:pt x="4433" y="4703"/>
                    <a:pt x="4479" y="4703"/>
                    <a:pt x="4529" y="4696"/>
                  </a:cubicBezTo>
                  <a:cubicBezTo>
                    <a:pt x="4838" y="4687"/>
                    <a:pt x="5081" y="4427"/>
                    <a:pt x="5074" y="4117"/>
                  </a:cubicBezTo>
                  <a:cubicBezTo>
                    <a:pt x="5065" y="3812"/>
                    <a:pt x="4819" y="3574"/>
                    <a:pt x="4514" y="3574"/>
                  </a:cubicBezTo>
                  <a:lnTo>
                    <a:pt x="4498" y="3574"/>
                  </a:lnTo>
                  <a:cubicBezTo>
                    <a:pt x="4460" y="3576"/>
                    <a:pt x="4424" y="3576"/>
                    <a:pt x="4386" y="3576"/>
                  </a:cubicBezTo>
                  <a:cubicBezTo>
                    <a:pt x="2616" y="3576"/>
                    <a:pt x="1282" y="2319"/>
                    <a:pt x="1144" y="518"/>
                  </a:cubicBezTo>
                  <a:cubicBezTo>
                    <a:pt x="1120" y="227"/>
                    <a:pt x="874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3" name="Google Shape;1623;p22"/>
            <p:cNvSpPr/>
            <p:nvPr/>
          </p:nvSpPr>
          <p:spPr>
            <a:xfrm>
              <a:off x="3932425" y="3433231"/>
              <a:ext cx="45947" cy="44430"/>
            </a:xfrm>
            <a:custGeom>
              <a:avLst/>
              <a:gdLst/>
              <a:ahLst/>
              <a:cxnLst/>
              <a:rect l="l" t="t" r="r" b="b"/>
              <a:pathLst>
                <a:path w="1181" h="1142" extrusionOk="0">
                  <a:moveTo>
                    <a:pt x="582" y="0"/>
                  </a:moveTo>
                  <a:cubicBezTo>
                    <a:pt x="317" y="0"/>
                    <a:pt x="81" y="187"/>
                    <a:pt x="25" y="455"/>
                  </a:cubicBezTo>
                  <a:cubicBezTo>
                    <a:pt x="1" y="565"/>
                    <a:pt x="13" y="674"/>
                    <a:pt x="51" y="772"/>
                  </a:cubicBezTo>
                  <a:cubicBezTo>
                    <a:pt x="115" y="948"/>
                    <a:pt x="270" y="1089"/>
                    <a:pt x="470" y="1129"/>
                  </a:cubicBezTo>
                  <a:cubicBezTo>
                    <a:pt x="509" y="1138"/>
                    <a:pt x="548" y="1141"/>
                    <a:pt x="587" y="1141"/>
                  </a:cubicBezTo>
                  <a:cubicBezTo>
                    <a:pt x="852" y="1141"/>
                    <a:pt x="1089" y="955"/>
                    <a:pt x="1147" y="686"/>
                  </a:cubicBezTo>
                  <a:cubicBezTo>
                    <a:pt x="1180" y="534"/>
                    <a:pt x="1147" y="386"/>
                    <a:pt x="1068" y="267"/>
                  </a:cubicBezTo>
                  <a:cubicBezTo>
                    <a:pt x="985" y="138"/>
                    <a:pt x="859" y="43"/>
                    <a:pt x="699" y="12"/>
                  </a:cubicBezTo>
                  <a:cubicBezTo>
                    <a:pt x="660" y="4"/>
                    <a:pt x="621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22"/>
            <p:cNvSpPr/>
            <p:nvPr/>
          </p:nvSpPr>
          <p:spPr>
            <a:xfrm>
              <a:off x="4061434" y="3499253"/>
              <a:ext cx="23499" cy="21553"/>
            </a:xfrm>
            <a:custGeom>
              <a:avLst/>
              <a:gdLst/>
              <a:ahLst/>
              <a:cxnLst/>
              <a:rect l="l" t="t" r="r" b="b"/>
              <a:pathLst>
                <a:path w="604" h="554" extrusionOk="0">
                  <a:moveTo>
                    <a:pt x="302" y="1"/>
                  </a:moveTo>
                  <a:cubicBezTo>
                    <a:pt x="174" y="1"/>
                    <a:pt x="57" y="90"/>
                    <a:pt x="32" y="221"/>
                  </a:cubicBezTo>
                  <a:cubicBezTo>
                    <a:pt x="1" y="369"/>
                    <a:pt x="96" y="519"/>
                    <a:pt x="246" y="547"/>
                  </a:cubicBezTo>
                  <a:cubicBezTo>
                    <a:pt x="265" y="551"/>
                    <a:pt x="284" y="553"/>
                    <a:pt x="303" y="553"/>
                  </a:cubicBezTo>
                  <a:cubicBezTo>
                    <a:pt x="430" y="553"/>
                    <a:pt x="548" y="464"/>
                    <a:pt x="573" y="333"/>
                  </a:cubicBezTo>
                  <a:cubicBezTo>
                    <a:pt x="604" y="180"/>
                    <a:pt x="508" y="35"/>
                    <a:pt x="358" y="7"/>
                  </a:cubicBezTo>
                  <a:cubicBezTo>
                    <a:pt x="339" y="3"/>
                    <a:pt x="321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22"/>
            <p:cNvSpPr/>
            <p:nvPr/>
          </p:nvSpPr>
          <p:spPr>
            <a:xfrm>
              <a:off x="3934293" y="3443502"/>
              <a:ext cx="43885" cy="34197"/>
            </a:xfrm>
            <a:custGeom>
              <a:avLst/>
              <a:gdLst/>
              <a:ahLst/>
              <a:cxnLst/>
              <a:rect l="l" t="t" r="r" b="b"/>
              <a:pathLst>
                <a:path w="1128" h="879" extrusionOk="0">
                  <a:moveTo>
                    <a:pt x="1015" y="1"/>
                  </a:moveTo>
                  <a:cubicBezTo>
                    <a:pt x="872" y="277"/>
                    <a:pt x="589" y="480"/>
                    <a:pt x="279" y="518"/>
                  </a:cubicBezTo>
                  <a:cubicBezTo>
                    <a:pt x="241" y="522"/>
                    <a:pt x="203" y="525"/>
                    <a:pt x="165" y="525"/>
                  </a:cubicBezTo>
                  <a:cubicBezTo>
                    <a:pt x="110" y="525"/>
                    <a:pt x="55" y="520"/>
                    <a:pt x="1" y="508"/>
                  </a:cubicBezTo>
                  <a:lnTo>
                    <a:pt x="1" y="508"/>
                  </a:lnTo>
                  <a:cubicBezTo>
                    <a:pt x="67" y="687"/>
                    <a:pt x="220" y="825"/>
                    <a:pt x="420" y="865"/>
                  </a:cubicBezTo>
                  <a:cubicBezTo>
                    <a:pt x="460" y="874"/>
                    <a:pt x="500" y="878"/>
                    <a:pt x="540" y="878"/>
                  </a:cubicBezTo>
                  <a:cubicBezTo>
                    <a:pt x="804" y="878"/>
                    <a:pt x="1040" y="692"/>
                    <a:pt x="1096" y="422"/>
                  </a:cubicBezTo>
                  <a:cubicBezTo>
                    <a:pt x="1127" y="272"/>
                    <a:pt x="1096" y="122"/>
                    <a:pt x="101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22"/>
            <p:cNvSpPr/>
            <p:nvPr/>
          </p:nvSpPr>
          <p:spPr>
            <a:xfrm>
              <a:off x="3896283" y="3345929"/>
              <a:ext cx="204952" cy="189934"/>
            </a:xfrm>
            <a:custGeom>
              <a:avLst/>
              <a:gdLst/>
              <a:ahLst/>
              <a:cxnLst/>
              <a:rect l="l" t="t" r="r" b="b"/>
              <a:pathLst>
                <a:path w="5268" h="4882" extrusionOk="0">
                  <a:moveTo>
                    <a:pt x="675" y="186"/>
                  </a:moveTo>
                  <a:cubicBezTo>
                    <a:pt x="920" y="186"/>
                    <a:pt x="1125" y="374"/>
                    <a:pt x="1144" y="620"/>
                  </a:cubicBezTo>
                  <a:cubicBezTo>
                    <a:pt x="1187" y="1199"/>
                    <a:pt x="1349" y="1715"/>
                    <a:pt x="1602" y="2161"/>
                  </a:cubicBezTo>
                  <a:cubicBezTo>
                    <a:pt x="1568" y="2155"/>
                    <a:pt x="1534" y="2153"/>
                    <a:pt x="1501" y="2153"/>
                  </a:cubicBezTo>
                  <a:cubicBezTo>
                    <a:pt x="1420" y="2153"/>
                    <a:pt x="1343" y="2169"/>
                    <a:pt x="1271" y="2199"/>
                  </a:cubicBezTo>
                  <a:cubicBezTo>
                    <a:pt x="1032" y="1744"/>
                    <a:pt x="882" y="1220"/>
                    <a:pt x="839" y="644"/>
                  </a:cubicBezTo>
                  <a:cubicBezTo>
                    <a:pt x="835" y="560"/>
                    <a:pt x="763" y="493"/>
                    <a:pt x="675" y="493"/>
                  </a:cubicBezTo>
                  <a:lnTo>
                    <a:pt x="663" y="493"/>
                  </a:lnTo>
                  <a:cubicBezTo>
                    <a:pt x="573" y="501"/>
                    <a:pt x="506" y="579"/>
                    <a:pt x="513" y="667"/>
                  </a:cubicBezTo>
                  <a:cubicBezTo>
                    <a:pt x="561" y="1289"/>
                    <a:pt x="730" y="1875"/>
                    <a:pt x="1006" y="2385"/>
                  </a:cubicBezTo>
                  <a:cubicBezTo>
                    <a:pt x="937" y="2466"/>
                    <a:pt x="887" y="2564"/>
                    <a:pt x="863" y="2680"/>
                  </a:cubicBezTo>
                  <a:cubicBezTo>
                    <a:pt x="861" y="2699"/>
                    <a:pt x="854" y="2716"/>
                    <a:pt x="854" y="2735"/>
                  </a:cubicBezTo>
                  <a:cubicBezTo>
                    <a:pt x="487" y="2135"/>
                    <a:pt x="265" y="1439"/>
                    <a:pt x="208" y="691"/>
                  </a:cubicBezTo>
                  <a:cubicBezTo>
                    <a:pt x="192" y="434"/>
                    <a:pt x="382" y="210"/>
                    <a:pt x="639" y="189"/>
                  </a:cubicBezTo>
                  <a:cubicBezTo>
                    <a:pt x="651" y="186"/>
                    <a:pt x="663" y="186"/>
                    <a:pt x="675" y="186"/>
                  </a:cubicBezTo>
                  <a:close/>
                  <a:moveTo>
                    <a:pt x="1511" y="2337"/>
                  </a:moveTo>
                  <a:cubicBezTo>
                    <a:pt x="1545" y="2337"/>
                    <a:pt x="1578" y="2342"/>
                    <a:pt x="1611" y="2349"/>
                  </a:cubicBezTo>
                  <a:cubicBezTo>
                    <a:pt x="1664" y="2361"/>
                    <a:pt x="1714" y="2380"/>
                    <a:pt x="1761" y="2409"/>
                  </a:cubicBezTo>
                  <a:cubicBezTo>
                    <a:pt x="1826" y="2442"/>
                    <a:pt x="1876" y="2494"/>
                    <a:pt x="1919" y="2559"/>
                  </a:cubicBezTo>
                  <a:cubicBezTo>
                    <a:pt x="1942" y="2594"/>
                    <a:pt x="1959" y="2630"/>
                    <a:pt x="1969" y="2673"/>
                  </a:cubicBezTo>
                  <a:lnTo>
                    <a:pt x="1971" y="2675"/>
                  </a:lnTo>
                  <a:cubicBezTo>
                    <a:pt x="1985" y="2721"/>
                    <a:pt x="1995" y="2768"/>
                    <a:pt x="1995" y="2818"/>
                  </a:cubicBezTo>
                  <a:cubicBezTo>
                    <a:pt x="1995" y="2852"/>
                    <a:pt x="1992" y="2883"/>
                    <a:pt x="1985" y="2916"/>
                  </a:cubicBezTo>
                  <a:cubicBezTo>
                    <a:pt x="1973" y="2973"/>
                    <a:pt x="1952" y="3026"/>
                    <a:pt x="1923" y="3073"/>
                  </a:cubicBezTo>
                  <a:cubicBezTo>
                    <a:pt x="1888" y="3133"/>
                    <a:pt x="1840" y="3181"/>
                    <a:pt x="1780" y="3221"/>
                  </a:cubicBezTo>
                  <a:cubicBezTo>
                    <a:pt x="1745" y="3245"/>
                    <a:pt x="1702" y="3264"/>
                    <a:pt x="1661" y="3276"/>
                  </a:cubicBezTo>
                  <a:cubicBezTo>
                    <a:pt x="1613" y="3293"/>
                    <a:pt x="1563" y="3301"/>
                    <a:pt x="1513" y="3301"/>
                  </a:cubicBezTo>
                  <a:cubicBezTo>
                    <a:pt x="1482" y="3301"/>
                    <a:pt x="1451" y="3298"/>
                    <a:pt x="1421" y="3292"/>
                  </a:cubicBezTo>
                  <a:cubicBezTo>
                    <a:pt x="1259" y="3259"/>
                    <a:pt x="1125" y="3145"/>
                    <a:pt x="1068" y="2990"/>
                  </a:cubicBezTo>
                  <a:cubicBezTo>
                    <a:pt x="1035" y="2907"/>
                    <a:pt x="1028" y="2811"/>
                    <a:pt x="1044" y="2723"/>
                  </a:cubicBezTo>
                  <a:cubicBezTo>
                    <a:pt x="1056" y="2666"/>
                    <a:pt x="1078" y="2614"/>
                    <a:pt x="1106" y="2564"/>
                  </a:cubicBezTo>
                  <a:cubicBezTo>
                    <a:pt x="1166" y="2466"/>
                    <a:pt x="1259" y="2397"/>
                    <a:pt x="1364" y="2361"/>
                  </a:cubicBezTo>
                  <a:cubicBezTo>
                    <a:pt x="1411" y="2347"/>
                    <a:pt x="1461" y="2337"/>
                    <a:pt x="1511" y="2337"/>
                  </a:cubicBezTo>
                  <a:close/>
                  <a:moveTo>
                    <a:pt x="4553" y="4029"/>
                  </a:moveTo>
                  <a:cubicBezTo>
                    <a:pt x="4565" y="4029"/>
                    <a:pt x="4577" y="4033"/>
                    <a:pt x="4591" y="4036"/>
                  </a:cubicBezTo>
                  <a:cubicBezTo>
                    <a:pt x="4625" y="4040"/>
                    <a:pt x="4651" y="4057"/>
                    <a:pt x="4675" y="4081"/>
                  </a:cubicBezTo>
                  <a:cubicBezTo>
                    <a:pt x="4682" y="4090"/>
                    <a:pt x="4694" y="4102"/>
                    <a:pt x="4701" y="4112"/>
                  </a:cubicBezTo>
                  <a:cubicBezTo>
                    <a:pt x="4729" y="4155"/>
                    <a:pt x="4737" y="4202"/>
                    <a:pt x="4729" y="4252"/>
                  </a:cubicBezTo>
                  <a:cubicBezTo>
                    <a:pt x="4720" y="4300"/>
                    <a:pt x="4689" y="4343"/>
                    <a:pt x="4651" y="4369"/>
                  </a:cubicBezTo>
                  <a:cubicBezTo>
                    <a:pt x="4634" y="4381"/>
                    <a:pt x="4610" y="4391"/>
                    <a:pt x="4591" y="4393"/>
                  </a:cubicBezTo>
                  <a:cubicBezTo>
                    <a:pt x="4577" y="4398"/>
                    <a:pt x="4563" y="4400"/>
                    <a:pt x="4550" y="4400"/>
                  </a:cubicBezTo>
                  <a:cubicBezTo>
                    <a:pt x="4538" y="4400"/>
                    <a:pt x="4526" y="4399"/>
                    <a:pt x="4515" y="4395"/>
                  </a:cubicBezTo>
                  <a:lnTo>
                    <a:pt x="4510" y="4395"/>
                  </a:lnTo>
                  <a:cubicBezTo>
                    <a:pt x="4463" y="4383"/>
                    <a:pt x="4422" y="4357"/>
                    <a:pt x="4396" y="4319"/>
                  </a:cubicBezTo>
                  <a:cubicBezTo>
                    <a:pt x="4375" y="4288"/>
                    <a:pt x="4365" y="4252"/>
                    <a:pt x="4365" y="4217"/>
                  </a:cubicBezTo>
                  <a:cubicBezTo>
                    <a:pt x="4365" y="4202"/>
                    <a:pt x="4367" y="4191"/>
                    <a:pt x="4372" y="4179"/>
                  </a:cubicBezTo>
                  <a:cubicBezTo>
                    <a:pt x="4379" y="4131"/>
                    <a:pt x="4408" y="4095"/>
                    <a:pt x="4444" y="4064"/>
                  </a:cubicBezTo>
                  <a:cubicBezTo>
                    <a:pt x="4446" y="4062"/>
                    <a:pt x="4448" y="4060"/>
                    <a:pt x="4451" y="4060"/>
                  </a:cubicBezTo>
                  <a:cubicBezTo>
                    <a:pt x="4482" y="4038"/>
                    <a:pt x="4517" y="4029"/>
                    <a:pt x="4553" y="4029"/>
                  </a:cubicBezTo>
                  <a:close/>
                  <a:moveTo>
                    <a:pt x="2173" y="2883"/>
                  </a:moveTo>
                  <a:cubicBezTo>
                    <a:pt x="2764" y="3440"/>
                    <a:pt x="3562" y="3764"/>
                    <a:pt x="4482" y="3764"/>
                  </a:cubicBezTo>
                  <a:cubicBezTo>
                    <a:pt x="4520" y="3764"/>
                    <a:pt x="4558" y="3762"/>
                    <a:pt x="4598" y="3762"/>
                  </a:cubicBezTo>
                  <a:lnTo>
                    <a:pt x="4613" y="3762"/>
                  </a:lnTo>
                  <a:cubicBezTo>
                    <a:pt x="4865" y="3762"/>
                    <a:pt x="5075" y="3964"/>
                    <a:pt x="5082" y="4217"/>
                  </a:cubicBezTo>
                  <a:cubicBezTo>
                    <a:pt x="5087" y="4476"/>
                    <a:pt x="4877" y="4691"/>
                    <a:pt x="4622" y="4700"/>
                  </a:cubicBezTo>
                  <a:cubicBezTo>
                    <a:pt x="4575" y="4703"/>
                    <a:pt x="4529" y="4703"/>
                    <a:pt x="4482" y="4703"/>
                  </a:cubicBezTo>
                  <a:cubicBezTo>
                    <a:pt x="4163" y="4703"/>
                    <a:pt x="3848" y="4669"/>
                    <a:pt x="3546" y="4610"/>
                  </a:cubicBezTo>
                  <a:cubicBezTo>
                    <a:pt x="2802" y="4455"/>
                    <a:pt x="2126" y="4119"/>
                    <a:pt x="1578" y="3619"/>
                  </a:cubicBezTo>
                  <a:cubicBezTo>
                    <a:pt x="1528" y="3571"/>
                    <a:pt x="1473" y="3524"/>
                    <a:pt x="1425" y="3474"/>
                  </a:cubicBezTo>
                  <a:lnTo>
                    <a:pt x="1425" y="3474"/>
                  </a:lnTo>
                  <a:cubicBezTo>
                    <a:pt x="1456" y="3476"/>
                    <a:pt x="1483" y="3478"/>
                    <a:pt x="1514" y="3478"/>
                  </a:cubicBezTo>
                  <a:cubicBezTo>
                    <a:pt x="1614" y="3478"/>
                    <a:pt x="1711" y="3454"/>
                    <a:pt x="1804" y="3412"/>
                  </a:cubicBezTo>
                  <a:cubicBezTo>
                    <a:pt x="2307" y="3864"/>
                    <a:pt x="2924" y="4167"/>
                    <a:pt x="3610" y="4310"/>
                  </a:cubicBezTo>
                  <a:cubicBezTo>
                    <a:pt x="3808" y="4350"/>
                    <a:pt x="4015" y="4379"/>
                    <a:pt x="4224" y="4388"/>
                  </a:cubicBezTo>
                  <a:cubicBezTo>
                    <a:pt x="4229" y="4395"/>
                    <a:pt x="4234" y="4407"/>
                    <a:pt x="4241" y="4417"/>
                  </a:cubicBezTo>
                  <a:cubicBezTo>
                    <a:pt x="4294" y="4500"/>
                    <a:pt x="4377" y="4557"/>
                    <a:pt x="4472" y="4574"/>
                  </a:cubicBezTo>
                  <a:cubicBezTo>
                    <a:pt x="4498" y="4581"/>
                    <a:pt x="4522" y="4584"/>
                    <a:pt x="4546" y="4584"/>
                  </a:cubicBezTo>
                  <a:cubicBezTo>
                    <a:pt x="4618" y="4584"/>
                    <a:pt x="4687" y="4562"/>
                    <a:pt x="4749" y="4524"/>
                  </a:cubicBezTo>
                  <a:cubicBezTo>
                    <a:pt x="4832" y="4472"/>
                    <a:pt x="4889" y="4388"/>
                    <a:pt x="4908" y="4293"/>
                  </a:cubicBezTo>
                  <a:cubicBezTo>
                    <a:pt x="4927" y="4198"/>
                    <a:pt x="4911" y="4095"/>
                    <a:pt x="4853" y="4014"/>
                  </a:cubicBezTo>
                  <a:cubicBezTo>
                    <a:pt x="4801" y="3936"/>
                    <a:pt x="4718" y="3878"/>
                    <a:pt x="4622" y="3857"/>
                  </a:cubicBezTo>
                  <a:cubicBezTo>
                    <a:pt x="4597" y="3852"/>
                    <a:pt x="4571" y="3849"/>
                    <a:pt x="4546" y="3849"/>
                  </a:cubicBezTo>
                  <a:cubicBezTo>
                    <a:pt x="4473" y="3849"/>
                    <a:pt x="4404" y="3871"/>
                    <a:pt x="4344" y="3912"/>
                  </a:cubicBezTo>
                  <a:cubicBezTo>
                    <a:pt x="4289" y="3950"/>
                    <a:pt x="4241" y="4000"/>
                    <a:pt x="4213" y="4062"/>
                  </a:cubicBezTo>
                  <a:cubicBezTo>
                    <a:pt x="3372" y="4009"/>
                    <a:pt x="2628" y="3702"/>
                    <a:pt x="2057" y="3197"/>
                  </a:cubicBezTo>
                  <a:cubicBezTo>
                    <a:pt x="2109" y="3126"/>
                    <a:pt x="2145" y="3042"/>
                    <a:pt x="2162" y="2949"/>
                  </a:cubicBezTo>
                  <a:cubicBezTo>
                    <a:pt x="2169" y="2926"/>
                    <a:pt x="2171" y="2907"/>
                    <a:pt x="2173" y="2883"/>
                  </a:cubicBezTo>
                  <a:close/>
                  <a:moveTo>
                    <a:pt x="680" y="0"/>
                  </a:moveTo>
                  <a:cubicBezTo>
                    <a:pt x="661" y="0"/>
                    <a:pt x="647" y="5"/>
                    <a:pt x="627" y="5"/>
                  </a:cubicBezTo>
                  <a:cubicBezTo>
                    <a:pt x="270" y="31"/>
                    <a:pt x="1" y="346"/>
                    <a:pt x="27" y="703"/>
                  </a:cubicBezTo>
                  <a:cubicBezTo>
                    <a:pt x="120" y="1913"/>
                    <a:pt x="627" y="2995"/>
                    <a:pt x="1456" y="3750"/>
                  </a:cubicBezTo>
                  <a:cubicBezTo>
                    <a:pt x="2021" y="4264"/>
                    <a:pt x="2731" y="4626"/>
                    <a:pt x="3510" y="4784"/>
                  </a:cubicBezTo>
                  <a:cubicBezTo>
                    <a:pt x="3827" y="4848"/>
                    <a:pt x="4151" y="4881"/>
                    <a:pt x="4482" y="4881"/>
                  </a:cubicBezTo>
                  <a:cubicBezTo>
                    <a:pt x="4529" y="4881"/>
                    <a:pt x="4579" y="4879"/>
                    <a:pt x="4625" y="4879"/>
                  </a:cubicBezTo>
                  <a:cubicBezTo>
                    <a:pt x="4984" y="4869"/>
                    <a:pt x="5268" y="4567"/>
                    <a:pt x="5258" y="4210"/>
                  </a:cubicBezTo>
                  <a:cubicBezTo>
                    <a:pt x="5246" y="3857"/>
                    <a:pt x="4961" y="3576"/>
                    <a:pt x="4606" y="3576"/>
                  </a:cubicBezTo>
                  <a:lnTo>
                    <a:pt x="4589" y="3576"/>
                  </a:lnTo>
                  <a:cubicBezTo>
                    <a:pt x="4553" y="3581"/>
                    <a:pt x="4517" y="3581"/>
                    <a:pt x="4479" y="3581"/>
                  </a:cubicBezTo>
                  <a:cubicBezTo>
                    <a:pt x="3629" y="3581"/>
                    <a:pt x="2879" y="3295"/>
                    <a:pt x="2304" y="2759"/>
                  </a:cubicBezTo>
                  <a:cubicBezTo>
                    <a:pt x="2245" y="2702"/>
                    <a:pt x="2188" y="2642"/>
                    <a:pt x="2133" y="2583"/>
                  </a:cubicBezTo>
                  <a:cubicBezTo>
                    <a:pt x="2116" y="2542"/>
                    <a:pt x="2097" y="2502"/>
                    <a:pt x="2073" y="2463"/>
                  </a:cubicBezTo>
                  <a:cubicBezTo>
                    <a:pt x="2026" y="2385"/>
                    <a:pt x="1961" y="2321"/>
                    <a:pt x="1890" y="2271"/>
                  </a:cubicBezTo>
                  <a:cubicBezTo>
                    <a:pt x="1568" y="1804"/>
                    <a:pt x="1375" y="1237"/>
                    <a:pt x="1328" y="605"/>
                  </a:cubicBezTo>
                  <a:cubicBezTo>
                    <a:pt x="1302" y="270"/>
                    <a:pt x="1016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27" name="Google Shape;1627;p22"/>
          <p:cNvGrpSpPr/>
          <p:nvPr/>
        </p:nvGrpSpPr>
        <p:grpSpPr>
          <a:xfrm>
            <a:off x="1037473" y="4634597"/>
            <a:ext cx="482208" cy="638879"/>
            <a:chOff x="837027" y="3274927"/>
            <a:chExt cx="312290" cy="413755"/>
          </a:xfrm>
        </p:grpSpPr>
        <p:sp>
          <p:nvSpPr>
            <p:cNvPr id="1628" name="Google Shape;1628;p22"/>
            <p:cNvSpPr/>
            <p:nvPr/>
          </p:nvSpPr>
          <p:spPr>
            <a:xfrm>
              <a:off x="927403" y="3315622"/>
              <a:ext cx="218024" cy="137763"/>
            </a:xfrm>
            <a:custGeom>
              <a:avLst/>
              <a:gdLst/>
              <a:ahLst/>
              <a:cxnLst/>
              <a:rect l="l" t="t" r="r" b="b"/>
              <a:pathLst>
                <a:path w="5604" h="3541" extrusionOk="0">
                  <a:moveTo>
                    <a:pt x="1244" y="0"/>
                  </a:moveTo>
                  <a:cubicBezTo>
                    <a:pt x="1234" y="0"/>
                    <a:pt x="1225" y="0"/>
                    <a:pt x="1217" y="3"/>
                  </a:cubicBezTo>
                  <a:cubicBezTo>
                    <a:pt x="1189" y="8"/>
                    <a:pt x="1165" y="29"/>
                    <a:pt x="1158" y="60"/>
                  </a:cubicBezTo>
                  <a:lnTo>
                    <a:pt x="7" y="3419"/>
                  </a:lnTo>
                  <a:cubicBezTo>
                    <a:pt x="0" y="3447"/>
                    <a:pt x="3" y="3478"/>
                    <a:pt x="19" y="3502"/>
                  </a:cubicBezTo>
                  <a:cubicBezTo>
                    <a:pt x="38" y="3526"/>
                    <a:pt x="65" y="3540"/>
                    <a:pt x="96" y="3540"/>
                  </a:cubicBezTo>
                  <a:cubicBezTo>
                    <a:pt x="96" y="3540"/>
                    <a:pt x="5002" y="3519"/>
                    <a:pt x="5470" y="3519"/>
                  </a:cubicBezTo>
                  <a:cubicBezTo>
                    <a:pt x="5493" y="3519"/>
                    <a:pt x="5505" y="3519"/>
                    <a:pt x="5505" y="3519"/>
                  </a:cubicBezTo>
                  <a:cubicBezTo>
                    <a:pt x="5543" y="3519"/>
                    <a:pt x="5579" y="3493"/>
                    <a:pt x="5591" y="3457"/>
                  </a:cubicBezTo>
                  <a:cubicBezTo>
                    <a:pt x="5603" y="3421"/>
                    <a:pt x="5591" y="3378"/>
                    <a:pt x="5563" y="3354"/>
                  </a:cubicBezTo>
                  <a:lnTo>
                    <a:pt x="1301" y="19"/>
                  </a:lnTo>
                  <a:cubicBezTo>
                    <a:pt x="1287" y="5"/>
                    <a:pt x="1265" y="0"/>
                    <a:pt x="1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22"/>
            <p:cNvSpPr/>
            <p:nvPr/>
          </p:nvSpPr>
          <p:spPr>
            <a:xfrm>
              <a:off x="954831" y="3344450"/>
              <a:ext cx="60458" cy="36065"/>
            </a:xfrm>
            <a:custGeom>
              <a:avLst/>
              <a:gdLst/>
              <a:ahLst/>
              <a:cxnLst/>
              <a:rect l="l" t="t" r="r" b="b"/>
              <a:pathLst>
                <a:path w="1554" h="927" extrusionOk="0">
                  <a:moveTo>
                    <a:pt x="1372" y="0"/>
                  </a:moveTo>
                  <a:cubicBezTo>
                    <a:pt x="1337" y="19"/>
                    <a:pt x="1301" y="34"/>
                    <a:pt x="1263" y="50"/>
                  </a:cubicBezTo>
                  <a:cubicBezTo>
                    <a:pt x="937" y="196"/>
                    <a:pt x="620" y="353"/>
                    <a:pt x="298" y="508"/>
                  </a:cubicBezTo>
                  <a:lnTo>
                    <a:pt x="112" y="59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405" y="729"/>
                  </a:lnTo>
                  <a:cubicBezTo>
                    <a:pt x="727" y="572"/>
                    <a:pt x="1041" y="412"/>
                    <a:pt x="1358" y="248"/>
                  </a:cubicBezTo>
                  <a:cubicBezTo>
                    <a:pt x="1422" y="212"/>
                    <a:pt x="1489" y="179"/>
                    <a:pt x="1553" y="14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0" name="Google Shape;1630;p22"/>
            <p:cNvSpPr/>
            <p:nvPr/>
          </p:nvSpPr>
          <p:spPr>
            <a:xfrm>
              <a:off x="937402" y="3371684"/>
              <a:ext cx="111891" cy="59719"/>
            </a:xfrm>
            <a:custGeom>
              <a:avLst/>
              <a:gdLst/>
              <a:ahLst/>
              <a:cxnLst/>
              <a:rect l="l" t="t" r="r" b="b"/>
              <a:pathLst>
                <a:path w="2876" h="1535" extrusionOk="0">
                  <a:moveTo>
                    <a:pt x="2709" y="1"/>
                  </a:moveTo>
                  <a:cubicBezTo>
                    <a:pt x="2607" y="46"/>
                    <a:pt x="2507" y="89"/>
                    <a:pt x="2404" y="136"/>
                  </a:cubicBezTo>
                  <a:cubicBezTo>
                    <a:pt x="2080" y="284"/>
                    <a:pt x="1761" y="439"/>
                    <a:pt x="1439" y="594"/>
                  </a:cubicBezTo>
                  <a:lnTo>
                    <a:pt x="963" y="832"/>
                  </a:lnTo>
                  <a:cubicBezTo>
                    <a:pt x="806" y="911"/>
                    <a:pt x="644" y="992"/>
                    <a:pt x="489" y="1075"/>
                  </a:cubicBezTo>
                  <a:cubicBezTo>
                    <a:pt x="355" y="1146"/>
                    <a:pt x="222" y="1218"/>
                    <a:pt x="84" y="1289"/>
                  </a:cubicBezTo>
                  <a:lnTo>
                    <a:pt x="0" y="1535"/>
                  </a:lnTo>
                  <a:cubicBezTo>
                    <a:pt x="198" y="1451"/>
                    <a:pt x="394" y="1363"/>
                    <a:pt x="589" y="1275"/>
                  </a:cubicBezTo>
                  <a:cubicBezTo>
                    <a:pt x="748" y="1204"/>
                    <a:pt x="910" y="1125"/>
                    <a:pt x="1072" y="1049"/>
                  </a:cubicBezTo>
                  <a:lnTo>
                    <a:pt x="1549" y="813"/>
                  </a:lnTo>
                  <a:cubicBezTo>
                    <a:pt x="1868" y="656"/>
                    <a:pt x="2187" y="494"/>
                    <a:pt x="2499" y="332"/>
                  </a:cubicBezTo>
                  <a:cubicBezTo>
                    <a:pt x="2626" y="265"/>
                    <a:pt x="2749" y="196"/>
                    <a:pt x="2876" y="132"/>
                  </a:cubicBezTo>
                  <a:lnTo>
                    <a:pt x="2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1" name="Google Shape;1631;p22"/>
            <p:cNvSpPr/>
            <p:nvPr/>
          </p:nvSpPr>
          <p:spPr>
            <a:xfrm>
              <a:off x="972533" y="3398645"/>
              <a:ext cx="110879" cy="51121"/>
            </a:xfrm>
            <a:custGeom>
              <a:avLst/>
              <a:gdLst/>
              <a:ahLst/>
              <a:cxnLst/>
              <a:rect l="l" t="t" r="r" b="b"/>
              <a:pathLst>
                <a:path w="2850" h="1314" extrusionOk="0">
                  <a:moveTo>
                    <a:pt x="2699" y="1"/>
                  </a:moveTo>
                  <a:cubicBezTo>
                    <a:pt x="2533" y="72"/>
                    <a:pt x="2368" y="146"/>
                    <a:pt x="2201" y="225"/>
                  </a:cubicBezTo>
                  <a:cubicBezTo>
                    <a:pt x="1877" y="370"/>
                    <a:pt x="1558" y="525"/>
                    <a:pt x="1237" y="680"/>
                  </a:cubicBezTo>
                  <a:lnTo>
                    <a:pt x="760" y="918"/>
                  </a:lnTo>
                  <a:cubicBezTo>
                    <a:pt x="603" y="999"/>
                    <a:pt x="441" y="1080"/>
                    <a:pt x="286" y="1163"/>
                  </a:cubicBezTo>
                  <a:lnTo>
                    <a:pt x="0" y="1313"/>
                  </a:lnTo>
                  <a:lnTo>
                    <a:pt x="491" y="1311"/>
                  </a:lnTo>
                  <a:cubicBezTo>
                    <a:pt x="617" y="1254"/>
                    <a:pt x="741" y="1192"/>
                    <a:pt x="867" y="1135"/>
                  </a:cubicBezTo>
                  <a:lnTo>
                    <a:pt x="1346" y="904"/>
                  </a:lnTo>
                  <a:cubicBezTo>
                    <a:pt x="1665" y="746"/>
                    <a:pt x="1982" y="584"/>
                    <a:pt x="2297" y="420"/>
                  </a:cubicBezTo>
                  <a:cubicBezTo>
                    <a:pt x="2480" y="320"/>
                    <a:pt x="2666" y="222"/>
                    <a:pt x="2849" y="120"/>
                  </a:cubicBezTo>
                  <a:lnTo>
                    <a:pt x="26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2" name="Google Shape;1632;p22"/>
            <p:cNvSpPr/>
            <p:nvPr/>
          </p:nvSpPr>
          <p:spPr>
            <a:xfrm>
              <a:off x="1060575" y="3425917"/>
              <a:ext cx="56646" cy="23576"/>
            </a:xfrm>
            <a:custGeom>
              <a:avLst/>
              <a:gdLst/>
              <a:ahLst/>
              <a:cxnLst/>
              <a:rect l="l" t="t" r="r" b="b"/>
              <a:pathLst>
                <a:path w="1456" h="606" extrusionOk="0">
                  <a:moveTo>
                    <a:pt x="1325" y="0"/>
                  </a:moveTo>
                  <a:cubicBezTo>
                    <a:pt x="1094" y="98"/>
                    <a:pt x="865" y="203"/>
                    <a:pt x="632" y="307"/>
                  </a:cubicBezTo>
                  <a:cubicBezTo>
                    <a:pt x="420" y="403"/>
                    <a:pt x="210" y="503"/>
                    <a:pt x="0" y="605"/>
                  </a:cubicBezTo>
                  <a:lnTo>
                    <a:pt x="539" y="600"/>
                  </a:lnTo>
                  <a:cubicBezTo>
                    <a:pt x="601" y="567"/>
                    <a:pt x="667" y="536"/>
                    <a:pt x="727" y="503"/>
                  </a:cubicBezTo>
                  <a:cubicBezTo>
                    <a:pt x="970" y="374"/>
                    <a:pt x="1218" y="243"/>
                    <a:pt x="1456" y="107"/>
                  </a:cubicBezTo>
                  <a:lnTo>
                    <a:pt x="13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3" name="Google Shape;1633;p22"/>
            <p:cNvSpPr/>
            <p:nvPr/>
          </p:nvSpPr>
          <p:spPr>
            <a:xfrm>
              <a:off x="931099" y="3335930"/>
              <a:ext cx="145738" cy="114108"/>
            </a:xfrm>
            <a:custGeom>
              <a:avLst/>
              <a:gdLst/>
              <a:ahLst/>
              <a:cxnLst/>
              <a:rect l="l" t="t" r="r" b="b"/>
              <a:pathLst>
                <a:path w="3746" h="2933" extrusionOk="0">
                  <a:moveTo>
                    <a:pt x="1003" y="0"/>
                  </a:moveTo>
                  <a:lnTo>
                    <a:pt x="1" y="2932"/>
                  </a:lnTo>
                  <a:lnTo>
                    <a:pt x="1063" y="2925"/>
                  </a:lnTo>
                  <a:lnTo>
                    <a:pt x="1554" y="2923"/>
                  </a:lnTo>
                  <a:lnTo>
                    <a:pt x="3328" y="2913"/>
                  </a:lnTo>
                  <a:lnTo>
                    <a:pt x="3745" y="2911"/>
                  </a:lnTo>
                  <a:cubicBezTo>
                    <a:pt x="3507" y="2866"/>
                    <a:pt x="3269" y="2804"/>
                    <a:pt x="3038" y="2728"/>
                  </a:cubicBezTo>
                  <a:cubicBezTo>
                    <a:pt x="2214" y="2430"/>
                    <a:pt x="1458" y="1803"/>
                    <a:pt x="1244" y="955"/>
                  </a:cubicBezTo>
                  <a:cubicBezTo>
                    <a:pt x="1163" y="634"/>
                    <a:pt x="1158" y="288"/>
                    <a:pt x="1003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4" name="Google Shape;1634;p22"/>
            <p:cNvSpPr/>
            <p:nvPr/>
          </p:nvSpPr>
          <p:spPr>
            <a:xfrm>
              <a:off x="841773" y="3315505"/>
              <a:ext cx="141536" cy="369559"/>
            </a:xfrm>
            <a:custGeom>
              <a:avLst/>
              <a:gdLst/>
              <a:ahLst/>
              <a:cxnLst/>
              <a:rect l="l" t="t" r="r" b="b"/>
              <a:pathLst>
                <a:path w="3638" h="9499" extrusionOk="0">
                  <a:moveTo>
                    <a:pt x="3183" y="1"/>
                  </a:moveTo>
                  <a:lnTo>
                    <a:pt x="22" y="9182"/>
                  </a:lnTo>
                  <a:cubicBezTo>
                    <a:pt x="0" y="9241"/>
                    <a:pt x="3" y="9308"/>
                    <a:pt x="33" y="9365"/>
                  </a:cubicBezTo>
                  <a:cubicBezTo>
                    <a:pt x="62" y="9422"/>
                    <a:pt x="112" y="9465"/>
                    <a:pt x="172" y="9487"/>
                  </a:cubicBezTo>
                  <a:cubicBezTo>
                    <a:pt x="195" y="9496"/>
                    <a:pt x="222" y="9499"/>
                    <a:pt x="250" y="9499"/>
                  </a:cubicBezTo>
                  <a:cubicBezTo>
                    <a:pt x="355" y="9499"/>
                    <a:pt x="446" y="9437"/>
                    <a:pt x="479" y="9339"/>
                  </a:cubicBezTo>
                  <a:lnTo>
                    <a:pt x="3638" y="158"/>
                  </a:lnTo>
                  <a:lnTo>
                    <a:pt x="3638" y="158"/>
                  </a:lnTo>
                  <a:cubicBezTo>
                    <a:pt x="3616" y="161"/>
                    <a:pt x="3595" y="161"/>
                    <a:pt x="3573" y="161"/>
                  </a:cubicBezTo>
                  <a:cubicBezTo>
                    <a:pt x="3514" y="161"/>
                    <a:pt x="3452" y="151"/>
                    <a:pt x="3395" y="130"/>
                  </a:cubicBezTo>
                  <a:cubicBezTo>
                    <a:pt x="3314" y="103"/>
                    <a:pt x="3242" y="61"/>
                    <a:pt x="3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5" name="Google Shape;1635;p22"/>
            <p:cNvSpPr/>
            <p:nvPr/>
          </p:nvSpPr>
          <p:spPr>
            <a:xfrm>
              <a:off x="958916" y="3278467"/>
              <a:ext cx="44974" cy="43223"/>
            </a:xfrm>
            <a:custGeom>
              <a:avLst/>
              <a:gdLst/>
              <a:ahLst/>
              <a:cxnLst/>
              <a:rect l="l" t="t" r="r" b="b"/>
              <a:pathLst>
                <a:path w="1156" h="1111" extrusionOk="0">
                  <a:moveTo>
                    <a:pt x="562" y="0"/>
                  </a:moveTo>
                  <a:cubicBezTo>
                    <a:pt x="324" y="0"/>
                    <a:pt x="114" y="150"/>
                    <a:pt x="38" y="374"/>
                  </a:cubicBezTo>
                  <a:cubicBezTo>
                    <a:pt x="7" y="458"/>
                    <a:pt x="0" y="550"/>
                    <a:pt x="14" y="636"/>
                  </a:cubicBezTo>
                  <a:cubicBezTo>
                    <a:pt x="31" y="758"/>
                    <a:pt x="88" y="870"/>
                    <a:pt x="172" y="948"/>
                  </a:cubicBezTo>
                  <a:cubicBezTo>
                    <a:pt x="231" y="1008"/>
                    <a:pt x="303" y="1053"/>
                    <a:pt x="384" y="1079"/>
                  </a:cubicBezTo>
                  <a:cubicBezTo>
                    <a:pt x="441" y="1101"/>
                    <a:pt x="503" y="1110"/>
                    <a:pt x="562" y="1110"/>
                  </a:cubicBezTo>
                  <a:cubicBezTo>
                    <a:pt x="584" y="1110"/>
                    <a:pt x="603" y="1110"/>
                    <a:pt x="627" y="1108"/>
                  </a:cubicBezTo>
                  <a:cubicBezTo>
                    <a:pt x="836" y="1084"/>
                    <a:pt x="1017" y="943"/>
                    <a:pt x="1086" y="739"/>
                  </a:cubicBezTo>
                  <a:cubicBezTo>
                    <a:pt x="1155" y="541"/>
                    <a:pt x="1108" y="326"/>
                    <a:pt x="963" y="172"/>
                  </a:cubicBezTo>
                  <a:cubicBezTo>
                    <a:pt x="901" y="107"/>
                    <a:pt x="824" y="60"/>
                    <a:pt x="741" y="29"/>
                  </a:cubicBezTo>
                  <a:cubicBezTo>
                    <a:pt x="684" y="7"/>
                    <a:pt x="622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6" name="Google Shape;1636;p22"/>
            <p:cNvSpPr/>
            <p:nvPr/>
          </p:nvSpPr>
          <p:spPr>
            <a:xfrm>
              <a:off x="962885" y="3287727"/>
              <a:ext cx="37310" cy="30385"/>
            </a:xfrm>
            <a:custGeom>
              <a:avLst/>
              <a:gdLst/>
              <a:ahLst/>
              <a:cxnLst/>
              <a:rect l="l" t="t" r="r" b="b"/>
              <a:pathLst>
                <a:path w="959" h="781" extrusionOk="0">
                  <a:moveTo>
                    <a:pt x="794" y="0"/>
                  </a:moveTo>
                  <a:cubicBezTo>
                    <a:pt x="679" y="167"/>
                    <a:pt x="522" y="303"/>
                    <a:pt x="332" y="360"/>
                  </a:cubicBezTo>
                  <a:cubicBezTo>
                    <a:pt x="256" y="384"/>
                    <a:pt x="180" y="394"/>
                    <a:pt x="101" y="394"/>
                  </a:cubicBezTo>
                  <a:cubicBezTo>
                    <a:pt x="68" y="394"/>
                    <a:pt x="34" y="392"/>
                    <a:pt x="1" y="389"/>
                  </a:cubicBezTo>
                  <a:lnTo>
                    <a:pt x="1" y="389"/>
                  </a:lnTo>
                  <a:cubicBezTo>
                    <a:pt x="24" y="553"/>
                    <a:pt x="141" y="698"/>
                    <a:pt x="308" y="755"/>
                  </a:cubicBezTo>
                  <a:cubicBezTo>
                    <a:pt x="359" y="773"/>
                    <a:pt x="410" y="781"/>
                    <a:pt x="460" y="781"/>
                  </a:cubicBezTo>
                  <a:cubicBezTo>
                    <a:pt x="654" y="781"/>
                    <a:pt x="833" y="661"/>
                    <a:pt x="899" y="470"/>
                  </a:cubicBezTo>
                  <a:cubicBezTo>
                    <a:pt x="958" y="303"/>
                    <a:pt x="911" y="122"/>
                    <a:pt x="794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22"/>
            <p:cNvSpPr/>
            <p:nvPr/>
          </p:nvSpPr>
          <p:spPr>
            <a:xfrm>
              <a:off x="837027" y="3274927"/>
              <a:ext cx="312290" cy="413755"/>
            </a:xfrm>
            <a:custGeom>
              <a:avLst/>
              <a:gdLst/>
              <a:ahLst/>
              <a:cxnLst/>
              <a:rect l="l" t="t" r="r" b="b"/>
              <a:pathLst>
                <a:path w="8027" h="10635" extrusionOk="0">
                  <a:moveTo>
                    <a:pt x="3695" y="186"/>
                  </a:moveTo>
                  <a:cubicBezTo>
                    <a:pt x="3745" y="186"/>
                    <a:pt x="3795" y="194"/>
                    <a:pt x="3843" y="210"/>
                  </a:cubicBezTo>
                  <a:cubicBezTo>
                    <a:pt x="3914" y="236"/>
                    <a:pt x="3981" y="275"/>
                    <a:pt x="4029" y="329"/>
                  </a:cubicBezTo>
                  <a:cubicBezTo>
                    <a:pt x="4146" y="451"/>
                    <a:pt x="4188" y="630"/>
                    <a:pt x="4134" y="799"/>
                  </a:cubicBezTo>
                  <a:cubicBezTo>
                    <a:pt x="4091" y="918"/>
                    <a:pt x="4007" y="1011"/>
                    <a:pt x="3903" y="1061"/>
                  </a:cubicBezTo>
                  <a:cubicBezTo>
                    <a:pt x="3874" y="1075"/>
                    <a:pt x="3843" y="1087"/>
                    <a:pt x="3814" y="1096"/>
                  </a:cubicBezTo>
                  <a:cubicBezTo>
                    <a:pt x="3776" y="1108"/>
                    <a:pt x="3736" y="1111"/>
                    <a:pt x="3695" y="1111"/>
                  </a:cubicBezTo>
                  <a:lnTo>
                    <a:pt x="3693" y="1111"/>
                  </a:lnTo>
                  <a:cubicBezTo>
                    <a:pt x="3641" y="1111"/>
                    <a:pt x="3593" y="1104"/>
                    <a:pt x="3543" y="1087"/>
                  </a:cubicBezTo>
                  <a:cubicBezTo>
                    <a:pt x="3498" y="1073"/>
                    <a:pt x="3460" y="1051"/>
                    <a:pt x="3424" y="1025"/>
                  </a:cubicBezTo>
                  <a:cubicBezTo>
                    <a:pt x="3419" y="1023"/>
                    <a:pt x="3414" y="1020"/>
                    <a:pt x="3409" y="1015"/>
                  </a:cubicBezTo>
                  <a:cubicBezTo>
                    <a:pt x="3350" y="968"/>
                    <a:pt x="3305" y="913"/>
                    <a:pt x="3271" y="846"/>
                  </a:cubicBezTo>
                  <a:cubicBezTo>
                    <a:pt x="3257" y="808"/>
                    <a:pt x="3243" y="763"/>
                    <a:pt x="3236" y="718"/>
                  </a:cubicBezTo>
                  <a:cubicBezTo>
                    <a:pt x="3224" y="646"/>
                    <a:pt x="3231" y="572"/>
                    <a:pt x="3257" y="498"/>
                  </a:cubicBezTo>
                  <a:cubicBezTo>
                    <a:pt x="3324" y="306"/>
                    <a:pt x="3502" y="186"/>
                    <a:pt x="3695" y="186"/>
                  </a:cubicBezTo>
                  <a:close/>
                  <a:moveTo>
                    <a:pt x="3814" y="1335"/>
                  </a:moveTo>
                  <a:lnTo>
                    <a:pt x="4400" y="1794"/>
                  </a:lnTo>
                  <a:lnTo>
                    <a:pt x="4581" y="1937"/>
                  </a:lnTo>
                  <a:lnTo>
                    <a:pt x="5291" y="2490"/>
                  </a:lnTo>
                  <a:lnTo>
                    <a:pt x="5458" y="2621"/>
                  </a:lnTo>
                  <a:lnTo>
                    <a:pt x="6178" y="3188"/>
                  </a:lnTo>
                  <a:lnTo>
                    <a:pt x="6332" y="3307"/>
                  </a:lnTo>
                  <a:lnTo>
                    <a:pt x="7071" y="3886"/>
                  </a:lnTo>
                  <a:lnTo>
                    <a:pt x="7204" y="3991"/>
                  </a:lnTo>
                  <a:lnTo>
                    <a:pt x="7831" y="4481"/>
                  </a:lnTo>
                  <a:lnTo>
                    <a:pt x="6285" y="4479"/>
                  </a:lnTo>
                  <a:lnTo>
                    <a:pt x="6163" y="4479"/>
                  </a:lnTo>
                  <a:lnTo>
                    <a:pt x="5746" y="4481"/>
                  </a:lnTo>
                  <a:lnTo>
                    <a:pt x="3972" y="4491"/>
                  </a:lnTo>
                  <a:lnTo>
                    <a:pt x="3481" y="4493"/>
                  </a:lnTo>
                  <a:lnTo>
                    <a:pt x="2723" y="4498"/>
                  </a:lnTo>
                  <a:lnTo>
                    <a:pt x="2723" y="4498"/>
                  </a:lnTo>
                  <a:lnTo>
                    <a:pt x="3814" y="1335"/>
                  </a:lnTo>
                  <a:close/>
                  <a:moveTo>
                    <a:pt x="3350" y="1199"/>
                  </a:moveTo>
                  <a:lnTo>
                    <a:pt x="3352" y="1201"/>
                  </a:lnTo>
                  <a:cubicBezTo>
                    <a:pt x="3395" y="1227"/>
                    <a:pt x="3436" y="1249"/>
                    <a:pt x="3483" y="1263"/>
                  </a:cubicBezTo>
                  <a:cubicBezTo>
                    <a:pt x="3495" y="1266"/>
                    <a:pt x="3507" y="1273"/>
                    <a:pt x="3519" y="1275"/>
                  </a:cubicBezTo>
                  <a:cubicBezTo>
                    <a:pt x="3555" y="1285"/>
                    <a:pt x="3591" y="1294"/>
                    <a:pt x="3629" y="1297"/>
                  </a:cubicBezTo>
                  <a:lnTo>
                    <a:pt x="2528" y="4500"/>
                  </a:lnTo>
                  <a:lnTo>
                    <a:pt x="2466" y="4682"/>
                  </a:lnTo>
                  <a:lnTo>
                    <a:pt x="515" y="10351"/>
                  </a:lnTo>
                  <a:cubicBezTo>
                    <a:pt x="491" y="10413"/>
                    <a:pt x="437" y="10453"/>
                    <a:pt x="372" y="10453"/>
                  </a:cubicBezTo>
                  <a:cubicBezTo>
                    <a:pt x="358" y="10453"/>
                    <a:pt x="339" y="10449"/>
                    <a:pt x="325" y="10444"/>
                  </a:cubicBezTo>
                  <a:cubicBezTo>
                    <a:pt x="246" y="10418"/>
                    <a:pt x="206" y="10334"/>
                    <a:pt x="232" y="10256"/>
                  </a:cubicBezTo>
                  <a:lnTo>
                    <a:pt x="3350" y="1199"/>
                  </a:lnTo>
                  <a:close/>
                  <a:moveTo>
                    <a:pt x="3695" y="1"/>
                  </a:moveTo>
                  <a:cubicBezTo>
                    <a:pt x="3421" y="1"/>
                    <a:pt x="3174" y="177"/>
                    <a:pt x="3086" y="439"/>
                  </a:cubicBezTo>
                  <a:cubicBezTo>
                    <a:pt x="3050" y="537"/>
                    <a:pt x="3040" y="644"/>
                    <a:pt x="3055" y="746"/>
                  </a:cubicBezTo>
                  <a:cubicBezTo>
                    <a:pt x="3074" y="865"/>
                    <a:pt x="3124" y="975"/>
                    <a:pt x="3200" y="1063"/>
                  </a:cubicBezTo>
                  <a:lnTo>
                    <a:pt x="60" y="10194"/>
                  </a:lnTo>
                  <a:cubicBezTo>
                    <a:pt x="1" y="10365"/>
                    <a:pt x="91" y="10556"/>
                    <a:pt x="265" y="10615"/>
                  </a:cubicBezTo>
                  <a:cubicBezTo>
                    <a:pt x="301" y="10627"/>
                    <a:pt x="337" y="10635"/>
                    <a:pt x="372" y="10635"/>
                  </a:cubicBezTo>
                  <a:cubicBezTo>
                    <a:pt x="515" y="10635"/>
                    <a:pt x="639" y="10544"/>
                    <a:pt x="687" y="10411"/>
                  </a:cubicBezTo>
                  <a:lnTo>
                    <a:pt x="2661" y="4677"/>
                  </a:lnTo>
                  <a:lnTo>
                    <a:pt x="3483" y="4672"/>
                  </a:lnTo>
                  <a:lnTo>
                    <a:pt x="3976" y="4670"/>
                  </a:lnTo>
                  <a:lnTo>
                    <a:pt x="5751" y="4660"/>
                  </a:lnTo>
                  <a:lnTo>
                    <a:pt x="6168" y="4658"/>
                  </a:lnTo>
                  <a:lnTo>
                    <a:pt x="6292" y="4655"/>
                  </a:lnTo>
                  <a:lnTo>
                    <a:pt x="7835" y="4648"/>
                  </a:lnTo>
                  <a:cubicBezTo>
                    <a:pt x="7914" y="4648"/>
                    <a:pt x="7986" y="4598"/>
                    <a:pt x="8009" y="4527"/>
                  </a:cubicBezTo>
                  <a:cubicBezTo>
                    <a:pt x="8026" y="4458"/>
                    <a:pt x="8005" y="4374"/>
                    <a:pt x="7940" y="4327"/>
                  </a:cubicBezTo>
                  <a:lnTo>
                    <a:pt x="7319" y="3838"/>
                  </a:lnTo>
                  <a:lnTo>
                    <a:pt x="7185" y="3736"/>
                  </a:lnTo>
                  <a:lnTo>
                    <a:pt x="6442" y="3155"/>
                  </a:lnTo>
                  <a:lnTo>
                    <a:pt x="6292" y="3035"/>
                  </a:lnTo>
                  <a:lnTo>
                    <a:pt x="5568" y="2469"/>
                  </a:lnTo>
                  <a:lnTo>
                    <a:pt x="5401" y="2338"/>
                  </a:lnTo>
                  <a:lnTo>
                    <a:pt x="4693" y="1785"/>
                  </a:lnTo>
                  <a:lnTo>
                    <a:pt x="4515" y="1642"/>
                  </a:lnTo>
                  <a:lnTo>
                    <a:pt x="3981" y="1225"/>
                  </a:lnTo>
                  <a:cubicBezTo>
                    <a:pt x="4129" y="1154"/>
                    <a:pt x="4248" y="1020"/>
                    <a:pt x="4305" y="856"/>
                  </a:cubicBezTo>
                  <a:cubicBezTo>
                    <a:pt x="4384" y="627"/>
                    <a:pt x="4329" y="377"/>
                    <a:pt x="4162" y="203"/>
                  </a:cubicBezTo>
                  <a:cubicBezTo>
                    <a:pt x="4091" y="129"/>
                    <a:pt x="4003" y="70"/>
                    <a:pt x="3903" y="36"/>
                  </a:cubicBezTo>
                  <a:cubicBezTo>
                    <a:pt x="3838" y="13"/>
                    <a:pt x="3767" y="1"/>
                    <a:pt x="3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38" name="Google Shape;1638;p22"/>
          <p:cNvGrpSpPr/>
          <p:nvPr/>
        </p:nvGrpSpPr>
        <p:grpSpPr>
          <a:xfrm>
            <a:off x="288991" y="1916333"/>
            <a:ext cx="624101" cy="359058"/>
            <a:chOff x="1989393" y="3249094"/>
            <a:chExt cx="404184" cy="232535"/>
          </a:xfrm>
        </p:grpSpPr>
        <p:sp>
          <p:nvSpPr>
            <p:cNvPr id="1639" name="Google Shape;1639;p22"/>
            <p:cNvSpPr/>
            <p:nvPr/>
          </p:nvSpPr>
          <p:spPr>
            <a:xfrm>
              <a:off x="1993011" y="3252790"/>
              <a:ext cx="396948" cy="225221"/>
            </a:xfrm>
            <a:custGeom>
              <a:avLst/>
              <a:gdLst/>
              <a:ahLst/>
              <a:cxnLst/>
              <a:rect l="l" t="t" r="r" b="b"/>
              <a:pathLst>
                <a:path w="10203" h="5789" extrusionOk="0">
                  <a:moveTo>
                    <a:pt x="10035" y="0"/>
                  </a:moveTo>
                  <a:cubicBezTo>
                    <a:pt x="10032" y="0"/>
                    <a:pt x="10029" y="0"/>
                    <a:pt x="10026" y="0"/>
                  </a:cubicBezTo>
                  <a:lnTo>
                    <a:pt x="174" y="0"/>
                  </a:lnTo>
                  <a:cubicBezTo>
                    <a:pt x="79" y="0"/>
                    <a:pt x="0" y="77"/>
                    <a:pt x="0" y="174"/>
                  </a:cubicBezTo>
                  <a:lnTo>
                    <a:pt x="0" y="4012"/>
                  </a:lnTo>
                  <a:cubicBezTo>
                    <a:pt x="0" y="4107"/>
                    <a:pt x="76" y="4186"/>
                    <a:pt x="174" y="4186"/>
                  </a:cubicBezTo>
                  <a:lnTo>
                    <a:pt x="1458" y="4186"/>
                  </a:lnTo>
                  <a:cubicBezTo>
                    <a:pt x="1582" y="4186"/>
                    <a:pt x="1679" y="4288"/>
                    <a:pt x="1672" y="4414"/>
                  </a:cubicBezTo>
                  <a:cubicBezTo>
                    <a:pt x="1639" y="4915"/>
                    <a:pt x="1470" y="5467"/>
                    <a:pt x="948" y="5789"/>
                  </a:cubicBezTo>
                  <a:cubicBezTo>
                    <a:pt x="948" y="5789"/>
                    <a:pt x="950" y="5789"/>
                    <a:pt x="952" y="5789"/>
                  </a:cubicBezTo>
                  <a:cubicBezTo>
                    <a:pt x="1040" y="5789"/>
                    <a:pt x="2503" y="5767"/>
                    <a:pt x="3395" y="4286"/>
                  </a:cubicBezTo>
                  <a:cubicBezTo>
                    <a:pt x="3428" y="4229"/>
                    <a:pt x="3485" y="4193"/>
                    <a:pt x="3547" y="4186"/>
                  </a:cubicBezTo>
                  <a:cubicBezTo>
                    <a:pt x="3557" y="4181"/>
                    <a:pt x="3568" y="4181"/>
                    <a:pt x="3578" y="4181"/>
                  </a:cubicBezTo>
                  <a:lnTo>
                    <a:pt x="10029" y="4181"/>
                  </a:lnTo>
                  <a:cubicBezTo>
                    <a:pt x="10124" y="4181"/>
                    <a:pt x="10203" y="4107"/>
                    <a:pt x="10203" y="4009"/>
                  </a:cubicBezTo>
                  <a:lnTo>
                    <a:pt x="10203" y="172"/>
                  </a:lnTo>
                  <a:cubicBezTo>
                    <a:pt x="10203" y="79"/>
                    <a:pt x="10128" y="0"/>
                    <a:pt x="10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22"/>
            <p:cNvSpPr/>
            <p:nvPr/>
          </p:nvSpPr>
          <p:spPr>
            <a:xfrm>
              <a:off x="2131007" y="3252595"/>
              <a:ext cx="258952" cy="163051"/>
            </a:xfrm>
            <a:custGeom>
              <a:avLst/>
              <a:gdLst/>
              <a:ahLst/>
              <a:cxnLst/>
              <a:rect l="l" t="t" r="r" b="b"/>
              <a:pathLst>
                <a:path w="6656" h="4191" extrusionOk="0">
                  <a:moveTo>
                    <a:pt x="6465" y="1"/>
                  </a:moveTo>
                  <a:cubicBezTo>
                    <a:pt x="6036" y="172"/>
                    <a:pt x="5731" y="582"/>
                    <a:pt x="5731" y="1058"/>
                  </a:cubicBezTo>
                  <a:lnTo>
                    <a:pt x="5731" y="2083"/>
                  </a:lnTo>
                  <a:cubicBezTo>
                    <a:pt x="5731" y="2847"/>
                    <a:pt x="5088" y="3469"/>
                    <a:pt x="4295" y="3469"/>
                  </a:cubicBezTo>
                  <a:lnTo>
                    <a:pt x="1098" y="3469"/>
                  </a:lnTo>
                  <a:cubicBezTo>
                    <a:pt x="600" y="3469"/>
                    <a:pt x="174" y="3767"/>
                    <a:pt x="0" y="4191"/>
                  </a:cubicBezTo>
                  <a:cubicBezTo>
                    <a:pt x="10" y="4186"/>
                    <a:pt x="21" y="4186"/>
                    <a:pt x="31" y="4186"/>
                  </a:cubicBezTo>
                  <a:lnTo>
                    <a:pt x="6482" y="4186"/>
                  </a:lnTo>
                  <a:cubicBezTo>
                    <a:pt x="6577" y="4186"/>
                    <a:pt x="6656" y="4112"/>
                    <a:pt x="6656" y="4014"/>
                  </a:cubicBezTo>
                  <a:lnTo>
                    <a:pt x="6656" y="177"/>
                  </a:lnTo>
                  <a:cubicBezTo>
                    <a:pt x="6656" y="82"/>
                    <a:pt x="6577" y="1"/>
                    <a:pt x="647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22"/>
            <p:cNvSpPr/>
            <p:nvPr/>
          </p:nvSpPr>
          <p:spPr>
            <a:xfrm>
              <a:off x="1989393" y="3249094"/>
              <a:ext cx="404184" cy="232535"/>
            </a:xfrm>
            <a:custGeom>
              <a:avLst/>
              <a:gdLst/>
              <a:ahLst/>
              <a:cxnLst/>
              <a:rect l="l" t="t" r="r" b="b"/>
              <a:pathLst>
                <a:path w="10389" h="5977" extrusionOk="0">
                  <a:moveTo>
                    <a:pt x="10117" y="183"/>
                  </a:moveTo>
                  <a:cubicBezTo>
                    <a:pt x="10162" y="183"/>
                    <a:pt x="10200" y="219"/>
                    <a:pt x="10200" y="267"/>
                  </a:cubicBezTo>
                  <a:lnTo>
                    <a:pt x="10203" y="4104"/>
                  </a:lnTo>
                  <a:cubicBezTo>
                    <a:pt x="10203" y="4150"/>
                    <a:pt x="10167" y="4188"/>
                    <a:pt x="10119" y="4188"/>
                  </a:cubicBezTo>
                  <a:lnTo>
                    <a:pt x="3666" y="4188"/>
                  </a:lnTo>
                  <a:cubicBezTo>
                    <a:pt x="3652" y="4188"/>
                    <a:pt x="3640" y="4188"/>
                    <a:pt x="3626" y="4190"/>
                  </a:cubicBezTo>
                  <a:cubicBezTo>
                    <a:pt x="3533" y="4202"/>
                    <a:pt x="3457" y="4257"/>
                    <a:pt x="3404" y="4333"/>
                  </a:cubicBezTo>
                  <a:cubicBezTo>
                    <a:pt x="2768" y="5393"/>
                    <a:pt x="1818" y="5681"/>
                    <a:pt x="1339" y="5762"/>
                  </a:cubicBezTo>
                  <a:cubicBezTo>
                    <a:pt x="1639" y="5467"/>
                    <a:pt x="1815" y="5045"/>
                    <a:pt x="1851" y="4514"/>
                  </a:cubicBezTo>
                  <a:cubicBezTo>
                    <a:pt x="1856" y="4431"/>
                    <a:pt x="1827" y="4347"/>
                    <a:pt x="1770" y="4285"/>
                  </a:cubicBezTo>
                  <a:cubicBezTo>
                    <a:pt x="1713" y="4224"/>
                    <a:pt x="1630" y="4188"/>
                    <a:pt x="1546" y="4188"/>
                  </a:cubicBezTo>
                  <a:lnTo>
                    <a:pt x="265" y="4188"/>
                  </a:lnTo>
                  <a:cubicBezTo>
                    <a:pt x="219" y="4188"/>
                    <a:pt x="181" y="4152"/>
                    <a:pt x="181" y="4104"/>
                  </a:cubicBezTo>
                  <a:lnTo>
                    <a:pt x="181" y="267"/>
                  </a:lnTo>
                  <a:cubicBezTo>
                    <a:pt x="181" y="222"/>
                    <a:pt x="217" y="183"/>
                    <a:pt x="265" y="183"/>
                  </a:cubicBezTo>
                  <a:close/>
                  <a:moveTo>
                    <a:pt x="267" y="0"/>
                  </a:moveTo>
                  <a:cubicBezTo>
                    <a:pt x="119" y="0"/>
                    <a:pt x="0" y="119"/>
                    <a:pt x="0" y="264"/>
                  </a:cubicBezTo>
                  <a:lnTo>
                    <a:pt x="0" y="4104"/>
                  </a:lnTo>
                  <a:cubicBezTo>
                    <a:pt x="0" y="4250"/>
                    <a:pt x="119" y="4369"/>
                    <a:pt x="267" y="4369"/>
                  </a:cubicBezTo>
                  <a:lnTo>
                    <a:pt x="1549" y="4369"/>
                  </a:lnTo>
                  <a:cubicBezTo>
                    <a:pt x="1582" y="4369"/>
                    <a:pt x="1615" y="4383"/>
                    <a:pt x="1639" y="4407"/>
                  </a:cubicBezTo>
                  <a:cubicBezTo>
                    <a:pt x="1663" y="4433"/>
                    <a:pt x="1675" y="4464"/>
                    <a:pt x="1672" y="4500"/>
                  </a:cubicBezTo>
                  <a:cubicBezTo>
                    <a:pt x="1630" y="5110"/>
                    <a:pt x="1401" y="5550"/>
                    <a:pt x="989" y="5803"/>
                  </a:cubicBezTo>
                  <a:cubicBezTo>
                    <a:pt x="953" y="5824"/>
                    <a:pt x="939" y="5867"/>
                    <a:pt x="948" y="5908"/>
                  </a:cubicBezTo>
                  <a:cubicBezTo>
                    <a:pt x="960" y="5946"/>
                    <a:pt x="996" y="5974"/>
                    <a:pt x="1034" y="5977"/>
                  </a:cubicBezTo>
                  <a:lnTo>
                    <a:pt x="1036" y="5977"/>
                  </a:lnTo>
                  <a:cubicBezTo>
                    <a:pt x="1113" y="5977"/>
                    <a:pt x="2644" y="5955"/>
                    <a:pt x="3561" y="4428"/>
                  </a:cubicBezTo>
                  <a:cubicBezTo>
                    <a:pt x="3580" y="4397"/>
                    <a:pt x="3614" y="4378"/>
                    <a:pt x="3650" y="4371"/>
                  </a:cubicBezTo>
                  <a:cubicBezTo>
                    <a:pt x="3654" y="4371"/>
                    <a:pt x="3661" y="4369"/>
                    <a:pt x="3666" y="4369"/>
                  </a:cubicBezTo>
                  <a:lnTo>
                    <a:pt x="10119" y="4369"/>
                  </a:lnTo>
                  <a:cubicBezTo>
                    <a:pt x="10265" y="4369"/>
                    <a:pt x="10384" y="4250"/>
                    <a:pt x="10384" y="4104"/>
                  </a:cubicBezTo>
                  <a:lnTo>
                    <a:pt x="10384" y="267"/>
                  </a:lnTo>
                  <a:cubicBezTo>
                    <a:pt x="10389" y="119"/>
                    <a:pt x="10270" y="0"/>
                    <a:pt x="10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2" name="Google Shape;1642;p22"/>
            <p:cNvSpPr/>
            <p:nvPr/>
          </p:nvSpPr>
          <p:spPr>
            <a:xfrm>
              <a:off x="2203025" y="3272982"/>
              <a:ext cx="158421" cy="7197"/>
            </a:xfrm>
            <a:custGeom>
              <a:avLst/>
              <a:gdLst/>
              <a:ahLst/>
              <a:cxnLst/>
              <a:rect l="l" t="t" r="r" b="b"/>
              <a:pathLst>
                <a:path w="4072" h="185" extrusionOk="0">
                  <a:moveTo>
                    <a:pt x="93" y="1"/>
                  </a:moveTo>
                  <a:cubicBezTo>
                    <a:pt x="43" y="1"/>
                    <a:pt x="1" y="41"/>
                    <a:pt x="1" y="93"/>
                  </a:cubicBezTo>
                  <a:cubicBezTo>
                    <a:pt x="1" y="144"/>
                    <a:pt x="43" y="184"/>
                    <a:pt x="93" y="184"/>
                  </a:cubicBezTo>
                  <a:lnTo>
                    <a:pt x="3979" y="184"/>
                  </a:lnTo>
                  <a:cubicBezTo>
                    <a:pt x="4029" y="184"/>
                    <a:pt x="4072" y="144"/>
                    <a:pt x="4072" y="93"/>
                  </a:cubicBezTo>
                  <a:cubicBezTo>
                    <a:pt x="4072" y="39"/>
                    <a:pt x="4031" y="1"/>
                    <a:pt x="3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3" name="Google Shape;1643;p22"/>
            <p:cNvSpPr/>
            <p:nvPr/>
          </p:nvSpPr>
          <p:spPr>
            <a:xfrm>
              <a:off x="2203025" y="3301343"/>
              <a:ext cx="158421" cy="7275"/>
            </a:xfrm>
            <a:custGeom>
              <a:avLst/>
              <a:gdLst/>
              <a:ahLst/>
              <a:cxnLst/>
              <a:rect l="l" t="t" r="r" b="b"/>
              <a:pathLst>
                <a:path w="4072" h="187" extrusionOk="0">
                  <a:moveTo>
                    <a:pt x="93" y="1"/>
                  </a:moveTo>
                  <a:cubicBezTo>
                    <a:pt x="43" y="1"/>
                    <a:pt x="1" y="43"/>
                    <a:pt x="1" y="93"/>
                  </a:cubicBezTo>
                  <a:cubicBezTo>
                    <a:pt x="1" y="143"/>
                    <a:pt x="43" y="186"/>
                    <a:pt x="93" y="186"/>
                  </a:cubicBezTo>
                  <a:lnTo>
                    <a:pt x="3979" y="186"/>
                  </a:lnTo>
                  <a:cubicBezTo>
                    <a:pt x="4029" y="186"/>
                    <a:pt x="4072" y="143"/>
                    <a:pt x="4072" y="93"/>
                  </a:cubicBezTo>
                  <a:cubicBezTo>
                    <a:pt x="4072" y="43"/>
                    <a:pt x="4031" y="1"/>
                    <a:pt x="3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22"/>
            <p:cNvSpPr/>
            <p:nvPr/>
          </p:nvSpPr>
          <p:spPr>
            <a:xfrm>
              <a:off x="2203025" y="3329705"/>
              <a:ext cx="158421" cy="7275"/>
            </a:xfrm>
            <a:custGeom>
              <a:avLst/>
              <a:gdLst/>
              <a:ahLst/>
              <a:cxnLst/>
              <a:rect l="l" t="t" r="r" b="b"/>
              <a:pathLst>
                <a:path w="4072" h="187" extrusionOk="0">
                  <a:moveTo>
                    <a:pt x="93" y="0"/>
                  </a:moveTo>
                  <a:cubicBezTo>
                    <a:pt x="43" y="0"/>
                    <a:pt x="1" y="43"/>
                    <a:pt x="1" y="93"/>
                  </a:cubicBezTo>
                  <a:cubicBezTo>
                    <a:pt x="1" y="143"/>
                    <a:pt x="43" y="186"/>
                    <a:pt x="93" y="186"/>
                  </a:cubicBezTo>
                  <a:lnTo>
                    <a:pt x="3979" y="186"/>
                  </a:lnTo>
                  <a:cubicBezTo>
                    <a:pt x="4029" y="186"/>
                    <a:pt x="4072" y="143"/>
                    <a:pt x="4072" y="93"/>
                  </a:cubicBezTo>
                  <a:cubicBezTo>
                    <a:pt x="4072" y="43"/>
                    <a:pt x="4031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22"/>
            <p:cNvSpPr/>
            <p:nvPr/>
          </p:nvSpPr>
          <p:spPr>
            <a:xfrm>
              <a:off x="2203025" y="3358261"/>
              <a:ext cx="158421" cy="7159"/>
            </a:xfrm>
            <a:custGeom>
              <a:avLst/>
              <a:gdLst/>
              <a:ahLst/>
              <a:cxnLst/>
              <a:rect l="l" t="t" r="r" b="b"/>
              <a:pathLst>
                <a:path w="4072" h="184" extrusionOk="0">
                  <a:moveTo>
                    <a:pt x="93" y="0"/>
                  </a:moveTo>
                  <a:cubicBezTo>
                    <a:pt x="43" y="0"/>
                    <a:pt x="1" y="41"/>
                    <a:pt x="1" y="93"/>
                  </a:cubicBezTo>
                  <a:cubicBezTo>
                    <a:pt x="1" y="143"/>
                    <a:pt x="43" y="184"/>
                    <a:pt x="93" y="184"/>
                  </a:cubicBezTo>
                  <a:lnTo>
                    <a:pt x="3979" y="184"/>
                  </a:lnTo>
                  <a:cubicBezTo>
                    <a:pt x="4029" y="184"/>
                    <a:pt x="4072" y="143"/>
                    <a:pt x="4072" y="93"/>
                  </a:cubicBezTo>
                  <a:cubicBezTo>
                    <a:pt x="4072" y="38"/>
                    <a:pt x="4031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6" name="Google Shape;1646;p22"/>
            <p:cNvSpPr/>
            <p:nvPr/>
          </p:nvSpPr>
          <p:spPr>
            <a:xfrm>
              <a:off x="2203025" y="3386623"/>
              <a:ext cx="158421" cy="7236"/>
            </a:xfrm>
            <a:custGeom>
              <a:avLst/>
              <a:gdLst/>
              <a:ahLst/>
              <a:cxnLst/>
              <a:rect l="l" t="t" r="r" b="b"/>
              <a:pathLst>
                <a:path w="4072" h="186" extrusionOk="0">
                  <a:moveTo>
                    <a:pt x="93" y="0"/>
                  </a:moveTo>
                  <a:cubicBezTo>
                    <a:pt x="43" y="0"/>
                    <a:pt x="1" y="41"/>
                    <a:pt x="1" y="93"/>
                  </a:cubicBezTo>
                  <a:cubicBezTo>
                    <a:pt x="1" y="143"/>
                    <a:pt x="43" y="186"/>
                    <a:pt x="93" y="186"/>
                  </a:cubicBezTo>
                  <a:lnTo>
                    <a:pt x="3979" y="186"/>
                  </a:lnTo>
                  <a:cubicBezTo>
                    <a:pt x="4029" y="186"/>
                    <a:pt x="4072" y="143"/>
                    <a:pt x="4072" y="93"/>
                  </a:cubicBezTo>
                  <a:cubicBezTo>
                    <a:pt x="4072" y="43"/>
                    <a:pt x="4031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22"/>
            <p:cNvSpPr/>
            <p:nvPr/>
          </p:nvSpPr>
          <p:spPr>
            <a:xfrm>
              <a:off x="2021525" y="3272982"/>
              <a:ext cx="158421" cy="7197"/>
            </a:xfrm>
            <a:custGeom>
              <a:avLst/>
              <a:gdLst/>
              <a:ahLst/>
              <a:cxnLst/>
              <a:rect l="l" t="t" r="r" b="b"/>
              <a:pathLst>
                <a:path w="4072" h="185" extrusionOk="0">
                  <a:moveTo>
                    <a:pt x="93" y="1"/>
                  </a:moveTo>
                  <a:cubicBezTo>
                    <a:pt x="43" y="1"/>
                    <a:pt x="1" y="41"/>
                    <a:pt x="1" y="93"/>
                  </a:cubicBezTo>
                  <a:cubicBezTo>
                    <a:pt x="1" y="144"/>
                    <a:pt x="43" y="184"/>
                    <a:pt x="93" y="184"/>
                  </a:cubicBezTo>
                  <a:lnTo>
                    <a:pt x="3979" y="184"/>
                  </a:lnTo>
                  <a:cubicBezTo>
                    <a:pt x="4029" y="184"/>
                    <a:pt x="4072" y="144"/>
                    <a:pt x="4072" y="93"/>
                  </a:cubicBezTo>
                  <a:cubicBezTo>
                    <a:pt x="4072" y="39"/>
                    <a:pt x="4031" y="1"/>
                    <a:pt x="3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22"/>
            <p:cNvSpPr/>
            <p:nvPr/>
          </p:nvSpPr>
          <p:spPr>
            <a:xfrm>
              <a:off x="2021525" y="3301343"/>
              <a:ext cx="158421" cy="7275"/>
            </a:xfrm>
            <a:custGeom>
              <a:avLst/>
              <a:gdLst/>
              <a:ahLst/>
              <a:cxnLst/>
              <a:rect l="l" t="t" r="r" b="b"/>
              <a:pathLst>
                <a:path w="4072" h="187" extrusionOk="0">
                  <a:moveTo>
                    <a:pt x="93" y="1"/>
                  </a:moveTo>
                  <a:cubicBezTo>
                    <a:pt x="43" y="1"/>
                    <a:pt x="1" y="43"/>
                    <a:pt x="1" y="93"/>
                  </a:cubicBezTo>
                  <a:cubicBezTo>
                    <a:pt x="1" y="143"/>
                    <a:pt x="43" y="186"/>
                    <a:pt x="93" y="186"/>
                  </a:cubicBezTo>
                  <a:lnTo>
                    <a:pt x="3979" y="186"/>
                  </a:lnTo>
                  <a:cubicBezTo>
                    <a:pt x="4029" y="186"/>
                    <a:pt x="4072" y="143"/>
                    <a:pt x="4072" y="93"/>
                  </a:cubicBezTo>
                  <a:cubicBezTo>
                    <a:pt x="4072" y="43"/>
                    <a:pt x="4031" y="1"/>
                    <a:pt x="3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9" name="Google Shape;1649;p22"/>
            <p:cNvSpPr/>
            <p:nvPr/>
          </p:nvSpPr>
          <p:spPr>
            <a:xfrm>
              <a:off x="2021525" y="3329705"/>
              <a:ext cx="158421" cy="7275"/>
            </a:xfrm>
            <a:custGeom>
              <a:avLst/>
              <a:gdLst/>
              <a:ahLst/>
              <a:cxnLst/>
              <a:rect l="l" t="t" r="r" b="b"/>
              <a:pathLst>
                <a:path w="4072" h="187" extrusionOk="0">
                  <a:moveTo>
                    <a:pt x="93" y="0"/>
                  </a:moveTo>
                  <a:cubicBezTo>
                    <a:pt x="43" y="0"/>
                    <a:pt x="1" y="43"/>
                    <a:pt x="1" y="93"/>
                  </a:cubicBezTo>
                  <a:cubicBezTo>
                    <a:pt x="1" y="143"/>
                    <a:pt x="43" y="186"/>
                    <a:pt x="93" y="186"/>
                  </a:cubicBezTo>
                  <a:lnTo>
                    <a:pt x="3979" y="186"/>
                  </a:lnTo>
                  <a:cubicBezTo>
                    <a:pt x="4029" y="186"/>
                    <a:pt x="4072" y="143"/>
                    <a:pt x="4072" y="93"/>
                  </a:cubicBezTo>
                  <a:cubicBezTo>
                    <a:pt x="4072" y="43"/>
                    <a:pt x="4031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0" name="Google Shape;1650;p22"/>
            <p:cNvSpPr/>
            <p:nvPr/>
          </p:nvSpPr>
          <p:spPr>
            <a:xfrm>
              <a:off x="2021525" y="3358261"/>
              <a:ext cx="158421" cy="7159"/>
            </a:xfrm>
            <a:custGeom>
              <a:avLst/>
              <a:gdLst/>
              <a:ahLst/>
              <a:cxnLst/>
              <a:rect l="l" t="t" r="r" b="b"/>
              <a:pathLst>
                <a:path w="4072" h="184" extrusionOk="0">
                  <a:moveTo>
                    <a:pt x="93" y="0"/>
                  </a:moveTo>
                  <a:cubicBezTo>
                    <a:pt x="43" y="0"/>
                    <a:pt x="1" y="41"/>
                    <a:pt x="1" y="93"/>
                  </a:cubicBezTo>
                  <a:cubicBezTo>
                    <a:pt x="1" y="143"/>
                    <a:pt x="43" y="184"/>
                    <a:pt x="93" y="184"/>
                  </a:cubicBezTo>
                  <a:lnTo>
                    <a:pt x="3979" y="184"/>
                  </a:lnTo>
                  <a:cubicBezTo>
                    <a:pt x="4029" y="184"/>
                    <a:pt x="4072" y="143"/>
                    <a:pt x="4072" y="93"/>
                  </a:cubicBezTo>
                  <a:cubicBezTo>
                    <a:pt x="4072" y="38"/>
                    <a:pt x="4031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1" name="Google Shape;1651;p22"/>
            <p:cNvSpPr/>
            <p:nvPr/>
          </p:nvSpPr>
          <p:spPr>
            <a:xfrm>
              <a:off x="2021525" y="3386623"/>
              <a:ext cx="158421" cy="7236"/>
            </a:xfrm>
            <a:custGeom>
              <a:avLst/>
              <a:gdLst/>
              <a:ahLst/>
              <a:cxnLst/>
              <a:rect l="l" t="t" r="r" b="b"/>
              <a:pathLst>
                <a:path w="4072" h="186" extrusionOk="0">
                  <a:moveTo>
                    <a:pt x="93" y="0"/>
                  </a:moveTo>
                  <a:cubicBezTo>
                    <a:pt x="43" y="0"/>
                    <a:pt x="1" y="41"/>
                    <a:pt x="1" y="93"/>
                  </a:cubicBezTo>
                  <a:cubicBezTo>
                    <a:pt x="1" y="143"/>
                    <a:pt x="43" y="186"/>
                    <a:pt x="93" y="186"/>
                  </a:cubicBezTo>
                  <a:lnTo>
                    <a:pt x="3979" y="186"/>
                  </a:lnTo>
                  <a:cubicBezTo>
                    <a:pt x="4029" y="186"/>
                    <a:pt x="4072" y="143"/>
                    <a:pt x="4072" y="93"/>
                  </a:cubicBezTo>
                  <a:cubicBezTo>
                    <a:pt x="4072" y="43"/>
                    <a:pt x="4031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_1_1"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3"/>
          <p:cNvSpPr/>
          <p:nvPr/>
        </p:nvSpPr>
        <p:spPr>
          <a:xfrm>
            <a:off x="6972735" y="4861368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4" name="Google Shape;1654;p23"/>
          <p:cNvSpPr/>
          <p:nvPr/>
        </p:nvSpPr>
        <p:spPr>
          <a:xfrm>
            <a:off x="8827665" y="4277747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5" name="Google Shape;1655;p23"/>
          <p:cNvSpPr/>
          <p:nvPr/>
        </p:nvSpPr>
        <p:spPr>
          <a:xfrm>
            <a:off x="590586" y="3506369"/>
            <a:ext cx="122648" cy="115101"/>
          </a:xfrm>
          <a:custGeom>
            <a:avLst/>
            <a:gdLst/>
            <a:ahLst/>
            <a:cxnLst/>
            <a:rect l="l" t="t" r="r" b="b"/>
            <a:pathLst>
              <a:path w="2288" h="2147" extrusionOk="0">
                <a:moveTo>
                  <a:pt x="1558" y="1"/>
                </a:moveTo>
                <a:cubicBezTo>
                  <a:pt x="1456" y="1"/>
                  <a:pt x="1411" y="150"/>
                  <a:pt x="1308" y="378"/>
                </a:cubicBezTo>
                <a:cubicBezTo>
                  <a:pt x="1292" y="414"/>
                  <a:pt x="1287" y="455"/>
                  <a:pt x="1268" y="490"/>
                </a:cubicBezTo>
                <a:cubicBezTo>
                  <a:pt x="1227" y="564"/>
                  <a:pt x="1215" y="652"/>
                  <a:pt x="1153" y="717"/>
                </a:cubicBezTo>
                <a:cubicBezTo>
                  <a:pt x="1063" y="664"/>
                  <a:pt x="1072" y="562"/>
                  <a:pt x="1027" y="483"/>
                </a:cubicBezTo>
                <a:cubicBezTo>
                  <a:pt x="958" y="362"/>
                  <a:pt x="975" y="240"/>
                  <a:pt x="839" y="174"/>
                </a:cubicBezTo>
                <a:cubicBezTo>
                  <a:pt x="825" y="167"/>
                  <a:pt x="811" y="164"/>
                  <a:pt x="797" y="164"/>
                </a:cubicBezTo>
                <a:cubicBezTo>
                  <a:pt x="757" y="164"/>
                  <a:pt x="720" y="188"/>
                  <a:pt x="708" y="231"/>
                </a:cubicBezTo>
                <a:cubicBezTo>
                  <a:pt x="646" y="481"/>
                  <a:pt x="901" y="758"/>
                  <a:pt x="741" y="758"/>
                </a:cubicBezTo>
                <a:cubicBezTo>
                  <a:pt x="727" y="758"/>
                  <a:pt x="711" y="757"/>
                  <a:pt x="691" y="752"/>
                </a:cubicBezTo>
                <a:cubicBezTo>
                  <a:pt x="457" y="703"/>
                  <a:pt x="275" y="652"/>
                  <a:pt x="161" y="652"/>
                </a:cubicBezTo>
                <a:cubicBezTo>
                  <a:pt x="83" y="652"/>
                  <a:pt x="36" y="676"/>
                  <a:pt x="24" y="741"/>
                </a:cubicBezTo>
                <a:cubicBezTo>
                  <a:pt x="0" y="862"/>
                  <a:pt x="136" y="898"/>
                  <a:pt x="272" y="936"/>
                </a:cubicBezTo>
                <a:cubicBezTo>
                  <a:pt x="860" y="1093"/>
                  <a:pt x="910" y="1031"/>
                  <a:pt x="267" y="1272"/>
                </a:cubicBezTo>
                <a:cubicBezTo>
                  <a:pt x="45" y="1357"/>
                  <a:pt x="42" y="1551"/>
                  <a:pt x="252" y="1551"/>
                </a:cubicBezTo>
                <a:cubicBezTo>
                  <a:pt x="301" y="1551"/>
                  <a:pt x="362" y="1540"/>
                  <a:pt x="434" y="1515"/>
                </a:cubicBezTo>
                <a:cubicBezTo>
                  <a:pt x="645" y="1439"/>
                  <a:pt x="768" y="1392"/>
                  <a:pt x="823" y="1392"/>
                </a:cubicBezTo>
                <a:cubicBezTo>
                  <a:pt x="912" y="1392"/>
                  <a:pt x="822" y="1516"/>
                  <a:pt x="644" y="1839"/>
                </a:cubicBezTo>
                <a:cubicBezTo>
                  <a:pt x="625" y="1872"/>
                  <a:pt x="601" y="1903"/>
                  <a:pt x="586" y="1939"/>
                </a:cubicBezTo>
                <a:cubicBezTo>
                  <a:pt x="550" y="2037"/>
                  <a:pt x="635" y="2128"/>
                  <a:pt x="720" y="2128"/>
                </a:cubicBezTo>
                <a:cubicBezTo>
                  <a:pt x="758" y="2128"/>
                  <a:pt x="796" y="2109"/>
                  <a:pt x="822" y="2065"/>
                </a:cubicBezTo>
                <a:cubicBezTo>
                  <a:pt x="1035" y="1708"/>
                  <a:pt x="1114" y="1517"/>
                  <a:pt x="1163" y="1517"/>
                </a:cubicBezTo>
                <a:cubicBezTo>
                  <a:pt x="1183" y="1517"/>
                  <a:pt x="1198" y="1549"/>
                  <a:pt x="1215" y="1615"/>
                </a:cubicBezTo>
                <a:cubicBezTo>
                  <a:pt x="1218" y="1615"/>
                  <a:pt x="1218" y="1615"/>
                  <a:pt x="1220" y="1612"/>
                </a:cubicBezTo>
                <a:cubicBezTo>
                  <a:pt x="1253" y="1805"/>
                  <a:pt x="1275" y="1970"/>
                  <a:pt x="1344" y="2082"/>
                </a:cubicBezTo>
                <a:cubicBezTo>
                  <a:pt x="1369" y="2127"/>
                  <a:pt x="1411" y="2146"/>
                  <a:pt x="1453" y="2146"/>
                </a:cubicBezTo>
                <a:cubicBezTo>
                  <a:pt x="1518" y="2146"/>
                  <a:pt x="1582" y="2099"/>
                  <a:pt x="1582" y="2027"/>
                </a:cubicBezTo>
                <a:cubicBezTo>
                  <a:pt x="1577" y="1829"/>
                  <a:pt x="1466" y="1531"/>
                  <a:pt x="1506" y="1505"/>
                </a:cubicBezTo>
                <a:cubicBezTo>
                  <a:pt x="1514" y="1500"/>
                  <a:pt x="1522" y="1498"/>
                  <a:pt x="1530" y="1498"/>
                </a:cubicBezTo>
                <a:cubicBezTo>
                  <a:pt x="1563" y="1498"/>
                  <a:pt x="1594" y="1536"/>
                  <a:pt x="1623" y="1558"/>
                </a:cubicBezTo>
                <a:cubicBezTo>
                  <a:pt x="1823" y="1705"/>
                  <a:pt x="1932" y="1808"/>
                  <a:pt x="2078" y="1879"/>
                </a:cubicBezTo>
                <a:cubicBezTo>
                  <a:pt x="2093" y="1887"/>
                  <a:pt x="2108" y="1890"/>
                  <a:pt x="2123" y="1890"/>
                </a:cubicBezTo>
                <a:cubicBezTo>
                  <a:pt x="2217" y="1890"/>
                  <a:pt x="2288" y="1754"/>
                  <a:pt x="2228" y="1682"/>
                </a:cubicBezTo>
                <a:cubicBezTo>
                  <a:pt x="2149" y="1603"/>
                  <a:pt x="2052" y="1543"/>
                  <a:pt x="1635" y="1222"/>
                </a:cubicBezTo>
                <a:cubicBezTo>
                  <a:pt x="1494" y="1115"/>
                  <a:pt x="1685" y="1084"/>
                  <a:pt x="1899" y="1005"/>
                </a:cubicBezTo>
                <a:cubicBezTo>
                  <a:pt x="2023" y="960"/>
                  <a:pt x="2161" y="855"/>
                  <a:pt x="2099" y="743"/>
                </a:cubicBezTo>
                <a:cubicBezTo>
                  <a:pt x="2075" y="698"/>
                  <a:pt x="2039" y="682"/>
                  <a:pt x="1997" y="682"/>
                </a:cubicBezTo>
                <a:cubicBezTo>
                  <a:pt x="1952" y="682"/>
                  <a:pt x="1900" y="700"/>
                  <a:pt x="1849" y="717"/>
                </a:cubicBezTo>
                <a:cubicBezTo>
                  <a:pt x="1642" y="784"/>
                  <a:pt x="1525" y="835"/>
                  <a:pt x="1474" y="835"/>
                </a:cubicBezTo>
                <a:cubicBezTo>
                  <a:pt x="1393" y="835"/>
                  <a:pt x="1478" y="707"/>
                  <a:pt x="1630" y="314"/>
                </a:cubicBezTo>
                <a:cubicBezTo>
                  <a:pt x="1673" y="195"/>
                  <a:pt x="1720" y="50"/>
                  <a:pt x="1597" y="7"/>
                </a:cubicBezTo>
                <a:cubicBezTo>
                  <a:pt x="1583" y="3"/>
                  <a:pt x="1570" y="1"/>
                  <a:pt x="1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6" name="Google Shape;1656;p23"/>
          <p:cNvSpPr/>
          <p:nvPr/>
        </p:nvSpPr>
        <p:spPr>
          <a:xfrm>
            <a:off x="374904" y="1049616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57" name="Google Shape;1657;p23"/>
          <p:cNvGrpSpPr/>
          <p:nvPr/>
        </p:nvGrpSpPr>
        <p:grpSpPr>
          <a:xfrm>
            <a:off x="-838489" y="1258223"/>
            <a:ext cx="1998035" cy="1256011"/>
            <a:chOff x="1726356" y="2294793"/>
            <a:chExt cx="1293980" cy="813426"/>
          </a:xfrm>
        </p:grpSpPr>
        <p:sp>
          <p:nvSpPr>
            <p:cNvPr id="1658" name="Google Shape;1658;p23"/>
            <p:cNvSpPr/>
            <p:nvPr/>
          </p:nvSpPr>
          <p:spPr>
            <a:xfrm>
              <a:off x="1890380" y="2298528"/>
              <a:ext cx="1018494" cy="742035"/>
            </a:xfrm>
            <a:custGeom>
              <a:avLst/>
              <a:gdLst/>
              <a:ahLst/>
              <a:cxnLst/>
              <a:rect l="l" t="t" r="r" b="b"/>
              <a:pathLst>
                <a:path w="26179" h="19073" extrusionOk="0">
                  <a:moveTo>
                    <a:pt x="1885" y="0"/>
                  </a:moveTo>
                  <a:cubicBezTo>
                    <a:pt x="1715" y="0"/>
                    <a:pt x="1572" y="129"/>
                    <a:pt x="1559" y="300"/>
                  </a:cubicBezTo>
                  <a:lnTo>
                    <a:pt x="18" y="16400"/>
                  </a:lnTo>
                  <a:cubicBezTo>
                    <a:pt x="1" y="16581"/>
                    <a:pt x="134" y="16743"/>
                    <a:pt x="315" y="16758"/>
                  </a:cubicBezTo>
                  <a:lnTo>
                    <a:pt x="24516" y="19071"/>
                  </a:lnTo>
                  <a:cubicBezTo>
                    <a:pt x="24527" y="19072"/>
                    <a:pt x="24538" y="19073"/>
                    <a:pt x="24549" y="19073"/>
                  </a:cubicBezTo>
                  <a:cubicBezTo>
                    <a:pt x="24714" y="19073"/>
                    <a:pt x="24859" y="18943"/>
                    <a:pt x="24873" y="18775"/>
                  </a:cubicBezTo>
                  <a:lnTo>
                    <a:pt x="26171" y="5190"/>
                  </a:lnTo>
                  <a:lnTo>
                    <a:pt x="26178" y="5190"/>
                  </a:lnTo>
                  <a:lnTo>
                    <a:pt x="26171" y="5185"/>
                  </a:lnTo>
                  <a:lnTo>
                    <a:pt x="25457" y="4321"/>
                  </a:lnTo>
                  <a:lnTo>
                    <a:pt x="25457" y="4316"/>
                  </a:lnTo>
                  <a:lnTo>
                    <a:pt x="24249" y="2856"/>
                  </a:lnTo>
                  <a:lnTo>
                    <a:pt x="23608" y="2077"/>
                  </a:lnTo>
                  <a:lnTo>
                    <a:pt x="23601" y="2072"/>
                  </a:lnTo>
                  <a:lnTo>
                    <a:pt x="23601" y="2077"/>
                  </a:lnTo>
                  <a:lnTo>
                    <a:pt x="1916" y="2"/>
                  </a:lnTo>
                  <a:cubicBezTo>
                    <a:pt x="1906" y="1"/>
                    <a:pt x="1896" y="0"/>
                    <a:pt x="1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23"/>
            <p:cNvSpPr/>
            <p:nvPr/>
          </p:nvSpPr>
          <p:spPr>
            <a:xfrm>
              <a:off x="1923838" y="2329224"/>
              <a:ext cx="953795" cy="680915"/>
            </a:xfrm>
            <a:custGeom>
              <a:avLst/>
              <a:gdLst/>
              <a:ahLst/>
              <a:cxnLst/>
              <a:rect l="l" t="t" r="r" b="b"/>
              <a:pathLst>
                <a:path w="24516" h="17502" extrusionOk="0">
                  <a:moveTo>
                    <a:pt x="1754" y="0"/>
                  </a:moveTo>
                  <a:cubicBezTo>
                    <a:pt x="1586" y="0"/>
                    <a:pt x="1441" y="129"/>
                    <a:pt x="1423" y="299"/>
                  </a:cubicBezTo>
                  <a:lnTo>
                    <a:pt x="18" y="14983"/>
                  </a:lnTo>
                  <a:cubicBezTo>
                    <a:pt x="1" y="15161"/>
                    <a:pt x="134" y="15323"/>
                    <a:pt x="313" y="15340"/>
                  </a:cubicBezTo>
                  <a:lnTo>
                    <a:pt x="22929" y="17500"/>
                  </a:lnTo>
                  <a:cubicBezTo>
                    <a:pt x="22939" y="17501"/>
                    <a:pt x="22950" y="17502"/>
                    <a:pt x="22960" y="17502"/>
                  </a:cubicBezTo>
                  <a:cubicBezTo>
                    <a:pt x="23126" y="17502"/>
                    <a:pt x="23271" y="17376"/>
                    <a:pt x="23286" y="17203"/>
                  </a:cubicBezTo>
                  <a:lnTo>
                    <a:pt x="24516" y="4325"/>
                  </a:lnTo>
                  <a:lnTo>
                    <a:pt x="22891" y="4170"/>
                  </a:lnTo>
                  <a:cubicBezTo>
                    <a:pt x="22810" y="4163"/>
                    <a:pt x="22734" y="4132"/>
                    <a:pt x="22674" y="4084"/>
                  </a:cubicBezTo>
                  <a:cubicBezTo>
                    <a:pt x="22562" y="4001"/>
                    <a:pt x="22495" y="3860"/>
                    <a:pt x="22510" y="3710"/>
                  </a:cubicBezTo>
                  <a:lnTo>
                    <a:pt x="22674" y="2000"/>
                  </a:lnTo>
                  <a:lnTo>
                    <a:pt x="1780" y="1"/>
                  </a:lnTo>
                  <a:cubicBezTo>
                    <a:pt x="1772" y="1"/>
                    <a:pt x="1763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0" name="Google Shape;1660;p23"/>
            <p:cNvSpPr/>
            <p:nvPr/>
          </p:nvSpPr>
          <p:spPr>
            <a:xfrm>
              <a:off x="1890224" y="2500679"/>
              <a:ext cx="1018261" cy="540235"/>
            </a:xfrm>
            <a:custGeom>
              <a:avLst/>
              <a:gdLst/>
              <a:ahLst/>
              <a:cxnLst/>
              <a:rect l="l" t="t" r="r" b="b"/>
              <a:pathLst>
                <a:path w="26173" h="13886" extrusionOk="0">
                  <a:moveTo>
                    <a:pt x="26130" y="1"/>
                  </a:moveTo>
                  <a:cubicBezTo>
                    <a:pt x="25853" y="1"/>
                    <a:pt x="25589" y="67"/>
                    <a:pt x="25356" y="197"/>
                  </a:cubicBezTo>
                  <a:lnTo>
                    <a:pt x="24150" y="12798"/>
                  </a:lnTo>
                  <a:cubicBezTo>
                    <a:pt x="24135" y="12969"/>
                    <a:pt x="23990" y="13097"/>
                    <a:pt x="23823" y="13097"/>
                  </a:cubicBezTo>
                  <a:cubicBezTo>
                    <a:pt x="23813" y="13097"/>
                    <a:pt x="23803" y="13097"/>
                    <a:pt x="23793" y="13096"/>
                  </a:cubicBezTo>
                  <a:lnTo>
                    <a:pt x="1177" y="10933"/>
                  </a:lnTo>
                  <a:cubicBezTo>
                    <a:pt x="998" y="10916"/>
                    <a:pt x="865" y="10754"/>
                    <a:pt x="879" y="10576"/>
                  </a:cubicBezTo>
                  <a:lnTo>
                    <a:pt x="927" y="10066"/>
                  </a:lnTo>
                  <a:lnTo>
                    <a:pt x="927" y="10066"/>
                  </a:lnTo>
                  <a:cubicBezTo>
                    <a:pt x="541" y="10228"/>
                    <a:pt x="224" y="10530"/>
                    <a:pt x="45" y="10921"/>
                  </a:cubicBezTo>
                  <a:lnTo>
                    <a:pt x="19" y="11209"/>
                  </a:lnTo>
                  <a:cubicBezTo>
                    <a:pt x="0" y="11388"/>
                    <a:pt x="136" y="11552"/>
                    <a:pt x="317" y="11566"/>
                  </a:cubicBezTo>
                  <a:lnTo>
                    <a:pt x="24517" y="13884"/>
                  </a:lnTo>
                  <a:cubicBezTo>
                    <a:pt x="24527" y="13885"/>
                    <a:pt x="24537" y="13886"/>
                    <a:pt x="24547" y="13886"/>
                  </a:cubicBezTo>
                  <a:cubicBezTo>
                    <a:pt x="24714" y="13886"/>
                    <a:pt x="24861" y="13757"/>
                    <a:pt x="24874" y="13587"/>
                  </a:cubicBezTo>
                  <a:lnTo>
                    <a:pt x="26173" y="1"/>
                  </a:lnTo>
                  <a:cubicBezTo>
                    <a:pt x="26159" y="1"/>
                    <a:pt x="26144" y="1"/>
                    <a:pt x="2613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1" name="Google Shape;1661;p23"/>
            <p:cNvSpPr/>
            <p:nvPr/>
          </p:nvSpPr>
          <p:spPr>
            <a:xfrm>
              <a:off x="2805970" y="2435629"/>
              <a:ext cx="102904" cy="64932"/>
            </a:xfrm>
            <a:custGeom>
              <a:avLst/>
              <a:gdLst/>
              <a:ahLst/>
              <a:cxnLst/>
              <a:rect l="l" t="t" r="r" b="b"/>
              <a:pathLst>
                <a:path w="2645" h="1669" extrusionOk="0">
                  <a:moveTo>
                    <a:pt x="1265" y="1"/>
                  </a:moveTo>
                  <a:cubicBezTo>
                    <a:pt x="984" y="515"/>
                    <a:pt x="586" y="966"/>
                    <a:pt x="98" y="1287"/>
                  </a:cubicBezTo>
                  <a:lnTo>
                    <a:pt x="0" y="1349"/>
                  </a:lnTo>
                  <a:cubicBezTo>
                    <a:pt x="60" y="1397"/>
                    <a:pt x="134" y="1425"/>
                    <a:pt x="217" y="1435"/>
                  </a:cubicBezTo>
                  <a:lnTo>
                    <a:pt x="2644" y="1668"/>
                  </a:lnTo>
                  <a:lnTo>
                    <a:pt x="1265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2" name="Google Shape;1662;p23"/>
            <p:cNvSpPr/>
            <p:nvPr/>
          </p:nvSpPr>
          <p:spPr>
            <a:xfrm>
              <a:off x="2026547" y="2641709"/>
              <a:ext cx="229112" cy="181570"/>
            </a:xfrm>
            <a:custGeom>
              <a:avLst/>
              <a:gdLst/>
              <a:ahLst/>
              <a:cxnLst/>
              <a:rect l="l" t="t" r="r" b="b"/>
              <a:pathLst>
                <a:path w="5889" h="4667" extrusionOk="0">
                  <a:moveTo>
                    <a:pt x="3137" y="0"/>
                  </a:moveTo>
                  <a:cubicBezTo>
                    <a:pt x="3104" y="0"/>
                    <a:pt x="3072" y="6"/>
                    <a:pt x="3040" y="21"/>
                  </a:cubicBezTo>
                  <a:cubicBezTo>
                    <a:pt x="2942" y="66"/>
                    <a:pt x="2885" y="147"/>
                    <a:pt x="2823" y="230"/>
                  </a:cubicBezTo>
                  <a:cubicBezTo>
                    <a:pt x="2741" y="342"/>
                    <a:pt x="2643" y="473"/>
                    <a:pt x="2446" y="473"/>
                  </a:cubicBezTo>
                  <a:cubicBezTo>
                    <a:pt x="2392" y="473"/>
                    <a:pt x="2330" y="463"/>
                    <a:pt x="2259" y="440"/>
                  </a:cubicBezTo>
                  <a:cubicBezTo>
                    <a:pt x="2204" y="422"/>
                    <a:pt x="2166" y="416"/>
                    <a:pt x="2139" y="416"/>
                  </a:cubicBezTo>
                  <a:cubicBezTo>
                    <a:pt x="2114" y="416"/>
                    <a:pt x="2099" y="421"/>
                    <a:pt x="2089" y="426"/>
                  </a:cubicBezTo>
                  <a:cubicBezTo>
                    <a:pt x="2066" y="438"/>
                    <a:pt x="2056" y="469"/>
                    <a:pt x="2042" y="512"/>
                  </a:cubicBezTo>
                  <a:cubicBezTo>
                    <a:pt x="2032" y="535"/>
                    <a:pt x="2028" y="554"/>
                    <a:pt x="2018" y="571"/>
                  </a:cubicBezTo>
                  <a:cubicBezTo>
                    <a:pt x="1970" y="674"/>
                    <a:pt x="1911" y="786"/>
                    <a:pt x="1804" y="852"/>
                  </a:cubicBezTo>
                  <a:cubicBezTo>
                    <a:pt x="1729" y="898"/>
                    <a:pt x="1654" y="910"/>
                    <a:pt x="1582" y="910"/>
                  </a:cubicBezTo>
                  <a:cubicBezTo>
                    <a:pt x="1538" y="910"/>
                    <a:pt x="1496" y="906"/>
                    <a:pt x="1456" y="902"/>
                  </a:cubicBezTo>
                  <a:cubicBezTo>
                    <a:pt x="1422" y="898"/>
                    <a:pt x="1388" y="894"/>
                    <a:pt x="1355" y="894"/>
                  </a:cubicBezTo>
                  <a:cubicBezTo>
                    <a:pt x="1320" y="894"/>
                    <a:pt x="1287" y="898"/>
                    <a:pt x="1256" y="909"/>
                  </a:cubicBezTo>
                  <a:cubicBezTo>
                    <a:pt x="1134" y="948"/>
                    <a:pt x="1056" y="1029"/>
                    <a:pt x="1025" y="1152"/>
                  </a:cubicBezTo>
                  <a:cubicBezTo>
                    <a:pt x="1008" y="1200"/>
                    <a:pt x="1003" y="1245"/>
                    <a:pt x="1001" y="1291"/>
                  </a:cubicBezTo>
                  <a:cubicBezTo>
                    <a:pt x="989" y="1410"/>
                    <a:pt x="970" y="1557"/>
                    <a:pt x="751" y="1619"/>
                  </a:cubicBezTo>
                  <a:cubicBezTo>
                    <a:pt x="420" y="1710"/>
                    <a:pt x="110" y="1989"/>
                    <a:pt x="19" y="2284"/>
                  </a:cubicBezTo>
                  <a:cubicBezTo>
                    <a:pt x="0" y="2343"/>
                    <a:pt x="24" y="2401"/>
                    <a:pt x="48" y="2415"/>
                  </a:cubicBezTo>
                  <a:cubicBezTo>
                    <a:pt x="50" y="2416"/>
                    <a:pt x="53" y="2417"/>
                    <a:pt x="56" y="2417"/>
                  </a:cubicBezTo>
                  <a:cubicBezTo>
                    <a:pt x="73" y="2417"/>
                    <a:pt x="101" y="2395"/>
                    <a:pt x="131" y="2353"/>
                  </a:cubicBezTo>
                  <a:cubicBezTo>
                    <a:pt x="139" y="2339"/>
                    <a:pt x="150" y="2322"/>
                    <a:pt x="160" y="2305"/>
                  </a:cubicBezTo>
                  <a:cubicBezTo>
                    <a:pt x="208" y="2227"/>
                    <a:pt x="277" y="2127"/>
                    <a:pt x="412" y="2108"/>
                  </a:cubicBezTo>
                  <a:cubicBezTo>
                    <a:pt x="424" y="2105"/>
                    <a:pt x="436" y="2105"/>
                    <a:pt x="448" y="2105"/>
                  </a:cubicBezTo>
                  <a:cubicBezTo>
                    <a:pt x="565" y="2105"/>
                    <a:pt x="679" y="2177"/>
                    <a:pt x="732" y="2291"/>
                  </a:cubicBezTo>
                  <a:cubicBezTo>
                    <a:pt x="822" y="2484"/>
                    <a:pt x="755" y="2672"/>
                    <a:pt x="696" y="2834"/>
                  </a:cubicBezTo>
                  <a:cubicBezTo>
                    <a:pt x="644" y="2984"/>
                    <a:pt x="598" y="3108"/>
                    <a:pt x="655" y="3225"/>
                  </a:cubicBezTo>
                  <a:cubicBezTo>
                    <a:pt x="691" y="3296"/>
                    <a:pt x="765" y="3353"/>
                    <a:pt x="846" y="3411"/>
                  </a:cubicBezTo>
                  <a:cubicBezTo>
                    <a:pt x="956" y="3489"/>
                    <a:pt x="1079" y="3580"/>
                    <a:pt x="1110" y="3737"/>
                  </a:cubicBezTo>
                  <a:cubicBezTo>
                    <a:pt x="1139" y="3892"/>
                    <a:pt x="1056" y="4023"/>
                    <a:pt x="982" y="4140"/>
                  </a:cubicBezTo>
                  <a:cubicBezTo>
                    <a:pt x="929" y="4223"/>
                    <a:pt x="875" y="4304"/>
                    <a:pt x="872" y="4383"/>
                  </a:cubicBezTo>
                  <a:cubicBezTo>
                    <a:pt x="870" y="4454"/>
                    <a:pt x="901" y="4526"/>
                    <a:pt x="960" y="4583"/>
                  </a:cubicBezTo>
                  <a:cubicBezTo>
                    <a:pt x="1025" y="4637"/>
                    <a:pt x="1113" y="4666"/>
                    <a:pt x="1211" y="4666"/>
                  </a:cubicBezTo>
                  <a:cubicBezTo>
                    <a:pt x="1247" y="4666"/>
                    <a:pt x="1285" y="4662"/>
                    <a:pt x="1322" y="4654"/>
                  </a:cubicBezTo>
                  <a:cubicBezTo>
                    <a:pt x="1484" y="4618"/>
                    <a:pt x="1632" y="4506"/>
                    <a:pt x="1723" y="4340"/>
                  </a:cubicBezTo>
                  <a:cubicBezTo>
                    <a:pt x="1816" y="4173"/>
                    <a:pt x="1835" y="3990"/>
                    <a:pt x="1780" y="3830"/>
                  </a:cubicBezTo>
                  <a:cubicBezTo>
                    <a:pt x="1770" y="3811"/>
                    <a:pt x="1766" y="3794"/>
                    <a:pt x="1758" y="3775"/>
                  </a:cubicBezTo>
                  <a:cubicBezTo>
                    <a:pt x="1715" y="3656"/>
                    <a:pt x="1658" y="3511"/>
                    <a:pt x="1746" y="3382"/>
                  </a:cubicBezTo>
                  <a:cubicBezTo>
                    <a:pt x="1770" y="3351"/>
                    <a:pt x="1794" y="3330"/>
                    <a:pt x="1818" y="3308"/>
                  </a:cubicBezTo>
                  <a:cubicBezTo>
                    <a:pt x="1827" y="3299"/>
                    <a:pt x="1837" y="3294"/>
                    <a:pt x="1847" y="3284"/>
                  </a:cubicBezTo>
                  <a:cubicBezTo>
                    <a:pt x="1944" y="3192"/>
                    <a:pt x="1935" y="3032"/>
                    <a:pt x="1899" y="2925"/>
                  </a:cubicBezTo>
                  <a:cubicBezTo>
                    <a:pt x="1866" y="2820"/>
                    <a:pt x="1806" y="2725"/>
                    <a:pt x="1742" y="2620"/>
                  </a:cubicBezTo>
                  <a:cubicBezTo>
                    <a:pt x="1625" y="2434"/>
                    <a:pt x="1506" y="2239"/>
                    <a:pt x="1539" y="1998"/>
                  </a:cubicBezTo>
                  <a:cubicBezTo>
                    <a:pt x="1566" y="1817"/>
                    <a:pt x="1725" y="1632"/>
                    <a:pt x="1920" y="1632"/>
                  </a:cubicBezTo>
                  <a:cubicBezTo>
                    <a:pt x="1936" y="1632"/>
                    <a:pt x="1952" y="1633"/>
                    <a:pt x="1968" y="1636"/>
                  </a:cubicBezTo>
                  <a:cubicBezTo>
                    <a:pt x="2016" y="1643"/>
                    <a:pt x="2061" y="1660"/>
                    <a:pt x="2099" y="1674"/>
                  </a:cubicBezTo>
                  <a:cubicBezTo>
                    <a:pt x="2135" y="1689"/>
                    <a:pt x="2167" y="1703"/>
                    <a:pt x="2197" y="1703"/>
                  </a:cubicBezTo>
                  <a:cubicBezTo>
                    <a:pt x="2201" y="1703"/>
                    <a:pt x="2205" y="1703"/>
                    <a:pt x="2209" y="1703"/>
                  </a:cubicBezTo>
                  <a:cubicBezTo>
                    <a:pt x="2306" y="1698"/>
                    <a:pt x="2361" y="1543"/>
                    <a:pt x="2375" y="1498"/>
                  </a:cubicBezTo>
                  <a:lnTo>
                    <a:pt x="2387" y="1462"/>
                  </a:lnTo>
                  <a:cubicBezTo>
                    <a:pt x="2425" y="1329"/>
                    <a:pt x="2478" y="1162"/>
                    <a:pt x="2640" y="1090"/>
                  </a:cubicBezTo>
                  <a:cubicBezTo>
                    <a:pt x="2684" y="1071"/>
                    <a:pt x="2731" y="1062"/>
                    <a:pt x="2778" y="1062"/>
                  </a:cubicBezTo>
                  <a:cubicBezTo>
                    <a:pt x="2899" y="1062"/>
                    <a:pt x="3018" y="1124"/>
                    <a:pt x="3092" y="1236"/>
                  </a:cubicBezTo>
                  <a:cubicBezTo>
                    <a:pt x="3247" y="1469"/>
                    <a:pt x="3183" y="1731"/>
                    <a:pt x="3109" y="1958"/>
                  </a:cubicBezTo>
                  <a:lnTo>
                    <a:pt x="3102" y="1974"/>
                  </a:lnTo>
                  <a:cubicBezTo>
                    <a:pt x="3052" y="2131"/>
                    <a:pt x="2997" y="2293"/>
                    <a:pt x="3028" y="2441"/>
                  </a:cubicBezTo>
                  <a:cubicBezTo>
                    <a:pt x="3038" y="2474"/>
                    <a:pt x="3045" y="2508"/>
                    <a:pt x="3061" y="2534"/>
                  </a:cubicBezTo>
                  <a:cubicBezTo>
                    <a:pt x="3109" y="2625"/>
                    <a:pt x="3192" y="2698"/>
                    <a:pt x="3283" y="2737"/>
                  </a:cubicBezTo>
                  <a:cubicBezTo>
                    <a:pt x="3331" y="2758"/>
                    <a:pt x="3381" y="2770"/>
                    <a:pt x="3431" y="2770"/>
                  </a:cubicBezTo>
                  <a:cubicBezTo>
                    <a:pt x="3453" y="2770"/>
                    <a:pt x="3475" y="2768"/>
                    <a:pt x="3497" y="2763"/>
                  </a:cubicBezTo>
                  <a:cubicBezTo>
                    <a:pt x="3590" y="2748"/>
                    <a:pt x="3683" y="2689"/>
                    <a:pt x="3743" y="2613"/>
                  </a:cubicBezTo>
                  <a:cubicBezTo>
                    <a:pt x="3755" y="2594"/>
                    <a:pt x="3771" y="2560"/>
                    <a:pt x="3788" y="2532"/>
                  </a:cubicBezTo>
                  <a:cubicBezTo>
                    <a:pt x="3814" y="2474"/>
                    <a:pt x="3843" y="2413"/>
                    <a:pt x="3888" y="2367"/>
                  </a:cubicBezTo>
                  <a:lnTo>
                    <a:pt x="3890" y="2367"/>
                  </a:lnTo>
                  <a:cubicBezTo>
                    <a:pt x="3921" y="2336"/>
                    <a:pt x="3957" y="2315"/>
                    <a:pt x="4000" y="2308"/>
                  </a:cubicBezTo>
                  <a:cubicBezTo>
                    <a:pt x="4006" y="2307"/>
                    <a:pt x="4012" y="2307"/>
                    <a:pt x="4018" y="2307"/>
                  </a:cubicBezTo>
                  <a:cubicBezTo>
                    <a:pt x="4058" y="2307"/>
                    <a:pt x="4093" y="2320"/>
                    <a:pt x="4124" y="2339"/>
                  </a:cubicBezTo>
                  <a:cubicBezTo>
                    <a:pt x="4164" y="2363"/>
                    <a:pt x="4195" y="2398"/>
                    <a:pt x="4207" y="2413"/>
                  </a:cubicBezTo>
                  <a:cubicBezTo>
                    <a:pt x="4231" y="2439"/>
                    <a:pt x="4248" y="2470"/>
                    <a:pt x="4267" y="2496"/>
                  </a:cubicBezTo>
                  <a:cubicBezTo>
                    <a:pt x="4276" y="2510"/>
                    <a:pt x="4283" y="2527"/>
                    <a:pt x="4293" y="2539"/>
                  </a:cubicBezTo>
                  <a:cubicBezTo>
                    <a:pt x="4371" y="2645"/>
                    <a:pt x="4513" y="2709"/>
                    <a:pt x="4649" y="2709"/>
                  </a:cubicBezTo>
                  <a:cubicBezTo>
                    <a:pt x="4703" y="2709"/>
                    <a:pt x="4755" y="2699"/>
                    <a:pt x="4803" y="2677"/>
                  </a:cubicBezTo>
                  <a:cubicBezTo>
                    <a:pt x="4953" y="2608"/>
                    <a:pt x="5055" y="2434"/>
                    <a:pt x="5034" y="2267"/>
                  </a:cubicBezTo>
                  <a:cubicBezTo>
                    <a:pt x="5029" y="2222"/>
                    <a:pt x="5017" y="2177"/>
                    <a:pt x="5005" y="2129"/>
                  </a:cubicBezTo>
                  <a:cubicBezTo>
                    <a:pt x="4996" y="2100"/>
                    <a:pt x="4986" y="2070"/>
                    <a:pt x="4981" y="2039"/>
                  </a:cubicBezTo>
                  <a:cubicBezTo>
                    <a:pt x="4948" y="1891"/>
                    <a:pt x="4960" y="1781"/>
                    <a:pt x="5022" y="1696"/>
                  </a:cubicBezTo>
                  <a:cubicBezTo>
                    <a:pt x="5124" y="1555"/>
                    <a:pt x="5327" y="1536"/>
                    <a:pt x="5505" y="1522"/>
                  </a:cubicBezTo>
                  <a:cubicBezTo>
                    <a:pt x="5594" y="1512"/>
                    <a:pt x="5677" y="1507"/>
                    <a:pt x="5741" y="1486"/>
                  </a:cubicBezTo>
                  <a:cubicBezTo>
                    <a:pt x="5813" y="1467"/>
                    <a:pt x="5889" y="1395"/>
                    <a:pt x="5879" y="1326"/>
                  </a:cubicBezTo>
                  <a:cubicBezTo>
                    <a:pt x="5868" y="1241"/>
                    <a:pt x="5770" y="1198"/>
                    <a:pt x="5629" y="1148"/>
                  </a:cubicBezTo>
                  <a:cubicBezTo>
                    <a:pt x="5579" y="1129"/>
                    <a:pt x="5532" y="1112"/>
                    <a:pt x="5491" y="1090"/>
                  </a:cubicBezTo>
                  <a:cubicBezTo>
                    <a:pt x="5284" y="978"/>
                    <a:pt x="5182" y="759"/>
                    <a:pt x="5091" y="569"/>
                  </a:cubicBezTo>
                  <a:lnTo>
                    <a:pt x="5077" y="543"/>
                  </a:lnTo>
                  <a:cubicBezTo>
                    <a:pt x="4921" y="213"/>
                    <a:pt x="4774" y="118"/>
                    <a:pt x="4611" y="118"/>
                  </a:cubicBezTo>
                  <a:cubicBezTo>
                    <a:pt x="4512" y="118"/>
                    <a:pt x="4407" y="153"/>
                    <a:pt x="4291" y="192"/>
                  </a:cubicBezTo>
                  <a:cubicBezTo>
                    <a:pt x="4166" y="233"/>
                    <a:pt x="4039" y="276"/>
                    <a:pt x="3905" y="276"/>
                  </a:cubicBezTo>
                  <a:cubicBezTo>
                    <a:pt x="3875" y="276"/>
                    <a:pt x="3845" y="273"/>
                    <a:pt x="3814" y="269"/>
                  </a:cubicBezTo>
                  <a:cubicBezTo>
                    <a:pt x="3693" y="252"/>
                    <a:pt x="3578" y="188"/>
                    <a:pt x="3469" y="126"/>
                  </a:cubicBezTo>
                  <a:cubicBezTo>
                    <a:pt x="3346" y="61"/>
                    <a:pt x="3239" y="0"/>
                    <a:pt x="3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3" name="Google Shape;1663;p23"/>
            <p:cNvSpPr/>
            <p:nvPr/>
          </p:nvSpPr>
          <p:spPr>
            <a:xfrm>
              <a:off x="1986047" y="2441232"/>
              <a:ext cx="173244" cy="111152"/>
            </a:xfrm>
            <a:custGeom>
              <a:avLst/>
              <a:gdLst/>
              <a:ahLst/>
              <a:cxnLst/>
              <a:rect l="l" t="t" r="r" b="b"/>
              <a:pathLst>
                <a:path w="4453" h="2857" extrusionOk="0">
                  <a:moveTo>
                    <a:pt x="2474" y="1"/>
                  </a:moveTo>
                  <a:cubicBezTo>
                    <a:pt x="2285" y="1"/>
                    <a:pt x="2066" y="132"/>
                    <a:pt x="1985" y="186"/>
                  </a:cubicBezTo>
                  <a:cubicBezTo>
                    <a:pt x="1796" y="310"/>
                    <a:pt x="1654" y="460"/>
                    <a:pt x="1573" y="626"/>
                  </a:cubicBezTo>
                  <a:cubicBezTo>
                    <a:pt x="1542" y="695"/>
                    <a:pt x="1525" y="776"/>
                    <a:pt x="1511" y="865"/>
                  </a:cubicBezTo>
                  <a:cubicBezTo>
                    <a:pt x="1487" y="1005"/>
                    <a:pt x="1458" y="1162"/>
                    <a:pt x="1342" y="1279"/>
                  </a:cubicBezTo>
                  <a:cubicBezTo>
                    <a:pt x="1232" y="1389"/>
                    <a:pt x="1072" y="1422"/>
                    <a:pt x="937" y="1448"/>
                  </a:cubicBezTo>
                  <a:cubicBezTo>
                    <a:pt x="796" y="1479"/>
                    <a:pt x="675" y="1503"/>
                    <a:pt x="615" y="1596"/>
                  </a:cubicBezTo>
                  <a:cubicBezTo>
                    <a:pt x="577" y="1655"/>
                    <a:pt x="584" y="1705"/>
                    <a:pt x="601" y="1794"/>
                  </a:cubicBezTo>
                  <a:cubicBezTo>
                    <a:pt x="608" y="1848"/>
                    <a:pt x="624" y="1910"/>
                    <a:pt x="617" y="1977"/>
                  </a:cubicBezTo>
                  <a:cubicBezTo>
                    <a:pt x="601" y="2194"/>
                    <a:pt x="403" y="2311"/>
                    <a:pt x="246" y="2406"/>
                  </a:cubicBezTo>
                  <a:lnTo>
                    <a:pt x="203" y="2430"/>
                  </a:lnTo>
                  <a:cubicBezTo>
                    <a:pt x="100" y="2492"/>
                    <a:pt x="22" y="2589"/>
                    <a:pt x="8" y="2668"/>
                  </a:cubicBezTo>
                  <a:cubicBezTo>
                    <a:pt x="0" y="2704"/>
                    <a:pt x="10" y="2727"/>
                    <a:pt x="31" y="2754"/>
                  </a:cubicBezTo>
                  <a:cubicBezTo>
                    <a:pt x="55" y="2780"/>
                    <a:pt x="89" y="2799"/>
                    <a:pt x="129" y="2801"/>
                  </a:cubicBezTo>
                  <a:cubicBezTo>
                    <a:pt x="139" y="2802"/>
                    <a:pt x="148" y="2803"/>
                    <a:pt x="158" y="2803"/>
                  </a:cubicBezTo>
                  <a:cubicBezTo>
                    <a:pt x="233" y="2803"/>
                    <a:pt x="306" y="2771"/>
                    <a:pt x="386" y="2742"/>
                  </a:cubicBezTo>
                  <a:cubicBezTo>
                    <a:pt x="462" y="2708"/>
                    <a:pt x="543" y="2680"/>
                    <a:pt x="632" y="2670"/>
                  </a:cubicBezTo>
                  <a:cubicBezTo>
                    <a:pt x="651" y="2668"/>
                    <a:pt x="667" y="2668"/>
                    <a:pt x="686" y="2668"/>
                  </a:cubicBezTo>
                  <a:cubicBezTo>
                    <a:pt x="827" y="2668"/>
                    <a:pt x="958" y="2720"/>
                    <a:pt x="1089" y="2770"/>
                  </a:cubicBezTo>
                  <a:cubicBezTo>
                    <a:pt x="1196" y="2816"/>
                    <a:pt x="1298" y="2857"/>
                    <a:pt x="1389" y="2857"/>
                  </a:cubicBezTo>
                  <a:cubicBezTo>
                    <a:pt x="1435" y="2857"/>
                    <a:pt x="1478" y="2846"/>
                    <a:pt x="1518" y="2820"/>
                  </a:cubicBezTo>
                  <a:cubicBezTo>
                    <a:pt x="1615" y="2756"/>
                    <a:pt x="1642" y="2620"/>
                    <a:pt x="1673" y="2480"/>
                  </a:cubicBezTo>
                  <a:cubicBezTo>
                    <a:pt x="1716" y="2277"/>
                    <a:pt x="1770" y="2025"/>
                    <a:pt x="2059" y="1956"/>
                  </a:cubicBezTo>
                  <a:cubicBezTo>
                    <a:pt x="2102" y="1944"/>
                    <a:pt x="2145" y="1940"/>
                    <a:pt x="2189" y="1940"/>
                  </a:cubicBezTo>
                  <a:cubicBezTo>
                    <a:pt x="2201" y="1940"/>
                    <a:pt x="2213" y="1941"/>
                    <a:pt x="2225" y="1941"/>
                  </a:cubicBezTo>
                  <a:cubicBezTo>
                    <a:pt x="2330" y="1951"/>
                    <a:pt x="2428" y="1987"/>
                    <a:pt x="2518" y="2046"/>
                  </a:cubicBezTo>
                  <a:cubicBezTo>
                    <a:pt x="2521" y="2048"/>
                    <a:pt x="2521" y="2048"/>
                    <a:pt x="2523" y="2048"/>
                  </a:cubicBezTo>
                  <a:cubicBezTo>
                    <a:pt x="2721" y="2184"/>
                    <a:pt x="2895" y="2275"/>
                    <a:pt x="3042" y="2275"/>
                  </a:cubicBezTo>
                  <a:cubicBezTo>
                    <a:pt x="3144" y="2275"/>
                    <a:pt x="3233" y="2233"/>
                    <a:pt x="3309" y="2132"/>
                  </a:cubicBezTo>
                  <a:cubicBezTo>
                    <a:pt x="3323" y="2113"/>
                    <a:pt x="3335" y="2096"/>
                    <a:pt x="3352" y="2077"/>
                  </a:cubicBezTo>
                  <a:cubicBezTo>
                    <a:pt x="3440" y="1956"/>
                    <a:pt x="3533" y="1834"/>
                    <a:pt x="3716" y="1784"/>
                  </a:cubicBezTo>
                  <a:cubicBezTo>
                    <a:pt x="3809" y="1758"/>
                    <a:pt x="3902" y="1758"/>
                    <a:pt x="3988" y="1758"/>
                  </a:cubicBezTo>
                  <a:cubicBezTo>
                    <a:pt x="4105" y="1758"/>
                    <a:pt x="4193" y="1758"/>
                    <a:pt x="4274" y="1708"/>
                  </a:cubicBezTo>
                  <a:cubicBezTo>
                    <a:pt x="4295" y="1696"/>
                    <a:pt x="4312" y="1682"/>
                    <a:pt x="4331" y="1660"/>
                  </a:cubicBezTo>
                  <a:cubicBezTo>
                    <a:pt x="4414" y="1574"/>
                    <a:pt x="4453" y="1422"/>
                    <a:pt x="4414" y="1303"/>
                  </a:cubicBezTo>
                  <a:cubicBezTo>
                    <a:pt x="4383" y="1215"/>
                    <a:pt x="4341" y="1160"/>
                    <a:pt x="4248" y="1122"/>
                  </a:cubicBezTo>
                  <a:cubicBezTo>
                    <a:pt x="4186" y="1093"/>
                    <a:pt x="4036" y="1029"/>
                    <a:pt x="4012" y="891"/>
                  </a:cubicBezTo>
                  <a:cubicBezTo>
                    <a:pt x="4002" y="831"/>
                    <a:pt x="4019" y="776"/>
                    <a:pt x="4031" y="731"/>
                  </a:cubicBezTo>
                  <a:lnTo>
                    <a:pt x="4038" y="705"/>
                  </a:lnTo>
                  <a:cubicBezTo>
                    <a:pt x="4048" y="674"/>
                    <a:pt x="4043" y="648"/>
                    <a:pt x="4024" y="631"/>
                  </a:cubicBezTo>
                  <a:cubicBezTo>
                    <a:pt x="4007" y="614"/>
                    <a:pt x="3985" y="605"/>
                    <a:pt x="3956" y="605"/>
                  </a:cubicBezTo>
                  <a:cubicBezTo>
                    <a:pt x="3948" y="605"/>
                    <a:pt x="3940" y="606"/>
                    <a:pt x="3931" y="607"/>
                  </a:cubicBezTo>
                  <a:cubicBezTo>
                    <a:pt x="3848" y="622"/>
                    <a:pt x="3738" y="691"/>
                    <a:pt x="3643" y="755"/>
                  </a:cubicBezTo>
                  <a:cubicBezTo>
                    <a:pt x="3607" y="779"/>
                    <a:pt x="3574" y="800"/>
                    <a:pt x="3543" y="817"/>
                  </a:cubicBezTo>
                  <a:cubicBezTo>
                    <a:pt x="3444" y="875"/>
                    <a:pt x="3352" y="903"/>
                    <a:pt x="3264" y="903"/>
                  </a:cubicBezTo>
                  <a:cubicBezTo>
                    <a:pt x="3193" y="903"/>
                    <a:pt x="3124" y="884"/>
                    <a:pt x="3059" y="846"/>
                  </a:cubicBezTo>
                  <a:cubicBezTo>
                    <a:pt x="2847" y="734"/>
                    <a:pt x="2818" y="543"/>
                    <a:pt x="2792" y="381"/>
                  </a:cubicBezTo>
                  <a:cubicBezTo>
                    <a:pt x="2768" y="257"/>
                    <a:pt x="2752" y="150"/>
                    <a:pt x="2668" y="71"/>
                  </a:cubicBezTo>
                  <a:cubicBezTo>
                    <a:pt x="2615" y="20"/>
                    <a:pt x="2547" y="1"/>
                    <a:pt x="2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4" name="Google Shape;1664;p23"/>
            <p:cNvSpPr/>
            <p:nvPr/>
          </p:nvSpPr>
          <p:spPr>
            <a:xfrm>
              <a:off x="1923488" y="2328718"/>
              <a:ext cx="623025" cy="633257"/>
            </a:xfrm>
            <a:custGeom>
              <a:avLst/>
              <a:gdLst/>
              <a:ahLst/>
              <a:cxnLst/>
              <a:rect l="l" t="t" r="r" b="b"/>
              <a:pathLst>
                <a:path w="16014" h="16277" extrusionOk="0">
                  <a:moveTo>
                    <a:pt x="4078" y="2717"/>
                  </a:moveTo>
                  <a:cubicBezTo>
                    <a:pt x="4191" y="2717"/>
                    <a:pt x="4301" y="2749"/>
                    <a:pt x="4393" y="2837"/>
                  </a:cubicBezTo>
                  <a:cubicBezTo>
                    <a:pt x="4522" y="2956"/>
                    <a:pt x="4548" y="3111"/>
                    <a:pt x="4569" y="3249"/>
                  </a:cubicBezTo>
                  <a:cubicBezTo>
                    <a:pt x="4596" y="3414"/>
                    <a:pt x="4619" y="3516"/>
                    <a:pt x="4748" y="3585"/>
                  </a:cubicBezTo>
                  <a:cubicBezTo>
                    <a:pt x="4789" y="3609"/>
                    <a:pt x="4829" y="3621"/>
                    <a:pt x="4871" y="3621"/>
                  </a:cubicBezTo>
                  <a:cubicBezTo>
                    <a:pt x="4925" y="3621"/>
                    <a:pt x="4982" y="3601"/>
                    <a:pt x="5051" y="3561"/>
                  </a:cubicBezTo>
                  <a:cubicBezTo>
                    <a:pt x="5082" y="3545"/>
                    <a:pt x="5110" y="3523"/>
                    <a:pt x="5143" y="3502"/>
                  </a:cubicBezTo>
                  <a:cubicBezTo>
                    <a:pt x="5253" y="3430"/>
                    <a:pt x="5379" y="3349"/>
                    <a:pt x="5498" y="3330"/>
                  </a:cubicBezTo>
                  <a:cubicBezTo>
                    <a:pt x="5518" y="3326"/>
                    <a:pt x="5537" y="3325"/>
                    <a:pt x="5556" y="3325"/>
                  </a:cubicBezTo>
                  <a:cubicBezTo>
                    <a:pt x="5632" y="3325"/>
                    <a:pt x="5704" y="3355"/>
                    <a:pt x="5753" y="3406"/>
                  </a:cubicBezTo>
                  <a:cubicBezTo>
                    <a:pt x="5813" y="3468"/>
                    <a:pt x="5832" y="3559"/>
                    <a:pt x="5810" y="3652"/>
                  </a:cubicBezTo>
                  <a:lnTo>
                    <a:pt x="5801" y="3683"/>
                  </a:lnTo>
                  <a:cubicBezTo>
                    <a:pt x="5791" y="3714"/>
                    <a:pt x="5784" y="3740"/>
                    <a:pt x="5787" y="3761"/>
                  </a:cubicBezTo>
                  <a:cubicBezTo>
                    <a:pt x="5796" y="3802"/>
                    <a:pt x="5858" y="3833"/>
                    <a:pt x="5915" y="3859"/>
                  </a:cubicBezTo>
                  <a:cubicBezTo>
                    <a:pt x="6058" y="3921"/>
                    <a:pt x="6142" y="4014"/>
                    <a:pt x="6182" y="4157"/>
                  </a:cubicBezTo>
                  <a:cubicBezTo>
                    <a:pt x="6237" y="4335"/>
                    <a:pt x="6187" y="4557"/>
                    <a:pt x="6051" y="4690"/>
                  </a:cubicBezTo>
                  <a:cubicBezTo>
                    <a:pt x="6025" y="4719"/>
                    <a:pt x="5994" y="4743"/>
                    <a:pt x="5963" y="4762"/>
                  </a:cubicBezTo>
                  <a:cubicBezTo>
                    <a:pt x="5837" y="4838"/>
                    <a:pt x="5706" y="4838"/>
                    <a:pt x="5582" y="4838"/>
                  </a:cubicBezTo>
                  <a:cubicBezTo>
                    <a:pt x="5503" y="4838"/>
                    <a:pt x="5427" y="4838"/>
                    <a:pt x="5358" y="4857"/>
                  </a:cubicBezTo>
                  <a:cubicBezTo>
                    <a:pt x="5234" y="4890"/>
                    <a:pt x="5170" y="4976"/>
                    <a:pt x="5089" y="5083"/>
                  </a:cubicBezTo>
                  <a:cubicBezTo>
                    <a:pt x="5074" y="5100"/>
                    <a:pt x="5060" y="5122"/>
                    <a:pt x="5048" y="5141"/>
                  </a:cubicBezTo>
                  <a:cubicBezTo>
                    <a:pt x="4928" y="5296"/>
                    <a:pt x="4787" y="5351"/>
                    <a:pt x="4646" y="5351"/>
                  </a:cubicBezTo>
                  <a:cubicBezTo>
                    <a:pt x="4396" y="5351"/>
                    <a:pt x="4147" y="5179"/>
                    <a:pt x="4012" y="5088"/>
                  </a:cubicBezTo>
                  <a:cubicBezTo>
                    <a:pt x="3942" y="5041"/>
                    <a:pt x="3861" y="5016"/>
                    <a:pt x="3783" y="5016"/>
                  </a:cubicBezTo>
                  <a:cubicBezTo>
                    <a:pt x="3755" y="5016"/>
                    <a:pt x="3727" y="5019"/>
                    <a:pt x="3700" y="5026"/>
                  </a:cubicBezTo>
                  <a:cubicBezTo>
                    <a:pt x="3695" y="5026"/>
                    <a:pt x="3695" y="5026"/>
                    <a:pt x="3695" y="5029"/>
                  </a:cubicBezTo>
                  <a:cubicBezTo>
                    <a:pt x="3528" y="5072"/>
                    <a:pt x="3490" y="5203"/>
                    <a:pt x="3445" y="5410"/>
                  </a:cubicBezTo>
                  <a:cubicBezTo>
                    <a:pt x="3409" y="5574"/>
                    <a:pt x="3371" y="5760"/>
                    <a:pt x="3214" y="5862"/>
                  </a:cubicBezTo>
                  <a:cubicBezTo>
                    <a:pt x="3142" y="5910"/>
                    <a:pt x="3064" y="5929"/>
                    <a:pt x="2988" y="5929"/>
                  </a:cubicBezTo>
                  <a:cubicBezTo>
                    <a:pt x="2861" y="5929"/>
                    <a:pt x="2735" y="5881"/>
                    <a:pt x="2618" y="5836"/>
                  </a:cubicBezTo>
                  <a:cubicBezTo>
                    <a:pt x="2507" y="5794"/>
                    <a:pt x="2391" y="5748"/>
                    <a:pt x="2288" y="5748"/>
                  </a:cubicBezTo>
                  <a:cubicBezTo>
                    <a:pt x="2275" y="5748"/>
                    <a:pt x="2262" y="5749"/>
                    <a:pt x="2249" y="5750"/>
                  </a:cubicBezTo>
                  <a:cubicBezTo>
                    <a:pt x="2192" y="5753"/>
                    <a:pt x="2128" y="5779"/>
                    <a:pt x="2056" y="5808"/>
                  </a:cubicBezTo>
                  <a:cubicBezTo>
                    <a:pt x="1970" y="5843"/>
                    <a:pt x="1872" y="5881"/>
                    <a:pt x="1760" y="5881"/>
                  </a:cubicBezTo>
                  <a:cubicBezTo>
                    <a:pt x="1746" y="5881"/>
                    <a:pt x="1731" y="5880"/>
                    <a:pt x="1716" y="5879"/>
                  </a:cubicBezTo>
                  <a:cubicBezTo>
                    <a:pt x="1630" y="5870"/>
                    <a:pt x="1549" y="5831"/>
                    <a:pt x="1496" y="5767"/>
                  </a:cubicBezTo>
                  <a:cubicBezTo>
                    <a:pt x="1442" y="5703"/>
                    <a:pt x="1418" y="5622"/>
                    <a:pt x="1434" y="5536"/>
                  </a:cubicBezTo>
                  <a:cubicBezTo>
                    <a:pt x="1461" y="5379"/>
                    <a:pt x="1601" y="5241"/>
                    <a:pt x="1713" y="5172"/>
                  </a:cubicBezTo>
                  <a:lnTo>
                    <a:pt x="1756" y="5145"/>
                  </a:lnTo>
                  <a:cubicBezTo>
                    <a:pt x="1892" y="5064"/>
                    <a:pt x="2030" y="4981"/>
                    <a:pt x="2037" y="4860"/>
                  </a:cubicBezTo>
                  <a:cubicBezTo>
                    <a:pt x="2042" y="4814"/>
                    <a:pt x="2032" y="4774"/>
                    <a:pt x="2023" y="4726"/>
                  </a:cubicBezTo>
                  <a:cubicBezTo>
                    <a:pt x="2006" y="4633"/>
                    <a:pt x="1982" y="4521"/>
                    <a:pt x="2061" y="4395"/>
                  </a:cubicBezTo>
                  <a:cubicBezTo>
                    <a:pt x="2161" y="4238"/>
                    <a:pt x="2342" y="4200"/>
                    <a:pt x="2499" y="4169"/>
                  </a:cubicBezTo>
                  <a:cubicBezTo>
                    <a:pt x="2621" y="4142"/>
                    <a:pt x="2740" y="4121"/>
                    <a:pt x="2811" y="4047"/>
                  </a:cubicBezTo>
                  <a:cubicBezTo>
                    <a:pt x="2890" y="3969"/>
                    <a:pt x="2911" y="3854"/>
                    <a:pt x="2930" y="3728"/>
                  </a:cubicBezTo>
                  <a:cubicBezTo>
                    <a:pt x="2950" y="3633"/>
                    <a:pt x="2966" y="3535"/>
                    <a:pt x="3009" y="3445"/>
                  </a:cubicBezTo>
                  <a:cubicBezTo>
                    <a:pt x="3102" y="3249"/>
                    <a:pt x="3269" y="3073"/>
                    <a:pt x="3485" y="2930"/>
                  </a:cubicBezTo>
                  <a:cubicBezTo>
                    <a:pt x="3605" y="2852"/>
                    <a:pt x="3847" y="2717"/>
                    <a:pt x="4078" y="2717"/>
                  </a:cubicBezTo>
                  <a:close/>
                  <a:moveTo>
                    <a:pt x="5805" y="7866"/>
                  </a:moveTo>
                  <a:cubicBezTo>
                    <a:pt x="5954" y="7866"/>
                    <a:pt x="6094" y="7944"/>
                    <a:pt x="6223" y="8016"/>
                  </a:cubicBezTo>
                  <a:cubicBezTo>
                    <a:pt x="6323" y="8073"/>
                    <a:pt x="6416" y="8125"/>
                    <a:pt x="6504" y="8137"/>
                  </a:cubicBezTo>
                  <a:cubicBezTo>
                    <a:pt x="6526" y="8141"/>
                    <a:pt x="6548" y="8143"/>
                    <a:pt x="6571" y="8143"/>
                  </a:cubicBezTo>
                  <a:cubicBezTo>
                    <a:pt x="6676" y="8143"/>
                    <a:pt x="6785" y="8106"/>
                    <a:pt x="6897" y="8071"/>
                  </a:cubicBezTo>
                  <a:cubicBezTo>
                    <a:pt x="7015" y="8031"/>
                    <a:pt x="7144" y="7988"/>
                    <a:pt x="7276" y="7988"/>
                  </a:cubicBezTo>
                  <a:cubicBezTo>
                    <a:pt x="7487" y="7988"/>
                    <a:pt x="7706" y="8099"/>
                    <a:pt x="7904" y="8514"/>
                  </a:cubicBezTo>
                  <a:lnTo>
                    <a:pt x="7916" y="8540"/>
                  </a:lnTo>
                  <a:cubicBezTo>
                    <a:pt x="8000" y="8716"/>
                    <a:pt x="8085" y="8897"/>
                    <a:pt x="8240" y="8981"/>
                  </a:cubicBezTo>
                  <a:cubicBezTo>
                    <a:pt x="8271" y="8995"/>
                    <a:pt x="8309" y="9012"/>
                    <a:pt x="8355" y="9028"/>
                  </a:cubicBezTo>
                  <a:cubicBezTo>
                    <a:pt x="8497" y="9078"/>
                    <a:pt x="8693" y="9150"/>
                    <a:pt x="8719" y="9350"/>
                  </a:cubicBezTo>
                  <a:cubicBezTo>
                    <a:pt x="8731" y="9517"/>
                    <a:pt x="8586" y="9660"/>
                    <a:pt x="8440" y="9707"/>
                  </a:cubicBezTo>
                  <a:cubicBezTo>
                    <a:pt x="8359" y="9733"/>
                    <a:pt x="8262" y="9743"/>
                    <a:pt x="8166" y="9750"/>
                  </a:cubicBezTo>
                  <a:cubicBezTo>
                    <a:pt x="8021" y="9764"/>
                    <a:pt x="7869" y="9776"/>
                    <a:pt x="7814" y="9850"/>
                  </a:cubicBezTo>
                  <a:cubicBezTo>
                    <a:pt x="7785" y="9888"/>
                    <a:pt x="7778" y="9955"/>
                    <a:pt x="7800" y="10048"/>
                  </a:cubicBezTo>
                  <a:cubicBezTo>
                    <a:pt x="7807" y="10076"/>
                    <a:pt x="7814" y="10100"/>
                    <a:pt x="7823" y="10126"/>
                  </a:cubicBezTo>
                  <a:cubicBezTo>
                    <a:pt x="7838" y="10181"/>
                    <a:pt x="7854" y="10234"/>
                    <a:pt x="7859" y="10291"/>
                  </a:cubicBezTo>
                  <a:cubicBezTo>
                    <a:pt x="7890" y="10534"/>
                    <a:pt x="7747" y="10789"/>
                    <a:pt x="7523" y="10889"/>
                  </a:cubicBezTo>
                  <a:cubicBezTo>
                    <a:pt x="7452" y="10921"/>
                    <a:pt x="7373" y="10936"/>
                    <a:pt x="7294" y="10936"/>
                  </a:cubicBezTo>
                  <a:cubicBezTo>
                    <a:pt x="7102" y="10936"/>
                    <a:pt x="6906" y="10846"/>
                    <a:pt x="6794" y="10691"/>
                  </a:cubicBezTo>
                  <a:cubicBezTo>
                    <a:pt x="6782" y="10672"/>
                    <a:pt x="6768" y="10658"/>
                    <a:pt x="6761" y="10639"/>
                  </a:cubicBezTo>
                  <a:cubicBezTo>
                    <a:pt x="6747" y="10615"/>
                    <a:pt x="6735" y="10598"/>
                    <a:pt x="6716" y="10577"/>
                  </a:cubicBezTo>
                  <a:cubicBezTo>
                    <a:pt x="6682" y="10539"/>
                    <a:pt x="6668" y="10536"/>
                    <a:pt x="6668" y="10536"/>
                  </a:cubicBezTo>
                  <a:cubicBezTo>
                    <a:pt x="6654" y="10543"/>
                    <a:pt x="6616" y="10620"/>
                    <a:pt x="6597" y="10658"/>
                  </a:cubicBezTo>
                  <a:cubicBezTo>
                    <a:pt x="6575" y="10698"/>
                    <a:pt x="6558" y="10734"/>
                    <a:pt x="6537" y="10767"/>
                  </a:cubicBezTo>
                  <a:cubicBezTo>
                    <a:pt x="6454" y="10884"/>
                    <a:pt x="6320" y="10967"/>
                    <a:pt x="6180" y="10991"/>
                  </a:cubicBezTo>
                  <a:cubicBezTo>
                    <a:pt x="6149" y="10997"/>
                    <a:pt x="6118" y="11000"/>
                    <a:pt x="6087" y="11000"/>
                  </a:cubicBezTo>
                  <a:cubicBezTo>
                    <a:pt x="5996" y="11000"/>
                    <a:pt x="5904" y="10975"/>
                    <a:pt x="5822" y="10934"/>
                  </a:cubicBezTo>
                  <a:cubicBezTo>
                    <a:pt x="5729" y="10889"/>
                    <a:pt x="5651" y="10820"/>
                    <a:pt x="5594" y="10734"/>
                  </a:cubicBezTo>
                  <a:cubicBezTo>
                    <a:pt x="5548" y="10672"/>
                    <a:pt x="5515" y="10600"/>
                    <a:pt x="5501" y="10524"/>
                  </a:cubicBezTo>
                  <a:cubicBezTo>
                    <a:pt x="5463" y="10327"/>
                    <a:pt x="5525" y="10134"/>
                    <a:pt x="5582" y="9964"/>
                  </a:cubicBezTo>
                  <a:lnTo>
                    <a:pt x="5587" y="9945"/>
                  </a:lnTo>
                  <a:cubicBezTo>
                    <a:pt x="5653" y="9750"/>
                    <a:pt x="5706" y="9548"/>
                    <a:pt x="5596" y="9383"/>
                  </a:cubicBezTo>
                  <a:cubicBezTo>
                    <a:pt x="5557" y="9323"/>
                    <a:pt x="5493" y="9288"/>
                    <a:pt x="5431" y="9288"/>
                  </a:cubicBezTo>
                  <a:cubicBezTo>
                    <a:pt x="5409" y="9288"/>
                    <a:pt x="5387" y="9293"/>
                    <a:pt x="5367" y="9302"/>
                  </a:cubicBezTo>
                  <a:cubicBezTo>
                    <a:pt x="5284" y="9338"/>
                    <a:pt x="5251" y="9445"/>
                    <a:pt x="5217" y="9559"/>
                  </a:cubicBezTo>
                  <a:lnTo>
                    <a:pt x="5205" y="9598"/>
                  </a:lnTo>
                  <a:cubicBezTo>
                    <a:pt x="5143" y="9802"/>
                    <a:pt x="5024" y="9922"/>
                    <a:pt x="4879" y="9931"/>
                  </a:cubicBezTo>
                  <a:cubicBezTo>
                    <a:pt x="4873" y="9931"/>
                    <a:pt x="4868" y="9932"/>
                    <a:pt x="4862" y="9932"/>
                  </a:cubicBezTo>
                  <a:cubicBezTo>
                    <a:pt x="4798" y="9932"/>
                    <a:pt x="4744" y="9908"/>
                    <a:pt x="4693" y="9888"/>
                  </a:cubicBezTo>
                  <a:cubicBezTo>
                    <a:pt x="4662" y="9876"/>
                    <a:pt x="4631" y="9864"/>
                    <a:pt x="4605" y="9860"/>
                  </a:cubicBezTo>
                  <a:cubicBezTo>
                    <a:pt x="4597" y="9858"/>
                    <a:pt x="4590" y="9858"/>
                    <a:pt x="4582" y="9858"/>
                  </a:cubicBezTo>
                  <a:cubicBezTo>
                    <a:pt x="4484" y="9858"/>
                    <a:pt x="4394" y="9968"/>
                    <a:pt x="4381" y="10069"/>
                  </a:cubicBezTo>
                  <a:cubicBezTo>
                    <a:pt x="4355" y="10243"/>
                    <a:pt x="4453" y="10403"/>
                    <a:pt x="4557" y="10572"/>
                  </a:cubicBezTo>
                  <a:cubicBezTo>
                    <a:pt x="4622" y="10679"/>
                    <a:pt x="4693" y="10791"/>
                    <a:pt x="4734" y="10913"/>
                  </a:cubicBezTo>
                  <a:cubicBezTo>
                    <a:pt x="4798" y="11122"/>
                    <a:pt x="4760" y="11337"/>
                    <a:pt x="4631" y="11458"/>
                  </a:cubicBezTo>
                  <a:cubicBezTo>
                    <a:pt x="4619" y="11470"/>
                    <a:pt x="4607" y="11482"/>
                    <a:pt x="4596" y="11491"/>
                  </a:cubicBezTo>
                  <a:cubicBezTo>
                    <a:pt x="4579" y="11506"/>
                    <a:pt x="4562" y="11520"/>
                    <a:pt x="4555" y="11532"/>
                  </a:cubicBezTo>
                  <a:cubicBezTo>
                    <a:pt x="4522" y="11580"/>
                    <a:pt x="4546" y="11656"/>
                    <a:pt x="4586" y="11758"/>
                  </a:cubicBezTo>
                  <a:cubicBezTo>
                    <a:pt x="4596" y="11780"/>
                    <a:pt x="4603" y="11799"/>
                    <a:pt x="4610" y="11815"/>
                  </a:cubicBezTo>
                  <a:cubicBezTo>
                    <a:pt x="4681" y="12020"/>
                    <a:pt x="4657" y="12258"/>
                    <a:pt x="4543" y="12470"/>
                  </a:cubicBezTo>
                  <a:cubicBezTo>
                    <a:pt x="4426" y="12682"/>
                    <a:pt x="4236" y="12828"/>
                    <a:pt x="4021" y="12875"/>
                  </a:cubicBezTo>
                  <a:cubicBezTo>
                    <a:pt x="3971" y="12887"/>
                    <a:pt x="3917" y="12890"/>
                    <a:pt x="3869" y="12890"/>
                  </a:cubicBezTo>
                  <a:cubicBezTo>
                    <a:pt x="3728" y="12890"/>
                    <a:pt x="3602" y="12847"/>
                    <a:pt x="3502" y="12763"/>
                  </a:cubicBezTo>
                  <a:cubicBezTo>
                    <a:pt x="3400" y="12673"/>
                    <a:pt x="3343" y="12544"/>
                    <a:pt x="3352" y="12418"/>
                  </a:cubicBezTo>
                  <a:cubicBezTo>
                    <a:pt x="3359" y="12289"/>
                    <a:pt x="3428" y="12182"/>
                    <a:pt x="3490" y="12087"/>
                  </a:cubicBezTo>
                  <a:cubicBezTo>
                    <a:pt x="3555" y="11984"/>
                    <a:pt x="3609" y="11901"/>
                    <a:pt x="3595" y="11815"/>
                  </a:cubicBezTo>
                  <a:cubicBezTo>
                    <a:pt x="3581" y="11732"/>
                    <a:pt x="3497" y="11670"/>
                    <a:pt x="3404" y="11601"/>
                  </a:cubicBezTo>
                  <a:cubicBezTo>
                    <a:pt x="3316" y="11537"/>
                    <a:pt x="3212" y="11460"/>
                    <a:pt x="3157" y="11348"/>
                  </a:cubicBezTo>
                  <a:cubicBezTo>
                    <a:pt x="3069" y="11167"/>
                    <a:pt x="3133" y="10982"/>
                    <a:pt x="3192" y="10817"/>
                  </a:cubicBezTo>
                  <a:cubicBezTo>
                    <a:pt x="3247" y="10667"/>
                    <a:pt x="3295" y="10536"/>
                    <a:pt x="3235" y="10410"/>
                  </a:cubicBezTo>
                  <a:cubicBezTo>
                    <a:pt x="3211" y="10362"/>
                    <a:pt x="3164" y="10328"/>
                    <a:pt x="3117" y="10328"/>
                  </a:cubicBezTo>
                  <a:cubicBezTo>
                    <a:pt x="3113" y="10328"/>
                    <a:pt x="3109" y="10328"/>
                    <a:pt x="3104" y="10329"/>
                  </a:cubicBezTo>
                  <a:cubicBezTo>
                    <a:pt x="3054" y="10336"/>
                    <a:pt x="3026" y="10374"/>
                    <a:pt x="2978" y="10446"/>
                  </a:cubicBezTo>
                  <a:lnTo>
                    <a:pt x="2942" y="10500"/>
                  </a:lnTo>
                  <a:cubicBezTo>
                    <a:pt x="2862" y="10612"/>
                    <a:pt x="2780" y="10639"/>
                    <a:pt x="2718" y="10639"/>
                  </a:cubicBezTo>
                  <a:cubicBezTo>
                    <a:pt x="2677" y="10639"/>
                    <a:pt x="2646" y="10627"/>
                    <a:pt x="2630" y="10620"/>
                  </a:cubicBezTo>
                  <a:cubicBezTo>
                    <a:pt x="2521" y="10565"/>
                    <a:pt x="2471" y="10412"/>
                    <a:pt x="2511" y="10274"/>
                  </a:cubicBezTo>
                  <a:cubicBezTo>
                    <a:pt x="2621" y="9924"/>
                    <a:pt x="2978" y="9595"/>
                    <a:pt x="3366" y="9488"/>
                  </a:cubicBezTo>
                  <a:cubicBezTo>
                    <a:pt x="3471" y="9457"/>
                    <a:pt x="3474" y="9424"/>
                    <a:pt x="3485" y="9314"/>
                  </a:cubicBezTo>
                  <a:cubicBezTo>
                    <a:pt x="3490" y="9264"/>
                    <a:pt x="3497" y="9207"/>
                    <a:pt x="3514" y="9147"/>
                  </a:cubicBezTo>
                  <a:cubicBezTo>
                    <a:pt x="3569" y="8966"/>
                    <a:pt x="3688" y="8840"/>
                    <a:pt x="3867" y="8785"/>
                  </a:cubicBezTo>
                  <a:cubicBezTo>
                    <a:pt x="3916" y="8768"/>
                    <a:pt x="3964" y="8762"/>
                    <a:pt x="4012" y="8762"/>
                  </a:cubicBezTo>
                  <a:cubicBezTo>
                    <a:pt x="4057" y="8762"/>
                    <a:pt x="4100" y="8768"/>
                    <a:pt x="4141" y="8773"/>
                  </a:cubicBezTo>
                  <a:cubicBezTo>
                    <a:pt x="4177" y="8776"/>
                    <a:pt x="4213" y="8780"/>
                    <a:pt x="4246" y="8780"/>
                  </a:cubicBezTo>
                  <a:cubicBezTo>
                    <a:pt x="4292" y="8780"/>
                    <a:pt x="4334" y="8773"/>
                    <a:pt x="4372" y="8750"/>
                  </a:cubicBezTo>
                  <a:cubicBezTo>
                    <a:pt x="4438" y="8707"/>
                    <a:pt x="4484" y="8626"/>
                    <a:pt x="4519" y="8542"/>
                  </a:cubicBezTo>
                  <a:cubicBezTo>
                    <a:pt x="4524" y="8535"/>
                    <a:pt x="4526" y="8518"/>
                    <a:pt x="4534" y="8507"/>
                  </a:cubicBezTo>
                  <a:cubicBezTo>
                    <a:pt x="4550" y="8452"/>
                    <a:pt x="4581" y="8361"/>
                    <a:pt x="4669" y="8314"/>
                  </a:cubicBezTo>
                  <a:cubicBezTo>
                    <a:pt x="4706" y="8295"/>
                    <a:pt x="4748" y="8286"/>
                    <a:pt x="4796" y="8286"/>
                  </a:cubicBezTo>
                  <a:cubicBezTo>
                    <a:pt x="4848" y="8286"/>
                    <a:pt x="4908" y="8297"/>
                    <a:pt x="4977" y="8321"/>
                  </a:cubicBezTo>
                  <a:cubicBezTo>
                    <a:pt x="5028" y="8337"/>
                    <a:pt x="5069" y="8344"/>
                    <a:pt x="5105" y="8344"/>
                  </a:cubicBezTo>
                  <a:cubicBezTo>
                    <a:pt x="5213" y="8344"/>
                    <a:pt x="5264" y="8276"/>
                    <a:pt x="5341" y="8171"/>
                  </a:cubicBezTo>
                  <a:cubicBezTo>
                    <a:pt x="5408" y="8078"/>
                    <a:pt x="5489" y="7971"/>
                    <a:pt x="5627" y="7906"/>
                  </a:cubicBezTo>
                  <a:cubicBezTo>
                    <a:pt x="5688" y="7878"/>
                    <a:pt x="5747" y="7866"/>
                    <a:pt x="5805" y="7866"/>
                  </a:cubicBezTo>
                  <a:close/>
                  <a:moveTo>
                    <a:pt x="1757" y="1"/>
                  </a:moveTo>
                  <a:cubicBezTo>
                    <a:pt x="1590" y="1"/>
                    <a:pt x="1445" y="129"/>
                    <a:pt x="1430" y="300"/>
                  </a:cubicBezTo>
                  <a:lnTo>
                    <a:pt x="1320" y="1432"/>
                  </a:lnTo>
                  <a:lnTo>
                    <a:pt x="1292" y="1737"/>
                  </a:lnTo>
                  <a:lnTo>
                    <a:pt x="820" y="6651"/>
                  </a:lnTo>
                  <a:lnTo>
                    <a:pt x="791" y="6958"/>
                  </a:lnTo>
                  <a:lnTo>
                    <a:pt x="191" y="13199"/>
                  </a:lnTo>
                  <a:lnTo>
                    <a:pt x="162" y="13504"/>
                  </a:lnTo>
                  <a:lnTo>
                    <a:pt x="19" y="14986"/>
                  </a:lnTo>
                  <a:cubicBezTo>
                    <a:pt x="0" y="15165"/>
                    <a:pt x="136" y="15329"/>
                    <a:pt x="315" y="15343"/>
                  </a:cubicBezTo>
                  <a:lnTo>
                    <a:pt x="6408" y="15927"/>
                  </a:lnTo>
                  <a:lnTo>
                    <a:pt x="6735" y="15958"/>
                  </a:lnTo>
                  <a:lnTo>
                    <a:pt x="8895" y="16165"/>
                  </a:lnTo>
                  <a:cubicBezTo>
                    <a:pt x="9736" y="16220"/>
                    <a:pt x="10167" y="16251"/>
                    <a:pt x="10251" y="16275"/>
                  </a:cubicBezTo>
                  <a:cubicBezTo>
                    <a:pt x="10254" y="16276"/>
                    <a:pt x="10258" y="16276"/>
                    <a:pt x="10262" y="16276"/>
                  </a:cubicBezTo>
                  <a:cubicBezTo>
                    <a:pt x="10305" y="16276"/>
                    <a:pt x="10383" y="16215"/>
                    <a:pt x="10475" y="16077"/>
                  </a:cubicBezTo>
                  <a:cubicBezTo>
                    <a:pt x="10715" y="15701"/>
                    <a:pt x="10856" y="15053"/>
                    <a:pt x="10730" y="14900"/>
                  </a:cubicBezTo>
                  <a:cubicBezTo>
                    <a:pt x="10724" y="14893"/>
                    <a:pt x="10710" y="14877"/>
                    <a:pt x="10674" y="14877"/>
                  </a:cubicBezTo>
                  <a:cubicBezTo>
                    <a:pt x="10653" y="14877"/>
                    <a:pt x="10624" y="14882"/>
                    <a:pt x="10584" y="14898"/>
                  </a:cubicBezTo>
                  <a:cubicBezTo>
                    <a:pt x="10461" y="14948"/>
                    <a:pt x="10358" y="14973"/>
                    <a:pt x="10273" y="14973"/>
                  </a:cubicBezTo>
                  <a:cubicBezTo>
                    <a:pt x="10196" y="14973"/>
                    <a:pt x="10134" y="14953"/>
                    <a:pt x="10084" y="14912"/>
                  </a:cubicBezTo>
                  <a:cubicBezTo>
                    <a:pt x="10070" y="14898"/>
                    <a:pt x="10053" y="14881"/>
                    <a:pt x="10046" y="14867"/>
                  </a:cubicBezTo>
                  <a:cubicBezTo>
                    <a:pt x="10001" y="14795"/>
                    <a:pt x="10005" y="14695"/>
                    <a:pt x="10036" y="14567"/>
                  </a:cubicBezTo>
                  <a:cubicBezTo>
                    <a:pt x="10053" y="14495"/>
                    <a:pt x="10077" y="14412"/>
                    <a:pt x="10105" y="14321"/>
                  </a:cubicBezTo>
                  <a:cubicBezTo>
                    <a:pt x="10196" y="14019"/>
                    <a:pt x="10310" y="13640"/>
                    <a:pt x="10153" y="13433"/>
                  </a:cubicBezTo>
                  <a:cubicBezTo>
                    <a:pt x="10071" y="13325"/>
                    <a:pt x="9938" y="13257"/>
                    <a:pt x="9815" y="13257"/>
                  </a:cubicBezTo>
                  <a:cubicBezTo>
                    <a:pt x="9784" y="13257"/>
                    <a:pt x="9753" y="13262"/>
                    <a:pt x="9724" y="13271"/>
                  </a:cubicBezTo>
                  <a:cubicBezTo>
                    <a:pt x="9624" y="13302"/>
                    <a:pt x="9569" y="13380"/>
                    <a:pt x="9562" y="13500"/>
                  </a:cubicBezTo>
                  <a:lnTo>
                    <a:pt x="9560" y="13516"/>
                  </a:lnTo>
                  <a:cubicBezTo>
                    <a:pt x="9550" y="13664"/>
                    <a:pt x="9536" y="13845"/>
                    <a:pt x="9396" y="13969"/>
                  </a:cubicBezTo>
                  <a:cubicBezTo>
                    <a:pt x="9310" y="14045"/>
                    <a:pt x="9219" y="14057"/>
                    <a:pt x="9141" y="14069"/>
                  </a:cubicBezTo>
                  <a:cubicBezTo>
                    <a:pt x="9105" y="14076"/>
                    <a:pt x="9074" y="14078"/>
                    <a:pt x="9041" y="14090"/>
                  </a:cubicBezTo>
                  <a:cubicBezTo>
                    <a:pt x="8981" y="14107"/>
                    <a:pt x="8922" y="14152"/>
                    <a:pt x="8862" y="14200"/>
                  </a:cubicBezTo>
                  <a:cubicBezTo>
                    <a:pt x="8838" y="14219"/>
                    <a:pt x="8819" y="14236"/>
                    <a:pt x="8798" y="14250"/>
                  </a:cubicBezTo>
                  <a:cubicBezTo>
                    <a:pt x="8665" y="14346"/>
                    <a:pt x="8525" y="14394"/>
                    <a:pt x="8388" y="14394"/>
                  </a:cubicBezTo>
                  <a:cubicBezTo>
                    <a:pt x="8290" y="14394"/>
                    <a:pt x="8194" y="14370"/>
                    <a:pt x="8104" y="14321"/>
                  </a:cubicBezTo>
                  <a:cubicBezTo>
                    <a:pt x="7892" y="14207"/>
                    <a:pt x="7754" y="13969"/>
                    <a:pt x="7766" y="13743"/>
                  </a:cubicBezTo>
                  <a:cubicBezTo>
                    <a:pt x="7769" y="13683"/>
                    <a:pt x="7795" y="13619"/>
                    <a:pt x="7814" y="13559"/>
                  </a:cubicBezTo>
                  <a:cubicBezTo>
                    <a:pt x="7850" y="13469"/>
                    <a:pt x="7869" y="13399"/>
                    <a:pt x="7845" y="13361"/>
                  </a:cubicBezTo>
                  <a:cubicBezTo>
                    <a:pt x="7809" y="13307"/>
                    <a:pt x="7699" y="13271"/>
                    <a:pt x="7568" y="13271"/>
                  </a:cubicBezTo>
                  <a:cubicBezTo>
                    <a:pt x="7449" y="13271"/>
                    <a:pt x="7313" y="13301"/>
                    <a:pt x="7199" y="13373"/>
                  </a:cubicBezTo>
                  <a:cubicBezTo>
                    <a:pt x="7125" y="13416"/>
                    <a:pt x="7066" y="13504"/>
                    <a:pt x="7004" y="13592"/>
                  </a:cubicBezTo>
                  <a:cubicBezTo>
                    <a:pt x="6902" y="13744"/>
                    <a:pt x="6772" y="13926"/>
                    <a:pt x="6546" y="13926"/>
                  </a:cubicBezTo>
                  <a:cubicBezTo>
                    <a:pt x="6530" y="13926"/>
                    <a:pt x="6513" y="13925"/>
                    <a:pt x="6497" y="13924"/>
                  </a:cubicBezTo>
                  <a:cubicBezTo>
                    <a:pt x="6323" y="13905"/>
                    <a:pt x="6177" y="13762"/>
                    <a:pt x="6158" y="13595"/>
                  </a:cubicBezTo>
                  <a:cubicBezTo>
                    <a:pt x="6132" y="13354"/>
                    <a:pt x="6365" y="13226"/>
                    <a:pt x="6606" y="13092"/>
                  </a:cubicBezTo>
                  <a:cubicBezTo>
                    <a:pt x="6773" y="12999"/>
                    <a:pt x="6961" y="12892"/>
                    <a:pt x="7094" y="12744"/>
                  </a:cubicBezTo>
                  <a:cubicBezTo>
                    <a:pt x="7173" y="12651"/>
                    <a:pt x="7259" y="12470"/>
                    <a:pt x="7173" y="12368"/>
                  </a:cubicBezTo>
                  <a:cubicBezTo>
                    <a:pt x="7144" y="12332"/>
                    <a:pt x="7097" y="12304"/>
                    <a:pt x="7042" y="12268"/>
                  </a:cubicBezTo>
                  <a:cubicBezTo>
                    <a:pt x="6928" y="12189"/>
                    <a:pt x="6749" y="12070"/>
                    <a:pt x="6820" y="11861"/>
                  </a:cubicBezTo>
                  <a:cubicBezTo>
                    <a:pt x="6883" y="11677"/>
                    <a:pt x="7018" y="11621"/>
                    <a:pt x="7166" y="11621"/>
                  </a:cubicBezTo>
                  <a:cubicBezTo>
                    <a:pt x="7307" y="11621"/>
                    <a:pt x="7460" y="11671"/>
                    <a:pt x="7576" y="11711"/>
                  </a:cubicBezTo>
                  <a:cubicBezTo>
                    <a:pt x="7647" y="11734"/>
                    <a:pt x="7716" y="11758"/>
                    <a:pt x="7761" y="11765"/>
                  </a:cubicBezTo>
                  <a:cubicBezTo>
                    <a:pt x="7784" y="11769"/>
                    <a:pt x="7806" y="11771"/>
                    <a:pt x="7828" y="11771"/>
                  </a:cubicBezTo>
                  <a:cubicBezTo>
                    <a:pt x="7878" y="11771"/>
                    <a:pt x="7928" y="11762"/>
                    <a:pt x="7976" y="11749"/>
                  </a:cubicBezTo>
                  <a:cubicBezTo>
                    <a:pt x="8028" y="11734"/>
                    <a:pt x="8085" y="11713"/>
                    <a:pt x="8138" y="11696"/>
                  </a:cubicBezTo>
                  <a:cubicBezTo>
                    <a:pt x="8181" y="11677"/>
                    <a:pt x="8226" y="11663"/>
                    <a:pt x="8274" y="11649"/>
                  </a:cubicBezTo>
                  <a:cubicBezTo>
                    <a:pt x="8326" y="11630"/>
                    <a:pt x="8383" y="11615"/>
                    <a:pt x="8445" y="11610"/>
                  </a:cubicBezTo>
                  <a:cubicBezTo>
                    <a:pt x="8460" y="11609"/>
                    <a:pt x="8475" y="11608"/>
                    <a:pt x="8489" y="11608"/>
                  </a:cubicBezTo>
                  <a:cubicBezTo>
                    <a:pt x="8621" y="11608"/>
                    <a:pt x="8710" y="11684"/>
                    <a:pt x="8781" y="11746"/>
                  </a:cubicBezTo>
                  <a:cubicBezTo>
                    <a:pt x="8852" y="11808"/>
                    <a:pt x="8898" y="11845"/>
                    <a:pt x="8966" y="11845"/>
                  </a:cubicBezTo>
                  <a:cubicBezTo>
                    <a:pt x="8984" y="11845"/>
                    <a:pt x="9004" y="11842"/>
                    <a:pt x="9026" y="11837"/>
                  </a:cubicBezTo>
                  <a:cubicBezTo>
                    <a:pt x="9107" y="11813"/>
                    <a:pt x="9181" y="11756"/>
                    <a:pt x="9226" y="11672"/>
                  </a:cubicBezTo>
                  <a:cubicBezTo>
                    <a:pt x="9276" y="11580"/>
                    <a:pt x="9293" y="11496"/>
                    <a:pt x="9315" y="11415"/>
                  </a:cubicBezTo>
                  <a:cubicBezTo>
                    <a:pt x="9348" y="11272"/>
                    <a:pt x="9381" y="11129"/>
                    <a:pt x="9586" y="11015"/>
                  </a:cubicBezTo>
                  <a:cubicBezTo>
                    <a:pt x="9644" y="10982"/>
                    <a:pt x="9697" y="10968"/>
                    <a:pt x="9746" y="10968"/>
                  </a:cubicBezTo>
                  <a:cubicBezTo>
                    <a:pt x="9859" y="10968"/>
                    <a:pt x="9947" y="11042"/>
                    <a:pt x="10017" y="11098"/>
                  </a:cubicBezTo>
                  <a:cubicBezTo>
                    <a:pt x="10053" y="11127"/>
                    <a:pt x="10086" y="11153"/>
                    <a:pt x="10122" y="11172"/>
                  </a:cubicBezTo>
                  <a:cubicBezTo>
                    <a:pt x="10168" y="11198"/>
                    <a:pt x="10216" y="11211"/>
                    <a:pt x="10260" y="11211"/>
                  </a:cubicBezTo>
                  <a:cubicBezTo>
                    <a:pt x="10282" y="11211"/>
                    <a:pt x="10303" y="11208"/>
                    <a:pt x="10322" y="11201"/>
                  </a:cubicBezTo>
                  <a:cubicBezTo>
                    <a:pt x="10394" y="11177"/>
                    <a:pt x="10437" y="11110"/>
                    <a:pt x="10484" y="11029"/>
                  </a:cubicBezTo>
                  <a:cubicBezTo>
                    <a:pt x="10549" y="10924"/>
                    <a:pt x="10620" y="10812"/>
                    <a:pt x="10768" y="10772"/>
                  </a:cubicBezTo>
                  <a:cubicBezTo>
                    <a:pt x="10798" y="10765"/>
                    <a:pt x="10827" y="10763"/>
                    <a:pt x="10854" y="10763"/>
                  </a:cubicBezTo>
                  <a:cubicBezTo>
                    <a:pt x="10891" y="10763"/>
                    <a:pt x="10925" y="10767"/>
                    <a:pt x="10958" y="10770"/>
                  </a:cubicBezTo>
                  <a:cubicBezTo>
                    <a:pt x="10986" y="10773"/>
                    <a:pt x="11008" y="10776"/>
                    <a:pt x="11028" y="10776"/>
                  </a:cubicBezTo>
                  <a:cubicBezTo>
                    <a:pt x="11068" y="10776"/>
                    <a:pt x="11094" y="10765"/>
                    <a:pt x="11125" y="10729"/>
                  </a:cubicBezTo>
                  <a:cubicBezTo>
                    <a:pt x="11151" y="10696"/>
                    <a:pt x="11161" y="10658"/>
                    <a:pt x="11151" y="10605"/>
                  </a:cubicBezTo>
                  <a:cubicBezTo>
                    <a:pt x="11135" y="10517"/>
                    <a:pt x="11054" y="10422"/>
                    <a:pt x="10961" y="10374"/>
                  </a:cubicBezTo>
                  <a:cubicBezTo>
                    <a:pt x="10889" y="10338"/>
                    <a:pt x="10806" y="10315"/>
                    <a:pt x="10720" y="10291"/>
                  </a:cubicBezTo>
                  <a:cubicBezTo>
                    <a:pt x="10553" y="10243"/>
                    <a:pt x="10363" y="10188"/>
                    <a:pt x="10229" y="10019"/>
                  </a:cubicBezTo>
                  <a:cubicBezTo>
                    <a:pt x="10134" y="9898"/>
                    <a:pt x="10120" y="9733"/>
                    <a:pt x="10196" y="9605"/>
                  </a:cubicBezTo>
                  <a:cubicBezTo>
                    <a:pt x="10282" y="9462"/>
                    <a:pt x="10420" y="9450"/>
                    <a:pt x="10520" y="9443"/>
                  </a:cubicBezTo>
                  <a:cubicBezTo>
                    <a:pt x="10568" y="9436"/>
                    <a:pt x="10620" y="9433"/>
                    <a:pt x="10656" y="9414"/>
                  </a:cubicBezTo>
                  <a:cubicBezTo>
                    <a:pt x="10708" y="9388"/>
                    <a:pt x="10739" y="9359"/>
                    <a:pt x="10756" y="9316"/>
                  </a:cubicBezTo>
                  <a:cubicBezTo>
                    <a:pt x="10787" y="9240"/>
                    <a:pt x="10758" y="9128"/>
                    <a:pt x="10711" y="9009"/>
                  </a:cubicBezTo>
                  <a:cubicBezTo>
                    <a:pt x="10682" y="8935"/>
                    <a:pt x="10646" y="8854"/>
                    <a:pt x="10610" y="8781"/>
                  </a:cubicBezTo>
                  <a:cubicBezTo>
                    <a:pt x="10601" y="8759"/>
                    <a:pt x="10591" y="8742"/>
                    <a:pt x="10584" y="8721"/>
                  </a:cubicBezTo>
                  <a:cubicBezTo>
                    <a:pt x="10513" y="8566"/>
                    <a:pt x="10448" y="8421"/>
                    <a:pt x="10465" y="8302"/>
                  </a:cubicBezTo>
                  <a:cubicBezTo>
                    <a:pt x="10489" y="8090"/>
                    <a:pt x="10615" y="7899"/>
                    <a:pt x="10787" y="7782"/>
                  </a:cubicBezTo>
                  <a:cubicBezTo>
                    <a:pt x="10872" y="7723"/>
                    <a:pt x="10968" y="7682"/>
                    <a:pt x="11068" y="7668"/>
                  </a:cubicBezTo>
                  <a:cubicBezTo>
                    <a:pt x="11104" y="7659"/>
                    <a:pt x="11137" y="7659"/>
                    <a:pt x="11173" y="7659"/>
                  </a:cubicBezTo>
                  <a:cubicBezTo>
                    <a:pt x="11304" y="7663"/>
                    <a:pt x="11723" y="7740"/>
                    <a:pt x="11751" y="8507"/>
                  </a:cubicBezTo>
                  <a:cubicBezTo>
                    <a:pt x="11754" y="8554"/>
                    <a:pt x="11754" y="8599"/>
                    <a:pt x="11754" y="8647"/>
                  </a:cubicBezTo>
                  <a:cubicBezTo>
                    <a:pt x="11756" y="8807"/>
                    <a:pt x="11756" y="8962"/>
                    <a:pt x="11802" y="9104"/>
                  </a:cubicBezTo>
                  <a:cubicBezTo>
                    <a:pt x="11849" y="9266"/>
                    <a:pt x="11944" y="9367"/>
                    <a:pt x="12054" y="9383"/>
                  </a:cubicBezTo>
                  <a:cubicBezTo>
                    <a:pt x="12071" y="9387"/>
                    <a:pt x="12087" y="9388"/>
                    <a:pt x="12103" y="9388"/>
                  </a:cubicBezTo>
                  <a:cubicBezTo>
                    <a:pt x="12196" y="9388"/>
                    <a:pt x="12273" y="9332"/>
                    <a:pt x="12326" y="9240"/>
                  </a:cubicBezTo>
                  <a:cubicBezTo>
                    <a:pt x="12409" y="9097"/>
                    <a:pt x="12433" y="8928"/>
                    <a:pt x="12459" y="8742"/>
                  </a:cubicBezTo>
                  <a:cubicBezTo>
                    <a:pt x="12478" y="8630"/>
                    <a:pt x="12495" y="8516"/>
                    <a:pt x="12526" y="8407"/>
                  </a:cubicBezTo>
                  <a:cubicBezTo>
                    <a:pt x="12604" y="8141"/>
                    <a:pt x="12817" y="7893"/>
                    <a:pt x="13084" y="7893"/>
                  </a:cubicBezTo>
                  <a:cubicBezTo>
                    <a:pt x="13102" y="7893"/>
                    <a:pt x="13121" y="7894"/>
                    <a:pt x="13140" y="7897"/>
                  </a:cubicBezTo>
                  <a:cubicBezTo>
                    <a:pt x="13278" y="7916"/>
                    <a:pt x="13383" y="7990"/>
                    <a:pt x="13481" y="8063"/>
                  </a:cubicBezTo>
                  <a:cubicBezTo>
                    <a:pt x="13519" y="8090"/>
                    <a:pt x="13555" y="8118"/>
                    <a:pt x="13598" y="8142"/>
                  </a:cubicBezTo>
                  <a:cubicBezTo>
                    <a:pt x="13655" y="8175"/>
                    <a:pt x="13727" y="8194"/>
                    <a:pt x="13788" y="8194"/>
                  </a:cubicBezTo>
                  <a:cubicBezTo>
                    <a:pt x="13805" y="8194"/>
                    <a:pt x="13821" y="8193"/>
                    <a:pt x="13836" y="8190"/>
                  </a:cubicBezTo>
                  <a:cubicBezTo>
                    <a:pt x="13869" y="8180"/>
                    <a:pt x="13888" y="8161"/>
                    <a:pt x="13900" y="8137"/>
                  </a:cubicBezTo>
                  <a:cubicBezTo>
                    <a:pt x="13936" y="8073"/>
                    <a:pt x="13891" y="7999"/>
                    <a:pt x="13791" y="7863"/>
                  </a:cubicBezTo>
                  <a:cubicBezTo>
                    <a:pt x="13731" y="7785"/>
                    <a:pt x="13662" y="7694"/>
                    <a:pt x="13636" y="7597"/>
                  </a:cubicBezTo>
                  <a:cubicBezTo>
                    <a:pt x="13621" y="7547"/>
                    <a:pt x="13619" y="7492"/>
                    <a:pt x="13631" y="7435"/>
                  </a:cubicBezTo>
                  <a:cubicBezTo>
                    <a:pt x="13643" y="7375"/>
                    <a:pt x="13667" y="7327"/>
                    <a:pt x="13698" y="7292"/>
                  </a:cubicBezTo>
                  <a:cubicBezTo>
                    <a:pt x="13803" y="7180"/>
                    <a:pt x="13991" y="7168"/>
                    <a:pt x="14148" y="7156"/>
                  </a:cubicBezTo>
                  <a:cubicBezTo>
                    <a:pt x="14310" y="7146"/>
                    <a:pt x="14472" y="7134"/>
                    <a:pt x="14553" y="7042"/>
                  </a:cubicBezTo>
                  <a:cubicBezTo>
                    <a:pt x="14589" y="7001"/>
                    <a:pt x="14603" y="6946"/>
                    <a:pt x="14591" y="6884"/>
                  </a:cubicBezTo>
                  <a:cubicBezTo>
                    <a:pt x="14574" y="6777"/>
                    <a:pt x="14489" y="6663"/>
                    <a:pt x="14386" y="6603"/>
                  </a:cubicBezTo>
                  <a:cubicBezTo>
                    <a:pt x="14286" y="6548"/>
                    <a:pt x="14169" y="6517"/>
                    <a:pt x="14050" y="6484"/>
                  </a:cubicBezTo>
                  <a:cubicBezTo>
                    <a:pt x="13945" y="6456"/>
                    <a:pt x="13841" y="6429"/>
                    <a:pt x="13741" y="6382"/>
                  </a:cubicBezTo>
                  <a:cubicBezTo>
                    <a:pt x="13579" y="6310"/>
                    <a:pt x="13445" y="6170"/>
                    <a:pt x="13393" y="6017"/>
                  </a:cubicBezTo>
                  <a:cubicBezTo>
                    <a:pt x="13352" y="5910"/>
                    <a:pt x="13357" y="5808"/>
                    <a:pt x="13405" y="5710"/>
                  </a:cubicBezTo>
                  <a:cubicBezTo>
                    <a:pt x="13490" y="5529"/>
                    <a:pt x="13662" y="5481"/>
                    <a:pt x="13817" y="5438"/>
                  </a:cubicBezTo>
                  <a:cubicBezTo>
                    <a:pt x="13957" y="5395"/>
                    <a:pt x="14079" y="5362"/>
                    <a:pt x="14150" y="5243"/>
                  </a:cubicBezTo>
                  <a:cubicBezTo>
                    <a:pt x="14229" y="5114"/>
                    <a:pt x="14250" y="4943"/>
                    <a:pt x="14210" y="4762"/>
                  </a:cubicBezTo>
                  <a:cubicBezTo>
                    <a:pt x="14203" y="4707"/>
                    <a:pt x="14174" y="4640"/>
                    <a:pt x="14150" y="4569"/>
                  </a:cubicBezTo>
                  <a:cubicBezTo>
                    <a:pt x="14079" y="4369"/>
                    <a:pt x="13995" y="4147"/>
                    <a:pt x="14096" y="3978"/>
                  </a:cubicBezTo>
                  <a:cubicBezTo>
                    <a:pt x="14146" y="3885"/>
                    <a:pt x="14238" y="3830"/>
                    <a:pt x="14372" y="3802"/>
                  </a:cubicBezTo>
                  <a:cubicBezTo>
                    <a:pt x="14405" y="3795"/>
                    <a:pt x="14438" y="3792"/>
                    <a:pt x="14471" y="3792"/>
                  </a:cubicBezTo>
                  <a:cubicBezTo>
                    <a:pt x="14617" y="3792"/>
                    <a:pt x="14759" y="3851"/>
                    <a:pt x="14882" y="3911"/>
                  </a:cubicBezTo>
                  <a:cubicBezTo>
                    <a:pt x="14905" y="3923"/>
                    <a:pt x="14936" y="3942"/>
                    <a:pt x="14977" y="3964"/>
                  </a:cubicBezTo>
                  <a:cubicBezTo>
                    <a:pt x="15328" y="4150"/>
                    <a:pt x="15567" y="4245"/>
                    <a:pt x="15690" y="4245"/>
                  </a:cubicBezTo>
                  <a:cubicBezTo>
                    <a:pt x="15722" y="4245"/>
                    <a:pt x="15746" y="4239"/>
                    <a:pt x="15763" y="4226"/>
                  </a:cubicBezTo>
                  <a:cubicBezTo>
                    <a:pt x="15894" y="4126"/>
                    <a:pt x="15863" y="3897"/>
                    <a:pt x="15780" y="3721"/>
                  </a:cubicBezTo>
                  <a:cubicBezTo>
                    <a:pt x="15763" y="3683"/>
                    <a:pt x="15742" y="3645"/>
                    <a:pt x="15723" y="3606"/>
                  </a:cubicBezTo>
                  <a:cubicBezTo>
                    <a:pt x="15634" y="3433"/>
                    <a:pt x="15541" y="3252"/>
                    <a:pt x="15568" y="3047"/>
                  </a:cubicBezTo>
                  <a:cubicBezTo>
                    <a:pt x="15589" y="2904"/>
                    <a:pt x="15658" y="2792"/>
                    <a:pt x="15734" y="2677"/>
                  </a:cubicBezTo>
                  <a:cubicBezTo>
                    <a:pt x="15873" y="2465"/>
                    <a:pt x="16013" y="2244"/>
                    <a:pt x="15877" y="1765"/>
                  </a:cubicBezTo>
                  <a:cubicBezTo>
                    <a:pt x="15846" y="1646"/>
                    <a:pt x="15799" y="1529"/>
                    <a:pt x="15742" y="1417"/>
                  </a:cubicBezTo>
                  <a:cubicBezTo>
                    <a:pt x="15727" y="1386"/>
                    <a:pt x="15711" y="1363"/>
                    <a:pt x="15696" y="1334"/>
                  </a:cubicBezTo>
                  <a:lnTo>
                    <a:pt x="15258" y="1291"/>
                  </a:lnTo>
                  <a:lnTo>
                    <a:pt x="13286" y="1105"/>
                  </a:lnTo>
                  <a:lnTo>
                    <a:pt x="12981" y="1074"/>
                  </a:lnTo>
                  <a:lnTo>
                    <a:pt x="8933" y="688"/>
                  </a:lnTo>
                  <a:lnTo>
                    <a:pt x="8309" y="629"/>
                  </a:lnTo>
                  <a:lnTo>
                    <a:pt x="5596" y="369"/>
                  </a:lnTo>
                  <a:lnTo>
                    <a:pt x="5296" y="338"/>
                  </a:lnTo>
                  <a:lnTo>
                    <a:pt x="1787" y="2"/>
                  </a:lnTo>
                  <a:cubicBezTo>
                    <a:pt x="1777" y="1"/>
                    <a:pt x="1767" y="1"/>
                    <a:pt x="1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5" name="Google Shape;1665;p23"/>
            <p:cNvSpPr/>
            <p:nvPr/>
          </p:nvSpPr>
          <p:spPr>
            <a:xfrm>
              <a:off x="2388247" y="2748075"/>
              <a:ext cx="254906" cy="188534"/>
            </a:xfrm>
            <a:custGeom>
              <a:avLst/>
              <a:gdLst/>
              <a:ahLst/>
              <a:cxnLst/>
              <a:rect l="l" t="t" r="r" b="b"/>
              <a:pathLst>
                <a:path w="6552" h="4846" extrusionOk="0">
                  <a:moveTo>
                    <a:pt x="1665" y="0"/>
                  </a:moveTo>
                  <a:cubicBezTo>
                    <a:pt x="1630" y="0"/>
                    <a:pt x="1598" y="10"/>
                    <a:pt x="1573" y="31"/>
                  </a:cubicBezTo>
                  <a:cubicBezTo>
                    <a:pt x="1547" y="50"/>
                    <a:pt x="1533" y="79"/>
                    <a:pt x="1537" y="107"/>
                  </a:cubicBezTo>
                  <a:cubicBezTo>
                    <a:pt x="1544" y="131"/>
                    <a:pt x="1561" y="162"/>
                    <a:pt x="1583" y="191"/>
                  </a:cubicBezTo>
                  <a:cubicBezTo>
                    <a:pt x="1592" y="205"/>
                    <a:pt x="1602" y="217"/>
                    <a:pt x="1609" y="234"/>
                  </a:cubicBezTo>
                  <a:cubicBezTo>
                    <a:pt x="1680" y="348"/>
                    <a:pt x="1666" y="436"/>
                    <a:pt x="1642" y="486"/>
                  </a:cubicBezTo>
                  <a:cubicBezTo>
                    <a:pt x="1606" y="562"/>
                    <a:pt x="1523" y="610"/>
                    <a:pt x="1402" y="627"/>
                  </a:cubicBezTo>
                  <a:cubicBezTo>
                    <a:pt x="1367" y="631"/>
                    <a:pt x="1333" y="633"/>
                    <a:pt x="1300" y="633"/>
                  </a:cubicBezTo>
                  <a:cubicBezTo>
                    <a:pt x="1118" y="633"/>
                    <a:pt x="951" y="574"/>
                    <a:pt x="785" y="519"/>
                  </a:cubicBezTo>
                  <a:cubicBezTo>
                    <a:pt x="635" y="468"/>
                    <a:pt x="491" y="418"/>
                    <a:pt x="349" y="418"/>
                  </a:cubicBezTo>
                  <a:cubicBezTo>
                    <a:pt x="294" y="418"/>
                    <a:pt x="239" y="425"/>
                    <a:pt x="184" y="443"/>
                  </a:cubicBezTo>
                  <a:cubicBezTo>
                    <a:pt x="72" y="479"/>
                    <a:pt x="1" y="581"/>
                    <a:pt x="13" y="689"/>
                  </a:cubicBezTo>
                  <a:cubicBezTo>
                    <a:pt x="29" y="831"/>
                    <a:pt x="172" y="886"/>
                    <a:pt x="403" y="965"/>
                  </a:cubicBezTo>
                  <a:cubicBezTo>
                    <a:pt x="606" y="1034"/>
                    <a:pt x="835" y="1108"/>
                    <a:pt x="935" y="1313"/>
                  </a:cubicBezTo>
                  <a:cubicBezTo>
                    <a:pt x="1030" y="1510"/>
                    <a:pt x="949" y="1715"/>
                    <a:pt x="877" y="1896"/>
                  </a:cubicBezTo>
                  <a:cubicBezTo>
                    <a:pt x="818" y="2051"/>
                    <a:pt x="761" y="2196"/>
                    <a:pt x="804" y="2325"/>
                  </a:cubicBezTo>
                  <a:cubicBezTo>
                    <a:pt x="827" y="2397"/>
                    <a:pt x="875" y="2451"/>
                    <a:pt x="949" y="2487"/>
                  </a:cubicBezTo>
                  <a:cubicBezTo>
                    <a:pt x="1019" y="2521"/>
                    <a:pt x="1109" y="2538"/>
                    <a:pt x="1207" y="2538"/>
                  </a:cubicBezTo>
                  <a:cubicBezTo>
                    <a:pt x="1309" y="2538"/>
                    <a:pt x="1420" y="2519"/>
                    <a:pt x="1525" y="2480"/>
                  </a:cubicBezTo>
                  <a:cubicBezTo>
                    <a:pt x="1594" y="2456"/>
                    <a:pt x="1668" y="2425"/>
                    <a:pt x="1737" y="2397"/>
                  </a:cubicBezTo>
                  <a:cubicBezTo>
                    <a:pt x="1895" y="2329"/>
                    <a:pt x="2057" y="2261"/>
                    <a:pt x="2207" y="2261"/>
                  </a:cubicBezTo>
                  <a:cubicBezTo>
                    <a:pt x="2286" y="2261"/>
                    <a:pt x="2361" y="2280"/>
                    <a:pt x="2431" y="2327"/>
                  </a:cubicBezTo>
                  <a:cubicBezTo>
                    <a:pt x="2590" y="2439"/>
                    <a:pt x="2578" y="2651"/>
                    <a:pt x="2566" y="2823"/>
                  </a:cubicBezTo>
                  <a:cubicBezTo>
                    <a:pt x="2559" y="2887"/>
                    <a:pt x="2557" y="2947"/>
                    <a:pt x="2562" y="2992"/>
                  </a:cubicBezTo>
                  <a:cubicBezTo>
                    <a:pt x="2590" y="3221"/>
                    <a:pt x="2681" y="3359"/>
                    <a:pt x="2836" y="3411"/>
                  </a:cubicBezTo>
                  <a:cubicBezTo>
                    <a:pt x="2880" y="3429"/>
                    <a:pt x="2923" y="3436"/>
                    <a:pt x="2964" y="3436"/>
                  </a:cubicBezTo>
                  <a:cubicBezTo>
                    <a:pt x="3085" y="3436"/>
                    <a:pt x="3192" y="3369"/>
                    <a:pt x="3310" y="3292"/>
                  </a:cubicBezTo>
                  <a:cubicBezTo>
                    <a:pt x="3348" y="3268"/>
                    <a:pt x="3383" y="3245"/>
                    <a:pt x="3424" y="3226"/>
                  </a:cubicBezTo>
                  <a:cubicBezTo>
                    <a:pt x="3522" y="3168"/>
                    <a:pt x="3646" y="3124"/>
                    <a:pt x="3765" y="3124"/>
                  </a:cubicBezTo>
                  <a:cubicBezTo>
                    <a:pt x="3863" y="3124"/>
                    <a:pt x="3958" y="3154"/>
                    <a:pt x="4034" y="3230"/>
                  </a:cubicBezTo>
                  <a:cubicBezTo>
                    <a:pt x="4151" y="3349"/>
                    <a:pt x="4153" y="3523"/>
                    <a:pt x="4158" y="3673"/>
                  </a:cubicBezTo>
                  <a:cubicBezTo>
                    <a:pt x="4162" y="3838"/>
                    <a:pt x="4167" y="3940"/>
                    <a:pt x="4248" y="3981"/>
                  </a:cubicBezTo>
                  <a:cubicBezTo>
                    <a:pt x="4271" y="3992"/>
                    <a:pt x="4298" y="3996"/>
                    <a:pt x="4328" y="3996"/>
                  </a:cubicBezTo>
                  <a:cubicBezTo>
                    <a:pt x="4360" y="3996"/>
                    <a:pt x="4397" y="3992"/>
                    <a:pt x="4436" y="3988"/>
                  </a:cubicBezTo>
                  <a:cubicBezTo>
                    <a:pt x="4481" y="3981"/>
                    <a:pt x="4526" y="3973"/>
                    <a:pt x="4572" y="3973"/>
                  </a:cubicBezTo>
                  <a:cubicBezTo>
                    <a:pt x="4587" y="3973"/>
                    <a:pt x="4602" y="3974"/>
                    <a:pt x="4617" y="3976"/>
                  </a:cubicBezTo>
                  <a:cubicBezTo>
                    <a:pt x="4858" y="4000"/>
                    <a:pt x="4929" y="4186"/>
                    <a:pt x="4989" y="4338"/>
                  </a:cubicBezTo>
                  <a:cubicBezTo>
                    <a:pt x="5025" y="4429"/>
                    <a:pt x="5056" y="4514"/>
                    <a:pt x="5118" y="4562"/>
                  </a:cubicBezTo>
                  <a:cubicBezTo>
                    <a:pt x="5170" y="4602"/>
                    <a:pt x="5239" y="4625"/>
                    <a:pt x="5308" y="4625"/>
                  </a:cubicBezTo>
                  <a:cubicBezTo>
                    <a:pt x="5341" y="4625"/>
                    <a:pt x="5373" y="4620"/>
                    <a:pt x="5404" y="4610"/>
                  </a:cubicBezTo>
                  <a:cubicBezTo>
                    <a:pt x="5427" y="4600"/>
                    <a:pt x="5451" y="4591"/>
                    <a:pt x="5475" y="4579"/>
                  </a:cubicBezTo>
                  <a:cubicBezTo>
                    <a:pt x="5532" y="4552"/>
                    <a:pt x="5596" y="4526"/>
                    <a:pt x="5668" y="4526"/>
                  </a:cubicBezTo>
                  <a:cubicBezTo>
                    <a:pt x="5687" y="4526"/>
                    <a:pt x="5704" y="4529"/>
                    <a:pt x="5723" y="4531"/>
                  </a:cubicBezTo>
                  <a:cubicBezTo>
                    <a:pt x="5830" y="4552"/>
                    <a:pt x="5894" y="4633"/>
                    <a:pt x="5951" y="4702"/>
                  </a:cubicBezTo>
                  <a:cubicBezTo>
                    <a:pt x="5975" y="4729"/>
                    <a:pt x="5992" y="4753"/>
                    <a:pt x="6013" y="4774"/>
                  </a:cubicBezTo>
                  <a:cubicBezTo>
                    <a:pt x="6064" y="4820"/>
                    <a:pt x="6135" y="4845"/>
                    <a:pt x="6206" y="4845"/>
                  </a:cubicBezTo>
                  <a:cubicBezTo>
                    <a:pt x="6252" y="4845"/>
                    <a:pt x="6298" y="4835"/>
                    <a:pt x="6337" y="4812"/>
                  </a:cubicBezTo>
                  <a:cubicBezTo>
                    <a:pt x="6449" y="4750"/>
                    <a:pt x="6492" y="4631"/>
                    <a:pt x="6509" y="4538"/>
                  </a:cubicBezTo>
                  <a:cubicBezTo>
                    <a:pt x="6552" y="4290"/>
                    <a:pt x="6466" y="4002"/>
                    <a:pt x="6359" y="3873"/>
                  </a:cubicBezTo>
                  <a:cubicBezTo>
                    <a:pt x="6335" y="3845"/>
                    <a:pt x="6294" y="3809"/>
                    <a:pt x="6249" y="3773"/>
                  </a:cubicBezTo>
                  <a:cubicBezTo>
                    <a:pt x="6094" y="3635"/>
                    <a:pt x="5861" y="3428"/>
                    <a:pt x="6023" y="3187"/>
                  </a:cubicBezTo>
                  <a:cubicBezTo>
                    <a:pt x="6049" y="3147"/>
                    <a:pt x="6092" y="3111"/>
                    <a:pt x="6142" y="3073"/>
                  </a:cubicBezTo>
                  <a:cubicBezTo>
                    <a:pt x="6180" y="3040"/>
                    <a:pt x="6273" y="2966"/>
                    <a:pt x="6275" y="2937"/>
                  </a:cubicBezTo>
                  <a:cubicBezTo>
                    <a:pt x="6275" y="2937"/>
                    <a:pt x="6271" y="2928"/>
                    <a:pt x="6252" y="2916"/>
                  </a:cubicBezTo>
                  <a:cubicBezTo>
                    <a:pt x="6223" y="2894"/>
                    <a:pt x="6182" y="2880"/>
                    <a:pt x="6144" y="2861"/>
                  </a:cubicBezTo>
                  <a:cubicBezTo>
                    <a:pt x="6061" y="2825"/>
                    <a:pt x="5966" y="2787"/>
                    <a:pt x="5906" y="2687"/>
                  </a:cubicBezTo>
                  <a:cubicBezTo>
                    <a:pt x="5835" y="2563"/>
                    <a:pt x="5873" y="2456"/>
                    <a:pt x="5904" y="2378"/>
                  </a:cubicBezTo>
                  <a:cubicBezTo>
                    <a:pt x="5925" y="2320"/>
                    <a:pt x="5937" y="2289"/>
                    <a:pt x="5925" y="2261"/>
                  </a:cubicBezTo>
                  <a:cubicBezTo>
                    <a:pt x="5920" y="2251"/>
                    <a:pt x="5918" y="2249"/>
                    <a:pt x="5916" y="2246"/>
                  </a:cubicBezTo>
                  <a:cubicBezTo>
                    <a:pt x="5866" y="2263"/>
                    <a:pt x="5756" y="2404"/>
                    <a:pt x="5720" y="2451"/>
                  </a:cubicBezTo>
                  <a:cubicBezTo>
                    <a:pt x="5680" y="2504"/>
                    <a:pt x="5658" y="2532"/>
                    <a:pt x="5637" y="2549"/>
                  </a:cubicBezTo>
                  <a:cubicBezTo>
                    <a:pt x="5566" y="2604"/>
                    <a:pt x="5483" y="2634"/>
                    <a:pt x="5403" y="2634"/>
                  </a:cubicBezTo>
                  <a:cubicBezTo>
                    <a:pt x="5359" y="2634"/>
                    <a:pt x="5316" y="2625"/>
                    <a:pt x="5277" y="2606"/>
                  </a:cubicBezTo>
                  <a:cubicBezTo>
                    <a:pt x="5101" y="2523"/>
                    <a:pt x="5101" y="2349"/>
                    <a:pt x="5101" y="2225"/>
                  </a:cubicBezTo>
                  <a:cubicBezTo>
                    <a:pt x="5101" y="2118"/>
                    <a:pt x="5096" y="2063"/>
                    <a:pt x="5053" y="2037"/>
                  </a:cubicBezTo>
                  <a:cubicBezTo>
                    <a:pt x="5025" y="2018"/>
                    <a:pt x="5000" y="2008"/>
                    <a:pt x="4975" y="2008"/>
                  </a:cubicBezTo>
                  <a:cubicBezTo>
                    <a:pt x="4921" y="2008"/>
                    <a:pt x="4867" y="2054"/>
                    <a:pt x="4782" y="2139"/>
                  </a:cubicBezTo>
                  <a:cubicBezTo>
                    <a:pt x="4703" y="2216"/>
                    <a:pt x="4620" y="2297"/>
                    <a:pt x="4510" y="2311"/>
                  </a:cubicBezTo>
                  <a:cubicBezTo>
                    <a:pt x="4494" y="2313"/>
                    <a:pt x="4478" y="2315"/>
                    <a:pt x="4463" y="2315"/>
                  </a:cubicBezTo>
                  <a:cubicBezTo>
                    <a:pt x="4346" y="2315"/>
                    <a:pt x="4233" y="2247"/>
                    <a:pt x="4177" y="2144"/>
                  </a:cubicBezTo>
                  <a:cubicBezTo>
                    <a:pt x="4122" y="2046"/>
                    <a:pt x="4115" y="1949"/>
                    <a:pt x="4105" y="1853"/>
                  </a:cubicBezTo>
                  <a:cubicBezTo>
                    <a:pt x="4093" y="1751"/>
                    <a:pt x="4084" y="1668"/>
                    <a:pt x="4031" y="1591"/>
                  </a:cubicBezTo>
                  <a:cubicBezTo>
                    <a:pt x="3951" y="1484"/>
                    <a:pt x="3828" y="1456"/>
                    <a:pt x="3681" y="1456"/>
                  </a:cubicBezTo>
                  <a:cubicBezTo>
                    <a:pt x="3602" y="1456"/>
                    <a:pt x="3517" y="1464"/>
                    <a:pt x="3426" y="1472"/>
                  </a:cubicBezTo>
                  <a:cubicBezTo>
                    <a:pt x="3330" y="1481"/>
                    <a:pt x="3232" y="1490"/>
                    <a:pt x="3136" y="1490"/>
                  </a:cubicBezTo>
                  <a:cubicBezTo>
                    <a:pt x="3018" y="1490"/>
                    <a:pt x="2903" y="1476"/>
                    <a:pt x="2795" y="1432"/>
                  </a:cubicBezTo>
                  <a:cubicBezTo>
                    <a:pt x="2459" y="1294"/>
                    <a:pt x="2342" y="984"/>
                    <a:pt x="2233" y="686"/>
                  </a:cubicBezTo>
                  <a:cubicBezTo>
                    <a:pt x="2128" y="412"/>
                    <a:pt x="2033" y="150"/>
                    <a:pt x="1771" y="26"/>
                  </a:cubicBezTo>
                  <a:cubicBezTo>
                    <a:pt x="1735" y="9"/>
                    <a:pt x="1699" y="0"/>
                    <a:pt x="1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6" name="Google Shape;1666;p23"/>
            <p:cNvSpPr/>
            <p:nvPr/>
          </p:nvSpPr>
          <p:spPr>
            <a:xfrm>
              <a:off x="2653890" y="2620311"/>
              <a:ext cx="137840" cy="212655"/>
            </a:xfrm>
            <a:custGeom>
              <a:avLst/>
              <a:gdLst/>
              <a:ahLst/>
              <a:cxnLst/>
              <a:rect l="l" t="t" r="r" b="b"/>
              <a:pathLst>
                <a:path w="3543" h="5466" extrusionOk="0">
                  <a:moveTo>
                    <a:pt x="2433" y="1"/>
                  </a:moveTo>
                  <a:cubicBezTo>
                    <a:pt x="2280" y="1"/>
                    <a:pt x="2125" y="91"/>
                    <a:pt x="2034" y="235"/>
                  </a:cubicBezTo>
                  <a:cubicBezTo>
                    <a:pt x="1965" y="345"/>
                    <a:pt x="1980" y="437"/>
                    <a:pt x="1994" y="559"/>
                  </a:cubicBezTo>
                  <a:cubicBezTo>
                    <a:pt x="2006" y="661"/>
                    <a:pt x="2020" y="773"/>
                    <a:pt x="1975" y="900"/>
                  </a:cubicBezTo>
                  <a:cubicBezTo>
                    <a:pt x="1891" y="1150"/>
                    <a:pt x="1658" y="1174"/>
                    <a:pt x="1467" y="1190"/>
                  </a:cubicBezTo>
                  <a:cubicBezTo>
                    <a:pt x="1348" y="1202"/>
                    <a:pt x="1236" y="1214"/>
                    <a:pt x="1189" y="1274"/>
                  </a:cubicBezTo>
                  <a:cubicBezTo>
                    <a:pt x="1158" y="1314"/>
                    <a:pt x="1148" y="1381"/>
                    <a:pt x="1160" y="1476"/>
                  </a:cubicBezTo>
                  <a:cubicBezTo>
                    <a:pt x="1170" y="1543"/>
                    <a:pt x="1210" y="1602"/>
                    <a:pt x="1255" y="1662"/>
                  </a:cubicBezTo>
                  <a:cubicBezTo>
                    <a:pt x="1303" y="1726"/>
                    <a:pt x="1355" y="1798"/>
                    <a:pt x="1370" y="1891"/>
                  </a:cubicBezTo>
                  <a:cubicBezTo>
                    <a:pt x="1403" y="2076"/>
                    <a:pt x="1284" y="2176"/>
                    <a:pt x="1198" y="2250"/>
                  </a:cubicBezTo>
                  <a:cubicBezTo>
                    <a:pt x="1160" y="2284"/>
                    <a:pt x="1124" y="2317"/>
                    <a:pt x="1105" y="2346"/>
                  </a:cubicBezTo>
                  <a:cubicBezTo>
                    <a:pt x="1086" y="2381"/>
                    <a:pt x="1091" y="2436"/>
                    <a:pt x="1096" y="2496"/>
                  </a:cubicBezTo>
                  <a:cubicBezTo>
                    <a:pt x="1105" y="2593"/>
                    <a:pt x="1117" y="2724"/>
                    <a:pt x="1008" y="2817"/>
                  </a:cubicBezTo>
                  <a:cubicBezTo>
                    <a:pt x="956" y="2861"/>
                    <a:pt x="897" y="2871"/>
                    <a:pt x="842" y="2871"/>
                  </a:cubicBezTo>
                  <a:cubicBezTo>
                    <a:pt x="818" y="2871"/>
                    <a:pt x="796" y="2869"/>
                    <a:pt x="774" y="2867"/>
                  </a:cubicBezTo>
                  <a:cubicBezTo>
                    <a:pt x="756" y="2866"/>
                    <a:pt x="740" y="2865"/>
                    <a:pt x="724" y="2865"/>
                  </a:cubicBezTo>
                  <a:cubicBezTo>
                    <a:pt x="709" y="2865"/>
                    <a:pt x="696" y="2866"/>
                    <a:pt x="684" y="2870"/>
                  </a:cubicBezTo>
                  <a:cubicBezTo>
                    <a:pt x="588" y="2893"/>
                    <a:pt x="557" y="3048"/>
                    <a:pt x="569" y="3151"/>
                  </a:cubicBezTo>
                  <a:cubicBezTo>
                    <a:pt x="572" y="3184"/>
                    <a:pt x="579" y="3215"/>
                    <a:pt x="584" y="3251"/>
                  </a:cubicBezTo>
                  <a:cubicBezTo>
                    <a:pt x="605" y="3377"/>
                    <a:pt x="627" y="3520"/>
                    <a:pt x="565" y="3653"/>
                  </a:cubicBezTo>
                  <a:cubicBezTo>
                    <a:pt x="507" y="3775"/>
                    <a:pt x="400" y="3846"/>
                    <a:pt x="298" y="3915"/>
                  </a:cubicBezTo>
                  <a:cubicBezTo>
                    <a:pt x="243" y="3951"/>
                    <a:pt x="191" y="3987"/>
                    <a:pt x="150" y="4030"/>
                  </a:cubicBezTo>
                  <a:cubicBezTo>
                    <a:pt x="36" y="4142"/>
                    <a:pt x="0" y="4328"/>
                    <a:pt x="60" y="4473"/>
                  </a:cubicBezTo>
                  <a:cubicBezTo>
                    <a:pt x="119" y="4618"/>
                    <a:pt x="281" y="4723"/>
                    <a:pt x="436" y="4723"/>
                  </a:cubicBezTo>
                  <a:cubicBezTo>
                    <a:pt x="453" y="4723"/>
                    <a:pt x="472" y="4721"/>
                    <a:pt x="486" y="4721"/>
                  </a:cubicBezTo>
                  <a:cubicBezTo>
                    <a:pt x="505" y="4716"/>
                    <a:pt x="524" y="4716"/>
                    <a:pt x="546" y="4716"/>
                  </a:cubicBezTo>
                  <a:cubicBezTo>
                    <a:pt x="660" y="4716"/>
                    <a:pt x="805" y="4747"/>
                    <a:pt x="853" y="4971"/>
                  </a:cubicBezTo>
                  <a:cubicBezTo>
                    <a:pt x="865" y="5023"/>
                    <a:pt x="862" y="5080"/>
                    <a:pt x="843" y="5142"/>
                  </a:cubicBezTo>
                  <a:cubicBezTo>
                    <a:pt x="829" y="5204"/>
                    <a:pt x="839" y="5271"/>
                    <a:pt x="877" y="5330"/>
                  </a:cubicBezTo>
                  <a:cubicBezTo>
                    <a:pt x="915" y="5392"/>
                    <a:pt x="981" y="5440"/>
                    <a:pt x="1046" y="5459"/>
                  </a:cubicBezTo>
                  <a:cubicBezTo>
                    <a:pt x="1065" y="5463"/>
                    <a:pt x="1084" y="5465"/>
                    <a:pt x="1103" y="5465"/>
                  </a:cubicBezTo>
                  <a:cubicBezTo>
                    <a:pt x="1199" y="5465"/>
                    <a:pt x="1293" y="5412"/>
                    <a:pt x="1341" y="5330"/>
                  </a:cubicBezTo>
                  <a:cubicBezTo>
                    <a:pt x="1346" y="5318"/>
                    <a:pt x="1355" y="5304"/>
                    <a:pt x="1363" y="5285"/>
                  </a:cubicBezTo>
                  <a:cubicBezTo>
                    <a:pt x="1399" y="5202"/>
                    <a:pt x="1469" y="5046"/>
                    <a:pt x="1622" y="5046"/>
                  </a:cubicBezTo>
                  <a:cubicBezTo>
                    <a:pt x="1628" y="5046"/>
                    <a:pt x="1633" y="5047"/>
                    <a:pt x="1639" y="5047"/>
                  </a:cubicBezTo>
                  <a:cubicBezTo>
                    <a:pt x="1739" y="5056"/>
                    <a:pt x="1784" y="5128"/>
                    <a:pt x="1815" y="5173"/>
                  </a:cubicBezTo>
                  <a:lnTo>
                    <a:pt x="1827" y="5190"/>
                  </a:lnTo>
                  <a:cubicBezTo>
                    <a:pt x="1875" y="5263"/>
                    <a:pt x="1964" y="5308"/>
                    <a:pt x="2052" y="5308"/>
                  </a:cubicBezTo>
                  <a:cubicBezTo>
                    <a:pt x="2074" y="5308"/>
                    <a:pt x="2095" y="5305"/>
                    <a:pt x="2115" y="5299"/>
                  </a:cubicBezTo>
                  <a:cubicBezTo>
                    <a:pt x="2220" y="5273"/>
                    <a:pt x="2304" y="5168"/>
                    <a:pt x="2315" y="5061"/>
                  </a:cubicBezTo>
                  <a:cubicBezTo>
                    <a:pt x="2323" y="4973"/>
                    <a:pt x="2285" y="4878"/>
                    <a:pt x="2244" y="4775"/>
                  </a:cubicBezTo>
                  <a:cubicBezTo>
                    <a:pt x="2189" y="4644"/>
                    <a:pt x="2127" y="4497"/>
                    <a:pt x="2173" y="4332"/>
                  </a:cubicBezTo>
                  <a:cubicBezTo>
                    <a:pt x="2204" y="4213"/>
                    <a:pt x="2292" y="4125"/>
                    <a:pt x="2401" y="4096"/>
                  </a:cubicBezTo>
                  <a:cubicBezTo>
                    <a:pt x="2423" y="4091"/>
                    <a:pt x="2444" y="4089"/>
                    <a:pt x="2464" y="4089"/>
                  </a:cubicBezTo>
                  <a:cubicBezTo>
                    <a:pt x="2552" y="4089"/>
                    <a:pt x="2617" y="4135"/>
                    <a:pt x="2668" y="4168"/>
                  </a:cubicBezTo>
                  <a:cubicBezTo>
                    <a:pt x="2692" y="4187"/>
                    <a:pt x="2716" y="4201"/>
                    <a:pt x="2737" y="4211"/>
                  </a:cubicBezTo>
                  <a:cubicBezTo>
                    <a:pt x="2755" y="4219"/>
                    <a:pt x="2773" y="4223"/>
                    <a:pt x="2791" y="4223"/>
                  </a:cubicBezTo>
                  <a:cubicBezTo>
                    <a:pt x="2821" y="4223"/>
                    <a:pt x="2851" y="4212"/>
                    <a:pt x="2882" y="4189"/>
                  </a:cubicBezTo>
                  <a:cubicBezTo>
                    <a:pt x="2966" y="4137"/>
                    <a:pt x="3030" y="4030"/>
                    <a:pt x="3032" y="3927"/>
                  </a:cubicBezTo>
                  <a:cubicBezTo>
                    <a:pt x="3037" y="3792"/>
                    <a:pt x="2987" y="3656"/>
                    <a:pt x="2930" y="3513"/>
                  </a:cubicBezTo>
                  <a:cubicBezTo>
                    <a:pt x="2906" y="3453"/>
                    <a:pt x="2887" y="3391"/>
                    <a:pt x="2866" y="3332"/>
                  </a:cubicBezTo>
                  <a:cubicBezTo>
                    <a:pt x="2794" y="3096"/>
                    <a:pt x="2794" y="2791"/>
                    <a:pt x="3011" y="2631"/>
                  </a:cubicBezTo>
                  <a:cubicBezTo>
                    <a:pt x="3085" y="2579"/>
                    <a:pt x="3173" y="2555"/>
                    <a:pt x="3252" y="2531"/>
                  </a:cubicBezTo>
                  <a:cubicBezTo>
                    <a:pt x="3376" y="2498"/>
                    <a:pt x="3452" y="2472"/>
                    <a:pt x="3497" y="2388"/>
                  </a:cubicBezTo>
                  <a:cubicBezTo>
                    <a:pt x="3540" y="2319"/>
                    <a:pt x="3542" y="2248"/>
                    <a:pt x="3507" y="2184"/>
                  </a:cubicBezTo>
                  <a:cubicBezTo>
                    <a:pt x="3461" y="2091"/>
                    <a:pt x="3356" y="2019"/>
                    <a:pt x="3249" y="2000"/>
                  </a:cubicBezTo>
                  <a:cubicBezTo>
                    <a:pt x="3240" y="1998"/>
                    <a:pt x="3231" y="1998"/>
                    <a:pt x="3221" y="1998"/>
                  </a:cubicBezTo>
                  <a:cubicBezTo>
                    <a:pt x="3160" y="1998"/>
                    <a:pt x="3079" y="2026"/>
                    <a:pt x="2997" y="2055"/>
                  </a:cubicBezTo>
                  <a:cubicBezTo>
                    <a:pt x="2907" y="2085"/>
                    <a:pt x="2801" y="2120"/>
                    <a:pt x="2701" y="2120"/>
                  </a:cubicBezTo>
                  <a:cubicBezTo>
                    <a:pt x="2602" y="2120"/>
                    <a:pt x="2509" y="2085"/>
                    <a:pt x="2444" y="1976"/>
                  </a:cubicBezTo>
                  <a:cubicBezTo>
                    <a:pt x="2315" y="1760"/>
                    <a:pt x="2482" y="1602"/>
                    <a:pt x="2592" y="1493"/>
                  </a:cubicBezTo>
                  <a:cubicBezTo>
                    <a:pt x="2618" y="1464"/>
                    <a:pt x="2647" y="1440"/>
                    <a:pt x="2666" y="1417"/>
                  </a:cubicBezTo>
                  <a:cubicBezTo>
                    <a:pt x="2849" y="1202"/>
                    <a:pt x="2968" y="914"/>
                    <a:pt x="2971" y="671"/>
                  </a:cubicBezTo>
                  <a:cubicBezTo>
                    <a:pt x="2980" y="376"/>
                    <a:pt x="2782" y="40"/>
                    <a:pt x="2482" y="4"/>
                  </a:cubicBezTo>
                  <a:cubicBezTo>
                    <a:pt x="2466" y="2"/>
                    <a:pt x="2450" y="1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7" name="Google Shape;1667;p23"/>
            <p:cNvSpPr/>
            <p:nvPr/>
          </p:nvSpPr>
          <p:spPr>
            <a:xfrm>
              <a:off x="2517723" y="2614203"/>
              <a:ext cx="117843" cy="152936"/>
            </a:xfrm>
            <a:custGeom>
              <a:avLst/>
              <a:gdLst/>
              <a:ahLst/>
              <a:cxnLst/>
              <a:rect l="l" t="t" r="r" b="b"/>
              <a:pathLst>
                <a:path w="3029" h="3931" extrusionOk="0">
                  <a:moveTo>
                    <a:pt x="2719" y="1"/>
                  </a:moveTo>
                  <a:cubicBezTo>
                    <a:pt x="2628" y="1"/>
                    <a:pt x="2521" y="24"/>
                    <a:pt x="2435" y="56"/>
                  </a:cubicBezTo>
                  <a:cubicBezTo>
                    <a:pt x="2233" y="137"/>
                    <a:pt x="2123" y="309"/>
                    <a:pt x="2023" y="463"/>
                  </a:cubicBezTo>
                  <a:cubicBezTo>
                    <a:pt x="1930" y="609"/>
                    <a:pt x="1846" y="746"/>
                    <a:pt x="1695" y="746"/>
                  </a:cubicBezTo>
                  <a:cubicBezTo>
                    <a:pt x="1688" y="746"/>
                    <a:pt x="1681" y="745"/>
                    <a:pt x="1673" y="745"/>
                  </a:cubicBezTo>
                  <a:cubicBezTo>
                    <a:pt x="1575" y="735"/>
                    <a:pt x="1511" y="673"/>
                    <a:pt x="1456" y="616"/>
                  </a:cubicBezTo>
                  <a:cubicBezTo>
                    <a:pt x="1399" y="559"/>
                    <a:pt x="1351" y="511"/>
                    <a:pt x="1266" y="506"/>
                  </a:cubicBezTo>
                  <a:cubicBezTo>
                    <a:pt x="1259" y="505"/>
                    <a:pt x="1253" y="505"/>
                    <a:pt x="1246" y="505"/>
                  </a:cubicBezTo>
                  <a:cubicBezTo>
                    <a:pt x="1207" y="505"/>
                    <a:pt x="1165" y="522"/>
                    <a:pt x="1116" y="547"/>
                  </a:cubicBezTo>
                  <a:cubicBezTo>
                    <a:pt x="1051" y="585"/>
                    <a:pt x="1032" y="661"/>
                    <a:pt x="1008" y="780"/>
                  </a:cubicBezTo>
                  <a:cubicBezTo>
                    <a:pt x="994" y="852"/>
                    <a:pt x="980" y="926"/>
                    <a:pt x="946" y="995"/>
                  </a:cubicBezTo>
                  <a:cubicBezTo>
                    <a:pt x="872" y="1135"/>
                    <a:pt x="768" y="1169"/>
                    <a:pt x="674" y="1169"/>
                  </a:cubicBezTo>
                  <a:cubicBezTo>
                    <a:pt x="629" y="1169"/>
                    <a:pt x="587" y="1161"/>
                    <a:pt x="551" y="1154"/>
                  </a:cubicBezTo>
                  <a:cubicBezTo>
                    <a:pt x="510" y="1148"/>
                    <a:pt x="477" y="1144"/>
                    <a:pt x="448" y="1144"/>
                  </a:cubicBezTo>
                  <a:cubicBezTo>
                    <a:pt x="407" y="1144"/>
                    <a:pt x="375" y="1153"/>
                    <a:pt x="341" y="1180"/>
                  </a:cubicBezTo>
                  <a:cubicBezTo>
                    <a:pt x="279" y="1235"/>
                    <a:pt x="277" y="1311"/>
                    <a:pt x="277" y="1431"/>
                  </a:cubicBezTo>
                  <a:cubicBezTo>
                    <a:pt x="277" y="1550"/>
                    <a:pt x="275" y="1688"/>
                    <a:pt x="179" y="1807"/>
                  </a:cubicBezTo>
                  <a:cubicBezTo>
                    <a:pt x="156" y="1836"/>
                    <a:pt x="132" y="1859"/>
                    <a:pt x="108" y="1888"/>
                  </a:cubicBezTo>
                  <a:cubicBezTo>
                    <a:pt x="32" y="1967"/>
                    <a:pt x="1" y="2002"/>
                    <a:pt x="27" y="2086"/>
                  </a:cubicBezTo>
                  <a:cubicBezTo>
                    <a:pt x="50" y="2163"/>
                    <a:pt x="133" y="2222"/>
                    <a:pt x="213" y="2222"/>
                  </a:cubicBezTo>
                  <a:cubicBezTo>
                    <a:pt x="214" y="2222"/>
                    <a:pt x="216" y="2222"/>
                    <a:pt x="217" y="2221"/>
                  </a:cubicBezTo>
                  <a:cubicBezTo>
                    <a:pt x="241" y="2217"/>
                    <a:pt x="267" y="2212"/>
                    <a:pt x="298" y="2205"/>
                  </a:cubicBezTo>
                  <a:cubicBezTo>
                    <a:pt x="339" y="2193"/>
                    <a:pt x="387" y="2186"/>
                    <a:pt x="437" y="2186"/>
                  </a:cubicBezTo>
                  <a:cubicBezTo>
                    <a:pt x="484" y="2186"/>
                    <a:pt x="532" y="2198"/>
                    <a:pt x="577" y="2226"/>
                  </a:cubicBezTo>
                  <a:cubicBezTo>
                    <a:pt x="641" y="2271"/>
                    <a:pt x="680" y="2324"/>
                    <a:pt x="680" y="2383"/>
                  </a:cubicBezTo>
                  <a:cubicBezTo>
                    <a:pt x="682" y="2498"/>
                    <a:pt x="568" y="2572"/>
                    <a:pt x="453" y="2653"/>
                  </a:cubicBezTo>
                  <a:cubicBezTo>
                    <a:pt x="401" y="2686"/>
                    <a:pt x="313" y="2750"/>
                    <a:pt x="301" y="2777"/>
                  </a:cubicBezTo>
                  <a:cubicBezTo>
                    <a:pt x="287" y="2841"/>
                    <a:pt x="313" y="2915"/>
                    <a:pt x="363" y="2950"/>
                  </a:cubicBezTo>
                  <a:cubicBezTo>
                    <a:pt x="406" y="2984"/>
                    <a:pt x="465" y="2996"/>
                    <a:pt x="527" y="3012"/>
                  </a:cubicBezTo>
                  <a:cubicBezTo>
                    <a:pt x="613" y="3034"/>
                    <a:pt x="708" y="3058"/>
                    <a:pt x="784" y="3131"/>
                  </a:cubicBezTo>
                  <a:cubicBezTo>
                    <a:pt x="911" y="3253"/>
                    <a:pt x="875" y="3415"/>
                    <a:pt x="849" y="3558"/>
                  </a:cubicBezTo>
                  <a:cubicBezTo>
                    <a:pt x="818" y="3701"/>
                    <a:pt x="806" y="3789"/>
                    <a:pt x="865" y="3858"/>
                  </a:cubicBezTo>
                  <a:cubicBezTo>
                    <a:pt x="905" y="3906"/>
                    <a:pt x="968" y="3930"/>
                    <a:pt x="1034" y="3930"/>
                  </a:cubicBezTo>
                  <a:cubicBezTo>
                    <a:pt x="1048" y="3930"/>
                    <a:pt x="1061" y="3929"/>
                    <a:pt x="1075" y="3927"/>
                  </a:cubicBezTo>
                  <a:cubicBezTo>
                    <a:pt x="1261" y="3894"/>
                    <a:pt x="1294" y="3794"/>
                    <a:pt x="1332" y="3603"/>
                  </a:cubicBezTo>
                  <a:cubicBezTo>
                    <a:pt x="1356" y="3491"/>
                    <a:pt x="1380" y="3370"/>
                    <a:pt x="1463" y="3265"/>
                  </a:cubicBezTo>
                  <a:cubicBezTo>
                    <a:pt x="1556" y="3143"/>
                    <a:pt x="1685" y="3108"/>
                    <a:pt x="1797" y="3072"/>
                  </a:cubicBezTo>
                  <a:cubicBezTo>
                    <a:pt x="1916" y="3036"/>
                    <a:pt x="1992" y="3010"/>
                    <a:pt x="2040" y="2929"/>
                  </a:cubicBezTo>
                  <a:cubicBezTo>
                    <a:pt x="2126" y="2772"/>
                    <a:pt x="2052" y="2681"/>
                    <a:pt x="1914" y="2534"/>
                  </a:cubicBezTo>
                  <a:cubicBezTo>
                    <a:pt x="1792" y="2405"/>
                    <a:pt x="1642" y="2245"/>
                    <a:pt x="1735" y="2009"/>
                  </a:cubicBezTo>
                  <a:cubicBezTo>
                    <a:pt x="1830" y="1771"/>
                    <a:pt x="2116" y="1709"/>
                    <a:pt x="2392" y="1650"/>
                  </a:cubicBezTo>
                  <a:cubicBezTo>
                    <a:pt x="2638" y="1595"/>
                    <a:pt x="2890" y="1538"/>
                    <a:pt x="2988" y="1376"/>
                  </a:cubicBezTo>
                  <a:cubicBezTo>
                    <a:pt x="3024" y="1316"/>
                    <a:pt x="3028" y="1247"/>
                    <a:pt x="2997" y="1200"/>
                  </a:cubicBezTo>
                  <a:cubicBezTo>
                    <a:pt x="2957" y="1133"/>
                    <a:pt x="2878" y="1126"/>
                    <a:pt x="2754" y="1119"/>
                  </a:cubicBezTo>
                  <a:cubicBezTo>
                    <a:pt x="2628" y="1109"/>
                    <a:pt x="2488" y="1104"/>
                    <a:pt x="2399" y="985"/>
                  </a:cubicBezTo>
                  <a:cubicBezTo>
                    <a:pt x="2345" y="914"/>
                    <a:pt x="2330" y="828"/>
                    <a:pt x="2357" y="735"/>
                  </a:cubicBezTo>
                  <a:cubicBezTo>
                    <a:pt x="2402" y="573"/>
                    <a:pt x="2564" y="430"/>
                    <a:pt x="2690" y="380"/>
                  </a:cubicBezTo>
                  <a:cubicBezTo>
                    <a:pt x="2807" y="335"/>
                    <a:pt x="2952" y="220"/>
                    <a:pt x="2921" y="106"/>
                  </a:cubicBezTo>
                  <a:cubicBezTo>
                    <a:pt x="2909" y="68"/>
                    <a:pt x="2888" y="42"/>
                    <a:pt x="2852" y="25"/>
                  </a:cubicBezTo>
                  <a:cubicBezTo>
                    <a:pt x="2817" y="8"/>
                    <a:pt x="2771" y="1"/>
                    <a:pt x="2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8" name="Google Shape;1668;p23"/>
            <p:cNvSpPr/>
            <p:nvPr/>
          </p:nvSpPr>
          <p:spPr>
            <a:xfrm>
              <a:off x="1929518" y="2341752"/>
              <a:ext cx="606412" cy="607657"/>
            </a:xfrm>
            <a:custGeom>
              <a:avLst/>
              <a:gdLst/>
              <a:ahLst/>
              <a:cxnLst/>
              <a:rect l="l" t="t" r="r" b="b"/>
              <a:pathLst>
                <a:path w="15587" h="15619" extrusionOk="0">
                  <a:moveTo>
                    <a:pt x="5148" y="1"/>
                  </a:moveTo>
                  <a:cubicBezTo>
                    <a:pt x="5129" y="108"/>
                    <a:pt x="5086" y="215"/>
                    <a:pt x="5041" y="330"/>
                  </a:cubicBezTo>
                  <a:cubicBezTo>
                    <a:pt x="4967" y="513"/>
                    <a:pt x="4893" y="711"/>
                    <a:pt x="4905" y="927"/>
                  </a:cubicBezTo>
                  <a:cubicBezTo>
                    <a:pt x="4915" y="1104"/>
                    <a:pt x="4991" y="1273"/>
                    <a:pt x="5108" y="1406"/>
                  </a:cubicBezTo>
                  <a:cubicBezTo>
                    <a:pt x="4986" y="1392"/>
                    <a:pt x="4886" y="1321"/>
                    <a:pt x="4762" y="1228"/>
                  </a:cubicBezTo>
                  <a:cubicBezTo>
                    <a:pt x="4624" y="1130"/>
                    <a:pt x="4469" y="1016"/>
                    <a:pt x="4255" y="966"/>
                  </a:cubicBezTo>
                  <a:cubicBezTo>
                    <a:pt x="4184" y="949"/>
                    <a:pt x="4111" y="940"/>
                    <a:pt x="4039" y="940"/>
                  </a:cubicBezTo>
                  <a:cubicBezTo>
                    <a:pt x="3870" y="940"/>
                    <a:pt x="3701" y="987"/>
                    <a:pt x="3552" y="1075"/>
                  </a:cubicBezTo>
                  <a:cubicBezTo>
                    <a:pt x="3345" y="1201"/>
                    <a:pt x="3219" y="1413"/>
                    <a:pt x="3109" y="1597"/>
                  </a:cubicBezTo>
                  <a:cubicBezTo>
                    <a:pt x="3059" y="1678"/>
                    <a:pt x="3016" y="1754"/>
                    <a:pt x="2966" y="1821"/>
                  </a:cubicBezTo>
                  <a:cubicBezTo>
                    <a:pt x="2886" y="1933"/>
                    <a:pt x="2679" y="2174"/>
                    <a:pt x="2438" y="2174"/>
                  </a:cubicBezTo>
                  <a:cubicBezTo>
                    <a:pt x="2422" y="2174"/>
                    <a:pt x="2406" y="2173"/>
                    <a:pt x="2390" y="2171"/>
                  </a:cubicBezTo>
                  <a:cubicBezTo>
                    <a:pt x="2235" y="2152"/>
                    <a:pt x="2085" y="2026"/>
                    <a:pt x="1925" y="1776"/>
                  </a:cubicBezTo>
                  <a:lnTo>
                    <a:pt x="1880" y="1706"/>
                  </a:lnTo>
                  <a:cubicBezTo>
                    <a:pt x="1751" y="1509"/>
                    <a:pt x="1608" y="1285"/>
                    <a:pt x="1370" y="1163"/>
                  </a:cubicBezTo>
                  <a:cubicBezTo>
                    <a:pt x="1301" y="1130"/>
                    <a:pt x="1237" y="1106"/>
                    <a:pt x="1170" y="1092"/>
                  </a:cubicBezTo>
                  <a:lnTo>
                    <a:pt x="1141" y="1394"/>
                  </a:lnTo>
                  <a:cubicBezTo>
                    <a:pt x="1170" y="1404"/>
                    <a:pt x="1201" y="1416"/>
                    <a:pt x="1229" y="1430"/>
                  </a:cubicBezTo>
                  <a:cubicBezTo>
                    <a:pt x="1394" y="1513"/>
                    <a:pt x="1508" y="1687"/>
                    <a:pt x="1622" y="1868"/>
                  </a:cubicBezTo>
                  <a:lnTo>
                    <a:pt x="1668" y="1940"/>
                  </a:lnTo>
                  <a:cubicBezTo>
                    <a:pt x="1801" y="2145"/>
                    <a:pt x="2020" y="2426"/>
                    <a:pt x="2344" y="2469"/>
                  </a:cubicBezTo>
                  <a:cubicBezTo>
                    <a:pt x="2370" y="2473"/>
                    <a:pt x="2401" y="2476"/>
                    <a:pt x="2430" y="2476"/>
                  </a:cubicBezTo>
                  <a:cubicBezTo>
                    <a:pt x="2702" y="2476"/>
                    <a:pt x="2978" y="2307"/>
                    <a:pt x="3204" y="1999"/>
                  </a:cubicBezTo>
                  <a:cubicBezTo>
                    <a:pt x="3261" y="1921"/>
                    <a:pt x="3311" y="1835"/>
                    <a:pt x="3361" y="1752"/>
                  </a:cubicBezTo>
                  <a:cubicBezTo>
                    <a:pt x="3464" y="1580"/>
                    <a:pt x="3559" y="1418"/>
                    <a:pt x="3702" y="1332"/>
                  </a:cubicBezTo>
                  <a:cubicBezTo>
                    <a:pt x="3801" y="1274"/>
                    <a:pt x="3919" y="1241"/>
                    <a:pt x="4035" y="1241"/>
                  </a:cubicBezTo>
                  <a:cubicBezTo>
                    <a:pt x="4084" y="1241"/>
                    <a:pt x="4132" y="1247"/>
                    <a:pt x="4179" y="1259"/>
                  </a:cubicBezTo>
                  <a:cubicBezTo>
                    <a:pt x="4336" y="1297"/>
                    <a:pt x="4452" y="1382"/>
                    <a:pt x="4576" y="1473"/>
                  </a:cubicBezTo>
                  <a:cubicBezTo>
                    <a:pt x="4734" y="1586"/>
                    <a:pt x="4904" y="1711"/>
                    <a:pt x="5142" y="1711"/>
                  </a:cubicBezTo>
                  <a:cubicBezTo>
                    <a:pt x="5236" y="1711"/>
                    <a:pt x="5340" y="1692"/>
                    <a:pt x="5458" y="1644"/>
                  </a:cubicBezTo>
                  <a:cubicBezTo>
                    <a:pt x="5479" y="1654"/>
                    <a:pt x="5503" y="1664"/>
                    <a:pt x="5527" y="1668"/>
                  </a:cubicBezTo>
                  <a:cubicBezTo>
                    <a:pt x="5586" y="1681"/>
                    <a:pt x="5645" y="1686"/>
                    <a:pt x="5705" y="1686"/>
                  </a:cubicBezTo>
                  <a:cubicBezTo>
                    <a:pt x="5756" y="1686"/>
                    <a:pt x="5807" y="1682"/>
                    <a:pt x="5858" y="1678"/>
                  </a:cubicBezTo>
                  <a:cubicBezTo>
                    <a:pt x="5910" y="1673"/>
                    <a:pt x="5958" y="1669"/>
                    <a:pt x="6003" y="1669"/>
                  </a:cubicBezTo>
                  <a:cubicBezTo>
                    <a:pt x="6070" y="1669"/>
                    <a:pt x="6130" y="1678"/>
                    <a:pt x="6180" y="1706"/>
                  </a:cubicBezTo>
                  <a:cubicBezTo>
                    <a:pt x="6361" y="1811"/>
                    <a:pt x="6337" y="2035"/>
                    <a:pt x="6284" y="2390"/>
                  </a:cubicBezTo>
                  <a:cubicBezTo>
                    <a:pt x="6239" y="2688"/>
                    <a:pt x="6189" y="3026"/>
                    <a:pt x="6372" y="3271"/>
                  </a:cubicBezTo>
                  <a:cubicBezTo>
                    <a:pt x="6599" y="3569"/>
                    <a:pt x="6994" y="3669"/>
                    <a:pt x="7302" y="3669"/>
                  </a:cubicBezTo>
                  <a:cubicBezTo>
                    <a:pt x="7337" y="3669"/>
                    <a:pt x="7371" y="3669"/>
                    <a:pt x="7399" y="3667"/>
                  </a:cubicBezTo>
                  <a:cubicBezTo>
                    <a:pt x="7764" y="3641"/>
                    <a:pt x="8097" y="3491"/>
                    <a:pt x="8400" y="3338"/>
                  </a:cubicBezTo>
                  <a:cubicBezTo>
                    <a:pt x="8404" y="3410"/>
                    <a:pt x="8409" y="3481"/>
                    <a:pt x="8421" y="3553"/>
                  </a:cubicBezTo>
                  <a:cubicBezTo>
                    <a:pt x="8498" y="3985"/>
                    <a:pt x="8864" y="4425"/>
                    <a:pt x="9336" y="4425"/>
                  </a:cubicBezTo>
                  <a:cubicBezTo>
                    <a:pt x="9359" y="4425"/>
                    <a:pt x="9382" y="4424"/>
                    <a:pt x="9405" y="4422"/>
                  </a:cubicBezTo>
                  <a:cubicBezTo>
                    <a:pt x="9434" y="4422"/>
                    <a:pt x="9460" y="4415"/>
                    <a:pt x="9491" y="4408"/>
                  </a:cubicBezTo>
                  <a:lnTo>
                    <a:pt x="9491" y="4408"/>
                  </a:lnTo>
                  <a:cubicBezTo>
                    <a:pt x="9453" y="4684"/>
                    <a:pt x="9300" y="4951"/>
                    <a:pt x="9062" y="5153"/>
                  </a:cubicBezTo>
                  <a:cubicBezTo>
                    <a:pt x="8831" y="5347"/>
                    <a:pt x="8549" y="5453"/>
                    <a:pt x="8275" y="5453"/>
                  </a:cubicBezTo>
                  <a:cubicBezTo>
                    <a:pt x="8235" y="5453"/>
                    <a:pt x="8196" y="5451"/>
                    <a:pt x="8157" y="5446"/>
                  </a:cubicBezTo>
                  <a:cubicBezTo>
                    <a:pt x="7923" y="5418"/>
                    <a:pt x="7706" y="5325"/>
                    <a:pt x="7475" y="5227"/>
                  </a:cubicBezTo>
                  <a:cubicBezTo>
                    <a:pt x="7380" y="5184"/>
                    <a:pt x="7278" y="5144"/>
                    <a:pt x="7178" y="5106"/>
                  </a:cubicBezTo>
                  <a:cubicBezTo>
                    <a:pt x="6945" y="5020"/>
                    <a:pt x="6730" y="4977"/>
                    <a:pt x="6535" y="4977"/>
                  </a:cubicBezTo>
                  <a:cubicBezTo>
                    <a:pt x="6336" y="4977"/>
                    <a:pt x="6158" y="5021"/>
                    <a:pt x="6006" y="5111"/>
                  </a:cubicBezTo>
                  <a:cubicBezTo>
                    <a:pt x="5703" y="5289"/>
                    <a:pt x="5560" y="5599"/>
                    <a:pt x="5422" y="5904"/>
                  </a:cubicBezTo>
                  <a:cubicBezTo>
                    <a:pt x="5374" y="6006"/>
                    <a:pt x="5331" y="6101"/>
                    <a:pt x="5279" y="6194"/>
                  </a:cubicBezTo>
                  <a:cubicBezTo>
                    <a:pt x="5074" y="6566"/>
                    <a:pt x="4731" y="6857"/>
                    <a:pt x="4336" y="7019"/>
                  </a:cubicBezTo>
                  <a:cubicBezTo>
                    <a:pt x="4381" y="6964"/>
                    <a:pt x="4414" y="6900"/>
                    <a:pt x="4433" y="6840"/>
                  </a:cubicBezTo>
                  <a:cubicBezTo>
                    <a:pt x="4512" y="6587"/>
                    <a:pt x="4457" y="6302"/>
                    <a:pt x="4290" y="6097"/>
                  </a:cubicBezTo>
                  <a:cubicBezTo>
                    <a:pt x="4205" y="5990"/>
                    <a:pt x="4100" y="5911"/>
                    <a:pt x="4000" y="5839"/>
                  </a:cubicBezTo>
                  <a:cubicBezTo>
                    <a:pt x="3902" y="5768"/>
                    <a:pt x="3809" y="5701"/>
                    <a:pt x="3750" y="5618"/>
                  </a:cubicBezTo>
                  <a:cubicBezTo>
                    <a:pt x="3623" y="5439"/>
                    <a:pt x="3647" y="5192"/>
                    <a:pt x="3714" y="5018"/>
                  </a:cubicBezTo>
                  <a:cubicBezTo>
                    <a:pt x="3750" y="4920"/>
                    <a:pt x="3802" y="4832"/>
                    <a:pt x="3866" y="4739"/>
                  </a:cubicBezTo>
                  <a:cubicBezTo>
                    <a:pt x="3897" y="4691"/>
                    <a:pt x="3933" y="4641"/>
                    <a:pt x="3974" y="4594"/>
                  </a:cubicBezTo>
                  <a:cubicBezTo>
                    <a:pt x="3969" y="4594"/>
                    <a:pt x="3969" y="4594"/>
                    <a:pt x="3967" y="4589"/>
                  </a:cubicBezTo>
                  <a:cubicBezTo>
                    <a:pt x="3878" y="4529"/>
                    <a:pt x="3778" y="4494"/>
                    <a:pt x="3676" y="4486"/>
                  </a:cubicBezTo>
                  <a:cubicBezTo>
                    <a:pt x="3631" y="4546"/>
                    <a:pt x="3588" y="4610"/>
                    <a:pt x="3547" y="4677"/>
                  </a:cubicBezTo>
                  <a:cubicBezTo>
                    <a:pt x="3502" y="4753"/>
                    <a:pt x="3464" y="4832"/>
                    <a:pt x="3431" y="4915"/>
                  </a:cubicBezTo>
                  <a:cubicBezTo>
                    <a:pt x="3309" y="5232"/>
                    <a:pt x="3338" y="5561"/>
                    <a:pt x="3502" y="5792"/>
                  </a:cubicBezTo>
                  <a:cubicBezTo>
                    <a:pt x="3593" y="5918"/>
                    <a:pt x="3707" y="6004"/>
                    <a:pt x="3821" y="6085"/>
                  </a:cubicBezTo>
                  <a:cubicBezTo>
                    <a:pt x="3909" y="6149"/>
                    <a:pt x="3993" y="6213"/>
                    <a:pt x="4052" y="6287"/>
                  </a:cubicBezTo>
                  <a:cubicBezTo>
                    <a:pt x="4157" y="6411"/>
                    <a:pt x="4190" y="6597"/>
                    <a:pt x="4143" y="6752"/>
                  </a:cubicBezTo>
                  <a:cubicBezTo>
                    <a:pt x="4098" y="6892"/>
                    <a:pt x="3812" y="7112"/>
                    <a:pt x="3643" y="7166"/>
                  </a:cubicBezTo>
                  <a:cubicBezTo>
                    <a:pt x="3630" y="7167"/>
                    <a:pt x="3618" y="7167"/>
                    <a:pt x="3605" y="7167"/>
                  </a:cubicBezTo>
                  <a:cubicBezTo>
                    <a:pt x="3519" y="7167"/>
                    <a:pt x="3430" y="7160"/>
                    <a:pt x="3345" y="7147"/>
                  </a:cubicBezTo>
                  <a:cubicBezTo>
                    <a:pt x="2968" y="7088"/>
                    <a:pt x="2623" y="6923"/>
                    <a:pt x="2261" y="6752"/>
                  </a:cubicBezTo>
                  <a:cubicBezTo>
                    <a:pt x="2099" y="6673"/>
                    <a:pt x="1937" y="6597"/>
                    <a:pt x="1773" y="6528"/>
                  </a:cubicBezTo>
                  <a:cubicBezTo>
                    <a:pt x="1531" y="6428"/>
                    <a:pt x="1158" y="6308"/>
                    <a:pt x="772" y="6308"/>
                  </a:cubicBezTo>
                  <a:cubicBezTo>
                    <a:pt x="736" y="6308"/>
                    <a:pt x="699" y="6309"/>
                    <a:pt x="662" y="6311"/>
                  </a:cubicBezTo>
                  <a:lnTo>
                    <a:pt x="632" y="6618"/>
                  </a:lnTo>
                  <a:cubicBezTo>
                    <a:pt x="683" y="6613"/>
                    <a:pt x="735" y="6610"/>
                    <a:pt x="787" y="6610"/>
                  </a:cubicBezTo>
                  <a:cubicBezTo>
                    <a:pt x="1117" y="6610"/>
                    <a:pt x="1442" y="6718"/>
                    <a:pt x="1656" y="6804"/>
                  </a:cubicBezTo>
                  <a:cubicBezTo>
                    <a:pt x="1758" y="6847"/>
                    <a:pt x="1861" y="6895"/>
                    <a:pt x="1963" y="6942"/>
                  </a:cubicBezTo>
                  <a:cubicBezTo>
                    <a:pt x="2182" y="7357"/>
                    <a:pt x="2180" y="7900"/>
                    <a:pt x="1951" y="8341"/>
                  </a:cubicBezTo>
                  <a:cubicBezTo>
                    <a:pt x="1811" y="8607"/>
                    <a:pt x="1584" y="8779"/>
                    <a:pt x="1344" y="8958"/>
                  </a:cubicBezTo>
                  <a:cubicBezTo>
                    <a:pt x="1122" y="9124"/>
                    <a:pt x="891" y="9298"/>
                    <a:pt x="736" y="9551"/>
                  </a:cubicBezTo>
                  <a:cubicBezTo>
                    <a:pt x="574" y="9806"/>
                    <a:pt x="524" y="10120"/>
                    <a:pt x="596" y="10408"/>
                  </a:cubicBezTo>
                  <a:cubicBezTo>
                    <a:pt x="662" y="10668"/>
                    <a:pt x="817" y="10882"/>
                    <a:pt x="1039" y="11016"/>
                  </a:cubicBezTo>
                  <a:cubicBezTo>
                    <a:pt x="1151" y="11080"/>
                    <a:pt x="1263" y="11125"/>
                    <a:pt x="1370" y="11168"/>
                  </a:cubicBezTo>
                  <a:cubicBezTo>
                    <a:pt x="1668" y="11287"/>
                    <a:pt x="1799" y="11349"/>
                    <a:pt x="1789" y="11638"/>
                  </a:cubicBezTo>
                  <a:cubicBezTo>
                    <a:pt x="1784" y="11831"/>
                    <a:pt x="1689" y="12014"/>
                    <a:pt x="1587" y="12207"/>
                  </a:cubicBezTo>
                  <a:cubicBezTo>
                    <a:pt x="1551" y="12278"/>
                    <a:pt x="1515" y="12352"/>
                    <a:pt x="1480" y="12424"/>
                  </a:cubicBezTo>
                  <a:cubicBezTo>
                    <a:pt x="1435" y="12410"/>
                    <a:pt x="1389" y="12404"/>
                    <a:pt x="1342" y="12404"/>
                  </a:cubicBezTo>
                  <a:cubicBezTo>
                    <a:pt x="1261" y="12404"/>
                    <a:pt x="1180" y="12423"/>
                    <a:pt x="1108" y="12457"/>
                  </a:cubicBezTo>
                  <a:cubicBezTo>
                    <a:pt x="1008" y="12502"/>
                    <a:pt x="927" y="12569"/>
                    <a:pt x="853" y="12633"/>
                  </a:cubicBezTo>
                  <a:cubicBezTo>
                    <a:pt x="817" y="12660"/>
                    <a:pt x="784" y="12686"/>
                    <a:pt x="748" y="12712"/>
                  </a:cubicBezTo>
                  <a:cubicBezTo>
                    <a:pt x="594" y="12823"/>
                    <a:pt x="415" y="12879"/>
                    <a:pt x="235" y="12879"/>
                  </a:cubicBezTo>
                  <a:cubicBezTo>
                    <a:pt x="167" y="12879"/>
                    <a:pt x="99" y="12871"/>
                    <a:pt x="31" y="12855"/>
                  </a:cubicBezTo>
                  <a:lnTo>
                    <a:pt x="0" y="13160"/>
                  </a:lnTo>
                  <a:cubicBezTo>
                    <a:pt x="79" y="13174"/>
                    <a:pt x="155" y="13184"/>
                    <a:pt x="234" y="13184"/>
                  </a:cubicBezTo>
                  <a:cubicBezTo>
                    <a:pt x="479" y="13184"/>
                    <a:pt x="717" y="13110"/>
                    <a:pt x="925" y="12960"/>
                  </a:cubicBezTo>
                  <a:cubicBezTo>
                    <a:pt x="965" y="12933"/>
                    <a:pt x="1003" y="12900"/>
                    <a:pt x="1044" y="12867"/>
                  </a:cubicBezTo>
                  <a:cubicBezTo>
                    <a:pt x="1108" y="12812"/>
                    <a:pt x="1170" y="12760"/>
                    <a:pt x="1237" y="12731"/>
                  </a:cubicBezTo>
                  <a:cubicBezTo>
                    <a:pt x="1268" y="12716"/>
                    <a:pt x="1301" y="12710"/>
                    <a:pt x="1332" y="12710"/>
                  </a:cubicBezTo>
                  <a:cubicBezTo>
                    <a:pt x="1351" y="12710"/>
                    <a:pt x="1369" y="12712"/>
                    <a:pt x="1384" y="12717"/>
                  </a:cubicBezTo>
                  <a:cubicBezTo>
                    <a:pt x="1382" y="12731"/>
                    <a:pt x="1377" y="12748"/>
                    <a:pt x="1372" y="12767"/>
                  </a:cubicBezTo>
                  <a:cubicBezTo>
                    <a:pt x="1282" y="13338"/>
                    <a:pt x="1694" y="13827"/>
                    <a:pt x="2120" y="14041"/>
                  </a:cubicBezTo>
                  <a:cubicBezTo>
                    <a:pt x="2501" y="14235"/>
                    <a:pt x="2909" y="14275"/>
                    <a:pt x="3314" y="14275"/>
                  </a:cubicBezTo>
                  <a:cubicBezTo>
                    <a:pt x="3457" y="14275"/>
                    <a:pt x="3599" y="14270"/>
                    <a:pt x="3740" y="14265"/>
                  </a:cubicBezTo>
                  <a:cubicBezTo>
                    <a:pt x="3887" y="14259"/>
                    <a:pt x="4032" y="14254"/>
                    <a:pt x="4173" y="14254"/>
                  </a:cubicBezTo>
                  <a:cubicBezTo>
                    <a:pt x="4422" y="14254"/>
                    <a:pt x="4662" y="14270"/>
                    <a:pt x="4896" y="14329"/>
                  </a:cubicBezTo>
                  <a:cubicBezTo>
                    <a:pt x="5420" y="14468"/>
                    <a:pt x="5870" y="14818"/>
                    <a:pt x="6125" y="15294"/>
                  </a:cubicBezTo>
                  <a:cubicBezTo>
                    <a:pt x="6180" y="15389"/>
                    <a:pt x="6220" y="15487"/>
                    <a:pt x="6253" y="15590"/>
                  </a:cubicBezTo>
                  <a:lnTo>
                    <a:pt x="6577" y="15618"/>
                  </a:lnTo>
                  <a:cubicBezTo>
                    <a:pt x="6537" y="15459"/>
                    <a:pt x="6475" y="15301"/>
                    <a:pt x="6394" y="15151"/>
                  </a:cubicBezTo>
                  <a:cubicBezTo>
                    <a:pt x="6372" y="15113"/>
                    <a:pt x="6349" y="15077"/>
                    <a:pt x="6325" y="15042"/>
                  </a:cubicBezTo>
                  <a:cubicBezTo>
                    <a:pt x="6332" y="14992"/>
                    <a:pt x="6356" y="14944"/>
                    <a:pt x="6403" y="14899"/>
                  </a:cubicBezTo>
                  <a:cubicBezTo>
                    <a:pt x="6480" y="14829"/>
                    <a:pt x="6599" y="14781"/>
                    <a:pt x="6712" y="14781"/>
                  </a:cubicBezTo>
                  <a:cubicBezTo>
                    <a:pt x="6722" y="14781"/>
                    <a:pt x="6732" y="14781"/>
                    <a:pt x="6742" y="14782"/>
                  </a:cubicBezTo>
                  <a:cubicBezTo>
                    <a:pt x="6928" y="14796"/>
                    <a:pt x="7101" y="14884"/>
                    <a:pt x="7287" y="14975"/>
                  </a:cubicBezTo>
                  <a:cubicBezTo>
                    <a:pt x="7340" y="14999"/>
                    <a:pt x="7394" y="15027"/>
                    <a:pt x="7447" y="15054"/>
                  </a:cubicBezTo>
                  <a:cubicBezTo>
                    <a:pt x="7656" y="15150"/>
                    <a:pt x="7846" y="15198"/>
                    <a:pt x="8015" y="15198"/>
                  </a:cubicBezTo>
                  <a:cubicBezTo>
                    <a:pt x="8143" y="15198"/>
                    <a:pt x="8259" y="15171"/>
                    <a:pt x="8364" y="15116"/>
                  </a:cubicBezTo>
                  <a:cubicBezTo>
                    <a:pt x="8555" y="15015"/>
                    <a:pt x="8674" y="14837"/>
                    <a:pt x="8778" y="14677"/>
                  </a:cubicBezTo>
                  <a:cubicBezTo>
                    <a:pt x="8797" y="14656"/>
                    <a:pt x="8814" y="14627"/>
                    <a:pt x="8833" y="14601"/>
                  </a:cubicBezTo>
                  <a:cubicBezTo>
                    <a:pt x="8959" y="14413"/>
                    <a:pt x="9086" y="14317"/>
                    <a:pt x="9205" y="14315"/>
                  </a:cubicBezTo>
                  <a:cubicBezTo>
                    <a:pt x="9210" y="14315"/>
                    <a:pt x="9215" y="14314"/>
                    <a:pt x="9221" y="14314"/>
                  </a:cubicBezTo>
                  <a:cubicBezTo>
                    <a:pt x="9302" y="14314"/>
                    <a:pt x="9387" y="14363"/>
                    <a:pt x="9479" y="14408"/>
                  </a:cubicBezTo>
                  <a:cubicBezTo>
                    <a:pt x="9598" y="14465"/>
                    <a:pt x="9729" y="14530"/>
                    <a:pt x="9884" y="14530"/>
                  </a:cubicBezTo>
                  <a:lnTo>
                    <a:pt x="9896" y="14530"/>
                  </a:lnTo>
                  <a:cubicBezTo>
                    <a:pt x="9850" y="14458"/>
                    <a:pt x="9858" y="14358"/>
                    <a:pt x="9886" y="14229"/>
                  </a:cubicBezTo>
                  <a:cubicBezTo>
                    <a:pt x="9800" y="14229"/>
                    <a:pt x="9710" y="14184"/>
                    <a:pt x="9612" y="14136"/>
                  </a:cubicBezTo>
                  <a:cubicBezTo>
                    <a:pt x="9493" y="14079"/>
                    <a:pt x="9362" y="14015"/>
                    <a:pt x="9207" y="14015"/>
                  </a:cubicBezTo>
                  <a:lnTo>
                    <a:pt x="9198" y="14015"/>
                  </a:lnTo>
                  <a:cubicBezTo>
                    <a:pt x="8976" y="14017"/>
                    <a:pt x="8767" y="14160"/>
                    <a:pt x="8583" y="14432"/>
                  </a:cubicBezTo>
                  <a:cubicBezTo>
                    <a:pt x="8564" y="14458"/>
                    <a:pt x="8547" y="14484"/>
                    <a:pt x="8528" y="14515"/>
                  </a:cubicBezTo>
                  <a:cubicBezTo>
                    <a:pt x="8435" y="14651"/>
                    <a:pt x="8347" y="14787"/>
                    <a:pt x="8226" y="14851"/>
                  </a:cubicBezTo>
                  <a:cubicBezTo>
                    <a:pt x="8165" y="14884"/>
                    <a:pt x="8095" y="14900"/>
                    <a:pt x="8015" y="14900"/>
                  </a:cubicBezTo>
                  <a:cubicBezTo>
                    <a:pt x="7890" y="14900"/>
                    <a:pt x="7742" y="14860"/>
                    <a:pt x="7575" y="14782"/>
                  </a:cubicBezTo>
                  <a:cubicBezTo>
                    <a:pt x="7525" y="14758"/>
                    <a:pt x="7475" y="14732"/>
                    <a:pt x="7423" y="14708"/>
                  </a:cubicBezTo>
                  <a:cubicBezTo>
                    <a:pt x="7221" y="14608"/>
                    <a:pt x="7011" y="14503"/>
                    <a:pt x="6766" y="14484"/>
                  </a:cubicBezTo>
                  <a:cubicBezTo>
                    <a:pt x="6750" y="14483"/>
                    <a:pt x="6734" y="14483"/>
                    <a:pt x="6718" y="14483"/>
                  </a:cubicBezTo>
                  <a:cubicBezTo>
                    <a:pt x="6530" y="14483"/>
                    <a:pt x="6335" y="14559"/>
                    <a:pt x="6201" y="14684"/>
                  </a:cubicBezTo>
                  <a:cubicBezTo>
                    <a:pt x="6172" y="14708"/>
                    <a:pt x="6149" y="14734"/>
                    <a:pt x="6129" y="14765"/>
                  </a:cubicBezTo>
                  <a:cubicBezTo>
                    <a:pt x="5832" y="14413"/>
                    <a:pt x="5429" y="14160"/>
                    <a:pt x="4977" y="14044"/>
                  </a:cubicBezTo>
                  <a:cubicBezTo>
                    <a:pt x="4869" y="14017"/>
                    <a:pt x="4765" y="13996"/>
                    <a:pt x="4655" y="13984"/>
                  </a:cubicBezTo>
                  <a:cubicBezTo>
                    <a:pt x="4593" y="13755"/>
                    <a:pt x="4610" y="13531"/>
                    <a:pt x="4712" y="13329"/>
                  </a:cubicBezTo>
                  <a:cubicBezTo>
                    <a:pt x="4843" y="13064"/>
                    <a:pt x="5110" y="12850"/>
                    <a:pt x="5441" y="12741"/>
                  </a:cubicBezTo>
                  <a:cubicBezTo>
                    <a:pt x="5648" y="12674"/>
                    <a:pt x="5786" y="12564"/>
                    <a:pt x="5846" y="12419"/>
                  </a:cubicBezTo>
                  <a:cubicBezTo>
                    <a:pt x="5951" y="12169"/>
                    <a:pt x="5808" y="11885"/>
                    <a:pt x="5679" y="11638"/>
                  </a:cubicBezTo>
                  <a:lnTo>
                    <a:pt x="5613" y="11507"/>
                  </a:lnTo>
                  <a:cubicBezTo>
                    <a:pt x="5467" y="11206"/>
                    <a:pt x="5486" y="10873"/>
                    <a:pt x="5660" y="10589"/>
                  </a:cubicBezTo>
                  <a:cubicBezTo>
                    <a:pt x="5672" y="10568"/>
                    <a:pt x="5689" y="10549"/>
                    <a:pt x="5703" y="10528"/>
                  </a:cubicBezTo>
                  <a:cubicBezTo>
                    <a:pt x="5725" y="10497"/>
                    <a:pt x="5744" y="10470"/>
                    <a:pt x="5772" y="10442"/>
                  </a:cubicBezTo>
                  <a:cubicBezTo>
                    <a:pt x="5679" y="10401"/>
                    <a:pt x="5596" y="10327"/>
                    <a:pt x="5548" y="10239"/>
                  </a:cubicBezTo>
                  <a:cubicBezTo>
                    <a:pt x="5515" y="10275"/>
                    <a:pt x="5489" y="10313"/>
                    <a:pt x="5458" y="10351"/>
                  </a:cubicBezTo>
                  <a:cubicBezTo>
                    <a:pt x="5451" y="10366"/>
                    <a:pt x="5441" y="10377"/>
                    <a:pt x="5432" y="10394"/>
                  </a:cubicBezTo>
                  <a:cubicBezTo>
                    <a:pt x="5179" y="10778"/>
                    <a:pt x="5146" y="11228"/>
                    <a:pt x="5343" y="11638"/>
                  </a:cubicBezTo>
                  <a:cubicBezTo>
                    <a:pt x="5362" y="11683"/>
                    <a:pt x="5386" y="11730"/>
                    <a:pt x="5410" y="11776"/>
                  </a:cubicBezTo>
                  <a:cubicBezTo>
                    <a:pt x="5510" y="11966"/>
                    <a:pt x="5620" y="12181"/>
                    <a:pt x="5570" y="12302"/>
                  </a:cubicBezTo>
                  <a:cubicBezTo>
                    <a:pt x="5541" y="12364"/>
                    <a:pt x="5470" y="12414"/>
                    <a:pt x="5348" y="12455"/>
                  </a:cubicBezTo>
                  <a:cubicBezTo>
                    <a:pt x="4943" y="12586"/>
                    <a:pt x="4610" y="12860"/>
                    <a:pt x="4443" y="13196"/>
                  </a:cubicBezTo>
                  <a:cubicBezTo>
                    <a:pt x="4324" y="13434"/>
                    <a:pt x="4290" y="13696"/>
                    <a:pt x="4343" y="13960"/>
                  </a:cubicBezTo>
                  <a:cubicBezTo>
                    <a:pt x="4297" y="13959"/>
                    <a:pt x="4251" y="13959"/>
                    <a:pt x="4205" y="13959"/>
                  </a:cubicBezTo>
                  <a:cubicBezTo>
                    <a:pt x="4047" y="13959"/>
                    <a:pt x="3889" y="13964"/>
                    <a:pt x="3735" y="13970"/>
                  </a:cubicBezTo>
                  <a:cubicBezTo>
                    <a:pt x="3590" y="13976"/>
                    <a:pt x="3447" y="13981"/>
                    <a:pt x="3306" y="13981"/>
                  </a:cubicBezTo>
                  <a:cubicBezTo>
                    <a:pt x="2935" y="13981"/>
                    <a:pt x="2584" y="13944"/>
                    <a:pt x="2261" y="13782"/>
                  </a:cubicBezTo>
                  <a:cubicBezTo>
                    <a:pt x="1918" y="13612"/>
                    <a:pt x="1608" y="13229"/>
                    <a:pt x="1675" y="12826"/>
                  </a:cubicBezTo>
                  <a:cubicBezTo>
                    <a:pt x="1699" y="12671"/>
                    <a:pt x="1775" y="12519"/>
                    <a:pt x="1858" y="12359"/>
                  </a:cubicBezTo>
                  <a:cubicBezTo>
                    <a:pt x="1973" y="12145"/>
                    <a:pt x="2085" y="11921"/>
                    <a:pt x="2094" y="11659"/>
                  </a:cubicBezTo>
                  <a:cubicBezTo>
                    <a:pt x="2108" y="11147"/>
                    <a:pt x="1761" y="11009"/>
                    <a:pt x="1484" y="10899"/>
                  </a:cubicBezTo>
                  <a:cubicBezTo>
                    <a:pt x="1384" y="10861"/>
                    <a:pt x="1287" y="10823"/>
                    <a:pt x="1198" y="10768"/>
                  </a:cubicBezTo>
                  <a:cubicBezTo>
                    <a:pt x="1003" y="10651"/>
                    <a:pt x="925" y="10477"/>
                    <a:pt x="894" y="10349"/>
                  </a:cubicBezTo>
                  <a:cubicBezTo>
                    <a:pt x="844" y="10139"/>
                    <a:pt x="879" y="9906"/>
                    <a:pt x="996" y="9720"/>
                  </a:cubicBezTo>
                  <a:cubicBezTo>
                    <a:pt x="1122" y="9517"/>
                    <a:pt x="1320" y="9370"/>
                    <a:pt x="1527" y="9213"/>
                  </a:cubicBezTo>
                  <a:cubicBezTo>
                    <a:pt x="1784" y="9020"/>
                    <a:pt x="2051" y="8822"/>
                    <a:pt x="2223" y="8493"/>
                  </a:cubicBezTo>
                  <a:cubicBezTo>
                    <a:pt x="2442" y="8074"/>
                    <a:pt x="2487" y="7578"/>
                    <a:pt x="2366" y="7142"/>
                  </a:cubicBezTo>
                  <a:lnTo>
                    <a:pt x="2366" y="7142"/>
                  </a:lnTo>
                  <a:cubicBezTo>
                    <a:pt x="2663" y="7278"/>
                    <a:pt x="2968" y="7405"/>
                    <a:pt x="3300" y="7455"/>
                  </a:cubicBezTo>
                  <a:cubicBezTo>
                    <a:pt x="3400" y="7470"/>
                    <a:pt x="3502" y="7477"/>
                    <a:pt x="3604" y="7477"/>
                  </a:cubicBezTo>
                  <a:cubicBezTo>
                    <a:pt x="4383" y="7477"/>
                    <a:pt x="5166" y="7039"/>
                    <a:pt x="5541" y="6354"/>
                  </a:cubicBezTo>
                  <a:cubicBezTo>
                    <a:pt x="5596" y="6252"/>
                    <a:pt x="5646" y="6144"/>
                    <a:pt x="5694" y="6040"/>
                  </a:cubicBezTo>
                  <a:cubicBezTo>
                    <a:pt x="5820" y="5773"/>
                    <a:pt x="5934" y="5513"/>
                    <a:pt x="6158" y="5382"/>
                  </a:cubicBezTo>
                  <a:cubicBezTo>
                    <a:pt x="6272" y="5316"/>
                    <a:pt x="6403" y="5291"/>
                    <a:pt x="6535" y="5291"/>
                  </a:cubicBezTo>
                  <a:cubicBezTo>
                    <a:pt x="6724" y="5291"/>
                    <a:pt x="6916" y="5342"/>
                    <a:pt x="7070" y="5401"/>
                  </a:cubicBezTo>
                  <a:cubicBezTo>
                    <a:pt x="7166" y="5437"/>
                    <a:pt x="7263" y="5477"/>
                    <a:pt x="7356" y="5515"/>
                  </a:cubicBezTo>
                  <a:cubicBezTo>
                    <a:pt x="7597" y="5618"/>
                    <a:pt x="7845" y="5725"/>
                    <a:pt x="8119" y="5758"/>
                  </a:cubicBezTo>
                  <a:cubicBezTo>
                    <a:pt x="8145" y="5761"/>
                    <a:pt x="8173" y="5761"/>
                    <a:pt x="8204" y="5763"/>
                  </a:cubicBezTo>
                  <a:cubicBezTo>
                    <a:pt x="8154" y="5932"/>
                    <a:pt x="8111" y="6118"/>
                    <a:pt x="8123" y="6309"/>
                  </a:cubicBezTo>
                  <a:cubicBezTo>
                    <a:pt x="8142" y="6616"/>
                    <a:pt x="8309" y="6876"/>
                    <a:pt x="8552" y="6976"/>
                  </a:cubicBezTo>
                  <a:cubicBezTo>
                    <a:pt x="8655" y="7016"/>
                    <a:pt x="8762" y="7028"/>
                    <a:pt x="8859" y="7038"/>
                  </a:cubicBezTo>
                  <a:cubicBezTo>
                    <a:pt x="8969" y="7047"/>
                    <a:pt x="9062" y="7059"/>
                    <a:pt x="9124" y="7107"/>
                  </a:cubicBezTo>
                  <a:cubicBezTo>
                    <a:pt x="9241" y="7195"/>
                    <a:pt x="9214" y="7421"/>
                    <a:pt x="9138" y="7605"/>
                  </a:cubicBezTo>
                  <a:cubicBezTo>
                    <a:pt x="9124" y="7638"/>
                    <a:pt x="9110" y="7671"/>
                    <a:pt x="9095" y="7707"/>
                  </a:cubicBezTo>
                  <a:cubicBezTo>
                    <a:pt x="9005" y="7910"/>
                    <a:pt x="8905" y="8143"/>
                    <a:pt x="8964" y="8393"/>
                  </a:cubicBezTo>
                  <a:cubicBezTo>
                    <a:pt x="9014" y="8591"/>
                    <a:pt x="9169" y="8762"/>
                    <a:pt x="9383" y="8860"/>
                  </a:cubicBezTo>
                  <a:cubicBezTo>
                    <a:pt x="9341" y="8893"/>
                    <a:pt x="9303" y="8929"/>
                    <a:pt x="9269" y="8970"/>
                  </a:cubicBezTo>
                  <a:cubicBezTo>
                    <a:pt x="9119" y="9148"/>
                    <a:pt x="9095" y="9370"/>
                    <a:pt x="9071" y="9563"/>
                  </a:cubicBezTo>
                  <a:cubicBezTo>
                    <a:pt x="9050" y="9753"/>
                    <a:pt x="9031" y="9918"/>
                    <a:pt x="8905" y="10020"/>
                  </a:cubicBezTo>
                  <a:cubicBezTo>
                    <a:pt x="8836" y="10077"/>
                    <a:pt x="8733" y="10101"/>
                    <a:pt x="8626" y="10132"/>
                  </a:cubicBezTo>
                  <a:cubicBezTo>
                    <a:pt x="8538" y="10151"/>
                    <a:pt x="8445" y="10175"/>
                    <a:pt x="8352" y="10220"/>
                  </a:cubicBezTo>
                  <a:cubicBezTo>
                    <a:pt x="8111" y="10339"/>
                    <a:pt x="7935" y="10585"/>
                    <a:pt x="7868" y="10897"/>
                  </a:cubicBezTo>
                  <a:cubicBezTo>
                    <a:pt x="7826" y="11073"/>
                    <a:pt x="7826" y="11252"/>
                    <a:pt x="7835" y="11421"/>
                  </a:cubicBezTo>
                  <a:cubicBezTo>
                    <a:pt x="7888" y="11409"/>
                    <a:pt x="7942" y="11387"/>
                    <a:pt x="7999" y="11366"/>
                  </a:cubicBezTo>
                  <a:cubicBezTo>
                    <a:pt x="8042" y="11349"/>
                    <a:pt x="8085" y="11335"/>
                    <a:pt x="8133" y="11318"/>
                  </a:cubicBezTo>
                  <a:cubicBezTo>
                    <a:pt x="8130" y="11197"/>
                    <a:pt x="8135" y="11078"/>
                    <a:pt x="8161" y="10961"/>
                  </a:cubicBezTo>
                  <a:cubicBezTo>
                    <a:pt x="8214" y="10744"/>
                    <a:pt x="8333" y="10568"/>
                    <a:pt x="8488" y="10494"/>
                  </a:cubicBezTo>
                  <a:cubicBezTo>
                    <a:pt x="8550" y="10466"/>
                    <a:pt x="8626" y="10447"/>
                    <a:pt x="8705" y="10425"/>
                  </a:cubicBezTo>
                  <a:cubicBezTo>
                    <a:pt x="8833" y="10396"/>
                    <a:pt x="8976" y="10358"/>
                    <a:pt x="9098" y="10258"/>
                  </a:cubicBezTo>
                  <a:cubicBezTo>
                    <a:pt x="9317" y="10077"/>
                    <a:pt x="9348" y="9825"/>
                    <a:pt x="9374" y="9601"/>
                  </a:cubicBezTo>
                  <a:cubicBezTo>
                    <a:pt x="9393" y="9434"/>
                    <a:pt x="9412" y="9279"/>
                    <a:pt x="9505" y="9167"/>
                  </a:cubicBezTo>
                  <a:cubicBezTo>
                    <a:pt x="9610" y="9039"/>
                    <a:pt x="9774" y="8960"/>
                    <a:pt x="9958" y="8943"/>
                  </a:cubicBezTo>
                  <a:cubicBezTo>
                    <a:pt x="9965" y="8943"/>
                    <a:pt x="9969" y="8943"/>
                    <a:pt x="9979" y="8941"/>
                  </a:cubicBezTo>
                  <a:cubicBezTo>
                    <a:pt x="9981" y="8941"/>
                    <a:pt x="9984" y="8941"/>
                    <a:pt x="9989" y="8936"/>
                  </a:cubicBezTo>
                  <a:lnTo>
                    <a:pt x="9991" y="8936"/>
                  </a:lnTo>
                  <a:cubicBezTo>
                    <a:pt x="10203" y="8908"/>
                    <a:pt x="10408" y="8822"/>
                    <a:pt x="10575" y="8686"/>
                  </a:cubicBezTo>
                  <a:cubicBezTo>
                    <a:pt x="10544" y="8610"/>
                    <a:pt x="10508" y="8531"/>
                    <a:pt x="10472" y="8457"/>
                  </a:cubicBezTo>
                  <a:cubicBezTo>
                    <a:pt x="10465" y="8441"/>
                    <a:pt x="10455" y="8419"/>
                    <a:pt x="10446" y="8398"/>
                  </a:cubicBezTo>
                  <a:cubicBezTo>
                    <a:pt x="10305" y="8529"/>
                    <a:pt x="10122" y="8615"/>
                    <a:pt x="9931" y="8638"/>
                  </a:cubicBezTo>
                  <a:cubicBezTo>
                    <a:pt x="9929" y="8643"/>
                    <a:pt x="9924" y="8643"/>
                    <a:pt x="9922" y="8643"/>
                  </a:cubicBezTo>
                  <a:cubicBezTo>
                    <a:pt x="9887" y="8646"/>
                    <a:pt x="9853" y="8648"/>
                    <a:pt x="9819" y="8648"/>
                  </a:cubicBezTo>
                  <a:cubicBezTo>
                    <a:pt x="9771" y="8648"/>
                    <a:pt x="9724" y="8644"/>
                    <a:pt x="9679" y="8636"/>
                  </a:cubicBezTo>
                  <a:cubicBezTo>
                    <a:pt x="9500" y="8603"/>
                    <a:pt x="9303" y="8493"/>
                    <a:pt x="9257" y="8319"/>
                  </a:cubicBezTo>
                  <a:cubicBezTo>
                    <a:pt x="9222" y="8169"/>
                    <a:pt x="9293" y="8002"/>
                    <a:pt x="9372" y="7826"/>
                  </a:cubicBezTo>
                  <a:cubicBezTo>
                    <a:pt x="9388" y="7788"/>
                    <a:pt x="9405" y="7752"/>
                    <a:pt x="9419" y="7717"/>
                  </a:cubicBezTo>
                  <a:cubicBezTo>
                    <a:pt x="9536" y="7438"/>
                    <a:pt x="9567" y="7069"/>
                    <a:pt x="9312" y="6869"/>
                  </a:cubicBezTo>
                  <a:cubicBezTo>
                    <a:pt x="9181" y="6766"/>
                    <a:pt x="9026" y="6752"/>
                    <a:pt x="8888" y="6738"/>
                  </a:cubicBezTo>
                  <a:cubicBezTo>
                    <a:pt x="8805" y="6728"/>
                    <a:pt x="8728" y="6723"/>
                    <a:pt x="8666" y="6695"/>
                  </a:cubicBezTo>
                  <a:cubicBezTo>
                    <a:pt x="8512" y="6633"/>
                    <a:pt x="8433" y="6445"/>
                    <a:pt x="8423" y="6287"/>
                  </a:cubicBezTo>
                  <a:cubicBezTo>
                    <a:pt x="8416" y="6109"/>
                    <a:pt x="8469" y="5920"/>
                    <a:pt x="8528" y="5742"/>
                  </a:cubicBezTo>
                  <a:cubicBezTo>
                    <a:pt x="8788" y="5694"/>
                    <a:pt x="9038" y="5575"/>
                    <a:pt x="9255" y="5394"/>
                  </a:cubicBezTo>
                  <a:cubicBezTo>
                    <a:pt x="9584" y="5115"/>
                    <a:pt x="9784" y="4729"/>
                    <a:pt x="9800" y="4334"/>
                  </a:cubicBezTo>
                  <a:cubicBezTo>
                    <a:pt x="9800" y="4324"/>
                    <a:pt x="9798" y="4320"/>
                    <a:pt x="9798" y="4310"/>
                  </a:cubicBezTo>
                  <a:cubicBezTo>
                    <a:pt x="9846" y="4286"/>
                    <a:pt x="9889" y="4262"/>
                    <a:pt x="9934" y="4239"/>
                  </a:cubicBezTo>
                  <a:cubicBezTo>
                    <a:pt x="10008" y="4196"/>
                    <a:pt x="10084" y="4155"/>
                    <a:pt x="10158" y="4124"/>
                  </a:cubicBezTo>
                  <a:cubicBezTo>
                    <a:pt x="10276" y="4076"/>
                    <a:pt x="10403" y="4053"/>
                    <a:pt x="10533" y="4053"/>
                  </a:cubicBezTo>
                  <a:cubicBezTo>
                    <a:pt x="10997" y="4053"/>
                    <a:pt x="11493" y="4345"/>
                    <a:pt x="11720" y="4801"/>
                  </a:cubicBezTo>
                  <a:cubicBezTo>
                    <a:pt x="11728" y="4810"/>
                    <a:pt x="11730" y="4822"/>
                    <a:pt x="11735" y="4834"/>
                  </a:cubicBezTo>
                  <a:cubicBezTo>
                    <a:pt x="11604" y="4851"/>
                    <a:pt x="11489" y="4903"/>
                    <a:pt x="11399" y="4979"/>
                  </a:cubicBezTo>
                  <a:cubicBezTo>
                    <a:pt x="11168" y="5189"/>
                    <a:pt x="11218" y="5451"/>
                    <a:pt x="11258" y="5661"/>
                  </a:cubicBezTo>
                  <a:cubicBezTo>
                    <a:pt x="11296" y="5844"/>
                    <a:pt x="11313" y="5956"/>
                    <a:pt x="11239" y="6049"/>
                  </a:cubicBezTo>
                  <a:cubicBezTo>
                    <a:pt x="11192" y="6106"/>
                    <a:pt x="11111" y="6132"/>
                    <a:pt x="11015" y="6166"/>
                  </a:cubicBezTo>
                  <a:cubicBezTo>
                    <a:pt x="10934" y="6192"/>
                    <a:pt x="10846" y="6221"/>
                    <a:pt x="10768" y="6275"/>
                  </a:cubicBezTo>
                  <a:cubicBezTo>
                    <a:pt x="10477" y="6468"/>
                    <a:pt x="10424" y="6857"/>
                    <a:pt x="10501" y="7133"/>
                  </a:cubicBezTo>
                  <a:cubicBezTo>
                    <a:pt x="10532" y="7252"/>
                    <a:pt x="10586" y="7362"/>
                    <a:pt x="10648" y="7464"/>
                  </a:cubicBezTo>
                  <a:cubicBezTo>
                    <a:pt x="10732" y="7400"/>
                    <a:pt x="10829" y="7362"/>
                    <a:pt x="10932" y="7347"/>
                  </a:cubicBezTo>
                  <a:cubicBezTo>
                    <a:pt x="10865" y="7254"/>
                    <a:pt x="10818" y="7157"/>
                    <a:pt x="10789" y="7052"/>
                  </a:cubicBezTo>
                  <a:cubicBezTo>
                    <a:pt x="10739" y="6871"/>
                    <a:pt x="10770" y="6630"/>
                    <a:pt x="10932" y="6526"/>
                  </a:cubicBezTo>
                  <a:cubicBezTo>
                    <a:pt x="10980" y="6495"/>
                    <a:pt x="11041" y="6473"/>
                    <a:pt x="11111" y="6447"/>
                  </a:cubicBezTo>
                  <a:cubicBezTo>
                    <a:pt x="11232" y="6404"/>
                    <a:pt x="11370" y="6359"/>
                    <a:pt x="11468" y="6237"/>
                  </a:cubicBezTo>
                  <a:cubicBezTo>
                    <a:pt x="11632" y="6035"/>
                    <a:pt x="11587" y="5797"/>
                    <a:pt x="11549" y="5601"/>
                  </a:cubicBezTo>
                  <a:cubicBezTo>
                    <a:pt x="11508" y="5387"/>
                    <a:pt x="11501" y="5287"/>
                    <a:pt x="11592" y="5203"/>
                  </a:cubicBezTo>
                  <a:cubicBezTo>
                    <a:pt x="11645" y="5157"/>
                    <a:pt x="11726" y="5129"/>
                    <a:pt x="11818" y="5129"/>
                  </a:cubicBezTo>
                  <a:cubicBezTo>
                    <a:pt x="11825" y="5129"/>
                    <a:pt x="11832" y="5129"/>
                    <a:pt x="11839" y="5130"/>
                  </a:cubicBezTo>
                  <a:cubicBezTo>
                    <a:pt x="11894" y="5299"/>
                    <a:pt x="11932" y="5477"/>
                    <a:pt x="11970" y="5656"/>
                  </a:cubicBezTo>
                  <a:cubicBezTo>
                    <a:pt x="12087" y="6182"/>
                    <a:pt x="12206" y="6730"/>
                    <a:pt x="12671" y="7050"/>
                  </a:cubicBezTo>
                  <a:cubicBezTo>
                    <a:pt x="12911" y="7209"/>
                    <a:pt x="13185" y="7266"/>
                    <a:pt x="13457" y="7266"/>
                  </a:cubicBezTo>
                  <a:lnTo>
                    <a:pt x="13478" y="7266"/>
                  </a:lnTo>
                  <a:cubicBezTo>
                    <a:pt x="13462" y="7216"/>
                    <a:pt x="13459" y="7162"/>
                    <a:pt x="13471" y="7107"/>
                  </a:cubicBezTo>
                  <a:cubicBezTo>
                    <a:pt x="13483" y="7047"/>
                    <a:pt x="13507" y="7000"/>
                    <a:pt x="13540" y="6964"/>
                  </a:cubicBezTo>
                  <a:lnTo>
                    <a:pt x="13540" y="6964"/>
                  </a:lnTo>
                  <a:cubicBezTo>
                    <a:pt x="13508" y="6966"/>
                    <a:pt x="13475" y="6967"/>
                    <a:pt x="13443" y="6967"/>
                  </a:cubicBezTo>
                  <a:cubicBezTo>
                    <a:pt x="13225" y="6967"/>
                    <a:pt x="13021" y="6922"/>
                    <a:pt x="12840" y="6799"/>
                  </a:cubicBezTo>
                  <a:cubicBezTo>
                    <a:pt x="12476" y="6547"/>
                    <a:pt x="12373" y="6082"/>
                    <a:pt x="12266" y="5589"/>
                  </a:cubicBezTo>
                  <a:cubicBezTo>
                    <a:pt x="12199" y="5275"/>
                    <a:pt x="12130" y="4951"/>
                    <a:pt x="11987" y="4665"/>
                  </a:cubicBezTo>
                  <a:cubicBezTo>
                    <a:pt x="11778" y="4251"/>
                    <a:pt x="11399" y="3950"/>
                    <a:pt x="10982" y="3822"/>
                  </a:cubicBezTo>
                  <a:cubicBezTo>
                    <a:pt x="10891" y="3514"/>
                    <a:pt x="10901" y="3183"/>
                    <a:pt x="11001" y="2878"/>
                  </a:cubicBezTo>
                  <a:cubicBezTo>
                    <a:pt x="11144" y="3026"/>
                    <a:pt x="11301" y="3167"/>
                    <a:pt x="11494" y="3260"/>
                  </a:cubicBezTo>
                  <a:cubicBezTo>
                    <a:pt x="11635" y="3329"/>
                    <a:pt x="11780" y="3360"/>
                    <a:pt x="11923" y="3360"/>
                  </a:cubicBezTo>
                  <a:cubicBezTo>
                    <a:pt x="12106" y="3360"/>
                    <a:pt x="12275" y="3307"/>
                    <a:pt x="12406" y="3200"/>
                  </a:cubicBezTo>
                  <a:cubicBezTo>
                    <a:pt x="12506" y="3119"/>
                    <a:pt x="12580" y="3014"/>
                    <a:pt x="12649" y="2914"/>
                  </a:cubicBezTo>
                  <a:cubicBezTo>
                    <a:pt x="12733" y="2793"/>
                    <a:pt x="12807" y="2685"/>
                    <a:pt x="12911" y="2655"/>
                  </a:cubicBezTo>
                  <a:cubicBezTo>
                    <a:pt x="12933" y="2648"/>
                    <a:pt x="12955" y="2645"/>
                    <a:pt x="12978" y="2645"/>
                  </a:cubicBezTo>
                  <a:cubicBezTo>
                    <a:pt x="13069" y="2645"/>
                    <a:pt x="13168" y="2694"/>
                    <a:pt x="13283" y="2747"/>
                  </a:cubicBezTo>
                  <a:cubicBezTo>
                    <a:pt x="13374" y="2788"/>
                    <a:pt x="13462" y="2831"/>
                    <a:pt x="13562" y="2857"/>
                  </a:cubicBezTo>
                  <a:cubicBezTo>
                    <a:pt x="13626" y="2874"/>
                    <a:pt x="13692" y="2882"/>
                    <a:pt x="13758" y="2882"/>
                  </a:cubicBezTo>
                  <a:cubicBezTo>
                    <a:pt x="14056" y="2882"/>
                    <a:pt x="14354" y="2718"/>
                    <a:pt x="14500" y="2457"/>
                  </a:cubicBezTo>
                  <a:cubicBezTo>
                    <a:pt x="14574" y="2326"/>
                    <a:pt x="14603" y="2190"/>
                    <a:pt x="14636" y="2057"/>
                  </a:cubicBezTo>
                  <a:cubicBezTo>
                    <a:pt x="14655" y="1985"/>
                    <a:pt x="14669" y="1918"/>
                    <a:pt x="14691" y="1857"/>
                  </a:cubicBezTo>
                  <a:cubicBezTo>
                    <a:pt x="14805" y="1506"/>
                    <a:pt x="15132" y="1220"/>
                    <a:pt x="15494" y="1151"/>
                  </a:cubicBezTo>
                  <a:cubicBezTo>
                    <a:pt x="15532" y="1142"/>
                    <a:pt x="15563" y="1120"/>
                    <a:pt x="15587" y="1092"/>
                  </a:cubicBezTo>
                  <a:cubicBezTo>
                    <a:pt x="15575" y="1061"/>
                    <a:pt x="15560" y="1037"/>
                    <a:pt x="15558" y="997"/>
                  </a:cubicBezTo>
                  <a:lnTo>
                    <a:pt x="15122" y="954"/>
                  </a:lnTo>
                  <a:cubicBezTo>
                    <a:pt x="14800" y="1113"/>
                    <a:pt x="14541" y="1402"/>
                    <a:pt x="14424" y="1747"/>
                  </a:cubicBezTo>
                  <a:cubicBezTo>
                    <a:pt x="14400" y="1821"/>
                    <a:pt x="14384" y="1899"/>
                    <a:pt x="14365" y="1971"/>
                  </a:cubicBezTo>
                  <a:cubicBezTo>
                    <a:pt x="14336" y="2090"/>
                    <a:pt x="14312" y="2202"/>
                    <a:pt x="14257" y="2295"/>
                  </a:cubicBezTo>
                  <a:cubicBezTo>
                    <a:pt x="14168" y="2459"/>
                    <a:pt x="13974" y="2563"/>
                    <a:pt x="13784" y="2563"/>
                  </a:cubicBezTo>
                  <a:cubicBezTo>
                    <a:pt x="13742" y="2563"/>
                    <a:pt x="13700" y="2558"/>
                    <a:pt x="13659" y="2547"/>
                  </a:cubicBezTo>
                  <a:cubicBezTo>
                    <a:pt x="13588" y="2531"/>
                    <a:pt x="13509" y="2495"/>
                    <a:pt x="13433" y="2459"/>
                  </a:cubicBezTo>
                  <a:cubicBezTo>
                    <a:pt x="13298" y="2396"/>
                    <a:pt x="13152" y="2328"/>
                    <a:pt x="12993" y="2328"/>
                  </a:cubicBezTo>
                  <a:cubicBezTo>
                    <a:pt x="12946" y="2328"/>
                    <a:pt x="12898" y="2334"/>
                    <a:pt x="12850" y="2347"/>
                  </a:cubicBezTo>
                  <a:cubicBezTo>
                    <a:pt x="12640" y="2404"/>
                    <a:pt x="12526" y="2574"/>
                    <a:pt x="12421" y="2724"/>
                  </a:cubicBezTo>
                  <a:cubicBezTo>
                    <a:pt x="12361" y="2809"/>
                    <a:pt x="12304" y="2893"/>
                    <a:pt x="12235" y="2948"/>
                  </a:cubicBezTo>
                  <a:cubicBezTo>
                    <a:pt x="12152" y="3014"/>
                    <a:pt x="12048" y="3041"/>
                    <a:pt x="11944" y="3041"/>
                  </a:cubicBezTo>
                  <a:cubicBezTo>
                    <a:pt x="11838" y="3041"/>
                    <a:pt x="11732" y="3013"/>
                    <a:pt x="11644" y="2971"/>
                  </a:cubicBezTo>
                  <a:cubicBezTo>
                    <a:pt x="11456" y="2881"/>
                    <a:pt x="11301" y="2726"/>
                    <a:pt x="11151" y="2559"/>
                  </a:cubicBezTo>
                  <a:cubicBezTo>
                    <a:pt x="11301" y="2283"/>
                    <a:pt x="11530" y="2049"/>
                    <a:pt x="11811" y="1907"/>
                  </a:cubicBezTo>
                  <a:cubicBezTo>
                    <a:pt x="11918" y="1854"/>
                    <a:pt x="12037" y="1806"/>
                    <a:pt x="12161" y="1759"/>
                  </a:cubicBezTo>
                  <a:cubicBezTo>
                    <a:pt x="12502" y="1628"/>
                    <a:pt x="12852" y="1490"/>
                    <a:pt x="13038" y="1154"/>
                  </a:cubicBezTo>
                  <a:cubicBezTo>
                    <a:pt x="13104" y="1030"/>
                    <a:pt x="13138" y="901"/>
                    <a:pt x="13147" y="768"/>
                  </a:cubicBezTo>
                  <a:lnTo>
                    <a:pt x="12842" y="737"/>
                  </a:lnTo>
                  <a:cubicBezTo>
                    <a:pt x="12840" y="835"/>
                    <a:pt x="12816" y="925"/>
                    <a:pt x="12771" y="1008"/>
                  </a:cubicBezTo>
                  <a:cubicBezTo>
                    <a:pt x="12640" y="1249"/>
                    <a:pt x="12354" y="1359"/>
                    <a:pt x="12054" y="1475"/>
                  </a:cubicBezTo>
                  <a:cubicBezTo>
                    <a:pt x="11925" y="1523"/>
                    <a:pt x="11794" y="1573"/>
                    <a:pt x="11673" y="1637"/>
                  </a:cubicBezTo>
                  <a:cubicBezTo>
                    <a:pt x="10929" y="2014"/>
                    <a:pt x="10508" y="2928"/>
                    <a:pt x="10675" y="3741"/>
                  </a:cubicBezTo>
                  <a:cubicBezTo>
                    <a:pt x="10635" y="3738"/>
                    <a:pt x="10595" y="3736"/>
                    <a:pt x="10556" y="3736"/>
                  </a:cubicBezTo>
                  <a:cubicBezTo>
                    <a:pt x="10386" y="3736"/>
                    <a:pt x="10218" y="3766"/>
                    <a:pt x="10060" y="3831"/>
                  </a:cubicBezTo>
                  <a:cubicBezTo>
                    <a:pt x="9969" y="3869"/>
                    <a:pt x="9884" y="3915"/>
                    <a:pt x="9803" y="3960"/>
                  </a:cubicBezTo>
                  <a:cubicBezTo>
                    <a:pt x="9660" y="4036"/>
                    <a:pt x="9526" y="4108"/>
                    <a:pt x="9388" y="4120"/>
                  </a:cubicBezTo>
                  <a:cubicBezTo>
                    <a:pt x="9376" y="4121"/>
                    <a:pt x="9364" y="4121"/>
                    <a:pt x="9351" y="4121"/>
                  </a:cubicBezTo>
                  <a:cubicBezTo>
                    <a:pt x="9044" y="4121"/>
                    <a:pt x="8786" y="3809"/>
                    <a:pt x="8731" y="3498"/>
                  </a:cubicBezTo>
                  <a:cubicBezTo>
                    <a:pt x="8669" y="3140"/>
                    <a:pt x="8788" y="2769"/>
                    <a:pt x="8929" y="2390"/>
                  </a:cubicBezTo>
                  <a:lnTo>
                    <a:pt x="8943" y="2354"/>
                  </a:lnTo>
                  <a:cubicBezTo>
                    <a:pt x="9083" y="1971"/>
                    <a:pt x="9229" y="1571"/>
                    <a:pt x="9193" y="1144"/>
                  </a:cubicBezTo>
                  <a:cubicBezTo>
                    <a:pt x="9167" y="856"/>
                    <a:pt x="9026" y="544"/>
                    <a:pt x="8793" y="346"/>
                  </a:cubicBezTo>
                  <a:lnTo>
                    <a:pt x="8169" y="287"/>
                  </a:lnTo>
                  <a:lnTo>
                    <a:pt x="8169" y="291"/>
                  </a:lnTo>
                  <a:cubicBezTo>
                    <a:pt x="8159" y="375"/>
                    <a:pt x="8221" y="446"/>
                    <a:pt x="8304" y="453"/>
                  </a:cubicBezTo>
                  <a:cubicBezTo>
                    <a:pt x="8636" y="482"/>
                    <a:pt x="8862" y="842"/>
                    <a:pt x="8893" y="1173"/>
                  </a:cubicBezTo>
                  <a:cubicBezTo>
                    <a:pt x="8921" y="1530"/>
                    <a:pt x="8788" y="1899"/>
                    <a:pt x="8657" y="2252"/>
                  </a:cubicBezTo>
                  <a:lnTo>
                    <a:pt x="8645" y="2288"/>
                  </a:lnTo>
                  <a:cubicBezTo>
                    <a:pt x="8559" y="2514"/>
                    <a:pt x="8481" y="2750"/>
                    <a:pt x="8440" y="2990"/>
                  </a:cubicBezTo>
                  <a:cubicBezTo>
                    <a:pt x="8435" y="2990"/>
                    <a:pt x="8431" y="2990"/>
                    <a:pt x="8428" y="2995"/>
                  </a:cubicBezTo>
                  <a:cubicBezTo>
                    <a:pt x="8111" y="3155"/>
                    <a:pt x="7752" y="3341"/>
                    <a:pt x="7387" y="3367"/>
                  </a:cubicBezTo>
                  <a:cubicBezTo>
                    <a:pt x="7361" y="3369"/>
                    <a:pt x="7333" y="3370"/>
                    <a:pt x="7306" y="3370"/>
                  </a:cubicBezTo>
                  <a:cubicBezTo>
                    <a:pt x="7062" y="3370"/>
                    <a:pt x="6775" y="3285"/>
                    <a:pt x="6625" y="3090"/>
                  </a:cubicBezTo>
                  <a:cubicBezTo>
                    <a:pt x="6515" y="2948"/>
                    <a:pt x="6554" y="2688"/>
                    <a:pt x="6594" y="2438"/>
                  </a:cubicBezTo>
                  <a:cubicBezTo>
                    <a:pt x="6649" y="2073"/>
                    <a:pt x="6713" y="1661"/>
                    <a:pt x="6344" y="1449"/>
                  </a:cubicBezTo>
                  <a:cubicBezTo>
                    <a:pt x="6234" y="1386"/>
                    <a:pt x="6119" y="1371"/>
                    <a:pt x="6009" y="1371"/>
                  </a:cubicBezTo>
                  <a:cubicBezTo>
                    <a:pt x="5954" y="1371"/>
                    <a:pt x="5900" y="1375"/>
                    <a:pt x="5848" y="1378"/>
                  </a:cubicBezTo>
                  <a:cubicBezTo>
                    <a:pt x="5797" y="1380"/>
                    <a:pt x="5748" y="1384"/>
                    <a:pt x="5702" y="1384"/>
                  </a:cubicBezTo>
                  <a:cubicBezTo>
                    <a:pt x="5666" y="1384"/>
                    <a:pt x="5632" y="1382"/>
                    <a:pt x="5601" y="1375"/>
                  </a:cubicBezTo>
                  <a:cubicBezTo>
                    <a:pt x="5391" y="1330"/>
                    <a:pt x="5217" y="1128"/>
                    <a:pt x="5205" y="916"/>
                  </a:cubicBezTo>
                  <a:cubicBezTo>
                    <a:pt x="5196" y="761"/>
                    <a:pt x="5260" y="606"/>
                    <a:pt x="5324" y="442"/>
                  </a:cubicBezTo>
                  <a:cubicBezTo>
                    <a:pt x="5372" y="320"/>
                    <a:pt x="5420" y="191"/>
                    <a:pt x="5446" y="56"/>
                  </a:cubicBezTo>
                  <a:cubicBezTo>
                    <a:pt x="5446" y="46"/>
                    <a:pt x="5446" y="41"/>
                    <a:pt x="5451" y="32"/>
                  </a:cubicBezTo>
                  <a:lnTo>
                    <a:pt x="51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9" name="Google Shape;1669;p23"/>
            <p:cNvSpPr/>
            <p:nvPr/>
          </p:nvSpPr>
          <p:spPr>
            <a:xfrm>
              <a:off x="1923838" y="2508109"/>
              <a:ext cx="952861" cy="502225"/>
            </a:xfrm>
            <a:custGeom>
              <a:avLst/>
              <a:gdLst/>
              <a:ahLst/>
              <a:cxnLst/>
              <a:rect l="l" t="t" r="r" b="b"/>
              <a:pathLst>
                <a:path w="24492" h="12909" extrusionOk="0">
                  <a:moveTo>
                    <a:pt x="24492" y="1"/>
                  </a:moveTo>
                  <a:lnTo>
                    <a:pt x="24492" y="1"/>
                  </a:lnTo>
                  <a:cubicBezTo>
                    <a:pt x="24015" y="258"/>
                    <a:pt x="23670" y="746"/>
                    <a:pt x="23610" y="1342"/>
                  </a:cubicBezTo>
                  <a:lnTo>
                    <a:pt x="22750" y="10356"/>
                  </a:lnTo>
                  <a:cubicBezTo>
                    <a:pt x="22674" y="11131"/>
                    <a:pt x="22037" y="11711"/>
                    <a:pt x="21291" y="11711"/>
                  </a:cubicBezTo>
                  <a:cubicBezTo>
                    <a:pt x="21246" y="11711"/>
                    <a:pt x="21200" y="11709"/>
                    <a:pt x="21154" y="11704"/>
                  </a:cubicBezTo>
                  <a:lnTo>
                    <a:pt x="837" y="9760"/>
                  </a:lnTo>
                  <a:cubicBezTo>
                    <a:pt x="782" y="9755"/>
                    <a:pt x="728" y="9752"/>
                    <a:pt x="675" y="9752"/>
                  </a:cubicBezTo>
                  <a:cubicBezTo>
                    <a:pt x="460" y="9752"/>
                    <a:pt x="254" y="9797"/>
                    <a:pt x="63" y="9875"/>
                  </a:cubicBezTo>
                  <a:lnTo>
                    <a:pt x="15" y="10385"/>
                  </a:lnTo>
                  <a:cubicBezTo>
                    <a:pt x="1" y="10566"/>
                    <a:pt x="134" y="10728"/>
                    <a:pt x="313" y="10744"/>
                  </a:cubicBezTo>
                  <a:lnTo>
                    <a:pt x="22929" y="12907"/>
                  </a:lnTo>
                  <a:cubicBezTo>
                    <a:pt x="22939" y="12908"/>
                    <a:pt x="22949" y="12909"/>
                    <a:pt x="22959" y="12909"/>
                  </a:cubicBezTo>
                  <a:cubicBezTo>
                    <a:pt x="23126" y="12909"/>
                    <a:pt x="23271" y="12780"/>
                    <a:pt x="23286" y="12609"/>
                  </a:cubicBezTo>
                  <a:lnTo>
                    <a:pt x="24492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0" name="Google Shape;1670;p23"/>
            <p:cNvSpPr/>
            <p:nvPr/>
          </p:nvSpPr>
          <p:spPr>
            <a:xfrm>
              <a:off x="1886412" y="2294793"/>
              <a:ext cx="1025964" cy="749038"/>
            </a:xfrm>
            <a:custGeom>
              <a:avLst/>
              <a:gdLst/>
              <a:ahLst/>
              <a:cxnLst/>
              <a:rect l="l" t="t" r="r" b="b"/>
              <a:pathLst>
                <a:path w="26371" h="19253" extrusionOk="0">
                  <a:moveTo>
                    <a:pt x="23767" y="2397"/>
                  </a:moveTo>
                  <a:lnTo>
                    <a:pt x="24141" y="2844"/>
                  </a:lnTo>
                  <a:lnTo>
                    <a:pt x="24303" y="3040"/>
                  </a:lnTo>
                  <a:lnTo>
                    <a:pt x="25463" y="4445"/>
                  </a:lnTo>
                  <a:lnTo>
                    <a:pt x="25628" y="4643"/>
                  </a:lnTo>
                  <a:lnTo>
                    <a:pt x="25628" y="4645"/>
                  </a:lnTo>
                  <a:lnTo>
                    <a:pt x="26068" y="5181"/>
                  </a:lnTo>
                  <a:lnTo>
                    <a:pt x="26068" y="5181"/>
                  </a:lnTo>
                  <a:lnTo>
                    <a:pt x="25580" y="5134"/>
                  </a:lnTo>
                  <a:lnTo>
                    <a:pt x="25399" y="5115"/>
                  </a:lnTo>
                  <a:lnTo>
                    <a:pt x="23858" y="4967"/>
                  </a:lnTo>
                  <a:cubicBezTo>
                    <a:pt x="23796" y="4960"/>
                    <a:pt x="23736" y="4936"/>
                    <a:pt x="23686" y="4898"/>
                  </a:cubicBezTo>
                  <a:cubicBezTo>
                    <a:pt x="23593" y="4829"/>
                    <a:pt x="23546" y="4719"/>
                    <a:pt x="23555" y="4602"/>
                  </a:cubicBezTo>
                  <a:lnTo>
                    <a:pt x="23710" y="2983"/>
                  </a:lnTo>
                  <a:lnTo>
                    <a:pt x="23727" y="2804"/>
                  </a:lnTo>
                  <a:lnTo>
                    <a:pt x="23767" y="2397"/>
                  </a:lnTo>
                  <a:close/>
                  <a:moveTo>
                    <a:pt x="2714" y="965"/>
                  </a:moveTo>
                  <a:cubicBezTo>
                    <a:pt x="2723" y="965"/>
                    <a:pt x="2728" y="965"/>
                    <a:pt x="2738" y="967"/>
                  </a:cubicBezTo>
                  <a:lnTo>
                    <a:pt x="16699" y="2313"/>
                  </a:lnTo>
                  <a:cubicBezTo>
                    <a:pt x="16754" y="2423"/>
                    <a:pt x="16802" y="2535"/>
                    <a:pt x="16833" y="2647"/>
                  </a:cubicBezTo>
                  <a:cubicBezTo>
                    <a:pt x="16969" y="3125"/>
                    <a:pt x="16826" y="3347"/>
                    <a:pt x="16687" y="3557"/>
                  </a:cubicBezTo>
                  <a:cubicBezTo>
                    <a:pt x="16614" y="3673"/>
                    <a:pt x="16542" y="3783"/>
                    <a:pt x="16521" y="3928"/>
                  </a:cubicBezTo>
                  <a:cubicBezTo>
                    <a:pt x="16494" y="4133"/>
                    <a:pt x="16587" y="4314"/>
                    <a:pt x="16676" y="4488"/>
                  </a:cubicBezTo>
                  <a:cubicBezTo>
                    <a:pt x="16697" y="4526"/>
                    <a:pt x="16714" y="4564"/>
                    <a:pt x="16733" y="4602"/>
                  </a:cubicBezTo>
                  <a:cubicBezTo>
                    <a:pt x="16814" y="4776"/>
                    <a:pt x="16847" y="5007"/>
                    <a:pt x="16714" y="5107"/>
                  </a:cubicBezTo>
                  <a:cubicBezTo>
                    <a:pt x="16698" y="5119"/>
                    <a:pt x="16675" y="5125"/>
                    <a:pt x="16644" y="5125"/>
                  </a:cubicBezTo>
                  <a:cubicBezTo>
                    <a:pt x="16522" y="5125"/>
                    <a:pt x="16282" y="5030"/>
                    <a:pt x="15928" y="4845"/>
                  </a:cubicBezTo>
                  <a:cubicBezTo>
                    <a:pt x="15889" y="4824"/>
                    <a:pt x="15861" y="4805"/>
                    <a:pt x="15837" y="4793"/>
                  </a:cubicBezTo>
                  <a:cubicBezTo>
                    <a:pt x="15714" y="4733"/>
                    <a:pt x="15573" y="4674"/>
                    <a:pt x="15426" y="4674"/>
                  </a:cubicBezTo>
                  <a:cubicBezTo>
                    <a:pt x="15393" y="4674"/>
                    <a:pt x="15360" y="4677"/>
                    <a:pt x="15327" y="4683"/>
                  </a:cubicBezTo>
                  <a:cubicBezTo>
                    <a:pt x="15194" y="4710"/>
                    <a:pt x="15101" y="4769"/>
                    <a:pt x="15051" y="4860"/>
                  </a:cubicBezTo>
                  <a:cubicBezTo>
                    <a:pt x="14956" y="5029"/>
                    <a:pt x="15034" y="5253"/>
                    <a:pt x="15106" y="5453"/>
                  </a:cubicBezTo>
                  <a:cubicBezTo>
                    <a:pt x="15134" y="5524"/>
                    <a:pt x="15158" y="5591"/>
                    <a:pt x="15170" y="5646"/>
                  </a:cubicBezTo>
                  <a:cubicBezTo>
                    <a:pt x="15208" y="5829"/>
                    <a:pt x="15184" y="6003"/>
                    <a:pt x="15106" y="6127"/>
                  </a:cubicBezTo>
                  <a:cubicBezTo>
                    <a:pt x="15034" y="6246"/>
                    <a:pt x="14913" y="6279"/>
                    <a:pt x="14775" y="6318"/>
                  </a:cubicBezTo>
                  <a:cubicBezTo>
                    <a:pt x="14622" y="6363"/>
                    <a:pt x="14446" y="6410"/>
                    <a:pt x="14360" y="6591"/>
                  </a:cubicBezTo>
                  <a:cubicBezTo>
                    <a:pt x="14315" y="6684"/>
                    <a:pt x="14310" y="6794"/>
                    <a:pt x="14348" y="6899"/>
                  </a:cubicBezTo>
                  <a:cubicBezTo>
                    <a:pt x="14401" y="7049"/>
                    <a:pt x="14536" y="7187"/>
                    <a:pt x="14696" y="7258"/>
                  </a:cubicBezTo>
                  <a:cubicBezTo>
                    <a:pt x="14796" y="7306"/>
                    <a:pt x="14903" y="7335"/>
                    <a:pt x="15006" y="7361"/>
                  </a:cubicBezTo>
                  <a:cubicBezTo>
                    <a:pt x="15127" y="7394"/>
                    <a:pt x="15241" y="7423"/>
                    <a:pt x="15342" y="7482"/>
                  </a:cubicBezTo>
                  <a:cubicBezTo>
                    <a:pt x="15444" y="7540"/>
                    <a:pt x="15527" y="7656"/>
                    <a:pt x="15549" y="7759"/>
                  </a:cubicBezTo>
                  <a:cubicBezTo>
                    <a:pt x="15561" y="7823"/>
                    <a:pt x="15544" y="7875"/>
                    <a:pt x="15508" y="7918"/>
                  </a:cubicBezTo>
                  <a:cubicBezTo>
                    <a:pt x="15430" y="8009"/>
                    <a:pt x="15265" y="8021"/>
                    <a:pt x="15103" y="8030"/>
                  </a:cubicBezTo>
                  <a:cubicBezTo>
                    <a:pt x="14896" y="8045"/>
                    <a:pt x="14636" y="8061"/>
                    <a:pt x="14584" y="8307"/>
                  </a:cubicBezTo>
                  <a:cubicBezTo>
                    <a:pt x="14548" y="8473"/>
                    <a:pt x="14651" y="8614"/>
                    <a:pt x="14744" y="8735"/>
                  </a:cubicBezTo>
                  <a:cubicBezTo>
                    <a:pt x="14846" y="8871"/>
                    <a:pt x="14889" y="8943"/>
                    <a:pt x="14853" y="9009"/>
                  </a:cubicBezTo>
                  <a:cubicBezTo>
                    <a:pt x="14839" y="9033"/>
                    <a:pt x="14817" y="9052"/>
                    <a:pt x="14789" y="9062"/>
                  </a:cubicBezTo>
                  <a:cubicBezTo>
                    <a:pt x="14772" y="9066"/>
                    <a:pt x="14753" y="9068"/>
                    <a:pt x="14733" y="9068"/>
                  </a:cubicBezTo>
                  <a:cubicBezTo>
                    <a:pt x="14674" y="9068"/>
                    <a:pt x="14606" y="9050"/>
                    <a:pt x="14551" y="9016"/>
                  </a:cubicBezTo>
                  <a:cubicBezTo>
                    <a:pt x="14510" y="8993"/>
                    <a:pt x="14472" y="8966"/>
                    <a:pt x="14434" y="8938"/>
                  </a:cubicBezTo>
                  <a:cubicBezTo>
                    <a:pt x="14331" y="8864"/>
                    <a:pt x="14229" y="8790"/>
                    <a:pt x="14093" y="8771"/>
                  </a:cubicBezTo>
                  <a:cubicBezTo>
                    <a:pt x="14073" y="8768"/>
                    <a:pt x="14054" y="8767"/>
                    <a:pt x="14034" y="8767"/>
                  </a:cubicBezTo>
                  <a:cubicBezTo>
                    <a:pt x="13769" y="8767"/>
                    <a:pt x="13556" y="9017"/>
                    <a:pt x="13479" y="9279"/>
                  </a:cubicBezTo>
                  <a:cubicBezTo>
                    <a:pt x="13445" y="9388"/>
                    <a:pt x="13431" y="9505"/>
                    <a:pt x="13412" y="9614"/>
                  </a:cubicBezTo>
                  <a:cubicBezTo>
                    <a:pt x="13386" y="9795"/>
                    <a:pt x="13362" y="9967"/>
                    <a:pt x="13279" y="10110"/>
                  </a:cubicBezTo>
                  <a:cubicBezTo>
                    <a:pt x="13222" y="10210"/>
                    <a:pt x="13138" y="10266"/>
                    <a:pt x="13051" y="10266"/>
                  </a:cubicBezTo>
                  <a:cubicBezTo>
                    <a:pt x="13043" y="10266"/>
                    <a:pt x="13034" y="10266"/>
                    <a:pt x="13026" y="10265"/>
                  </a:cubicBezTo>
                  <a:cubicBezTo>
                    <a:pt x="12912" y="10248"/>
                    <a:pt x="12816" y="10148"/>
                    <a:pt x="12774" y="9986"/>
                  </a:cubicBezTo>
                  <a:cubicBezTo>
                    <a:pt x="12731" y="9843"/>
                    <a:pt x="12728" y="9688"/>
                    <a:pt x="12726" y="9529"/>
                  </a:cubicBezTo>
                  <a:cubicBezTo>
                    <a:pt x="12726" y="9481"/>
                    <a:pt x="12721" y="9436"/>
                    <a:pt x="12721" y="9388"/>
                  </a:cubicBezTo>
                  <a:cubicBezTo>
                    <a:pt x="12695" y="8623"/>
                    <a:pt x="12276" y="8545"/>
                    <a:pt x="12145" y="8540"/>
                  </a:cubicBezTo>
                  <a:cubicBezTo>
                    <a:pt x="12137" y="8540"/>
                    <a:pt x="12129" y="8540"/>
                    <a:pt x="12122" y="8540"/>
                  </a:cubicBezTo>
                  <a:cubicBezTo>
                    <a:pt x="11794" y="8540"/>
                    <a:pt x="11474" y="8834"/>
                    <a:pt x="11432" y="9181"/>
                  </a:cubicBezTo>
                  <a:cubicBezTo>
                    <a:pt x="11418" y="9314"/>
                    <a:pt x="11494" y="9483"/>
                    <a:pt x="11578" y="9660"/>
                  </a:cubicBezTo>
                  <a:cubicBezTo>
                    <a:pt x="11668" y="9853"/>
                    <a:pt x="11773" y="10067"/>
                    <a:pt x="11725" y="10196"/>
                  </a:cubicBezTo>
                  <a:cubicBezTo>
                    <a:pt x="11709" y="10236"/>
                    <a:pt x="11678" y="10269"/>
                    <a:pt x="11623" y="10293"/>
                  </a:cubicBezTo>
                  <a:cubicBezTo>
                    <a:pt x="11587" y="10312"/>
                    <a:pt x="11540" y="10315"/>
                    <a:pt x="11490" y="10320"/>
                  </a:cubicBezTo>
                  <a:cubicBezTo>
                    <a:pt x="11387" y="10329"/>
                    <a:pt x="11251" y="10343"/>
                    <a:pt x="11166" y="10484"/>
                  </a:cubicBezTo>
                  <a:cubicBezTo>
                    <a:pt x="11087" y="10610"/>
                    <a:pt x="11101" y="10777"/>
                    <a:pt x="11197" y="10898"/>
                  </a:cubicBezTo>
                  <a:cubicBezTo>
                    <a:pt x="11332" y="11068"/>
                    <a:pt x="11523" y="11125"/>
                    <a:pt x="11690" y="11170"/>
                  </a:cubicBezTo>
                  <a:cubicBezTo>
                    <a:pt x="11775" y="11194"/>
                    <a:pt x="11856" y="11218"/>
                    <a:pt x="11930" y="11253"/>
                  </a:cubicBezTo>
                  <a:cubicBezTo>
                    <a:pt x="12023" y="11296"/>
                    <a:pt x="12099" y="11396"/>
                    <a:pt x="12121" y="11484"/>
                  </a:cubicBezTo>
                  <a:cubicBezTo>
                    <a:pt x="12133" y="11532"/>
                    <a:pt x="12123" y="11575"/>
                    <a:pt x="12095" y="11606"/>
                  </a:cubicBezTo>
                  <a:cubicBezTo>
                    <a:pt x="12064" y="11644"/>
                    <a:pt x="12040" y="11656"/>
                    <a:pt x="12000" y="11656"/>
                  </a:cubicBezTo>
                  <a:cubicBezTo>
                    <a:pt x="11981" y="11656"/>
                    <a:pt x="11957" y="11653"/>
                    <a:pt x="11928" y="11649"/>
                  </a:cubicBezTo>
                  <a:cubicBezTo>
                    <a:pt x="11898" y="11644"/>
                    <a:pt x="11867" y="11640"/>
                    <a:pt x="11834" y="11640"/>
                  </a:cubicBezTo>
                  <a:cubicBezTo>
                    <a:pt x="11804" y="11640"/>
                    <a:pt x="11773" y="11643"/>
                    <a:pt x="11740" y="11651"/>
                  </a:cubicBezTo>
                  <a:cubicBezTo>
                    <a:pt x="11590" y="11687"/>
                    <a:pt x="11516" y="11804"/>
                    <a:pt x="11456" y="11904"/>
                  </a:cubicBezTo>
                  <a:cubicBezTo>
                    <a:pt x="11409" y="11985"/>
                    <a:pt x="11363" y="12054"/>
                    <a:pt x="11292" y="12078"/>
                  </a:cubicBezTo>
                  <a:cubicBezTo>
                    <a:pt x="11273" y="12085"/>
                    <a:pt x="11253" y="12088"/>
                    <a:pt x="11231" y="12088"/>
                  </a:cubicBezTo>
                  <a:cubicBezTo>
                    <a:pt x="11188" y="12088"/>
                    <a:pt x="11141" y="12074"/>
                    <a:pt x="11094" y="12047"/>
                  </a:cubicBezTo>
                  <a:cubicBezTo>
                    <a:pt x="11058" y="12028"/>
                    <a:pt x="11025" y="11999"/>
                    <a:pt x="10989" y="11973"/>
                  </a:cubicBezTo>
                  <a:cubicBezTo>
                    <a:pt x="10917" y="11916"/>
                    <a:pt x="10829" y="11844"/>
                    <a:pt x="10716" y="11844"/>
                  </a:cubicBezTo>
                  <a:cubicBezTo>
                    <a:pt x="10668" y="11844"/>
                    <a:pt x="10616" y="11857"/>
                    <a:pt x="10558" y="11889"/>
                  </a:cubicBezTo>
                  <a:cubicBezTo>
                    <a:pt x="10351" y="12004"/>
                    <a:pt x="10320" y="12149"/>
                    <a:pt x="10287" y="12292"/>
                  </a:cubicBezTo>
                  <a:cubicBezTo>
                    <a:pt x="10268" y="12373"/>
                    <a:pt x="10249" y="12456"/>
                    <a:pt x="10196" y="12547"/>
                  </a:cubicBezTo>
                  <a:cubicBezTo>
                    <a:pt x="10153" y="12630"/>
                    <a:pt x="10077" y="12690"/>
                    <a:pt x="9998" y="12711"/>
                  </a:cubicBezTo>
                  <a:cubicBezTo>
                    <a:pt x="9977" y="12717"/>
                    <a:pt x="9957" y="12719"/>
                    <a:pt x="9939" y="12719"/>
                  </a:cubicBezTo>
                  <a:cubicBezTo>
                    <a:pt x="9873" y="12719"/>
                    <a:pt x="9826" y="12683"/>
                    <a:pt x="9753" y="12623"/>
                  </a:cubicBezTo>
                  <a:cubicBezTo>
                    <a:pt x="9679" y="12560"/>
                    <a:pt x="9591" y="12483"/>
                    <a:pt x="9456" y="12483"/>
                  </a:cubicBezTo>
                  <a:cubicBezTo>
                    <a:pt x="9444" y="12483"/>
                    <a:pt x="9431" y="12483"/>
                    <a:pt x="9417" y="12485"/>
                  </a:cubicBezTo>
                  <a:cubicBezTo>
                    <a:pt x="9303" y="12497"/>
                    <a:pt x="9205" y="12535"/>
                    <a:pt x="9110" y="12568"/>
                  </a:cubicBezTo>
                  <a:cubicBezTo>
                    <a:pt x="9007" y="12608"/>
                    <a:pt x="8907" y="12644"/>
                    <a:pt x="8798" y="12644"/>
                  </a:cubicBezTo>
                  <a:cubicBezTo>
                    <a:pt x="8776" y="12644"/>
                    <a:pt x="8754" y="12643"/>
                    <a:pt x="8731" y="12640"/>
                  </a:cubicBezTo>
                  <a:cubicBezTo>
                    <a:pt x="8683" y="12635"/>
                    <a:pt x="8617" y="12611"/>
                    <a:pt x="8548" y="12587"/>
                  </a:cubicBezTo>
                  <a:cubicBezTo>
                    <a:pt x="8431" y="12549"/>
                    <a:pt x="8274" y="12497"/>
                    <a:pt x="8131" y="12497"/>
                  </a:cubicBezTo>
                  <a:cubicBezTo>
                    <a:pt x="7984" y="12497"/>
                    <a:pt x="7851" y="12552"/>
                    <a:pt x="7790" y="12735"/>
                  </a:cubicBezTo>
                  <a:cubicBezTo>
                    <a:pt x="7719" y="12947"/>
                    <a:pt x="7897" y="13066"/>
                    <a:pt x="8014" y="13142"/>
                  </a:cubicBezTo>
                  <a:cubicBezTo>
                    <a:pt x="8064" y="13178"/>
                    <a:pt x="8117" y="13209"/>
                    <a:pt x="8143" y="13245"/>
                  </a:cubicBezTo>
                  <a:cubicBezTo>
                    <a:pt x="8226" y="13345"/>
                    <a:pt x="8145" y="13528"/>
                    <a:pt x="8062" y="13619"/>
                  </a:cubicBezTo>
                  <a:cubicBezTo>
                    <a:pt x="7928" y="13769"/>
                    <a:pt x="7740" y="13876"/>
                    <a:pt x="7573" y="13969"/>
                  </a:cubicBezTo>
                  <a:cubicBezTo>
                    <a:pt x="7330" y="14105"/>
                    <a:pt x="7104" y="14231"/>
                    <a:pt x="7128" y="14472"/>
                  </a:cubicBezTo>
                  <a:cubicBezTo>
                    <a:pt x="7145" y="14641"/>
                    <a:pt x="7290" y="14781"/>
                    <a:pt x="7464" y="14798"/>
                  </a:cubicBezTo>
                  <a:cubicBezTo>
                    <a:pt x="7480" y="14800"/>
                    <a:pt x="7496" y="14801"/>
                    <a:pt x="7512" y="14801"/>
                  </a:cubicBezTo>
                  <a:cubicBezTo>
                    <a:pt x="7737" y="14801"/>
                    <a:pt x="7867" y="14616"/>
                    <a:pt x="7974" y="14464"/>
                  </a:cubicBezTo>
                  <a:cubicBezTo>
                    <a:pt x="8036" y="14376"/>
                    <a:pt x="8095" y="14291"/>
                    <a:pt x="8167" y="14245"/>
                  </a:cubicBezTo>
                  <a:cubicBezTo>
                    <a:pt x="8281" y="14173"/>
                    <a:pt x="8418" y="14144"/>
                    <a:pt x="8537" y="14144"/>
                  </a:cubicBezTo>
                  <a:cubicBezTo>
                    <a:pt x="8667" y="14144"/>
                    <a:pt x="8776" y="14179"/>
                    <a:pt x="8812" y="14233"/>
                  </a:cubicBezTo>
                  <a:cubicBezTo>
                    <a:pt x="8838" y="14274"/>
                    <a:pt x="8819" y="14341"/>
                    <a:pt x="8784" y="14433"/>
                  </a:cubicBezTo>
                  <a:cubicBezTo>
                    <a:pt x="8762" y="14493"/>
                    <a:pt x="8738" y="14555"/>
                    <a:pt x="8736" y="14615"/>
                  </a:cubicBezTo>
                  <a:cubicBezTo>
                    <a:pt x="8719" y="14841"/>
                    <a:pt x="8860" y="15079"/>
                    <a:pt x="9072" y="15196"/>
                  </a:cubicBezTo>
                  <a:cubicBezTo>
                    <a:pt x="9160" y="15245"/>
                    <a:pt x="9255" y="15269"/>
                    <a:pt x="9351" y="15269"/>
                  </a:cubicBezTo>
                  <a:cubicBezTo>
                    <a:pt x="9489" y="15269"/>
                    <a:pt x="9632" y="15220"/>
                    <a:pt x="9765" y="15124"/>
                  </a:cubicBezTo>
                  <a:cubicBezTo>
                    <a:pt x="9789" y="15105"/>
                    <a:pt x="9810" y="15091"/>
                    <a:pt x="9832" y="15072"/>
                  </a:cubicBezTo>
                  <a:cubicBezTo>
                    <a:pt x="9891" y="15024"/>
                    <a:pt x="9951" y="14981"/>
                    <a:pt x="10010" y="14962"/>
                  </a:cubicBezTo>
                  <a:cubicBezTo>
                    <a:pt x="10041" y="14953"/>
                    <a:pt x="10072" y="14948"/>
                    <a:pt x="10108" y="14946"/>
                  </a:cubicBezTo>
                  <a:cubicBezTo>
                    <a:pt x="10184" y="14934"/>
                    <a:pt x="10275" y="14922"/>
                    <a:pt x="10363" y="14843"/>
                  </a:cubicBezTo>
                  <a:cubicBezTo>
                    <a:pt x="10506" y="14719"/>
                    <a:pt x="10518" y="14536"/>
                    <a:pt x="10527" y="14388"/>
                  </a:cubicBezTo>
                  <a:lnTo>
                    <a:pt x="10530" y="14374"/>
                  </a:lnTo>
                  <a:cubicBezTo>
                    <a:pt x="10539" y="14250"/>
                    <a:pt x="10596" y="14171"/>
                    <a:pt x="10694" y="14143"/>
                  </a:cubicBezTo>
                  <a:cubicBezTo>
                    <a:pt x="10721" y="14135"/>
                    <a:pt x="10749" y="14132"/>
                    <a:pt x="10778" y="14132"/>
                  </a:cubicBezTo>
                  <a:cubicBezTo>
                    <a:pt x="10903" y="14132"/>
                    <a:pt x="11044" y="14199"/>
                    <a:pt x="11123" y="14305"/>
                  </a:cubicBezTo>
                  <a:cubicBezTo>
                    <a:pt x="11278" y="14512"/>
                    <a:pt x="11166" y="14891"/>
                    <a:pt x="11073" y="15196"/>
                  </a:cubicBezTo>
                  <a:cubicBezTo>
                    <a:pt x="10989" y="15474"/>
                    <a:pt x="10927" y="15679"/>
                    <a:pt x="11049" y="15784"/>
                  </a:cubicBezTo>
                  <a:cubicBezTo>
                    <a:pt x="11099" y="15824"/>
                    <a:pt x="11160" y="15844"/>
                    <a:pt x="11237" y="15844"/>
                  </a:cubicBezTo>
                  <a:cubicBezTo>
                    <a:pt x="11322" y="15844"/>
                    <a:pt x="11425" y="15819"/>
                    <a:pt x="11549" y="15767"/>
                  </a:cubicBezTo>
                  <a:cubicBezTo>
                    <a:pt x="11588" y="15751"/>
                    <a:pt x="11617" y="15745"/>
                    <a:pt x="11638" y="15745"/>
                  </a:cubicBezTo>
                  <a:cubicBezTo>
                    <a:pt x="11675" y="15745"/>
                    <a:pt x="11688" y="15762"/>
                    <a:pt x="11694" y="15770"/>
                  </a:cubicBezTo>
                  <a:cubicBezTo>
                    <a:pt x="11821" y="15918"/>
                    <a:pt x="11678" y="16568"/>
                    <a:pt x="11440" y="16947"/>
                  </a:cubicBezTo>
                  <a:cubicBezTo>
                    <a:pt x="11399" y="17009"/>
                    <a:pt x="11361" y="17054"/>
                    <a:pt x="11328" y="17085"/>
                  </a:cubicBezTo>
                  <a:lnTo>
                    <a:pt x="1285" y="16125"/>
                  </a:lnTo>
                  <a:cubicBezTo>
                    <a:pt x="1154" y="16113"/>
                    <a:pt x="1058" y="15994"/>
                    <a:pt x="1070" y="15865"/>
                  </a:cubicBezTo>
                  <a:lnTo>
                    <a:pt x="2476" y="1182"/>
                  </a:lnTo>
                  <a:cubicBezTo>
                    <a:pt x="2488" y="1060"/>
                    <a:pt x="2592" y="965"/>
                    <a:pt x="2714" y="965"/>
                  </a:cubicBezTo>
                  <a:close/>
                  <a:moveTo>
                    <a:pt x="16911" y="2327"/>
                  </a:moveTo>
                  <a:lnTo>
                    <a:pt x="23538" y="2963"/>
                  </a:lnTo>
                  <a:lnTo>
                    <a:pt x="23384" y="4583"/>
                  </a:lnTo>
                  <a:cubicBezTo>
                    <a:pt x="23367" y="4762"/>
                    <a:pt x="23441" y="4931"/>
                    <a:pt x="23584" y="5038"/>
                  </a:cubicBezTo>
                  <a:cubicBezTo>
                    <a:pt x="23658" y="5098"/>
                    <a:pt x="23750" y="5136"/>
                    <a:pt x="23846" y="5143"/>
                  </a:cubicBezTo>
                  <a:lnTo>
                    <a:pt x="25385" y="5291"/>
                  </a:lnTo>
                  <a:lnTo>
                    <a:pt x="24165" y="18081"/>
                  </a:lnTo>
                  <a:cubicBezTo>
                    <a:pt x="24154" y="18204"/>
                    <a:pt x="24047" y="18296"/>
                    <a:pt x="23927" y="18296"/>
                  </a:cubicBezTo>
                  <a:cubicBezTo>
                    <a:pt x="23920" y="18296"/>
                    <a:pt x="23913" y="18296"/>
                    <a:pt x="23905" y="18295"/>
                  </a:cubicBezTo>
                  <a:lnTo>
                    <a:pt x="11554" y="17113"/>
                  </a:lnTo>
                  <a:lnTo>
                    <a:pt x="11552" y="17113"/>
                  </a:lnTo>
                  <a:cubicBezTo>
                    <a:pt x="11561" y="17094"/>
                    <a:pt x="11575" y="17078"/>
                    <a:pt x="11590" y="17054"/>
                  </a:cubicBezTo>
                  <a:cubicBezTo>
                    <a:pt x="11835" y="16668"/>
                    <a:pt x="12047" y="15918"/>
                    <a:pt x="11835" y="15663"/>
                  </a:cubicBezTo>
                  <a:cubicBezTo>
                    <a:pt x="11803" y="15624"/>
                    <a:pt x="11742" y="15575"/>
                    <a:pt x="11640" y="15575"/>
                  </a:cubicBezTo>
                  <a:cubicBezTo>
                    <a:pt x="11595" y="15575"/>
                    <a:pt x="11543" y="15584"/>
                    <a:pt x="11482" y="15608"/>
                  </a:cubicBezTo>
                  <a:cubicBezTo>
                    <a:pt x="11362" y="15656"/>
                    <a:pt x="11286" y="15670"/>
                    <a:pt x="11238" y="15670"/>
                  </a:cubicBezTo>
                  <a:cubicBezTo>
                    <a:pt x="11197" y="15670"/>
                    <a:pt x="11177" y="15660"/>
                    <a:pt x="11168" y="15653"/>
                  </a:cubicBezTo>
                  <a:cubicBezTo>
                    <a:pt x="11139" y="15613"/>
                    <a:pt x="11204" y="15398"/>
                    <a:pt x="11244" y="15255"/>
                  </a:cubicBezTo>
                  <a:cubicBezTo>
                    <a:pt x="11349" y="14912"/>
                    <a:pt x="11478" y="14483"/>
                    <a:pt x="11266" y="14202"/>
                  </a:cubicBezTo>
                  <a:cubicBezTo>
                    <a:pt x="11151" y="14048"/>
                    <a:pt x="10960" y="13956"/>
                    <a:pt x="10779" y="13956"/>
                  </a:cubicBezTo>
                  <a:cubicBezTo>
                    <a:pt x="10731" y="13956"/>
                    <a:pt x="10684" y="13963"/>
                    <a:pt x="10639" y="13976"/>
                  </a:cubicBezTo>
                  <a:cubicBezTo>
                    <a:pt x="10468" y="14026"/>
                    <a:pt x="10363" y="14171"/>
                    <a:pt x="10349" y="14367"/>
                  </a:cubicBezTo>
                  <a:lnTo>
                    <a:pt x="10346" y="14381"/>
                  </a:lnTo>
                  <a:cubicBezTo>
                    <a:pt x="10337" y="14512"/>
                    <a:pt x="10327" y="14638"/>
                    <a:pt x="10241" y="14712"/>
                  </a:cubicBezTo>
                  <a:cubicBezTo>
                    <a:pt x="10194" y="14753"/>
                    <a:pt x="10146" y="14760"/>
                    <a:pt x="10079" y="14769"/>
                  </a:cubicBezTo>
                  <a:cubicBezTo>
                    <a:pt x="10041" y="14774"/>
                    <a:pt x="10003" y="14781"/>
                    <a:pt x="9956" y="14793"/>
                  </a:cubicBezTo>
                  <a:cubicBezTo>
                    <a:pt x="9863" y="14819"/>
                    <a:pt x="9786" y="14879"/>
                    <a:pt x="9717" y="14936"/>
                  </a:cubicBezTo>
                  <a:cubicBezTo>
                    <a:pt x="9696" y="14950"/>
                    <a:pt x="9674" y="14969"/>
                    <a:pt x="9658" y="14984"/>
                  </a:cubicBezTo>
                  <a:cubicBezTo>
                    <a:pt x="9557" y="15056"/>
                    <a:pt x="9452" y="15093"/>
                    <a:pt x="9351" y="15093"/>
                  </a:cubicBezTo>
                  <a:cubicBezTo>
                    <a:pt x="9283" y="15093"/>
                    <a:pt x="9217" y="15077"/>
                    <a:pt x="9155" y="15043"/>
                  </a:cubicBezTo>
                  <a:cubicBezTo>
                    <a:pt x="9005" y="14962"/>
                    <a:pt x="8900" y="14791"/>
                    <a:pt x="8910" y="14631"/>
                  </a:cubicBezTo>
                  <a:cubicBezTo>
                    <a:pt x="8912" y="14595"/>
                    <a:pt x="8931" y="14553"/>
                    <a:pt x="8948" y="14500"/>
                  </a:cubicBezTo>
                  <a:cubicBezTo>
                    <a:pt x="8988" y="14393"/>
                    <a:pt x="9038" y="14260"/>
                    <a:pt x="8960" y="14140"/>
                  </a:cubicBezTo>
                  <a:cubicBezTo>
                    <a:pt x="8885" y="14026"/>
                    <a:pt x="8720" y="13967"/>
                    <a:pt x="8535" y="13967"/>
                  </a:cubicBezTo>
                  <a:cubicBezTo>
                    <a:pt x="8378" y="13967"/>
                    <a:pt x="8207" y="14010"/>
                    <a:pt x="8066" y="14098"/>
                  </a:cubicBezTo>
                  <a:cubicBezTo>
                    <a:pt x="7964" y="14164"/>
                    <a:pt x="7893" y="14269"/>
                    <a:pt x="7824" y="14369"/>
                  </a:cubicBezTo>
                  <a:cubicBezTo>
                    <a:pt x="7714" y="14528"/>
                    <a:pt x="7638" y="14628"/>
                    <a:pt x="7509" y="14628"/>
                  </a:cubicBezTo>
                  <a:cubicBezTo>
                    <a:pt x="7501" y="14628"/>
                    <a:pt x="7492" y="14627"/>
                    <a:pt x="7483" y="14626"/>
                  </a:cubicBezTo>
                  <a:cubicBezTo>
                    <a:pt x="7395" y="14617"/>
                    <a:pt x="7314" y="14543"/>
                    <a:pt x="7309" y="14460"/>
                  </a:cubicBezTo>
                  <a:cubicBezTo>
                    <a:pt x="7297" y="14343"/>
                    <a:pt x="7438" y="14260"/>
                    <a:pt x="7662" y="14131"/>
                  </a:cubicBezTo>
                  <a:cubicBezTo>
                    <a:pt x="7840" y="14031"/>
                    <a:pt x="8045" y="13919"/>
                    <a:pt x="8195" y="13745"/>
                  </a:cubicBezTo>
                  <a:cubicBezTo>
                    <a:pt x="8321" y="13604"/>
                    <a:pt x="8443" y="13328"/>
                    <a:pt x="8278" y="13130"/>
                  </a:cubicBezTo>
                  <a:cubicBezTo>
                    <a:pt x="8236" y="13078"/>
                    <a:pt x="8171" y="13035"/>
                    <a:pt x="8112" y="12997"/>
                  </a:cubicBezTo>
                  <a:cubicBezTo>
                    <a:pt x="7976" y="12907"/>
                    <a:pt x="7938" y="12866"/>
                    <a:pt x="7962" y="12797"/>
                  </a:cubicBezTo>
                  <a:cubicBezTo>
                    <a:pt x="7989" y="12715"/>
                    <a:pt x="8044" y="12681"/>
                    <a:pt x="8135" y="12681"/>
                  </a:cubicBezTo>
                  <a:cubicBezTo>
                    <a:pt x="8221" y="12681"/>
                    <a:pt x="8338" y="12711"/>
                    <a:pt x="8490" y="12761"/>
                  </a:cubicBezTo>
                  <a:cubicBezTo>
                    <a:pt x="8571" y="12790"/>
                    <a:pt x="8645" y="12814"/>
                    <a:pt x="8707" y="12821"/>
                  </a:cubicBezTo>
                  <a:cubicBezTo>
                    <a:pt x="8741" y="12826"/>
                    <a:pt x="8774" y="12828"/>
                    <a:pt x="8806" y="12828"/>
                  </a:cubicBezTo>
                  <a:cubicBezTo>
                    <a:pt x="8944" y="12828"/>
                    <a:pt x="9062" y="12783"/>
                    <a:pt x="9177" y="12742"/>
                  </a:cubicBezTo>
                  <a:cubicBezTo>
                    <a:pt x="9265" y="12709"/>
                    <a:pt x="9348" y="12675"/>
                    <a:pt x="9439" y="12666"/>
                  </a:cubicBezTo>
                  <a:cubicBezTo>
                    <a:pt x="9444" y="12665"/>
                    <a:pt x="9450" y="12665"/>
                    <a:pt x="9455" y="12665"/>
                  </a:cubicBezTo>
                  <a:cubicBezTo>
                    <a:pt x="9518" y="12665"/>
                    <a:pt x="9566" y="12702"/>
                    <a:pt x="9634" y="12761"/>
                  </a:cubicBezTo>
                  <a:cubicBezTo>
                    <a:pt x="9703" y="12823"/>
                    <a:pt x="9799" y="12905"/>
                    <a:pt x="9937" y="12905"/>
                  </a:cubicBezTo>
                  <a:cubicBezTo>
                    <a:pt x="9969" y="12905"/>
                    <a:pt x="10004" y="12900"/>
                    <a:pt x="10041" y="12890"/>
                  </a:cubicBezTo>
                  <a:cubicBezTo>
                    <a:pt x="10170" y="12854"/>
                    <a:pt x="10284" y="12761"/>
                    <a:pt x="10356" y="12637"/>
                  </a:cubicBezTo>
                  <a:cubicBezTo>
                    <a:pt x="10418" y="12521"/>
                    <a:pt x="10441" y="12423"/>
                    <a:pt x="10463" y="12332"/>
                  </a:cubicBezTo>
                  <a:cubicBezTo>
                    <a:pt x="10491" y="12201"/>
                    <a:pt x="10511" y="12123"/>
                    <a:pt x="10644" y="12051"/>
                  </a:cubicBezTo>
                  <a:cubicBezTo>
                    <a:pt x="10671" y="12036"/>
                    <a:pt x="10693" y="12029"/>
                    <a:pt x="10715" y="12029"/>
                  </a:cubicBezTo>
                  <a:cubicBezTo>
                    <a:pt x="10759" y="12029"/>
                    <a:pt x="10801" y="12058"/>
                    <a:pt x="10873" y="12116"/>
                  </a:cubicBezTo>
                  <a:cubicBezTo>
                    <a:pt x="10916" y="12149"/>
                    <a:pt x="10956" y="12182"/>
                    <a:pt x="11004" y="12209"/>
                  </a:cubicBezTo>
                  <a:cubicBezTo>
                    <a:pt x="11078" y="12248"/>
                    <a:pt x="11156" y="12268"/>
                    <a:pt x="11230" y="12268"/>
                  </a:cubicBezTo>
                  <a:cubicBezTo>
                    <a:pt x="11271" y="12268"/>
                    <a:pt x="11311" y="12262"/>
                    <a:pt x="11349" y="12249"/>
                  </a:cubicBezTo>
                  <a:cubicBezTo>
                    <a:pt x="11482" y="12206"/>
                    <a:pt x="11549" y="12094"/>
                    <a:pt x="11609" y="11999"/>
                  </a:cubicBezTo>
                  <a:cubicBezTo>
                    <a:pt x="11668" y="11904"/>
                    <a:pt x="11706" y="11844"/>
                    <a:pt x="11780" y="11827"/>
                  </a:cubicBezTo>
                  <a:cubicBezTo>
                    <a:pt x="11798" y="11823"/>
                    <a:pt x="11815" y="11821"/>
                    <a:pt x="11833" y="11821"/>
                  </a:cubicBezTo>
                  <a:cubicBezTo>
                    <a:pt x="11856" y="11821"/>
                    <a:pt x="11879" y="11824"/>
                    <a:pt x="11904" y="11830"/>
                  </a:cubicBezTo>
                  <a:cubicBezTo>
                    <a:pt x="11933" y="11834"/>
                    <a:pt x="11965" y="11838"/>
                    <a:pt x="11999" y="11838"/>
                  </a:cubicBezTo>
                  <a:cubicBezTo>
                    <a:pt x="12073" y="11838"/>
                    <a:pt x="12156" y="11817"/>
                    <a:pt x="12233" y="11723"/>
                  </a:cubicBezTo>
                  <a:cubicBezTo>
                    <a:pt x="12295" y="11649"/>
                    <a:pt x="12316" y="11551"/>
                    <a:pt x="12295" y="11449"/>
                  </a:cubicBezTo>
                  <a:cubicBezTo>
                    <a:pt x="12266" y="11306"/>
                    <a:pt x="12149" y="11163"/>
                    <a:pt x="12009" y="11091"/>
                  </a:cubicBezTo>
                  <a:cubicBezTo>
                    <a:pt x="11923" y="11046"/>
                    <a:pt x="11828" y="11020"/>
                    <a:pt x="11740" y="10994"/>
                  </a:cubicBezTo>
                  <a:cubicBezTo>
                    <a:pt x="11585" y="10948"/>
                    <a:pt x="11440" y="10910"/>
                    <a:pt x="11340" y="10782"/>
                  </a:cubicBezTo>
                  <a:cubicBezTo>
                    <a:pt x="11292" y="10720"/>
                    <a:pt x="11282" y="10636"/>
                    <a:pt x="11320" y="10574"/>
                  </a:cubicBezTo>
                  <a:cubicBezTo>
                    <a:pt x="11359" y="10515"/>
                    <a:pt x="11409" y="10505"/>
                    <a:pt x="11506" y="10496"/>
                  </a:cubicBezTo>
                  <a:cubicBezTo>
                    <a:pt x="11566" y="10491"/>
                    <a:pt x="11635" y="10484"/>
                    <a:pt x="11702" y="10455"/>
                  </a:cubicBezTo>
                  <a:cubicBezTo>
                    <a:pt x="11799" y="10410"/>
                    <a:pt x="11864" y="10341"/>
                    <a:pt x="11897" y="10253"/>
                  </a:cubicBezTo>
                  <a:cubicBezTo>
                    <a:pt x="11968" y="10055"/>
                    <a:pt x="11856" y="9814"/>
                    <a:pt x="11744" y="9579"/>
                  </a:cubicBezTo>
                  <a:cubicBezTo>
                    <a:pt x="11678" y="9431"/>
                    <a:pt x="11606" y="9279"/>
                    <a:pt x="11613" y="9198"/>
                  </a:cubicBezTo>
                  <a:cubicBezTo>
                    <a:pt x="11646" y="8918"/>
                    <a:pt x="11904" y="8716"/>
                    <a:pt x="12123" y="8716"/>
                  </a:cubicBezTo>
                  <a:cubicBezTo>
                    <a:pt x="12128" y="8716"/>
                    <a:pt x="12133" y="8716"/>
                    <a:pt x="12138" y="8716"/>
                  </a:cubicBezTo>
                  <a:cubicBezTo>
                    <a:pt x="12381" y="8723"/>
                    <a:pt x="12528" y="8971"/>
                    <a:pt x="12543" y="9390"/>
                  </a:cubicBezTo>
                  <a:cubicBezTo>
                    <a:pt x="12545" y="9436"/>
                    <a:pt x="12545" y="9481"/>
                    <a:pt x="12545" y="9526"/>
                  </a:cubicBezTo>
                  <a:cubicBezTo>
                    <a:pt x="12550" y="9691"/>
                    <a:pt x="12552" y="9865"/>
                    <a:pt x="12600" y="10034"/>
                  </a:cubicBezTo>
                  <a:cubicBezTo>
                    <a:pt x="12669" y="10267"/>
                    <a:pt x="12821" y="10420"/>
                    <a:pt x="13005" y="10439"/>
                  </a:cubicBezTo>
                  <a:cubicBezTo>
                    <a:pt x="13021" y="10441"/>
                    <a:pt x="13037" y="10442"/>
                    <a:pt x="13053" y="10442"/>
                  </a:cubicBezTo>
                  <a:cubicBezTo>
                    <a:pt x="13204" y="10442"/>
                    <a:pt x="13345" y="10351"/>
                    <a:pt x="13436" y="10196"/>
                  </a:cubicBezTo>
                  <a:cubicBezTo>
                    <a:pt x="13538" y="10022"/>
                    <a:pt x="13564" y="9826"/>
                    <a:pt x="13591" y="9638"/>
                  </a:cubicBezTo>
                  <a:cubicBezTo>
                    <a:pt x="13610" y="9529"/>
                    <a:pt x="13624" y="9421"/>
                    <a:pt x="13650" y="9326"/>
                  </a:cubicBezTo>
                  <a:cubicBezTo>
                    <a:pt x="13706" y="9136"/>
                    <a:pt x="13857" y="8945"/>
                    <a:pt x="14036" y="8945"/>
                  </a:cubicBezTo>
                  <a:cubicBezTo>
                    <a:pt x="14047" y="8945"/>
                    <a:pt x="14058" y="8946"/>
                    <a:pt x="14069" y="8947"/>
                  </a:cubicBezTo>
                  <a:cubicBezTo>
                    <a:pt x="14160" y="8959"/>
                    <a:pt x="14241" y="9019"/>
                    <a:pt x="14327" y="9081"/>
                  </a:cubicBezTo>
                  <a:cubicBezTo>
                    <a:pt x="14367" y="9112"/>
                    <a:pt x="14410" y="9140"/>
                    <a:pt x="14455" y="9169"/>
                  </a:cubicBezTo>
                  <a:cubicBezTo>
                    <a:pt x="14537" y="9220"/>
                    <a:pt x="14636" y="9248"/>
                    <a:pt x="14726" y="9248"/>
                  </a:cubicBezTo>
                  <a:cubicBezTo>
                    <a:pt x="14764" y="9248"/>
                    <a:pt x="14799" y="9243"/>
                    <a:pt x="14832" y="9233"/>
                  </a:cubicBezTo>
                  <a:cubicBezTo>
                    <a:pt x="14913" y="9209"/>
                    <a:pt x="14975" y="9164"/>
                    <a:pt x="15010" y="9093"/>
                  </a:cubicBezTo>
                  <a:cubicBezTo>
                    <a:pt x="15103" y="8919"/>
                    <a:pt x="14984" y="8757"/>
                    <a:pt x="14887" y="8628"/>
                  </a:cubicBezTo>
                  <a:cubicBezTo>
                    <a:pt x="14813" y="8528"/>
                    <a:pt x="14741" y="8433"/>
                    <a:pt x="14756" y="8347"/>
                  </a:cubicBezTo>
                  <a:cubicBezTo>
                    <a:pt x="14777" y="8242"/>
                    <a:pt x="14887" y="8223"/>
                    <a:pt x="15110" y="8211"/>
                  </a:cubicBezTo>
                  <a:cubicBezTo>
                    <a:pt x="15299" y="8199"/>
                    <a:pt x="15511" y="8185"/>
                    <a:pt x="15639" y="8040"/>
                  </a:cubicBezTo>
                  <a:cubicBezTo>
                    <a:pt x="15711" y="7959"/>
                    <a:pt x="15742" y="7849"/>
                    <a:pt x="15720" y="7733"/>
                  </a:cubicBezTo>
                  <a:cubicBezTo>
                    <a:pt x="15694" y="7573"/>
                    <a:pt x="15577" y="7411"/>
                    <a:pt x="15427" y="7328"/>
                  </a:cubicBezTo>
                  <a:cubicBezTo>
                    <a:pt x="15306" y="7258"/>
                    <a:pt x="15175" y="7223"/>
                    <a:pt x="15051" y="7192"/>
                  </a:cubicBezTo>
                  <a:cubicBezTo>
                    <a:pt x="14948" y="7163"/>
                    <a:pt x="14856" y="7139"/>
                    <a:pt x="14770" y="7099"/>
                  </a:cubicBezTo>
                  <a:cubicBezTo>
                    <a:pt x="14653" y="7044"/>
                    <a:pt x="14553" y="6944"/>
                    <a:pt x="14517" y="6839"/>
                  </a:cubicBezTo>
                  <a:cubicBezTo>
                    <a:pt x="14496" y="6780"/>
                    <a:pt x="14496" y="6722"/>
                    <a:pt x="14522" y="6672"/>
                  </a:cubicBezTo>
                  <a:cubicBezTo>
                    <a:pt x="14574" y="6568"/>
                    <a:pt x="14670" y="6539"/>
                    <a:pt x="14825" y="6494"/>
                  </a:cubicBezTo>
                  <a:cubicBezTo>
                    <a:pt x="14979" y="6449"/>
                    <a:pt x="15153" y="6401"/>
                    <a:pt x="15261" y="6222"/>
                  </a:cubicBezTo>
                  <a:cubicBezTo>
                    <a:pt x="15363" y="6060"/>
                    <a:pt x="15392" y="5841"/>
                    <a:pt x="15344" y="5610"/>
                  </a:cubicBezTo>
                  <a:cubicBezTo>
                    <a:pt x="15330" y="5543"/>
                    <a:pt x="15303" y="5469"/>
                    <a:pt x="15277" y="5388"/>
                  </a:cubicBezTo>
                  <a:cubicBezTo>
                    <a:pt x="15220" y="5238"/>
                    <a:pt x="15151" y="5048"/>
                    <a:pt x="15208" y="4948"/>
                  </a:cubicBezTo>
                  <a:cubicBezTo>
                    <a:pt x="15232" y="4907"/>
                    <a:pt x="15282" y="4876"/>
                    <a:pt x="15363" y="4862"/>
                  </a:cubicBezTo>
                  <a:cubicBezTo>
                    <a:pt x="15385" y="4858"/>
                    <a:pt x="15407" y="4856"/>
                    <a:pt x="15429" y="4856"/>
                  </a:cubicBezTo>
                  <a:cubicBezTo>
                    <a:pt x="15540" y="4856"/>
                    <a:pt x="15655" y="4905"/>
                    <a:pt x="15756" y="4955"/>
                  </a:cubicBezTo>
                  <a:cubicBezTo>
                    <a:pt x="15780" y="4967"/>
                    <a:pt x="15808" y="4984"/>
                    <a:pt x="15844" y="5003"/>
                  </a:cubicBezTo>
                  <a:cubicBezTo>
                    <a:pt x="16123" y="5154"/>
                    <a:pt x="16428" y="5302"/>
                    <a:pt x="16645" y="5302"/>
                  </a:cubicBezTo>
                  <a:cubicBezTo>
                    <a:pt x="16716" y="5302"/>
                    <a:pt x="16777" y="5286"/>
                    <a:pt x="16826" y="5250"/>
                  </a:cubicBezTo>
                  <a:cubicBezTo>
                    <a:pt x="17035" y="5091"/>
                    <a:pt x="17016" y="4769"/>
                    <a:pt x="16899" y="4526"/>
                  </a:cubicBezTo>
                  <a:cubicBezTo>
                    <a:pt x="16878" y="4483"/>
                    <a:pt x="16861" y="4445"/>
                    <a:pt x="16840" y="4405"/>
                  </a:cubicBezTo>
                  <a:cubicBezTo>
                    <a:pt x="16759" y="4250"/>
                    <a:pt x="16685" y="4100"/>
                    <a:pt x="16702" y="3952"/>
                  </a:cubicBezTo>
                  <a:cubicBezTo>
                    <a:pt x="16718" y="3847"/>
                    <a:pt x="16773" y="3757"/>
                    <a:pt x="16842" y="3654"/>
                  </a:cubicBezTo>
                  <a:cubicBezTo>
                    <a:pt x="16985" y="3430"/>
                    <a:pt x="17164" y="3154"/>
                    <a:pt x="17009" y="2594"/>
                  </a:cubicBezTo>
                  <a:cubicBezTo>
                    <a:pt x="16983" y="2504"/>
                    <a:pt x="16949" y="2416"/>
                    <a:pt x="16909" y="2327"/>
                  </a:cubicBezTo>
                  <a:close/>
                  <a:moveTo>
                    <a:pt x="1987" y="188"/>
                  </a:moveTo>
                  <a:cubicBezTo>
                    <a:pt x="1997" y="188"/>
                    <a:pt x="2002" y="188"/>
                    <a:pt x="2011" y="191"/>
                  </a:cubicBezTo>
                  <a:lnTo>
                    <a:pt x="23605" y="2254"/>
                  </a:lnTo>
                  <a:lnTo>
                    <a:pt x="23555" y="2787"/>
                  </a:lnTo>
                  <a:lnTo>
                    <a:pt x="2752" y="798"/>
                  </a:lnTo>
                  <a:cubicBezTo>
                    <a:pt x="2738" y="797"/>
                    <a:pt x="2723" y="796"/>
                    <a:pt x="2709" y="796"/>
                  </a:cubicBezTo>
                  <a:cubicBezTo>
                    <a:pt x="2498" y="796"/>
                    <a:pt x="2317" y="958"/>
                    <a:pt x="2295" y="1172"/>
                  </a:cubicBezTo>
                  <a:lnTo>
                    <a:pt x="889" y="15856"/>
                  </a:lnTo>
                  <a:cubicBezTo>
                    <a:pt x="865" y="16084"/>
                    <a:pt x="1037" y="16289"/>
                    <a:pt x="1263" y="16315"/>
                  </a:cubicBezTo>
                  <a:lnTo>
                    <a:pt x="23879" y="18476"/>
                  </a:lnTo>
                  <a:cubicBezTo>
                    <a:pt x="23893" y="18478"/>
                    <a:pt x="23905" y="18478"/>
                    <a:pt x="23922" y="18478"/>
                  </a:cubicBezTo>
                  <a:cubicBezTo>
                    <a:pt x="24136" y="18478"/>
                    <a:pt x="24317" y="18319"/>
                    <a:pt x="24339" y="18102"/>
                  </a:cubicBezTo>
                  <a:lnTo>
                    <a:pt x="25561" y="5312"/>
                  </a:lnTo>
                  <a:lnTo>
                    <a:pt x="26173" y="5372"/>
                  </a:lnTo>
                  <a:lnTo>
                    <a:pt x="24882" y="18867"/>
                  </a:lnTo>
                  <a:cubicBezTo>
                    <a:pt x="24871" y="18990"/>
                    <a:pt x="24764" y="19082"/>
                    <a:pt x="24646" y="19082"/>
                  </a:cubicBezTo>
                  <a:cubicBezTo>
                    <a:pt x="24639" y="19082"/>
                    <a:pt x="24632" y="19082"/>
                    <a:pt x="24625" y="19081"/>
                  </a:cubicBezTo>
                  <a:lnTo>
                    <a:pt x="425" y="16768"/>
                  </a:lnTo>
                  <a:cubicBezTo>
                    <a:pt x="294" y="16751"/>
                    <a:pt x="198" y="16637"/>
                    <a:pt x="210" y="16506"/>
                  </a:cubicBezTo>
                  <a:lnTo>
                    <a:pt x="1749" y="405"/>
                  </a:lnTo>
                  <a:cubicBezTo>
                    <a:pt x="1761" y="284"/>
                    <a:pt x="1866" y="188"/>
                    <a:pt x="1987" y="188"/>
                  </a:cubicBezTo>
                  <a:close/>
                  <a:moveTo>
                    <a:pt x="1980" y="0"/>
                  </a:moveTo>
                  <a:cubicBezTo>
                    <a:pt x="1769" y="0"/>
                    <a:pt x="1588" y="162"/>
                    <a:pt x="1566" y="379"/>
                  </a:cubicBezTo>
                  <a:lnTo>
                    <a:pt x="24" y="16477"/>
                  </a:lnTo>
                  <a:cubicBezTo>
                    <a:pt x="1" y="16708"/>
                    <a:pt x="172" y="16913"/>
                    <a:pt x="401" y="16937"/>
                  </a:cubicBezTo>
                  <a:lnTo>
                    <a:pt x="24601" y="19250"/>
                  </a:lnTo>
                  <a:cubicBezTo>
                    <a:pt x="24615" y="19253"/>
                    <a:pt x="24627" y="19253"/>
                    <a:pt x="24641" y="19253"/>
                  </a:cubicBezTo>
                  <a:cubicBezTo>
                    <a:pt x="24853" y="19253"/>
                    <a:pt x="25037" y="19091"/>
                    <a:pt x="25058" y="18876"/>
                  </a:cubicBezTo>
                  <a:lnTo>
                    <a:pt x="26357" y="5317"/>
                  </a:lnTo>
                  <a:cubicBezTo>
                    <a:pt x="26371" y="5303"/>
                    <a:pt x="26371" y="5277"/>
                    <a:pt x="26359" y="5250"/>
                  </a:cubicBezTo>
                  <a:cubicBezTo>
                    <a:pt x="26357" y="5241"/>
                    <a:pt x="26354" y="5234"/>
                    <a:pt x="26347" y="5229"/>
                  </a:cubicBezTo>
                  <a:lnTo>
                    <a:pt x="25630" y="4359"/>
                  </a:lnTo>
                  <a:lnTo>
                    <a:pt x="25628" y="4352"/>
                  </a:lnTo>
                  <a:lnTo>
                    <a:pt x="24417" y="2892"/>
                  </a:lnTo>
                  <a:lnTo>
                    <a:pt x="24415" y="2887"/>
                  </a:lnTo>
                  <a:lnTo>
                    <a:pt x="23770" y="2106"/>
                  </a:lnTo>
                  <a:cubicBezTo>
                    <a:pt x="23767" y="2101"/>
                    <a:pt x="23762" y="2096"/>
                    <a:pt x="23760" y="2096"/>
                  </a:cubicBezTo>
                  <a:cubicBezTo>
                    <a:pt x="23755" y="2089"/>
                    <a:pt x="23746" y="2087"/>
                    <a:pt x="23736" y="2084"/>
                  </a:cubicBezTo>
                  <a:lnTo>
                    <a:pt x="23734" y="2082"/>
                  </a:lnTo>
                  <a:cubicBezTo>
                    <a:pt x="23720" y="2075"/>
                    <a:pt x="23708" y="2070"/>
                    <a:pt x="23694" y="2070"/>
                  </a:cubicBezTo>
                  <a:cubicBezTo>
                    <a:pt x="23688" y="2070"/>
                    <a:pt x="23683" y="2071"/>
                    <a:pt x="23677" y="2073"/>
                  </a:cubicBezTo>
                  <a:lnTo>
                    <a:pt x="2023" y="2"/>
                  </a:lnTo>
                  <a:cubicBezTo>
                    <a:pt x="2009" y="1"/>
                    <a:pt x="1994" y="0"/>
                    <a:pt x="1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1" name="Google Shape;1671;p23"/>
            <p:cNvSpPr/>
            <p:nvPr/>
          </p:nvSpPr>
          <p:spPr>
            <a:xfrm>
              <a:off x="2380388" y="2740995"/>
              <a:ext cx="269612" cy="202928"/>
            </a:xfrm>
            <a:custGeom>
              <a:avLst/>
              <a:gdLst/>
              <a:ahLst/>
              <a:cxnLst/>
              <a:rect l="l" t="t" r="r" b="b"/>
              <a:pathLst>
                <a:path w="6930" h="5216" extrusionOk="0">
                  <a:moveTo>
                    <a:pt x="1860" y="184"/>
                  </a:moveTo>
                  <a:cubicBezTo>
                    <a:pt x="1893" y="184"/>
                    <a:pt x="1929" y="192"/>
                    <a:pt x="1966" y="208"/>
                  </a:cubicBezTo>
                  <a:cubicBezTo>
                    <a:pt x="2228" y="330"/>
                    <a:pt x="2325" y="589"/>
                    <a:pt x="2430" y="866"/>
                  </a:cubicBezTo>
                  <a:cubicBezTo>
                    <a:pt x="2540" y="1168"/>
                    <a:pt x="2656" y="1473"/>
                    <a:pt x="2992" y="1614"/>
                  </a:cubicBezTo>
                  <a:cubicBezTo>
                    <a:pt x="3100" y="1658"/>
                    <a:pt x="3213" y="1672"/>
                    <a:pt x="3329" y="1672"/>
                  </a:cubicBezTo>
                  <a:cubicBezTo>
                    <a:pt x="3426" y="1672"/>
                    <a:pt x="3525" y="1662"/>
                    <a:pt x="3624" y="1652"/>
                  </a:cubicBezTo>
                  <a:cubicBezTo>
                    <a:pt x="3716" y="1643"/>
                    <a:pt x="3804" y="1634"/>
                    <a:pt x="3884" y="1634"/>
                  </a:cubicBezTo>
                  <a:cubicBezTo>
                    <a:pt x="4030" y="1634"/>
                    <a:pt x="4152" y="1663"/>
                    <a:pt x="4229" y="1769"/>
                  </a:cubicBezTo>
                  <a:cubicBezTo>
                    <a:pt x="4286" y="1847"/>
                    <a:pt x="4295" y="1933"/>
                    <a:pt x="4302" y="2031"/>
                  </a:cubicBezTo>
                  <a:cubicBezTo>
                    <a:pt x="4312" y="2126"/>
                    <a:pt x="4324" y="2226"/>
                    <a:pt x="4374" y="2324"/>
                  </a:cubicBezTo>
                  <a:cubicBezTo>
                    <a:pt x="4434" y="2428"/>
                    <a:pt x="4549" y="2493"/>
                    <a:pt x="4667" y="2493"/>
                  </a:cubicBezTo>
                  <a:cubicBezTo>
                    <a:pt x="4681" y="2493"/>
                    <a:pt x="4694" y="2492"/>
                    <a:pt x="4707" y="2490"/>
                  </a:cubicBezTo>
                  <a:cubicBezTo>
                    <a:pt x="4819" y="2476"/>
                    <a:pt x="4898" y="2390"/>
                    <a:pt x="4977" y="2317"/>
                  </a:cubicBezTo>
                  <a:cubicBezTo>
                    <a:pt x="5063" y="2230"/>
                    <a:pt x="5117" y="2185"/>
                    <a:pt x="5173" y="2185"/>
                  </a:cubicBezTo>
                  <a:cubicBezTo>
                    <a:pt x="5197" y="2185"/>
                    <a:pt x="5222" y="2194"/>
                    <a:pt x="5251" y="2212"/>
                  </a:cubicBezTo>
                  <a:cubicBezTo>
                    <a:pt x="5291" y="2240"/>
                    <a:pt x="5298" y="2293"/>
                    <a:pt x="5298" y="2400"/>
                  </a:cubicBezTo>
                  <a:cubicBezTo>
                    <a:pt x="5301" y="2526"/>
                    <a:pt x="5301" y="2695"/>
                    <a:pt x="5474" y="2781"/>
                  </a:cubicBezTo>
                  <a:cubicBezTo>
                    <a:pt x="5514" y="2801"/>
                    <a:pt x="5558" y="2810"/>
                    <a:pt x="5603" y="2810"/>
                  </a:cubicBezTo>
                  <a:cubicBezTo>
                    <a:pt x="5682" y="2810"/>
                    <a:pt x="5764" y="2781"/>
                    <a:pt x="5834" y="2726"/>
                  </a:cubicBezTo>
                  <a:cubicBezTo>
                    <a:pt x="5858" y="2707"/>
                    <a:pt x="5879" y="2679"/>
                    <a:pt x="5918" y="2626"/>
                  </a:cubicBezTo>
                  <a:cubicBezTo>
                    <a:pt x="5953" y="2579"/>
                    <a:pt x="6061" y="2443"/>
                    <a:pt x="6111" y="2421"/>
                  </a:cubicBezTo>
                  <a:cubicBezTo>
                    <a:pt x="6113" y="2424"/>
                    <a:pt x="6118" y="2431"/>
                    <a:pt x="6120" y="2436"/>
                  </a:cubicBezTo>
                  <a:cubicBezTo>
                    <a:pt x="6132" y="2464"/>
                    <a:pt x="6122" y="2495"/>
                    <a:pt x="6099" y="2552"/>
                  </a:cubicBezTo>
                  <a:cubicBezTo>
                    <a:pt x="6070" y="2629"/>
                    <a:pt x="6027" y="2736"/>
                    <a:pt x="6101" y="2860"/>
                  </a:cubicBezTo>
                  <a:cubicBezTo>
                    <a:pt x="6161" y="2957"/>
                    <a:pt x="6256" y="3000"/>
                    <a:pt x="6339" y="3036"/>
                  </a:cubicBezTo>
                  <a:cubicBezTo>
                    <a:pt x="6380" y="3053"/>
                    <a:pt x="6418" y="3067"/>
                    <a:pt x="6446" y="3088"/>
                  </a:cubicBezTo>
                  <a:cubicBezTo>
                    <a:pt x="6465" y="3103"/>
                    <a:pt x="6470" y="3110"/>
                    <a:pt x="6470" y="3110"/>
                  </a:cubicBezTo>
                  <a:cubicBezTo>
                    <a:pt x="6468" y="3143"/>
                    <a:pt x="6375" y="3217"/>
                    <a:pt x="6337" y="3246"/>
                  </a:cubicBezTo>
                  <a:cubicBezTo>
                    <a:pt x="6287" y="3288"/>
                    <a:pt x="6244" y="3322"/>
                    <a:pt x="6218" y="3362"/>
                  </a:cubicBezTo>
                  <a:cubicBezTo>
                    <a:pt x="6058" y="3603"/>
                    <a:pt x="6289" y="3810"/>
                    <a:pt x="6444" y="3946"/>
                  </a:cubicBezTo>
                  <a:cubicBezTo>
                    <a:pt x="6489" y="3984"/>
                    <a:pt x="6527" y="4020"/>
                    <a:pt x="6554" y="4051"/>
                  </a:cubicBezTo>
                  <a:cubicBezTo>
                    <a:pt x="6661" y="4179"/>
                    <a:pt x="6749" y="4470"/>
                    <a:pt x="6704" y="4715"/>
                  </a:cubicBezTo>
                  <a:cubicBezTo>
                    <a:pt x="6685" y="4806"/>
                    <a:pt x="6644" y="4930"/>
                    <a:pt x="6530" y="4989"/>
                  </a:cubicBezTo>
                  <a:cubicBezTo>
                    <a:pt x="6490" y="5010"/>
                    <a:pt x="6445" y="5020"/>
                    <a:pt x="6400" y="5020"/>
                  </a:cubicBezTo>
                  <a:cubicBezTo>
                    <a:pt x="6329" y="5020"/>
                    <a:pt x="6258" y="4996"/>
                    <a:pt x="6206" y="4946"/>
                  </a:cubicBezTo>
                  <a:cubicBezTo>
                    <a:pt x="6184" y="4925"/>
                    <a:pt x="6165" y="4901"/>
                    <a:pt x="6144" y="4875"/>
                  </a:cubicBezTo>
                  <a:cubicBezTo>
                    <a:pt x="6087" y="4806"/>
                    <a:pt x="6022" y="4727"/>
                    <a:pt x="5915" y="4706"/>
                  </a:cubicBezTo>
                  <a:cubicBezTo>
                    <a:pt x="5896" y="4703"/>
                    <a:pt x="5879" y="4699"/>
                    <a:pt x="5860" y="4699"/>
                  </a:cubicBezTo>
                  <a:cubicBezTo>
                    <a:pt x="5789" y="4699"/>
                    <a:pt x="5725" y="4727"/>
                    <a:pt x="5667" y="4753"/>
                  </a:cubicBezTo>
                  <a:cubicBezTo>
                    <a:pt x="5644" y="4763"/>
                    <a:pt x="5620" y="4775"/>
                    <a:pt x="5596" y="4782"/>
                  </a:cubicBezTo>
                  <a:cubicBezTo>
                    <a:pt x="5566" y="4792"/>
                    <a:pt x="5535" y="4797"/>
                    <a:pt x="5503" y="4797"/>
                  </a:cubicBezTo>
                  <a:cubicBezTo>
                    <a:pt x="5435" y="4797"/>
                    <a:pt x="5365" y="4775"/>
                    <a:pt x="5310" y="4734"/>
                  </a:cubicBezTo>
                  <a:cubicBezTo>
                    <a:pt x="5251" y="4687"/>
                    <a:pt x="5217" y="4603"/>
                    <a:pt x="5181" y="4513"/>
                  </a:cubicBezTo>
                  <a:cubicBezTo>
                    <a:pt x="5124" y="4360"/>
                    <a:pt x="5050" y="4172"/>
                    <a:pt x="4812" y="4148"/>
                  </a:cubicBezTo>
                  <a:cubicBezTo>
                    <a:pt x="4799" y="4147"/>
                    <a:pt x="4785" y="4147"/>
                    <a:pt x="4772" y="4147"/>
                  </a:cubicBezTo>
                  <a:cubicBezTo>
                    <a:pt x="4723" y="4147"/>
                    <a:pt x="4675" y="4153"/>
                    <a:pt x="4629" y="4160"/>
                  </a:cubicBezTo>
                  <a:cubicBezTo>
                    <a:pt x="4587" y="4166"/>
                    <a:pt x="4549" y="4171"/>
                    <a:pt x="4515" y="4171"/>
                  </a:cubicBezTo>
                  <a:cubicBezTo>
                    <a:pt x="4487" y="4171"/>
                    <a:pt x="4462" y="4167"/>
                    <a:pt x="4441" y="4156"/>
                  </a:cubicBezTo>
                  <a:cubicBezTo>
                    <a:pt x="4360" y="4113"/>
                    <a:pt x="4355" y="4013"/>
                    <a:pt x="4348" y="3848"/>
                  </a:cubicBezTo>
                  <a:cubicBezTo>
                    <a:pt x="4345" y="3696"/>
                    <a:pt x="4338" y="3524"/>
                    <a:pt x="4226" y="3405"/>
                  </a:cubicBezTo>
                  <a:cubicBezTo>
                    <a:pt x="4151" y="3327"/>
                    <a:pt x="4055" y="3297"/>
                    <a:pt x="3956" y="3297"/>
                  </a:cubicBezTo>
                  <a:cubicBezTo>
                    <a:pt x="3837" y="3297"/>
                    <a:pt x="3714" y="3340"/>
                    <a:pt x="3616" y="3396"/>
                  </a:cubicBezTo>
                  <a:cubicBezTo>
                    <a:pt x="3576" y="3419"/>
                    <a:pt x="3540" y="3443"/>
                    <a:pt x="3502" y="3465"/>
                  </a:cubicBezTo>
                  <a:cubicBezTo>
                    <a:pt x="3383" y="3542"/>
                    <a:pt x="3275" y="3609"/>
                    <a:pt x="3152" y="3609"/>
                  </a:cubicBezTo>
                  <a:cubicBezTo>
                    <a:pt x="3113" y="3609"/>
                    <a:pt x="3072" y="3602"/>
                    <a:pt x="3028" y="3586"/>
                  </a:cubicBezTo>
                  <a:cubicBezTo>
                    <a:pt x="2871" y="3531"/>
                    <a:pt x="2778" y="3396"/>
                    <a:pt x="2754" y="3167"/>
                  </a:cubicBezTo>
                  <a:cubicBezTo>
                    <a:pt x="2749" y="3122"/>
                    <a:pt x="2752" y="3060"/>
                    <a:pt x="2759" y="2995"/>
                  </a:cubicBezTo>
                  <a:cubicBezTo>
                    <a:pt x="2771" y="2826"/>
                    <a:pt x="2785" y="2614"/>
                    <a:pt x="2623" y="2502"/>
                  </a:cubicBezTo>
                  <a:cubicBezTo>
                    <a:pt x="2553" y="2454"/>
                    <a:pt x="2477" y="2435"/>
                    <a:pt x="2399" y="2435"/>
                  </a:cubicBezTo>
                  <a:cubicBezTo>
                    <a:pt x="2249" y="2435"/>
                    <a:pt x="2088" y="2505"/>
                    <a:pt x="1930" y="2574"/>
                  </a:cubicBezTo>
                  <a:cubicBezTo>
                    <a:pt x="1861" y="2602"/>
                    <a:pt x="1789" y="2633"/>
                    <a:pt x="1718" y="2657"/>
                  </a:cubicBezTo>
                  <a:cubicBezTo>
                    <a:pt x="1614" y="2694"/>
                    <a:pt x="1503" y="2712"/>
                    <a:pt x="1400" y="2712"/>
                  </a:cubicBezTo>
                  <a:cubicBezTo>
                    <a:pt x="1302" y="2712"/>
                    <a:pt x="1211" y="2696"/>
                    <a:pt x="1141" y="2662"/>
                  </a:cubicBezTo>
                  <a:cubicBezTo>
                    <a:pt x="1068" y="2626"/>
                    <a:pt x="1020" y="2574"/>
                    <a:pt x="996" y="2502"/>
                  </a:cubicBezTo>
                  <a:cubicBezTo>
                    <a:pt x="953" y="2374"/>
                    <a:pt x="1010" y="2228"/>
                    <a:pt x="1070" y="2074"/>
                  </a:cubicBezTo>
                  <a:cubicBezTo>
                    <a:pt x="1141" y="1893"/>
                    <a:pt x="1222" y="1683"/>
                    <a:pt x="1127" y="1490"/>
                  </a:cubicBezTo>
                  <a:cubicBezTo>
                    <a:pt x="1027" y="1285"/>
                    <a:pt x="798" y="1209"/>
                    <a:pt x="596" y="1142"/>
                  </a:cubicBezTo>
                  <a:cubicBezTo>
                    <a:pt x="360" y="1064"/>
                    <a:pt x="222" y="1004"/>
                    <a:pt x="203" y="863"/>
                  </a:cubicBezTo>
                  <a:cubicBezTo>
                    <a:pt x="198" y="763"/>
                    <a:pt x="272" y="661"/>
                    <a:pt x="379" y="625"/>
                  </a:cubicBezTo>
                  <a:cubicBezTo>
                    <a:pt x="433" y="608"/>
                    <a:pt x="487" y="601"/>
                    <a:pt x="541" y="601"/>
                  </a:cubicBezTo>
                  <a:cubicBezTo>
                    <a:pt x="685" y="601"/>
                    <a:pt x="829" y="651"/>
                    <a:pt x="979" y="701"/>
                  </a:cubicBezTo>
                  <a:cubicBezTo>
                    <a:pt x="1144" y="756"/>
                    <a:pt x="1314" y="815"/>
                    <a:pt x="1495" y="815"/>
                  </a:cubicBezTo>
                  <a:cubicBezTo>
                    <a:pt x="1528" y="815"/>
                    <a:pt x="1562" y="813"/>
                    <a:pt x="1596" y="809"/>
                  </a:cubicBezTo>
                  <a:cubicBezTo>
                    <a:pt x="1718" y="792"/>
                    <a:pt x="1801" y="744"/>
                    <a:pt x="1837" y="663"/>
                  </a:cubicBezTo>
                  <a:cubicBezTo>
                    <a:pt x="1861" y="613"/>
                    <a:pt x="1877" y="528"/>
                    <a:pt x="1806" y="411"/>
                  </a:cubicBezTo>
                  <a:cubicBezTo>
                    <a:pt x="1796" y="397"/>
                    <a:pt x="1787" y="385"/>
                    <a:pt x="1777" y="370"/>
                  </a:cubicBezTo>
                  <a:cubicBezTo>
                    <a:pt x="1754" y="337"/>
                    <a:pt x="1737" y="311"/>
                    <a:pt x="1735" y="287"/>
                  </a:cubicBezTo>
                  <a:cubicBezTo>
                    <a:pt x="1730" y="258"/>
                    <a:pt x="1742" y="230"/>
                    <a:pt x="1770" y="211"/>
                  </a:cubicBezTo>
                  <a:cubicBezTo>
                    <a:pt x="1795" y="193"/>
                    <a:pt x="1826" y="184"/>
                    <a:pt x="1860" y="184"/>
                  </a:cubicBezTo>
                  <a:close/>
                  <a:moveTo>
                    <a:pt x="1854" y="1"/>
                  </a:moveTo>
                  <a:cubicBezTo>
                    <a:pt x="1780" y="1"/>
                    <a:pt x="1711" y="22"/>
                    <a:pt x="1654" y="63"/>
                  </a:cubicBezTo>
                  <a:cubicBezTo>
                    <a:pt x="1577" y="123"/>
                    <a:pt x="1532" y="218"/>
                    <a:pt x="1546" y="313"/>
                  </a:cubicBezTo>
                  <a:cubicBezTo>
                    <a:pt x="1556" y="377"/>
                    <a:pt x="1592" y="430"/>
                    <a:pt x="1618" y="470"/>
                  </a:cubicBezTo>
                  <a:cubicBezTo>
                    <a:pt x="1627" y="482"/>
                    <a:pt x="1632" y="494"/>
                    <a:pt x="1642" y="506"/>
                  </a:cubicBezTo>
                  <a:cubicBezTo>
                    <a:pt x="1665" y="544"/>
                    <a:pt x="1673" y="575"/>
                    <a:pt x="1668" y="585"/>
                  </a:cubicBezTo>
                  <a:cubicBezTo>
                    <a:pt x="1663" y="597"/>
                    <a:pt x="1637" y="613"/>
                    <a:pt x="1565" y="625"/>
                  </a:cubicBezTo>
                  <a:cubicBezTo>
                    <a:pt x="1538" y="629"/>
                    <a:pt x="1510" y="631"/>
                    <a:pt x="1483" y="631"/>
                  </a:cubicBezTo>
                  <a:cubicBezTo>
                    <a:pt x="1333" y="631"/>
                    <a:pt x="1185" y="580"/>
                    <a:pt x="1032" y="528"/>
                  </a:cubicBezTo>
                  <a:cubicBezTo>
                    <a:pt x="872" y="472"/>
                    <a:pt x="707" y="416"/>
                    <a:pt x="535" y="416"/>
                  </a:cubicBezTo>
                  <a:cubicBezTo>
                    <a:pt x="464" y="416"/>
                    <a:pt x="391" y="426"/>
                    <a:pt x="317" y="449"/>
                  </a:cubicBezTo>
                  <a:cubicBezTo>
                    <a:pt x="127" y="508"/>
                    <a:pt x="0" y="694"/>
                    <a:pt x="19" y="882"/>
                  </a:cubicBezTo>
                  <a:cubicBezTo>
                    <a:pt x="55" y="1156"/>
                    <a:pt x="315" y="1242"/>
                    <a:pt x="543" y="1321"/>
                  </a:cubicBezTo>
                  <a:cubicBezTo>
                    <a:pt x="727" y="1380"/>
                    <a:pt x="903" y="1440"/>
                    <a:pt x="970" y="1573"/>
                  </a:cubicBezTo>
                  <a:cubicBezTo>
                    <a:pt x="1029" y="1702"/>
                    <a:pt x="972" y="1852"/>
                    <a:pt x="906" y="2014"/>
                  </a:cubicBezTo>
                  <a:cubicBezTo>
                    <a:pt x="841" y="2183"/>
                    <a:pt x="767" y="2374"/>
                    <a:pt x="829" y="2564"/>
                  </a:cubicBezTo>
                  <a:cubicBezTo>
                    <a:pt x="867" y="2683"/>
                    <a:pt x="951" y="2776"/>
                    <a:pt x="1068" y="2833"/>
                  </a:cubicBezTo>
                  <a:cubicBezTo>
                    <a:pt x="1170" y="2883"/>
                    <a:pt x="1287" y="2902"/>
                    <a:pt x="1402" y="2902"/>
                  </a:cubicBezTo>
                  <a:cubicBezTo>
                    <a:pt x="1543" y="2902"/>
                    <a:pt x="1680" y="2874"/>
                    <a:pt x="1785" y="2836"/>
                  </a:cubicBezTo>
                  <a:cubicBezTo>
                    <a:pt x="1858" y="2810"/>
                    <a:pt x="1935" y="2776"/>
                    <a:pt x="2006" y="2745"/>
                  </a:cubicBezTo>
                  <a:cubicBezTo>
                    <a:pt x="2156" y="2682"/>
                    <a:pt x="2293" y="2624"/>
                    <a:pt x="2402" y="2624"/>
                  </a:cubicBezTo>
                  <a:cubicBezTo>
                    <a:pt x="2448" y="2624"/>
                    <a:pt x="2490" y="2635"/>
                    <a:pt x="2525" y="2660"/>
                  </a:cubicBezTo>
                  <a:cubicBezTo>
                    <a:pt x="2597" y="2710"/>
                    <a:pt x="2590" y="2860"/>
                    <a:pt x="2580" y="2991"/>
                  </a:cubicBezTo>
                  <a:cubicBezTo>
                    <a:pt x="2573" y="3062"/>
                    <a:pt x="2571" y="3134"/>
                    <a:pt x="2578" y="3196"/>
                  </a:cubicBezTo>
                  <a:cubicBezTo>
                    <a:pt x="2621" y="3572"/>
                    <a:pt x="2818" y="3710"/>
                    <a:pt x="2973" y="3765"/>
                  </a:cubicBezTo>
                  <a:cubicBezTo>
                    <a:pt x="3040" y="3790"/>
                    <a:pt x="3103" y="3801"/>
                    <a:pt x="3162" y="3801"/>
                  </a:cubicBezTo>
                  <a:cubicBezTo>
                    <a:pt x="3334" y="3801"/>
                    <a:pt x="3476" y="3710"/>
                    <a:pt x="3607" y="3627"/>
                  </a:cubicBezTo>
                  <a:cubicBezTo>
                    <a:pt x="3643" y="3603"/>
                    <a:pt x="3676" y="3584"/>
                    <a:pt x="3712" y="3562"/>
                  </a:cubicBezTo>
                  <a:cubicBezTo>
                    <a:pt x="3789" y="3519"/>
                    <a:pt x="3881" y="3487"/>
                    <a:pt x="3962" y="3487"/>
                  </a:cubicBezTo>
                  <a:cubicBezTo>
                    <a:pt x="4017" y="3487"/>
                    <a:pt x="4066" y="3502"/>
                    <a:pt x="4102" y="3539"/>
                  </a:cubicBezTo>
                  <a:cubicBezTo>
                    <a:pt x="4167" y="3608"/>
                    <a:pt x="4169" y="3732"/>
                    <a:pt x="4174" y="3860"/>
                  </a:cubicBezTo>
                  <a:cubicBezTo>
                    <a:pt x="4176" y="4032"/>
                    <a:pt x="4181" y="4232"/>
                    <a:pt x="4364" y="4325"/>
                  </a:cubicBezTo>
                  <a:cubicBezTo>
                    <a:pt x="4418" y="4352"/>
                    <a:pt x="4474" y="4360"/>
                    <a:pt x="4527" y="4360"/>
                  </a:cubicBezTo>
                  <a:cubicBezTo>
                    <a:pt x="4573" y="4360"/>
                    <a:pt x="4617" y="4354"/>
                    <a:pt x="4657" y="4349"/>
                  </a:cubicBezTo>
                  <a:cubicBezTo>
                    <a:pt x="4696" y="4342"/>
                    <a:pt x="4732" y="4337"/>
                    <a:pt x="4765" y="4337"/>
                  </a:cubicBezTo>
                  <a:cubicBezTo>
                    <a:pt x="4777" y="4337"/>
                    <a:pt x="4789" y="4338"/>
                    <a:pt x="4800" y="4339"/>
                  </a:cubicBezTo>
                  <a:cubicBezTo>
                    <a:pt x="4924" y="4351"/>
                    <a:pt x="4962" y="4437"/>
                    <a:pt x="5022" y="4589"/>
                  </a:cubicBezTo>
                  <a:cubicBezTo>
                    <a:pt x="5062" y="4694"/>
                    <a:pt x="5105" y="4813"/>
                    <a:pt x="5205" y="4889"/>
                  </a:cubicBezTo>
                  <a:cubicBezTo>
                    <a:pt x="5292" y="4957"/>
                    <a:pt x="5400" y="4992"/>
                    <a:pt x="5507" y="4992"/>
                  </a:cubicBezTo>
                  <a:cubicBezTo>
                    <a:pt x="5557" y="4992"/>
                    <a:pt x="5608" y="4984"/>
                    <a:pt x="5656" y="4968"/>
                  </a:cubicBezTo>
                  <a:cubicBezTo>
                    <a:pt x="5687" y="4958"/>
                    <a:pt x="5715" y="4944"/>
                    <a:pt x="5741" y="4932"/>
                  </a:cubicBezTo>
                  <a:cubicBezTo>
                    <a:pt x="5787" y="4912"/>
                    <a:pt x="5829" y="4894"/>
                    <a:pt x="5863" y="4894"/>
                  </a:cubicBezTo>
                  <a:cubicBezTo>
                    <a:pt x="5870" y="4894"/>
                    <a:pt x="5876" y="4895"/>
                    <a:pt x="5882" y="4896"/>
                  </a:cubicBezTo>
                  <a:cubicBezTo>
                    <a:pt x="5927" y="4906"/>
                    <a:pt x="5963" y="4949"/>
                    <a:pt x="6008" y="5004"/>
                  </a:cubicBezTo>
                  <a:cubicBezTo>
                    <a:pt x="6032" y="5032"/>
                    <a:pt x="6058" y="5063"/>
                    <a:pt x="6084" y="5092"/>
                  </a:cubicBezTo>
                  <a:cubicBezTo>
                    <a:pt x="6168" y="5170"/>
                    <a:pt x="6287" y="5216"/>
                    <a:pt x="6401" y="5216"/>
                  </a:cubicBezTo>
                  <a:cubicBezTo>
                    <a:pt x="6475" y="5216"/>
                    <a:pt x="6551" y="5197"/>
                    <a:pt x="6618" y="5158"/>
                  </a:cubicBezTo>
                  <a:cubicBezTo>
                    <a:pt x="6754" y="5085"/>
                    <a:pt x="6844" y="4944"/>
                    <a:pt x="6880" y="4756"/>
                  </a:cubicBezTo>
                  <a:cubicBezTo>
                    <a:pt x="6930" y="4482"/>
                    <a:pt x="6849" y="4132"/>
                    <a:pt x="6692" y="3944"/>
                  </a:cubicBezTo>
                  <a:cubicBezTo>
                    <a:pt x="6658" y="3905"/>
                    <a:pt x="6616" y="3865"/>
                    <a:pt x="6563" y="3822"/>
                  </a:cubicBezTo>
                  <a:cubicBezTo>
                    <a:pt x="6382" y="3660"/>
                    <a:pt x="6306" y="3565"/>
                    <a:pt x="6368" y="3472"/>
                  </a:cubicBezTo>
                  <a:cubicBezTo>
                    <a:pt x="6377" y="3458"/>
                    <a:pt x="6418" y="3424"/>
                    <a:pt x="6449" y="3398"/>
                  </a:cubicBezTo>
                  <a:cubicBezTo>
                    <a:pt x="6546" y="3322"/>
                    <a:pt x="6654" y="3231"/>
                    <a:pt x="6651" y="3115"/>
                  </a:cubicBezTo>
                  <a:cubicBezTo>
                    <a:pt x="6647" y="3072"/>
                    <a:pt x="6630" y="3007"/>
                    <a:pt x="6546" y="2953"/>
                  </a:cubicBezTo>
                  <a:cubicBezTo>
                    <a:pt x="6501" y="2922"/>
                    <a:pt x="6454" y="2900"/>
                    <a:pt x="6406" y="2881"/>
                  </a:cubicBezTo>
                  <a:cubicBezTo>
                    <a:pt x="6342" y="2850"/>
                    <a:pt x="6282" y="2826"/>
                    <a:pt x="6251" y="2776"/>
                  </a:cubicBezTo>
                  <a:cubicBezTo>
                    <a:pt x="6225" y="2733"/>
                    <a:pt x="6234" y="2698"/>
                    <a:pt x="6263" y="2624"/>
                  </a:cubicBezTo>
                  <a:cubicBezTo>
                    <a:pt x="6289" y="2555"/>
                    <a:pt x="6323" y="2467"/>
                    <a:pt x="6277" y="2371"/>
                  </a:cubicBezTo>
                  <a:cubicBezTo>
                    <a:pt x="6237" y="2278"/>
                    <a:pt x="6175" y="2255"/>
                    <a:pt x="6130" y="2250"/>
                  </a:cubicBezTo>
                  <a:cubicBezTo>
                    <a:pt x="6123" y="2249"/>
                    <a:pt x="6116" y="2249"/>
                    <a:pt x="6110" y="2249"/>
                  </a:cubicBezTo>
                  <a:cubicBezTo>
                    <a:pt x="5980" y="2249"/>
                    <a:pt x="5863" y="2401"/>
                    <a:pt x="5765" y="2524"/>
                  </a:cubicBezTo>
                  <a:cubicBezTo>
                    <a:pt x="5746" y="2550"/>
                    <a:pt x="5717" y="2583"/>
                    <a:pt x="5713" y="2588"/>
                  </a:cubicBezTo>
                  <a:cubicBezTo>
                    <a:pt x="5680" y="2614"/>
                    <a:pt x="5634" y="2634"/>
                    <a:pt x="5592" y="2634"/>
                  </a:cubicBezTo>
                  <a:cubicBezTo>
                    <a:pt x="5576" y="2634"/>
                    <a:pt x="5560" y="2631"/>
                    <a:pt x="5546" y="2624"/>
                  </a:cubicBezTo>
                  <a:cubicBezTo>
                    <a:pt x="5477" y="2590"/>
                    <a:pt x="5472" y="2536"/>
                    <a:pt x="5472" y="2405"/>
                  </a:cubicBezTo>
                  <a:cubicBezTo>
                    <a:pt x="5467" y="2290"/>
                    <a:pt x="5467" y="2150"/>
                    <a:pt x="5343" y="2066"/>
                  </a:cubicBezTo>
                  <a:cubicBezTo>
                    <a:pt x="5279" y="2024"/>
                    <a:pt x="5219" y="2007"/>
                    <a:pt x="5163" y="2007"/>
                  </a:cubicBezTo>
                  <a:cubicBezTo>
                    <a:pt x="5026" y="2007"/>
                    <a:pt x="4919" y="2111"/>
                    <a:pt x="4841" y="2188"/>
                  </a:cubicBezTo>
                  <a:cubicBezTo>
                    <a:pt x="4784" y="2245"/>
                    <a:pt x="4722" y="2305"/>
                    <a:pt x="4674" y="2314"/>
                  </a:cubicBezTo>
                  <a:cubicBezTo>
                    <a:pt x="4668" y="2315"/>
                    <a:pt x="4661" y="2316"/>
                    <a:pt x="4654" y="2316"/>
                  </a:cubicBezTo>
                  <a:cubicBezTo>
                    <a:pt x="4602" y="2316"/>
                    <a:pt x="4547" y="2285"/>
                    <a:pt x="4524" y="2240"/>
                  </a:cubicBezTo>
                  <a:cubicBezTo>
                    <a:pt x="4488" y="2174"/>
                    <a:pt x="4484" y="2097"/>
                    <a:pt x="4474" y="2016"/>
                  </a:cubicBezTo>
                  <a:cubicBezTo>
                    <a:pt x="4462" y="1907"/>
                    <a:pt x="4450" y="1781"/>
                    <a:pt x="4364" y="1664"/>
                  </a:cubicBezTo>
                  <a:cubicBezTo>
                    <a:pt x="4241" y="1495"/>
                    <a:pt x="4065" y="1455"/>
                    <a:pt x="3876" y="1455"/>
                  </a:cubicBezTo>
                  <a:cubicBezTo>
                    <a:pt x="3785" y="1455"/>
                    <a:pt x="3691" y="1465"/>
                    <a:pt x="3597" y="1473"/>
                  </a:cubicBezTo>
                  <a:cubicBezTo>
                    <a:pt x="3504" y="1483"/>
                    <a:pt x="3409" y="1492"/>
                    <a:pt x="3319" y="1492"/>
                  </a:cubicBezTo>
                  <a:cubicBezTo>
                    <a:pt x="3224" y="1492"/>
                    <a:pt x="3134" y="1481"/>
                    <a:pt x="3054" y="1447"/>
                  </a:cubicBezTo>
                  <a:cubicBezTo>
                    <a:pt x="2787" y="1337"/>
                    <a:pt x="2692" y="1078"/>
                    <a:pt x="2590" y="801"/>
                  </a:cubicBezTo>
                  <a:cubicBezTo>
                    <a:pt x="2478" y="504"/>
                    <a:pt x="2366" y="196"/>
                    <a:pt x="2035" y="42"/>
                  </a:cubicBezTo>
                  <a:cubicBezTo>
                    <a:pt x="1975" y="14"/>
                    <a:pt x="1913" y="1"/>
                    <a:pt x="1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2" name="Google Shape;1672;p23"/>
            <p:cNvSpPr/>
            <p:nvPr/>
          </p:nvSpPr>
          <p:spPr>
            <a:xfrm>
              <a:off x="2646537" y="2613075"/>
              <a:ext cx="152585" cy="226699"/>
            </a:xfrm>
            <a:custGeom>
              <a:avLst/>
              <a:gdLst/>
              <a:ahLst/>
              <a:cxnLst/>
              <a:rect l="l" t="t" r="r" b="b"/>
              <a:pathLst>
                <a:path w="3922" h="5827" extrusionOk="0">
                  <a:moveTo>
                    <a:pt x="2622" y="177"/>
                  </a:moveTo>
                  <a:cubicBezTo>
                    <a:pt x="2639" y="177"/>
                    <a:pt x="2655" y="178"/>
                    <a:pt x="2671" y="180"/>
                  </a:cubicBezTo>
                  <a:cubicBezTo>
                    <a:pt x="2971" y="216"/>
                    <a:pt x="3169" y="554"/>
                    <a:pt x="3162" y="850"/>
                  </a:cubicBezTo>
                  <a:cubicBezTo>
                    <a:pt x="3157" y="1098"/>
                    <a:pt x="3040" y="1383"/>
                    <a:pt x="2859" y="1598"/>
                  </a:cubicBezTo>
                  <a:cubicBezTo>
                    <a:pt x="2836" y="1622"/>
                    <a:pt x="2812" y="1648"/>
                    <a:pt x="2783" y="1672"/>
                  </a:cubicBezTo>
                  <a:cubicBezTo>
                    <a:pt x="2674" y="1779"/>
                    <a:pt x="2507" y="1938"/>
                    <a:pt x="2635" y="2153"/>
                  </a:cubicBezTo>
                  <a:cubicBezTo>
                    <a:pt x="2700" y="2263"/>
                    <a:pt x="2793" y="2298"/>
                    <a:pt x="2891" y="2298"/>
                  </a:cubicBezTo>
                  <a:cubicBezTo>
                    <a:pt x="2992" y="2298"/>
                    <a:pt x="3098" y="2261"/>
                    <a:pt x="3188" y="2231"/>
                  </a:cubicBezTo>
                  <a:cubicBezTo>
                    <a:pt x="3272" y="2204"/>
                    <a:pt x="3363" y="2176"/>
                    <a:pt x="3424" y="2176"/>
                  </a:cubicBezTo>
                  <a:cubicBezTo>
                    <a:pt x="3431" y="2176"/>
                    <a:pt x="3437" y="2176"/>
                    <a:pt x="3443" y="2177"/>
                  </a:cubicBezTo>
                  <a:cubicBezTo>
                    <a:pt x="3550" y="2196"/>
                    <a:pt x="3653" y="2270"/>
                    <a:pt x="3698" y="2362"/>
                  </a:cubicBezTo>
                  <a:cubicBezTo>
                    <a:pt x="3734" y="2432"/>
                    <a:pt x="3734" y="2498"/>
                    <a:pt x="3696" y="2567"/>
                  </a:cubicBezTo>
                  <a:cubicBezTo>
                    <a:pt x="3650" y="2651"/>
                    <a:pt x="3574" y="2677"/>
                    <a:pt x="3450" y="2710"/>
                  </a:cubicBezTo>
                  <a:cubicBezTo>
                    <a:pt x="3372" y="2734"/>
                    <a:pt x="3283" y="2755"/>
                    <a:pt x="3210" y="2813"/>
                  </a:cubicBezTo>
                  <a:cubicBezTo>
                    <a:pt x="2993" y="2970"/>
                    <a:pt x="2993" y="3277"/>
                    <a:pt x="3064" y="3511"/>
                  </a:cubicBezTo>
                  <a:cubicBezTo>
                    <a:pt x="3086" y="3570"/>
                    <a:pt x="3105" y="3634"/>
                    <a:pt x="3129" y="3694"/>
                  </a:cubicBezTo>
                  <a:cubicBezTo>
                    <a:pt x="3183" y="3837"/>
                    <a:pt x="3233" y="3970"/>
                    <a:pt x="3231" y="4106"/>
                  </a:cubicBezTo>
                  <a:cubicBezTo>
                    <a:pt x="3224" y="4206"/>
                    <a:pt x="3164" y="4316"/>
                    <a:pt x="3081" y="4368"/>
                  </a:cubicBezTo>
                  <a:cubicBezTo>
                    <a:pt x="3050" y="4389"/>
                    <a:pt x="3019" y="4399"/>
                    <a:pt x="2989" y="4399"/>
                  </a:cubicBezTo>
                  <a:cubicBezTo>
                    <a:pt x="2971" y="4399"/>
                    <a:pt x="2953" y="4395"/>
                    <a:pt x="2936" y="4387"/>
                  </a:cubicBezTo>
                  <a:cubicBezTo>
                    <a:pt x="2912" y="4378"/>
                    <a:pt x="2890" y="4363"/>
                    <a:pt x="2867" y="4344"/>
                  </a:cubicBezTo>
                  <a:cubicBezTo>
                    <a:pt x="2816" y="4312"/>
                    <a:pt x="2750" y="4265"/>
                    <a:pt x="2664" y="4265"/>
                  </a:cubicBezTo>
                  <a:cubicBezTo>
                    <a:pt x="2643" y="4265"/>
                    <a:pt x="2622" y="4267"/>
                    <a:pt x="2600" y="4273"/>
                  </a:cubicBezTo>
                  <a:cubicBezTo>
                    <a:pt x="2490" y="4301"/>
                    <a:pt x="2400" y="4390"/>
                    <a:pt x="2371" y="4509"/>
                  </a:cubicBezTo>
                  <a:cubicBezTo>
                    <a:pt x="2328" y="4673"/>
                    <a:pt x="2388" y="4821"/>
                    <a:pt x="2443" y="4952"/>
                  </a:cubicBezTo>
                  <a:cubicBezTo>
                    <a:pt x="2483" y="5054"/>
                    <a:pt x="2519" y="5150"/>
                    <a:pt x="2514" y="5238"/>
                  </a:cubicBezTo>
                  <a:cubicBezTo>
                    <a:pt x="2504" y="5345"/>
                    <a:pt x="2421" y="5447"/>
                    <a:pt x="2314" y="5476"/>
                  </a:cubicBezTo>
                  <a:cubicBezTo>
                    <a:pt x="2293" y="5481"/>
                    <a:pt x="2272" y="5484"/>
                    <a:pt x="2251" y="5484"/>
                  </a:cubicBezTo>
                  <a:cubicBezTo>
                    <a:pt x="2163" y="5484"/>
                    <a:pt x="2074" y="5439"/>
                    <a:pt x="2026" y="5366"/>
                  </a:cubicBezTo>
                  <a:lnTo>
                    <a:pt x="2014" y="5350"/>
                  </a:lnTo>
                  <a:cubicBezTo>
                    <a:pt x="1983" y="5304"/>
                    <a:pt x="1938" y="5231"/>
                    <a:pt x="1840" y="5223"/>
                  </a:cubicBezTo>
                  <a:cubicBezTo>
                    <a:pt x="1834" y="5223"/>
                    <a:pt x="1829" y="5223"/>
                    <a:pt x="1823" y="5223"/>
                  </a:cubicBezTo>
                  <a:cubicBezTo>
                    <a:pt x="1670" y="5223"/>
                    <a:pt x="1600" y="5379"/>
                    <a:pt x="1564" y="5462"/>
                  </a:cubicBezTo>
                  <a:cubicBezTo>
                    <a:pt x="1554" y="5481"/>
                    <a:pt x="1549" y="5495"/>
                    <a:pt x="1540" y="5507"/>
                  </a:cubicBezTo>
                  <a:cubicBezTo>
                    <a:pt x="1492" y="5589"/>
                    <a:pt x="1396" y="5641"/>
                    <a:pt x="1299" y="5641"/>
                  </a:cubicBezTo>
                  <a:cubicBezTo>
                    <a:pt x="1280" y="5641"/>
                    <a:pt x="1262" y="5639"/>
                    <a:pt x="1244" y="5635"/>
                  </a:cubicBezTo>
                  <a:cubicBezTo>
                    <a:pt x="1180" y="5619"/>
                    <a:pt x="1113" y="5574"/>
                    <a:pt x="1075" y="5507"/>
                  </a:cubicBezTo>
                  <a:cubicBezTo>
                    <a:pt x="1039" y="5447"/>
                    <a:pt x="1028" y="5381"/>
                    <a:pt x="1042" y="5319"/>
                  </a:cubicBezTo>
                  <a:cubicBezTo>
                    <a:pt x="1056" y="5257"/>
                    <a:pt x="1061" y="5200"/>
                    <a:pt x="1051" y="5147"/>
                  </a:cubicBezTo>
                  <a:cubicBezTo>
                    <a:pt x="1004" y="4923"/>
                    <a:pt x="858" y="4892"/>
                    <a:pt x="744" y="4892"/>
                  </a:cubicBezTo>
                  <a:cubicBezTo>
                    <a:pt x="720" y="4892"/>
                    <a:pt x="704" y="4897"/>
                    <a:pt x="685" y="4897"/>
                  </a:cubicBezTo>
                  <a:cubicBezTo>
                    <a:pt x="668" y="4899"/>
                    <a:pt x="649" y="4899"/>
                    <a:pt x="634" y="4899"/>
                  </a:cubicBezTo>
                  <a:lnTo>
                    <a:pt x="632" y="4899"/>
                  </a:lnTo>
                  <a:cubicBezTo>
                    <a:pt x="473" y="4899"/>
                    <a:pt x="315" y="4795"/>
                    <a:pt x="256" y="4649"/>
                  </a:cubicBezTo>
                  <a:cubicBezTo>
                    <a:pt x="187" y="4502"/>
                    <a:pt x="227" y="4316"/>
                    <a:pt x="337" y="4204"/>
                  </a:cubicBezTo>
                  <a:cubicBezTo>
                    <a:pt x="377" y="4161"/>
                    <a:pt x="430" y="4125"/>
                    <a:pt x="484" y="4089"/>
                  </a:cubicBezTo>
                  <a:cubicBezTo>
                    <a:pt x="589" y="4020"/>
                    <a:pt x="694" y="3949"/>
                    <a:pt x="751" y="3827"/>
                  </a:cubicBezTo>
                  <a:cubicBezTo>
                    <a:pt x="811" y="3694"/>
                    <a:pt x="792" y="3554"/>
                    <a:pt x="770" y="3425"/>
                  </a:cubicBezTo>
                  <a:cubicBezTo>
                    <a:pt x="766" y="3394"/>
                    <a:pt x="763" y="3361"/>
                    <a:pt x="756" y="3327"/>
                  </a:cubicBezTo>
                  <a:cubicBezTo>
                    <a:pt x="744" y="3222"/>
                    <a:pt x="775" y="3068"/>
                    <a:pt x="870" y="3046"/>
                  </a:cubicBezTo>
                  <a:cubicBezTo>
                    <a:pt x="882" y="3044"/>
                    <a:pt x="896" y="3043"/>
                    <a:pt x="911" y="3043"/>
                  </a:cubicBezTo>
                  <a:cubicBezTo>
                    <a:pt x="926" y="3043"/>
                    <a:pt x="943" y="3044"/>
                    <a:pt x="961" y="3044"/>
                  </a:cubicBezTo>
                  <a:cubicBezTo>
                    <a:pt x="979" y="3044"/>
                    <a:pt x="999" y="3045"/>
                    <a:pt x="1020" y="3045"/>
                  </a:cubicBezTo>
                  <a:cubicBezTo>
                    <a:pt x="1078" y="3045"/>
                    <a:pt x="1141" y="3038"/>
                    <a:pt x="1194" y="2994"/>
                  </a:cubicBezTo>
                  <a:cubicBezTo>
                    <a:pt x="1304" y="2901"/>
                    <a:pt x="1294" y="2767"/>
                    <a:pt x="1287" y="2672"/>
                  </a:cubicBezTo>
                  <a:cubicBezTo>
                    <a:pt x="1280" y="2613"/>
                    <a:pt x="1278" y="2555"/>
                    <a:pt x="1294" y="2522"/>
                  </a:cubicBezTo>
                  <a:cubicBezTo>
                    <a:pt x="1311" y="2493"/>
                    <a:pt x="1349" y="2460"/>
                    <a:pt x="1387" y="2429"/>
                  </a:cubicBezTo>
                  <a:cubicBezTo>
                    <a:pt x="1473" y="2353"/>
                    <a:pt x="1592" y="2253"/>
                    <a:pt x="1561" y="2067"/>
                  </a:cubicBezTo>
                  <a:cubicBezTo>
                    <a:pt x="1542" y="1977"/>
                    <a:pt x="1490" y="1905"/>
                    <a:pt x="1444" y="1838"/>
                  </a:cubicBezTo>
                  <a:cubicBezTo>
                    <a:pt x="1399" y="1779"/>
                    <a:pt x="1359" y="1719"/>
                    <a:pt x="1349" y="1655"/>
                  </a:cubicBezTo>
                  <a:cubicBezTo>
                    <a:pt x="1337" y="1560"/>
                    <a:pt x="1347" y="1493"/>
                    <a:pt x="1378" y="1452"/>
                  </a:cubicBezTo>
                  <a:cubicBezTo>
                    <a:pt x="1425" y="1393"/>
                    <a:pt x="1540" y="1381"/>
                    <a:pt x="1656" y="1369"/>
                  </a:cubicBezTo>
                  <a:cubicBezTo>
                    <a:pt x="1842" y="1350"/>
                    <a:pt x="2078" y="1326"/>
                    <a:pt x="2164" y="1076"/>
                  </a:cubicBezTo>
                  <a:cubicBezTo>
                    <a:pt x="2207" y="952"/>
                    <a:pt x="2195" y="838"/>
                    <a:pt x="2183" y="735"/>
                  </a:cubicBezTo>
                  <a:cubicBezTo>
                    <a:pt x="2169" y="614"/>
                    <a:pt x="2157" y="523"/>
                    <a:pt x="2223" y="411"/>
                  </a:cubicBezTo>
                  <a:cubicBezTo>
                    <a:pt x="2314" y="267"/>
                    <a:pt x="2469" y="177"/>
                    <a:pt x="2622" y="177"/>
                  </a:cubicBezTo>
                  <a:close/>
                  <a:moveTo>
                    <a:pt x="2632" y="0"/>
                  </a:moveTo>
                  <a:cubicBezTo>
                    <a:pt x="2416" y="0"/>
                    <a:pt x="2199" y="123"/>
                    <a:pt x="2078" y="323"/>
                  </a:cubicBezTo>
                  <a:cubicBezTo>
                    <a:pt x="1978" y="483"/>
                    <a:pt x="1995" y="633"/>
                    <a:pt x="2014" y="759"/>
                  </a:cubicBezTo>
                  <a:cubicBezTo>
                    <a:pt x="2021" y="850"/>
                    <a:pt x="2033" y="933"/>
                    <a:pt x="2004" y="1021"/>
                  </a:cubicBezTo>
                  <a:cubicBezTo>
                    <a:pt x="1959" y="1152"/>
                    <a:pt x="1840" y="1171"/>
                    <a:pt x="1649" y="1193"/>
                  </a:cubicBezTo>
                  <a:cubicBezTo>
                    <a:pt x="1502" y="1207"/>
                    <a:pt x="1342" y="1221"/>
                    <a:pt x="1247" y="1340"/>
                  </a:cubicBezTo>
                  <a:cubicBezTo>
                    <a:pt x="1185" y="1419"/>
                    <a:pt x="1161" y="1529"/>
                    <a:pt x="1180" y="1676"/>
                  </a:cubicBezTo>
                  <a:cubicBezTo>
                    <a:pt x="1194" y="1791"/>
                    <a:pt x="1254" y="1874"/>
                    <a:pt x="1306" y="1946"/>
                  </a:cubicBezTo>
                  <a:cubicBezTo>
                    <a:pt x="1349" y="2003"/>
                    <a:pt x="1382" y="2050"/>
                    <a:pt x="1390" y="2100"/>
                  </a:cubicBezTo>
                  <a:cubicBezTo>
                    <a:pt x="1406" y="2174"/>
                    <a:pt x="1366" y="2212"/>
                    <a:pt x="1278" y="2291"/>
                  </a:cubicBezTo>
                  <a:cubicBezTo>
                    <a:pt x="1228" y="2331"/>
                    <a:pt x="1175" y="2374"/>
                    <a:pt x="1144" y="2436"/>
                  </a:cubicBezTo>
                  <a:cubicBezTo>
                    <a:pt x="1099" y="2517"/>
                    <a:pt x="1109" y="2610"/>
                    <a:pt x="1113" y="2686"/>
                  </a:cubicBezTo>
                  <a:cubicBezTo>
                    <a:pt x="1123" y="2782"/>
                    <a:pt x="1123" y="2827"/>
                    <a:pt x="1087" y="2853"/>
                  </a:cubicBezTo>
                  <a:cubicBezTo>
                    <a:pt x="1074" y="2862"/>
                    <a:pt x="1053" y="2864"/>
                    <a:pt x="1028" y="2864"/>
                  </a:cubicBezTo>
                  <a:cubicBezTo>
                    <a:pt x="1013" y="2864"/>
                    <a:pt x="997" y="2864"/>
                    <a:pt x="980" y="2863"/>
                  </a:cubicBezTo>
                  <a:cubicBezTo>
                    <a:pt x="960" y="2862"/>
                    <a:pt x="939" y="2861"/>
                    <a:pt x="918" y="2861"/>
                  </a:cubicBezTo>
                  <a:cubicBezTo>
                    <a:pt x="892" y="2861"/>
                    <a:pt x="865" y="2862"/>
                    <a:pt x="837" y="2867"/>
                  </a:cubicBezTo>
                  <a:cubicBezTo>
                    <a:pt x="634" y="2915"/>
                    <a:pt x="565" y="3149"/>
                    <a:pt x="587" y="3344"/>
                  </a:cubicBezTo>
                  <a:cubicBezTo>
                    <a:pt x="589" y="3380"/>
                    <a:pt x="596" y="3415"/>
                    <a:pt x="601" y="3451"/>
                  </a:cubicBezTo>
                  <a:cubicBezTo>
                    <a:pt x="615" y="3563"/>
                    <a:pt x="634" y="3670"/>
                    <a:pt x="596" y="3754"/>
                  </a:cubicBezTo>
                  <a:cubicBezTo>
                    <a:pt x="561" y="3830"/>
                    <a:pt x="480" y="3885"/>
                    <a:pt x="394" y="3939"/>
                  </a:cubicBezTo>
                  <a:cubicBezTo>
                    <a:pt x="334" y="3980"/>
                    <a:pt x="270" y="4020"/>
                    <a:pt x="218" y="4078"/>
                  </a:cubicBezTo>
                  <a:cubicBezTo>
                    <a:pt x="53" y="4242"/>
                    <a:pt x="1" y="4504"/>
                    <a:pt x="89" y="4718"/>
                  </a:cubicBezTo>
                  <a:cubicBezTo>
                    <a:pt x="170" y="4930"/>
                    <a:pt x="392" y="5080"/>
                    <a:pt x="625" y="5080"/>
                  </a:cubicBezTo>
                  <a:cubicBezTo>
                    <a:pt x="646" y="5078"/>
                    <a:pt x="668" y="5078"/>
                    <a:pt x="685" y="5078"/>
                  </a:cubicBezTo>
                  <a:cubicBezTo>
                    <a:pt x="707" y="5077"/>
                    <a:pt x="727" y="5076"/>
                    <a:pt x="744" y="5076"/>
                  </a:cubicBezTo>
                  <a:cubicBezTo>
                    <a:pt x="814" y="5076"/>
                    <a:pt x="844" y="5092"/>
                    <a:pt x="863" y="5188"/>
                  </a:cubicBezTo>
                  <a:cubicBezTo>
                    <a:pt x="868" y="5211"/>
                    <a:pt x="866" y="5242"/>
                    <a:pt x="858" y="5278"/>
                  </a:cubicBezTo>
                  <a:cubicBezTo>
                    <a:pt x="830" y="5388"/>
                    <a:pt x="849" y="5504"/>
                    <a:pt x="911" y="5605"/>
                  </a:cubicBezTo>
                  <a:cubicBezTo>
                    <a:pt x="978" y="5709"/>
                    <a:pt x="1078" y="5788"/>
                    <a:pt x="1194" y="5814"/>
                  </a:cubicBezTo>
                  <a:cubicBezTo>
                    <a:pt x="1228" y="5824"/>
                    <a:pt x="1256" y="5826"/>
                    <a:pt x="1292" y="5826"/>
                  </a:cubicBezTo>
                  <a:cubicBezTo>
                    <a:pt x="1449" y="5826"/>
                    <a:pt x="1604" y="5743"/>
                    <a:pt x="1687" y="5602"/>
                  </a:cubicBezTo>
                  <a:cubicBezTo>
                    <a:pt x="1697" y="5588"/>
                    <a:pt x="1706" y="5566"/>
                    <a:pt x="1718" y="5543"/>
                  </a:cubicBezTo>
                  <a:cubicBezTo>
                    <a:pt x="1742" y="5493"/>
                    <a:pt x="1778" y="5409"/>
                    <a:pt x="1816" y="5409"/>
                  </a:cubicBezTo>
                  <a:lnTo>
                    <a:pt x="1818" y="5409"/>
                  </a:lnTo>
                  <a:cubicBezTo>
                    <a:pt x="1828" y="5412"/>
                    <a:pt x="1835" y="5419"/>
                    <a:pt x="1854" y="5450"/>
                  </a:cubicBezTo>
                  <a:lnTo>
                    <a:pt x="1871" y="5474"/>
                  </a:lnTo>
                  <a:cubicBezTo>
                    <a:pt x="1953" y="5596"/>
                    <a:pt x="2100" y="5671"/>
                    <a:pt x="2247" y="5671"/>
                  </a:cubicBezTo>
                  <a:cubicBezTo>
                    <a:pt x="2283" y="5671"/>
                    <a:pt x="2319" y="5666"/>
                    <a:pt x="2354" y="5657"/>
                  </a:cubicBezTo>
                  <a:cubicBezTo>
                    <a:pt x="2533" y="5609"/>
                    <a:pt x="2674" y="5443"/>
                    <a:pt x="2688" y="5259"/>
                  </a:cubicBezTo>
                  <a:cubicBezTo>
                    <a:pt x="2700" y="5126"/>
                    <a:pt x="2650" y="5007"/>
                    <a:pt x="2605" y="4890"/>
                  </a:cubicBezTo>
                  <a:cubicBezTo>
                    <a:pt x="2557" y="4768"/>
                    <a:pt x="2516" y="4668"/>
                    <a:pt x="2543" y="4561"/>
                  </a:cubicBezTo>
                  <a:cubicBezTo>
                    <a:pt x="2557" y="4506"/>
                    <a:pt x="2597" y="4468"/>
                    <a:pt x="2640" y="4454"/>
                  </a:cubicBezTo>
                  <a:cubicBezTo>
                    <a:pt x="2648" y="4452"/>
                    <a:pt x="2655" y="4451"/>
                    <a:pt x="2663" y="4451"/>
                  </a:cubicBezTo>
                  <a:cubicBezTo>
                    <a:pt x="2691" y="4451"/>
                    <a:pt x="2716" y="4467"/>
                    <a:pt x="2764" y="4502"/>
                  </a:cubicBezTo>
                  <a:cubicBezTo>
                    <a:pt x="2793" y="4521"/>
                    <a:pt x="2824" y="4542"/>
                    <a:pt x="2864" y="4561"/>
                  </a:cubicBezTo>
                  <a:cubicBezTo>
                    <a:pt x="2905" y="4577"/>
                    <a:pt x="2947" y="4585"/>
                    <a:pt x="2989" y="4585"/>
                  </a:cubicBezTo>
                  <a:cubicBezTo>
                    <a:pt x="3052" y="4585"/>
                    <a:pt x="3116" y="4567"/>
                    <a:pt x="3176" y="4528"/>
                  </a:cubicBezTo>
                  <a:cubicBezTo>
                    <a:pt x="3312" y="4444"/>
                    <a:pt x="3403" y="4280"/>
                    <a:pt x="3412" y="4120"/>
                  </a:cubicBezTo>
                  <a:cubicBezTo>
                    <a:pt x="3419" y="3947"/>
                    <a:pt x="3360" y="3789"/>
                    <a:pt x="3302" y="3634"/>
                  </a:cubicBezTo>
                  <a:cubicBezTo>
                    <a:pt x="3279" y="3577"/>
                    <a:pt x="3257" y="3520"/>
                    <a:pt x="3243" y="3465"/>
                  </a:cubicBezTo>
                  <a:cubicBezTo>
                    <a:pt x="3188" y="3299"/>
                    <a:pt x="3181" y="3068"/>
                    <a:pt x="3319" y="2965"/>
                  </a:cubicBezTo>
                  <a:cubicBezTo>
                    <a:pt x="3367" y="2929"/>
                    <a:pt x="3436" y="2910"/>
                    <a:pt x="3505" y="2894"/>
                  </a:cubicBezTo>
                  <a:cubicBezTo>
                    <a:pt x="3626" y="2858"/>
                    <a:pt x="3777" y="2817"/>
                    <a:pt x="3860" y="2658"/>
                  </a:cubicBezTo>
                  <a:cubicBezTo>
                    <a:pt x="3922" y="2541"/>
                    <a:pt x="3922" y="2408"/>
                    <a:pt x="3862" y="2289"/>
                  </a:cubicBezTo>
                  <a:cubicBezTo>
                    <a:pt x="3791" y="2146"/>
                    <a:pt x="3638" y="2036"/>
                    <a:pt x="3474" y="2007"/>
                  </a:cubicBezTo>
                  <a:cubicBezTo>
                    <a:pt x="3457" y="2005"/>
                    <a:pt x="3440" y="2004"/>
                    <a:pt x="3422" y="2004"/>
                  </a:cubicBezTo>
                  <a:cubicBezTo>
                    <a:pt x="3330" y="2004"/>
                    <a:pt x="3234" y="2037"/>
                    <a:pt x="3136" y="2067"/>
                  </a:cubicBezTo>
                  <a:cubicBezTo>
                    <a:pt x="3031" y="2101"/>
                    <a:pt x="2954" y="2123"/>
                    <a:pt x="2899" y="2123"/>
                  </a:cubicBezTo>
                  <a:cubicBezTo>
                    <a:pt x="2849" y="2123"/>
                    <a:pt x="2816" y="2106"/>
                    <a:pt x="2793" y="2067"/>
                  </a:cubicBezTo>
                  <a:cubicBezTo>
                    <a:pt x="2745" y="1988"/>
                    <a:pt x="2781" y="1931"/>
                    <a:pt x="2912" y="1805"/>
                  </a:cubicBezTo>
                  <a:cubicBezTo>
                    <a:pt x="2945" y="1776"/>
                    <a:pt x="2974" y="1745"/>
                    <a:pt x="2998" y="1717"/>
                  </a:cubicBezTo>
                  <a:cubicBezTo>
                    <a:pt x="3210" y="1469"/>
                    <a:pt x="3341" y="1148"/>
                    <a:pt x="3348" y="855"/>
                  </a:cubicBezTo>
                  <a:cubicBezTo>
                    <a:pt x="3355" y="485"/>
                    <a:pt x="3110" y="52"/>
                    <a:pt x="2700" y="4"/>
                  </a:cubicBezTo>
                  <a:cubicBezTo>
                    <a:pt x="2677" y="1"/>
                    <a:pt x="2655" y="0"/>
                    <a:pt x="2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3" name="Google Shape;1673;p23"/>
            <p:cNvSpPr/>
            <p:nvPr/>
          </p:nvSpPr>
          <p:spPr>
            <a:xfrm>
              <a:off x="2019116" y="2634590"/>
              <a:ext cx="243973" cy="195420"/>
            </a:xfrm>
            <a:custGeom>
              <a:avLst/>
              <a:gdLst/>
              <a:ahLst/>
              <a:cxnLst/>
              <a:rect l="l" t="t" r="r" b="b"/>
              <a:pathLst>
                <a:path w="6271" h="5023" extrusionOk="0">
                  <a:moveTo>
                    <a:pt x="3334" y="185"/>
                  </a:moveTo>
                  <a:cubicBezTo>
                    <a:pt x="3434" y="185"/>
                    <a:pt x="3539" y="245"/>
                    <a:pt x="3660" y="311"/>
                  </a:cubicBezTo>
                  <a:cubicBezTo>
                    <a:pt x="3769" y="375"/>
                    <a:pt x="3884" y="437"/>
                    <a:pt x="4005" y="454"/>
                  </a:cubicBezTo>
                  <a:cubicBezTo>
                    <a:pt x="4033" y="457"/>
                    <a:pt x="4060" y="459"/>
                    <a:pt x="4087" y="459"/>
                  </a:cubicBezTo>
                  <a:cubicBezTo>
                    <a:pt x="4226" y="459"/>
                    <a:pt x="4356" y="417"/>
                    <a:pt x="4484" y="375"/>
                  </a:cubicBezTo>
                  <a:cubicBezTo>
                    <a:pt x="4600" y="336"/>
                    <a:pt x="4705" y="301"/>
                    <a:pt x="4803" y="301"/>
                  </a:cubicBezTo>
                  <a:cubicBezTo>
                    <a:pt x="4966" y="301"/>
                    <a:pt x="5112" y="397"/>
                    <a:pt x="5270" y="726"/>
                  </a:cubicBezTo>
                  <a:lnTo>
                    <a:pt x="5284" y="752"/>
                  </a:lnTo>
                  <a:cubicBezTo>
                    <a:pt x="5375" y="942"/>
                    <a:pt x="5480" y="1164"/>
                    <a:pt x="5685" y="1273"/>
                  </a:cubicBezTo>
                  <a:cubicBezTo>
                    <a:pt x="5725" y="1295"/>
                    <a:pt x="5770" y="1312"/>
                    <a:pt x="5825" y="1331"/>
                  </a:cubicBezTo>
                  <a:cubicBezTo>
                    <a:pt x="5961" y="1381"/>
                    <a:pt x="6063" y="1424"/>
                    <a:pt x="6075" y="1509"/>
                  </a:cubicBezTo>
                  <a:cubicBezTo>
                    <a:pt x="6087" y="1581"/>
                    <a:pt x="6009" y="1650"/>
                    <a:pt x="5932" y="1674"/>
                  </a:cubicBezTo>
                  <a:cubicBezTo>
                    <a:pt x="5868" y="1693"/>
                    <a:pt x="5785" y="1700"/>
                    <a:pt x="5696" y="1709"/>
                  </a:cubicBezTo>
                  <a:cubicBezTo>
                    <a:pt x="5518" y="1724"/>
                    <a:pt x="5315" y="1745"/>
                    <a:pt x="5213" y="1881"/>
                  </a:cubicBezTo>
                  <a:cubicBezTo>
                    <a:pt x="5151" y="1964"/>
                    <a:pt x="5139" y="2081"/>
                    <a:pt x="5172" y="2224"/>
                  </a:cubicBezTo>
                  <a:cubicBezTo>
                    <a:pt x="5177" y="2253"/>
                    <a:pt x="5187" y="2283"/>
                    <a:pt x="5196" y="2317"/>
                  </a:cubicBezTo>
                  <a:cubicBezTo>
                    <a:pt x="5211" y="2364"/>
                    <a:pt x="5222" y="2407"/>
                    <a:pt x="5225" y="2453"/>
                  </a:cubicBezTo>
                  <a:cubicBezTo>
                    <a:pt x="5246" y="2619"/>
                    <a:pt x="5149" y="2796"/>
                    <a:pt x="4994" y="2865"/>
                  </a:cubicBezTo>
                  <a:cubicBezTo>
                    <a:pt x="4946" y="2886"/>
                    <a:pt x="4893" y="2896"/>
                    <a:pt x="4839" y="2896"/>
                  </a:cubicBezTo>
                  <a:cubicBezTo>
                    <a:pt x="4703" y="2896"/>
                    <a:pt x="4561" y="2833"/>
                    <a:pt x="4484" y="2724"/>
                  </a:cubicBezTo>
                  <a:cubicBezTo>
                    <a:pt x="4474" y="2710"/>
                    <a:pt x="4467" y="2693"/>
                    <a:pt x="4458" y="2681"/>
                  </a:cubicBezTo>
                  <a:cubicBezTo>
                    <a:pt x="4439" y="2655"/>
                    <a:pt x="4422" y="2627"/>
                    <a:pt x="4398" y="2598"/>
                  </a:cubicBezTo>
                  <a:cubicBezTo>
                    <a:pt x="4376" y="2571"/>
                    <a:pt x="4306" y="2494"/>
                    <a:pt x="4211" y="2494"/>
                  </a:cubicBezTo>
                  <a:cubicBezTo>
                    <a:pt x="4204" y="2494"/>
                    <a:pt x="4198" y="2495"/>
                    <a:pt x="4191" y="2495"/>
                  </a:cubicBezTo>
                  <a:cubicBezTo>
                    <a:pt x="4081" y="2510"/>
                    <a:pt x="4027" y="2627"/>
                    <a:pt x="3979" y="2717"/>
                  </a:cubicBezTo>
                  <a:cubicBezTo>
                    <a:pt x="3962" y="2748"/>
                    <a:pt x="3946" y="2781"/>
                    <a:pt x="3934" y="2798"/>
                  </a:cubicBezTo>
                  <a:cubicBezTo>
                    <a:pt x="3877" y="2877"/>
                    <a:pt x="3784" y="2936"/>
                    <a:pt x="3688" y="2950"/>
                  </a:cubicBezTo>
                  <a:cubicBezTo>
                    <a:pt x="3668" y="2954"/>
                    <a:pt x="3648" y="2956"/>
                    <a:pt x="3627" y="2956"/>
                  </a:cubicBezTo>
                  <a:cubicBezTo>
                    <a:pt x="3441" y="2956"/>
                    <a:pt x="3253" y="2814"/>
                    <a:pt x="3219" y="2629"/>
                  </a:cubicBezTo>
                  <a:cubicBezTo>
                    <a:pt x="3188" y="2479"/>
                    <a:pt x="3243" y="2317"/>
                    <a:pt x="3293" y="2162"/>
                  </a:cubicBezTo>
                  <a:lnTo>
                    <a:pt x="3298" y="2143"/>
                  </a:lnTo>
                  <a:cubicBezTo>
                    <a:pt x="3374" y="1917"/>
                    <a:pt x="3443" y="1655"/>
                    <a:pt x="3283" y="1424"/>
                  </a:cubicBezTo>
                  <a:cubicBezTo>
                    <a:pt x="3207" y="1311"/>
                    <a:pt x="3086" y="1249"/>
                    <a:pt x="2965" y="1249"/>
                  </a:cubicBezTo>
                  <a:cubicBezTo>
                    <a:pt x="2919" y="1249"/>
                    <a:pt x="2874" y="1258"/>
                    <a:pt x="2831" y="1276"/>
                  </a:cubicBezTo>
                  <a:cubicBezTo>
                    <a:pt x="2669" y="1347"/>
                    <a:pt x="2616" y="1514"/>
                    <a:pt x="2578" y="1650"/>
                  </a:cubicBezTo>
                  <a:lnTo>
                    <a:pt x="2566" y="1686"/>
                  </a:lnTo>
                  <a:cubicBezTo>
                    <a:pt x="2552" y="1733"/>
                    <a:pt x="2497" y="1888"/>
                    <a:pt x="2400" y="1890"/>
                  </a:cubicBezTo>
                  <a:cubicBezTo>
                    <a:pt x="2397" y="1891"/>
                    <a:pt x="2395" y="1891"/>
                    <a:pt x="2393" y="1891"/>
                  </a:cubicBezTo>
                  <a:cubicBezTo>
                    <a:pt x="2366" y="1891"/>
                    <a:pt x="2332" y="1877"/>
                    <a:pt x="2290" y="1859"/>
                  </a:cubicBezTo>
                  <a:cubicBezTo>
                    <a:pt x="2252" y="1845"/>
                    <a:pt x="2209" y="1828"/>
                    <a:pt x="2159" y="1821"/>
                  </a:cubicBezTo>
                  <a:cubicBezTo>
                    <a:pt x="2145" y="1819"/>
                    <a:pt x="2131" y="1819"/>
                    <a:pt x="2117" y="1819"/>
                  </a:cubicBezTo>
                  <a:cubicBezTo>
                    <a:pt x="1918" y="1819"/>
                    <a:pt x="1755" y="2001"/>
                    <a:pt x="1730" y="2186"/>
                  </a:cubicBezTo>
                  <a:cubicBezTo>
                    <a:pt x="1694" y="2426"/>
                    <a:pt x="1814" y="2617"/>
                    <a:pt x="1933" y="2808"/>
                  </a:cubicBezTo>
                  <a:cubicBezTo>
                    <a:pt x="1997" y="2912"/>
                    <a:pt x="2057" y="3008"/>
                    <a:pt x="2090" y="3110"/>
                  </a:cubicBezTo>
                  <a:cubicBezTo>
                    <a:pt x="2126" y="3217"/>
                    <a:pt x="2133" y="3379"/>
                    <a:pt x="2038" y="3472"/>
                  </a:cubicBezTo>
                  <a:cubicBezTo>
                    <a:pt x="2028" y="3479"/>
                    <a:pt x="2018" y="3486"/>
                    <a:pt x="2009" y="3496"/>
                  </a:cubicBezTo>
                  <a:cubicBezTo>
                    <a:pt x="1985" y="3515"/>
                    <a:pt x="1959" y="3539"/>
                    <a:pt x="1937" y="3570"/>
                  </a:cubicBezTo>
                  <a:cubicBezTo>
                    <a:pt x="1849" y="3698"/>
                    <a:pt x="1906" y="3844"/>
                    <a:pt x="1949" y="3963"/>
                  </a:cubicBezTo>
                  <a:cubicBezTo>
                    <a:pt x="1959" y="3980"/>
                    <a:pt x="1966" y="3999"/>
                    <a:pt x="1971" y="4015"/>
                  </a:cubicBezTo>
                  <a:cubicBezTo>
                    <a:pt x="2026" y="4175"/>
                    <a:pt x="2007" y="4358"/>
                    <a:pt x="1914" y="4525"/>
                  </a:cubicBezTo>
                  <a:cubicBezTo>
                    <a:pt x="1823" y="4689"/>
                    <a:pt x="1675" y="4806"/>
                    <a:pt x="1511" y="4842"/>
                  </a:cubicBezTo>
                  <a:cubicBezTo>
                    <a:pt x="1472" y="4850"/>
                    <a:pt x="1435" y="4854"/>
                    <a:pt x="1399" y="4854"/>
                  </a:cubicBezTo>
                  <a:cubicBezTo>
                    <a:pt x="1301" y="4854"/>
                    <a:pt x="1216" y="4825"/>
                    <a:pt x="1151" y="4768"/>
                  </a:cubicBezTo>
                  <a:cubicBezTo>
                    <a:pt x="1089" y="4716"/>
                    <a:pt x="1061" y="4644"/>
                    <a:pt x="1063" y="4570"/>
                  </a:cubicBezTo>
                  <a:cubicBezTo>
                    <a:pt x="1068" y="4489"/>
                    <a:pt x="1120" y="4408"/>
                    <a:pt x="1173" y="4325"/>
                  </a:cubicBezTo>
                  <a:cubicBezTo>
                    <a:pt x="1244" y="4211"/>
                    <a:pt x="1330" y="4080"/>
                    <a:pt x="1301" y="3925"/>
                  </a:cubicBezTo>
                  <a:cubicBezTo>
                    <a:pt x="1270" y="3765"/>
                    <a:pt x="1147" y="3677"/>
                    <a:pt x="1035" y="3596"/>
                  </a:cubicBezTo>
                  <a:cubicBezTo>
                    <a:pt x="956" y="3536"/>
                    <a:pt x="882" y="3484"/>
                    <a:pt x="844" y="3413"/>
                  </a:cubicBezTo>
                  <a:cubicBezTo>
                    <a:pt x="789" y="3296"/>
                    <a:pt x="837" y="3167"/>
                    <a:pt x="887" y="3022"/>
                  </a:cubicBezTo>
                  <a:cubicBezTo>
                    <a:pt x="946" y="2855"/>
                    <a:pt x="1016" y="2667"/>
                    <a:pt x="923" y="2476"/>
                  </a:cubicBezTo>
                  <a:cubicBezTo>
                    <a:pt x="868" y="2360"/>
                    <a:pt x="756" y="2293"/>
                    <a:pt x="639" y="2293"/>
                  </a:cubicBezTo>
                  <a:cubicBezTo>
                    <a:pt x="627" y="2293"/>
                    <a:pt x="615" y="2293"/>
                    <a:pt x="603" y="2295"/>
                  </a:cubicBezTo>
                  <a:cubicBezTo>
                    <a:pt x="468" y="2310"/>
                    <a:pt x="399" y="2414"/>
                    <a:pt x="351" y="2491"/>
                  </a:cubicBezTo>
                  <a:cubicBezTo>
                    <a:pt x="341" y="2507"/>
                    <a:pt x="330" y="2522"/>
                    <a:pt x="320" y="2538"/>
                  </a:cubicBezTo>
                  <a:cubicBezTo>
                    <a:pt x="290" y="2585"/>
                    <a:pt x="260" y="2603"/>
                    <a:pt x="244" y="2603"/>
                  </a:cubicBezTo>
                  <a:cubicBezTo>
                    <a:pt x="242" y="2603"/>
                    <a:pt x="241" y="2603"/>
                    <a:pt x="239" y="2603"/>
                  </a:cubicBezTo>
                  <a:cubicBezTo>
                    <a:pt x="215" y="2591"/>
                    <a:pt x="191" y="2534"/>
                    <a:pt x="210" y="2472"/>
                  </a:cubicBezTo>
                  <a:cubicBezTo>
                    <a:pt x="303" y="2176"/>
                    <a:pt x="611" y="1900"/>
                    <a:pt x="942" y="1807"/>
                  </a:cubicBezTo>
                  <a:cubicBezTo>
                    <a:pt x="1163" y="1747"/>
                    <a:pt x="1180" y="1595"/>
                    <a:pt x="1192" y="1476"/>
                  </a:cubicBezTo>
                  <a:cubicBezTo>
                    <a:pt x="1197" y="1431"/>
                    <a:pt x="1199" y="1388"/>
                    <a:pt x="1216" y="1340"/>
                  </a:cubicBezTo>
                  <a:cubicBezTo>
                    <a:pt x="1251" y="1214"/>
                    <a:pt x="1328" y="1133"/>
                    <a:pt x="1447" y="1095"/>
                  </a:cubicBezTo>
                  <a:cubicBezTo>
                    <a:pt x="1474" y="1085"/>
                    <a:pt x="1504" y="1082"/>
                    <a:pt x="1534" y="1082"/>
                  </a:cubicBezTo>
                  <a:cubicBezTo>
                    <a:pt x="1570" y="1082"/>
                    <a:pt x="1608" y="1086"/>
                    <a:pt x="1647" y="1090"/>
                  </a:cubicBezTo>
                  <a:cubicBezTo>
                    <a:pt x="1686" y="1094"/>
                    <a:pt x="1728" y="1099"/>
                    <a:pt x="1770" y="1099"/>
                  </a:cubicBezTo>
                  <a:cubicBezTo>
                    <a:pt x="1843" y="1099"/>
                    <a:pt x="1919" y="1086"/>
                    <a:pt x="1995" y="1038"/>
                  </a:cubicBezTo>
                  <a:cubicBezTo>
                    <a:pt x="2102" y="973"/>
                    <a:pt x="2161" y="859"/>
                    <a:pt x="2209" y="759"/>
                  </a:cubicBezTo>
                  <a:cubicBezTo>
                    <a:pt x="2219" y="745"/>
                    <a:pt x="2223" y="723"/>
                    <a:pt x="2233" y="699"/>
                  </a:cubicBezTo>
                  <a:cubicBezTo>
                    <a:pt x="2247" y="654"/>
                    <a:pt x="2259" y="626"/>
                    <a:pt x="2280" y="614"/>
                  </a:cubicBezTo>
                  <a:cubicBezTo>
                    <a:pt x="2289" y="609"/>
                    <a:pt x="2304" y="605"/>
                    <a:pt x="2328" y="605"/>
                  </a:cubicBezTo>
                  <a:cubicBezTo>
                    <a:pt x="2354" y="605"/>
                    <a:pt x="2393" y="610"/>
                    <a:pt x="2450" y="628"/>
                  </a:cubicBezTo>
                  <a:cubicBezTo>
                    <a:pt x="2520" y="651"/>
                    <a:pt x="2581" y="661"/>
                    <a:pt x="2635" y="661"/>
                  </a:cubicBezTo>
                  <a:cubicBezTo>
                    <a:pt x="2833" y="661"/>
                    <a:pt x="2932" y="526"/>
                    <a:pt x="3014" y="416"/>
                  </a:cubicBezTo>
                  <a:cubicBezTo>
                    <a:pt x="3076" y="333"/>
                    <a:pt x="3136" y="252"/>
                    <a:pt x="3231" y="209"/>
                  </a:cubicBezTo>
                  <a:cubicBezTo>
                    <a:pt x="3265" y="192"/>
                    <a:pt x="3299" y="185"/>
                    <a:pt x="3334" y="185"/>
                  </a:cubicBezTo>
                  <a:close/>
                  <a:moveTo>
                    <a:pt x="3339" y="1"/>
                  </a:moveTo>
                  <a:cubicBezTo>
                    <a:pt x="3280" y="1"/>
                    <a:pt x="3219" y="13"/>
                    <a:pt x="3157" y="42"/>
                  </a:cubicBezTo>
                  <a:cubicBezTo>
                    <a:pt x="3017" y="106"/>
                    <a:pt x="2938" y="211"/>
                    <a:pt x="2871" y="306"/>
                  </a:cubicBezTo>
                  <a:cubicBezTo>
                    <a:pt x="2794" y="408"/>
                    <a:pt x="2743" y="478"/>
                    <a:pt x="2635" y="478"/>
                  </a:cubicBezTo>
                  <a:cubicBezTo>
                    <a:pt x="2599" y="478"/>
                    <a:pt x="2558" y="471"/>
                    <a:pt x="2507" y="454"/>
                  </a:cubicBezTo>
                  <a:cubicBezTo>
                    <a:pt x="2438" y="433"/>
                    <a:pt x="2379" y="422"/>
                    <a:pt x="2327" y="422"/>
                  </a:cubicBezTo>
                  <a:cubicBezTo>
                    <a:pt x="2279" y="422"/>
                    <a:pt x="2237" y="431"/>
                    <a:pt x="2199" y="449"/>
                  </a:cubicBezTo>
                  <a:cubicBezTo>
                    <a:pt x="2109" y="497"/>
                    <a:pt x="2080" y="585"/>
                    <a:pt x="2064" y="640"/>
                  </a:cubicBezTo>
                  <a:cubicBezTo>
                    <a:pt x="2057" y="654"/>
                    <a:pt x="2054" y="666"/>
                    <a:pt x="2049" y="676"/>
                  </a:cubicBezTo>
                  <a:cubicBezTo>
                    <a:pt x="2009" y="757"/>
                    <a:pt x="1968" y="840"/>
                    <a:pt x="1902" y="880"/>
                  </a:cubicBezTo>
                  <a:cubicBezTo>
                    <a:pt x="1865" y="905"/>
                    <a:pt x="1823" y="912"/>
                    <a:pt x="1778" y="912"/>
                  </a:cubicBezTo>
                  <a:cubicBezTo>
                    <a:pt x="1744" y="912"/>
                    <a:pt x="1708" y="908"/>
                    <a:pt x="1671" y="904"/>
                  </a:cubicBezTo>
                  <a:cubicBezTo>
                    <a:pt x="1629" y="899"/>
                    <a:pt x="1584" y="894"/>
                    <a:pt x="1538" y="894"/>
                  </a:cubicBezTo>
                  <a:cubicBezTo>
                    <a:pt x="1492" y="894"/>
                    <a:pt x="1444" y="899"/>
                    <a:pt x="1397" y="916"/>
                  </a:cubicBezTo>
                  <a:cubicBezTo>
                    <a:pt x="1220" y="973"/>
                    <a:pt x="1099" y="1097"/>
                    <a:pt x="1044" y="1281"/>
                  </a:cubicBezTo>
                  <a:cubicBezTo>
                    <a:pt x="1027" y="1340"/>
                    <a:pt x="1020" y="1395"/>
                    <a:pt x="1016" y="1447"/>
                  </a:cubicBezTo>
                  <a:cubicBezTo>
                    <a:pt x="1004" y="1559"/>
                    <a:pt x="1001" y="1593"/>
                    <a:pt x="896" y="1619"/>
                  </a:cubicBezTo>
                  <a:cubicBezTo>
                    <a:pt x="506" y="1724"/>
                    <a:pt x="148" y="2055"/>
                    <a:pt x="41" y="2405"/>
                  </a:cubicBezTo>
                  <a:cubicBezTo>
                    <a:pt x="1" y="2546"/>
                    <a:pt x="51" y="2698"/>
                    <a:pt x="160" y="2750"/>
                  </a:cubicBezTo>
                  <a:cubicBezTo>
                    <a:pt x="176" y="2759"/>
                    <a:pt x="208" y="2772"/>
                    <a:pt x="249" y="2772"/>
                  </a:cubicBezTo>
                  <a:cubicBezTo>
                    <a:pt x="311" y="2772"/>
                    <a:pt x="393" y="2744"/>
                    <a:pt x="472" y="2631"/>
                  </a:cubicBezTo>
                  <a:lnTo>
                    <a:pt x="508" y="2579"/>
                  </a:lnTo>
                  <a:cubicBezTo>
                    <a:pt x="553" y="2510"/>
                    <a:pt x="580" y="2467"/>
                    <a:pt x="634" y="2462"/>
                  </a:cubicBezTo>
                  <a:cubicBezTo>
                    <a:pt x="640" y="2461"/>
                    <a:pt x="645" y="2461"/>
                    <a:pt x="651" y="2461"/>
                  </a:cubicBezTo>
                  <a:cubicBezTo>
                    <a:pt x="696" y="2461"/>
                    <a:pt x="740" y="2494"/>
                    <a:pt x="765" y="2543"/>
                  </a:cubicBezTo>
                  <a:cubicBezTo>
                    <a:pt x="825" y="2667"/>
                    <a:pt x="777" y="2798"/>
                    <a:pt x="723" y="2950"/>
                  </a:cubicBezTo>
                  <a:cubicBezTo>
                    <a:pt x="663" y="3110"/>
                    <a:pt x="599" y="3296"/>
                    <a:pt x="687" y="3479"/>
                  </a:cubicBezTo>
                  <a:cubicBezTo>
                    <a:pt x="742" y="3594"/>
                    <a:pt x="842" y="3668"/>
                    <a:pt x="935" y="3734"/>
                  </a:cubicBezTo>
                  <a:cubicBezTo>
                    <a:pt x="1030" y="3801"/>
                    <a:pt x="1111" y="3865"/>
                    <a:pt x="1128" y="3949"/>
                  </a:cubicBezTo>
                  <a:cubicBezTo>
                    <a:pt x="1147" y="4034"/>
                    <a:pt x="1089" y="4120"/>
                    <a:pt x="1025" y="4218"/>
                  </a:cubicBezTo>
                  <a:cubicBezTo>
                    <a:pt x="966" y="4313"/>
                    <a:pt x="894" y="4425"/>
                    <a:pt x="885" y="4549"/>
                  </a:cubicBezTo>
                  <a:cubicBezTo>
                    <a:pt x="875" y="4680"/>
                    <a:pt x="932" y="4804"/>
                    <a:pt x="1037" y="4894"/>
                  </a:cubicBezTo>
                  <a:cubicBezTo>
                    <a:pt x="1135" y="4978"/>
                    <a:pt x="1263" y="5023"/>
                    <a:pt x="1401" y="5023"/>
                  </a:cubicBezTo>
                  <a:cubicBezTo>
                    <a:pt x="1449" y="5023"/>
                    <a:pt x="1504" y="5016"/>
                    <a:pt x="1554" y="5006"/>
                  </a:cubicBezTo>
                  <a:cubicBezTo>
                    <a:pt x="1768" y="4961"/>
                    <a:pt x="1959" y="4813"/>
                    <a:pt x="2076" y="4604"/>
                  </a:cubicBezTo>
                  <a:cubicBezTo>
                    <a:pt x="2192" y="4392"/>
                    <a:pt x="2219" y="4153"/>
                    <a:pt x="2145" y="3949"/>
                  </a:cubicBezTo>
                  <a:cubicBezTo>
                    <a:pt x="2138" y="3927"/>
                    <a:pt x="2128" y="3908"/>
                    <a:pt x="2121" y="3891"/>
                  </a:cubicBezTo>
                  <a:cubicBezTo>
                    <a:pt x="2080" y="3787"/>
                    <a:pt x="2054" y="3713"/>
                    <a:pt x="2088" y="3665"/>
                  </a:cubicBezTo>
                  <a:cubicBezTo>
                    <a:pt x="2097" y="3653"/>
                    <a:pt x="2111" y="3637"/>
                    <a:pt x="2128" y="3622"/>
                  </a:cubicBezTo>
                  <a:cubicBezTo>
                    <a:pt x="2140" y="3613"/>
                    <a:pt x="2152" y="3603"/>
                    <a:pt x="2164" y="3591"/>
                  </a:cubicBezTo>
                  <a:cubicBezTo>
                    <a:pt x="2292" y="3467"/>
                    <a:pt x="2331" y="3253"/>
                    <a:pt x="2266" y="3046"/>
                  </a:cubicBezTo>
                  <a:cubicBezTo>
                    <a:pt x="2223" y="2922"/>
                    <a:pt x="2157" y="2810"/>
                    <a:pt x="2090" y="2703"/>
                  </a:cubicBezTo>
                  <a:cubicBezTo>
                    <a:pt x="1985" y="2536"/>
                    <a:pt x="1887" y="2379"/>
                    <a:pt x="1914" y="2202"/>
                  </a:cubicBezTo>
                  <a:cubicBezTo>
                    <a:pt x="1929" y="2100"/>
                    <a:pt x="2020" y="1989"/>
                    <a:pt x="2118" y="1989"/>
                  </a:cubicBezTo>
                  <a:cubicBezTo>
                    <a:pt x="2124" y="1989"/>
                    <a:pt x="2131" y="1989"/>
                    <a:pt x="2138" y="1990"/>
                  </a:cubicBezTo>
                  <a:cubicBezTo>
                    <a:pt x="2169" y="1993"/>
                    <a:pt x="2197" y="2005"/>
                    <a:pt x="2228" y="2021"/>
                  </a:cubicBezTo>
                  <a:cubicBezTo>
                    <a:pt x="2275" y="2038"/>
                    <a:pt x="2327" y="2063"/>
                    <a:pt x="2389" y="2063"/>
                  </a:cubicBezTo>
                  <a:cubicBezTo>
                    <a:pt x="2396" y="2063"/>
                    <a:pt x="2404" y="2063"/>
                    <a:pt x="2412" y="2062"/>
                  </a:cubicBezTo>
                  <a:cubicBezTo>
                    <a:pt x="2557" y="2052"/>
                    <a:pt x="2676" y="1931"/>
                    <a:pt x="2740" y="1728"/>
                  </a:cubicBezTo>
                  <a:lnTo>
                    <a:pt x="2752" y="1690"/>
                  </a:lnTo>
                  <a:cubicBezTo>
                    <a:pt x="2783" y="1576"/>
                    <a:pt x="2816" y="1469"/>
                    <a:pt x="2900" y="1433"/>
                  </a:cubicBezTo>
                  <a:cubicBezTo>
                    <a:pt x="2920" y="1424"/>
                    <a:pt x="2942" y="1420"/>
                    <a:pt x="2964" y="1420"/>
                  </a:cubicBezTo>
                  <a:cubicBezTo>
                    <a:pt x="3026" y="1420"/>
                    <a:pt x="3090" y="1454"/>
                    <a:pt x="3129" y="1514"/>
                  </a:cubicBezTo>
                  <a:cubicBezTo>
                    <a:pt x="3238" y="1678"/>
                    <a:pt x="3186" y="1883"/>
                    <a:pt x="3119" y="2076"/>
                  </a:cubicBezTo>
                  <a:lnTo>
                    <a:pt x="3114" y="2095"/>
                  </a:lnTo>
                  <a:cubicBezTo>
                    <a:pt x="3057" y="2264"/>
                    <a:pt x="2995" y="2457"/>
                    <a:pt x="3033" y="2655"/>
                  </a:cubicBezTo>
                  <a:cubicBezTo>
                    <a:pt x="3087" y="2924"/>
                    <a:pt x="3349" y="3128"/>
                    <a:pt x="3622" y="3128"/>
                  </a:cubicBezTo>
                  <a:cubicBezTo>
                    <a:pt x="3653" y="3128"/>
                    <a:pt x="3685" y="3125"/>
                    <a:pt x="3717" y="3120"/>
                  </a:cubicBezTo>
                  <a:cubicBezTo>
                    <a:pt x="3855" y="3096"/>
                    <a:pt x="3986" y="3010"/>
                    <a:pt x="4074" y="2896"/>
                  </a:cubicBezTo>
                  <a:cubicBezTo>
                    <a:pt x="4098" y="2867"/>
                    <a:pt x="4115" y="2827"/>
                    <a:pt x="4134" y="2786"/>
                  </a:cubicBezTo>
                  <a:cubicBezTo>
                    <a:pt x="4150" y="2748"/>
                    <a:pt x="4189" y="2672"/>
                    <a:pt x="4205" y="2665"/>
                  </a:cubicBezTo>
                  <a:cubicBezTo>
                    <a:pt x="4205" y="2665"/>
                    <a:pt x="4220" y="2667"/>
                    <a:pt x="4253" y="2705"/>
                  </a:cubicBezTo>
                  <a:cubicBezTo>
                    <a:pt x="4270" y="2727"/>
                    <a:pt x="4281" y="2748"/>
                    <a:pt x="4296" y="2769"/>
                  </a:cubicBezTo>
                  <a:cubicBezTo>
                    <a:pt x="4308" y="2786"/>
                    <a:pt x="4320" y="2800"/>
                    <a:pt x="4329" y="2819"/>
                  </a:cubicBezTo>
                  <a:cubicBezTo>
                    <a:pt x="4441" y="2974"/>
                    <a:pt x="4639" y="3064"/>
                    <a:pt x="4832" y="3064"/>
                  </a:cubicBezTo>
                  <a:cubicBezTo>
                    <a:pt x="4910" y="3064"/>
                    <a:pt x="4988" y="3049"/>
                    <a:pt x="5058" y="3017"/>
                  </a:cubicBezTo>
                  <a:cubicBezTo>
                    <a:pt x="5282" y="2917"/>
                    <a:pt x="5425" y="2667"/>
                    <a:pt x="5396" y="2419"/>
                  </a:cubicBezTo>
                  <a:cubicBezTo>
                    <a:pt x="5389" y="2360"/>
                    <a:pt x="5373" y="2307"/>
                    <a:pt x="5361" y="2255"/>
                  </a:cubicBezTo>
                  <a:cubicBezTo>
                    <a:pt x="5351" y="2229"/>
                    <a:pt x="5344" y="2202"/>
                    <a:pt x="5337" y="2176"/>
                  </a:cubicBezTo>
                  <a:cubicBezTo>
                    <a:pt x="5315" y="2086"/>
                    <a:pt x="5320" y="2021"/>
                    <a:pt x="5351" y="1979"/>
                  </a:cubicBezTo>
                  <a:cubicBezTo>
                    <a:pt x="5403" y="1905"/>
                    <a:pt x="5556" y="1893"/>
                    <a:pt x="5701" y="1879"/>
                  </a:cubicBezTo>
                  <a:cubicBezTo>
                    <a:pt x="5797" y="1869"/>
                    <a:pt x="5897" y="1859"/>
                    <a:pt x="5975" y="1836"/>
                  </a:cubicBezTo>
                  <a:cubicBezTo>
                    <a:pt x="6125" y="1788"/>
                    <a:pt x="6271" y="1645"/>
                    <a:pt x="6244" y="1474"/>
                  </a:cubicBezTo>
                  <a:cubicBezTo>
                    <a:pt x="6213" y="1273"/>
                    <a:pt x="6020" y="1202"/>
                    <a:pt x="5878" y="1152"/>
                  </a:cubicBezTo>
                  <a:cubicBezTo>
                    <a:pt x="5832" y="1135"/>
                    <a:pt x="5794" y="1121"/>
                    <a:pt x="5766" y="1104"/>
                  </a:cubicBezTo>
                  <a:cubicBezTo>
                    <a:pt x="5611" y="1021"/>
                    <a:pt x="5527" y="838"/>
                    <a:pt x="5439" y="664"/>
                  </a:cubicBezTo>
                  <a:lnTo>
                    <a:pt x="5427" y="635"/>
                  </a:lnTo>
                  <a:cubicBezTo>
                    <a:pt x="5229" y="221"/>
                    <a:pt x="5008" y="111"/>
                    <a:pt x="4797" y="111"/>
                  </a:cubicBezTo>
                  <a:cubicBezTo>
                    <a:pt x="4666" y="111"/>
                    <a:pt x="4538" y="154"/>
                    <a:pt x="4422" y="192"/>
                  </a:cubicBezTo>
                  <a:cubicBezTo>
                    <a:pt x="4308" y="229"/>
                    <a:pt x="4199" y="267"/>
                    <a:pt x="4095" y="267"/>
                  </a:cubicBezTo>
                  <a:cubicBezTo>
                    <a:pt x="4073" y="267"/>
                    <a:pt x="4051" y="265"/>
                    <a:pt x="4029" y="261"/>
                  </a:cubicBezTo>
                  <a:cubicBezTo>
                    <a:pt x="3938" y="247"/>
                    <a:pt x="3843" y="197"/>
                    <a:pt x="3746" y="140"/>
                  </a:cubicBezTo>
                  <a:cubicBezTo>
                    <a:pt x="3623" y="75"/>
                    <a:pt x="3486" y="1"/>
                    <a:pt x="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4" name="Google Shape;1674;p23"/>
            <p:cNvSpPr/>
            <p:nvPr/>
          </p:nvSpPr>
          <p:spPr>
            <a:xfrm>
              <a:off x="1978811" y="2434423"/>
              <a:ext cx="187717" cy="125002"/>
            </a:xfrm>
            <a:custGeom>
              <a:avLst/>
              <a:gdLst/>
              <a:ahLst/>
              <a:cxnLst/>
              <a:rect l="l" t="t" r="r" b="b"/>
              <a:pathLst>
                <a:path w="4825" h="3213" extrusionOk="0">
                  <a:moveTo>
                    <a:pt x="2660" y="186"/>
                  </a:moveTo>
                  <a:cubicBezTo>
                    <a:pt x="2732" y="186"/>
                    <a:pt x="2799" y="205"/>
                    <a:pt x="2852" y="256"/>
                  </a:cubicBezTo>
                  <a:cubicBezTo>
                    <a:pt x="2935" y="332"/>
                    <a:pt x="2954" y="439"/>
                    <a:pt x="2973" y="566"/>
                  </a:cubicBezTo>
                  <a:cubicBezTo>
                    <a:pt x="3004" y="732"/>
                    <a:pt x="3033" y="918"/>
                    <a:pt x="3243" y="1030"/>
                  </a:cubicBezTo>
                  <a:cubicBezTo>
                    <a:pt x="3308" y="1068"/>
                    <a:pt x="3377" y="1087"/>
                    <a:pt x="3448" y="1087"/>
                  </a:cubicBezTo>
                  <a:cubicBezTo>
                    <a:pt x="3535" y="1087"/>
                    <a:pt x="3626" y="1059"/>
                    <a:pt x="3724" y="1001"/>
                  </a:cubicBezTo>
                  <a:cubicBezTo>
                    <a:pt x="3757" y="985"/>
                    <a:pt x="3791" y="961"/>
                    <a:pt x="3826" y="940"/>
                  </a:cubicBezTo>
                  <a:cubicBezTo>
                    <a:pt x="3922" y="878"/>
                    <a:pt x="4031" y="809"/>
                    <a:pt x="4115" y="792"/>
                  </a:cubicBezTo>
                  <a:cubicBezTo>
                    <a:pt x="4123" y="790"/>
                    <a:pt x="4131" y="789"/>
                    <a:pt x="4139" y="789"/>
                  </a:cubicBezTo>
                  <a:cubicBezTo>
                    <a:pt x="4167" y="789"/>
                    <a:pt x="4191" y="799"/>
                    <a:pt x="4207" y="816"/>
                  </a:cubicBezTo>
                  <a:cubicBezTo>
                    <a:pt x="4222" y="832"/>
                    <a:pt x="4226" y="859"/>
                    <a:pt x="4222" y="889"/>
                  </a:cubicBezTo>
                  <a:lnTo>
                    <a:pt x="4212" y="916"/>
                  </a:lnTo>
                  <a:cubicBezTo>
                    <a:pt x="4200" y="961"/>
                    <a:pt x="4184" y="1013"/>
                    <a:pt x="4195" y="1073"/>
                  </a:cubicBezTo>
                  <a:cubicBezTo>
                    <a:pt x="4219" y="1213"/>
                    <a:pt x="4365" y="1280"/>
                    <a:pt x="4429" y="1306"/>
                  </a:cubicBezTo>
                  <a:cubicBezTo>
                    <a:pt x="4522" y="1347"/>
                    <a:pt x="4569" y="1399"/>
                    <a:pt x="4596" y="1487"/>
                  </a:cubicBezTo>
                  <a:cubicBezTo>
                    <a:pt x="4631" y="1607"/>
                    <a:pt x="4596" y="1757"/>
                    <a:pt x="4512" y="1845"/>
                  </a:cubicBezTo>
                  <a:cubicBezTo>
                    <a:pt x="4496" y="1866"/>
                    <a:pt x="4477" y="1880"/>
                    <a:pt x="4458" y="1892"/>
                  </a:cubicBezTo>
                  <a:cubicBezTo>
                    <a:pt x="4377" y="1942"/>
                    <a:pt x="4286" y="1942"/>
                    <a:pt x="4172" y="1942"/>
                  </a:cubicBezTo>
                  <a:cubicBezTo>
                    <a:pt x="4088" y="1942"/>
                    <a:pt x="3995" y="1942"/>
                    <a:pt x="3900" y="1966"/>
                  </a:cubicBezTo>
                  <a:cubicBezTo>
                    <a:pt x="3714" y="2019"/>
                    <a:pt x="3624" y="2140"/>
                    <a:pt x="3533" y="2262"/>
                  </a:cubicBezTo>
                  <a:cubicBezTo>
                    <a:pt x="3519" y="2281"/>
                    <a:pt x="3507" y="2297"/>
                    <a:pt x="3493" y="2316"/>
                  </a:cubicBezTo>
                  <a:cubicBezTo>
                    <a:pt x="3416" y="2416"/>
                    <a:pt x="3327" y="2458"/>
                    <a:pt x="3226" y="2458"/>
                  </a:cubicBezTo>
                  <a:cubicBezTo>
                    <a:pt x="3078" y="2458"/>
                    <a:pt x="2902" y="2366"/>
                    <a:pt x="2700" y="2228"/>
                  </a:cubicBezTo>
                  <a:cubicBezTo>
                    <a:pt x="2599" y="2161"/>
                    <a:pt x="2478" y="2124"/>
                    <a:pt x="2361" y="2124"/>
                  </a:cubicBezTo>
                  <a:cubicBezTo>
                    <a:pt x="2321" y="2124"/>
                    <a:pt x="2281" y="2129"/>
                    <a:pt x="2242" y="2138"/>
                  </a:cubicBezTo>
                  <a:cubicBezTo>
                    <a:pt x="1952" y="2204"/>
                    <a:pt x="1899" y="2459"/>
                    <a:pt x="1854" y="2662"/>
                  </a:cubicBezTo>
                  <a:cubicBezTo>
                    <a:pt x="1825" y="2805"/>
                    <a:pt x="1794" y="2938"/>
                    <a:pt x="1699" y="3000"/>
                  </a:cubicBezTo>
                  <a:cubicBezTo>
                    <a:pt x="1659" y="3027"/>
                    <a:pt x="1615" y="3038"/>
                    <a:pt x="1568" y="3038"/>
                  </a:cubicBezTo>
                  <a:cubicBezTo>
                    <a:pt x="1479" y="3038"/>
                    <a:pt x="1379" y="2999"/>
                    <a:pt x="1268" y="2955"/>
                  </a:cubicBezTo>
                  <a:cubicBezTo>
                    <a:pt x="1137" y="2905"/>
                    <a:pt x="1006" y="2852"/>
                    <a:pt x="865" y="2852"/>
                  </a:cubicBezTo>
                  <a:cubicBezTo>
                    <a:pt x="849" y="2852"/>
                    <a:pt x="830" y="2855"/>
                    <a:pt x="813" y="2855"/>
                  </a:cubicBezTo>
                  <a:cubicBezTo>
                    <a:pt x="722" y="2864"/>
                    <a:pt x="641" y="2895"/>
                    <a:pt x="565" y="2926"/>
                  </a:cubicBezTo>
                  <a:cubicBezTo>
                    <a:pt x="489" y="2958"/>
                    <a:pt x="416" y="2987"/>
                    <a:pt x="339" y="2987"/>
                  </a:cubicBezTo>
                  <a:cubicBezTo>
                    <a:pt x="329" y="2987"/>
                    <a:pt x="318" y="2987"/>
                    <a:pt x="308" y="2986"/>
                  </a:cubicBezTo>
                  <a:cubicBezTo>
                    <a:pt x="270" y="2983"/>
                    <a:pt x="234" y="2964"/>
                    <a:pt x="210" y="2938"/>
                  </a:cubicBezTo>
                  <a:cubicBezTo>
                    <a:pt x="186" y="2912"/>
                    <a:pt x="182" y="2883"/>
                    <a:pt x="186" y="2852"/>
                  </a:cubicBezTo>
                  <a:cubicBezTo>
                    <a:pt x="201" y="2774"/>
                    <a:pt x="279" y="2676"/>
                    <a:pt x="384" y="2614"/>
                  </a:cubicBezTo>
                  <a:lnTo>
                    <a:pt x="425" y="2590"/>
                  </a:lnTo>
                  <a:cubicBezTo>
                    <a:pt x="587" y="2490"/>
                    <a:pt x="782" y="2376"/>
                    <a:pt x="801" y="2162"/>
                  </a:cubicBezTo>
                  <a:cubicBezTo>
                    <a:pt x="806" y="2092"/>
                    <a:pt x="791" y="2031"/>
                    <a:pt x="782" y="1978"/>
                  </a:cubicBezTo>
                  <a:cubicBezTo>
                    <a:pt x="765" y="1892"/>
                    <a:pt x="758" y="1842"/>
                    <a:pt x="799" y="1780"/>
                  </a:cubicBezTo>
                  <a:cubicBezTo>
                    <a:pt x="858" y="1688"/>
                    <a:pt x="977" y="1661"/>
                    <a:pt x="1120" y="1633"/>
                  </a:cubicBezTo>
                  <a:cubicBezTo>
                    <a:pt x="1256" y="1604"/>
                    <a:pt x="1413" y="1573"/>
                    <a:pt x="1525" y="1464"/>
                  </a:cubicBezTo>
                  <a:cubicBezTo>
                    <a:pt x="1644" y="1347"/>
                    <a:pt x="1670" y="1190"/>
                    <a:pt x="1694" y="1049"/>
                  </a:cubicBezTo>
                  <a:cubicBezTo>
                    <a:pt x="1709" y="963"/>
                    <a:pt x="1723" y="880"/>
                    <a:pt x="1756" y="811"/>
                  </a:cubicBezTo>
                  <a:cubicBezTo>
                    <a:pt x="1832" y="644"/>
                    <a:pt x="1980" y="494"/>
                    <a:pt x="2168" y="370"/>
                  </a:cubicBezTo>
                  <a:cubicBezTo>
                    <a:pt x="2249" y="318"/>
                    <a:pt x="2471" y="186"/>
                    <a:pt x="2660" y="186"/>
                  </a:cubicBezTo>
                  <a:close/>
                  <a:moveTo>
                    <a:pt x="2664" y="1"/>
                  </a:moveTo>
                  <a:cubicBezTo>
                    <a:pt x="2434" y="1"/>
                    <a:pt x="2193" y="135"/>
                    <a:pt x="2073" y="213"/>
                  </a:cubicBezTo>
                  <a:cubicBezTo>
                    <a:pt x="1854" y="356"/>
                    <a:pt x="1692" y="532"/>
                    <a:pt x="1597" y="728"/>
                  </a:cubicBezTo>
                  <a:cubicBezTo>
                    <a:pt x="1554" y="818"/>
                    <a:pt x="1537" y="916"/>
                    <a:pt x="1518" y="1011"/>
                  </a:cubicBezTo>
                  <a:cubicBezTo>
                    <a:pt x="1494" y="1137"/>
                    <a:pt x="1477" y="1252"/>
                    <a:pt x="1399" y="1330"/>
                  </a:cubicBezTo>
                  <a:cubicBezTo>
                    <a:pt x="1327" y="1402"/>
                    <a:pt x="1208" y="1428"/>
                    <a:pt x="1087" y="1452"/>
                  </a:cubicBezTo>
                  <a:cubicBezTo>
                    <a:pt x="930" y="1485"/>
                    <a:pt x="746" y="1521"/>
                    <a:pt x="648" y="1678"/>
                  </a:cubicBezTo>
                  <a:cubicBezTo>
                    <a:pt x="572" y="1802"/>
                    <a:pt x="591" y="1916"/>
                    <a:pt x="610" y="2009"/>
                  </a:cubicBezTo>
                  <a:cubicBezTo>
                    <a:pt x="620" y="2057"/>
                    <a:pt x="627" y="2097"/>
                    <a:pt x="625" y="2143"/>
                  </a:cubicBezTo>
                  <a:cubicBezTo>
                    <a:pt x="610" y="2269"/>
                    <a:pt x="472" y="2352"/>
                    <a:pt x="336" y="2431"/>
                  </a:cubicBezTo>
                  <a:lnTo>
                    <a:pt x="294" y="2459"/>
                  </a:lnTo>
                  <a:cubicBezTo>
                    <a:pt x="182" y="2526"/>
                    <a:pt x="41" y="2664"/>
                    <a:pt x="15" y="2821"/>
                  </a:cubicBezTo>
                  <a:cubicBezTo>
                    <a:pt x="1" y="2907"/>
                    <a:pt x="24" y="2988"/>
                    <a:pt x="77" y="3055"/>
                  </a:cubicBezTo>
                  <a:cubicBezTo>
                    <a:pt x="129" y="3117"/>
                    <a:pt x="208" y="3157"/>
                    <a:pt x="298" y="3164"/>
                  </a:cubicBezTo>
                  <a:cubicBezTo>
                    <a:pt x="313" y="3166"/>
                    <a:pt x="327" y="3166"/>
                    <a:pt x="341" y="3166"/>
                  </a:cubicBezTo>
                  <a:cubicBezTo>
                    <a:pt x="454" y="3166"/>
                    <a:pt x="550" y="3127"/>
                    <a:pt x="637" y="3093"/>
                  </a:cubicBezTo>
                  <a:cubicBezTo>
                    <a:pt x="706" y="3062"/>
                    <a:pt x="770" y="3038"/>
                    <a:pt x="837" y="3033"/>
                  </a:cubicBezTo>
                  <a:cubicBezTo>
                    <a:pt x="849" y="3032"/>
                    <a:pt x="860" y="3032"/>
                    <a:pt x="873" y="3032"/>
                  </a:cubicBezTo>
                  <a:cubicBezTo>
                    <a:pt x="979" y="3032"/>
                    <a:pt x="1092" y="3076"/>
                    <a:pt x="1206" y="3119"/>
                  </a:cubicBezTo>
                  <a:cubicBezTo>
                    <a:pt x="1323" y="3164"/>
                    <a:pt x="1449" y="3212"/>
                    <a:pt x="1575" y="3212"/>
                  </a:cubicBezTo>
                  <a:cubicBezTo>
                    <a:pt x="1651" y="3212"/>
                    <a:pt x="1728" y="3193"/>
                    <a:pt x="1801" y="3145"/>
                  </a:cubicBezTo>
                  <a:cubicBezTo>
                    <a:pt x="1959" y="3043"/>
                    <a:pt x="1999" y="2855"/>
                    <a:pt x="2033" y="2693"/>
                  </a:cubicBezTo>
                  <a:cubicBezTo>
                    <a:pt x="2078" y="2483"/>
                    <a:pt x="2114" y="2347"/>
                    <a:pt x="2287" y="2309"/>
                  </a:cubicBezTo>
                  <a:cubicBezTo>
                    <a:pt x="2315" y="2302"/>
                    <a:pt x="2343" y="2299"/>
                    <a:pt x="2372" y="2299"/>
                  </a:cubicBezTo>
                  <a:cubicBezTo>
                    <a:pt x="2450" y="2299"/>
                    <a:pt x="2530" y="2324"/>
                    <a:pt x="2599" y="2371"/>
                  </a:cubicBezTo>
                  <a:cubicBezTo>
                    <a:pt x="2735" y="2462"/>
                    <a:pt x="2984" y="2634"/>
                    <a:pt x="3233" y="2634"/>
                  </a:cubicBezTo>
                  <a:cubicBezTo>
                    <a:pt x="3374" y="2634"/>
                    <a:pt x="3515" y="2579"/>
                    <a:pt x="3636" y="2424"/>
                  </a:cubicBezTo>
                  <a:cubicBezTo>
                    <a:pt x="3650" y="2405"/>
                    <a:pt x="3664" y="2383"/>
                    <a:pt x="3676" y="2366"/>
                  </a:cubicBezTo>
                  <a:cubicBezTo>
                    <a:pt x="3757" y="2257"/>
                    <a:pt x="3819" y="2171"/>
                    <a:pt x="3945" y="2140"/>
                  </a:cubicBezTo>
                  <a:cubicBezTo>
                    <a:pt x="4014" y="2121"/>
                    <a:pt x="4088" y="2121"/>
                    <a:pt x="4169" y="2121"/>
                  </a:cubicBezTo>
                  <a:cubicBezTo>
                    <a:pt x="4293" y="2121"/>
                    <a:pt x="4424" y="2121"/>
                    <a:pt x="4550" y="2045"/>
                  </a:cubicBezTo>
                  <a:cubicBezTo>
                    <a:pt x="4581" y="2023"/>
                    <a:pt x="4612" y="2000"/>
                    <a:pt x="4639" y="1973"/>
                  </a:cubicBezTo>
                  <a:cubicBezTo>
                    <a:pt x="4770" y="1835"/>
                    <a:pt x="4824" y="1618"/>
                    <a:pt x="4770" y="1440"/>
                  </a:cubicBezTo>
                  <a:cubicBezTo>
                    <a:pt x="4729" y="1299"/>
                    <a:pt x="4641" y="1204"/>
                    <a:pt x="4503" y="1142"/>
                  </a:cubicBezTo>
                  <a:cubicBezTo>
                    <a:pt x="4446" y="1118"/>
                    <a:pt x="4379" y="1085"/>
                    <a:pt x="4374" y="1044"/>
                  </a:cubicBezTo>
                  <a:cubicBezTo>
                    <a:pt x="4372" y="1023"/>
                    <a:pt x="4379" y="997"/>
                    <a:pt x="4388" y="966"/>
                  </a:cubicBezTo>
                  <a:lnTo>
                    <a:pt x="4398" y="935"/>
                  </a:lnTo>
                  <a:cubicBezTo>
                    <a:pt x="4422" y="844"/>
                    <a:pt x="4400" y="756"/>
                    <a:pt x="4341" y="689"/>
                  </a:cubicBezTo>
                  <a:cubicBezTo>
                    <a:pt x="4291" y="638"/>
                    <a:pt x="4220" y="608"/>
                    <a:pt x="4143" y="608"/>
                  </a:cubicBezTo>
                  <a:cubicBezTo>
                    <a:pt x="4124" y="608"/>
                    <a:pt x="4105" y="609"/>
                    <a:pt x="4086" y="613"/>
                  </a:cubicBezTo>
                  <a:cubicBezTo>
                    <a:pt x="3962" y="637"/>
                    <a:pt x="3841" y="716"/>
                    <a:pt x="3731" y="785"/>
                  </a:cubicBezTo>
                  <a:cubicBezTo>
                    <a:pt x="3698" y="806"/>
                    <a:pt x="3664" y="828"/>
                    <a:pt x="3638" y="844"/>
                  </a:cubicBezTo>
                  <a:cubicBezTo>
                    <a:pt x="3570" y="884"/>
                    <a:pt x="3511" y="904"/>
                    <a:pt x="3457" y="904"/>
                  </a:cubicBezTo>
                  <a:cubicBezTo>
                    <a:pt x="3415" y="904"/>
                    <a:pt x="3375" y="892"/>
                    <a:pt x="3336" y="868"/>
                  </a:cubicBezTo>
                  <a:cubicBezTo>
                    <a:pt x="3207" y="804"/>
                    <a:pt x="3183" y="697"/>
                    <a:pt x="3157" y="532"/>
                  </a:cubicBezTo>
                  <a:cubicBezTo>
                    <a:pt x="3133" y="394"/>
                    <a:pt x="3104" y="239"/>
                    <a:pt x="2981" y="120"/>
                  </a:cubicBezTo>
                  <a:cubicBezTo>
                    <a:pt x="2888" y="33"/>
                    <a:pt x="2777" y="1"/>
                    <a:pt x="2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5" name="Google Shape;1675;p23"/>
            <p:cNvSpPr/>
            <p:nvPr/>
          </p:nvSpPr>
          <p:spPr>
            <a:xfrm>
              <a:off x="2509670" y="2607239"/>
              <a:ext cx="133133" cy="166902"/>
            </a:xfrm>
            <a:custGeom>
              <a:avLst/>
              <a:gdLst/>
              <a:ahLst/>
              <a:cxnLst/>
              <a:rect l="l" t="t" r="r" b="b"/>
              <a:pathLst>
                <a:path w="3422" h="4290" extrusionOk="0">
                  <a:moveTo>
                    <a:pt x="2926" y="178"/>
                  </a:moveTo>
                  <a:cubicBezTo>
                    <a:pt x="2978" y="178"/>
                    <a:pt x="3026" y="185"/>
                    <a:pt x="3061" y="202"/>
                  </a:cubicBezTo>
                  <a:cubicBezTo>
                    <a:pt x="3097" y="221"/>
                    <a:pt x="3119" y="247"/>
                    <a:pt x="3128" y="285"/>
                  </a:cubicBezTo>
                  <a:cubicBezTo>
                    <a:pt x="3162" y="399"/>
                    <a:pt x="3011" y="514"/>
                    <a:pt x="2899" y="559"/>
                  </a:cubicBezTo>
                  <a:cubicBezTo>
                    <a:pt x="2768" y="609"/>
                    <a:pt x="2609" y="752"/>
                    <a:pt x="2566" y="914"/>
                  </a:cubicBezTo>
                  <a:cubicBezTo>
                    <a:pt x="2537" y="1007"/>
                    <a:pt x="2554" y="1093"/>
                    <a:pt x="2606" y="1164"/>
                  </a:cubicBezTo>
                  <a:cubicBezTo>
                    <a:pt x="2697" y="1283"/>
                    <a:pt x="2835" y="1293"/>
                    <a:pt x="2959" y="1298"/>
                  </a:cubicBezTo>
                  <a:cubicBezTo>
                    <a:pt x="3083" y="1307"/>
                    <a:pt x="3162" y="1312"/>
                    <a:pt x="3202" y="1379"/>
                  </a:cubicBezTo>
                  <a:cubicBezTo>
                    <a:pt x="3235" y="1426"/>
                    <a:pt x="3233" y="1495"/>
                    <a:pt x="3192" y="1557"/>
                  </a:cubicBezTo>
                  <a:cubicBezTo>
                    <a:pt x="3095" y="1724"/>
                    <a:pt x="2842" y="1781"/>
                    <a:pt x="2595" y="1831"/>
                  </a:cubicBezTo>
                  <a:cubicBezTo>
                    <a:pt x="2318" y="1891"/>
                    <a:pt x="2032" y="1953"/>
                    <a:pt x="1937" y="2191"/>
                  </a:cubicBezTo>
                  <a:cubicBezTo>
                    <a:pt x="1844" y="2427"/>
                    <a:pt x="1994" y="2586"/>
                    <a:pt x="2116" y="2715"/>
                  </a:cubicBezTo>
                  <a:cubicBezTo>
                    <a:pt x="2256" y="2865"/>
                    <a:pt x="2328" y="2953"/>
                    <a:pt x="2240" y="3110"/>
                  </a:cubicBezTo>
                  <a:cubicBezTo>
                    <a:pt x="2197" y="3194"/>
                    <a:pt x="2118" y="3222"/>
                    <a:pt x="1999" y="3253"/>
                  </a:cubicBezTo>
                  <a:cubicBezTo>
                    <a:pt x="1887" y="3289"/>
                    <a:pt x="1761" y="3325"/>
                    <a:pt x="1668" y="3444"/>
                  </a:cubicBezTo>
                  <a:cubicBezTo>
                    <a:pt x="1589" y="3549"/>
                    <a:pt x="1561" y="3675"/>
                    <a:pt x="1537" y="3782"/>
                  </a:cubicBezTo>
                  <a:cubicBezTo>
                    <a:pt x="1496" y="3973"/>
                    <a:pt x="1465" y="4075"/>
                    <a:pt x="1280" y="4106"/>
                  </a:cubicBezTo>
                  <a:cubicBezTo>
                    <a:pt x="1265" y="4109"/>
                    <a:pt x="1251" y="4110"/>
                    <a:pt x="1237" y="4110"/>
                  </a:cubicBezTo>
                  <a:cubicBezTo>
                    <a:pt x="1172" y="4110"/>
                    <a:pt x="1109" y="4084"/>
                    <a:pt x="1070" y="4037"/>
                  </a:cubicBezTo>
                  <a:cubicBezTo>
                    <a:pt x="1010" y="3973"/>
                    <a:pt x="1025" y="3880"/>
                    <a:pt x="1053" y="3737"/>
                  </a:cubicBezTo>
                  <a:cubicBezTo>
                    <a:pt x="1082" y="3594"/>
                    <a:pt x="1115" y="3432"/>
                    <a:pt x="989" y="3310"/>
                  </a:cubicBezTo>
                  <a:cubicBezTo>
                    <a:pt x="915" y="3237"/>
                    <a:pt x="818" y="3213"/>
                    <a:pt x="732" y="3191"/>
                  </a:cubicBezTo>
                  <a:cubicBezTo>
                    <a:pt x="667" y="3177"/>
                    <a:pt x="608" y="3163"/>
                    <a:pt x="570" y="3129"/>
                  </a:cubicBezTo>
                  <a:cubicBezTo>
                    <a:pt x="520" y="3091"/>
                    <a:pt x="494" y="3015"/>
                    <a:pt x="508" y="2956"/>
                  </a:cubicBezTo>
                  <a:cubicBezTo>
                    <a:pt x="517" y="2927"/>
                    <a:pt x="608" y="2865"/>
                    <a:pt x="656" y="2832"/>
                  </a:cubicBezTo>
                  <a:cubicBezTo>
                    <a:pt x="772" y="2753"/>
                    <a:pt x="882" y="2677"/>
                    <a:pt x="882" y="2562"/>
                  </a:cubicBezTo>
                  <a:cubicBezTo>
                    <a:pt x="879" y="2501"/>
                    <a:pt x="846" y="2448"/>
                    <a:pt x="779" y="2403"/>
                  </a:cubicBezTo>
                  <a:cubicBezTo>
                    <a:pt x="732" y="2372"/>
                    <a:pt x="686" y="2360"/>
                    <a:pt x="636" y="2360"/>
                  </a:cubicBezTo>
                  <a:cubicBezTo>
                    <a:pt x="584" y="2360"/>
                    <a:pt x="536" y="2372"/>
                    <a:pt x="496" y="2384"/>
                  </a:cubicBezTo>
                  <a:cubicBezTo>
                    <a:pt x="465" y="2391"/>
                    <a:pt x="436" y="2400"/>
                    <a:pt x="415" y="2400"/>
                  </a:cubicBezTo>
                  <a:cubicBezTo>
                    <a:pt x="413" y="2401"/>
                    <a:pt x="412" y="2401"/>
                    <a:pt x="410" y="2401"/>
                  </a:cubicBezTo>
                  <a:cubicBezTo>
                    <a:pt x="331" y="2401"/>
                    <a:pt x="248" y="2344"/>
                    <a:pt x="222" y="2265"/>
                  </a:cubicBezTo>
                  <a:cubicBezTo>
                    <a:pt x="208" y="2181"/>
                    <a:pt x="236" y="2146"/>
                    <a:pt x="310" y="2067"/>
                  </a:cubicBezTo>
                  <a:cubicBezTo>
                    <a:pt x="334" y="2043"/>
                    <a:pt x="358" y="2015"/>
                    <a:pt x="382" y="1988"/>
                  </a:cubicBezTo>
                  <a:cubicBezTo>
                    <a:pt x="477" y="1869"/>
                    <a:pt x="482" y="1733"/>
                    <a:pt x="482" y="1614"/>
                  </a:cubicBezTo>
                  <a:cubicBezTo>
                    <a:pt x="484" y="1490"/>
                    <a:pt x="486" y="1417"/>
                    <a:pt x="546" y="1364"/>
                  </a:cubicBezTo>
                  <a:cubicBezTo>
                    <a:pt x="580" y="1335"/>
                    <a:pt x="615" y="1326"/>
                    <a:pt x="658" y="1326"/>
                  </a:cubicBezTo>
                  <a:cubicBezTo>
                    <a:pt x="687" y="1326"/>
                    <a:pt x="719" y="1330"/>
                    <a:pt x="758" y="1336"/>
                  </a:cubicBezTo>
                  <a:cubicBezTo>
                    <a:pt x="794" y="1342"/>
                    <a:pt x="835" y="1349"/>
                    <a:pt x="879" y="1349"/>
                  </a:cubicBezTo>
                  <a:cubicBezTo>
                    <a:pt x="973" y="1349"/>
                    <a:pt x="1077" y="1317"/>
                    <a:pt x="1153" y="1174"/>
                  </a:cubicBezTo>
                  <a:cubicBezTo>
                    <a:pt x="1189" y="1107"/>
                    <a:pt x="1201" y="1031"/>
                    <a:pt x="1215" y="959"/>
                  </a:cubicBezTo>
                  <a:cubicBezTo>
                    <a:pt x="1239" y="840"/>
                    <a:pt x="1258" y="764"/>
                    <a:pt x="1327" y="726"/>
                  </a:cubicBezTo>
                  <a:cubicBezTo>
                    <a:pt x="1371" y="698"/>
                    <a:pt x="1413" y="684"/>
                    <a:pt x="1452" y="684"/>
                  </a:cubicBezTo>
                  <a:cubicBezTo>
                    <a:pt x="1460" y="684"/>
                    <a:pt x="1467" y="684"/>
                    <a:pt x="1475" y="685"/>
                  </a:cubicBezTo>
                  <a:cubicBezTo>
                    <a:pt x="1558" y="692"/>
                    <a:pt x="1608" y="740"/>
                    <a:pt x="1666" y="795"/>
                  </a:cubicBezTo>
                  <a:cubicBezTo>
                    <a:pt x="1720" y="852"/>
                    <a:pt x="1785" y="914"/>
                    <a:pt x="1882" y="924"/>
                  </a:cubicBezTo>
                  <a:cubicBezTo>
                    <a:pt x="1889" y="924"/>
                    <a:pt x="1895" y="924"/>
                    <a:pt x="1901" y="924"/>
                  </a:cubicBezTo>
                  <a:cubicBezTo>
                    <a:pt x="2054" y="924"/>
                    <a:pt x="2143" y="787"/>
                    <a:pt x="2235" y="642"/>
                  </a:cubicBezTo>
                  <a:cubicBezTo>
                    <a:pt x="2333" y="488"/>
                    <a:pt x="2442" y="316"/>
                    <a:pt x="2645" y="235"/>
                  </a:cubicBezTo>
                  <a:cubicBezTo>
                    <a:pt x="2728" y="200"/>
                    <a:pt x="2834" y="178"/>
                    <a:pt x="2926" y="178"/>
                  </a:cubicBezTo>
                  <a:close/>
                  <a:moveTo>
                    <a:pt x="2922" y="0"/>
                  </a:moveTo>
                  <a:cubicBezTo>
                    <a:pt x="2801" y="0"/>
                    <a:pt x="2674" y="31"/>
                    <a:pt x="2580" y="68"/>
                  </a:cubicBezTo>
                  <a:cubicBezTo>
                    <a:pt x="2323" y="168"/>
                    <a:pt x="2190" y="380"/>
                    <a:pt x="2082" y="547"/>
                  </a:cubicBezTo>
                  <a:cubicBezTo>
                    <a:pt x="2015" y="654"/>
                    <a:pt x="1954" y="747"/>
                    <a:pt x="1905" y="747"/>
                  </a:cubicBezTo>
                  <a:cubicBezTo>
                    <a:pt x="1904" y="747"/>
                    <a:pt x="1903" y="747"/>
                    <a:pt x="1901" y="747"/>
                  </a:cubicBezTo>
                  <a:cubicBezTo>
                    <a:pt x="1868" y="745"/>
                    <a:pt x="1837" y="716"/>
                    <a:pt x="1794" y="673"/>
                  </a:cubicBezTo>
                  <a:cubicBezTo>
                    <a:pt x="1727" y="609"/>
                    <a:pt x="1642" y="523"/>
                    <a:pt x="1489" y="511"/>
                  </a:cubicBezTo>
                  <a:cubicBezTo>
                    <a:pt x="1477" y="510"/>
                    <a:pt x="1465" y="509"/>
                    <a:pt x="1453" y="509"/>
                  </a:cubicBezTo>
                  <a:cubicBezTo>
                    <a:pt x="1382" y="509"/>
                    <a:pt x="1310" y="533"/>
                    <a:pt x="1237" y="578"/>
                  </a:cubicBezTo>
                  <a:cubicBezTo>
                    <a:pt x="1094" y="657"/>
                    <a:pt x="1063" y="812"/>
                    <a:pt x="1039" y="931"/>
                  </a:cubicBezTo>
                  <a:cubicBezTo>
                    <a:pt x="1027" y="995"/>
                    <a:pt x="1015" y="1055"/>
                    <a:pt x="991" y="1095"/>
                  </a:cubicBezTo>
                  <a:cubicBezTo>
                    <a:pt x="961" y="1156"/>
                    <a:pt x="933" y="1176"/>
                    <a:pt x="881" y="1176"/>
                  </a:cubicBezTo>
                  <a:cubicBezTo>
                    <a:pt x="856" y="1176"/>
                    <a:pt x="826" y="1171"/>
                    <a:pt x="787" y="1164"/>
                  </a:cubicBezTo>
                  <a:cubicBezTo>
                    <a:pt x="747" y="1158"/>
                    <a:pt x="701" y="1151"/>
                    <a:pt x="653" y="1151"/>
                  </a:cubicBezTo>
                  <a:cubicBezTo>
                    <a:pt x="580" y="1151"/>
                    <a:pt x="502" y="1167"/>
                    <a:pt x="429" y="1228"/>
                  </a:cubicBezTo>
                  <a:cubicBezTo>
                    <a:pt x="301" y="1340"/>
                    <a:pt x="298" y="1486"/>
                    <a:pt x="298" y="1614"/>
                  </a:cubicBezTo>
                  <a:cubicBezTo>
                    <a:pt x="296" y="1717"/>
                    <a:pt x="296" y="1810"/>
                    <a:pt x="239" y="1879"/>
                  </a:cubicBezTo>
                  <a:cubicBezTo>
                    <a:pt x="217" y="1903"/>
                    <a:pt x="198" y="1926"/>
                    <a:pt x="179" y="1943"/>
                  </a:cubicBezTo>
                  <a:cubicBezTo>
                    <a:pt x="98" y="2026"/>
                    <a:pt x="0" y="2131"/>
                    <a:pt x="58" y="2322"/>
                  </a:cubicBezTo>
                  <a:cubicBezTo>
                    <a:pt x="105" y="2469"/>
                    <a:pt x="254" y="2580"/>
                    <a:pt x="410" y="2580"/>
                  </a:cubicBezTo>
                  <a:cubicBezTo>
                    <a:pt x="418" y="2580"/>
                    <a:pt x="426" y="2580"/>
                    <a:pt x="434" y="2579"/>
                  </a:cubicBezTo>
                  <a:cubicBezTo>
                    <a:pt x="472" y="2574"/>
                    <a:pt x="508" y="2567"/>
                    <a:pt x="544" y="2558"/>
                  </a:cubicBezTo>
                  <a:cubicBezTo>
                    <a:pt x="584" y="2549"/>
                    <a:pt x="618" y="2541"/>
                    <a:pt x="645" y="2541"/>
                  </a:cubicBezTo>
                  <a:cubicBezTo>
                    <a:pt x="661" y="2541"/>
                    <a:pt x="675" y="2543"/>
                    <a:pt x="686" y="2551"/>
                  </a:cubicBezTo>
                  <a:cubicBezTo>
                    <a:pt x="696" y="2558"/>
                    <a:pt x="701" y="2560"/>
                    <a:pt x="703" y="2567"/>
                  </a:cubicBezTo>
                  <a:cubicBezTo>
                    <a:pt x="684" y="2596"/>
                    <a:pt x="605" y="2646"/>
                    <a:pt x="558" y="2682"/>
                  </a:cubicBezTo>
                  <a:cubicBezTo>
                    <a:pt x="453" y="2753"/>
                    <a:pt x="355" y="2822"/>
                    <a:pt x="334" y="2915"/>
                  </a:cubicBezTo>
                  <a:cubicBezTo>
                    <a:pt x="305" y="3048"/>
                    <a:pt x="358" y="3191"/>
                    <a:pt x="465" y="3275"/>
                  </a:cubicBezTo>
                  <a:cubicBezTo>
                    <a:pt x="536" y="3330"/>
                    <a:pt x="620" y="3349"/>
                    <a:pt x="691" y="3368"/>
                  </a:cubicBezTo>
                  <a:cubicBezTo>
                    <a:pt x="763" y="3384"/>
                    <a:pt x="829" y="3403"/>
                    <a:pt x="868" y="3441"/>
                  </a:cubicBezTo>
                  <a:cubicBezTo>
                    <a:pt x="918" y="3491"/>
                    <a:pt x="906" y="3572"/>
                    <a:pt x="879" y="3704"/>
                  </a:cubicBezTo>
                  <a:cubicBezTo>
                    <a:pt x="851" y="3844"/>
                    <a:pt x="818" y="4016"/>
                    <a:pt x="937" y="4156"/>
                  </a:cubicBezTo>
                  <a:cubicBezTo>
                    <a:pt x="1010" y="4239"/>
                    <a:pt x="1120" y="4290"/>
                    <a:pt x="1239" y="4290"/>
                  </a:cubicBezTo>
                  <a:cubicBezTo>
                    <a:pt x="1263" y="4290"/>
                    <a:pt x="1287" y="4287"/>
                    <a:pt x="1311" y="4285"/>
                  </a:cubicBezTo>
                  <a:cubicBezTo>
                    <a:pt x="1630" y="4230"/>
                    <a:pt x="1677" y="4001"/>
                    <a:pt x="1720" y="3820"/>
                  </a:cubicBezTo>
                  <a:cubicBezTo>
                    <a:pt x="1739" y="3718"/>
                    <a:pt x="1761" y="3630"/>
                    <a:pt x="1813" y="3556"/>
                  </a:cubicBezTo>
                  <a:cubicBezTo>
                    <a:pt x="1870" y="3480"/>
                    <a:pt x="1959" y="3453"/>
                    <a:pt x="2056" y="3425"/>
                  </a:cubicBezTo>
                  <a:cubicBezTo>
                    <a:pt x="2178" y="3389"/>
                    <a:pt x="2318" y="3346"/>
                    <a:pt x="2404" y="3194"/>
                  </a:cubicBezTo>
                  <a:cubicBezTo>
                    <a:pt x="2559" y="2915"/>
                    <a:pt x="2380" y="2727"/>
                    <a:pt x="2252" y="2591"/>
                  </a:cubicBezTo>
                  <a:cubicBezTo>
                    <a:pt x="2130" y="2460"/>
                    <a:pt x="2059" y="2379"/>
                    <a:pt x="2109" y="2260"/>
                  </a:cubicBezTo>
                  <a:cubicBezTo>
                    <a:pt x="2168" y="2110"/>
                    <a:pt x="2394" y="2060"/>
                    <a:pt x="2640" y="2010"/>
                  </a:cubicBezTo>
                  <a:cubicBezTo>
                    <a:pt x="2907" y="1950"/>
                    <a:pt x="3214" y="1884"/>
                    <a:pt x="3350" y="1650"/>
                  </a:cubicBezTo>
                  <a:cubicBezTo>
                    <a:pt x="3421" y="1531"/>
                    <a:pt x="3421" y="1390"/>
                    <a:pt x="3357" y="1283"/>
                  </a:cubicBezTo>
                  <a:cubicBezTo>
                    <a:pt x="3264" y="1133"/>
                    <a:pt x="3100" y="1126"/>
                    <a:pt x="2969" y="1119"/>
                  </a:cubicBezTo>
                  <a:cubicBezTo>
                    <a:pt x="2857" y="1114"/>
                    <a:pt x="2788" y="1105"/>
                    <a:pt x="2749" y="1057"/>
                  </a:cubicBezTo>
                  <a:cubicBezTo>
                    <a:pt x="2738" y="1043"/>
                    <a:pt x="2723" y="1014"/>
                    <a:pt x="2735" y="964"/>
                  </a:cubicBezTo>
                  <a:cubicBezTo>
                    <a:pt x="2764" y="866"/>
                    <a:pt x="2873" y="764"/>
                    <a:pt x="2964" y="728"/>
                  </a:cubicBezTo>
                  <a:cubicBezTo>
                    <a:pt x="3176" y="645"/>
                    <a:pt x="3359" y="449"/>
                    <a:pt x="3300" y="237"/>
                  </a:cubicBezTo>
                  <a:cubicBezTo>
                    <a:pt x="3273" y="152"/>
                    <a:pt x="3219" y="83"/>
                    <a:pt x="3140" y="45"/>
                  </a:cubicBezTo>
                  <a:cubicBezTo>
                    <a:pt x="3077" y="13"/>
                    <a:pt x="3001" y="0"/>
                    <a:pt x="2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6" name="Google Shape;1676;p23"/>
            <p:cNvSpPr/>
            <p:nvPr/>
          </p:nvSpPr>
          <p:spPr>
            <a:xfrm>
              <a:off x="2848299" y="2657699"/>
              <a:ext cx="168614" cy="447174"/>
            </a:xfrm>
            <a:custGeom>
              <a:avLst/>
              <a:gdLst/>
              <a:ahLst/>
              <a:cxnLst/>
              <a:rect l="l" t="t" r="r" b="b"/>
              <a:pathLst>
                <a:path w="4334" h="11494" extrusionOk="0">
                  <a:moveTo>
                    <a:pt x="1459" y="0"/>
                  </a:moveTo>
                  <a:cubicBezTo>
                    <a:pt x="1358" y="0"/>
                    <a:pt x="1269" y="38"/>
                    <a:pt x="1199" y="108"/>
                  </a:cubicBezTo>
                  <a:cubicBezTo>
                    <a:pt x="1094" y="213"/>
                    <a:pt x="1044" y="377"/>
                    <a:pt x="1049" y="582"/>
                  </a:cubicBezTo>
                  <a:cubicBezTo>
                    <a:pt x="1063" y="977"/>
                    <a:pt x="1189" y="1313"/>
                    <a:pt x="1332" y="1701"/>
                  </a:cubicBezTo>
                  <a:cubicBezTo>
                    <a:pt x="1523" y="2214"/>
                    <a:pt x="1761" y="2850"/>
                    <a:pt x="1854" y="3905"/>
                  </a:cubicBezTo>
                  <a:cubicBezTo>
                    <a:pt x="1866" y="4036"/>
                    <a:pt x="1868" y="4167"/>
                    <a:pt x="1861" y="4298"/>
                  </a:cubicBezTo>
                  <a:cubicBezTo>
                    <a:pt x="1725" y="4005"/>
                    <a:pt x="1575" y="3671"/>
                    <a:pt x="1421" y="3278"/>
                  </a:cubicBezTo>
                  <a:cubicBezTo>
                    <a:pt x="1287" y="2933"/>
                    <a:pt x="1074" y="2013"/>
                    <a:pt x="595" y="2013"/>
                  </a:cubicBezTo>
                  <a:cubicBezTo>
                    <a:pt x="588" y="2013"/>
                    <a:pt x="582" y="2013"/>
                    <a:pt x="575" y="2013"/>
                  </a:cubicBezTo>
                  <a:cubicBezTo>
                    <a:pt x="70" y="2040"/>
                    <a:pt x="22" y="2761"/>
                    <a:pt x="72" y="3124"/>
                  </a:cubicBezTo>
                  <a:cubicBezTo>
                    <a:pt x="134" y="3571"/>
                    <a:pt x="272" y="4026"/>
                    <a:pt x="337" y="4474"/>
                  </a:cubicBezTo>
                  <a:cubicBezTo>
                    <a:pt x="425" y="5058"/>
                    <a:pt x="158" y="5596"/>
                    <a:pt x="72" y="6161"/>
                  </a:cubicBezTo>
                  <a:cubicBezTo>
                    <a:pt x="1" y="6623"/>
                    <a:pt x="25" y="6995"/>
                    <a:pt x="110" y="7285"/>
                  </a:cubicBezTo>
                  <a:cubicBezTo>
                    <a:pt x="110" y="7302"/>
                    <a:pt x="115" y="7323"/>
                    <a:pt x="120" y="7345"/>
                  </a:cubicBezTo>
                  <a:cubicBezTo>
                    <a:pt x="144" y="7430"/>
                    <a:pt x="177" y="7523"/>
                    <a:pt x="213" y="7614"/>
                  </a:cubicBezTo>
                  <a:cubicBezTo>
                    <a:pt x="318" y="7874"/>
                    <a:pt x="453" y="8119"/>
                    <a:pt x="587" y="8357"/>
                  </a:cubicBezTo>
                  <a:cubicBezTo>
                    <a:pt x="754" y="8650"/>
                    <a:pt x="925" y="8955"/>
                    <a:pt x="1032" y="9286"/>
                  </a:cubicBezTo>
                  <a:cubicBezTo>
                    <a:pt x="1154" y="9667"/>
                    <a:pt x="1170" y="10015"/>
                    <a:pt x="1187" y="10325"/>
                  </a:cubicBezTo>
                  <a:cubicBezTo>
                    <a:pt x="1211" y="10765"/>
                    <a:pt x="1228" y="11147"/>
                    <a:pt x="1575" y="11347"/>
                  </a:cubicBezTo>
                  <a:cubicBezTo>
                    <a:pt x="1730" y="11435"/>
                    <a:pt x="1921" y="11482"/>
                    <a:pt x="2147" y="11492"/>
                  </a:cubicBezTo>
                  <a:cubicBezTo>
                    <a:pt x="2172" y="11493"/>
                    <a:pt x="2196" y="11493"/>
                    <a:pt x="2221" y="11493"/>
                  </a:cubicBezTo>
                  <a:cubicBezTo>
                    <a:pt x="2810" y="11493"/>
                    <a:pt x="3496" y="11225"/>
                    <a:pt x="3919" y="10827"/>
                  </a:cubicBezTo>
                  <a:cubicBezTo>
                    <a:pt x="4179" y="10584"/>
                    <a:pt x="4320" y="10303"/>
                    <a:pt x="4324" y="10027"/>
                  </a:cubicBezTo>
                  <a:cubicBezTo>
                    <a:pt x="4334" y="9936"/>
                    <a:pt x="4322" y="9848"/>
                    <a:pt x="4296" y="9755"/>
                  </a:cubicBezTo>
                  <a:cubicBezTo>
                    <a:pt x="4227" y="9517"/>
                    <a:pt x="4088" y="9312"/>
                    <a:pt x="3962" y="9112"/>
                  </a:cubicBezTo>
                  <a:cubicBezTo>
                    <a:pt x="3879" y="8984"/>
                    <a:pt x="3798" y="8862"/>
                    <a:pt x="3736" y="8738"/>
                  </a:cubicBezTo>
                  <a:cubicBezTo>
                    <a:pt x="3331" y="7904"/>
                    <a:pt x="3207" y="6999"/>
                    <a:pt x="3367" y="5968"/>
                  </a:cubicBezTo>
                  <a:cubicBezTo>
                    <a:pt x="3391" y="5820"/>
                    <a:pt x="3414" y="5670"/>
                    <a:pt x="3441" y="5522"/>
                  </a:cubicBezTo>
                  <a:cubicBezTo>
                    <a:pt x="3545" y="4929"/>
                    <a:pt x="3655" y="4319"/>
                    <a:pt x="3522" y="3707"/>
                  </a:cubicBezTo>
                  <a:cubicBezTo>
                    <a:pt x="3386" y="3088"/>
                    <a:pt x="2535" y="1270"/>
                    <a:pt x="2254" y="713"/>
                  </a:cubicBezTo>
                  <a:cubicBezTo>
                    <a:pt x="2035" y="272"/>
                    <a:pt x="1752" y="10"/>
                    <a:pt x="1478" y="1"/>
                  </a:cubicBezTo>
                  <a:cubicBezTo>
                    <a:pt x="1472" y="0"/>
                    <a:pt x="1465" y="0"/>
                    <a:pt x="1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7" name="Google Shape;1677;p23"/>
            <p:cNvSpPr/>
            <p:nvPr/>
          </p:nvSpPr>
          <p:spPr>
            <a:xfrm>
              <a:off x="2859970" y="2952405"/>
              <a:ext cx="153247" cy="148812"/>
            </a:xfrm>
            <a:custGeom>
              <a:avLst/>
              <a:gdLst/>
              <a:ahLst/>
              <a:cxnLst/>
              <a:rect l="l" t="t" r="r" b="b"/>
              <a:pathLst>
                <a:path w="3939" h="3825" extrusionOk="0">
                  <a:moveTo>
                    <a:pt x="1" y="1"/>
                  </a:moveTo>
                  <a:cubicBezTo>
                    <a:pt x="232" y="575"/>
                    <a:pt x="630" y="1073"/>
                    <a:pt x="823" y="1678"/>
                  </a:cubicBezTo>
                  <a:cubicBezTo>
                    <a:pt x="1128" y="2619"/>
                    <a:pt x="808" y="3386"/>
                    <a:pt x="1330" y="3688"/>
                  </a:cubicBezTo>
                  <a:cubicBezTo>
                    <a:pt x="1493" y="3782"/>
                    <a:pt x="1700" y="3824"/>
                    <a:pt x="1927" y="3824"/>
                  </a:cubicBezTo>
                  <a:cubicBezTo>
                    <a:pt x="2788" y="3824"/>
                    <a:pt x="3927" y="3212"/>
                    <a:pt x="3939" y="2445"/>
                  </a:cubicBezTo>
                  <a:lnTo>
                    <a:pt x="3939" y="2445"/>
                  </a:lnTo>
                  <a:cubicBezTo>
                    <a:pt x="3801" y="2479"/>
                    <a:pt x="3657" y="2497"/>
                    <a:pt x="3510" y="2497"/>
                  </a:cubicBezTo>
                  <a:cubicBezTo>
                    <a:pt x="2919" y="2497"/>
                    <a:pt x="2272" y="2209"/>
                    <a:pt x="1749" y="1532"/>
                  </a:cubicBezTo>
                  <a:cubicBezTo>
                    <a:pt x="1495" y="1201"/>
                    <a:pt x="954" y="182"/>
                    <a:pt x="1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8" name="Google Shape;1678;p23"/>
            <p:cNvSpPr/>
            <p:nvPr/>
          </p:nvSpPr>
          <p:spPr>
            <a:xfrm>
              <a:off x="2938208" y="2850901"/>
              <a:ext cx="29412" cy="132744"/>
            </a:xfrm>
            <a:custGeom>
              <a:avLst/>
              <a:gdLst/>
              <a:ahLst/>
              <a:cxnLst/>
              <a:rect l="l" t="t" r="r" b="b"/>
              <a:pathLst>
                <a:path w="756" h="3412" extrusionOk="0">
                  <a:moveTo>
                    <a:pt x="664" y="0"/>
                  </a:moveTo>
                  <a:cubicBezTo>
                    <a:pt x="645" y="0"/>
                    <a:pt x="625" y="8"/>
                    <a:pt x="610" y="28"/>
                  </a:cubicBezTo>
                  <a:cubicBezTo>
                    <a:pt x="308" y="432"/>
                    <a:pt x="79" y="1023"/>
                    <a:pt x="39" y="1681"/>
                  </a:cubicBezTo>
                  <a:cubicBezTo>
                    <a:pt x="0" y="2169"/>
                    <a:pt x="105" y="2774"/>
                    <a:pt x="465" y="3374"/>
                  </a:cubicBezTo>
                  <a:cubicBezTo>
                    <a:pt x="476" y="3398"/>
                    <a:pt x="499" y="3412"/>
                    <a:pt x="526" y="3412"/>
                  </a:cubicBezTo>
                  <a:cubicBezTo>
                    <a:pt x="534" y="3412"/>
                    <a:pt x="542" y="3411"/>
                    <a:pt x="551" y="3408"/>
                  </a:cubicBezTo>
                  <a:cubicBezTo>
                    <a:pt x="715" y="3355"/>
                    <a:pt x="451" y="3217"/>
                    <a:pt x="334" y="2105"/>
                  </a:cubicBezTo>
                  <a:cubicBezTo>
                    <a:pt x="322" y="830"/>
                    <a:pt x="729" y="99"/>
                    <a:pt x="732" y="99"/>
                  </a:cubicBezTo>
                  <a:cubicBezTo>
                    <a:pt x="755" y="45"/>
                    <a:pt x="710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9" name="Google Shape;1679;p23"/>
            <p:cNvSpPr/>
            <p:nvPr/>
          </p:nvSpPr>
          <p:spPr>
            <a:xfrm>
              <a:off x="2844953" y="2653964"/>
              <a:ext cx="175384" cy="454255"/>
            </a:xfrm>
            <a:custGeom>
              <a:avLst/>
              <a:gdLst/>
              <a:ahLst/>
              <a:cxnLst/>
              <a:rect l="l" t="t" r="r" b="b"/>
              <a:pathLst>
                <a:path w="4508" h="11676" extrusionOk="0">
                  <a:moveTo>
                    <a:pt x="1546" y="180"/>
                  </a:moveTo>
                  <a:cubicBezTo>
                    <a:pt x="1551" y="180"/>
                    <a:pt x="1556" y="180"/>
                    <a:pt x="1561" y="180"/>
                  </a:cubicBezTo>
                  <a:cubicBezTo>
                    <a:pt x="1766" y="189"/>
                    <a:pt x="2033" y="392"/>
                    <a:pt x="2259" y="842"/>
                  </a:cubicBezTo>
                  <a:cubicBezTo>
                    <a:pt x="2528" y="1378"/>
                    <a:pt x="3384" y="3203"/>
                    <a:pt x="3517" y="3815"/>
                  </a:cubicBezTo>
                  <a:cubicBezTo>
                    <a:pt x="3677" y="4561"/>
                    <a:pt x="3469" y="5311"/>
                    <a:pt x="3360" y="6047"/>
                  </a:cubicBezTo>
                  <a:cubicBezTo>
                    <a:pt x="3210" y="7026"/>
                    <a:pt x="3300" y="7970"/>
                    <a:pt x="3736" y="8870"/>
                  </a:cubicBezTo>
                  <a:cubicBezTo>
                    <a:pt x="3901" y="9206"/>
                    <a:pt x="4184" y="9504"/>
                    <a:pt x="4291" y="9875"/>
                  </a:cubicBezTo>
                  <a:cubicBezTo>
                    <a:pt x="4315" y="9956"/>
                    <a:pt x="4325" y="10037"/>
                    <a:pt x="4320" y="10113"/>
                  </a:cubicBezTo>
                  <a:cubicBezTo>
                    <a:pt x="4313" y="10880"/>
                    <a:pt x="3177" y="11494"/>
                    <a:pt x="2314" y="11494"/>
                  </a:cubicBezTo>
                  <a:cubicBezTo>
                    <a:pt x="2290" y="11494"/>
                    <a:pt x="2266" y="11494"/>
                    <a:pt x="2243" y="11493"/>
                  </a:cubicBezTo>
                  <a:cubicBezTo>
                    <a:pt x="2042" y="11483"/>
                    <a:pt x="1861" y="11443"/>
                    <a:pt x="1714" y="11355"/>
                  </a:cubicBezTo>
                  <a:cubicBezTo>
                    <a:pt x="1190" y="11054"/>
                    <a:pt x="1509" y="10290"/>
                    <a:pt x="1206" y="9346"/>
                  </a:cubicBezTo>
                  <a:cubicBezTo>
                    <a:pt x="1013" y="8741"/>
                    <a:pt x="613" y="8243"/>
                    <a:pt x="385" y="7669"/>
                  </a:cubicBezTo>
                  <a:cubicBezTo>
                    <a:pt x="351" y="7591"/>
                    <a:pt x="325" y="7515"/>
                    <a:pt x="301" y="7431"/>
                  </a:cubicBezTo>
                  <a:cubicBezTo>
                    <a:pt x="270" y="7350"/>
                    <a:pt x="246" y="7262"/>
                    <a:pt x="232" y="7162"/>
                  </a:cubicBezTo>
                  <a:cubicBezTo>
                    <a:pt x="192" y="6907"/>
                    <a:pt x="199" y="6600"/>
                    <a:pt x="251" y="6264"/>
                  </a:cubicBezTo>
                  <a:cubicBezTo>
                    <a:pt x="280" y="6078"/>
                    <a:pt x="327" y="5888"/>
                    <a:pt x="377" y="5706"/>
                  </a:cubicBezTo>
                  <a:cubicBezTo>
                    <a:pt x="477" y="5337"/>
                    <a:pt x="577" y="4954"/>
                    <a:pt x="518" y="4549"/>
                  </a:cubicBezTo>
                  <a:cubicBezTo>
                    <a:pt x="485" y="4327"/>
                    <a:pt x="435" y="4106"/>
                    <a:pt x="387" y="3887"/>
                  </a:cubicBezTo>
                  <a:cubicBezTo>
                    <a:pt x="337" y="3660"/>
                    <a:pt x="287" y="3429"/>
                    <a:pt x="254" y="3203"/>
                  </a:cubicBezTo>
                  <a:cubicBezTo>
                    <a:pt x="211" y="2919"/>
                    <a:pt x="244" y="2524"/>
                    <a:pt x="408" y="2324"/>
                  </a:cubicBezTo>
                  <a:cubicBezTo>
                    <a:pt x="477" y="2240"/>
                    <a:pt x="563" y="2195"/>
                    <a:pt x="670" y="2193"/>
                  </a:cubicBezTo>
                  <a:cubicBezTo>
                    <a:pt x="676" y="2192"/>
                    <a:pt x="682" y="2192"/>
                    <a:pt x="687" y="2192"/>
                  </a:cubicBezTo>
                  <a:cubicBezTo>
                    <a:pt x="1020" y="2192"/>
                    <a:pt x="1225" y="2809"/>
                    <a:pt x="1352" y="3181"/>
                  </a:cubicBezTo>
                  <a:cubicBezTo>
                    <a:pt x="1383" y="3267"/>
                    <a:pt x="1406" y="3343"/>
                    <a:pt x="1430" y="3403"/>
                  </a:cubicBezTo>
                  <a:cubicBezTo>
                    <a:pt x="1580" y="3789"/>
                    <a:pt x="1728" y="4118"/>
                    <a:pt x="1861" y="4406"/>
                  </a:cubicBezTo>
                  <a:cubicBezTo>
                    <a:pt x="1911" y="4515"/>
                    <a:pt x="1961" y="4618"/>
                    <a:pt x="2009" y="4716"/>
                  </a:cubicBezTo>
                  <a:cubicBezTo>
                    <a:pt x="2085" y="4868"/>
                    <a:pt x="2152" y="5004"/>
                    <a:pt x="2219" y="5132"/>
                  </a:cubicBezTo>
                  <a:lnTo>
                    <a:pt x="2347" y="5387"/>
                  </a:lnTo>
                  <a:cubicBezTo>
                    <a:pt x="2365" y="5420"/>
                    <a:pt x="2397" y="5439"/>
                    <a:pt x="2430" y="5439"/>
                  </a:cubicBezTo>
                  <a:cubicBezTo>
                    <a:pt x="2443" y="5439"/>
                    <a:pt x="2456" y="5436"/>
                    <a:pt x="2469" y="5430"/>
                  </a:cubicBezTo>
                  <a:cubicBezTo>
                    <a:pt x="2514" y="5406"/>
                    <a:pt x="2531" y="5356"/>
                    <a:pt x="2509" y="5309"/>
                  </a:cubicBezTo>
                  <a:cubicBezTo>
                    <a:pt x="2469" y="5228"/>
                    <a:pt x="2426" y="5142"/>
                    <a:pt x="2378" y="5051"/>
                  </a:cubicBezTo>
                  <a:cubicBezTo>
                    <a:pt x="2278" y="4849"/>
                    <a:pt x="2164" y="4625"/>
                    <a:pt x="2042" y="4370"/>
                  </a:cubicBezTo>
                  <a:cubicBezTo>
                    <a:pt x="2050" y="4244"/>
                    <a:pt x="2045" y="4118"/>
                    <a:pt x="2033" y="3989"/>
                  </a:cubicBezTo>
                  <a:cubicBezTo>
                    <a:pt x="1866" y="2121"/>
                    <a:pt x="1259" y="1557"/>
                    <a:pt x="1228" y="668"/>
                  </a:cubicBezTo>
                  <a:cubicBezTo>
                    <a:pt x="1216" y="362"/>
                    <a:pt x="1352" y="180"/>
                    <a:pt x="1546" y="180"/>
                  </a:cubicBezTo>
                  <a:close/>
                  <a:moveTo>
                    <a:pt x="1545" y="1"/>
                  </a:moveTo>
                  <a:cubicBezTo>
                    <a:pt x="1423" y="1"/>
                    <a:pt x="1307" y="48"/>
                    <a:pt x="1221" y="135"/>
                  </a:cubicBezTo>
                  <a:cubicBezTo>
                    <a:pt x="1099" y="256"/>
                    <a:pt x="1040" y="444"/>
                    <a:pt x="1049" y="673"/>
                  </a:cubicBezTo>
                  <a:cubicBezTo>
                    <a:pt x="1063" y="1085"/>
                    <a:pt x="1192" y="1428"/>
                    <a:pt x="1340" y="1824"/>
                  </a:cubicBezTo>
                  <a:cubicBezTo>
                    <a:pt x="1526" y="2321"/>
                    <a:pt x="1754" y="2941"/>
                    <a:pt x="1852" y="3946"/>
                  </a:cubicBezTo>
                  <a:cubicBezTo>
                    <a:pt x="1773" y="3763"/>
                    <a:pt x="1685" y="3560"/>
                    <a:pt x="1599" y="3339"/>
                  </a:cubicBezTo>
                  <a:cubicBezTo>
                    <a:pt x="1576" y="3281"/>
                    <a:pt x="1552" y="3208"/>
                    <a:pt x="1526" y="3127"/>
                  </a:cubicBezTo>
                  <a:cubicBezTo>
                    <a:pt x="1376" y="2682"/>
                    <a:pt x="1155" y="2016"/>
                    <a:pt x="690" y="2016"/>
                  </a:cubicBezTo>
                  <a:cubicBezTo>
                    <a:pt x="682" y="2016"/>
                    <a:pt x="674" y="2016"/>
                    <a:pt x="666" y="2017"/>
                  </a:cubicBezTo>
                  <a:cubicBezTo>
                    <a:pt x="504" y="2026"/>
                    <a:pt x="373" y="2090"/>
                    <a:pt x="273" y="2217"/>
                  </a:cubicBezTo>
                  <a:cubicBezTo>
                    <a:pt x="41" y="2493"/>
                    <a:pt x="41" y="2988"/>
                    <a:pt x="75" y="3231"/>
                  </a:cubicBezTo>
                  <a:cubicBezTo>
                    <a:pt x="108" y="3465"/>
                    <a:pt x="158" y="3703"/>
                    <a:pt x="213" y="3932"/>
                  </a:cubicBezTo>
                  <a:cubicBezTo>
                    <a:pt x="261" y="4146"/>
                    <a:pt x="308" y="4365"/>
                    <a:pt x="339" y="4580"/>
                  </a:cubicBezTo>
                  <a:cubicBezTo>
                    <a:pt x="394" y="4947"/>
                    <a:pt x="304" y="5294"/>
                    <a:pt x="206" y="5664"/>
                  </a:cubicBezTo>
                  <a:cubicBezTo>
                    <a:pt x="156" y="5852"/>
                    <a:pt x="106" y="6045"/>
                    <a:pt x="75" y="6242"/>
                  </a:cubicBezTo>
                  <a:cubicBezTo>
                    <a:pt x="1" y="6733"/>
                    <a:pt x="13" y="7150"/>
                    <a:pt x="130" y="7474"/>
                  </a:cubicBezTo>
                  <a:cubicBezTo>
                    <a:pt x="153" y="7557"/>
                    <a:pt x="184" y="7648"/>
                    <a:pt x="220" y="7741"/>
                  </a:cubicBezTo>
                  <a:cubicBezTo>
                    <a:pt x="327" y="8005"/>
                    <a:pt x="468" y="8253"/>
                    <a:pt x="601" y="8494"/>
                  </a:cubicBezTo>
                  <a:cubicBezTo>
                    <a:pt x="773" y="8796"/>
                    <a:pt x="935" y="9087"/>
                    <a:pt x="1037" y="9404"/>
                  </a:cubicBezTo>
                  <a:cubicBezTo>
                    <a:pt x="1156" y="9773"/>
                    <a:pt x="1173" y="10118"/>
                    <a:pt x="1190" y="10421"/>
                  </a:cubicBezTo>
                  <a:cubicBezTo>
                    <a:pt x="1214" y="10869"/>
                    <a:pt x="1233" y="11293"/>
                    <a:pt x="1623" y="11517"/>
                  </a:cubicBezTo>
                  <a:cubicBezTo>
                    <a:pt x="1790" y="11612"/>
                    <a:pt x="1995" y="11664"/>
                    <a:pt x="2238" y="11674"/>
                  </a:cubicBezTo>
                  <a:cubicBezTo>
                    <a:pt x="2262" y="11675"/>
                    <a:pt x="2287" y="11675"/>
                    <a:pt x="2312" y="11675"/>
                  </a:cubicBezTo>
                  <a:cubicBezTo>
                    <a:pt x="2921" y="11675"/>
                    <a:pt x="3637" y="11397"/>
                    <a:pt x="4074" y="10983"/>
                  </a:cubicBezTo>
                  <a:cubicBezTo>
                    <a:pt x="4351" y="10721"/>
                    <a:pt x="4501" y="10423"/>
                    <a:pt x="4506" y="10116"/>
                  </a:cubicBezTo>
                  <a:cubicBezTo>
                    <a:pt x="4508" y="10025"/>
                    <a:pt x="4496" y="9925"/>
                    <a:pt x="4468" y="9825"/>
                  </a:cubicBezTo>
                  <a:cubicBezTo>
                    <a:pt x="4396" y="9570"/>
                    <a:pt x="4255" y="9361"/>
                    <a:pt x="4122" y="9158"/>
                  </a:cubicBezTo>
                  <a:cubicBezTo>
                    <a:pt x="4041" y="9032"/>
                    <a:pt x="3960" y="8913"/>
                    <a:pt x="3901" y="8791"/>
                  </a:cubicBezTo>
                  <a:cubicBezTo>
                    <a:pt x="3503" y="7974"/>
                    <a:pt x="3386" y="7086"/>
                    <a:pt x="3538" y="6073"/>
                  </a:cubicBezTo>
                  <a:cubicBezTo>
                    <a:pt x="3562" y="5926"/>
                    <a:pt x="3586" y="5776"/>
                    <a:pt x="3612" y="5628"/>
                  </a:cubicBezTo>
                  <a:cubicBezTo>
                    <a:pt x="3720" y="5028"/>
                    <a:pt x="3829" y="4408"/>
                    <a:pt x="3693" y="3779"/>
                  </a:cubicBezTo>
                  <a:cubicBezTo>
                    <a:pt x="3555" y="3150"/>
                    <a:pt x="2700" y="1323"/>
                    <a:pt x="2421" y="764"/>
                  </a:cubicBezTo>
                  <a:cubicBezTo>
                    <a:pt x="2185" y="292"/>
                    <a:pt x="1873" y="13"/>
                    <a:pt x="1571" y="1"/>
                  </a:cubicBezTo>
                  <a:cubicBezTo>
                    <a:pt x="1562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0" name="Google Shape;1680;p23"/>
            <p:cNvSpPr/>
            <p:nvPr/>
          </p:nvSpPr>
          <p:spPr>
            <a:xfrm>
              <a:off x="1729975" y="2562615"/>
              <a:ext cx="223393" cy="435036"/>
            </a:xfrm>
            <a:custGeom>
              <a:avLst/>
              <a:gdLst/>
              <a:ahLst/>
              <a:cxnLst/>
              <a:rect l="l" t="t" r="r" b="b"/>
              <a:pathLst>
                <a:path w="5742" h="11182" extrusionOk="0">
                  <a:moveTo>
                    <a:pt x="4674" y="0"/>
                  </a:moveTo>
                  <a:cubicBezTo>
                    <a:pt x="4419" y="0"/>
                    <a:pt x="4123" y="200"/>
                    <a:pt x="3848" y="558"/>
                  </a:cubicBezTo>
                  <a:cubicBezTo>
                    <a:pt x="3469" y="1051"/>
                    <a:pt x="2287" y="2678"/>
                    <a:pt x="2040" y="3262"/>
                  </a:cubicBezTo>
                  <a:cubicBezTo>
                    <a:pt x="1794" y="3836"/>
                    <a:pt x="1782" y="4457"/>
                    <a:pt x="1775" y="5055"/>
                  </a:cubicBezTo>
                  <a:cubicBezTo>
                    <a:pt x="1770" y="5208"/>
                    <a:pt x="1768" y="5360"/>
                    <a:pt x="1761" y="5508"/>
                  </a:cubicBezTo>
                  <a:cubicBezTo>
                    <a:pt x="1720" y="6551"/>
                    <a:pt x="1427" y="7418"/>
                    <a:pt x="872" y="8159"/>
                  </a:cubicBezTo>
                  <a:cubicBezTo>
                    <a:pt x="789" y="8271"/>
                    <a:pt x="687" y="8376"/>
                    <a:pt x="579" y="8486"/>
                  </a:cubicBezTo>
                  <a:cubicBezTo>
                    <a:pt x="413" y="8657"/>
                    <a:pt x="244" y="8836"/>
                    <a:pt x="129" y="9055"/>
                  </a:cubicBezTo>
                  <a:cubicBezTo>
                    <a:pt x="89" y="9138"/>
                    <a:pt x="58" y="9224"/>
                    <a:pt x="48" y="9312"/>
                  </a:cubicBezTo>
                  <a:cubicBezTo>
                    <a:pt x="1" y="9586"/>
                    <a:pt x="84" y="9884"/>
                    <a:pt x="291" y="10175"/>
                  </a:cubicBezTo>
                  <a:cubicBezTo>
                    <a:pt x="644" y="10665"/>
                    <a:pt x="1306" y="11070"/>
                    <a:pt x="1901" y="11163"/>
                  </a:cubicBezTo>
                  <a:cubicBezTo>
                    <a:pt x="1984" y="11175"/>
                    <a:pt x="2063" y="11182"/>
                    <a:pt x="2138" y="11182"/>
                  </a:cubicBezTo>
                  <a:cubicBezTo>
                    <a:pt x="2266" y="11182"/>
                    <a:pt x="2384" y="11164"/>
                    <a:pt x="2492" y="11127"/>
                  </a:cubicBezTo>
                  <a:cubicBezTo>
                    <a:pt x="2869" y="10996"/>
                    <a:pt x="2962" y="10627"/>
                    <a:pt x="3069" y="10198"/>
                  </a:cubicBezTo>
                  <a:cubicBezTo>
                    <a:pt x="3145" y="9898"/>
                    <a:pt x="3226" y="9558"/>
                    <a:pt x="3419" y="9207"/>
                  </a:cubicBezTo>
                  <a:cubicBezTo>
                    <a:pt x="3583" y="8903"/>
                    <a:pt x="3812" y="8638"/>
                    <a:pt x="4029" y="8378"/>
                  </a:cubicBezTo>
                  <a:cubicBezTo>
                    <a:pt x="4205" y="8171"/>
                    <a:pt x="4388" y="7957"/>
                    <a:pt x="4541" y="7723"/>
                  </a:cubicBezTo>
                  <a:cubicBezTo>
                    <a:pt x="4593" y="7640"/>
                    <a:pt x="4646" y="7557"/>
                    <a:pt x="4684" y="7478"/>
                  </a:cubicBezTo>
                  <a:cubicBezTo>
                    <a:pt x="4696" y="7457"/>
                    <a:pt x="4698" y="7438"/>
                    <a:pt x="4700" y="7421"/>
                  </a:cubicBezTo>
                  <a:cubicBezTo>
                    <a:pt x="4843" y="7154"/>
                    <a:pt x="4936" y="6794"/>
                    <a:pt x="4953" y="6327"/>
                  </a:cubicBezTo>
                  <a:cubicBezTo>
                    <a:pt x="4977" y="5756"/>
                    <a:pt x="4817" y="5174"/>
                    <a:pt x="5013" y="4622"/>
                  </a:cubicBezTo>
                  <a:cubicBezTo>
                    <a:pt x="5163" y="4198"/>
                    <a:pt x="5384" y="3776"/>
                    <a:pt x="5529" y="3347"/>
                  </a:cubicBezTo>
                  <a:cubicBezTo>
                    <a:pt x="5651" y="2990"/>
                    <a:pt x="5741" y="2273"/>
                    <a:pt x="5248" y="2149"/>
                  </a:cubicBezTo>
                  <a:cubicBezTo>
                    <a:pt x="5218" y="2142"/>
                    <a:pt x="5189" y="2138"/>
                    <a:pt x="5160" y="2138"/>
                  </a:cubicBezTo>
                  <a:cubicBezTo>
                    <a:pt x="4721" y="2138"/>
                    <a:pt x="4366" y="2932"/>
                    <a:pt x="4176" y="3233"/>
                  </a:cubicBezTo>
                  <a:cubicBezTo>
                    <a:pt x="3950" y="3590"/>
                    <a:pt x="3743" y="3888"/>
                    <a:pt x="3552" y="4150"/>
                  </a:cubicBezTo>
                  <a:cubicBezTo>
                    <a:pt x="3574" y="4019"/>
                    <a:pt x="3598" y="3895"/>
                    <a:pt x="3633" y="3769"/>
                  </a:cubicBezTo>
                  <a:cubicBezTo>
                    <a:pt x="3924" y="2754"/>
                    <a:pt x="4279" y="2171"/>
                    <a:pt x="4562" y="1704"/>
                  </a:cubicBezTo>
                  <a:cubicBezTo>
                    <a:pt x="4779" y="1349"/>
                    <a:pt x="4963" y="1041"/>
                    <a:pt x="5053" y="658"/>
                  </a:cubicBezTo>
                  <a:cubicBezTo>
                    <a:pt x="5101" y="455"/>
                    <a:pt x="5079" y="289"/>
                    <a:pt x="4996" y="165"/>
                  </a:cubicBezTo>
                  <a:cubicBezTo>
                    <a:pt x="4936" y="77"/>
                    <a:pt x="4851" y="22"/>
                    <a:pt x="4743" y="5"/>
                  </a:cubicBezTo>
                  <a:cubicBezTo>
                    <a:pt x="4721" y="2"/>
                    <a:pt x="4698" y="0"/>
                    <a:pt x="4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1" name="Google Shape;1681;p23"/>
            <p:cNvSpPr/>
            <p:nvPr/>
          </p:nvSpPr>
          <p:spPr>
            <a:xfrm>
              <a:off x="1729624" y="2861017"/>
              <a:ext cx="174333" cy="133016"/>
            </a:xfrm>
            <a:custGeom>
              <a:avLst/>
              <a:gdLst/>
              <a:ahLst/>
              <a:cxnLst/>
              <a:rect l="l" t="t" r="r" b="b"/>
              <a:pathLst>
                <a:path w="4481" h="3419" extrusionOk="0">
                  <a:moveTo>
                    <a:pt x="4477" y="1"/>
                  </a:moveTo>
                  <a:cubicBezTo>
                    <a:pt x="3505" y="1"/>
                    <a:pt x="2787" y="897"/>
                    <a:pt x="2477" y="1171"/>
                  </a:cubicBezTo>
                  <a:cubicBezTo>
                    <a:pt x="1961" y="1625"/>
                    <a:pt x="1412" y="1818"/>
                    <a:pt x="915" y="1818"/>
                  </a:cubicBezTo>
                  <a:cubicBezTo>
                    <a:pt x="641" y="1818"/>
                    <a:pt x="383" y="1760"/>
                    <a:pt x="155" y="1654"/>
                  </a:cubicBezTo>
                  <a:lnTo>
                    <a:pt x="155" y="1654"/>
                  </a:lnTo>
                  <a:cubicBezTo>
                    <a:pt x="1" y="2497"/>
                    <a:pt x="1268" y="3418"/>
                    <a:pt x="2154" y="3418"/>
                  </a:cubicBezTo>
                  <a:cubicBezTo>
                    <a:pt x="2270" y="3418"/>
                    <a:pt x="2379" y="3403"/>
                    <a:pt x="2477" y="3369"/>
                  </a:cubicBezTo>
                  <a:cubicBezTo>
                    <a:pt x="3047" y="3172"/>
                    <a:pt x="2880" y="2359"/>
                    <a:pt x="3356" y="1490"/>
                  </a:cubicBezTo>
                  <a:cubicBezTo>
                    <a:pt x="3659" y="932"/>
                    <a:pt x="4145" y="518"/>
                    <a:pt x="4481" y="1"/>
                  </a:cubicBezTo>
                  <a:cubicBezTo>
                    <a:pt x="4480" y="1"/>
                    <a:pt x="4478" y="1"/>
                    <a:pt x="447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2" name="Google Shape;1682;p23"/>
            <p:cNvSpPr/>
            <p:nvPr/>
          </p:nvSpPr>
          <p:spPr>
            <a:xfrm>
              <a:off x="1794090" y="2741539"/>
              <a:ext cx="41745" cy="131382"/>
            </a:xfrm>
            <a:custGeom>
              <a:avLst/>
              <a:gdLst/>
              <a:ahLst/>
              <a:cxnLst/>
              <a:rect l="l" t="t" r="r" b="b"/>
              <a:pathLst>
                <a:path w="1073" h="3377" extrusionOk="0">
                  <a:moveTo>
                    <a:pt x="677" y="0"/>
                  </a:moveTo>
                  <a:cubicBezTo>
                    <a:pt x="636" y="0"/>
                    <a:pt x="594" y="3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9" y="87"/>
                    <a:pt x="868" y="882"/>
                    <a:pt x="616" y="2129"/>
                  </a:cubicBezTo>
                  <a:cubicBezTo>
                    <a:pt x="289" y="3201"/>
                    <a:pt x="1" y="3284"/>
                    <a:pt x="156" y="3367"/>
                  </a:cubicBezTo>
                  <a:cubicBezTo>
                    <a:pt x="169" y="3374"/>
                    <a:pt x="182" y="3377"/>
                    <a:pt x="194" y="3377"/>
                  </a:cubicBezTo>
                  <a:cubicBezTo>
                    <a:pt x="215" y="3377"/>
                    <a:pt x="234" y="3368"/>
                    <a:pt x="249" y="3351"/>
                  </a:cubicBezTo>
                  <a:cubicBezTo>
                    <a:pt x="716" y="2831"/>
                    <a:pt x="935" y="2255"/>
                    <a:pt x="987" y="1771"/>
                  </a:cubicBezTo>
                  <a:cubicBezTo>
                    <a:pt x="1073" y="1119"/>
                    <a:pt x="959" y="497"/>
                    <a:pt x="739" y="39"/>
                  </a:cubicBezTo>
                  <a:cubicBezTo>
                    <a:pt x="726" y="12"/>
                    <a:pt x="702" y="0"/>
                    <a:pt x="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3" name="Google Shape;1683;p23"/>
            <p:cNvSpPr/>
            <p:nvPr/>
          </p:nvSpPr>
          <p:spPr>
            <a:xfrm>
              <a:off x="1726356" y="2558842"/>
              <a:ext cx="228878" cy="442116"/>
            </a:xfrm>
            <a:custGeom>
              <a:avLst/>
              <a:gdLst/>
              <a:ahLst/>
              <a:cxnLst/>
              <a:rect l="l" t="t" r="r" b="b"/>
              <a:pathLst>
                <a:path w="5883" h="11364" extrusionOk="0">
                  <a:moveTo>
                    <a:pt x="4778" y="182"/>
                  </a:moveTo>
                  <a:cubicBezTo>
                    <a:pt x="4796" y="182"/>
                    <a:pt x="4813" y="183"/>
                    <a:pt x="4829" y="186"/>
                  </a:cubicBezTo>
                  <a:cubicBezTo>
                    <a:pt x="5029" y="217"/>
                    <a:pt x="5137" y="419"/>
                    <a:pt x="5065" y="729"/>
                  </a:cubicBezTo>
                  <a:cubicBezTo>
                    <a:pt x="4863" y="1596"/>
                    <a:pt x="4160" y="2037"/>
                    <a:pt x="3645" y="3837"/>
                  </a:cubicBezTo>
                  <a:cubicBezTo>
                    <a:pt x="3610" y="3959"/>
                    <a:pt x="3583" y="4085"/>
                    <a:pt x="3564" y="4209"/>
                  </a:cubicBezTo>
                  <a:cubicBezTo>
                    <a:pt x="3398" y="4438"/>
                    <a:pt x="3243" y="4638"/>
                    <a:pt x="3107" y="4814"/>
                  </a:cubicBezTo>
                  <a:cubicBezTo>
                    <a:pt x="3043" y="4890"/>
                    <a:pt x="2988" y="4969"/>
                    <a:pt x="2931" y="5040"/>
                  </a:cubicBezTo>
                  <a:cubicBezTo>
                    <a:pt x="2900" y="5079"/>
                    <a:pt x="2907" y="5136"/>
                    <a:pt x="2947" y="5164"/>
                  </a:cubicBezTo>
                  <a:cubicBezTo>
                    <a:pt x="2963" y="5177"/>
                    <a:pt x="2983" y="5183"/>
                    <a:pt x="3003" y="5183"/>
                  </a:cubicBezTo>
                  <a:cubicBezTo>
                    <a:pt x="3030" y="5183"/>
                    <a:pt x="3058" y="5171"/>
                    <a:pt x="3076" y="5148"/>
                  </a:cubicBezTo>
                  <a:cubicBezTo>
                    <a:pt x="3133" y="5076"/>
                    <a:pt x="3188" y="5002"/>
                    <a:pt x="3247" y="4921"/>
                  </a:cubicBezTo>
                  <a:cubicBezTo>
                    <a:pt x="3338" y="4807"/>
                    <a:pt x="3431" y="4685"/>
                    <a:pt x="3531" y="4552"/>
                  </a:cubicBezTo>
                  <a:cubicBezTo>
                    <a:pt x="3598" y="4466"/>
                    <a:pt x="3664" y="4376"/>
                    <a:pt x="3736" y="4278"/>
                  </a:cubicBezTo>
                  <a:cubicBezTo>
                    <a:pt x="3924" y="4021"/>
                    <a:pt x="4131" y="3723"/>
                    <a:pt x="4353" y="3375"/>
                  </a:cubicBezTo>
                  <a:cubicBezTo>
                    <a:pt x="4389" y="3323"/>
                    <a:pt x="4424" y="3251"/>
                    <a:pt x="4472" y="3173"/>
                  </a:cubicBezTo>
                  <a:cubicBezTo>
                    <a:pt x="4656" y="2851"/>
                    <a:pt x="4949" y="2325"/>
                    <a:pt x="5258" y="2325"/>
                  </a:cubicBezTo>
                  <a:cubicBezTo>
                    <a:pt x="5281" y="2325"/>
                    <a:pt x="5304" y="2328"/>
                    <a:pt x="5327" y="2334"/>
                  </a:cubicBezTo>
                  <a:cubicBezTo>
                    <a:pt x="5434" y="2360"/>
                    <a:pt x="5508" y="2418"/>
                    <a:pt x="5563" y="2513"/>
                  </a:cubicBezTo>
                  <a:cubicBezTo>
                    <a:pt x="5684" y="2739"/>
                    <a:pt x="5639" y="3132"/>
                    <a:pt x="5549" y="3401"/>
                  </a:cubicBezTo>
                  <a:cubicBezTo>
                    <a:pt x="5477" y="3621"/>
                    <a:pt x="5377" y="3837"/>
                    <a:pt x="5289" y="4049"/>
                  </a:cubicBezTo>
                  <a:cubicBezTo>
                    <a:pt x="5203" y="4254"/>
                    <a:pt x="5110" y="4466"/>
                    <a:pt x="5036" y="4674"/>
                  </a:cubicBezTo>
                  <a:cubicBezTo>
                    <a:pt x="4901" y="5057"/>
                    <a:pt x="4924" y="5455"/>
                    <a:pt x="4953" y="5836"/>
                  </a:cubicBezTo>
                  <a:cubicBezTo>
                    <a:pt x="4965" y="6022"/>
                    <a:pt x="4979" y="6220"/>
                    <a:pt x="4970" y="6408"/>
                  </a:cubicBezTo>
                  <a:cubicBezTo>
                    <a:pt x="4955" y="6746"/>
                    <a:pt x="4908" y="7051"/>
                    <a:pt x="4815" y="7294"/>
                  </a:cubicBezTo>
                  <a:cubicBezTo>
                    <a:pt x="4782" y="7387"/>
                    <a:pt x="4741" y="7470"/>
                    <a:pt x="4696" y="7544"/>
                  </a:cubicBezTo>
                  <a:cubicBezTo>
                    <a:pt x="4658" y="7618"/>
                    <a:pt x="4615" y="7689"/>
                    <a:pt x="4567" y="7761"/>
                  </a:cubicBezTo>
                  <a:cubicBezTo>
                    <a:pt x="4231" y="8280"/>
                    <a:pt x="3750" y="8695"/>
                    <a:pt x="3443" y="9250"/>
                  </a:cubicBezTo>
                  <a:cubicBezTo>
                    <a:pt x="2969" y="10119"/>
                    <a:pt x="3136" y="10936"/>
                    <a:pt x="2564" y="11129"/>
                  </a:cubicBezTo>
                  <a:cubicBezTo>
                    <a:pt x="2464" y="11163"/>
                    <a:pt x="2354" y="11179"/>
                    <a:pt x="2236" y="11179"/>
                  </a:cubicBezTo>
                  <a:cubicBezTo>
                    <a:pt x="2166" y="11179"/>
                    <a:pt x="2093" y="11173"/>
                    <a:pt x="2018" y="11163"/>
                  </a:cubicBezTo>
                  <a:cubicBezTo>
                    <a:pt x="1154" y="11034"/>
                    <a:pt x="96" y="10195"/>
                    <a:pt x="232" y="9416"/>
                  </a:cubicBezTo>
                  <a:cubicBezTo>
                    <a:pt x="244" y="9340"/>
                    <a:pt x="272" y="9266"/>
                    <a:pt x="308" y="9188"/>
                  </a:cubicBezTo>
                  <a:cubicBezTo>
                    <a:pt x="482" y="8842"/>
                    <a:pt x="815" y="8604"/>
                    <a:pt x="1042" y="8306"/>
                  </a:cubicBezTo>
                  <a:cubicBezTo>
                    <a:pt x="1644" y="7506"/>
                    <a:pt x="1909" y="6594"/>
                    <a:pt x="1952" y="5605"/>
                  </a:cubicBezTo>
                  <a:cubicBezTo>
                    <a:pt x="1980" y="4864"/>
                    <a:pt x="1918" y="4088"/>
                    <a:pt x="2218" y="3387"/>
                  </a:cubicBezTo>
                  <a:cubicBezTo>
                    <a:pt x="2466" y="2811"/>
                    <a:pt x="3650" y="1184"/>
                    <a:pt x="4017" y="705"/>
                  </a:cubicBezTo>
                  <a:cubicBezTo>
                    <a:pt x="4299" y="335"/>
                    <a:pt x="4576" y="182"/>
                    <a:pt x="4778" y="182"/>
                  </a:cubicBezTo>
                  <a:close/>
                  <a:moveTo>
                    <a:pt x="4768" y="0"/>
                  </a:moveTo>
                  <a:cubicBezTo>
                    <a:pt x="4485" y="0"/>
                    <a:pt x="4164" y="212"/>
                    <a:pt x="3872" y="595"/>
                  </a:cubicBezTo>
                  <a:cubicBezTo>
                    <a:pt x="3490" y="1091"/>
                    <a:pt x="2302" y="2727"/>
                    <a:pt x="2052" y="3316"/>
                  </a:cubicBezTo>
                  <a:cubicBezTo>
                    <a:pt x="1799" y="3909"/>
                    <a:pt x="1790" y="4538"/>
                    <a:pt x="1780" y="5148"/>
                  </a:cubicBezTo>
                  <a:cubicBezTo>
                    <a:pt x="1778" y="5295"/>
                    <a:pt x="1775" y="5450"/>
                    <a:pt x="1768" y="5598"/>
                  </a:cubicBezTo>
                  <a:cubicBezTo>
                    <a:pt x="1728" y="6622"/>
                    <a:pt x="1442" y="7470"/>
                    <a:pt x="896" y="8197"/>
                  </a:cubicBezTo>
                  <a:cubicBezTo>
                    <a:pt x="815" y="8306"/>
                    <a:pt x="718" y="8409"/>
                    <a:pt x="610" y="8516"/>
                  </a:cubicBezTo>
                  <a:cubicBezTo>
                    <a:pt x="441" y="8690"/>
                    <a:pt x="265" y="8873"/>
                    <a:pt x="146" y="9107"/>
                  </a:cubicBezTo>
                  <a:cubicBezTo>
                    <a:pt x="98" y="9200"/>
                    <a:pt x="70" y="9295"/>
                    <a:pt x="53" y="9385"/>
                  </a:cubicBezTo>
                  <a:cubicBezTo>
                    <a:pt x="1" y="9686"/>
                    <a:pt x="94" y="10010"/>
                    <a:pt x="313" y="10319"/>
                  </a:cubicBezTo>
                  <a:cubicBezTo>
                    <a:pt x="680" y="10829"/>
                    <a:pt x="1368" y="11251"/>
                    <a:pt x="1987" y="11344"/>
                  </a:cubicBezTo>
                  <a:cubicBezTo>
                    <a:pt x="2076" y="11357"/>
                    <a:pt x="2160" y="11364"/>
                    <a:pt x="2241" y="11364"/>
                  </a:cubicBezTo>
                  <a:cubicBezTo>
                    <a:pt x="2378" y="11364"/>
                    <a:pt x="2503" y="11344"/>
                    <a:pt x="2619" y="11305"/>
                  </a:cubicBezTo>
                  <a:cubicBezTo>
                    <a:pt x="3043" y="11160"/>
                    <a:pt x="3145" y="10748"/>
                    <a:pt x="3252" y="10310"/>
                  </a:cubicBezTo>
                  <a:cubicBezTo>
                    <a:pt x="3324" y="10017"/>
                    <a:pt x="3407" y="9683"/>
                    <a:pt x="3595" y="9340"/>
                  </a:cubicBezTo>
                  <a:cubicBezTo>
                    <a:pt x="3755" y="9045"/>
                    <a:pt x="3969" y="8795"/>
                    <a:pt x="4196" y="8528"/>
                  </a:cubicBezTo>
                  <a:cubicBezTo>
                    <a:pt x="4374" y="8316"/>
                    <a:pt x="4560" y="8101"/>
                    <a:pt x="4715" y="7861"/>
                  </a:cubicBezTo>
                  <a:cubicBezTo>
                    <a:pt x="4767" y="7780"/>
                    <a:pt x="4815" y="7696"/>
                    <a:pt x="4853" y="7618"/>
                  </a:cubicBezTo>
                  <a:cubicBezTo>
                    <a:pt x="5029" y="7320"/>
                    <a:pt x="5122" y="6913"/>
                    <a:pt x="5139" y="6417"/>
                  </a:cubicBezTo>
                  <a:cubicBezTo>
                    <a:pt x="5148" y="6220"/>
                    <a:pt x="5134" y="6019"/>
                    <a:pt x="5122" y="5827"/>
                  </a:cubicBezTo>
                  <a:cubicBezTo>
                    <a:pt x="5096" y="5445"/>
                    <a:pt x="5072" y="5083"/>
                    <a:pt x="5196" y="4735"/>
                  </a:cubicBezTo>
                  <a:cubicBezTo>
                    <a:pt x="5268" y="4533"/>
                    <a:pt x="5358" y="4326"/>
                    <a:pt x="5444" y="4123"/>
                  </a:cubicBezTo>
                  <a:cubicBezTo>
                    <a:pt x="5537" y="3904"/>
                    <a:pt x="5634" y="3685"/>
                    <a:pt x="5708" y="3461"/>
                  </a:cubicBezTo>
                  <a:cubicBezTo>
                    <a:pt x="5789" y="3228"/>
                    <a:pt x="5882" y="2742"/>
                    <a:pt x="5711" y="2430"/>
                  </a:cubicBezTo>
                  <a:cubicBezTo>
                    <a:pt x="5634" y="2289"/>
                    <a:pt x="5518" y="2199"/>
                    <a:pt x="5363" y="2160"/>
                  </a:cubicBezTo>
                  <a:cubicBezTo>
                    <a:pt x="5324" y="2151"/>
                    <a:pt x="5286" y="2146"/>
                    <a:pt x="5249" y="2146"/>
                  </a:cubicBezTo>
                  <a:cubicBezTo>
                    <a:pt x="4836" y="2146"/>
                    <a:pt x="4521" y="2707"/>
                    <a:pt x="4305" y="3087"/>
                  </a:cubicBezTo>
                  <a:cubicBezTo>
                    <a:pt x="4265" y="3161"/>
                    <a:pt x="4227" y="3230"/>
                    <a:pt x="4193" y="3280"/>
                  </a:cubicBezTo>
                  <a:cubicBezTo>
                    <a:pt x="4065" y="3480"/>
                    <a:pt x="3945" y="3661"/>
                    <a:pt x="3829" y="3828"/>
                  </a:cubicBezTo>
                  <a:cubicBezTo>
                    <a:pt x="4115" y="2858"/>
                    <a:pt x="4458" y="2294"/>
                    <a:pt x="4734" y="1841"/>
                  </a:cubicBezTo>
                  <a:cubicBezTo>
                    <a:pt x="4955" y="1481"/>
                    <a:pt x="5146" y="1169"/>
                    <a:pt x="5239" y="767"/>
                  </a:cubicBezTo>
                  <a:cubicBezTo>
                    <a:pt x="5291" y="541"/>
                    <a:pt x="5268" y="348"/>
                    <a:pt x="5170" y="205"/>
                  </a:cubicBezTo>
                  <a:cubicBezTo>
                    <a:pt x="5098" y="97"/>
                    <a:pt x="4984" y="28"/>
                    <a:pt x="4853" y="7"/>
                  </a:cubicBezTo>
                  <a:cubicBezTo>
                    <a:pt x="4825" y="3"/>
                    <a:pt x="4797" y="0"/>
                    <a:pt x="4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84" name="Google Shape;1684;p23"/>
          <p:cNvGrpSpPr/>
          <p:nvPr/>
        </p:nvGrpSpPr>
        <p:grpSpPr>
          <a:xfrm>
            <a:off x="-214597" y="3239282"/>
            <a:ext cx="697150" cy="649271"/>
            <a:chOff x="2808810" y="1526342"/>
            <a:chExt cx="451493" cy="420485"/>
          </a:xfrm>
        </p:grpSpPr>
        <p:sp>
          <p:nvSpPr>
            <p:cNvPr id="1685" name="Google Shape;1685;p23"/>
            <p:cNvSpPr/>
            <p:nvPr/>
          </p:nvSpPr>
          <p:spPr>
            <a:xfrm>
              <a:off x="2813090" y="1530310"/>
              <a:ext cx="447213" cy="412393"/>
            </a:xfrm>
            <a:custGeom>
              <a:avLst/>
              <a:gdLst/>
              <a:ahLst/>
              <a:cxnLst/>
              <a:rect l="l" t="t" r="r" b="b"/>
              <a:pathLst>
                <a:path w="11495" h="10600" extrusionOk="0">
                  <a:moveTo>
                    <a:pt x="5744" y="1960"/>
                  </a:moveTo>
                  <a:cubicBezTo>
                    <a:pt x="6954" y="1960"/>
                    <a:pt x="8090" y="2620"/>
                    <a:pt x="8679" y="3702"/>
                  </a:cubicBezTo>
                  <a:lnTo>
                    <a:pt x="2437" y="4871"/>
                  </a:lnTo>
                  <a:cubicBezTo>
                    <a:pt x="2621" y="3444"/>
                    <a:pt x="3712" y="2284"/>
                    <a:pt x="5134" y="2015"/>
                  </a:cubicBezTo>
                  <a:cubicBezTo>
                    <a:pt x="5339" y="1977"/>
                    <a:pt x="5541" y="1960"/>
                    <a:pt x="5744" y="1960"/>
                  </a:cubicBezTo>
                  <a:close/>
                  <a:moveTo>
                    <a:pt x="9062" y="5724"/>
                  </a:moveTo>
                  <a:cubicBezTo>
                    <a:pt x="8874" y="7146"/>
                    <a:pt x="7785" y="8311"/>
                    <a:pt x="6363" y="8575"/>
                  </a:cubicBezTo>
                  <a:cubicBezTo>
                    <a:pt x="6158" y="8614"/>
                    <a:pt x="5953" y="8633"/>
                    <a:pt x="5749" y="8633"/>
                  </a:cubicBezTo>
                  <a:cubicBezTo>
                    <a:pt x="4544" y="8633"/>
                    <a:pt x="3406" y="7972"/>
                    <a:pt x="2821" y="6894"/>
                  </a:cubicBezTo>
                  <a:lnTo>
                    <a:pt x="9062" y="5724"/>
                  </a:lnTo>
                  <a:close/>
                  <a:moveTo>
                    <a:pt x="5757" y="0"/>
                  </a:moveTo>
                  <a:cubicBezTo>
                    <a:pt x="5433" y="0"/>
                    <a:pt x="5103" y="30"/>
                    <a:pt x="4772" y="93"/>
                  </a:cubicBezTo>
                  <a:cubicBezTo>
                    <a:pt x="1897" y="631"/>
                    <a:pt x="1" y="3401"/>
                    <a:pt x="539" y="6277"/>
                  </a:cubicBezTo>
                  <a:cubicBezTo>
                    <a:pt x="799" y="7658"/>
                    <a:pt x="1573" y="8814"/>
                    <a:pt x="2628" y="9583"/>
                  </a:cubicBezTo>
                  <a:cubicBezTo>
                    <a:pt x="3513" y="10229"/>
                    <a:pt x="4598" y="10600"/>
                    <a:pt x="5738" y="10600"/>
                  </a:cubicBezTo>
                  <a:cubicBezTo>
                    <a:pt x="6062" y="10600"/>
                    <a:pt x="6391" y="10570"/>
                    <a:pt x="6721" y="10507"/>
                  </a:cubicBezTo>
                  <a:cubicBezTo>
                    <a:pt x="9598" y="9964"/>
                    <a:pt x="11494" y="7194"/>
                    <a:pt x="10956" y="4321"/>
                  </a:cubicBezTo>
                  <a:cubicBezTo>
                    <a:pt x="10649" y="2694"/>
                    <a:pt x="9636" y="1384"/>
                    <a:pt x="8290" y="650"/>
                  </a:cubicBezTo>
                  <a:cubicBezTo>
                    <a:pt x="7528" y="233"/>
                    <a:pt x="6661" y="0"/>
                    <a:pt x="5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6" name="Google Shape;1686;p23"/>
            <p:cNvSpPr/>
            <p:nvPr/>
          </p:nvSpPr>
          <p:spPr>
            <a:xfrm>
              <a:off x="3009015" y="1710829"/>
              <a:ext cx="55362" cy="51082"/>
            </a:xfrm>
            <a:custGeom>
              <a:avLst/>
              <a:gdLst/>
              <a:ahLst/>
              <a:cxnLst/>
              <a:rect l="l" t="t" r="r" b="b"/>
              <a:pathLst>
                <a:path w="1423" h="1313" extrusionOk="0">
                  <a:moveTo>
                    <a:pt x="712" y="0"/>
                  </a:moveTo>
                  <a:cubicBezTo>
                    <a:pt x="671" y="0"/>
                    <a:pt x="630" y="4"/>
                    <a:pt x="589" y="12"/>
                  </a:cubicBezTo>
                  <a:cubicBezTo>
                    <a:pt x="236" y="79"/>
                    <a:pt x="0" y="422"/>
                    <a:pt x="65" y="777"/>
                  </a:cubicBezTo>
                  <a:cubicBezTo>
                    <a:pt x="124" y="1092"/>
                    <a:pt x="400" y="1313"/>
                    <a:pt x="708" y="1313"/>
                  </a:cubicBezTo>
                  <a:cubicBezTo>
                    <a:pt x="749" y="1313"/>
                    <a:pt x="790" y="1309"/>
                    <a:pt x="832" y="1301"/>
                  </a:cubicBezTo>
                  <a:cubicBezTo>
                    <a:pt x="1184" y="1232"/>
                    <a:pt x="1423" y="889"/>
                    <a:pt x="1353" y="536"/>
                  </a:cubicBezTo>
                  <a:cubicBezTo>
                    <a:pt x="1295" y="223"/>
                    <a:pt x="1020" y="0"/>
                    <a:pt x="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7" name="Google Shape;1687;p23"/>
            <p:cNvSpPr/>
            <p:nvPr/>
          </p:nvSpPr>
          <p:spPr>
            <a:xfrm>
              <a:off x="2984155" y="1549879"/>
              <a:ext cx="50304" cy="47036"/>
            </a:xfrm>
            <a:custGeom>
              <a:avLst/>
              <a:gdLst/>
              <a:ahLst/>
              <a:cxnLst/>
              <a:rect l="l" t="t" r="r" b="b"/>
              <a:pathLst>
                <a:path w="1293" h="1209" extrusionOk="0">
                  <a:moveTo>
                    <a:pt x="468" y="0"/>
                  </a:moveTo>
                  <a:cubicBezTo>
                    <a:pt x="434" y="0"/>
                    <a:pt x="401" y="20"/>
                    <a:pt x="387" y="57"/>
                  </a:cubicBezTo>
                  <a:lnTo>
                    <a:pt x="22" y="1090"/>
                  </a:lnTo>
                  <a:cubicBezTo>
                    <a:pt x="0" y="1147"/>
                    <a:pt x="47" y="1209"/>
                    <a:pt x="105" y="1209"/>
                  </a:cubicBezTo>
                  <a:cubicBezTo>
                    <a:pt x="110" y="1209"/>
                    <a:pt x="115" y="1208"/>
                    <a:pt x="120" y="1207"/>
                  </a:cubicBezTo>
                  <a:lnTo>
                    <a:pt x="1199" y="1005"/>
                  </a:lnTo>
                  <a:cubicBezTo>
                    <a:pt x="1263" y="993"/>
                    <a:pt x="1292" y="912"/>
                    <a:pt x="1249" y="862"/>
                  </a:cubicBezTo>
                  <a:lnTo>
                    <a:pt x="535" y="30"/>
                  </a:lnTo>
                  <a:cubicBezTo>
                    <a:pt x="516" y="10"/>
                    <a:pt x="492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8" name="Google Shape;1688;p23"/>
            <p:cNvSpPr/>
            <p:nvPr/>
          </p:nvSpPr>
          <p:spPr>
            <a:xfrm>
              <a:off x="3038855" y="1875281"/>
              <a:ext cx="50265" cy="46997"/>
            </a:xfrm>
            <a:custGeom>
              <a:avLst/>
              <a:gdLst/>
              <a:ahLst/>
              <a:cxnLst/>
              <a:rect l="l" t="t" r="r" b="b"/>
              <a:pathLst>
                <a:path w="1292" h="1208" extrusionOk="0">
                  <a:moveTo>
                    <a:pt x="1188" y="0"/>
                  </a:moveTo>
                  <a:cubicBezTo>
                    <a:pt x="1183" y="0"/>
                    <a:pt x="1178" y="1"/>
                    <a:pt x="1172" y="1"/>
                  </a:cubicBezTo>
                  <a:lnTo>
                    <a:pt x="93" y="204"/>
                  </a:lnTo>
                  <a:cubicBezTo>
                    <a:pt x="29" y="216"/>
                    <a:pt x="0" y="294"/>
                    <a:pt x="43" y="347"/>
                  </a:cubicBezTo>
                  <a:lnTo>
                    <a:pt x="189" y="516"/>
                  </a:lnTo>
                  <a:lnTo>
                    <a:pt x="756" y="1176"/>
                  </a:lnTo>
                  <a:cubicBezTo>
                    <a:pt x="773" y="1197"/>
                    <a:pt x="797" y="1207"/>
                    <a:pt x="821" y="1207"/>
                  </a:cubicBezTo>
                  <a:cubicBezTo>
                    <a:pt x="856" y="1207"/>
                    <a:pt x="891" y="1186"/>
                    <a:pt x="903" y="1150"/>
                  </a:cubicBezTo>
                  <a:lnTo>
                    <a:pt x="1237" y="199"/>
                  </a:lnTo>
                  <a:lnTo>
                    <a:pt x="1268" y="116"/>
                  </a:lnTo>
                  <a:cubicBezTo>
                    <a:pt x="1292" y="59"/>
                    <a:pt x="1246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9" name="Google Shape;1689;p23"/>
            <p:cNvSpPr/>
            <p:nvPr/>
          </p:nvSpPr>
          <p:spPr>
            <a:xfrm>
              <a:off x="3175451" y="1684374"/>
              <a:ext cx="48242" cy="48787"/>
            </a:xfrm>
            <a:custGeom>
              <a:avLst/>
              <a:gdLst/>
              <a:ahLst/>
              <a:cxnLst/>
              <a:rect l="l" t="t" r="r" b="b"/>
              <a:pathLst>
                <a:path w="1240" h="1254" extrusionOk="0">
                  <a:moveTo>
                    <a:pt x="97" y="1"/>
                  </a:moveTo>
                  <a:cubicBezTo>
                    <a:pt x="44" y="1"/>
                    <a:pt x="1" y="50"/>
                    <a:pt x="13" y="104"/>
                  </a:cubicBezTo>
                  <a:lnTo>
                    <a:pt x="215" y="1183"/>
                  </a:lnTo>
                  <a:cubicBezTo>
                    <a:pt x="223" y="1226"/>
                    <a:pt x="261" y="1253"/>
                    <a:pt x="302" y="1253"/>
                  </a:cubicBezTo>
                  <a:cubicBezTo>
                    <a:pt x="321" y="1253"/>
                    <a:pt x="341" y="1247"/>
                    <a:pt x="358" y="1233"/>
                  </a:cubicBezTo>
                  <a:lnTo>
                    <a:pt x="515" y="1099"/>
                  </a:lnTo>
                  <a:lnTo>
                    <a:pt x="1192" y="521"/>
                  </a:lnTo>
                  <a:cubicBezTo>
                    <a:pt x="1239" y="471"/>
                    <a:pt x="1223" y="387"/>
                    <a:pt x="1163" y="366"/>
                  </a:cubicBezTo>
                  <a:lnTo>
                    <a:pt x="391" y="99"/>
                  </a:lnTo>
                  <a:lnTo>
                    <a:pt x="127" y="6"/>
                  </a:lnTo>
                  <a:cubicBezTo>
                    <a:pt x="117" y="2"/>
                    <a:pt x="107" y="1"/>
                    <a:pt x="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0" name="Google Shape;1690;p23"/>
            <p:cNvSpPr/>
            <p:nvPr/>
          </p:nvSpPr>
          <p:spPr>
            <a:xfrm>
              <a:off x="2849699" y="1739308"/>
              <a:ext cx="48164" cy="48670"/>
            </a:xfrm>
            <a:custGeom>
              <a:avLst/>
              <a:gdLst/>
              <a:ahLst/>
              <a:cxnLst/>
              <a:rect l="l" t="t" r="r" b="b"/>
              <a:pathLst>
                <a:path w="1238" h="1251" extrusionOk="0">
                  <a:moveTo>
                    <a:pt x="937" y="1"/>
                  </a:moveTo>
                  <a:cubicBezTo>
                    <a:pt x="918" y="1"/>
                    <a:pt x="898" y="7"/>
                    <a:pt x="882" y="21"/>
                  </a:cubicBezTo>
                  <a:lnTo>
                    <a:pt x="51" y="733"/>
                  </a:lnTo>
                  <a:cubicBezTo>
                    <a:pt x="0" y="776"/>
                    <a:pt x="15" y="857"/>
                    <a:pt x="79" y="881"/>
                  </a:cubicBezTo>
                  <a:lnTo>
                    <a:pt x="1111" y="1245"/>
                  </a:lnTo>
                  <a:cubicBezTo>
                    <a:pt x="1121" y="1249"/>
                    <a:pt x="1131" y="1251"/>
                    <a:pt x="1141" y="1251"/>
                  </a:cubicBezTo>
                  <a:cubicBezTo>
                    <a:pt x="1193" y="1251"/>
                    <a:pt x="1237" y="1201"/>
                    <a:pt x="1227" y="1145"/>
                  </a:cubicBezTo>
                  <a:lnTo>
                    <a:pt x="1025" y="71"/>
                  </a:lnTo>
                  <a:cubicBezTo>
                    <a:pt x="1017" y="28"/>
                    <a:pt x="97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1" name="Google Shape;1691;p23"/>
            <p:cNvSpPr/>
            <p:nvPr/>
          </p:nvSpPr>
          <p:spPr>
            <a:xfrm>
              <a:off x="2843475" y="1729426"/>
              <a:ext cx="33225" cy="7781"/>
            </a:xfrm>
            <a:custGeom>
              <a:avLst/>
              <a:gdLst/>
              <a:ahLst/>
              <a:cxnLst/>
              <a:rect l="l" t="t" r="r" b="b"/>
              <a:pathLst>
                <a:path w="854" h="200" extrusionOk="0">
                  <a:moveTo>
                    <a:pt x="333" y="0"/>
                  </a:moveTo>
                  <a:cubicBezTo>
                    <a:pt x="177" y="0"/>
                    <a:pt x="43" y="20"/>
                    <a:pt x="27" y="77"/>
                  </a:cubicBezTo>
                  <a:cubicBezTo>
                    <a:pt x="1" y="172"/>
                    <a:pt x="202" y="199"/>
                    <a:pt x="407" y="199"/>
                  </a:cubicBezTo>
                  <a:cubicBezTo>
                    <a:pt x="553" y="199"/>
                    <a:pt x="700" y="185"/>
                    <a:pt x="768" y="173"/>
                  </a:cubicBezTo>
                  <a:cubicBezTo>
                    <a:pt x="801" y="165"/>
                    <a:pt x="830" y="161"/>
                    <a:pt x="842" y="122"/>
                  </a:cubicBezTo>
                  <a:cubicBezTo>
                    <a:pt x="854" y="89"/>
                    <a:pt x="835" y="58"/>
                    <a:pt x="799" y="49"/>
                  </a:cubicBezTo>
                  <a:cubicBezTo>
                    <a:pt x="707" y="25"/>
                    <a:pt x="507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2" name="Google Shape;1692;p23"/>
            <p:cNvSpPr/>
            <p:nvPr/>
          </p:nvSpPr>
          <p:spPr>
            <a:xfrm>
              <a:off x="2845887" y="1708651"/>
              <a:ext cx="32486" cy="8987"/>
            </a:xfrm>
            <a:custGeom>
              <a:avLst/>
              <a:gdLst/>
              <a:ahLst/>
              <a:cxnLst/>
              <a:rect l="l" t="t" r="r" b="b"/>
              <a:pathLst>
                <a:path w="835" h="231" extrusionOk="0">
                  <a:moveTo>
                    <a:pt x="152" y="1"/>
                  </a:moveTo>
                  <a:cubicBezTo>
                    <a:pt x="83" y="1"/>
                    <a:pt x="30" y="9"/>
                    <a:pt x="15" y="49"/>
                  </a:cubicBezTo>
                  <a:cubicBezTo>
                    <a:pt x="1" y="80"/>
                    <a:pt x="106" y="156"/>
                    <a:pt x="225" y="182"/>
                  </a:cubicBezTo>
                  <a:cubicBezTo>
                    <a:pt x="381" y="217"/>
                    <a:pt x="563" y="230"/>
                    <a:pt x="677" y="230"/>
                  </a:cubicBezTo>
                  <a:cubicBezTo>
                    <a:pt x="720" y="230"/>
                    <a:pt x="753" y="229"/>
                    <a:pt x="773" y="225"/>
                  </a:cubicBezTo>
                  <a:cubicBezTo>
                    <a:pt x="811" y="216"/>
                    <a:pt x="835" y="178"/>
                    <a:pt x="820" y="144"/>
                  </a:cubicBezTo>
                  <a:cubicBezTo>
                    <a:pt x="785" y="63"/>
                    <a:pt x="356" y="11"/>
                    <a:pt x="251" y="4"/>
                  </a:cubicBezTo>
                  <a:cubicBezTo>
                    <a:pt x="216" y="2"/>
                    <a:pt x="182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3" name="Google Shape;1693;p23"/>
            <p:cNvSpPr/>
            <p:nvPr/>
          </p:nvSpPr>
          <p:spPr>
            <a:xfrm>
              <a:off x="2849972" y="1687447"/>
              <a:ext cx="32408" cy="11633"/>
            </a:xfrm>
            <a:custGeom>
              <a:avLst/>
              <a:gdLst/>
              <a:ahLst/>
              <a:cxnLst/>
              <a:rect l="l" t="t" r="r" b="b"/>
              <a:pathLst>
                <a:path w="833" h="299" extrusionOk="0">
                  <a:moveTo>
                    <a:pt x="116" y="0"/>
                  </a:moveTo>
                  <a:cubicBezTo>
                    <a:pt x="65" y="0"/>
                    <a:pt x="29" y="10"/>
                    <a:pt x="17" y="34"/>
                  </a:cubicBezTo>
                  <a:cubicBezTo>
                    <a:pt x="1" y="68"/>
                    <a:pt x="13" y="106"/>
                    <a:pt x="41" y="125"/>
                  </a:cubicBezTo>
                  <a:cubicBezTo>
                    <a:pt x="217" y="222"/>
                    <a:pt x="544" y="296"/>
                    <a:pt x="746" y="299"/>
                  </a:cubicBezTo>
                  <a:cubicBezTo>
                    <a:pt x="748" y="299"/>
                    <a:pt x="750" y="299"/>
                    <a:pt x="751" y="299"/>
                  </a:cubicBezTo>
                  <a:cubicBezTo>
                    <a:pt x="814" y="299"/>
                    <a:pt x="833" y="214"/>
                    <a:pt x="775" y="184"/>
                  </a:cubicBezTo>
                  <a:cubicBezTo>
                    <a:pt x="672" y="130"/>
                    <a:pt x="29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23"/>
            <p:cNvSpPr/>
            <p:nvPr/>
          </p:nvSpPr>
          <p:spPr>
            <a:xfrm>
              <a:off x="2855924" y="1666750"/>
              <a:ext cx="31435" cy="14434"/>
            </a:xfrm>
            <a:custGeom>
              <a:avLst/>
              <a:gdLst/>
              <a:ahLst/>
              <a:cxnLst/>
              <a:rect l="l" t="t" r="r" b="b"/>
              <a:pathLst>
                <a:path w="808" h="371" extrusionOk="0">
                  <a:moveTo>
                    <a:pt x="86" y="1"/>
                  </a:moveTo>
                  <a:cubicBezTo>
                    <a:pt x="30" y="1"/>
                    <a:pt x="1" y="80"/>
                    <a:pt x="52" y="116"/>
                  </a:cubicBezTo>
                  <a:cubicBezTo>
                    <a:pt x="115" y="162"/>
                    <a:pt x="546" y="370"/>
                    <a:pt x="724" y="370"/>
                  </a:cubicBezTo>
                  <a:cubicBezTo>
                    <a:pt x="777" y="370"/>
                    <a:pt x="808" y="352"/>
                    <a:pt x="800" y="307"/>
                  </a:cubicBezTo>
                  <a:cubicBezTo>
                    <a:pt x="789" y="242"/>
                    <a:pt x="507" y="126"/>
                    <a:pt x="448" y="99"/>
                  </a:cubicBezTo>
                  <a:cubicBezTo>
                    <a:pt x="341" y="56"/>
                    <a:pt x="207" y="16"/>
                    <a:pt x="95" y="2"/>
                  </a:cubicBezTo>
                  <a:cubicBezTo>
                    <a:pt x="92" y="1"/>
                    <a:pt x="89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23"/>
            <p:cNvSpPr/>
            <p:nvPr/>
          </p:nvSpPr>
          <p:spPr>
            <a:xfrm>
              <a:off x="2864950" y="1646986"/>
              <a:ext cx="30735" cy="17468"/>
            </a:xfrm>
            <a:custGeom>
              <a:avLst/>
              <a:gdLst/>
              <a:ahLst/>
              <a:cxnLst/>
              <a:rect l="l" t="t" r="r" b="b"/>
              <a:pathLst>
                <a:path w="790" h="449" extrusionOk="0">
                  <a:moveTo>
                    <a:pt x="85" y="1"/>
                  </a:moveTo>
                  <a:cubicBezTo>
                    <a:pt x="32" y="1"/>
                    <a:pt x="0" y="74"/>
                    <a:pt x="44" y="112"/>
                  </a:cubicBezTo>
                  <a:cubicBezTo>
                    <a:pt x="180" y="238"/>
                    <a:pt x="478" y="393"/>
                    <a:pt x="690" y="445"/>
                  </a:cubicBezTo>
                  <a:cubicBezTo>
                    <a:pt x="696" y="447"/>
                    <a:pt x="702" y="448"/>
                    <a:pt x="708" y="448"/>
                  </a:cubicBezTo>
                  <a:cubicBezTo>
                    <a:pt x="760" y="448"/>
                    <a:pt x="789" y="379"/>
                    <a:pt x="742" y="338"/>
                  </a:cubicBezTo>
                  <a:cubicBezTo>
                    <a:pt x="592" y="207"/>
                    <a:pt x="299" y="4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23"/>
            <p:cNvSpPr/>
            <p:nvPr/>
          </p:nvSpPr>
          <p:spPr>
            <a:xfrm>
              <a:off x="2876116" y="1628273"/>
              <a:ext cx="29957" cy="19803"/>
            </a:xfrm>
            <a:custGeom>
              <a:avLst/>
              <a:gdLst/>
              <a:ahLst/>
              <a:cxnLst/>
              <a:rect l="l" t="t" r="r" b="b"/>
              <a:pathLst>
                <a:path w="770" h="509" extrusionOk="0">
                  <a:moveTo>
                    <a:pt x="86" y="1"/>
                  </a:moveTo>
                  <a:cubicBezTo>
                    <a:pt x="35" y="1"/>
                    <a:pt x="1" y="63"/>
                    <a:pt x="39" y="109"/>
                  </a:cubicBezTo>
                  <a:cubicBezTo>
                    <a:pt x="101" y="185"/>
                    <a:pt x="527" y="509"/>
                    <a:pt x="669" y="509"/>
                  </a:cubicBezTo>
                  <a:cubicBezTo>
                    <a:pt x="684" y="509"/>
                    <a:pt x="695" y="505"/>
                    <a:pt x="703" y="498"/>
                  </a:cubicBezTo>
                  <a:cubicBezTo>
                    <a:pt x="770" y="438"/>
                    <a:pt x="658" y="359"/>
                    <a:pt x="572" y="288"/>
                  </a:cubicBezTo>
                  <a:cubicBezTo>
                    <a:pt x="448" y="183"/>
                    <a:pt x="260" y="54"/>
                    <a:pt x="108" y="4"/>
                  </a:cubicBezTo>
                  <a:cubicBezTo>
                    <a:pt x="100" y="2"/>
                    <a:pt x="9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7" name="Google Shape;1697;p23"/>
            <p:cNvSpPr/>
            <p:nvPr/>
          </p:nvSpPr>
          <p:spPr>
            <a:xfrm>
              <a:off x="2889305" y="1611038"/>
              <a:ext cx="28089" cy="22370"/>
            </a:xfrm>
            <a:custGeom>
              <a:avLst/>
              <a:gdLst/>
              <a:ahLst/>
              <a:cxnLst/>
              <a:rect l="l" t="t" r="r" b="b"/>
              <a:pathLst>
                <a:path w="722" h="575" extrusionOk="0">
                  <a:moveTo>
                    <a:pt x="87" y="1"/>
                  </a:moveTo>
                  <a:cubicBezTo>
                    <a:pt x="40" y="1"/>
                    <a:pt x="1" y="55"/>
                    <a:pt x="33" y="100"/>
                  </a:cubicBezTo>
                  <a:cubicBezTo>
                    <a:pt x="93" y="191"/>
                    <a:pt x="496" y="575"/>
                    <a:pt x="627" y="575"/>
                  </a:cubicBezTo>
                  <a:cubicBezTo>
                    <a:pt x="636" y="575"/>
                    <a:pt x="644" y="573"/>
                    <a:pt x="650" y="569"/>
                  </a:cubicBezTo>
                  <a:cubicBezTo>
                    <a:pt x="721" y="521"/>
                    <a:pt x="633" y="433"/>
                    <a:pt x="543" y="343"/>
                  </a:cubicBezTo>
                  <a:cubicBezTo>
                    <a:pt x="433" y="226"/>
                    <a:pt x="259" y="78"/>
                    <a:pt x="114" y="7"/>
                  </a:cubicBezTo>
                  <a:cubicBezTo>
                    <a:pt x="105" y="3"/>
                    <a:pt x="96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8" name="Google Shape;1698;p23"/>
            <p:cNvSpPr/>
            <p:nvPr/>
          </p:nvSpPr>
          <p:spPr>
            <a:xfrm>
              <a:off x="2904516" y="1595515"/>
              <a:ext cx="26572" cy="24705"/>
            </a:xfrm>
            <a:custGeom>
              <a:avLst/>
              <a:gdLst/>
              <a:ahLst/>
              <a:cxnLst/>
              <a:rect l="l" t="t" r="r" b="b"/>
              <a:pathLst>
                <a:path w="683" h="635" extrusionOk="0">
                  <a:moveTo>
                    <a:pt x="81" y="1"/>
                  </a:moveTo>
                  <a:cubicBezTo>
                    <a:pt x="37" y="1"/>
                    <a:pt x="0" y="50"/>
                    <a:pt x="23" y="96"/>
                  </a:cubicBezTo>
                  <a:cubicBezTo>
                    <a:pt x="78" y="194"/>
                    <a:pt x="166" y="301"/>
                    <a:pt x="245" y="384"/>
                  </a:cubicBezTo>
                  <a:cubicBezTo>
                    <a:pt x="289" y="431"/>
                    <a:pt x="488" y="635"/>
                    <a:pt x="561" y="635"/>
                  </a:cubicBezTo>
                  <a:cubicBezTo>
                    <a:pt x="563" y="635"/>
                    <a:pt x="564" y="635"/>
                    <a:pt x="566" y="634"/>
                  </a:cubicBezTo>
                  <a:cubicBezTo>
                    <a:pt x="683" y="613"/>
                    <a:pt x="554" y="458"/>
                    <a:pt x="504" y="391"/>
                  </a:cubicBezTo>
                  <a:cubicBezTo>
                    <a:pt x="409" y="263"/>
                    <a:pt x="249" y="94"/>
                    <a:pt x="114" y="10"/>
                  </a:cubicBezTo>
                  <a:cubicBezTo>
                    <a:pt x="103" y="4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23"/>
            <p:cNvSpPr/>
            <p:nvPr/>
          </p:nvSpPr>
          <p:spPr>
            <a:xfrm>
              <a:off x="2921362" y="1581509"/>
              <a:ext cx="22020" cy="26844"/>
            </a:xfrm>
            <a:custGeom>
              <a:avLst/>
              <a:gdLst/>
              <a:ahLst/>
              <a:cxnLst/>
              <a:rect l="l" t="t" r="r" b="b"/>
              <a:pathLst>
                <a:path w="566" h="690" extrusionOk="0">
                  <a:moveTo>
                    <a:pt x="82" y="0"/>
                  </a:moveTo>
                  <a:cubicBezTo>
                    <a:pt x="40" y="0"/>
                    <a:pt x="1" y="44"/>
                    <a:pt x="19" y="87"/>
                  </a:cubicBezTo>
                  <a:cubicBezTo>
                    <a:pt x="88" y="275"/>
                    <a:pt x="293" y="539"/>
                    <a:pt x="448" y="673"/>
                  </a:cubicBezTo>
                  <a:cubicBezTo>
                    <a:pt x="461" y="685"/>
                    <a:pt x="476" y="690"/>
                    <a:pt x="490" y="690"/>
                  </a:cubicBezTo>
                  <a:cubicBezTo>
                    <a:pt x="531" y="690"/>
                    <a:pt x="565" y="648"/>
                    <a:pt x="548" y="604"/>
                  </a:cubicBezTo>
                  <a:cubicBezTo>
                    <a:pt x="526" y="554"/>
                    <a:pt x="429" y="382"/>
                    <a:pt x="364" y="289"/>
                  </a:cubicBezTo>
                  <a:cubicBezTo>
                    <a:pt x="300" y="196"/>
                    <a:pt x="210" y="87"/>
                    <a:pt x="121" y="15"/>
                  </a:cubicBezTo>
                  <a:cubicBezTo>
                    <a:pt x="109" y="5"/>
                    <a:pt x="95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23"/>
            <p:cNvSpPr/>
            <p:nvPr/>
          </p:nvSpPr>
          <p:spPr>
            <a:xfrm>
              <a:off x="2939764" y="1569799"/>
              <a:ext cx="19141" cy="28517"/>
            </a:xfrm>
            <a:custGeom>
              <a:avLst/>
              <a:gdLst/>
              <a:ahLst/>
              <a:cxnLst/>
              <a:rect l="l" t="t" r="r" b="b"/>
              <a:pathLst>
                <a:path w="492" h="733" extrusionOk="0">
                  <a:moveTo>
                    <a:pt x="79" y="1"/>
                  </a:moveTo>
                  <a:cubicBezTo>
                    <a:pt x="40" y="1"/>
                    <a:pt x="0" y="37"/>
                    <a:pt x="10" y="81"/>
                  </a:cubicBezTo>
                  <a:cubicBezTo>
                    <a:pt x="65" y="278"/>
                    <a:pt x="237" y="567"/>
                    <a:pt x="375" y="712"/>
                  </a:cubicBezTo>
                  <a:cubicBezTo>
                    <a:pt x="389" y="726"/>
                    <a:pt x="405" y="733"/>
                    <a:pt x="421" y="733"/>
                  </a:cubicBezTo>
                  <a:cubicBezTo>
                    <a:pt x="458" y="733"/>
                    <a:pt x="491" y="699"/>
                    <a:pt x="480" y="652"/>
                  </a:cubicBezTo>
                  <a:cubicBezTo>
                    <a:pt x="463" y="602"/>
                    <a:pt x="444" y="545"/>
                    <a:pt x="413" y="481"/>
                  </a:cubicBezTo>
                  <a:cubicBezTo>
                    <a:pt x="389" y="426"/>
                    <a:pt x="363" y="374"/>
                    <a:pt x="332" y="319"/>
                  </a:cubicBezTo>
                  <a:cubicBezTo>
                    <a:pt x="277" y="216"/>
                    <a:pt x="201" y="102"/>
                    <a:pt x="122" y="19"/>
                  </a:cubicBezTo>
                  <a:cubicBezTo>
                    <a:pt x="110" y="6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23"/>
            <p:cNvSpPr/>
            <p:nvPr/>
          </p:nvSpPr>
          <p:spPr>
            <a:xfrm>
              <a:off x="2959528" y="1560072"/>
              <a:ext cx="15718" cy="29918"/>
            </a:xfrm>
            <a:custGeom>
              <a:avLst/>
              <a:gdLst/>
              <a:ahLst/>
              <a:cxnLst/>
              <a:rect l="l" t="t" r="r" b="b"/>
              <a:pathLst>
                <a:path w="404" h="769" extrusionOk="0">
                  <a:moveTo>
                    <a:pt x="73" y="0"/>
                  </a:moveTo>
                  <a:cubicBezTo>
                    <a:pt x="37" y="0"/>
                    <a:pt x="0" y="32"/>
                    <a:pt x="5" y="76"/>
                  </a:cubicBezTo>
                  <a:cubicBezTo>
                    <a:pt x="36" y="278"/>
                    <a:pt x="177" y="583"/>
                    <a:pt x="291" y="743"/>
                  </a:cubicBezTo>
                  <a:cubicBezTo>
                    <a:pt x="305" y="761"/>
                    <a:pt x="322" y="769"/>
                    <a:pt x="339" y="769"/>
                  </a:cubicBezTo>
                  <a:cubicBezTo>
                    <a:pt x="373" y="769"/>
                    <a:pt x="404" y="738"/>
                    <a:pt x="396" y="695"/>
                  </a:cubicBezTo>
                  <a:cubicBezTo>
                    <a:pt x="389" y="640"/>
                    <a:pt x="372" y="583"/>
                    <a:pt x="353" y="516"/>
                  </a:cubicBezTo>
                  <a:cubicBezTo>
                    <a:pt x="334" y="462"/>
                    <a:pt x="317" y="404"/>
                    <a:pt x="293" y="345"/>
                  </a:cubicBezTo>
                  <a:cubicBezTo>
                    <a:pt x="248" y="238"/>
                    <a:pt x="189" y="114"/>
                    <a:pt x="119" y="23"/>
                  </a:cubicBezTo>
                  <a:cubicBezTo>
                    <a:pt x="107" y="7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2" name="Google Shape;1702;p23"/>
            <p:cNvSpPr/>
            <p:nvPr/>
          </p:nvSpPr>
          <p:spPr>
            <a:xfrm>
              <a:off x="3184360" y="1661965"/>
              <a:ext cx="31630" cy="15173"/>
            </a:xfrm>
            <a:custGeom>
              <a:avLst/>
              <a:gdLst/>
              <a:ahLst/>
              <a:cxnLst/>
              <a:rect l="l" t="t" r="r" b="b"/>
              <a:pathLst>
                <a:path w="813" h="390" extrusionOk="0">
                  <a:moveTo>
                    <a:pt x="720" y="0"/>
                  </a:moveTo>
                  <a:cubicBezTo>
                    <a:pt x="717" y="0"/>
                    <a:pt x="713" y="0"/>
                    <a:pt x="710" y="1"/>
                  </a:cubicBezTo>
                  <a:cubicBezTo>
                    <a:pt x="655" y="10"/>
                    <a:pt x="601" y="22"/>
                    <a:pt x="532" y="46"/>
                  </a:cubicBezTo>
                  <a:cubicBezTo>
                    <a:pt x="374" y="94"/>
                    <a:pt x="167" y="191"/>
                    <a:pt x="41" y="284"/>
                  </a:cubicBezTo>
                  <a:cubicBezTo>
                    <a:pt x="2" y="312"/>
                    <a:pt x="0" y="389"/>
                    <a:pt x="85" y="389"/>
                  </a:cubicBezTo>
                  <a:cubicBezTo>
                    <a:pt x="94" y="389"/>
                    <a:pt x="104" y="388"/>
                    <a:pt x="115" y="387"/>
                  </a:cubicBezTo>
                  <a:cubicBezTo>
                    <a:pt x="308" y="351"/>
                    <a:pt x="603" y="239"/>
                    <a:pt x="760" y="120"/>
                  </a:cubicBezTo>
                  <a:cubicBezTo>
                    <a:pt x="812" y="84"/>
                    <a:pt x="778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3" name="Google Shape;1703;p23"/>
            <p:cNvSpPr/>
            <p:nvPr/>
          </p:nvSpPr>
          <p:spPr>
            <a:xfrm>
              <a:off x="3176385" y="1642356"/>
              <a:ext cx="30035" cy="17896"/>
            </a:xfrm>
            <a:custGeom>
              <a:avLst/>
              <a:gdLst/>
              <a:ahLst/>
              <a:cxnLst/>
              <a:rect l="l" t="t" r="r" b="b"/>
              <a:pathLst>
                <a:path w="772" h="460" extrusionOk="0">
                  <a:moveTo>
                    <a:pt x="680" y="1"/>
                  </a:moveTo>
                  <a:cubicBezTo>
                    <a:pt x="675" y="1"/>
                    <a:pt x="670" y="1"/>
                    <a:pt x="665" y="2"/>
                  </a:cubicBezTo>
                  <a:cubicBezTo>
                    <a:pt x="610" y="16"/>
                    <a:pt x="558" y="36"/>
                    <a:pt x="491" y="64"/>
                  </a:cubicBezTo>
                  <a:cubicBezTo>
                    <a:pt x="439" y="93"/>
                    <a:pt x="389" y="119"/>
                    <a:pt x="329" y="152"/>
                  </a:cubicBezTo>
                  <a:cubicBezTo>
                    <a:pt x="229" y="207"/>
                    <a:pt x="115" y="286"/>
                    <a:pt x="31" y="362"/>
                  </a:cubicBezTo>
                  <a:cubicBezTo>
                    <a:pt x="1" y="390"/>
                    <a:pt x="3" y="438"/>
                    <a:pt x="39" y="455"/>
                  </a:cubicBezTo>
                  <a:cubicBezTo>
                    <a:pt x="44" y="458"/>
                    <a:pt x="52" y="459"/>
                    <a:pt x="62" y="459"/>
                  </a:cubicBezTo>
                  <a:cubicBezTo>
                    <a:pt x="176" y="459"/>
                    <a:pt x="565" y="270"/>
                    <a:pt x="727" y="117"/>
                  </a:cubicBezTo>
                  <a:cubicBezTo>
                    <a:pt x="771" y="75"/>
                    <a:pt x="736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4" name="Google Shape;1704;p23"/>
            <p:cNvSpPr/>
            <p:nvPr/>
          </p:nvSpPr>
          <p:spPr>
            <a:xfrm>
              <a:off x="3166581" y="1623799"/>
              <a:ext cx="28167" cy="20697"/>
            </a:xfrm>
            <a:custGeom>
              <a:avLst/>
              <a:gdLst/>
              <a:ahLst/>
              <a:cxnLst/>
              <a:rect l="l" t="t" r="r" b="b"/>
              <a:pathLst>
                <a:path w="724" h="532" extrusionOk="0">
                  <a:moveTo>
                    <a:pt x="635" y="1"/>
                  </a:moveTo>
                  <a:cubicBezTo>
                    <a:pt x="628" y="1"/>
                    <a:pt x="620" y="2"/>
                    <a:pt x="612" y="5"/>
                  </a:cubicBezTo>
                  <a:cubicBezTo>
                    <a:pt x="505" y="48"/>
                    <a:pt x="391" y="124"/>
                    <a:pt x="298" y="191"/>
                  </a:cubicBezTo>
                  <a:cubicBezTo>
                    <a:pt x="248" y="231"/>
                    <a:pt x="98" y="355"/>
                    <a:pt x="26" y="439"/>
                  </a:cubicBezTo>
                  <a:cubicBezTo>
                    <a:pt x="0" y="467"/>
                    <a:pt x="10" y="515"/>
                    <a:pt x="45" y="529"/>
                  </a:cubicBezTo>
                  <a:cubicBezTo>
                    <a:pt x="49" y="531"/>
                    <a:pt x="54" y="532"/>
                    <a:pt x="59" y="532"/>
                  </a:cubicBezTo>
                  <a:cubicBezTo>
                    <a:pt x="156" y="532"/>
                    <a:pt x="533" y="297"/>
                    <a:pt x="688" y="112"/>
                  </a:cubicBezTo>
                  <a:cubicBezTo>
                    <a:pt x="724" y="68"/>
                    <a:pt x="688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5" name="Google Shape;1705;p23"/>
            <p:cNvSpPr/>
            <p:nvPr/>
          </p:nvSpPr>
          <p:spPr>
            <a:xfrm>
              <a:off x="3154715" y="1607147"/>
              <a:ext cx="26183" cy="22954"/>
            </a:xfrm>
            <a:custGeom>
              <a:avLst/>
              <a:gdLst/>
              <a:ahLst/>
              <a:cxnLst/>
              <a:rect l="l" t="t" r="r" b="b"/>
              <a:pathLst>
                <a:path w="673" h="590" extrusionOk="0">
                  <a:moveTo>
                    <a:pt x="588" y="1"/>
                  </a:moveTo>
                  <a:cubicBezTo>
                    <a:pt x="578" y="1"/>
                    <a:pt x="568" y="3"/>
                    <a:pt x="558" y="9"/>
                  </a:cubicBezTo>
                  <a:cubicBezTo>
                    <a:pt x="457" y="62"/>
                    <a:pt x="350" y="152"/>
                    <a:pt x="267" y="228"/>
                  </a:cubicBezTo>
                  <a:cubicBezTo>
                    <a:pt x="219" y="274"/>
                    <a:pt x="88" y="407"/>
                    <a:pt x="24" y="500"/>
                  </a:cubicBezTo>
                  <a:cubicBezTo>
                    <a:pt x="0" y="533"/>
                    <a:pt x="17" y="576"/>
                    <a:pt x="55" y="588"/>
                  </a:cubicBezTo>
                  <a:cubicBezTo>
                    <a:pt x="58" y="589"/>
                    <a:pt x="61" y="589"/>
                    <a:pt x="65" y="589"/>
                  </a:cubicBezTo>
                  <a:cubicBezTo>
                    <a:pt x="138" y="589"/>
                    <a:pt x="352" y="412"/>
                    <a:pt x="398" y="369"/>
                  </a:cubicBezTo>
                  <a:cubicBezTo>
                    <a:pt x="484" y="295"/>
                    <a:pt x="581" y="195"/>
                    <a:pt x="643" y="100"/>
                  </a:cubicBezTo>
                  <a:cubicBezTo>
                    <a:pt x="673" y="57"/>
                    <a:pt x="634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6" name="Google Shape;1706;p23"/>
            <p:cNvSpPr/>
            <p:nvPr/>
          </p:nvSpPr>
          <p:spPr>
            <a:xfrm>
              <a:off x="3141720" y="1591819"/>
              <a:ext cx="25444" cy="25327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529" y="1"/>
                  </a:moveTo>
                  <a:cubicBezTo>
                    <a:pt x="474" y="1"/>
                    <a:pt x="405" y="73"/>
                    <a:pt x="346" y="132"/>
                  </a:cubicBezTo>
                  <a:cubicBezTo>
                    <a:pt x="308" y="170"/>
                    <a:pt x="267" y="213"/>
                    <a:pt x="225" y="265"/>
                  </a:cubicBezTo>
                  <a:cubicBezTo>
                    <a:pt x="153" y="351"/>
                    <a:pt x="67" y="465"/>
                    <a:pt x="17" y="565"/>
                  </a:cubicBezTo>
                  <a:cubicBezTo>
                    <a:pt x="10" y="584"/>
                    <a:pt x="1" y="601"/>
                    <a:pt x="17" y="625"/>
                  </a:cubicBezTo>
                  <a:cubicBezTo>
                    <a:pt x="27" y="640"/>
                    <a:pt x="44" y="651"/>
                    <a:pt x="63" y="651"/>
                  </a:cubicBezTo>
                  <a:cubicBezTo>
                    <a:pt x="67" y="651"/>
                    <a:pt x="72" y="650"/>
                    <a:pt x="77" y="648"/>
                  </a:cubicBezTo>
                  <a:cubicBezTo>
                    <a:pt x="160" y="634"/>
                    <a:pt x="653" y="134"/>
                    <a:pt x="579" y="29"/>
                  </a:cubicBezTo>
                  <a:cubicBezTo>
                    <a:pt x="565" y="9"/>
                    <a:pt x="54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7" name="Google Shape;1707;p23"/>
            <p:cNvSpPr/>
            <p:nvPr/>
          </p:nvSpPr>
          <p:spPr>
            <a:xfrm>
              <a:off x="3126859" y="1578474"/>
              <a:ext cx="27233" cy="27195"/>
            </a:xfrm>
            <a:custGeom>
              <a:avLst/>
              <a:gdLst/>
              <a:ahLst/>
              <a:cxnLst/>
              <a:rect l="l" t="t" r="r" b="b"/>
              <a:pathLst>
                <a:path w="700" h="699" extrusionOk="0">
                  <a:moveTo>
                    <a:pt x="469" y="0"/>
                  </a:moveTo>
                  <a:cubicBezTo>
                    <a:pt x="372" y="0"/>
                    <a:pt x="148" y="359"/>
                    <a:pt x="97" y="451"/>
                  </a:cubicBezTo>
                  <a:cubicBezTo>
                    <a:pt x="61" y="513"/>
                    <a:pt x="32" y="584"/>
                    <a:pt x="21" y="615"/>
                  </a:cubicBezTo>
                  <a:cubicBezTo>
                    <a:pt x="0" y="660"/>
                    <a:pt x="38" y="699"/>
                    <a:pt x="76" y="699"/>
                  </a:cubicBezTo>
                  <a:cubicBezTo>
                    <a:pt x="78" y="699"/>
                    <a:pt x="80" y="699"/>
                    <a:pt x="82" y="698"/>
                  </a:cubicBezTo>
                  <a:cubicBezTo>
                    <a:pt x="161" y="682"/>
                    <a:pt x="699" y="20"/>
                    <a:pt x="473" y="0"/>
                  </a:cubicBezTo>
                  <a:cubicBezTo>
                    <a:pt x="472" y="0"/>
                    <a:pt x="471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8" name="Google Shape;1708;p23"/>
            <p:cNvSpPr/>
            <p:nvPr/>
          </p:nvSpPr>
          <p:spPr>
            <a:xfrm>
              <a:off x="3111530" y="1567270"/>
              <a:ext cx="20036" cy="28751"/>
            </a:xfrm>
            <a:custGeom>
              <a:avLst/>
              <a:gdLst/>
              <a:ahLst/>
              <a:cxnLst/>
              <a:rect l="l" t="t" r="r" b="b"/>
              <a:pathLst>
                <a:path w="515" h="739" extrusionOk="0">
                  <a:moveTo>
                    <a:pt x="390" y="0"/>
                  </a:moveTo>
                  <a:cubicBezTo>
                    <a:pt x="331" y="0"/>
                    <a:pt x="275" y="94"/>
                    <a:pt x="229" y="169"/>
                  </a:cubicBezTo>
                  <a:cubicBezTo>
                    <a:pt x="167" y="267"/>
                    <a:pt x="105" y="391"/>
                    <a:pt x="67" y="491"/>
                  </a:cubicBezTo>
                  <a:cubicBezTo>
                    <a:pt x="38" y="558"/>
                    <a:pt x="19" y="612"/>
                    <a:pt x="7" y="665"/>
                  </a:cubicBezTo>
                  <a:cubicBezTo>
                    <a:pt x="0" y="689"/>
                    <a:pt x="7" y="708"/>
                    <a:pt x="24" y="724"/>
                  </a:cubicBezTo>
                  <a:cubicBezTo>
                    <a:pt x="34" y="734"/>
                    <a:pt x="44" y="739"/>
                    <a:pt x="55" y="739"/>
                  </a:cubicBezTo>
                  <a:cubicBezTo>
                    <a:pt x="105" y="739"/>
                    <a:pt x="164" y="648"/>
                    <a:pt x="214" y="572"/>
                  </a:cubicBezTo>
                  <a:cubicBezTo>
                    <a:pt x="276" y="481"/>
                    <a:pt x="515" y="88"/>
                    <a:pt x="431" y="17"/>
                  </a:cubicBezTo>
                  <a:cubicBezTo>
                    <a:pt x="417" y="5"/>
                    <a:pt x="403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9" name="Google Shape;1709;p23"/>
            <p:cNvSpPr/>
            <p:nvPr/>
          </p:nvSpPr>
          <p:spPr>
            <a:xfrm>
              <a:off x="3094490" y="1558244"/>
              <a:ext cx="15212" cy="29957"/>
            </a:xfrm>
            <a:custGeom>
              <a:avLst/>
              <a:gdLst/>
              <a:ahLst/>
              <a:cxnLst/>
              <a:rect l="l" t="t" r="r" b="b"/>
              <a:pathLst>
                <a:path w="391" h="770" extrusionOk="0">
                  <a:moveTo>
                    <a:pt x="317" y="1"/>
                  </a:moveTo>
                  <a:cubicBezTo>
                    <a:pt x="298" y="1"/>
                    <a:pt x="279" y="9"/>
                    <a:pt x="267" y="27"/>
                  </a:cubicBezTo>
                  <a:cubicBezTo>
                    <a:pt x="147" y="189"/>
                    <a:pt x="33" y="509"/>
                    <a:pt x="7" y="706"/>
                  </a:cubicBezTo>
                  <a:cubicBezTo>
                    <a:pt x="0" y="733"/>
                    <a:pt x="32" y="770"/>
                    <a:pt x="67" y="770"/>
                  </a:cubicBezTo>
                  <a:cubicBezTo>
                    <a:pt x="82" y="770"/>
                    <a:pt x="98" y="763"/>
                    <a:pt x="112" y="744"/>
                  </a:cubicBezTo>
                  <a:cubicBezTo>
                    <a:pt x="224" y="582"/>
                    <a:pt x="357" y="273"/>
                    <a:pt x="386" y="75"/>
                  </a:cubicBezTo>
                  <a:cubicBezTo>
                    <a:pt x="390" y="31"/>
                    <a:pt x="35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0" name="Google Shape;1710;p23"/>
            <p:cNvSpPr/>
            <p:nvPr/>
          </p:nvSpPr>
          <p:spPr>
            <a:xfrm>
              <a:off x="3074804" y="1551319"/>
              <a:ext cx="16457" cy="31085"/>
            </a:xfrm>
            <a:custGeom>
              <a:avLst/>
              <a:gdLst/>
              <a:ahLst/>
              <a:cxnLst/>
              <a:rect l="l" t="t" r="r" b="b"/>
              <a:pathLst>
                <a:path w="423" h="799" extrusionOk="0">
                  <a:moveTo>
                    <a:pt x="294" y="0"/>
                  </a:moveTo>
                  <a:cubicBezTo>
                    <a:pt x="228" y="0"/>
                    <a:pt x="192" y="114"/>
                    <a:pt x="160" y="205"/>
                  </a:cubicBezTo>
                  <a:cubicBezTo>
                    <a:pt x="129" y="294"/>
                    <a:pt x="1" y="746"/>
                    <a:pt x="86" y="791"/>
                  </a:cubicBezTo>
                  <a:cubicBezTo>
                    <a:pt x="96" y="796"/>
                    <a:pt x="104" y="798"/>
                    <a:pt x="113" y="798"/>
                  </a:cubicBezTo>
                  <a:cubicBezTo>
                    <a:pt x="175" y="798"/>
                    <a:pt x="212" y="674"/>
                    <a:pt x="241" y="598"/>
                  </a:cubicBezTo>
                  <a:cubicBezTo>
                    <a:pt x="279" y="491"/>
                    <a:pt x="422" y="55"/>
                    <a:pt x="325" y="8"/>
                  </a:cubicBezTo>
                  <a:cubicBezTo>
                    <a:pt x="314" y="3"/>
                    <a:pt x="304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1" name="Google Shape;1711;p23"/>
            <p:cNvSpPr/>
            <p:nvPr/>
          </p:nvSpPr>
          <p:spPr>
            <a:xfrm>
              <a:off x="3058152" y="1546922"/>
              <a:ext cx="12527" cy="31630"/>
            </a:xfrm>
            <a:custGeom>
              <a:avLst/>
              <a:gdLst/>
              <a:ahLst/>
              <a:cxnLst/>
              <a:rect l="l" t="t" r="r" b="b"/>
              <a:pathLst>
                <a:path w="322" h="813" extrusionOk="0">
                  <a:moveTo>
                    <a:pt x="180" y="0"/>
                  </a:moveTo>
                  <a:cubicBezTo>
                    <a:pt x="57" y="0"/>
                    <a:pt x="16" y="456"/>
                    <a:pt x="14" y="573"/>
                  </a:cubicBezTo>
                  <a:cubicBezTo>
                    <a:pt x="10" y="697"/>
                    <a:pt x="1" y="813"/>
                    <a:pt x="73" y="813"/>
                  </a:cubicBezTo>
                  <a:cubicBezTo>
                    <a:pt x="77" y="813"/>
                    <a:pt x="81" y="812"/>
                    <a:pt x="86" y="811"/>
                  </a:cubicBezTo>
                  <a:cubicBezTo>
                    <a:pt x="107" y="807"/>
                    <a:pt x="124" y="795"/>
                    <a:pt x="131" y="773"/>
                  </a:cubicBezTo>
                  <a:cubicBezTo>
                    <a:pt x="188" y="628"/>
                    <a:pt x="321" y="52"/>
                    <a:pt x="200" y="4"/>
                  </a:cubicBezTo>
                  <a:cubicBezTo>
                    <a:pt x="193" y="1"/>
                    <a:pt x="187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2" name="Google Shape;1712;p23"/>
            <p:cNvSpPr/>
            <p:nvPr/>
          </p:nvSpPr>
          <p:spPr>
            <a:xfrm>
              <a:off x="3038661" y="1544977"/>
              <a:ext cx="8754" cy="31824"/>
            </a:xfrm>
            <a:custGeom>
              <a:avLst/>
              <a:gdLst/>
              <a:ahLst/>
              <a:cxnLst/>
              <a:rect l="l" t="t" r="r" b="b"/>
              <a:pathLst>
                <a:path w="225" h="818" extrusionOk="0">
                  <a:moveTo>
                    <a:pt x="109" y="0"/>
                  </a:moveTo>
                  <a:cubicBezTo>
                    <a:pt x="101" y="0"/>
                    <a:pt x="93" y="2"/>
                    <a:pt x="86" y="6"/>
                  </a:cubicBezTo>
                  <a:cubicBezTo>
                    <a:pt x="1" y="54"/>
                    <a:pt x="1" y="566"/>
                    <a:pt x="41" y="769"/>
                  </a:cubicBezTo>
                  <a:cubicBezTo>
                    <a:pt x="49" y="798"/>
                    <a:pt x="74" y="818"/>
                    <a:pt x="99" y="818"/>
                  </a:cubicBezTo>
                  <a:cubicBezTo>
                    <a:pt x="103" y="818"/>
                    <a:pt x="107" y="817"/>
                    <a:pt x="110" y="816"/>
                  </a:cubicBezTo>
                  <a:cubicBezTo>
                    <a:pt x="225" y="797"/>
                    <a:pt x="220" y="204"/>
                    <a:pt x="184" y="49"/>
                  </a:cubicBezTo>
                  <a:cubicBezTo>
                    <a:pt x="180" y="32"/>
                    <a:pt x="142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3" name="Google Shape;1713;p23"/>
            <p:cNvSpPr/>
            <p:nvPr/>
          </p:nvSpPr>
          <p:spPr>
            <a:xfrm>
              <a:off x="3196304" y="1735651"/>
              <a:ext cx="33536" cy="7625"/>
            </a:xfrm>
            <a:custGeom>
              <a:avLst/>
              <a:gdLst/>
              <a:ahLst/>
              <a:cxnLst/>
              <a:rect l="l" t="t" r="r" b="b"/>
              <a:pathLst>
                <a:path w="862" h="196" extrusionOk="0">
                  <a:moveTo>
                    <a:pt x="460" y="0"/>
                  </a:moveTo>
                  <a:cubicBezTo>
                    <a:pt x="304" y="0"/>
                    <a:pt x="143" y="16"/>
                    <a:pt x="70" y="32"/>
                  </a:cubicBezTo>
                  <a:cubicBezTo>
                    <a:pt x="3" y="46"/>
                    <a:pt x="1" y="132"/>
                    <a:pt x="63" y="151"/>
                  </a:cubicBezTo>
                  <a:cubicBezTo>
                    <a:pt x="163" y="176"/>
                    <a:pt x="348" y="196"/>
                    <a:pt x="513" y="196"/>
                  </a:cubicBezTo>
                  <a:cubicBezTo>
                    <a:pt x="677" y="196"/>
                    <a:pt x="820" y="176"/>
                    <a:pt x="834" y="120"/>
                  </a:cubicBezTo>
                  <a:cubicBezTo>
                    <a:pt x="861" y="28"/>
                    <a:pt x="666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4" name="Google Shape;1714;p23"/>
            <p:cNvSpPr/>
            <p:nvPr/>
          </p:nvSpPr>
          <p:spPr>
            <a:xfrm>
              <a:off x="3194592" y="1754870"/>
              <a:ext cx="33264" cy="9143"/>
            </a:xfrm>
            <a:custGeom>
              <a:avLst/>
              <a:gdLst/>
              <a:ahLst/>
              <a:cxnLst/>
              <a:rect l="l" t="t" r="r" b="b"/>
              <a:pathLst>
                <a:path w="855" h="235" extrusionOk="0">
                  <a:moveTo>
                    <a:pt x="205" y="1"/>
                  </a:moveTo>
                  <a:cubicBezTo>
                    <a:pt x="83" y="1"/>
                    <a:pt x="0" y="25"/>
                    <a:pt x="30" y="95"/>
                  </a:cubicBezTo>
                  <a:cubicBezTo>
                    <a:pt x="47" y="135"/>
                    <a:pt x="128" y="155"/>
                    <a:pt x="242" y="181"/>
                  </a:cubicBezTo>
                  <a:cubicBezTo>
                    <a:pt x="427" y="225"/>
                    <a:pt x="577" y="234"/>
                    <a:pt x="673" y="234"/>
                  </a:cubicBezTo>
                  <a:cubicBezTo>
                    <a:pt x="748" y="234"/>
                    <a:pt x="789" y="228"/>
                    <a:pt x="787" y="228"/>
                  </a:cubicBezTo>
                  <a:lnTo>
                    <a:pt x="787" y="228"/>
                  </a:lnTo>
                  <a:cubicBezTo>
                    <a:pt x="787" y="228"/>
                    <a:pt x="786" y="228"/>
                    <a:pt x="786" y="228"/>
                  </a:cubicBezTo>
                  <a:cubicBezTo>
                    <a:pt x="845" y="219"/>
                    <a:pt x="855" y="131"/>
                    <a:pt x="802" y="107"/>
                  </a:cubicBezTo>
                  <a:cubicBezTo>
                    <a:pt x="706" y="66"/>
                    <a:pt x="403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5" name="Google Shape;1715;p23"/>
            <p:cNvSpPr/>
            <p:nvPr/>
          </p:nvSpPr>
          <p:spPr>
            <a:xfrm>
              <a:off x="3191441" y="1773583"/>
              <a:ext cx="32330" cy="11672"/>
            </a:xfrm>
            <a:custGeom>
              <a:avLst/>
              <a:gdLst/>
              <a:ahLst/>
              <a:cxnLst/>
              <a:rect l="l" t="t" r="r" b="b"/>
              <a:pathLst>
                <a:path w="831" h="300" extrusionOk="0">
                  <a:moveTo>
                    <a:pt x="127" y="0"/>
                  </a:moveTo>
                  <a:cubicBezTo>
                    <a:pt x="48" y="0"/>
                    <a:pt x="1" y="22"/>
                    <a:pt x="18" y="79"/>
                  </a:cubicBezTo>
                  <a:cubicBezTo>
                    <a:pt x="47" y="170"/>
                    <a:pt x="571" y="300"/>
                    <a:pt x="734" y="300"/>
                  </a:cubicBezTo>
                  <a:cubicBezTo>
                    <a:pt x="746" y="300"/>
                    <a:pt x="756" y="299"/>
                    <a:pt x="764" y="298"/>
                  </a:cubicBezTo>
                  <a:cubicBezTo>
                    <a:pt x="819" y="286"/>
                    <a:pt x="831" y="205"/>
                    <a:pt x="781" y="179"/>
                  </a:cubicBezTo>
                  <a:cubicBezTo>
                    <a:pt x="677" y="120"/>
                    <a:pt x="314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6" name="Google Shape;1716;p23"/>
            <p:cNvSpPr/>
            <p:nvPr/>
          </p:nvSpPr>
          <p:spPr>
            <a:xfrm>
              <a:off x="3185411" y="1791401"/>
              <a:ext cx="32136" cy="14550"/>
            </a:xfrm>
            <a:custGeom>
              <a:avLst/>
              <a:gdLst/>
              <a:ahLst/>
              <a:cxnLst/>
              <a:rect l="l" t="t" r="r" b="b"/>
              <a:pathLst>
                <a:path w="826" h="374" extrusionOk="0">
                  <a:moveTo>
                    <a:pt x="87" y="1"/>
                  </a:moveTo>
                  <a:cubicBezTo>
                    <a:pt x="27" y="1"/>
                    <a:pt x="0" y="75"/>
                    <a:pt x="52" y="111"/>
                  </a:cubicBezTo>
                  <a:cubicBezTo>
                    <a:pt x="216" y="223"/>
                    <a:pt x="526" y="352"/>
                    <a:pt x="731" y="373"/>
                  </a:cubicBezTo>
                  <a:cubicBezTo>
                    <a:pt x="734" y="374"/>
                    <a:pt x="737" y="374"/>
                    <a:pt x="740" y="374"/>
                  </a:cubicBezTo>
                  <a:cubicBezTo>
                    <a:pt x="796" y="374"/>
                    <a:pt x="826" y="293"/>
                    <a:pt x="776" y="257"/>
                  </a:cubicBezTo>
                  <a:cubicBezTo>
                    <a:pt x="683" y="192"/>
                    <a:pt x="293" y="25"/>
                    <a:pt x="97" y="2"/>
                  </a:cubicBezTo>
                  <a:cubicBezTo>
                    <a:pt x="94" y="1"/>
                    <a:pt x="90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7" name="Google Shape;1717;p23"/>
            <p:cNvSpPr/>
            <p:nvPr/>
          </p:nvSpPr>
          <p:spPr>
            <a:xfrm>
              <a:off x="3178602" y="1808208"/>
              <a:ext cx="29685" cy="17313"/>
            </a:xfrm>
            <a:custGeom>
              <a:avLst/>
              <a:gdLst/>
              <a:ahLst/>
              <a:cxnLst/>
              <a:rect l="l" t="t" r="r" b="b"/>
              <a:pathLst>
                <a:path w="763" h="445" extrusionOk="0">
                  <a:moveTo>
                    <a:pt x="60" y="1"/>
                  </a:moveTo>
                  <a:cubicBezTo>
                    <a:pt x="27" y="1"/>
                    <a:pt x="1" y="30"/>
                    <a:pt x="1" y="63"/>
                  </a:cubicBezTo>
                  <a:cubicBezTo>
                    <a:pt x="5" y="164"/>
                    <a:pt x="556" y="445"/>
                    <a:pt x="680" y="445"/>
                  </a:cubicBezTo>
                  <a:cubicBezTo>
                    <a:pt x="684" y="445"/>
                    <a:pt x="688" y="445"/>
                    <a:pt x="692" y="444"/>
                  </a:cubicBezTo>
                  <a:cubicBezTo>
                    <a:pt x="742" y="434"/>
                    <a:pt x="763" y="370"/>
                    <a:pt x="725" y="332"/>
                  </a:cubicBezTo>
                  <a:cubicBezTo>
                    <a:pt x="641" y="260"/>
                    <a:pt x="275" y="53"/>
                    <a:pt x="77" y="3"/>
                  </a:cubicBezTo>
                  <a:cubicBezTo>
                    <a:pt x="71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8" name="Google Shape;1718;p23"/>
            <p:cNvSpPr/>
            <p:nvPr/>
          </p:nvSpPr>
          <p:spPr>
            <a:xfrm>
              <a:off x="3168370" y="1824354"/>
              <a:ext cx="29179" cy="20075"/>
            </a:xfrm>
            <a:custGeom>
              <a:avLst/>
              <a:gdLst/>
              <a:ahLst/>
              <a:cxnLst/>
              <a:rect l="l" t="t" r="r" b="b"/>
              <a:pathLst>
                <a:path w="750" h="516" extrusionOk="0">
                  <a:moveTo>
                    <a:pt x="82" y="0"/>
                  </a:moveTo>
                  <a:cubicBezTo>
                    <a:pt x="31" y="0"/>
                    <a:pt x="1" y="61"/>
                    <a:pt x="40" y="103"/>
                  </a:cubicBezTo>
                  <a:cubicBezTo>
                    <a:pt x="173" y="250"/>
                    <a:pt x="447" y="446"/>
                    <a:pt x="642" y="512"/>
                  </a:cubicBezTo>
                  <a:cubicBezTo>
                    <a:pt x="649" y="515"/>
                    <a:pt x="656" y="516"/>
                    <a:pt x="662" y="516"/>
                  </a:cubicBezTo>
                  <a:cubicBezTo>
                    <a:pt x="714" y="516"/>
                    <a:pt x="749" y="452"/>
                    <a:pt x="709" y="408"/>
                  </a:cubicBezTo>
                  <a:cubicBezTo>
                    <a:pt x="576" y="255"/>
                    <a:pt x="292" y="74"/>
                    <a:pt x="106" y="5"/>
                  </a:cubicBezTo>
                  <a:cubicBezTo>
                    <a:pt x="98" y="2"/>
                    <a:pt x="90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9" name="Google Shape;1719;p23"/>
            <p:cNvSpPr/>
            <p:nvPr/>
          </p:nvSpPr>
          <p:spPr>
            <a:xfrm>
              <a:off x="3157671" y="1839216"/>
              <a:ext cx="26378" cy="22331"/>
            </a:xfrm>
            <a:custGeom>
              <a:avLst/>
              <a:gdLst/>
              <a:ahLst/>
              <a:cxnLst/>
              <a:rect l="l" t="t" r="r" b="b"/>
              <a:pathLst>
                <a:path w="678" h="574" extrusionOk="0">
                  <a:moveTo>
                    <a:pt x="56" y="0"/>
                  </a:moveTo>
                  <a:cubicBezTo>
                    <a:pt x="47" y="0"/>
                    <a:pt x="38" y="2"/>
                    <a:pt x="31" y="7"/>
                  </a:cubicBezTo>
                  <a:cubicBezTo>
                    <a:pt x="3" y="28"/>
                    <a:pt x="0" y="66"/>
                    <a:pt x="17" y="95"/>
                  </a:cubicBezTo>
                  <a:cubicBezTo>
                    <a:pt x="134" y="254"/>
                    <a:pt x="384" y="481"/>
                    <a:pt x="565" y="566"/>
                  </a:cubicBezTo>
                  <a:cubicBezTo>
                    <a:pt x="574" y="571"/>
                    <a:pt x="584" y="573"/>
                    <a:pt x="593" y="573"/>
                  </a:cubicBezTo>
                  <a:cubicBezTo>
                    <a:pt x="640" y="573"/>
                    <a:pt x="678" y="518"/>
                    <a:pt x="646" y="476"/>
                  </a:cubicBezTo>
                  <a:cubicBezTo>
                    <a:pt x="562" y="354"/>
                    <a:pt x="18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0" name="Google Shape;1720;p23"/>
            <p:cNvSpPr/>
            <p:nvPr/>
          </p:nvSpPr>
          <p:spPr>
            <a:xfrm>
              <a:off x="3144055" y="1852482"/>
              <a:ext cx="24782" cy="24821"/>
            </a:xfrm>
            <a:custGeom>
              <a:avLst/>
              <a:gdLst/>
              <a:ahLst/>
              <a:cxnLst/>
              <a:rect l="l" t="t" r="r" b="b"/>
              <a:pathLst>
                <a:path w="637" h="638" extrusionOk="0">
                  <a:moveTo>
                    <a:pt x="86" y="1"/>
                  </a:moveTo>
                  <a:cubicBezTo>
                    <a:pt x="60" y="1"/>
                    <a:pt x="37" y="18"/>
                    <a:pt x="29" y="44"/>
                  </a:cubicBezTo>
                  <a:cubicBezTo>
                    <a:pt x="1" y="140"/>
                    <a:pt x="455" y="638"/>
                    <a:pt x="564" y="638"/>
                  </a:cubicBezTo>
                  <a:cubicBezTo>
                    <a:pt x="566" y="638"/>
                    <a:pt x="568" y="638"/>
                    <a:pt x="569" y="638"/>
                  </a:cubicBezTo>
                  <a:cubicBezTo>
                    <a:pt x="615" y="628"/>
                    <a:pt x="636" y="580"/>
                    <a:pt x="617" y="545"/>
                  </a:cubicBezTo>
                  <a:cubicBezTo>
                    <a:pt x="589" y="495"/>
                    <a:pt x="472" y="333"/>
                    <a:pt x="393" y="249"/>
                  </a:cubicBezTo>
                  <a:cubicBezTo>
                    <a:pt x="317" y="171"/>
                    <a:pt x="212" y="75"/>
                    <a:pt x="119" y="11"/>
                  </a:cubicBezTo>
                  <a:cubicBezTo>
                    <a:pt x="108" y="4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1" name="Google Shape;1721;p23"/>
            <p:cNvSpPr/>
            <p:nvPr/>
          </p:nvSpPr>
          <p:spPr>
            <a:xfrm>
              <a:off x="3129387" y="1864426"/>
              <a:ext cx="23849" cy="26728"/>
            </a:xfrm>
            <a:custGeom>
              <a:avLst/>
              <a:gdLst/>
              <a:ahLst/>
              <a:cxnLst/>
              <a:rect l="l" t="t" r="r" b="b"/>
              <a:pathLst>
                <a:path w="613" h="687" extrusionOk="0">
                  <a:moveTo>
                    <a:pt x="89" y="1"/>
                  </a:moveTo>
                  <a:cubicBezTo>
                    <a:pt x="67" y="1"/>
                    <a:pt x="46" y="13"/>
                    <a:pt x="37" y="35"/>
                  </a:cubicBezTo>
                  <a:cubicBezTo>
                    <a:pt x="1" y="116"/>
                    <a:pt x="294" y="535"/>
                    <a:pt x="461" y="674"/>
                  </a:cubicBezTo>
                  <a:cubicBezTo>
                    <a:pt x="472" y="682"/>
                    <a:pt x="485" y="686"/>
                    <a:pt x="498" y="686"/>
                  </a:cubicBezTo>
                  <a:cubicBezTo>
                    <a:pt x="507" y="686"/>
                    <a:pt x="516" y="684"/>
                    <a:pt x="525" y="681"/>
                  </a:cubicBezTo>
                  <a:cubicBezTo>
                    <a:pt x="613" y="645"/>
                    <a:pt x="537" y="531"/>
                    <a:pt x="477" y="438"/>
                  </a:cubicBezTo>
                  <a:cubicBezTo>
                    <a:pt x="453" y="388"/>
                    <a:pt x="420" y="340"/>
                    <a:pt x="377" y="285"/>
                  </a:cubicBezTo>
                  <a:cubicBezTo>
                    <a:pt x="310" y="197"/>
                    <a:pt x="220" y="90"/>
                    <a:pt x="134" y="18"/>
                  </a:cubicBezTo>
                  <a:cubicBezTo>
                    <a:pt x="120" y="7"/>
                    <a:pt x="104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2" name="Google Shape;1722;p23"/>
            <p:cNvSpPr/>
            <p:nvPr/>
          </p:nvSpPr>
          <p:spPr>
            <a:xfrm>
              <a:off x="3113397" y="1874347"/>
              <a:ext cx="21592" cy="28478"/>
            </a:xfrm>
            <a:custGeom>
              <a:avLst/>
              <a:gdLst/>
              <a:ahLst/>
              <a:cxnLst/>
              <a:rect l="l" t="t" r="r" b="b"/>
              <a:pathLst>
                <a:path w="555" h="732" extrusionOk="0">
                  <a:moveTo>
                    <a:pt x="99" y="0"/>
                  </a:moveTo>
                  <a:cubicBezTo>
                    <a:pt x="79" y="0"/>
                    <a:pt x="59" y="10"/>
                    <a:pt x="47" y="30"/>
                  </a:cubicBezTo>
                  <a:cubicBezTo>
                    <a:pt x="0" y="112"/>
                    <a:pt x="331" y="731"/>
                    <a:pt x="449" y="731"/>
                  </a:cubicBezTo>
                  <a:cubicBezTo>
                    <a:pt x="451" y="731"/>
                    <a:pt x="453" y="731"/>
                    <a:pt x="455" y="731"/>
                  </a:cubicBezTo>
                  <a:cubicBezTo>
                    <a:pt x="555" y="712"/>
                    <a:pt x="490" y="588"/>
                    <a:pt x="440" y="478"/>
                  </a:cubicBezTo>
                  <a:cubicBezTo>
                    <a:pt x="376" y="330"/>
                    <a:pt x="252" y="137"/>
                    <a:pt x="145" y="21"/>
                  </a:cubicBezTo>
                  <a:cubicBezTo>
                    <a:pt x="132" y="7"/>
                    <a:pt x="116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3" name="Google Shape;1723;p23"/>
            <p:cNvSpPr/>
            <p:nvPr/>
          </p:nvSpPr>
          <p:spPr>
            <a:xfrm>
              <a:off x="3097252" y="1882750"/>
              <a:ext cx="17624" cy="29996"/>
            </a:xfrm>
            <a:custGeom>
              <a:avLst/>
              <a:gdLst/>
              <a:ahLst/>
              <a:cxnLst/>
              <a:rect l="l" t="t" r="r" b="b"/>
              <a:pathLst>
                <a:path w="453" h="771" extrusionOk="0">
                  <a:moveTo>
                    <a:pt x="89" y="0"/>
                  </a:moveTo>
                  <a:cubicBezTo>
                    <a:pt x="70" y="0"/>
                    <a:pt x="52" y="9"/>
                    <a:pt x="38" y="26"/>
                  </a:cubicBezTo>
                  <a:cubicBezTo>
                    <a:pt x="0" y="83"/>
                    <a:pt x="112" y="365"/>
                    <a:pt x="134" y="424"/>
                  </a:cubicBezTo>
                  <a:cubicBezTo>
                    <a:pt x="179" y="531"/>
                    <a:pt x="238" y="658"/>
                    <a:pt x="307" y="746"/>
                  </a:cubicBezTo>
                  <a:cubicBezTo>
                    <a:pt x="323" y="766"/>
                    <a:pt x="345" y="770"/>
                    <a:pt x="359" y="770"/>
                  </a:cubicBezTo>
                  <a:cubicBezTo>
                    <a:pt x="367" y="770"/>
                    <a:pt x="372" y="768"/>
                    <a:pt x="367" y="767"/>
                  </a:cubicBezTo>
                  <a:cubicBezTo>
                    <a:pt x="453" y="750"/>
                    <a:pt x="415" y="631"/>
                    <a:pt x="377" y="515"/>
                  </a:cubicBezTo>
                  <a:cubicBezTo>
                    <a:pt x="331" y="362"/>
                    <a:pt x="234" y="155"/>
                    <a:pt x="138" y="26"/>
                  </a:cubicBezTo>
                  <a:cubicBezTo>
                    <a:pt x="125" y="9"/>
                    <a:pt x="107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4" name="Google Shape;1724;p23"/>
            <p:cNvSpPr/>
            <p:nvPr/>
          </p:nvSpPr>
          <p:spPr>
            <a:xfrm>
              <a:off x="2857869" y="1795525"/>
              <a:ext cx="31163" cy="15212"/>
            </a:xfrm>
            <a:custGeom>
              <a:avLst/>
              <a:gdLst/>
              <a:ahLst/>
              <a:cxnLst/>
              <a:rect l="l" t="t" r="r" b="b"/>
              <a:pathLst>
                <a:path w="801" h="391" extrusionOk="0">
                  <a:moveTo>
                    <a:pt x="719" y="0"/>
                  </a:moveTo>
                  <a:cubicBezTo>
                    <a:pt x="669" y="0"/>
                    <a:pt x="600" y="24"/>
                    <a:pt x="538" y="43"/>
                  </a:cubicBezTo>
                  <a:cubicBezTo>
                    <a:pt x="431" y="74"/>
                    <a:pt x="0" y="224"/>
                    <a:pt x="19" y="336"/>
                  </a:cubicBezTo>
                  <a:cubicBezTo>
                    <a:pt x="28" y="376"/>
                    <a:pt x="56" y="390"/>
                    <a:pt x="96" y="390"/>
                  </a:cubicBezTo>
                  <a:cubicBezTo>
                    <a:pt x="144" y="390"/>
                    <a:pt x="210" y="369"/>
                    <a:pt x="276" y="348"/>
                  </a:cubicBezTo>
                  <a:cubicBezTo>
                    <a:pt x="369" y="315"/>
                    <a:pt x="801" y="146"/>
                    <a:pt x="789" y="50"/>
                  </a:cubicBezTo>
                  <a:cubicBezTo>
                    <a:pt x="783" y="13"/>
                    <a:pt x="756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5" name="Google Shape;1725;p23"/>
            <p:cNvSpPr/>
            <p:nvPr/>
          </p:nvSpPr>
          <p:spPr>
            <a:xfrm>
              <a:off x="2866934" y="1812332"/>
              <a:ext cx="30268" cy="17896"/>
            </a:xfrm>
            <a:custGeom>
              <a:avLst/>
              <a:gdLst/>
              <a:ahLst/>
              <a:cxnLst/>
              <a:rect l="l" t="t" r="r" b="b"/>
              <a:pathLst>
                <a:path w="778" h="460" extrusionOk="0">
                  <a:moveTo>
                    <a:pt x="704" y="1"/>
                  </a:moveTo>
                  <a:cubicBezTo>
                    <a:pt x="653" y="1"/>
                    <a:pt x="577" y="38"/>
                    <a:pt x="513" y="64"/>
                  </a:cubicBezTo>
                  <a:cubicBezTo>
                    <a:pt x="413" y="107"/>
                    <a:pt x="1" y="305"/>
                    <a:pt x="32" y="412"/>
                  </a:cubicBezTo>
                  <a:cubicBezTo>
                    <a:pt x="41" y="447"/>
                    <a:pt x="65" y="460"/>
                    <a:pt x="97" y="460"/>
                  </a:cubicBezTo>
                  <a:cubicBezTo>
                    <a:pt x="148" y="460"/>
                    <a:pt x="220" y="425"/>
                    <a:pt x="284" y="395"/>
                  </a:cubicBezTo>
                  <a:cubicBezTo>
                    <a:pt x="334" y="374"/>
                    <a:pt x="386" y="347"/>
                    <a:pt x="446" y="312"/>
                  </a:cubicBezTo>
                  <a:cubicBezTo>
                    <a:pt x="510" y="274"/>
                    <a:pt x="777" y="114"/>
                    <a:pt x="760" y="43"/>
                  </a:cubicBezTo>
                  <a:cubicBezTo>
                    <a:pt x="753" y="12"/>
                    <a:pt x="732" y="1"/>
                    <a:pt x="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6" name="Google Shape;1726;p23"/>
            <p:cNvSpPr/>
            <p:nvPr/>
          </p:nvSpPr>
          <p:spPr>
            <a:xfrm>
              <a:off x="2878061" y="1828050"/>
              <a:ext cx="29218" cy="20736"/>
            </a:xfrm>
            <a:custGeom>
              <a:avLst/>
              <a:gdLst/>
              <a:ahLst/>
              <a:cxnLst/>
              <a:rect l="l" t="t" r="r" b="b"/>
              <a:pathLst>
                <a:path w="751" h="533" extrusionOk="0">
                  <a:moveTo>
                    <a:pt x="674" y="0"/>
                  </a:moveTo>
                  <a:cubicBezTo>
                    <a:pt x="626" y="0"/>
                    <a:pt x="554" y="45"/>
                    <a:pt x="484" y="86"/>
                  </a:cubicBezTo>
                  <a:cubicBezTo>
                    <a:pt x="389" y="139"/>
                    <a:pt x="0" y="384"/>
                    <a:pt x="43" y="489"/>
                  </a:cubicBezTo>
                  <a:cubicBezTo>
                    <a:pt x="54" y="516"/>
                    <a:pt x="77" y="532"/>
                    <a:pt x="102" y="532"/>
                  </a:cubicBezTo>
                  <a:cubicBezTo>
                    <a:pt x="110" y="532"/>
                    <a:pt x="119" y="531"/>
                    <a:pt x="127" y="527"/>
                  </a:cubicBezTo>
                  <a:cubicBezTo>
                    <a:pt x="234" y="484"/>
                    <a:pt x="351" y="408"/>
                    <a:pt x="441" y="341"/>
                  </a:cubicBezTo>
                  <a:cubicBezTo>
                    <a:pt x="496" y="303"/>
                    <a:pt x="751" y="110"/>
                    <a:pt x="725" y="39"/>
                  </a:cubicBezTo>
                  <a:cubicBezTo>
                    <a:pt x="716" y="11"/>
                    <a:pt x="698" y="0"/>
                    <a:pt x="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7" name="Google Shape;1727;p23"/>
            <p:cNvSpPr/>
            <p:nvPr/>
          </p:nvSpPr>
          <p:spPr>
            <a:xfrm>
              <a:off x="2892339" y="1842562"/>
              <a:ext cx="31630" cy="23110"/>
            </a:xfrm>
            <a:custGeom>
              <a:avLst/>
              <a:gdLst/>
              <a:ahLst/>
              <a:cxnLst/>
              <a:rect l="l" t="t" r="r" b="b"/>
              <a:pathLst>
                <a:path w="813" h="594" extrusionOk="0">
                  <a:moveTo>
                    <a:pt x="613" y="0"/>
                  </a:moveTo>
                  <a:cubicBezTo>
                    <a:pt x="520" y="0"/>
                    <a:pt x="160" y="295"/>
                    <a:pt x="31" y="490"/>
                  </a:cubicBezTo>
                  <a:cubicBezTo>
                    <a:pt x="1" y="534"/>
                    <a:pt x="38" y="594"/>
                    <a:pt x="89" y="594"/>
                  </a:cubicBezTo>
                  <a:cubicBezTo>
                    <a:pt x="94" y="594"/>
                    <a:pt x="98" y="593"/>
                    <a:pt x="103" y="592"/>
                  </a:cubicBezTo>
                  <a:cubicBezTo>
                    <a:pt x="198" y="573"/>
                    <a:pt x="813" y="59"/>
                    <a:pt x="622" y="2"/>
                  </a:cubicBezTo>
                  <a:cubicBezTo>
                    <a:pt x="619" y="1"/>
                    <a:pt x="616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8" name="Google Shape;1728;p23"/>
            <p:cNvSpPr/>
            <p:nvPr/>
          </p:nvSpPr>
          <p:spPr>
            <a:xfrm>
              <a:off x="2906228" y="1855478"/>
              <a:ext cx="25444" cy="25249"/>
            </a:xfrm>
            <a:custGeom>
              <a:avLst/>
              <a:gdLst/>
              <a:ahLst/>
              <a:cxnLst/>
              <a:rect l="l" t="t" r="r" b="b"/>
              <a:pathLst>
                <a:path w="654" h="649" extrusionOk="0">
                  <a:moveTo>
                    <a:pt x="589" y="1"/>
                  </a:moveTo>
                  <a:cubicBezTo>
                    <a:pt x="577" y="1"/>
                    <a:pt x="566" y="4"/>
                    <a:pt x="556" y="13"/>
                  </a:cubicBezTo>
                  <a:cubicBezTo>
                    <a:pt x="429" y="101"/>
                    <a:pt x="1" y="515"/>
                    <a:pt x="79" y="620"/>
                  </a:cubicBezTo>
                  <a:cubicBezTo>
                    <a:pt x="91" y="638"/>
                    <a:pt x="112" y="648"/>
                    <a:pt x="133" y="648"/>
                  </a:cubicBezTo>
                  <a:cubicBezTo>
                    <a:pt x="145" y="648"/>
                    <a:pt x="158" y="645"/>
                    <a:pt x="167" y="637"/>
                  </a:cubicBezTo>
                  <a:cubicBezTo>
                    <a:pt x="260" y="575"/>
                    <a:pt x="358" y="475"/>
                    <a:pt x="432" y="387"/>
                  </a:cubicBezTo>
                  <a:cubicBezTo>
                    <a:pt x="475" y="337"/>
                    <a:pt x="591" y="189"/>
                    <a:pt x="641" y="86"/>
                  </a:cubicBezTo>
                  <a:cubicBezTo>
                    <a:pt x="644" y="70"/>
                    <a:pt x="653" y="53"/>
                    <a:pt x="639" y="27"/>
                  </a:cubicBezTo>
                  <a:cubicBezTo>
                    <a:pt x="627" y="11"/>
                    <a:pt x="608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9" name="Google Shape;1729;p23"/>
            <p:cNvSpPr/>
            <p:nvPr/>
          </p:nvSpPr>
          <p:spPr>
            <a:xfrm>
              <a:off x="2925331" y="1867072"/>
              <a:ext cx="21164" cy="27117"/>
            </a:xfrm>
            <a:custGeom>
              <a:avLst/>
              <a:gdLst/>
              <a:ahLst/>
              <a:cxnLst/>
              <a:rect l="l" t="t" r="r" b="b"/>
              <a:pathLst>
                <a:path w="544" h="697" extrusionOk="0">
                  <a:moveTo>
                    <a:pt x="475" y="0"/>
                  </a:moveTo>
                  <a:cubicBezTo>
                    <a:pt x="386" y="0"/>
                    <a:pt x="88" y="417"/>
                    <a:pt x="17" y="608"/>
                  </a:cubicBezTo>
                  <a:cubicBezTo>
                    <a:pt x="0" y="646"/>
                    <a:pt x="29" y="691"/>
                    <a:pt x="72" y="696"/>
                  </a:cubicBezTo>
                  <a:cubicBezTo>
                    <a:pt x="73" y="696"/>
                    <a:pt x="74" y="696"/>
                    <a:pt x="76" y="696"/>
                  </a:cubicBezTo>
                  <a:cubicBezTo>
                    <a:pt x="171" y="696"/>
                    <a:pt x="389" y="359"/>
                    <a:pt x="448" y="248"/>
                  </a:cubicBezTo>
                  <a:cubicBezTo>
                    <a:pt x="498" y="155"/>
                    <a:pt x="512" y="112"/>
                    <a:pt x="524" y="84"/>
                  </a:cubicBezTo>
                  <a:cubicBezTo>
                    <a:pt x="543" y="41"/>
                    <a:pt x="517" y="3"/>
                    <a:pt x="477" y="0"/>
                  </a:cubicBezTo>
                  <a:cubicBezTo>
                    <a:pt x="476" y="0"/>
                    <a:pt x="475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0" name="Google Shape;1730;p23"/>
            <p:cNvSpPr/>
            <p:nvPr/>
          </p:nvSpPr>
          <p:spPr>
            <a:xfrm>
              <a:off x="2941904" y="1876681"/>
              <a:ext cx="20153" cy="28712"/>
            </a:xfrm>
            <a:custGeom>
              <a:avLst/>
              <a:gdLst/>
              <a:ahLst/>
              <a:cxnLst/>
              <a:rect l="l" t="t" r="r" b="b"/>
              <a:pathLst>
                <a:path w="518" h="738" extrusionOk="0">
                  <a:moveTo>
                    <a:pt x="459" y="1"/>
                  </a:moveTo>
                  <a:cubicBezTo>
                    <a:pt x="405" y="1"/>
                    <a:pt x="349" y="95"/>
                    <a:pt x="301" y="168"/>
                  </a:cubicBezTo>
                  <a:cubicBezTo>
                    <a:pt x="239" y="256"/>
                    <a:pt x="1" y="649"/>
                    <a:pt x="84" y="721"/>
                  </a:cubicBezTo>
                  <a:cubicBezTo>
                    <a:pt x="97" y="732"/>
                    <a:pt x="113" y="737"/>
                    <a:pt x="129" y="737"/>
                  </a:cubicBezTo>
                  <a:cubicBezTo>
                    <a:pt x="147" y="737"/>
                    <a:pt x="164" y="731"/>
                    <a:pt x="177" y="718"/>
                  </a:cubicBezTo>
                  <a:cubicBezTo>
                    <a:pt x="287" y="599"/>
                    <a:pt x="394" y="397"/>
                    <a:pt x="453" y="251"/>
                  </a:cubicBezTo>
                  <a:cubicBezTo>
                    <a:pt x="480" y="185"/>
                    <a:pt x="501" y="127"/>
                    <a:pt x="513" y="77"/>
                  </a:cubicBezTo>
                  <a:cubicBezTo>
                    <a:pt x="518" y="54"/>
                    <a:pt x="513" y="32"/>
                    <a:pt x="496" y="18"/>
                  </a:cubicBezTo>
                  <a:cubicBezTo>
                    <a:pt x="484" y="6"/>
                    <a:pt x="472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1" name="Google Shape;1731;p23"/>
            <p:cNvSpPr/>
            <p:nvPr/>
          </p:nvSpPr>
          <p:spPr>
            <a:xfrm>
              <a:off x="2959684" y="1884501"/>
              <a:ext cx="19297" cy="30035"/>
            </a:xfrm>
            <a:custGeom>
              <a:avLst/>
              <a:gdLst/>
              <a:ahLst/>
              <a:cxnLst/>
              <a:rect l="l" t="t" r="r" b="b"/>
              <a:pathLst>
                <a:path w="496" h="772" extrusionOk="0">
                  <a:moveTo>
                    <a:pt x="430" y="0"/>
                  </a:moveTo>
                  <a:cubicBezTo>
                    <a:pt x="415" y="0"/>
                    <a:pt x="400" y="8"/>
                    <a:pt x="387" y="27"/>
                  </a:cubicBezTo>
                  <a:cubicBezTo>
                    <a:pt x="265" y="199"/>
                    <a:pt x="1" y="772"/>
                    <a:pt x="174" y="772"/>
                  </a:cubicBezTo>
                  <a:cubicBezTo>
                    <a:pt x="180" y="772"/>
                    <a:pt x="187" y="771"/>
                    <a:pt x="194" y="770"/>
                  </a:cubicBezTo>
                  <a:cubicBezTo>
                    <a:pt x="280" y="753"/>
                    <a:pt x="456" y="320"/>
                    <a:pt x="494" y="67"/>
                  </a:cubicBezTo>
                  <a:cubicBezTo>
                    <a:pt x="496" y="36"/>
                    <a:pt x="464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2" name="Google Shape;1732;p23"/>
            <p:cNvSpPr/>
            <p:nvPr/>
          </p:nvSpPr>
          <p:spPr>
            <a:xfrm>
              <a:off x="2984466" y="1890415"/>
              <a:ext cx="12022" cy="31085"/>
            </a:xfrm>
            <a:custGeom>
              <a:avLst/>
              <a:gdLst/>
              <a:ahLst/>
              <a:cxnLst/>
              <a:rect l="l" t="t" r="r" b="b"/>
              <a:pathLst>
                <a:path w="309" h="799" extrusionOk="0">
                  <a:moveTo>
                    <a:pt x="251" y="0"/>
                  </a:moveTo>
                  <a:cubicBezTo>
                    <a:pt x="231" y="0"/>
                    <a:pt x="209" y="11"/>
                    <a:pt x="195" y="34"/>
                  </a:cubicBezTo>
                  <a:cubicBezTo>
                    <a:pt x="143" y="137"/>
                    <a:pt x="95" y="263"/>
                    <a:pt x="62" y="375"/>
                  </a:cubicBezTo>
                  <a:cubicBezTo>
                    <a:pt x="29" y="484"/>
                    <a:pt x="0" y="620"/>
                    <a:pt x="0" y="734"/>
                  </a:cubicBezTo>
                  <a:cubicBezTo>
                    <a:pt x="0" y="770"/>
                    <a:pt x="29" y="798"/>
                    <a:pt x="65" y="798"/>
                  </a:cubicBezTo>
                  <a:cubicBezTo>
                    <a:pt x="71" y="798"/>
                    <a:pt x="76" y="798"/>
                    <a:pt x="81" y="796"/>
                  </a:cubicBezTo>
                  <a:cubicBezTo>
                    <a:pt x="195" y="775"/>
                    <a:pt x="303" y="232"/>
                    <a:pt x="307" y="60"/>
                  </a:cubicBezTo>
                  <a:cubicBezTo>
                    <a:pt x="309" y="22"/>
                    <a:pt x="28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3" name="Google Shape;1733;p23"/>
            <p:cNvSpPr/>
            <p:nvPr/>
          </p:nvSpPr>
          <p:spPr>
            <a:xfrm>
              <a:off x="3005008" y="1894227"/>
              <a:ext cx="11633" cy="31513"/>
            </a:xfrm>
            <a:custGeom>
              <a:avLst/>
              <a:gdLst/>
              <a:ahLst/>
              <a:cxnLst/>
              <a:rect l="l" t="t" r="r" b="b"/>
              <a:pathLst>
                <a:path w="299" h="810" extrusionOk="0">
                  <a:moveTo>
                    <a:pt x="200" y="1"/>
                  </a:moveTo>
                  <a:cubicBezTo>
                    <a:pt x="179" y="1"/>
                    <a:pt x="146" y="11"/>
                    <a:pt x="137" y="34"/>
                  </a:cubicBezTo>
                  <a:cubicBezTo>
                    <a:pt x="65" y="212"/>
                    <a:pt x="1" y="546"/>
                    <a:pt x="22" y="751"/>
                  </a:cubicBezTo>
                  <a:cubicBezTo>
                    <a:pt x="27" y="787"/>
                    <a:pt x="57" y="809"/>
                    <a:pt x="90" y="809"/>
                  </a:cubicBezTo>
                  <a:cubicBezTo>
                    <a:pt x="94" y="809"/>
                    <a:pt x="99" y="809"/>
                    <a:pt x="103" y="808"/>
                  </a:cubicBezTo>
                  <a:cubicBezTo>
                    <a:pt x="122" y="803"/>
                    <a:pt x="141" y="791"/>
                    <a:pt x="151" y="770"/>
                  </a:cubicBezTo>
                  <a:cubicBezTo>
                    <a:pt x="170" y="720"/>
                    <a:pt x="189" y="663"/>
                    <a:pt x="203" y="594"/>
                  </a:cubicBezTo>
                  <a:cubicBezTo>
                    <a:pt x="225" y="503"/>
                    <a:pt x="299" y="41"/>
                    <a:pt x="213" y="3"/>
                  </a:cubicBezTo>
                  <a:cubicBezTo>
                    <a:pt x="210" y="1"/>
                    <a:pt x="205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4" name="Google Shape;1734;p23"/>
            <p:cNvSpPr/>
            <p:nvPr/>
          </p:nvSpPr>
          <p:spPr>
            <a:xfrm>
              <a:off x="3026250" y="1895784"/>
              <a:ext cx="8287" cy="31980"/>
            </a:xfrm>
            <a:custGeom>
              <a:avLst/>
              <a:gdLst/>
              <a:ahLst/>
              <a:cxnLst/>
              <a:rect l="l" t="t" r="r" b="b"/>
              <a:pathLst>
                <a:path w="213" h="822" extrusionOk="0">
                  <a:moveTo>
                    <a:pt x="118" y="0"/>
                  </a:moveTo>
                  <a:cubicBezTo>
                    <a:pt x="110" y="0"/>
                    <a:pt x="101" y="2"/>
                    <a:pt x="93" y="6"/>
                  </a:cubicBezTo>
                  <a:cubicBezTo>
                    <a:pt x="55" y="27"/>
                    <a:pt x="46" y="101"/>
                    <a:pt x="31" y="225"/>
                  </a:cubicBezTo>
                  <a:cubicBezTo>
                    <a:pt x="8" y="382"/>
                    <a:pt x="0" y="611"/>
                    <a:pt x="36" y="768"/>
                  </a:cubicBezTo>
                  <a:cubicBezTo>
                    <a:pt x="45" y="800"/>
                    <a:pt x="75" y="821"/>
                    <a:pt x="105" y="821"/>
                  </a:cubicBezTo>
                  <a:cubicBezTo>
                    <a:pt x="109" y="821"/>
                    <a:pt x="112" y="821"/>
                    <a:pt x="115" y="820"/>
                  </a:cubicBezTo>
                  <a:cubicBezTo>
                    <a:pt x="141" y="813"/>
                    <a:pt x="158" y="797"/>
                    <a:pt x="165" y="775"/>
                  </a:cubicBezTo>
                  <a:cubicBezTo>
                    <a:pt x="196" y="666"/>
                    <a:pt x="205" y="527"/>
                    <a:pt x="210" y="411"/>
                  </a:cubicBezTo>
                  <a:cubicBezTo>
                    <a:pt x="212" y="299"/>
                    <a:pt x="203" y="158"/>
                    <a:pt x="179" y="49"/>
                  </a:cubicBezTo>
                  <a:cubicBezTo>
                    <a:pt x="172" y="21"/>
                    <a:pt x="146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5" name="Google Shape;1735;p23"/>
            <p:cNvSpPr/>
            <p:nvPr/>
          </p:nvSpPr>
          <p:spPr>
            <a:xfrm>
              <a:off x="2905217" y="1725730"/>
              <a:ext cx="91971" cy="22020"/>
            </a:xfrm>
            <a:custGeom>
              <a:avLst/>
              <a:gdLst/>
              <a:ahLst/>
              <a:cxnLst/>
              <a:rect l="l" t="t" r="r" b="b"/>
              <a:pathLst>
                <a:path w="2364" h="566" extrusionOk="0">
                  <a:moveTo>
                    <a:pt x="2285" y="1"/>
                  </a:moveTo>
                  <a:cubicBezTo>
                    <a:pt x="1685" y="3"/>
                    <a:pt x="655" y="196"/>
                    <a:pt x="81" y="418"/>
                  </a:cubicBezTo>
                  <a:cubicBezTo>
                    <a:pt x="0" y="446"/>
                    <a:pt x="24" y="563"/>
                    <a:pt x="108" y="565"/>
                  </a:cubicBezTo>
                  <a:cubicBezTo>
                    <a:pt x="589" y="563"/>
                    <a:pt x="1308" y="441"/>
                    <a:pt x="1773" y="322"/>
                  </a:cubicBezTo>
                  <a:cubicBezTo>
                    <a:pt x="2321" y="184"/>
                    <a:pt x="2363" y="148"/>
                    <a:pt x="2363" y="79"/>
                  </a:cubicBezTo>
                  <a:cubicBezTo>
                    <a:pt x="2363" y="36"/>
                    <a:pt x="2328" y="1"/>
                    <a:pt x="2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6" name="Google Shape;1736;p23"/>
            <p:cNvSpPr/>
            <p:nvPr/>
          </p:nvSpPr>
          <p:spPr>
            <a:xfrm>
              <a:off x="2914671" y="1555482"/>
              <a:ext cx="344776" cy="383798"/>
            </a:xfrm>
            <a:custGeom>
              <a:avLst/>
              <a:gdLst/>
              <a:ahLst/>
              <a:cxnLst/>
              <a:rect l="l" t="t" r="r" b="b"/>
              <a:pathLst>
                <a:path w="8862" h="9865" extrusionOk="0">
                  <a:moveTo>
                    <a:pt x="5667" y="1"/>
                  </a:moveTo>
                  <a:cubicBezTo>
                    <a:pt x="6251" y="1094"/>
                    <a:pt x="6832" y="2202"/>
                    <a:pt x="7087" y="3407"/>
                  </a:cubicBezTo>
                  <a:lnTo>
                    <a:pt x="7859" y="3676"/>
                  </a:lnTo>
                  <a:cubicBezTo>
                    <a:pt x="7921" y="3698"/>
                    <a:pt x="7935" y="3781"/>
                    <a:pt x="7885" y="3824"/>
                  </a:cubicBezTo>
                  <a:lnTo>
                    <a:pt x="7209" y="4403"/>
                  </a:lnTo>
                  <a:cubicBezTo>
                    <a:pt x="7225" y="5472"/>
                    <a:pt x="6828" y="6528"/>
                    <a:pt x="6082" y="7319"/>
                  </a:cubicBezTo>
                  <a:cubicBezTo>
                    <a:pt x="5610" y="7812"/>
                    <a:pt x="5048" y="8167"/>
                    <a:pt x="4429" y="8417"/>
                  </a:cubicBezTo>
                  <a:lnTo>
                    <a:pt x="4095" y="9367"/>
                  </a:lnTo>
                  <a:cubicBezTo>
                    <a:pt x="4083" y="9404"/>
                    <a:pt x="4048" y="9424"/>
                    <a:pt x="4013" y="9424"/>
                  </a:cubicBezTo>
                  <a:cubicBezTo>
                    <a:pt x="3989" y="9424"/>
                    <a:pt x="3964" y="9414"/>
                    <a:pt x="3945" y="9394"/>
                  </a:cubicBezTo>
                  <a:lnTo>
                    <a:pt x="3381" y="8734"/>
                  </a:lnTo>
                  <a:cubicBezTo>
                    <a:pt x="2734" y="8873"/>
                    <a:pt x="2055" y="8928"/>
                    <a:pt x="1376" y="8928"/>
                  </a:cubicBezTo>
                  <a:cubicBezTo>
                    <a:pt x="914" y="8928"/>
                    <a:pt x="452" y="8902"/>
                    <a:pt x="0" y="8860"/>
                  </a:cubicBezTo>
                  <a:lnTo>
                    <a:pt x="0" y="8860"/>
                  </a:lnTo>
                  <a:cubicBezTo>
                    <a:pt x="886" y="9499"/>
                    <a:pt x="1967" y="9864"/>
                    <a:pt x="3105" y="9864"/>
                  </a:cubicBezTo>
                  <a:cubicBezTo>
                    <a:pt x="3431" y="9864"/>
                    <a:pt x="3761" y="9834"/>
                    <a:pt x="4093" y="9772"/>
                  </a:cubicBezTo>
                  <a:cubicBezTo>
                    <a:pt x="6968" y="9236"/>
                    <a:pt x="8862" y="6487"/>
                    <a:pt x="8331" y="3638"/>
                  </a:cubicBezTo>
                  <a:cubicBezTo>
                    <a:pt x="8028" y="2030"/>
                    <a:pt x="7016" y="730"/>
                    <a:pt x="566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7" name="Google Shape;1737;p23"/>
            <p:cNvSpPr/>
            <p:nvPr/>
          </p:nvSpPr>
          <p:spPr>
            <a:xfrm>
              <a:off x="3046247" y="1883178"/>
              <a:ext cx="40850" cy="39216"/>
            </a:xfrm>
            <a:custGeom>
              <a:avLst/>
              <a:gdLst/>
              <a:ahLst/>
              <a:cxnLst/>
              <a:rect l="l" t="t" r="r" b="b"/>
              <a:pathLst>
                <a:path w="1050" h="1008" extrusionOk="0">
                  <a:moveTo>
                    <a:pt x="1049" y="1"/>
                  </a:moveTo>
                  <a:lnTo>
                    <a:pt x="1049" y="1"/>
                  </a:lnTo>
                  <a:cubicBezTo>
                    <a:pt x="713" y="134"/>
                    <a:pt x="363" y="239"/>
                    <a:pt x="1" y="315"/>
                  </a:cubicBezTo>
                  <a:lnTo>
                    <a:pt x="568" y="978"/>
                  </a:lnTo>
                  <a:cubicBezTo>
                    <a:pt x="586" y="998"/>
                    <a:pt x="611" y="1008"/>
                    <a:pt x="635" y="1008"/>
                  </a:cubicBezTo>
                  <a:cubicBezTo>
                    <a:pt x="670" y="1008"/>
                    <a:pt x="704" y="987"/>
                    <a:pt x="716" y="949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8" name="Google Shape;1738;p23"/>
            <p:cNvSpPr/>
            <p:nvPr/>
          </p:nvSpPr>
          <p:spPr>
            <a:xfrm>
              <a:off x="3190663" y="1688187"/>
              <a:ext cx="33030" cy="38905"/>
            </a:xfrm>
            <a:custGeom>
              <a:avLst/>
              <a:gdLst/>
              <a:ahLst/>
              <a:cxnLst/>
              <a:rect l="l" t="t" r="r" b="b"/>
              <a:pathLst>
                <a:path w="849" h="1000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180"/>
                    <a:pt x="69" y="361"/>
                    <a:pt x="93" y="546"/>
                  </a:cubicBezTo>
                  <a:cubicBezTo>
                    <a:pt x="110" y="697"/>
                    <a:pt x="122" y="847"/>
                    <a:pt x="122" y="999"/>
                  </a:cubicBezTo>
                  <a:lnTo>
                    <a:pt x="798" y="420"/>
                  </a:lnTo>
                  <a:cubicBezTo>
                    <a:pt x="848" y="373"/>
                    <a:pt x="832" y="289"/>
                    <a:pt x="772" y="2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9" name="Google Shape;1739;p23"/>
            <p:cNvSpPr/>
            <p:nvPr/>
          </p:nvSpPr>
          <p:spPr>
            <a:xfrm>
              <a:off x="2808810" y="1526342"/>
              <a:ext cx="444801" cy="420485"/>
            </a:xfrm>
            <a:custGeom>
              <a:avLst/>
              <a:gdLst/>
              <a:ahLst/>
              <a:cxnLst/>
              <a:rect l="l" t="t" r="r" b="b"/>
              <a:pathLst>
                <a:path w="11433" h="10808" extrusionOk="0">
                  <a:moveTo>
                    <a:pt x="5854" y="207"/>
                  </a:moveTo>
                  <a:cubicBezTo>
                    <a:pt x="6287" y="207"/>
                    <a:pt x="6721" y="259"/>
                    <a:pt x="7140" y="366"/>
                  </a:cubicBezTo>
                  <a:cubicBezTo>
                    <a:pt x="7559" y="473"/>
                    <a:pt x="7964" y="633"/>
                    <a:pt x="8350" y="843"/>
                  </a:cubicBezTo>
                  <a:cubicBezTo>
                    <a:pt x="9722" y="1593"/>
                    <a:pt x="10675" y="2908"/>
                    <a:pt x="10961" y="4444"/>
                  </a:cubicBezTo>
                  <a:cubicBezTo>
                    <a:pt x="11218" y="5805"/>
                    <a:pt x="10928" y="7186"/>
                    <a:pt x="10142" y="8332"/>
                  </a:cubicBezTo>
                  <a:cubicBezTo>
                    <a:pt x="9358" y="9478"/>
                    <a:pt x="8176" y="10247"/>
                    <a:pt x="6814" y="10502"/>
                  </a:cubicBezTo>
                  <a:cubicBezTo>
                    <a:pt x="6487" y="10564"/>
                    <a:pt x="6159" y="10595"/>
                    <a:pt x="5834" y="10595"/>
                  </a:cubicBezTo>
                  <a:cubicBezTo>
                    <a:pt x="4750" y="10595"/>
                    <a:pt x="3697" y="10253"/>
                    <a:pt x="2795" y="9597"/>
                  </a:cubicBezTo>
                  <a:cubicBezTo>
                    <a:pt x="1721" y="8816"/>
                    <a:pt x="994" y="7663"/>
                    <a:pt x="751" y="6357"/>
                  </a:cubicBezTo>
                  <a:cubicBezTo>
                    <a:pt x="225" y="3544"/>
                    <a:pt x="2081" y="826"/>
                    <a:pt x="4899" y="295"/>
                  </a:cubicBezTo>
                  <a:cubicBezTo>
                    <a:pt x="5215" y="235"/>
                    <a:pt x="5532" y="207"/>
                    <a:pt x="5854" y="207"/>
                  </a:cubicBezTo>
                  <a:close/>
                  <a:moveTo>
                    <a:pt x="5858" y="0"/>
                  </a:moveTo>
                  <a:cubicBezTo>
                    <a:pt x="5526" y="0"/>
                    <a:pt x="5193" y="31"/>
                    <a:pt x="4863" y="92"/>
                  </a:cubicBezTo>
                  <a:cubicBezTo>
                    <a:pt x="1935" y="640"/>
                    <a:pt x="1" y="3470"/>
                    <a:pt x="551" y="6398"/>
                  </a:cubicBezTo>
                  <a:cubicBezTo>
                    <a:pt x="804" y="7758"/>
                    <a:pt x="1561" y="8951"/>
                    <a:pt x="2676" y="9769"/>
                  </a:cubicBezTo>
                  <a:cubicBezTo>
                    <a:pt x="3615" y="10452"/>
                    <a:pt x="4710" y="10807"/>
                    <a:pt x="5842" y="10807"/>
                  </a:cubicBezTo>
                  <a:cubicBezTo>
                    <a:pt x="6175" y="10807"/>
                    <a:pt x="6516" y="10774"/>
                    <a:pt x="6854" y="10712"/>
                  </a:cubicBezTo>
                  <a:cubicBezTo>
                    <a:pt x="8272" y="10447"/>
                    <a:pt x="9503" y="9642"/>
                    <a:pt x="10318" y="8454"/>
                  </a:cubicBezTo>
                  <a:cubicBezTo>
                    <a:pt x="11130" y="7258"/>
                    <a:pt x="11433" y="5821"/>
                    <a:pt x="11166" y="4404"/>
                  </a:cubicBezTo>
                  <a:cubicBezTo>
                    <a:pt x="11018" y="3606"/>
                    <a:pt x="10697" y="2865"/>
                    <a:pt x="10232" y="2229"/>
                  </a:cubicBezTo>
                  <a:cubicBezTo>
                    <a:pt x="9768" y="1591"/>
                    <a:pt x="9163" y="1052"/>
                    <a:pt x="8450" y="662"/>
                  </a:cubicBezTo>
                  <a:cubicBezTo>
                    <a:pt x="7655" y="225"/>
                    <a:pt x="6760" y="0"/>
                    <a:pt x="5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0" name="Google Shape;1740;p23"/>
            <p:cNvSpPr/>
            <p:nvPr/>
          </p:nvSpPr>
          <p:spPr>
            <a:xfrm>
              <a:off x="2899264" y="1598433"/>
              <a:ext cx="261792" cy="130293"/>
            </a:xfrm>
            <a:custGeom>
              <a:avLst/>
              <a:gdLst/>
              <a:ahLst/>
              <a:cxnLst/>
              <a:rect l="l" t="t" r="r" b="b"/>
              <a:pathLst>
                <a:path w="6729" h="3349" extrusionOk="0">
                  <a:moveTo>
                    <a:pt x="3529" y="212"/>
                  </a:moveTo>
                  <a:cubicBezTo>
                    <a:pt x="4739" y="212"/>
                    <a:pt x="5875" y="872"/>
                    <a:pt x="6464" y="1953"/>
                  </a:cubicBezTo>
                  <a:lnTo>
                    <a:pt x="225" y="3120"/>
                  </a:lnTo>
                  <a:cubicBezTo>
                    <a:pt x="406" y="1698"/>
                    <a:pt x="1499" y="536"/>
                    <a:pt x="2919" y="269"/>
                  </a:cubicBezTo>
                  <a:cubicBezTo>
                    <a:pt x="3124" y="228"/>
                    <a:pt x="3326" y="212"/>
                    <a:pt x="3529" y="212"/>
                  </a:cubicBezTo>
                  <a:close/>
                  <a:moveTo>
                    <a:pt x="3530" y="1"/>
                  </a:moveTo>
                  <a:cubicBezTo>
                    <a:pt x="3315" y="1"/>
                    <a:pt x="3098" y="21"/>
                    <a:pt x="2881" y="62"/>
                  </a:cubicBezTo>
                  <a:cubicBezTo>
                    <a:pt x="1323" y="355"/>
                    <a:pt x="141" y="1658"/>
                    <a:pt x="3" y="3239"/>
                  </a:cubicBezTo>
                  <a:cubicBezTo>
                    <a:pt x="1" y="3273"/>
                    <a:pt x="13" y="3301"/>
                    <a:pt x="39" y="3323"/>
                  </a:cubicBezTo>
                  <a:cubicBezTo>
                    <a:pt x="58" y="3342"/>
                    <a:pt x="84" y="3349"/>
                    <a:pt x="108" y="3349"/>
                  </a:cubicBezTo>
                  <a:cubicBezTo>
                    <a:pt x="115" y="3349"/>
                    <a:pt x="120" y="3347"/>
                    <a:pt x="127" y="3347"/>
                  </a:cubicBezTo>
                  <a:lnTo>
                    <a:pt x="6638" y="2127"/>
                  </a:lnTo>
                  <a:cubicBezTo>
                    <a:pt x="6671" y="2122"/>
                    <a:pt x="6697" y="2103"/>
                    <a:pt x="6714" y="2072"/>
                  </a:cubicBezTo>
                  <a:cubicBezTo>
                    <a:pt x="6728" y="2044"/>
                    <a:pt x="6728" y="2010"/>
                    <a:pt x="6714" y="1979"/>
                  </a:cubicBezTo>
                  <a:cubicBezTo>
                    <a:pt x="6113" y="757"/>
                    <a:pt x="4861" y="1"/>
                    <a:pt x="3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1" name="Google Shape;1741;p23"/>
            <p:cNvSpPr/>
            <p:nvPr/>
          </p:nvSpPr>
          <p:spPr>
            <a:xfrm>
              <a:off x="2912609" y="1743937"/>
              <a:ext cx="261792" cy="130215"/>
            </a:xfrm>
            <a:custGeom>
              <a:avLst/>
              <a:gdLst/>
              <a:ahLst/>
              <a:cxnLst/>
              <a:rect l="l" t="t" r="r" b="b"/>
              <a:pathLst>
                <a:path w="6729" h="3347" extrusionOk="0">
                  <a:moveTo>
                    <a:pt x="6504" y="233"/>
                  </a:moveTo>
                  <a:cubicBezTo>
                    <a:pt x="6316" y="1655"/>
                    <a:pt x="5227" y="2820"/>
                    <a:pt x="3805" y="3084"/>
                  </a:cubicBezTo>
                  <a:cubicBezTo>
                    <a:pt x="3600" y="3123"/>
                    <a:pt x="3395" y="3142"/>
                    <a:pt x="3191" y="3142"/>
                  </a:cubicBezTo>
                  <a:cubicBezTo>
                    <a:pt x="1986" y="3142"/>
                    <a:pt x="848" y="2481"/>
                    <a:pt x="263" y="1403"/>
                  </a:cubicBezTo>
                  <a:lnTo>
                    <a:pt x="6504" y="233"/>
                  </a:lnTo>
                  <a:close/>
                  <a:moveTo>
                    <a:pt x="6619" y="0"/>
                  </a:moveTo>
                  <a:cubicBezTo>
                    <a:pt x="6613" y="0"/>
                    <a:pt x="6606" y="1"/>
                    <a:pt x="6599" y="2"/>
                  </a:cubicBezTo>
                  <a:lnTo>
                    <a:pt x="87" y="1224"/>
                  </a:lnTo>
                  <a:cubicBezTo>
                    <a:pt x="53" y="1229"/>
                    <a:pt x="27" y="1250"/>
                    <a:pt x="15" y="1276"/>
                  </a:cubicBezTo>
                  <a:cubicBezTo>
                    <a:pt x="1" y="1307"/>
                    <a:pt x="1" y="1341"/>
                    <a:pt x="15" y="1369"/>
                  </a:cubicBezTo>
                  <a:cubicBezTo>
                    <a:pt x="618" y="2591"/>
                    <a:pt x="1869" y="3347"/>
                    <a:pt x="3198" y="3347"/>
                  </a:cubicBezTo>
                  <a:cubicBezTo>
                    <a:pt x="3412" y="3347"/>
                    <a:pt x="3631" y="3325"/>
                    <a:pt x="3848" y="3287"/>
                  </a:cubicBezTo>
                  <a:cubicBezTo>
                    <a:pt x="5406" y="2992"/>
                    <a:pt x="6588" y="1689"/>
                    <a:pt x="6723" y="109"/>
                  </a:cubicBezTo>
                  <a:cubicBezTo>
                    <a:pt x="6728" y="78"/>
                    <a:pt x="6716" y="47"/>
                    <a:pt x="6692" y="26"/>
                  </a:cubicBezTo>
                  <a:cubicBezTo>
                    <a:pt x="6668" y="7"/>
                    <a:pt x="6643" y="0"/>
                    <a:pt x="6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2" name="Google Shape;1742;p23"/>
            <p:cNvSpPr/>
            <p:nvPr/>
          </p:nvSpPr>
          <p:spPr>
            <a:xfrm>
              <a:off x="3004930" y="1707055"/>
              <a:ext cx="63610" cy="58591"/>
            </a:xfrm>
            <a:custGeom>
              <a:avLst/>
              <a:gdLst/>
              <a:ahLst/>
              <a:cxnLst/>
              <a:rect l="l" t="t" r="r" b="b"/>
              <a:pathLst>
                <a:path w="1635" h="1506" extrusionOk="0">
                  <a:moveTo>
                    <a:pt x="818" y="191"/>
                  </a:moveTo>
                  <a:cubicBezTo>
                    <a:pt x="1086" y="191"/>
                    <a:pt x="1324" y="377"/>
                    <a:pt x="1370" y="650"/>
                  </a:cubicBezTo>
                  <a:cubicBezTo>
                    <a:pt x="1427" y="955"/>
                    <a:pt x="1227" y="1248"/>
                    <a:pt x="920" y="1305"/>
                  </a:cubicBezTo>
                  <a:cubicBezTo>
                    <a:pt x="885" y="1311"/>
                    <a:pt x="851" y="1315"/>
                    <a:pt x="817" y="1315"/>
                  </a:cubicBezTo>
                  <a:cubicBezTo>
                    <a:pt x="551" y="1315"/>
                    <a:pt x="316" y="1125"/>
                    <a:pt x="265" y="855"/>
                  </a:cubicBezTo>
                  <a:cubicBezTo>
                    <a:pt x="210" y="550"/>
                    <a:pt x="408" y="254"/>
                    <a:pt x="715" y="200"/>
                  </a:cubicBezTo>
                  <a:cubicBezTo>
                    <a:pt x="750" y="193"/>
                    <a:pt x="784" y="191"/>
                    <a:pt x="818" y="191"/>
                  </a:cubicBezTo>
                  <a:close/>
                  <a:moveTo>
                    <a:pt x="818" y="1"/>
                  </a:moveTo>
                  <a:cubicBezTo>
                    <a:pt x="772" y="1"/>
                    <a:pt x="726" y="5"/>
                    <a:pt x="679" y="14"/>
                  </a:cubicBezTo>
                  <a:cubicBezTo>
                    <a:pt x="272" y="90"/>
                    <a:pt x="1" y="483"/>
                    <a:pt x="79" y="890"/>
                  </a:cubicBezTo>
                  <a:cubicBezTo>
                    <a:pt x="146" y="1253"/>
                    <a:pt x="463" y="1505"/>
                    <a:pt x="818" y="1505"/>
                  </a:cubicBezTo>
                  <a:cubicBezTo>
                    <a:pt x="861" y="1505"/>
                    <a:pt x="908" y="1498"/>
                    <a:pt x="956" y="1491"/>
                  </a:cubicBezTo>
                  <a:cubicBezTo>
                    <a:pt x="1366" y="1412"/>
                    <a:pt x="1635" y="1019"/>
                    <a:pt x="1558" y="612"/>
                  </a:cubicBezTo>
                  <a:cubicBezTo>
                    <a:pt x="1489" y="253"/>
                    <a:pt x="1173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3" name="Google Shape;1743;p23"/>
            <p:cNvSpPr/>
            <p:nvPr/>
          </p:nvSpPr>
          <p:spPr>
            <a:xfrm>
              <a:off x="3019753" y="1719544"/>
              <a:ext cx="34159" cy="33575"/>
            </a:xfrm>
            <a:custGeom>
              <a:avLst/>
              <a:gdLst/>
              <a:ahLst/>
              <a:cxnLst/>
              <a:rect l="l" t="t" r="r" b="b"/>
              <a:pathLst>
                <a:path w="878" h="863" extrusionOk="0">
                  <a:moveTo>
                    <a:pt x="375" y="1"/>
                  </a:moveTo>
                  <a:cubicBezTo>
                    <a:pt x="370" y="1"/>
                    <a:pt x="364" y="1"/>
                    <a:pt x="358" y="2"/>
                  </a:cubicBezTo>
                  <a:cubicBezTo>
                    <a:pt x="308" y="10"/>
                    <a:pt x="275" y="62"/>
                    <a:pt x="284" y="112"/>
                  </a:cubicBezTo>
                  <a:lnTo>
                    <a:pt x="329" y="355"/>
                  </a:lnTo>
                  <a:lnTo>
                    <a:pt x="84" y="400"/>
                  </a:lnTo>
                  <a:cubicBezTo>
                    <a:pt x="34" y="410"/>
                    <a:pt x="1" y="460"/>
                    <a:pt x="10" y="510"/>
                  </a:cubicBezTo>
                  <a:cubicBezTo>
                    <a:pt x="20" y="555"/>
                    <a:pt x="58" y="588"/>
                    <a:pt x="103" y="588"/>
                  </a:cubicBezTo>
                  <a:cubicBezTo>
                    <a:pt x="108" y="588"/>
                    <a:pt x="115" y="588"/>
                    <a:pt x="120" y="584"/>
                  </a:cubicBezTo>
                  <a:lnTo>
                    <a:pt x="365" y="541"/>
                  </a:lnTo>
                  <a:lnTo>
                    <a:pt x="408" y="784"/>
                  </a:lnTo>
                  <a:cubicBezTo>
                    <a:pt x="418" y="829"/>
                    <a:pt x="456" y="862"/>
                    <a:pt x="501" y="862"/>
                  </a:cubicBezTo>
                  <a:cubicBezTo>
                    <a:pt x="508" y="862"/>
                    <a:pt x="513" y="862"/>
                    <a:pt x="520" y="858"/>
                  </a:cubicBezTo>
                  <a:cubicBezTo>
                    <a:pt x="570" y="851"/>
                    <a:pt x="603" y="798"/>
                    <a:pt x="594" y="748"/>
                  </a:cubicBezTo>
                  <a:lnTo>
                    <a:pt x="549" y="505"/>
                  </a:lnTo>
                  <a:lnTo>
                    <a:pt x="794" y="460"/>
                  </a:lnTo>
                  <a:cubicBezTo>
                    <a:pt x="844" y="450"/>
                    <a:pt x="877" y="400"/>
                    <a:pt x="868" y="350"/>
                  </a:cubicBezTo>
                  <a:cubicBezTo>
                    <a:pt x="859" y="306"/>
                    <a:pt x="819" y="275"/>
                    <a:pt x="775" y="275"/>
                  </a:cubicBezTo>
                  <a:cubicBezTo>
                    <a:pt x="770" y="275"/>
                    <a:pt x="764" y="275"/>
                    <a:pt x="758" y="276"/>
                  </a:cubicBezTo>
                  <a:lnTo>
                    <a:pt x="513" y="319"/>
                  </a:lnTo>
                  <a:lnTo>
                    <a:pt x="468" y="76"/>
                  </a:lnTo>
                  <a:cubicBezTo>
                    <a:pt x="461" y="32"/>
                    <a:pt x="420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4" name="Google Shape;1744;p23"/>
            <p:cNvSpPr/>
            <p:nvPr/>
          </p:nvSpPr>
          <p:spPr>
            <a:xfrm>
              <a:off x="2980848" y="1546261"/>
              <a:ext cx="56762" cy="54389"/>
            </a:xfrm>
            <a:custGeom>
              <a:avLst/>
              <a:gdLst/>
              <a:ahLst/>
              <a:cxnLst/>
              <a:rect l="l" t="t" r="r" b="b"/>
              <a:pathLst>
                <a:path w="1459" h="1398" extrusionOk="0">
                  <a:moveTo>
                    <a:pt x="558" y="197"/>
                  </a:moveTo>
                  <a:lnTo>
                    <a:pt x="1253" y="1010"/>
                  </a:lnTo>
                  <a:lnTo>
                    <a:pt x="203" y="1207"/>
                  </a:lnTo>
                  <a:lnTo>
                    <a:pt x="558" y="197"/>
                  </a:lnTo>
                  <a:close/>
                  <a:moveTo>
                    <a:pt x="559" y="1"/>
                  </a:moveTo>
                  <a:cubicBezTo>
                    <a:pt x="547" y="1"/>
                    <a:pt x="534" y="2"/>
                    <a:pt x="522" y="4"/>
                  </a:cubicBezTo>
                  <a:cubicBezTo>
                    <a:pt x="455" y="16"/>
                    <a:pt x="405" y="59"/>
                    <a:pt x="384" y="123"/>
                  </a:cubicBezTo>
                  <a:lnTo>
                    <a:pt x="22" y="1155"/>
                  </a:lnTo>
                  <a:cubicBezTo>
                    <a:pt x="0" y="1219"/>
                    <a:pt x="12" y="1283"/>
                    <a:pt x="53" y="1333"/>
                  </a:cubicBezTo>
                  <a:cubicBezTo>
                    <a:pt x="86" y="1374"/>
                    <a:pt x="138" y="1398"/>
                    <a:pt x="188" y="1398"/>
                  </a:cubicBezTo>
                  <a:cubicBezTo>
                    <a:pt x="200" y="1398"/>
                    <a:pt x="212" y="1395"/>
                    <a:pt x="224" y="1395"/>
                  </a:cubicBezTo>
                  <a:lnTo>
                    <a:pt x="1301" y="1193"/>
                  </a:lnTo>
                  <a:cubicBezTo>
                    <a:pt x="1368" y="1179"/>
                    <a:pt x="1418" y="1136"/>
                    <a:pt x="1439" y="1074"/>
                  </a:cubicBezTo>
                  <a:cubicBezTo>
                    <a:pt x="1458" y="1010"/>
                    <a:pt x="1449" y="945"/>
                    <a:pt x="1406" y="895"/>
                  </a:cubicBezTo>
                  <a:lnTo>
                    <a:pt x="693" y="64"/>
                  </a:lnTo>
                  <a:cubicBezTo>
                    <a:pt x="661" y="21"/>
                    <a:pt x="611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5" name="Google Shape;1745;p23"/>
            <p:cNvSpPr/>
            <p:nvPr/>
          </p:nvSpPr>
          <p:spPr>
            <a:xfrm>
              <a:off x="3035510" y="1871585"/>
              <a:ext cx="57035" cy="54389"/>
            </a:xfrm>
            <a:custGeom>
              <a:avLst/>
              <a:gdLst/>
              <a:ahLst/>
              <a:cxnLst/>
              <a:rect l="l" t="t" r="r" b="b"/>
              <a:pathLst>
                <a:path w="1466" h="1398" extrusionOk="0">
                  <a:moveTo>
                    <a:pt x="1261" y="187"/>
                  </a:moveTo>
                  <a:lnTo>
                    <a:pt x="906" y="1204"/>
                  </a:lnTo>
                  <a:lnTo>
                    <a:pt x="210" y="389"/>
                  </a:lnTo>
                  <a:lnTo>
                    <a:pt x="1261" y="187"/>
                  </a:lnTo>
                  <a:close/>
                  <a:moveTo>
                    <a:pt x="1273" y="1"/>
                  </a:moveTo>
                  <a:cubicBezTo>
                    <a:pt x="1262" y="1"/>
                    <a:pt x="1251" y="2"/>
                    <a:pt x="1239" y="4"/>
                  </a:cubicBezTo>
                  <a:lnTo>
                    <a:pt x="163" y="206"/>
                  </a:lnTo>
                  <a:cubicBezTo>
                    <a:pt x="96" y="218"/>
                    <a:pt x="46" y="263"/>
                    <a:pt x="24" y="325"/>
                  </a:cubicBezTo>
                  <a:cubicBezTo>
                    <a:pt x="1" y="387"/>
                    <a:pt x="15" y="454"/>
                    <a:pt x="58" y="504"/>
                  </a:cubicBezTo>
                  <a:lnTo>
                    <a:pt x="772" y="1335"/>
                  </a:lnTo>
                  <a:cubicBezTo>
                    <a:pt x="808" y="1376"/>
                    <a:pt x="856" y="1397"/>
                    <a:pt x="908" y="1397"/>
                  </a:cubicBezTo>
                  <a:cubicBezTo>
                    <a:pt x="920" y="1397"/>
                    <a:pt x="932" y="1395"/>
                    <a:pt x="944" y="1395"/>
                  </a:cubicBezTo>
                  <a:cubicBezTo>
                    <a:pt x="1008" y="1383"/>
                    <a:pt x="1061" y="1338"/>
                    <a:pt x="1082" y="1276"/>
                  </a:cubicBezTo>
                  <a:lnTo>
                    <a:pt x="1444" y="242"/>
                  </a:lnTo>
                  <a:cubicBezTo>
                    <a:pt x="1466" y="180"/>
                    <a:pt x="1454" y="113"/>
                    <a:pt x="1413" y="63"/>
                  </a:cubicBezTo>
                  <a:cubicBezTo>
                    <a:pt x="1376" y="24"/>
                    <a:pt x="1327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6" name="Google Shape;1746;p23"/>
            <p:cNvSpPr/>
            <p:nvPr/>
          </p:nvSpPr>
          <p:spPr>
            <a:xfrm>
              <a:off x="3171833" y="1680639"/>
              <a:ext cx="55089" cy="56179"/>
            </a:xfrm>
            <a:custGeom>
              <a:avLst/>
              <a:gdLst/>
              <a:ahLst/>
              <a:cxnLst/>
              <a:rect l="l" t="t" r="r" b="b"/>
              <a:pathLst>
                <a:path w="1416" h="1444" extrusionOk="0">
                  <a:moveTo>
                    <a:pt x="201" y="195"/>
                  </a:moveTo>
                  <a:lnTo>
                    <a:pt x="1213" y="545"/>
                  </a:lnTo>
                  <a:lnTo>
                    <a:pt x="399" y="1243"/>
                  </a:lnTo>
                  <a:lnTo>
                    <a:pt x="201" y="195"/>
                  </a:lnTo>
                  <a:close/>
                  <a:moveTo>
                    <a:pt x="193" y="0"/>
                  </a:moveTo>
                  <a:cubicBezTo>
                    <a:pt x="150" y="0"/>
                    <a:pt x="108" y="15"/>
                    <a:pt x="72" y="42"/>
                  </a:cubicBezTo>
                  <a:cubicBezTo>
                    <a:pt x="22" y="85"/>
                    <a:pt x="1" y="150"/>
                    <a:pt x="13" y="216"/>
                  </a:cubicBezTo>
                  <a:lnTo>
                    <a:pt x="215" y="1293"/>
                  </a:lnTo>
                  <a:cubicBezTo>
                    <a:pt x="227" y="1355"/>
                    <a:pt x="272" y="1410"/>
                    <a:pt x="334" y="1431"/>
                  </a:cubicBezTo>
                  <a:cubicBezTo>
                    <a:pt x="356" y="1436"/>
                    <a:pt x="375" y="1443"/>
                    <a:pt x="394" y="1443"/>
                  </a:cubicBezTo>
                  <a:cubicBezTo>
                    <a:pt x="437" y="1443"/>
                    <a:pt x="477" y="1427"/>
                    <a:pt x="513" y="1398"/>
                  </a:cubicBezTo>
                  <a:lnTo>
                    <a:pt x="1344" y="686"/>
                  </a:lnTo>
                  <a:cubicBezTo>
                    <a:pt x="1394" y="645"/>
                    <a:pt x="1416" y="578"/>
                    <a:pt x="1404" y="514"/>
                  </a:cubicBezTo>
                  <a:cubicBezTo>
                    <a:pt x="1390" y="447"/>
                    <a:pt x="1344" y="395"/>
                    <a:pt x="1285" y="374"/>
                  </a:cubicBezTo>
                  <a:lnTo>
                    <a:pt x="251" y="9"/>
                  </a:lnTo>
                  <a:cubicBezTo>
                    <a:pt x="232" y="3"/>
                    <a:pt x="212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7" name="Google Shape;1747;p23"/>
            <p:cNvSpPr/>
            <p:nvPr/>
          </p:nvSpPr>
          <p:spPr>
            <a:xfrm>
              <a:off x="2846470" y="1735612"/>
              <a:ext cx="55089" cy="56062"/>
            </a:xfrm>
            <a:custGeom>
              <a:avLst/>
              <a:gdLst/>
              <a:ahLst/>
              <a:cxnLst/>
              <a:rect l="l" t="t" r="r" b="b"/>
              <a:pathLst>
                <a:path w="1416" h="1441" extrusionOk="0">
                  <a:moveTo>
                    <a:pt x="1020" y="192"/>
                  </a:moveTo>
                  <a:lnTo>
                    <a:pt x="1215" y="1245"/>
                  </a:lnTo>
                  <a:lnTo>
                    <a:pt x="205" y="890"/>
                  </a:lnTo>
                  <a:lnTo>
                    <a:pt x="1020" y="192"/>
                  </a:lnTo>
                  <a:close/>
                  <a:moveTo>
                    <a:pt x="1020" y="1"/>
                  </a:moveTo>
                  <a:cubicBezTo>
                    <a:pt x="978" y="1"/>
                    <a:pt x="937" y="16"/>
                    <a:pt x="903" y="44"/>
                  </a:cubicBezTo>
                  <a:lnTo>
                    <a:pt x="72" y="757"/>
                  </a:lnTo>
                  <a:cubicBezTo>
                    <a:pt x="22" y="797"/>
                    <a:pt x="0" y="864"/>
                    <a:pt x="12" y="928"/>
                  </a:cubicBezTo>
                  <a:cubicBezTo>
                    <a:pt x="24" y="995"/>
                    <a:pt x="69" y="1045"/>
                    <a:pt x="131" y="1066"/>
                  </a:cubicBezTo>
                  <a:lnTo>
                    <a:pt x="1165" y="1429"/>
                  </a:lnTo>
                  <a:cubicBezTo>
                    <a:pt x="1184" y="1438"/>
                    <a:pt x="1205" y="1440"/>
                    <a:pt x="1225" y="1440"/>
                  </a:cubicBezTo>
                  <a:cubicBezTo>
                    <a:pt x="1265" y="1440"/>
                    <a:pt x="1308" y="1426"/>
                    <a:pt x="1344" y="1395"/>
                  </a:cubicBezTo>
                  <a:cubicBezTo>
                    <a:pt x="1394" y="1355"/>
                    <a:pt x="1415" y="1288"/>
                    <a:pt x="1403" y="1224"/>
                  </a:cubicBezTo>
                  <a:lnTo>
                    <a:pt x="1201" y="149"/>
                  </a:lnTo>
                  <a:cubicBezTo>
                    <a:pt x="1189" y="83"/>
                    <a:pt x="1144" y="33"/>
                    <a:pt x="1082" y="11"/>
                  </a:cubicBezTo>
                  <a:cubicBezTo>
                    <a:pt x="1061" y="4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48" name="Google Shape;1748;p23"/>
          <p:cNvGrpSpPr/>
          <p:nvPr/>
        </p:nvGrpSpPr>
        <p:grpSpPr>
          <a:xfrm>
            <a:off x="8067678" y="4182501"/>
            <a:ext cx="1076332" cy="843007"/>
            <a:chOff x="4651429" y="1337458"/>
            <a:chExt cx="697061" cy="545954"/>
          </a:xfrm>
        </p:grpSpPr>
        <p:sp>
          <p:nvSpPr>
            <p:cNvPr id="1749" name="Google Shape;1749;p23"/>
            <p:cNvSpPr/>
            <p:nvPr/>
          </p:nvSpPr>
          <p:spPr>
            <a:xfrm>
              <a:off x="4787480" y="1773194"/>
              <a:ext cx="557509" cy="105861"/>
            </a:xfrm>
            <a:custGeom>
              <a:avLst/>
              <a:gdLst/>
              <a:ahLst/>
              <a:cxnLst/>
              <a:rect l="l" t="t" r="r" b="b"/>
              <a:pathLst>
                <a:path w="14330" h="2721" extrusionOk="0">
                  <a:moveTo>
                    <a:pt x="482" y="0"/>
                  </a:moveTo>
                  <a:cubicBezTo>
                    <a:pt x="355" y="0"/>
                    <a:pt x="241" y="81"/>
                    <a:pt x="201" y="203"/>
                  </a:cubicBezTo>
                  <a:cubicBezTo>
                    <a:pt x="167" y="303"/>
                    <a:pt x="132" y="412"/>
                    <a:pt x="101" y="534"/>
                  </a:cubicBezTo>
                  <a:cubicBezTo>
                    <a:pt x="46" y="763"/>
                    <a:pt x="3" y="1034"/>
                    <a:pt x="3" y="1342"/>
                  </a:cubicBezTo>
                  <a:cubicBezTo>
                    <a:pt x="1" y="1830"/>
                    <a:pt x="101" y="2232"/>
                    <a:pt x="201" y="2518"/>
                  </a:cubicBezTo>
                  <a:cubicBezTo>
                    <a:pt x="241" y="2640"/>
                    <a:pt x="355" y="2721"/>
                    <a:pt x="482" y="2721"/>
                  </a:cubicBezTo>
                  <a:lnTo>
                    <a:pt x="13850" y="2721"/>
                  </a:lnTo>
                  <a:cubicBezTo>
                    <a:pt x="13977" y="2721"/>
                    <a:pt x="14091" y="2640"/>
                    <a:pt x="14131" y="2518"/>
                  </a:cubicBezTo>
                  <a:cubicBezTo>
                    <a:pt x="14150" y="2471"/>
                    <a:pt x="14165" y="2416"/>
                    <a:pt x="14181" y="2359"/>
                  </a:cubicBezTo>
                  <a:cubicBezTo>
                    <a:pt x="14260" y="2092"/>
                    <a:pt x="14329" y="1746"/>
                    <a:pt x="14329" y="1342"/>
                  </a:cubicBezTo>
                  <a:cubicBezTo>
                    <a:pt x="14327" y="870"/>
                    <a:pt x="14227" y="482"/>
                    <a:pt x="14131" y="203"/>
                  </a:cubicBezTo>
                  <a:cubicBezTo>
                    <a:pt x="14091" y="81"/>
                    <a:pt x="13977" y="0"/>
                    <a:pt x="13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0" name="Google Shape;1750;p23"/>
            <p:cNvSpPr/>
            <p:nvPr/>
          </p:nvSpPr>
          <p:spPr>
            <a:xfrm>
              <a:off x="5270330" y="1773194"/>
              <a:ext cx="30813" cy="105705"/>
            </a:xfrm>
            <a:custGeom>
              <a:avLst/>
              <a:gdLst/>
              <a:ahLst/>
              <a:cxnLst/>
              <a:rect l="l" t="t" r="r" b="b"/>
              <a:pathLst>
                <a:path w="792" h="2717" extrusionOk="0">
                  <a:moveTo>
                    <a:pt x="3" y="0"/>
                  </a:moveTo>
                  <a:cubicBezTo>
                    <a:pt x="110" y="434"/>
                    <a:pt x="162" y="875"/>
                    <a:pt x="167" y="1318"/>
                  </a:cubicBezTo>
                  <a:cubicBezTo>
                    <a:pt x="170" y="1544"/>
                    <a:pt x="155" y="1766"/>
                    <a:pt x="132" y="1989"/>
                  </a:cubicBezTo>
                  <a:cubicBezTo>
                    <a:pt x="105" y="2235"/>
                    <a:pt x="60" y="2478"/>
                    <a:pt x="0" y="2716"/>
                  </a:cubicBezTo>
                  <a:lnTo>
                    <a:pt x="644" y="2716"/>
                  </a:lnTo>
                  <a:cubicBezTo>
                    <a:pt x="696" y="2475"/>
                    <a:pt x="737" y="2230"/>
                    <a:pt x="760" y="1987"/>
                  </a:cubicBezTo>
                  <a:cubicBezTo>
                    <a:pt x="784" y="1763"/>
                    <a:pt x="791" y="1539"/>
                    <a:pt x="791" y="1315"/>
                  </a:cubicBezTo>
                  <a:cubicBezTo>
                    <a:pt x="791" y="870"/>
                    <a:pt x="741" y="434"/>
                    <a:pt x="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1" name="Google Shape;1751;p23"/>
            <p:cNvSpPr/>
            <p:nvPr/>
          </p:nvSpPr>
          <p:spPr>
            <a:xfrm>
              <a:off x="4831131" y="1773388"/>
              <a:ext cx="31085" cy="105783"/>
            </a:xfrm>
            <a:custGeom>
              <a:avLst/>
              <a:gdLst/>
              <a:ahLst/>
              <a:cxnLst/>
              <a:rect l="l" t="t" r="r" b="b"/>
              <a:pathLst>
                <a:path w="799" h="2719" extrusionOk="0">
                  <a:moveTo>
                    <a:pt x="153" y="0"/>
                  </a:moveTo>
                  <a:cubicBezTo>
                    <a:pt x="58" y="431"/>
                    <a:pt x="8" y="870"/>
                    <a:pt x="3" y="1313"/>
                  </a:cubicBezTo>
                  <a:cubicBezTo>
                    <a:pt x="1" y="1429"/>
                    <a:pt x="8" y="1544"/>
                    <a:pt x="12" y="1660"/>
                  </a:cubicBezTo>
                  <a:cubicBezTo>
                    <a:pt x="32" y="2015"/>
                    <a:pt x="77" y="2370"/>
                    <a:pt x="155" y="2718"/>
                  </a:cubicBezTo>
                  <a:lnTo>
                    <a:pt x="799" y="2718"/>
                  </a:lnTo>
                  <a:cubicBezTo>
                    <a:pt x="727" y="2435"/>
                    <a:pt x="679" y="2149"/>
                    <a:pt x="656" y="1858"/>
                  </a:cubicBezTo>
                  <a:cubicBezTo>
                    <a:pt x="639" y="1675"/>
                    <a:pt x="632" y="1496"/>
                    <a:pt x="632" y="1315"/>
                  </a:cubicBezTo>
                  <a:cubicBezTo>
                    <a:pt x="634" y="870"/>
                    <a:pt x="691" y="429"/>
                    <a:pt x="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2" name="Google Shape;1752;p23"/>
            <p:cNvSpPr/>
            <p:nvPr/>
          </p:nvSpPr>
          <p:spPr>
            <a:xfrm>
              <a:off x="4856536" y="1845402"/>
              <a:ext cx="419007" cy="33497"/>
            </a:xfrm>
            <a:custGeom>
              <a:avLst/>
              <a:gdLst/>
              <a:ahLst/>
              <a:cxnLst/>
              <a:rect l="l" t="t" r="r" b="b"/>
              <a:pathLst>
                <a:path w="10770" h="861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293"/>
                    <a:pt x="74" y="579"/>
                    <a:pt x="143" y="860"/>
                  </a:cubicBezTo>
                  <a:lnTo>
                    <a:pt x="10639" y="860"/>
                  </a:lnTo>
                  <a:cubicBezTo>
                    <a:pt x="10698" y="622"/>
                    <a:pt x="10744" y="379"/>
                    <a:pt x="10770" y="133"/>
                  </a:cubicBezTo>
                  <a:lnTo>
                    <a:pt x="10770" y="133"/>
                  </a:lnTo>
                  <a:cubicBezTo>
                    <a:pt x="9386" y="152"/>
                    <a:pt x="7865" y="169"/>
                    <a:pt x="6331" y="169"/>
                  </a:cubicBezTo>
                  <a:cubicBezTo>
                    <a:pt x="4314" y="169"/>
                    <a:pt x="2275" y="140"/>
                    <a:pt x="501" y="48"/>
                  </a:cubicBezTo>
                  <a:cubicBezTo>
                    <a:pt x="336" y="38"/>
                    <a:pt x="167" y="26"/>
                    <a:pt x="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3" name="Google Shape;1753;p23"/>
            <p:cNvSpPr/>
            <p:nvPr/>
          </p:nvSpPr>
          <p:spPr>
            <a:xfrm>
              <a:off x="4787557" y="1794047"/>
              <a:ext cx="49721" cy="85124"/>
            </a:xfrm>
            <a:custGeom>
              <a:avLst/>
              <a:gdLst/>
              <a:ahLst/>
              <a:cxnLst/>
              <a:rect l="l" t="t" r="r" b="b"/>
              <a:pathLst>
                <a:path w="1278" h="2188" extrusionOk="0">
                  <a:moveTo>
                    <a:pt x="101" y="0"/>
                  </a:moveTo>
                  <a:cubicBezTo>
                    <a:pt x="46" y="229"/>
                    <a:pt x="3" y="501"/>
                    <a:pt x="3" y="808"/>
                  </a:cubicBezTo>
                  <a:cubicBezTo>
                    <a:pt x="1" y="1296"/>
                    <a:pt x="99" y="1699"/>
                    <a:pt x="201" y="1985"/>
                  </a:cubicBezTo>
                  <a:cubicBezTo>
                    <a:pt x="242" y="2106"/>
                    <a:pt x="356" y="2187"/>
                    <a:pt x="482" y="2187"/>
                  </a:cubicBezTo>
                  <a:lnTo>
                    <a:pt x="1278" y="2187"/>
                  </a:lnTo>
                  <a:cubicBezTo>
                    <a:pt x="1202" y="1842"/>
                    <a:pt x="1154" y="1487"/>
                    <a:pt x="1135" y="1129"/>
                  </a:cubicBezTo>
                  <a:cubicBezTo>
                    <a:pt x="987" y="1048"/>
                    <a:pt x="854" y="941"/>
                    <a:pt x="751" y="798"/>
                  </a:cubicBezTo>
                  <a:cubicBezTo>
                    <a:pt x="527" y="489"/>
                    <a:pt x="406" y="139"/>
                    <a:pt x="10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4" name="Google Shape;1754;p23"/>
            <p:cNvSpPr/>
            <p:nvPr/>
          </p:nvSpPr>
          <p:spPr>
            <a:xfrm>
              <a:off x="5295462" y="1850576"/>
              <a:ext cx="43846" cy="28478"/>
            </a:xfrm>
            <a:custGeom>
              <a:avLst/>
              <a:gdLst/>
              <a:ahLst/>
              <a:cxnLst/>
              <a:rect l="l" t="t" r="r" b="b"/>
              <a:pathLst>
                <a:path w="1127" h="732" extrusionOk="0">
                  <a:moveTo>
                    <a:pt x="117" y="0"/>
                  </a:moveTo>
                  <a:cubicBezTo>
                    <a:pt x="93" y="246"/>
                    <a:pt x="52" y="494"/>
                    <a:pt x="0" y="732"/>
                  </a:cubicBezTo>
                  <a:lnTo>
                    <a:pt x="793" y="732"/>
                  </a:lnTo>
                  <a:cubicBezTo>
                    <a:pt x="920" y="732"/>
                    <a:pt x="1034" y="651"/>
                    <a:pt x="1074" y="529"/>
                  </a:cubicBezTo>
                  <a:cubicBezTo>
                    <a:pt x="1093" y="482"/>
                    <a:pt x="1108" y="424"/>
                    <a:pt x="1127" y="370"/>
                  </a:cubicBezTo>
                  <a:cubicBezTo>
                    <a:pt x="905" y="70"/>
                    <a:pt x="498" y="8"/>
                    <a:pt x="11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5" name="Google Shape;1755;p23"/>
            <p:cNvSpPr/>
            <p:nvPr/>
          </p:nvSpPr>
          <p:spPr>
            <a:xfrm>
              <a:off x="4831598" y="1837893"/>
              <a:ext cx="30618" cy="41161"/>
            </a:xfrm>
            <a:custGeom>
              <a:avLst/>
              <a:gdLst/>
              <a:ahLst/>
              <a:cxnLst/>
              <a:rect l="l" t="t" r="r" b="b"/>
              <a:pathLst>
                <a:path w="787" h="1058" extrusionOk="0">
                  <a:moveTo>
                    <a:pt x="0" y="0"/>
                  </a:moveTo>
                  <a:cubicBezTo>
                    <a:pt x="20" y="355"/>
                    <a:pt x="65" y="708"/>
                    <a:pt x="143" y="1058"/>
                  </a:cubicBezTo>
                  <a:lnTo>
                    <a:pt x="787" y="1058"/>
                  </a:lnTo>
                  <a:cubicBezTo>
                    <a:pt x="715" y="774"/>
                    <a:pt x="667" y="488"/>
                    <a:pt x="644" y="195"/>
                  </a:cubicBezTo>
                  <a:cubicBezTo>
                    <a:pt x="415" y="160"/>
                    <a:pt x="193" y="105"/>
                    <a:pt x="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6" name="Google Shape;1756;p23"/>
            <p:cNvSpPr/>
            <p:nvPr/>
          </p:nvSpPr>
          <p:spPr>
            <a:xfrm>
              <a:off x="5270330" y="1850537"/>
              <a:ext cx="29607" cy="28634"/>
            </a:xfrm>
            <a:custGeom>
              <a:avLst/>
              <a:gdLst/>
              <a:ahLst/>
              <a:cxnLst/>
              <a:rect l="l" t="t" r="r" b="b"/>
              <a:pathLst>
                <a:path w="761" h="736" extrusionOk="0">
                  <a:moveTo>
                    <a:pt x="666" y="0"/>
                  </a:moveTo>
                  <a:cubicBezTo>
                    <a:pt x="648" y="0"/>
                    <a:pt x="630" y="1"/>
                    <a:pt x="613" y="1"/>
                  </a:cubicBezTo>
                  <a:cubicBezTo>
                    <a:pt x="455" y="6"/>
                    <a:pt x="296" y="6"/>
                    <a:pt x="132" y="9"/>
                  </a:cubicBezTo>
                  <a:cubicBezTo>
                    <a:pt x="105" y="252"/>
                    <a:pt x="60" y="497"/>
                    <a:pt x="0" y="735"/>
                  </a:cubicBezTo>
                  <a:lnTo>
                    <a:pt x="644" y="735"/>
                  </a:lnTo>
                  <a:cubicBezTo>
                    <a:pt x="696" y="495"/>
                    <a:pt x="737" y="249"/>
                    <a:pt x="760" y="6"/>
                  </a:cubicBezTo>
                  <a:cubicBezTo>
                    <a:pt x="730" y="2"/>
                    <a:pt x="698" y="0"/>
                    <a:pt x="66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7" name="Google Shape;1757;p23"/>
            <p:cNvSpPr/>
            <p:nvPr/>
          </p:nvSpPr>
          <p:spPr>
            <a:xfrm>
              <a:off x="4783784" y="1769654"/>
              <a:ext cx="564706" cy="112941"/>
            </a:xfrm>
            <a:custGeom>
              <a:avLst/>
              <a:gdLst/>
              <a:ahLst/>
              <a:cxnLst/>
              <a:rect l="l" t="t" r="r" b="b"/>
              <a:pathLst>
                <a:path w="14515" h="2903" extrusionOk="0">
                  <a:moveTo>
                    <a:pt x="1256" y="189"/>
                  </a:moveTo>
                  <a:cubicBezTo>
                    <a:pt x="1177" y="592"/>
                    <a:pt x="1132" y="1004"/>
                    <a:pt x="1129" y="1409"/>
                  </a:cubicBezTo>
                  <a:cubicBezTo>
                    <a:pt x="1125" y="1516"/>
                    <a:pt x="1132" y="1628"/>
                    <a:pt x="1137" y="1759"/>
                  </a:cubicBezTo>
                  <a:cubicBezTo>
                    <a:pt x="1156" y="2080"/>
                    <a:pt x="1194" y="2402"/>
                    <a:pt x="1260" y="2716"/>
                  </a:cubicBezTo>
                  <a:lnTo>
                    <a:pt x="582" y="2716"/>
                  </a:lnTo>
                  <a:cubicBezTo>
                    <a:pt x="491" y="2716"/>
                    <a:pt x="415" y="2659"/>
                    <a:pt x="384" y="2578"/>
                  </a:cubicBezTo>
                  <a:cubicBezTo>
                    <a:pt x="255" y="2209"/>
                    <a:pt x="191" y="1826"/>
                    <a:pt x="196" y="1435"/>
                  </a:cubicBezTo>
                  <a:cubicBezTo>
                    <a:pt x="200" y="1170"/>
                    <a:pt x="229" y="904"/>
                    <a:pt x="291" y="649"/>
                  </a:cubicBezTo>
                  <a:cubicBezTo>
                    <a:pt x="317" y="542"/>
                    <a:pt x="348" y="434"/>
                    <a:pt x="384" y="327"/>
                  </a:cubicBezTo>
                  <a:cubicBezTo>
                    <a:pt x="415" y="246"/>
                    <a:pt x="491" y="189"/>
                    <a:pt x="577" y="189"/>
                  </a:cubicBezTo>
                  <a:close/>
                  <a:moveTo>
                    <a:pt x="1894" y="191"/>
                  </a:moveTo>
                  <a:cubicBezTo>
                    <a:pt x="1804" y="592"/>
                    <a:pt x="1756" y="1004"/>
                    <a:pt x="1754" y="1411"/>
                  </a:cubicBezTo>
                  <a:cubicBezTo>
                    <a:pt x="1751" y="1592"/>
                    <a:pt x="1761" y="1778"/>
                    <a:pt x="1777" y="1957"/>
                  </a:cubicBezTo>
                  <a:cubicBezTo>
                    <a:pt x="1801" y="2209"/>
                    <a:pt x="1839" y="2462"/>
                    <a:pt x="1896" y="2712"/>
                  </a:cubicBezTo>
                  <a:lnTo>
                    <a:pt x="1451" y="2712"/>
                  </a:lnTo>
                  <a:lnTo>
                    <a:pt x="1451" y="2716"/>
                  </a:lnTo>
                  <a:cubicBezTo>
                    <a:pt x="1384" y="2400"/>
                    <a:pt x="1344" y="2076"/>
                    <a:pt x="1325" y="1752"/>
                  </a:cubicBezTo>
                  <a:cubicBezTo>
                    <a:pt x="1320" y="1623"/>
                    <a:pt x="1315" y="1514"/>
                    <a:pt x="1315" y="1409"/>
                  </a:cubicBezTo>
                  <a:cubicBezTo>
                    <a:pt x="1320" y="1001"/>
                    <a:pt x="1363" y="592"/>
                    <a:pt x="1446" y="191"/>
                  </a:cubicBezTo>
                  <a:close/>
                  <a:moveTo>
                    <a:pt x="12433" y="187"/>
                  </a:moveTo>
                  <a:cubicBezTo>
                    <a:pt x="12523" y="589"/>
                    <a:pt x="12576" y="1001"/>
                    <a:pt x="12578" y="1411"/>
                  </a:cubicBezTo>
                  <a:cubicBezTo>
                    <a:pt x="12580" y="1635"/>
                    <a:pt x="12566" y="1859"/>
                    <a:pt x="12542" y="2073"/>
                  </a:cubicBezTo>
                  <a:cubicBezTo>
                    <a:pt x="12518" y="2281"/>
                    <a:pt x="12480" y="2495"/>
                    <a:pt x="12428" y="2712"/>
                  </a:cubicBezTo>
                  <a:lnTo>
                    <a:pt x="2089" y="2712"/>
                  </a:lnTo>
                  <a:lnTo>
                    <a:pt x="2089" y="2716"/>
                  </a:lnTo>
                  <a:cubicBezTo>
                    <a:pt x="2030" y="2459"/>
                    <a:pt x="1987" y="2200"/>
                    <a:pt x="1966" y="1942"/>
                  </a:cubicBezTo>
                  <a:cubicBezTo>
                    <a:pt x="1951" y="1768"/>
                    <a:pt x="1942" y="1590"/>
                    <a:pt x="1944" y="1411"/>
                  </a:cubicBezTo>
                  <a:cubicBezTo>
                    <a:pt x="1946" y="1001"/>
                    <a:pt x="1999" y="589"/>
                    <a:pt x="2089" y="187"/>
                  </a:cubicBezTo>
                  <a:close/>
                  <a:moveTo>
                    <a:pt x="13073" y="191"/>
                  </a:moveTo>
                  <a:cubicBezTo>
                    <a:pt x="13159" y="587"/>
                    <a:pt x="13202" y="997"/>
                    <a:pt x="13204" y="1409"/>
                  </a:cubicBezTo>
                  <a:cubicBezTo>
                    <a:pt x="13209" y="1637"/>
                    <a:pt x="13197" y="1861"/>
                    <a:pt x="13173" y="2073"/>
                  </a:cubicBezTo>
                  <a:cubicBezTo>
                    <a:pt x="13152" y="2290"/>
                    <a:pt x="13119" y="2504"/>
                    <a:pt x="13073" y="2716"/>
                  </a:cubicBezTo>
                  <a:lnTo>
                    <a:pt x="12628" y="2716"/>
                  </a:lnTo>
                  <a:cubicBezTo>
                    <a:pt x="12676" y="2504"/>
                    <a:pt x="12709" y="2300"/>
                    <a:pt x="12733" y="2097"/>
                  </a:cubicBezTo>
                  <a:cubicBezTo>
                    <a:pt x="12759" y="1873"/>
                    <a:pt x="12771" y="1645"/>
                    <a:pt x="12769" y="1411"/>
                  </a:cubicBezTo>
                  <a:cubicBezTo>
                    <a:pt x="12764" y="1001"/>
                    <a:pt x="12716" y="589"/>
                    <a:pt x="12628" y="191"/>
                  </a:cubicBezTo>
                  <a:close/>
                  <a:moveTo>
                    <a:pt x="13948" y="187"/>
                  </a:moveTo>
                  <a:cubicBezTo>
                    <a:pt x="14033" y="187"/>
                    <a:pt x="14112" y="241"/>
                    <a:pt x="14141" y="325"/>
                  </a:cubicBezTo>
                  <a:cubicBezTo>
                    <a:pt x="14267" y="682"/>
                    <a:pt x="14329" y="1054"/>
                    <a:pt x="14331" y="1433"/>
                  </a:cubicBezTo>
                  <a:cubicBezTo>
                    <a:pt x="14329" y="1768"/>
                    <a:pt x="14281" y="2102"/>
                    <a:pt x="14186" y="2423"/>
                  </a:cubicBezTo>
                  <a:cubicBezTo>
                    <a:pt x="14172" y="2478"/>
                    <a:pt x="14153" y="2531"/>
                    <a:pt x="14138" y="2576"/>
                  </a:cubicBezTo>
                  <a:cubicBezTo>
                    <a:pt x="14107" y="2659"/>
                    <a:pt x="14031" y="2716"/>
                    <a:pt x="13945" y="2716"/>
                  </a:cubicBezTo>
                  <a:lnTo>
                    <a:pt x="13264" y="2716"/>
                  </a:lnTo>
                  <a:cubicBezTo>
                    <a:pt x="13307" y="2509"/>
                    <a:pt x="13340" y="2302"/>
                    <a:pt x="13364" y="2090"/>
                  </a:cubicBezTo>
                  <a:cubicBezTo>
                    <a:pt x="13388" y="1873"/>
                    <a:pt x="13397" y="1645"/>
                    <a:pt x="13397" y="1406"/>
                  </a:cubicBezTo>
                  <a:cubicBezTo>
                    <a:pt x="13393" y="994"/>
                    <a:pt x="13350" y="587"/>
                    <a:pt x="13269" y="187"/>
                  </a:cubicBezTo>
                  <a:close/>
                  <a:moveTo>
                    <a:pt x="577" y="1"/>
                  </a:moveTo>
                  <a:cubicBezTo>
                    <a:pt x="410" y="1"/>
                    <a:pt x="258" y="108"/>
                    <a:pt x="205" y="265"/>
                  </a:cubicBezTo>
                  <a:cubicBezTo>
                    <a:pt x="167" y="382"/>
                    <a:pt x="134" y="492"/>
                    <a:pt x="103" y="604"/>
                  </a:cubicBezTo>
                  <a:cubicBezTo>
                    <a:pt x="38" y="875"/>
                    <a:pt x="3" y="1151"/>
                    <a:pt x="3" y="1433"/>
                  </a:cubicBezTo>
                  <a:cubicBezTo>
                    <a:pt x="0" y="1842"/>
                    <a:pt x="67" y="2247"/>
                    <a:pt x="203" y="2638"/>
                  </a:cubicBezTo>
                  <a:cubicBezTo>
                    <a:pt x="255" y="2795"/>
                    <a:pt x="408" y="2902"/>
                    <a:pt x="574" y="2902"/>
                  </a:cubicBezTo>
                  <a:lnTo>
                    <a:pt x="13938" y="2902"/>
                  </a:lnTo>
                  <a:cubicBezTo>
                    <a:pt x="14105" y="2902"/>
                    <a:pt x="14255" y="2795"/>
                    <a:pt x="14310" y="2638"/>
                  </a:cubicBezTo>
                  <a:cubicBezTo>
                    <a:pt x="14329" y="2588"/>
                    <a:pt x="14345" y="2533"/>
                    <a:pt x="14362" y="2478"/>
                  </a:cubicBezTo>
                  <a:cubicBezTo>
                    <a:pt x="14462" y="2138"/>
                    <a:pt x="14510" y="1787"/>
                    <a:pt x="14510" y="1433"/>
                  </a:cubicBezTo>
                  <a:cubicBezTo>
                    <a:pt x="14515" y="1032"/>
                    <a:pt x="14448" y="639"/>
                    <a:pt x="14317" y="265"/>
                  </a:cubicBezTo>
                  <a:cubicBezTo>
                    <a:pt x="14262" y="108"/>
                    <a:pt x="14112" y="1"/>
                    <a:pt x="13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8" name="Google Shape;1758;p23"/>
            <p:cNvSpPr/>
            <p:nvPr/>
          </p:nvSpPr>
          <p:spPr>
            <a:xfrm>
              <a:off x="4852801" y="1666789"/>
              <a:ext cx="453049" cy="96718"/>
            </a:xfrm>
            <a:custGeom>
              <a:avLst/>
              <a:gdLst/>
              <a:ahLst/>
              <a:cxnLst/>
              <a:rect l="l" t="t" r="r" b="b"/>
              <a:pathLst>
                <a:path w="11645" h="2486" extrusionOk="0">
                  <a:moveTo>
                    <a:pt x="944" y="1"/>
                  </a:moveTo>
                  <a:cubicBezTo>
                    <a:pt x="823" y="1"/>
                    <a:pt x="704" y="32"/>
                    <a:pt x="601" y="91"/>
                  </a:cubicBezTo>
                  <a:cubicBezTo>
                    <a:pt x="508" y="146"/>
                    <a:pt x="432" y="220"/>
                    <a:pt x="375" y="310"/>
                  </a:cubicBezTo>
                  <a:cubicBezTo>
                    <a:pt x="27" y="870"/>
                    <a:pt x="1" y="1566"/>
                    <a:pt x="380" y="2173"/>
                  </a:cubicBezTo>
                  <a:cubicBezTo>
                    <a:pt x="499" y="2371"/>
                    <a:pt x="716" y="2485"/>
                    <a:pt x="944" y="2485"/>
                  </a:cubicBezTo>
                  <a:lnTo>
                    <a:pt x="11642" y="2485"/>
                  </a:lnTo>
                  <a:cubicBezTo>
                    <a:pt x="11302" y="2266"/>
                    <a:pt x="11066" y="1923"/>
                    <a:pt x="10987" y="1540"/>
                  </a:cubicBezTo>
                  <a:cubicBezTo>
                    <a:pt x="10961" y="1409"/>
                    <a:pt x="10949" y="1277"/>
                    <a:pt x="10959" y="1144"/>
                  </a:cubicBezTo>
                  <a:cubicBezTo>
                    <a:pt x="11006" y="422"/>
                    <a:pt x="11583" y="39"/>
                    <a:pt x="11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9" name="Google Shape;1759;p23"/>
            <p:cNvSpPr/>
            <p:nvPr/>
          </p:nvSpPr>
          <p:spPr>
            <a:xfrm>
              <a:off x="4852801" y="1670329"/>
              <a:ext cx="452971" cy="93177"/>
            </a:xfrm>
            <a:custGeom>
              <a:avLst/>
              <a:gdLst/>
              <a:ahLst/>
              <a:cxnLst/>
              <a:rect l="l" t="t" r="r" b="b"/>
              <a:pathLst>
                <a:path w="11643" h="2395" extrusionOk="0">
                  <a:moveTo>
                    <a:pt x="601" y="0"/>
                  </a:moveTo>
                  <a:cubicBezTo>
                    <a:pt x="508" y="55"/>
                    <a:pt x="432" y="129"/>
                    <a:pt x="375" y="219"/>
                  </a:cubicBezTo>
                  <a:cubicBezTo>
                    <a:pt x="27" y="779"/>
                    <a:pt x="1" y="1475"/>
                    <a:pt x="380" y="2082"/>
                  </a:cubicBezTo>
                  <a:cubicBezTo>
                    <a:pt x="499" y="2280"/>
                    <a:pt x="716" y="2394"/>
                    <a:pt x="944" y="2394"/>
                  </a:cubicBezTo>
                  <a:lnTo>
                    <a:pt x="11642" y="2394"/>
                  </a:lnTo>
                  <a:cubicBezTo>
                    <a:pt x="11302" y="2175"/>
                    <a:pt x="11066" y="1832"/>
                    <a:pt x="10985" y="1449"/>
                  </a:cubicBezTo>
                  <a:cubicBezTo>
                    <a:pt x="10512" y="1415"/>
                    <a:pt x="9600" y="1409"/>
                    <a:pt x="8573" y="1409"/>
                  </a:cubicBezTo>
                  <a:cubicBezTo>
                    <a:pt x="7956" y="1409"/>
                    <a:pt x="7299" y="1411"/>
                    <a:pt x="6670" y="1411"/>
                  </a:cubicBezTo>
                  <a:cubicBezTo>
                    <a:pt x="5805" y="1411"/>
                    <a:pt x="4993" y="1407"/>
                    <a:pt x="4417" y="1387"/>
                  </a:cubicBezTo>
                  <a:cubicBezTo>
                    <a:pt x="3638" y="1358"/>
                    <a:pt x="2836" y="1427"/>
                    <a:pt x="2078" y="1213"/>
                  </a:cubicBezTo>
                  <a:cubicBezTo>
                    <a:pt x="1425" y="1029"/>
                    <a:pt x="970" y="546"/>
                    <a:pt x="60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0" name="Google Shape;1760;p23"/>
            <p:cNvSpPr/>
            <p:nvPr/>
          </p:nvSpPr>
          <p:spPr>
            <a:xfrm>
              <a:off x="4842725" y="1656790"/>
              <a:ext cx="478142" cy="116910"/>
            </a:xfrm>
            <a:custGeom>
              <a:avLst/>
              <a:gdLst/>
              <a:ahLst/>
              <a:cxnLst/>
              <a:rect l="l" t="t" r="r" b="b"/>
              <a:pathLst>
                <a:path w="12290" h="3005" extrusionOk="0">
                  <a:moveTo>
                    <a:pt x="1203" y="0"/>
                  </a:moveTo>
                  <a:cubicBezTo>
                    <a:pt x="882" y="0"/>
                    <a:pt x="586" y="162"/>
                    <a:pt x="417" y="432"/>
                  </a:cubicBezTo>
                  <a:cubicBezTo>
                    <a:pt x="0" y="1096"/>
                    <a:pt x="0" y="1897"/>
                    <a:pt x="420" y="2571"/>
                  </a:cubicBezTo>
                  <a:cubicBezTo>
                    <a:pt x="589" y="2842"/>
                    <a:pt x="882" y="3004"/>
                    <a:pt x="1206" y="3004"/>
                  </a:cubicBezTo>
                  <a:lnTo>
                    <a:pt x="12032" y="3004"/>
                  </a:lnTo>
                  <a:cubicBezTo>
                    <a:pt x="12175" y="3004"/>
                    <a:pt x="12290" y="2890"/>
                    <a:pt x="12290" y="2749"/>
                  </a:cubicBezTo>
                  <a:cubicBezTo>
                    <a:pt x="12290" y="2604"/>
                    <a:pt x="12173" y="2487"/>
                    <a:pt x="12032" y="2487"/>
                  </a:cubicBezTo>
                  <a:lnTo>
                    <a:pt x="1206" y="2487"/>
                  </a:lnTo>
                  <a:cubicBezTo>
                    <a:pt x="1063" y="2487"/>
                    <a:pt x="929" y="2416"/>
                    <a:pt x="858" y="2294"/>
                  </a:cubicBezTo>
                  <a:cubicBezTo>
                    <a:pt x="546" y="1789"/>
                    <a:pt x="546" y="1194"/>
                    <a:pt x="856" y="703"/>
                  </a:cubicBezTo>
                  <a:cubicBezTo>
                    <a:pt x="929" y="584"/>
                    <a:pt x="1060" y="513"/>
                    <a:pt x="1203" y="513"/>
                  </a:cubicBezTo>
                  <a:lnTo>
                    <a:pt x="12032" y="513"/>
                  </a:lnTo>
                  <a:cubicBezTo>
                    <a:pt x="12175" y="513"/>
                    <a:pt x="12290" y="396"/>
                    <a:pt x="12290" y="258"/>
                  </a:cubicBezTo>
                  <a:cubicBezTo>
                    <a:pt x="12290" y="112"/>
                    <a:pt x="12173" y="0"/>
                    <a:pt x="12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1" name="Google Shape;1761;p23"/>
            <p:cNvSpPr/>
            <p:nvPr/>
          </p:nvSpPr>
          <p:spPr>
            <a:xfrm>
              <a:off x="4889994" y="1688109"/>
              <a:ext cx="377962" cy="7470"/>
            </a:xfrm>
            <a:custGeom>
              <a:avLst/>
              <a:gdLst/>
              <a:ahLst/>
              <a:cxnLst/>
              <a:rect l="l" t="t" r="r" b="b"/>
              <a:pathLst>
                <a:path w="9715" h="192" extrusionOk="0">
                  <a:moveTo>
                    <a:pt x="95" y="1"/>
                  </a:moveTo>
                  <a:cubicBezTo>
                    <a:pt x="43" y="1"/>
                    <a:pt x="0" y="41"/>
                    <a:pt x="0" y="96"/>
                  </a:cubicBezTo>
                  <a:cubicBezTo>
                    <a:pt x="0" y="148"/>
                    <a:pt x="43" y="191"/>
                    <a:pt x="95" y="191"/>
                  </a:cubicBezTo>
                  <a:lnTo>
                    <a:pt x="9619" y="191"/>
                  </a:lnTo>
                  <a:cubicBezTo>
                    <a:pt x="9672" y="191"/>
                    <a:pt x="9715" y="148"/>
                    <a:pt x="9715" y="96"/>
                  </a:cubicBezTo>
                  <a:cubicBezTo>
                    <a:pt x="9715" y="41"/>
                    <a:pt x="9672" y="1"/>
                    <a:pt x="9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2" name="Google Shape;1762;p23"/>
            <p:cNvSpPr/>
            <p:nvPr/>
          </p:nvSpPr>
          <p:spPr>
            <a:xfrm>
              <a:off x="4889994" y="1711452"/>
              <a:ext cx="377962" cy="7470"/>
            </a:xfrm>
            <a:custGeom>
              <a:avLst/>
              <a:gdLst/>
              <a:ahLst/>
              <a:cxnLst/>
              <a:rect l="l" t="t" r="r" b="b"/>
              <a:pathLst>
                <a:path w="9715" h="192" extrusionOk="0">
                  <a:moveTo>
                    <a:pt x="95" y="1"/>
                  </a:moveTo>
                  <a:cubicBezTo>
                    <a:pt x="43" y="1"/>
                    <a:pt x="0" y="44"/>
                    <a:pt x="0" y="96"/>
                  </a:cubicBezTo>
                  <a:cubicBezTo>
                    <a:pt x="0" y="151"/>
                    <a:pt x="43" y="191"/>
                    <a:pt x="95" y="191"/>
                  </a:cubicBezTo>
                  <a:lnTo>
                    <a:pt x="9619" y="191"/>
                  </a:lnTo>
                  <a:cubicBezTo>
                    <a:pt x="9672" y="191"/>
                    <a:pt x="9715" y="151"/>
                    <a:pt x="9715" y="96"/>
                  </a:cubicBezTo>
                  <a:cubicBezTo>
                    <a:pt x="9715" y="44"/>
                    <a:pt x="9672" y="1"/>
                    <a:pt x="9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3" name="Google Shape;1763;p23"/>
            <p:cNvSpPr/>
            <p:nvPr/>
          </p:nvSpPr>
          <p:spPr>
            <a:xfrm>
              <a:off x="4889994" y="1734911"/>
              <a:ext cx="377962" cy="7470"/>
            </a:xfrm>
            <a:custGeom>
              <a:avLst/>
              <a:gdLst/>
              <a:ahLst/>
              <a:cxnLst/>
              <a:rect l="l" t="t" r="r" b="b"/>
              <a:pathLst>
                <a:path w="9715" h="192" extrusionOk="0">
                  <a:moveTo>
                    <a:pt x="95" y="1"/>
                  </a:moveTo>
                  <a:cubicBezTo>
                    <a:pt x="43" y="1"/>
                    <a:pt x="0" y="41"/>
                    <a:pt x="0" y="96"/>
                  </a:cubicBezTo>
                  <a:cubicBezTo>
                    <a:pt x="0" y="148"/>
                    <a:pt x="43" y="191"/>
                    <a:pt x="95" y="191"/>
                  </a:cubicBezTo>
                  <a:lnTo>
                    <a:pt x="9619" y="191"/>
                  </a:lnTo>
                  <a:cubicBezTo>
                    <a:pt x="9672" y="191"/>
                    <a:pt x="9715" y="148"/>
                    <a:pt x="9715" y="96"/>
                  </a:cubicBezTo>
                  <a:cubicBezTo>
                    <a:pt x="9715" y="41"/>
                    <a:pt x="9672" y="1"/>
                    <a:pt x="9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4" name="Google Shape;1764;p23"/>
            <p:cNvSpPr/>
            <p:nvPr/>
          </p:nvSpPr>
          <p:spPr>
            <a:xfrm>
              <a:off x="4838640" y="1653172"/>
              <a:ext cx="485962" cy="124224"/>
            </a:xfrm>
            <a:custGeom>
              <a:avLst/>
              <a:gdLst/>
              <a:ahLst/>
              <a:cxnLst/>
              <a:rect l="l" t="t" r="r" b="b"/>
              <a:pathLst>
                <a:path w="12491" h="3193" extrusionOk="0">
                  <a:moveTo>
                    <a:pt x="11516" y="703"/>
                  </a:moveTo>
                  <a:cubicBezTo>
                    <a:pt x="11373" y="901"/>
                    <a:pt x="11249" y="1163"/>
                    <a:pt x="11225" y="1489"/>
                  </a:cubicBezTo>
                  <a:cubicBezTo>
                    <a:pt x="11216" y="1630"/>
                    <a:pt x="11225" y="1770"/>
                    <a:pt x="11254" y="1911"/>
                  </a:cubicBezTo>
                  <a:cubicBezTo>
                    <a:pt x="11299" y="2118"/>
                    <a:pt x="11385" y="2311"/>
                    <a:pt x="11506" y="2487"/>
                  </a:cubicBezTo>
                  <a:lnTo>
                    <a:pt x="1308" y="2487"/>
                  </a:lnTo>
                  <a:cubicBezTo>
                    <a:pt x="1199" y="2487"/>
                    <a:pt x="1094" y="2430"/>
                    <a:pt x="1041" y="2342"/>
                  </a:cubicBezTo>
                  <a:cubicBezTo>
                    <a:pt x="748" y="1870"/>
                    <a:pt x="746" y="1315"/>
                    <a:pt x="1037" y="851"/>
                  </a:cubicBezTo>
                  <a:cubicBezTo>
                    <a:pt x="1094" y="758"/>
                    <a:pt x="1194" y="703"/>
                    <a:pt x="1306" y="703"/>
                  </a:cubicBezTo>
                  <a:close/>
                  <a:moveTo>
                    <a:pt x="12135" y="186"/>
                  </a:moveTo>
                  <a:cubicBezTo>
                    <a:pt x="12223" y="186"/>
                    <a:pt x="12295" y="258"/>
                    <a:pt x="12295" y="346"/>
                  </a:cubicBezTo>
                  <a:cubicBezTo>
                    <a:pt x="12295" y="436"/>
                    <a:pt x="12223" y="508"/>
                    <a:pt x="12135" y="508"/>
                  </a:cubicBezTo>
                  <a:lnTo>
                    <a:pt x="1306" y="508"/>
                  </a:lnTo>
                  <a:cubicBezTo>
                    <a:pt x="1130" y="508"/>
                    <a:pt x="968" y="594"/>
                    <a:pt x="877" y="744"/>
                  </a:cubicBezTo>
                  <a:cubicBezTo>
                    <a:pt x="546" y="1270"/>
                    <a:pt x="546" y="1901"/>
                    <a:pt x="880" y="2435"/>
                  </a:cubicBezTo>
                  <a:cubicBezTo>
                    <a:pt x="970" y="2580"/>
                    <a:pt x="1137" y="2673"/>
                    <a:pt x="1308" y="2673"/>
                  </a:cubicBezTo>
                  <a:lnTo>
                    <a:pt x="12135" y="2673"/>
                  </a:lnTo>
                  <a:cubicBezTo>
                    <a:pt x="12226" y="2673"/>
                    <a:pt x="12297" y="2745"/>
                    <a:pt x="12297" y="2833"/>
                  </a:cubicBezTo>
                  <a:cubicBezTo>
                    <a:pt x="12297" y="2923"/>
                    <a:pt x="12228" y="3000"/>
                    <a:pt x="12137" y="3000"/>
                  </a:cubicBezTo>
                  <a:lnTo>
                    <a:pt x="1311" y="3000"/>
                  </a:lnTo>
                  <a:cubicBezTo>
                    <a:pt x="1020" y="3000"/>
                    <a:pt x="758" y="2854"/>
                    <a:pt x="606" y="2609"/>
                  </a:cubicBezTo>
                  <a:cubicBezTo>
                    <a:pt x="208" y="1971"/>
                    <a:pt x="208" y="1208"/>
                    <a:pt x="603" y="572"/>
                  </a:cubicBezTo>
                  <a:cubicBezTo>
                    <a:pt x="753" y="329"/>
                    <a:pt x="1015" y="186"/>
                    <a:pt x="1306" y="186"/>
                  </a:cubicBezTo>
                  <a:close/>
                  <a:moveTo>
                    <a:pt x="1306" y="0"/>
                  </a:moveTo>
                  <a:cubicBezTo>
                    <a:pt x="951" y="0"/>
                    <a:pt x="627" y="179"/>
                    <a:pt x="439" y="477"/>
                  </a:cubicBezTo>
                  <a:cubicBezTo>
                    <a:pt x="1" y="1175"/>
                    <a:pt x="1" y="2009"/>
                    <a:pt x="441" y="2716"/>
                  </a:cubicBezTo>
                  <a:cubicBezTo>
                    <a:pt x="627" y="3016"/>
                    <a:pt x="953" y="3193"/>
                    <a:pt x="1311" y="3193"/>
                  </a:cubicBezTo>
                  <a:lnTo>
                    <a:pt x="12137" y="3193"/>
                  </a:lnTo>
                  <a:cubicBezTo>
                    <a:pt x="12330" y="3193"/>
                    <a:pt x="12490" y="3035"/>
                    <a:pt x="12490" y="2842"/>
                  </a:cubicBezTo>
                  <a:cubicBezTo>
                    <a:pt x="12488" y="2642"/>
                    <a:pt x="12330" y="2485"/>
                    <a:pt x="12137" y="2485"/>
                  </a:cubicBezTo>
                  <a:lnTo>
                    <a:pt x="11747" y="2485"/>
                  </a:lnTo>
                  <a:cubicBezTo>
                    <a:pt x="11597" y="2309"/>
                    <a:pt x="11492" y="2094"/>
                    <a:pt x="11442" y="1868"/>
                  </a:cubicBezTo>
                  <a:cubicBezTo>
                    <a:pt x="11413" y="1747"/>
                    <a:pt x="11406" y="1625"/>
                    <a:pt x="11413" y="1501"/>
                  </a:cubicBezTo>
                  <a:cubicBezTo>
                    <a:pt x="11437" y="1151"/>
                    <a:pt x="11597" y="882"/>
                    <a:pt x="11752" y="703"/>
                  </a:cubicBezTo>
                  <a:lnTo>
                    <a:pt x="12135" y="703"/>
                  </a:lnTo>
                  <a:cubicBezTo>
                    <a:pt x="12328" y="703"/>
                    <a:pt x="12485" y="546"/>
                    <a:pt x="12485" y="353"/>
                  </a:cubicBezTo>
                  <a:cubicBezTo>
                    <a:pt x="12485" y="158"/>
                    <a:pt x="12328" y="0"/>
                    <a:pt x="12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5" name="Google Shape;1765;p23"/>
            <p:cNvSpPr/>
            <p:nvPr/>
          </p:nvSpPr>
          <p:spPr>
            <a:xfrm>
              <a:off x="4653646" y="1340998"/>
              <a:ext cx="310034" cy="537978"/>
            </a:xfrm>
            <a:custGeom>
              <a:avLst/>
              <a:gdLst/>
              <a:ahLst/>
              <a:cxnLst/>
              <a:rect l="l" t="t" r="r" b="b"/>
              <a:pathLst>
                <a:path w="7969" h="13828" extrusionOk="0">
                  <a:moveTo>
                    <a:pt x="5694" y="1"/>
                  </a:moveTo>
                  <a:cubicBezTo>
                    <a:pt x="5566" y="1"/>
                    <a:pt x="5445" y="75"/>
                    <a:pt x="5392" y="199"/>
                  </a:cubicBezTo>
                  <a:lnTo>
                    <a:pt x="72" y="12546"/>
                  </a:lnTo>
                  <a:cubicBezTo>
                    <a:pt x="1" y="12715"/>
                    <a:pt x="79" y="12908"/>
                    <a:pt x="246" y="12979"/>
                  </a:cubicBezTo>
                  <a:lnTo>
                    <a:pt x="2147" y="13799"/>
                  </a:lnTo>
                  <a:cubicBezTo>
                    <a:pt x="2190" y="13818"/>
                    <a:pt x="2235" y="13828"/>
                    <a:pt x="2280" y="13828"/>
                  </a:cubicBezTo>
                  <a:cubicBezTo>
                    <a:pt x="2371" y="13828"/>
                    <a:pt x="2459" y="13789"/>
                    <a:pt x="2521" y="13720"/>
                  </a:cubicBezTo>
                  <a:cubicBezTo>
                    <a:pt x="2545" y="13694"/>
                    <a:pt x="2564" y="13665"/>
                    <a:pt x="2581" y="13630"/>
                  </a:cubicBezTo>
                  <a:lnTo>
                    <a:pt x="7898" y="1283"/>
                  </a:lnTo>
                  <a:cubicBezTo>
                    <a:pt x="7969" y="1114"/>
                    <a:pt x="7893" y="921"/>
                    <a:pt x="7728" y="845"/>
                  </a:cubicBezTo>
                  <a:lnTo>
                    <a:pt x="5825" y="28"/>
                  </a:lnTo>
                  <a:cubicBezTo>
                    <a:pt x="5782" y="9"/>
                    <a:pt x="5737" y="1"/>
                    <a:pt x="5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6" name="Google Shape;1766;p23"/>
            <p:cNvSpPr/>
            <p:nvPr/>
          </p:nvSpPr>
          <p:spPr>
            <a:xfrm>
              <a:off x="4654386" y="1565869"/>
              <a:ext cx="213005" cy="313185"/>
            </a:xfrm>
            <a:custGeom>
              <a:avLst/>
              <a:gdLst/>
              <a:ahLst/>
              <a:cxnLst/>
              <a:rect l="l" t="t" r="r" b="b"/>
              <a:pathLst>
                <a:path w="5475" h="8050" extrusionOk="0">
                  <a:moveTo>
                    <a:pt x="2964" y="1"/>
                  </a:moveTo>
                  <a:lnTo>
                    <a:pt x="51" y="6768"/>
                  </a:lnTo>
                  <a:cubicBezTo>
                    <a:pt x="39" y="6792"/>
                    <a:pt x="32" y="6816"/>
                    <a:pt x="27" y="6840"/>
                  </a:cubicBezTo>
                  <a:cubicBezTo>
                    <a:pt x="1" y="6990"/>
                    <a:pt x="77" y="7140"/>
                    <a:pt x="222" y="7204"/>
                  </a:cubicBezTo>
                  <a:lnTo>
                    <a:pt x="2109" y="8016"/>
                  </a:lnTo>
                  <a:cubicBezTo>
                    <a:pt x="2121" y="8019"/>
                    <a:pt x="2128" y="8021"/>
                    <a:pt x="2140" y="8028"/>
                  </a:cubicBezTo>
                  <a:cubicBezTo>
                    <a:pt x="2178" y="8042"/>
                    <a:pt x="2216" y="8049"/>
                    <a:pt x="2254" y="8049"/>
                  </a:cubicBezTo>
                  <a:cubicBezTo>
                    <a:pt x="2383" y="8049"/>
                    <a:pt x="2506" y="7973"/>
                    <a:pt x="2562" y="7850"/>
                  </a:cubicBezTo>
                  <a:lnTo>
                    <a:pt x="5475" y="1082"/>
                  </a:lnTo>
                  <a:lnTo>
                    <a:pt x="5458" y="1075"/>
                  </a:lnTo>
                  <a:lnTo>
                    <a:pt x="4601" y="706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7" name="Google Shape;1767;p23"/>
            <p:cNvSpPr/>
            <p:nvPr/>
          </p:nvSpPr>
          <p:spPr>
            <a:xfrm>
              <a:off x="4654308" y="1594581"/>
              <a:ext cx="200672" cy="284473"/>
            </a:xfrm>
            <a:custGeom>
              <a:avLst/>
              <a:gdLst/>
              <a:ahLst/>
              <a:cxnLst/>
              <a:rect l="l" t="t" r="r" b="b"/>
              <a:pathLst>
                <a:path w="5158" h="7312" extrusionOk="0">
                  <a:moveTo>
                    <a:pt x="2649" y="1"/>
                  </a:moveTo>
                  <a:lnTo>
                    <a:pt x="53" y="6030"/>
                  </a:lnTo>
                  <a:cubicBezTo>
                    <a:pt x="41" y="6052"/>
                    <a:pt x="34" y="6075"/>
                    <a:pt x="29" y="6099"/>
                  </a:cubicBezTo>
                  <a:lnTo>
                    <a:pt x="29" y="6102"/>
                  </a:lnTo>
                  <a:cubicBezTo>
                    <a:pt x="0" y="6252"/>
                    <a:pt x="79" y="6402"/>
                    <a:pt x="224" y="6466"/>
                  </a:cubicBezTo>
                  <a:lnTo>
                    <a:pt x="2109" y="7278"/>
                  </a:lnTo>
                  <a:cubicBezTo>
                    <a:pt x="2121" y="7281"/>
                    <a:pt x="2130" y="7283"/>
                    <a:pt x="2142" y="7290"/>
                  </a:cubicBezTo>
                  <a:cubicBezTo>
                    <a:pt x="2180" y="7304"/>
                    <a:pt x="2218" y="7311"/>
                    <a:pt x="2256" y="7311"/>
                  </a:cubicBezTo>
                  <a:cubicBezTo>
                    <a:pt x="2385" y="7311"/>
                    <a:pt x="2508" y="7235"/>
                    <a:pt x="2564" y="7112"/>
                  </a:cubicBezTo>
                  <a:lnTo>
                    <a:pt x="5158" y="1082"/>
                  </a:lnTo>
                  <a:lnTo>
                    <a:pt x="5141" y="1075"/>
                  </a:lnTo>
                  <a:lnTo>
                    <a:pt x="4284" y="706"/>
                  </a:lnTo>
                  <a:lnTo>
                    <a:pt x="26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8" name="Google Shape;1768;p23"/>
            <p:cNvSpPr/>
            <p:nvPr/>
          </p:nvSpPr>
          <p:spPr>
            <a:xfrm>
              <a:off x="4833349" y="1368387"/>
              <a:ext cx="129709" cy="239305"/>
            </a:xfrm>
            <a:custGeom>
              <a:avLst/>
              <a:gdLst/>
              <a:ahLst/>
              <a:cxnLst/>
              <a:rect l="l" t="t" r="r" b="b"/>
              <a:pathLst>
                <a:path w="3334" h="6151" extrusionOk="0">
                  <a:moveTo>
                    <a:pt x="2764" y="0"/>
                  </a:moveTo>
                  <a:cubicBezTo>
                    <a:pt x="2562" y="76"/>
                    <a:pt x="2388" y="231"/>
                    <a:pt x="2297" y="446"/>
                  </a:cubicBezTo>
                  <a:lnTo>
                    <a:pt x="1" y="5782"/>
                  </a:lnTo>
                  <a:lnTo>
                    <a:pt x="858" y="6151"/>
                  </a:lnTo>
                  <a:lnTo>
                    <a:pt x="3262" y="572"/>
                  </a:lnTo>
                  <a:cubicBezTo>
                    <a:pt x="3333" y="405"/>
                    <a:pt x="3257" y="207"/>
                    <a:pt x="3086" y="138"/>
                  </a:cubicBezTo>
                  <a:lnTo>
                    <a:pt x="2764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9" name="Google Shape;1769;p23"/>
            <p:cNvSpPr/>
            <p:nvPr/>
          </p:nvSpPr>
          <p:spPr>
            <a:xfrm>
              <a:off x="4821327" y="1593219"/>
              <a:ext cx="45791" cy="43107"/>
            </a:xfrm>
            <a:custGeom>
              <a:avLst/>
              <a:gdLst/>
              <a:ahLst/>
              <a:cxnLst/>
              <a:rect l="l" t="t" r="r" b="b"/>
              <a:pathLst>
                <a:path w="1177" h="1108" extrusionOk="0">
                  <a:moveTo>
                    <a:pt x="317" y="0"/>
                  </a:moveTo>
                  <a:lnTo>
                    <a:pt x="0" y="739"/>
                  </a:lnTo>
                  <a:lnTo>
                    <a:pt x="858" y="1108"/>
                  </a:lnTo>
                  <a:lnTo>
                    <a:pt x="1177" y="36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0" name="Google Shape;1770;p23"/>
            <p:cNvSpPr/>
            <p:nvPr/>
          </p:nvSpPr>
          <p:spPr>
            <a:xfrm>
              <a:off x="4654113" y="1621737"/>
              <a:ext cx="200244" cy="256968"/>
            </a:xfrm>
            <a:custGeom>
              <a:avLst/>
              <a:gdLst/>
              <a:ahLst/>
              <a:cxnLst/>
              <a:rect l="l" t="t" r="r" b="b"/>
              <a:pathLst>
                <a:path w="5147" h="6605" extrusionOk="0">
                  <a:moveTo>
                    <a:pt x="4289" y="1"/>
                  </a:moveTo>
                  <a:lnTo>
                    <a:pt x="2207" y="4841"/>
                  </a:lnTo>
                  <a:cubicBezTo>
                    <a:pt x="2086" y="5126"/>
                    <a:pt x="1807" y="5295"/>
                    <a:pt x="1516" y="5295"/>
                  </a:cubicBezTo>
                  <a:cubicBezTo>
                    <a:pt x="1418" y="5295"/>
                    <a:pt x="1318" y="5276"/>
                    <a:pt x="1223" y="5235"/>
                  </a:cubicBezTo>
                  <a:lnTo>
                    <a:pt x="1020" y="5146"/>
                  </a:lnTo>
                  <a:cubicBezTo>
                    <a:pt x="912" y="5099"/>
                    <a:pt x="799" y="5077"/>
                    <a:pt x="689" y="5077"/>
                  </a:cubicBezTo>
                  <a:cubicBezTo>
                    <a:pt x="436" y="5077"/>
                    <a:pt x="193" y="5194"/>
                    <a:pt x="34" y="5396"/>
                  </a:cubicBezTo>
                  <a:lnTo>
                    <a:pt x="34" y="5401"/>
                  </a:lnTo>
                  <a:cubicBezTo>
                    <a:pt x="24" y="5408"/>
                    <a:pt x="17" y="5418"/>
                    <a:pt x="10" y="5430"/>
                  </a:cubicBezTo>
                  <a:cubicBezTo>
                    <a:pt x="1" y="5568"/>
                    <a:pt x="75" y="5699"/>
                    <a:pt x="208" y="5754"/>
                  </a:cubicBezTo>
                  <a:lnTo>
                    <a:pt x="227" y="5763"/>
                  </a:lnTo>
                  <a:lnTo>
                    <a:pt x="2111" y="6578"/>
                  </a:lnTo>
                  <a:cubicBezTo>
                    <a:pt x="2123" y="6580"/>
                    <a:pt x="2133" y="6583"/>
                    <a:pt x="2145" y="6590"/>
                  </a:cubicBezTo>
                  <a:cubicBezTo>
                    <a:pt x="2177" y="6600"/>
                    <a:pt x="2210" y="6605"/>
                    <a:pt x="2242" y="6605"/>
                  </a:cubicBezTo>
                  <a:cubicBezTo>
                    <a:pt x="2370" y="6605"/>
                    <a:pt x="2492" y="6530"/>
                    <a:pt x="2547" y="6404"/>
                  </a:cubicBezTo>
                  <a:lnTo>
                    <a:pt x="5146" y="375"/>
                  </a:lnTo>
                  <a:lnTo>
                    <a:pt x="4289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1" name="Google Shape;1771;p23"/>
            <p:cNvSpPr/>
            <p:nvPr/>
          </p:nvSpPr>
          <p:spPr>
            <a:xfrm>
              <a:off x="4699982" y="1634109"/>
              <a:ext cx="69562" cy="149745"/>
            </a:xfrm>
            <a:custGeom>
              <a:avLst/>
              <a:gdLst/>
              <a:ahLst/>
              <a:cxnLst/>
              <a:rect l="l" t="t" r="r" b="b"/>
              <a:pathLst>
                <a:path w="1788" h="3849" extrusionOk="0">
                  <a:moveTo>
                    <a:pt x="1691" y="0"/>
                  </a:moveTo>
                  <a:cubicBezTo>
                    <a:pt x="1661" y="0"/>
                    <a:pt x="1632" y="16"/>
                    <a:pt x="1616" y="45"/>
                  </a:cubicBezTo>
                  <a:cubicBezTo>
                    <a:pt x="1180" y="800"/>
                    <a:pt x="654" y="1991"/>
                    <a:pt x="353" y="2782"/>
                  </a:cubicBezTo>
                  <a:cubicBezTo>
                    <a:pt x="234" y="3094"/>
                    <a:pt x="120" y="3409"/>
                    <a:pt x="22" y="3730"/>
                  </a:cubicBezTo>
                  <a:cubicBezTo>
                    <a:pt x="0" y="3799"/>
                    <a:pt x="57" y="3849"/>
                    <a:pt x="113" y="3849"/>
                  </a:cubicBezTo>
                  <a:cubicBezTo>
                    <a:pt x="143" y="3849"/>
                    <a:pt x="173" y="3835"/>
                    <a:pt x="191" y="3802"/>
                  </a:cubicBezTo>
                  <a:cubicBezTo>
                    <a:pt x="723" y="2885"/>
                    <a:pt x="1463" y="1162"/>
                    <a:pt x="1776" y="114"/>
                  </a:cubicBezTo>
                  <a:cubicBezTo>
                    <a:pt x="1787" y="78"/>
                    <a:pt x="1773" y="36"/>
                    <a:pt x="1735" y="12"/>
                  </a:cubicBezTo>
                  <a:cubicBezTo>
                    <a:pt x="1721" y="4"/>
                    <a:pt x="170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2" name="Google Shape;1772;p23"/>
            <p:cNvSpPr/>
            <p:nvPr/>
          </p:nvSpPr>
          <p:spPr>
            <a:xfrm>
              <a:off x="4651429" y="1337458"/>
              <a:ext cx="314664" cy="545954"/>
            </a:xfrm>
            <a:custGeom>
              <a:avLst/>
              <a:gdLst/>
              <a:ahLst/>
              <a:cxnLst/>
              <a:rect l="l" t="t" r="r" b="b"/>
              <a:pathLst>
                <a:path w="8088" h="14033" extrusionOk="0">
                  <a:moveTo>
                    <a:pt x="5749" y="185"/>
                  </a:moveTo>
                  <a:cubicBezTo>
                    <a:pt x="5782" y="185"/>
                    <a:pt x="5811" y="192"/>
                    <a:pt x="5842" y="207"/>
                  </a:cubicBezTo>
                  <a:lnTo>
                    <a:pt x="7743" y="1026"/>
                  </a:lnTo>
                  <a:cubicBezTo>
                    <a:pt x="7800" y="1050"/>
                    <a:pt x="7847" y="1098"/>
                    <a:pt x="7869" y="1155"/>
                  </a:cubicBezTo>
                  <a:cubicBezTo>
                    <a:pt x="7888" y="1210"/>
                    <a:pt x="7893" y="1279"/>
                    <a:pt x="7869" y="1336"/>
                  </a:cubicBezTo>
                  <a:lnTo>
                    <a:pt x="5503" y="6829"/>
                  </a:lnTo>
                  <a:lnTo>
                    <a:pt x="3166" y="5824"/>
                  </a:lnTo>
                  <a:lnTo>
                    <a:pt x="5530" y="331"/>
                  </a:lnTo>
                  <a:cubicBezTo>
                    <a:pt x="5570" y="240"/>
                    <a:pt x="5656" y="185"/>
                    <a:pt x="5749" y="185"/>
                  </a:cubicBezTo>
                  <a:close/>
                  <a:moveTo>
                    <a:pt x="3088" y="5995"/>
                  </a:moveTo>
                  <a:lnTo>
                    <a:pt x="5427" y="7003"/>
                  </a:lnTo>
                  <a:lnTo>
                    <a:pt x="5182" y="7565"/>
                  </a:lnTo>
                  <a:lnTo>
                    <a:pt x="2845" y="6560"/>
                  </a:lnTo>
                  <a:lnTo>
                    <a:pt x="3088" y="5995"/>
                  </a:lnTo>
                  <a:close/>
                  <a:moveTo>
                    <a:pt x="2771" y="6724"/>
                  </a:moveTo>
                  <a:lnTo>
                    <a:pt x="5108" y="7732"/>
                  </a:lnTo>
                  <a:lnTo>
                    <a:pt x="2547" y="13678"/>
                  </a:lnTo>
                  <a:cubicBezTo>
                    <a:pt x="2538" y="13702"/>
                    <a:pt x="2523" y="13723"/>
                    <a:pt x="2504" y="13740"/>
                  </a:cubicBezTo>
                  <a:cubicBezTo>
                    <a:pt x="2507" y="13747"/>
                    <a:pt x="2507" y="13749"/>
                    <a:pt x="2502" y="13749"/>
                  </a:cubicBezTo>
                  <a:cubicBezTo>
                    <a:pt x="2488" y="13768"/>
                    <a:pt x="2468" y="13780"/>
                    <a:pt x="2452" y="13792"/>
                  </a:cubicBezTo>
                  <a:cubicBezTo>
                    <a:pt x="2449" y="13795"/>
                    <a:pt x="2447" y="13795"/>
                    <a:pt x="2442" y="13797"/>
                  </a:cubicBezTo>
                  <a:cubicBezTo>
                    <a:pt x="2408" y="13816"/>
                    <a:pt x="2372" y="13826"/>
                    <a:pt x="2332" y="13826"/>
                  </a:cubicBezTo>
                  <a:cubicBezTo>
                    <a:pt x="2327" y="13826"/>
                    <a:pt x="2323" y="13826"/>
                    <a:pt x="2318" y="13825"/>
                  </a:cubicBezTo>
                  <a:cubicBezTo>
                    <a:pt x="2314" y="13825"/>
                    <a:pt x="2309" y="13825"/>
                    <a:pt x="2306" y="13821"/>
                  </a:cubicBezTo>
                  <a:cubicBezTo>
                    <a:pt x="2285" y="13818"/>
                    <a:pt x="2264" y="13814"/>
                    <a:pt x="2247" y="13806"/>
                  </a:cubicBezTo>
                  <a:lnTo>
                    <a:pt x="339" y="12985"/>
                  </a:lnTo>
                  <a:cubicBezTo>
                    <a:pt x="332" y="12982"/>
                    <a:pt x="327" y="12980"/>
                    <a:pt x="322" y="12975"/>
                  </a:cubicBezTo>
                  <a:cubicBezTo>
                    <a:pt x="315" y="12970"/>
                    <a:pt x="308" y="12968"/>
                    <a:pt x="298" y="12963"/>
                  </a:cubicBezTo>
                  <a:cubicBezTo>
                    <a:pt x="294" y="12961"/>
                    <a:pt x="289" y="12956"/>
                    <a:pt x="284" y="12951"/>
                  </a:cubicBezTo>
                  <a:cubicBezTo>
                    <a:pt x="275" y="12946"/>
                    <a:pt x="270" y="12939"/>
                    <a:pt x="263" y="12935"/>
                  </a:cubicBezTo>
                  <a:cubicBezTo>
                    <a:pt x="260" y="12932"/>
                    <a:pt x="258" y="12925"/>
                    <a:pt x="251" y="12923"/>
                  </a:cubicBezTo>
                  <a:cubicBezTo>
                    <a:pt x="246" y="12913"/>
                    <a:pt x="236" y="12908"/>
                    <a:pt x="234" y="12899"/>
                  </a:cubicBezTo>
                  <a:cubicBezTo>
                    <a:pt x="229" y="12896"/>
                    <a:pt x="227" y="12889"/>
                    <a:pt x="227" y="12887"/>
                  </a:cubicBezTo>
                  <a:cubicBezTo>
                    <a:pt x="222" y="12877"/>
                    <a:pt x="215" y="12865"/>
                    <a:pt x="213" y="12856"/>
                  </a:cubicBezTo>
                  <a:cubicBezTo>
                    <a:pt x="210" y="12854"/>
                    <a:pt x="210" y="12851"/>
                    <a:pt x="210" y="12846"/>
                  </a:cubicBezTo>
                  <a:cubicBezTo>
                    <a:pt x="203" y="12835"/>
                    <a:pt x="201" y="12823"/>
                    <a:pt x="198" y="12813"/>
                  </a:cubicBezTo>
                  <a:cubicBezTo>
                    <a:pt x="198" y="12808"/>
                    <a:pt x="196" y="12806"/>
                    <a:pt x="196" y="12804"/>
                  </a:cubicBezTo>
                  <a:cubicBezTo>
                    <a:pt x="191" y="12787"/>
                    <a:pt x="189" y="12773"/>
                    <a:pt x="191" y="12758"/>
                  </a:cubicBezTo>
                  <a:lnTo>
                    <a:pt x="191" y="12756"/>
                  </a:lnTo>
                  <a:cubicBezTo>
                    <a:pt x="191" y="12739"/>
                    <a:pt x="196" y="12725"/>
                    <a:pt x="198" y="12713"/>
                  </a:cubicBezTo>
                  <a:cubicBezTo>
                    <a:pt x="201" y="12699"/>
                    <a:pt x="205" y="12684"/>
                    <a:pt x="213" y="12665"/>
                  </a:cubicBezTo>
                  <a:lnTo>
                    <a:pt x="2771" y="6724"/>
                  </a:lnTo>
                  <a:close/>
                  <a:moveTo>
                    <a:pt x="5751" y="1"/>
                  </a:moveTo>
                  <a:cubicBezTo>
                    <a:pt x="5586" y="1"/>
                    <a:pt x="5430" y="98"/>
                    <a:pt x="5360" y="257"/>
                  </a:cubicBezTo>
                  <a:lnTo>
                    <a:pt x="41" y="12601"/>
                  </a:lnTo>
                  <a:cubicBezTo>
                    <a:pt x="36" y="12603"/>
                    <a:pt x="36" y="12611"/>
                    <a:pt x="36" y="12613"/>
                  </a:cubicBezTo>
                  <a:cubicBezTo>
                    <a:pt x="24" y="12637"/>
                    <a:pt x="20" y="12661"/>
                    <a:pt x="17" y="12682"/>
                  </a:cubicBezTo>
                  <a:lnTo>
                    <a:pt x="17" y="12684"/>
                  </a:lnTo>
                  <a:cubicBezTo>
                    <a:pt x="17" y="12684"/>
                    <a:pt x="12" y="12687"/>
                    <a:pt x="12" y="12689"/>
                  </a:cubicBezTo>
                  <a:cubicBezTo>
                    <a:pt x="12" y="12694"/>
                    <a:pt x="10" y="12696"/>
                    <a:pt x="10" y="12699"/>
                  </a:cubicBezTo>
                  <a:cubicBezTo>
                    <a:pt x="8" y="12713"/>
                    <a:pt x="8" y="12725"/>
                    <a:pt x="8" y="12737"/>
                  </a:cubicBezTo>
                  <a:cubicBezTo>
                    <a:pt x="8" y="12744"/>
                    <a:pt x="3" y="12749"/>
                    <a:pt x="3" y="12756"/>
                  </a:cubicBezTo>
                  <a:cubicBezTo>
                    <a:pt x="3" y="12758"/>
                    <a:pt x="1" y="12761"/>
                    <a:pt x="1" y="12765"/>
                  </a:cubicBezTo>
                  <a:lnTo>
                    <a:pt x="1" y="12768"/>
                  </a:lnTo>
                  <a:cubicBezTo>
                    <a:pt x="1" y="12782"/>
                    <a:pt x="3" y="12796"/>
                    <a:pt x="3" y="12808"/>
                  </a:cubicBezTo>
                  <a:cubicBezTo>
                    <a:pt x="8" y="12818"/>
                    <a:pt x="8" y="12830"/>
                    <a:pt x="8" y="12839"/>
                  </a:cubicBezTo>
                  <a:cubicBezTo>
                    <a:pt x="8" y="12842"/>
                    <a:pt x="10" y="12844"/>
                    <a:pt x="10" y="12849"/>
                  </a:cubicBezTo>
                  <a:lnTo>
                    <a:pt x="10" y="12851"/>
                  </a:lnTo>
                  <a:cubicBezTo>
                    <a:pt x="12" y="12863"/>
                    <a:pt x="15" y="12873"/>
                    <a:pt x="20" y="12885"/>
                  </a:cubicBezTo>
                  <a:cubicBezTo>
                    <a:pt x="22" y="12892"/>
                    <a:pt x="24" y="12901"/>
                    <a:pt x="24" y="12911"/>
                  </a:cubicBezTo>
                  <a:cubicBezTo>
                    <a:pt x="27" y="12916"/>
                    <a:pt x="32" y="12923"/>
                    <a:pt x="32" y="12927"/>
                  </a:cubicBezTo>
                  <a:cubicBezTo>
                    <a:pt x="32" y="12932"/>
                    <a:pt x="32" y="12932"/>
                    <a:pt x="34" y="12932"/>
                  </a:cubicBezTo>
                  <a:cubicBezTo>
                    <a:pt x="36" y="12935"/>
                    <a:pt x="36" y="12937"/>
                    <a:pt x="39" y="12939"/>
                  </a:cubicBezTo>
                  <a:cubicBezTo>
                    <a:pt x="43" y="12946"/>
                    <a:pt x="46" y="12949"/>
                    <a:pt x="46" y="12956"/>
                  </a:cubicBezTo>
                  <a:cubicBezTo>
                    <a:pt x="48" y="12963"/>
                    <a:pt x="51" y="12970"/>
                    <a:pt x="58" y="12980"/>
                  </a:cubicBezTo>
                  <a:cubicBezTo>
                    <a:pt x="63" y="12987"/>
                    <a:pt x="67" y="12994"/>
                    <a:pt x="72" y="13004"/>
                  </a:cubicBezTo>
                  <a:cubicBezTo>
                    <a:pt x="74" y="13008"/>
                    <a:pt x="82" y="13016"/>
                    <a:pt x="84" y="13020"/>
                  </a:cubicBezTo>
                  <a:cubicBezTo>
                    <a:pt x="84" y="13020"/>
                    <a:pt x="84" y="13023"/>
                    <a:pt x="86" y="13023"/>
                  </a:cubicBezTo>
                  <a:cubicBezTo>
                    <a:pt x="93" y="13030"/>
                    <a:pt x="96" y="13039"/>
                    <a:pt x="98" y="13042"/>
                  </a:cubicBezTo>
                  <a:cubicBezTo>
                    <a:pt x="105" y="13051"/>
                    <a:pt x="115" y="13058"/>
                    <a:pt x="122" y="13066"/>
                  </a:cubicBezTo>
                  <a:lnTo>
                    <a:pt x="141" y="13082"/>
                  </a:lnTo>
                  <a:cubicBezTo>
                    <a:pt x="144" y="13087"/>
                    <a:pt x="146" y="13092"/>
                    <a:pt x="151" y="13094"/>
                  </a:cubicBezTo>
                  <a:cubicBezTo>
                    <a:pt x="163" y="13104"/>
                    <a:pt x="170" y="13113"/>
                    <a:pt x="182" y="13123"/>
                  </a:cubicBezTo>
                  <a:cubicBezTo>
                    <a:pt x="189" y="13128"/>
                    <a:pt x="198" y="13135"/>
                    <a:pt x="203" y="13137"/>
                  </a:cubicBezTo>
                  <a:cubicBezTo>
                    <a:pt x="205" y="13139"/>
                    <a:pt x="205" y="13139"/>
                    <a:pt x="210" y="13139"/>
                  </a:cubicBezTo>
                  <a:cubicBezTo>
                    <a:pt x="225" y="13151"/>
                    <a:pt x="241" y="13158"/>
                    <a:pt x="258" y="13166"/>
                  </a:cubicBezTo>
                  <a:cubicBezTo>
                    <a:pt x="263" y="13170"/>
                    <a:pt x="270" y="13173"/>
                    <a:pt x="272" y="13175"/>
                  </a:cubicBezTo>
                  <a:lnTo>
                    <a:pt x="2175" y="13995"/>
                  </a:lnTo>
                  <a:cubicBezTo>
                    <a:pt x="2178" y="13997"/>
                    <a:pt x="2180" y="13997"/>
                    <a:pt x="2183" y="13997"/>
                  </a:cubicBezTo>
                  <a:lnTo>
                    <a:pt x="2195" y="14004"/>
                  </a:lnTo>
                  <a:cubicBezTo>
                    <a:pt x="2204" y="14007"/>
                    <a:pt x="2216" y="14009"/>
                    <a:pt x="2226" y="14011"/>
                  </a:cubicBezTo>
                  <a:cubicBezTo>
                    <a:pt x="2240" y="14018"/>
                    <a:pt x="2254" y="14021"/>
                    <a:pt x="2266" y="14023"/>
                  </a:cubicBezTo>
                  <a:cubicBezTo>
                    <a:pt x="2295" y="14030"/>
                    <a:pt x="2318" y="14033"/>
                    <a:pt x="2342" y="14033"/>
                  </a:cubicBezTo>
                  <a:lnTo>
                    <a:pt x="2347" y="14033"/>
                  </a:lnTo>
                  <a:cubicBezTo>
                    <a:pt x="2373" y="14033"/>
                    <a:pt x="2402" y="14030"/>
                    <a:pt x="2426" y="14023"/>
                  </a:cubicBezTo>
                  <a:cubicBezTo>
                    <a:pt x="2430" y="14021"/>
                    <a:pt x="2438" y="14021"/>
                    <a:pt x="2440" y="14021"/>
                  </a:cubicBezTo>
                  <a:cubicBezTo>
                    <a:pt x="2464" y="14016"/>
                    <a:pt x="2485" y="14009"/>
                    <a:pt x="2509" y="13999"/>
                  </a:cubicBezTo>
                  <a:cubicBezTo>
                    <a:pt x="2511" y="13997"/>
                    <a:pt x="2514" y="13997"/>
                    <a:pt x="2519" y="13997"/>
                  </a:cubicBezTo>
                  <a:cubicBezTo>
                    <a:pt x="2542" y="13985"/>
                    <a:pt x="2566" y="13973"/>
                    <a:pt x="2585" y="13959"/>
                  </a:cubicBezTo>
                  <a:cubicBezTo>
                    <a:pt x="2592" y="13957"/>
                    <a:pt x="2595" y="13952"/>
                    <a:pt x="2597" y="13949"/>
                  </a:cubicBezTo>
                  <a:lnTo>
                    <a:pt x="2652" y="13904"/>
                  </a:lnTo>
                  <a:cubicBezTo>
                    <a:pt x="2654" y="13902"/>
                    <a:pt x="2657" y="13899"/>
                    <a:pt x="2661" y="13899"/>
                  </a:cubicBezTo>
                  <a:cubicBezTo>
                    <a:pt x="2664" y="13897"/>
                    <a:pt x="2664" y="13897"/>
                    <a:pt x="2664" y="13892"/>
                  </a:cubicBezTo>
                  <a:cubicBezTo>
                    <a:pt x="2676" y="13878"/>
                    <a:pt x="2688" y="13864"/>
                    <a:pt x="2697" y="13849"/>
                  </a:cubicBezTo>
                  <a:cubicBezTo>
                    <a:pt x="2700" y="13845"/>
                    <a:pt x="2702" y="13840"/>
                    <a:pt x="2704" y="13837"/>
                  </a:cubicBezTo>
                  <a:cubicBezTo>
                    <a:pt x="2716" y="13816"/>
                    <a:pt x="2728" y="13797"/>
                    <a:pt x="2738" y="13773"/>
                  </a:cubicBezTo>
                  <a:lnTo>
                    <a:pt x="5653" y="7005"/>
                  </a:lnTo>
                  <a:lnTo>
                    <a:pt x="5653" y="7003"/>
                  </a:lnTo>
                  <a:lnTo>
                    <a:pt x="8057" y="1426"/>
                  </a:lnTo>
                  <a:cubicBezTo>
                    <a:pt x="8086" y="1307"/>
                    <a:pt x="8088" y="1191"/>
                    <a:pt x="8047" y="1086"/>
                  </a:cubicBezTo>
                  <a:cubicBezTo>
                    <a:pt x="8005" y="979"/>
                    <a:pt x="7924" y="898"/>
                    <a:pt x="7821" y="852"/>
                  </a:cubicBezTo>
                  <a:lnTo>
                    <a:pt x="5918" y="35"/>
                  </a:lnTo>
                  <a:cubicBezTo>
                    <a:pt x="5863" y="12"/>
                    <a:pt x="5807" y="1"/>
                    <a:pt x="5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73" name="Google Shape;1773;p23"/>
          <p:cNvGrpSpPr/>
          <p:nvPr/>
        </p:nvGrpSpPr>
        <p:grpSpPr>
          <a:xfrm>
            <a:off x="302987" y="2514227"/>
            <a:ext cx="546426" cy="675283"/>
            <a:chOff x="4163132" y="2599925"/>
            <a:chExt cx="353880" cy="437331"/>
          </a:xfrm>
        </p:grpSpPr>
        <p:sp>
          <p:nvSpPr>
            <p:cNvPr id="1774" name="Google Shape;1774;p23"/>
            <p:cNvSpPr/>
            <p:nvPr/>
          </p:nvSpPr>
          <p:spPr>
            <a:xfrm>
              <a:off x="4166750" y="2696526"/>
              <a:ext cx="346994" cy="336645"/>
            </a:xfrm>
            <a:custGeom>
              <a:avLst/>
              <a:gdLst/>
              <a:ahLst/>
              <a:cxnLst/>
              <a:rect l="l" t="t" r="r" b="b"/>
              <a:pathLst>
                <a:path w="8919" h="8653" extrusionOk="0">
                  <a:moveTo>
                    <a:pt x="4411" y="1"/>
                  </a:moveTo>
                  <a:cubicBezTo>
                    <a:pt x="2511" y="1"/>
                    <a:pt x="772" y="1262"/>
                    <a:pt x="245" y="3183"/>
                  </a:cubicBezTo>
                  <a:cubicBezTo>
                    <a:pt x="0" y="4084"/>
                    <a:pt x="55" y="4991"/>
                    <a:pt x="353" y="5804"/>
                  </a:cubicBezTo>
                  <a:cubicBezTo>
                    <a:pt x="817" y="7078"/>
                    <a:pt x="1870" y="8114"/>
                    <a:pt x="3275" y="8498"/>
                  </a:cubicBezTo>
                  <a:cubicBezTo>
                    <a:pt x="3658" y="8603"/>
                    <a:pt x="4043" y="8653"/>
                    <a:pt x="4422" y="8653"/>
                  </a:cubicBezTo>
                  <a:cubicBezTo>
                    <a:pt x="6321" y="8653"/>
                    <a:pt x="8061" y="7393"/>
                    <a:pt x="8588" y="5470"/>
                  </a:cubicBezTo>
                  <a:cubicBezTo>
                    <a:pt x="8919" y="4265"/>
                    <a:pt x="8704" y="3036"/>
                    <a:pt x="8092" y="2047"/>
                  </a:cubicBezTo>
                  <a:cubicBezTo>
                    <a:pt x="7535" y="1149"/>
                    <a:pt x="6653" y="456"/>
                    <a:pt x="5558" y="155"/>
                  </a:cubicBezTo>
                  <a:cubicBezTo>
                    <a:pt x="5175" y="51"/>
                    <a:pt x="4790" y="1"/>
                    <a:pt x="4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5" name="Google Shape;1775;p23"/>
            <p:cNvSpPr/>
            <p:nvPr/>
          </p:nvSpPr>
          <p:spPr>
            <a:xfrm>
              <a:off x="4185269" y="2716640"/>
              <a:ext cx="305132" cy="296534"/>
            </a:xfrm>
            <a:custGeom>
              <a:avLst/>
              <a:gdLst/>
              <a:ahLst/>
              <a:cxnLst/>
              <a:rect l="l" t="t" r="r" b="b"/>
              <a:pathLst>
                <a:path w="7843" h="7622" extrusionOk="0">
                  <a:moveTo>
                    <a:pt x="3938" y="1"/>
                  </a:moveTo>
                  <a:cubicBezTo>
                    <a:pt x="2228" y="1"/>
                    <a:pt x="717" y="1154"/>
                    <a:pt x="267" y="2807"/>
                  </a:cubicBezTo>
                  <a:cubicBezTo>
                    <a:pt x="0" y="3769"/>
                    <a:pt x="124" y="4777"/>
                    <a:pt x="606" y="5653"/>
                  </a:cubicBezTo>
                  <a:cubicBezTo>
                    <a:pt x="1106" y="6561"/>
                    <a:pt x="1935" y="7211"/>
                    <a:pt x="2935" y="7485"/>
                  </a:cubicBezTo>
                  <a:cubicBezTo>
                    <a:pt x="3264" y="7576"/>
                    <a:pt x="3605" y="7621"/>
                    <a:pt x="3943" y="7621"/>
                  </a:cubicBezTo>
                  <a:cubicBezTo>
                    <a:pt x="5653" y="7621"/>
                    <a:pt x="7164" y="6468"/>
                    <a:pt x="7611" y="4820"/>
                  </a:cubicBezTo>
                  <a:cubicBezTo>
                    <a:pt x="7842" y="3976"/>
                    <a:pt x="7783" y="3109"/>
                    <a:pt x="7440" y="2309"/>
                  </a:cubicBezTo>
                  <a:cubicBezTo>
                    <a:pt x="7440" y="2306"/>
                    <a:pt x="7440" y="2304"/>
                    <a:pt x="7437" y="2299"/>
                  </a:cubicBezTo>
                  <a:cubicBezTo>
                    <a:pt x="6973" y="1235"/>
                    <a:pt x="6063" y="446"/>
                    <a:pt x="4943" y="139"/>
                  </a:cubicBezTo>
                  <a:cubicBezTo>
                    <a:pt x="4617" y="46"/>
                    <a:pt x="4276" y="1"/>
                    <a:pt x="3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6" name="Google Shape;1776;p23"/>
            <p:cNvSpPr/>
            <p:nvPr/>
          </p:nvSpPr>
          <p:spPr>
            <a:xfrm>
              <a:off x="4201492" y="2736949"/>
              <a:ext cx="265449" cy="256112"/>
            </a:xfrm>
            <a:custGeom>
              <a:avLst/>
              <a:gdLst/>
              <a:ahLst/>
              <a:cxnLst/>
              <a:rect l="l" t="t" r="r" b="b"/>
              <a:pathLst>
                <a:path w="6823" h="6583" extrusionOk="0">
                  <a:moveTo>
                    <a:pt x="3521" y="0"/>
                  </a:moveTo>
                  <a:cubicBezTo>
                    <a:pt x="2044" y="0"/>
                    <a:pt x="739" y="996"/>
                    <a:pt x="348" y="2421"/>
                  </a:cubicBezTo>
                  <a:cubicBezTo>
                    <a:pt x="0" y="3693"/>
                    <a:pt x="446" y="5046"/>
                    <a:pt x="1475" y="5863"/>
                  </a:cubicBezTo>
                  <a:cubicBezTo>
                    <a:pt x="1823" y="6141"/>
                    <a:pt x="2220" y="6344"/>
                    <a:pt x="2654" y="6463"/>
                  </a:cubicBezTo>
                  <a:cubicBezTo>
                    <a:pt x="2940" y="6542"/>
                    <a:pt x="3233" y="6582"/>
                    <a:pt x="3526" y="6582"/>
                  </a:cubicBezTo>
                  <a:cubicBezTo>
                    <a:pt x="5003" y="6582"/>
                    <a:pt x="6306" y="5584"/>
                    <a:pt x="6694" y="4159"/>
                  </a:cubicBezTo>
                  <a:cubicBezTo>
                    <a:pt x="6768" y="3881"/>
                    <a:pt x="6808" y="3595"/>
                    <a:pt x="6811" y="3311"/>
                  </a:cubicBezTo>
                  <a:cubicBezTo>
                    <a:pt x="6823" y="1825"/>
                    <a:pt x="5825" y="512"/>
                    <a:pt x="4391" y="119"/>
                  </a:cubicBezTo>
                  <a:cubicBezTo>
                    <a:pt x="4107" y="38"/>
                    <a:pt x="3812" y="0"/>
                    <a:pt x="3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7" name="Google Shape;1777;p23"/>
            <p:cNvSpPr/>
            <p:nvPr/>
          </p:nvSpPr>
          <p:spPr>
            <a:xfrm>
              <a:off x="4228376" y="2854558"/>
              <a:ext cx="34120" cy="8637"/>
            </a:xfrm>
            <a:custGeom>
              <a:avLst/>
              <a:gdLst/>
              <a:ahLst/>
              <a:cxnLst/>
              <a:rect l="l" t="t" r="r" b="b"/>
              <a:pathLst>
                <a:path w="877" h="222" extrusionOk="0">
                  <a:moveTo>
                    <a:pt x="276" y="1"/>
                  </a:moveTo>
                  <a:cubicBezTo>
                    <a:pt x="202" y="1"/>
                    <a:pt x="135" y="5"/>
                    <a:pt x="84" y="15"/>
                  </a:cubicBezTo>
                  <a:cubicBezTo>
                    <a:pt x="7" y="34"/>
                    <a:pt x="0" y="146"/>
                    <a:pt x="74" y="169"/>
                  </a:cubicBezTo>
                  <a:cubicBezTo>
                    <a:pt x="154" y="196"/>
                    <a:pt x="326" y="221"/>
                    <a:pt x="529" y="221"/>
                  </a:cubicBezTo>
                  <a:cubicBezTo>
                    <a:pt x="617" y="221"/>
                    <a:pt x="711" y="217"/>
                    <a:pt x="805" y="205"/>
                  </a:cubicBezTo>
                  <a:cubicBezTo>
                    <a:pt x="855" y="196"/>
                    <a:pt x="877" y="146"/>
                    <a:pt x="855" y="107"/>
                  </a:cubicBezTo>
                  <a:cubicBezTo>
                    <a:pt x="824" y="47"/>
                    <a:pt x="517" y="1"/>
                    <a:pt x="27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8" name="Google Shape;1778;p23"/>
            <p:cNvSpPr/>
            <p:nvPr/>
          </p:nvSpPr>
          <p:spPr>
            <a:xfrm>
              <a:off x="4230632" y="2875450"/>
              <a:ext cx="32991" cy="10699"/>
            </a:xfrm>
            <a:custGeom>
              <a:avLst/>
              <a:gdLst/>
              <a:ahLst/>
              <a:cxnLst/>
              <a:rect l="l" t="t" r="r" b="b"/>
              <a:pathLst>
                <a:path w="848" h="275" extrusionOk="0">
                  <a:moveTo>
                    <a:pt x="683" y="0"/>
                  </a:moveTo>
                  <a:cubicBezTo>
                    <a:pt x="527" y="0"/>
                    <a:pt x="290" y="41"/>
                    <a:pt x="223" y="56"/>
                  </a:cubicBezTo>
                  <a:cubicBezTo>
                    <a:pt x="95" y="85"/>
                    <a:pt x="2" y="109"/>
                    <a:pt x="2" y="183"/>
                  </a:cubicBezTo>
                  <a:cubicBezTo>
                    <a:pt x="0" y="250"/>
                    <a:pt x="72" y="274"/>
                    <a:pt x="174" y="274"/>
                  </a:cubicBezTo>
                  <a:cubicBezTo>
                    <a:pt x="370" y="274"/>
                    <a:pt x="675" y="185"/>
                    <a:pt x="788" y="135"/>
                  </a:cubicBezTo>
                  <a:cubicBezTo>
                    <a:pt x="833" y="118"/>
                    <a:pt x="847" y="64"/>
                    <a:pt x="819" y="28"/>
                  </a:cubicBezTo>
                  <a:cubicBezTo>
                    <a:pt x="801" y="8"/>
                    <a:pt x="749" y="0"/>
                    <a:pt x="683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9" name="Google Shape;1779;p23"/>
            <p:cNvSpPr/>
            <p:nvPr/>
          </p:nvSpPr>
          <p:spPr>
            <a:xfrm>
              <a:off x="4236507" y="2893308"/>
              <a:ext cx="32758" cy="16418"/>
            </a:xfrm>
            <a:custGeom>
              <a:avLst/>
              <a:gdLst/>
              <a:ahLst/>
              <a:cxnLst/>
              <a:rect l="l" t="t" r="r" b="b"/>
              <a:pathLst>
                <a:path w="842" h="422" extrusionOk="0">
                  <a:moveTo>
                    <a:pt x="750" y="0"/>
                  </a:moveTo>
                  <a:cubicBezTo>
                    <a:pt x="744" y="0"/>
                    <a:pt x="738" y="1"/>
                    <a:pt x="732" y="2"/>
                  </a:cubicBezTo>
                  <a:cubicBezTo>
                    <a:pt x="534" y="38"/>
                    <a:pt x="218" y="150"/>
                    <a:pt x="58" y="276"/>
                  </a:cubicBezTo>
                  <a:cubicBezTo>
                    <a:pt x="1" y="319"/>
                    <a:pt x="34" y="422"/>
                    <a:pt x="108" y="422"/>
                  </a:cubicBezTo>
                  <a:cubicBezTo>
                    <a:pt x="191" y="422"/>
                    <a:pt x="382" y="343"/>
                    <a:pt x="468" y="305"/>
                  </a:cubicBezTo>
                  <a:cubicBezTo>
                    <a:pt x="637" y="224"/>
                    <a:pt x="713" y="171"/>
                    <a:pt x="784" y="124"/>
                  </a:cubicBezTo>
                  <a:cubicBezTo>
                    <a:pt x="841" y="82"/>
                    <a:pt x="814" y="0"/>
                    <a:pt x="75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0" name="Google Shape;1780;p23"/>
            <p:cNvSpPr/>
            <p:nvPr/>
          </p:nvSpPr>
          <p:spPr>
            <a:xfrm>
              <a:off x="4248762" y="2909337"/>
              <a:ext cx="29646" cy="21787"/>
            </a:xfrm>
            <a:custGeom>
              <a:avLst/>
              <a:gdLst/>
              <a:ahLst/>
              <a:cxnLst/>
              <a:rect l="l" t="t" r="r" b="b"/>
              <a:pathLst>
                <a:path w="762" h="560" extrusionOk="0">
                  <a:moveTo>
                    <a:pt x="670" y="0"/>
                  </a:moveTo>
                  <a:cubicBezTo>
                    <a:pt x="660" y="0"/>
                    <a:pt x="650" y="2"/>
                    <a:pt x="639" y="7"/>
                  </a:cubicBezTo>
                  <a:cubicBezTo>
                    <a:pt x="453" y="86"/>
                    <a:pt x="167" y="272"/>
                    <a:pt x="43" y="429"/>
                  </a:cubicBezTo>
                  <a:cubicBezTo>
                    <a:pt x="0" y="479"/>
                    <a:pt x="45" y="560"/>
                    <a:pt x="107" y="560"/>
                  </a:cubicBezTo>
                  <a:cubicBezTo>
                    <a:pt x="203" y="560"/>
                    <a:pt x="486" y="336"/>
                    <a:pt x="589" y="245"/>
                  </a:cubicBezTo>
                  <a:cubicBezTo>
                    <a:pt x="641" y="198"/>
                    <a:pt x="684" y="155"/>
                    <a:pt x="720" y="114"/>
                  </a:cubicBezTo>
                  <a:cubicBezTo>
                    <a:pt x="762" y="66"/>
                    <a:pt x="726" y="0"/>
                    <a:pt x="67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1" name="Google Shape;1781;p23"/>
            <p:cNvSpPr/>
            <p:nvPr/>
          </p:nvSpPr>
          <p:spPr>
            <a:xfrm>
              <a:off x="4265880" y="2922759"/>
              <a:ext cx="24744" cy="26416"/>
            </a:xfrm>
            <a:custGeom>
              <a:avLst/>
              <a:gdLst/>
              <a:ahLst/>
              <a:cxnLst/>
              <a:rect l="l" t="t" r="r" b="b"/>
              <a:pathLst>
                <a:path w="636" h="679" extrusionOk="0">
                  <a:moveTo>
                    <a:pt x="551" y="1"/>
                  </a:moveTo>
                  <a:cubicBezTo>
                    <a:pt x="537" y="1"/>
                    <a:pt x="522" y="5"/>
                    <a:pt x="508" y="15"/>
                  </a:cubicBezTo>
                  <a:cubicBezTo>
                    <a:pt x="346" y="134"/>
                    <a:pt x="115" y="379"/>
                    <a:pt x="25" y="563"/>
                  </a:cubicBezTo>
                  <a:cubicBezTo>
                    <a:pt x="0" y="619"/>
                    <a:pt x="50" y="679"/>
                    <a:pt x="103" y="679"/>
                  </a:cubicBezTo>
                  <a:cubicBezTo>
                    <a:pt x="117" y="679"/>
                    <a:pt x="131" y="675"/>
                    <a:pt x="144" y="665"/>
                  </a:cubicBezTo>
                  <a:cubicBezTo>
                    <a:pt x="315" y="551"/>
                    <a:pt x="518" y="282"/>
                    <a:pt x="608" y="103"/>
                  </a:cubicBezTo>
                  <a:cubicBezTo>
                    <a:pt x="636" y="50"/>
                    <a:pt x="598" y="1"/>
                    <a:pt x="551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2" name="Google Shape;1782;p23"/>
            <p:cNvSpPr/>
            <p:nvPr/>
          </p:nvSpPr>
          <p:spPr>
            <a:xfrm>
              <a:off x="4282570" y="2932991"/>
              <a:ext cx="22759" cy="30035"/>
            </a:xfrm>
            <a:custGeom>
              <a:avLst/>
              <a:gdLst/>
              <a:ahLst/>
              <a:cxnLst/>
              <a:rect l="l" t="t" r="r" b="b"/>
              <a:pathLst>
                <a:path w="585" h="772" extrusionOk="0">
                  <a:moveTo>
                    <a:pt x="515" y="0"/>
                  </a:moveTo>
                  <a:cubicBezTo>
                    <a:pt x="462" y="0"/>
                    <a:pt x="411" y="86"/>
                    <a:pt x="353" y="176"/>
                  </a:cubicBezTo>
                  <a:cubicBezTo>
                    <a:pt x="248" y="331"/>
                    <a:pt x="1" y="771"/>
                    <a:pt x="201" y="771"/>
                  </a:cubicBezTo>
                  <a:cubicBezTo>
                    <a:pt x="356" y="771"/>
                    <a:pt x="558" y="150"/>
                    <a:pt x="580" y="90"/>
                  </a:cubicBezTo>
                  <a:cubicBezTo>
                    <a:pt x="584" y="61"/>
                    <a:pt x="577" y="35"/>
                    <a:pt x="558" y="21"/>
                  </a:cubicBezTo>
                  <a:cubicBezTo>
                    <a:pt x="543" y="7"/>
                    <a:pt x="529" y="0"/>
                    <a:pt x="51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3" name="Google Shape;1783;p23"/>
            <p:cNvSpPr/>
            <p:nvPr/>
          </p:nvSpPr>
          <p:spPr>
            <a:xfrm>
              <a:off x="4310193" y="2939332"/>
              <a:ext cx="12255" cy="32019"/>
            </a:xfrm>
            <a:custGeom>
              <a:avLst/>
              <a:gdLst/>
              <a:ahLst/>
              <a:cxnLst/>
              <a:rect l="l" t="t" r="r" b="b"/>
              <a:pathLst>
                <a:path w="315" h="823" extrusionOk="0">
                  <a:moveTo>
                    <a:pt x="247" y="0"/>
                  </a:moveTo>
                  <a:cubicBezTo>
                    <a:pt x="189" y="0"/>
                    <a:pt x="154" y="107"/>
                    <a:pt x="117" y="213"/>
                  </a:cubicBezTo>
                  <a:cubicBezTo>
                    <a:pt x="60" y="363"/>
                    <a:pt x="1" y="585"/>
                    <a:pt x="3" y="749"/>
                  </a:cubicBezTo>
                  <a:cubicBezTo>
                    <a:pt x="4" y="795"/>
                    <a:pt x="47" y="823"/>
                    <a:pt x="88" y="823"/>
                  </a:cubicBezTo>
                  <a:cubicBezTo>
                    <a:pt x="115" y="823"/>
                    <a:pt x="141" y="811"/>
                    <a:pt x="155" y="785"/>
                  </a:cubicBezTo>
                  <a:cubicBezTo>
                    <a:pt x="255" y="599"/>
                    <a:pt x="303" y="301"/>
                    <a:pt x="315" y="72"/>
                  </a:cubicBezTo>
                  <a:cubicBezTo>
                    <a:pt x="315" y="46"/>
                    <a:pt x="301" y="22"/>
                    <a:pt x="279" y="10"/>
                  </a:cubicBezTo>
                  <a:cubicBezTo>
                    <a:pt x="268" y="3"/>
                    <a:pt x="257" y="0"/>
                    <a:pt x="24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4" name="Google Shape;1784;p23"/>
            <p:cNvSpPr/>
            <p:nvPr/>
          </p:nvSpPr>
          <p:spPr>
            <a:xfrm>
              <a:off x="4332914" y="2941589"/>
              <a:ext cx="9376" cy="32797"/>
            </a:xfrm>
            <a:custGeom>
              <a:avLst/>
              <a:gdLst/>
              <a:ahLst/>
              <a:cxnLst/>
              <a:rect l="l" t="t" r="r" b="b"/>
              <a:pathLst>
                <a:path w="241" h="843" extrusionOk="0">
                  <a:moveTo>
                    <a:pt x="133" y="1"/>
                  </a:moveTo>
                  <a:cubicBezTo>
                    <a:pt x="105" y="1"/>
                    <a:pt x="77" y="19"/>
                    <a:pt x="69" y="55"/>
                  </a:cubicBezTo>
                  <a:cubicBezTo>
                    <a:pt x="24" y="253"/>
                    <a:pt x="0" y="588"/>
                    <a:pt x="50" y="786"/>
                  </a:cubicBezTo>
                  <a:cubicBezTo>
                    <a:pt x="61" y="824"/>
                    <a:pt x="97" y="843"/>
                    <a:pt x="131" y="843"/>
                  </a:cubicBezTo>
                  <a:cubicBezTo>
                    <a:pt x="164" y="843"/>
                    <a:pt x="197" y="825"/>
                    <a:pt x="205" y="789"/>
                  </a:cubicBezTo>
                  <a:cubicBezTo>
                    <a:pt x="236" y="679"/>
                    <a:pt x="241" y="536"/>
                    <a:pt x="238" y="422"/>
                  </a:cubicBezTo>
                  <a:cubicBezTo>
                    <a:pt x="236" y="193"/>
                    <a:pt x="205" y="67"/>
                    <a:pt x="203" y="60"/>
                  </a:cubicBezTo>
                  <a:cubicBezTo>
                    <a:pt x="193" y="21"/>
                    <a:pt x="163" y="1"/>
                    <a:pt x="133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5" name="Google Shape;1785;p23"/>
            <p:cNvSpPr/>
            <p:nvPr/>
          </p:nvSpPr>
          <p:spPr>
            <a:xfrm>
              <a:off x="4353844" y="2939683"/>
              <a:ext cx="12099" cy="32097"/>
            </a:xfrm>
            <a:custGeom>
              <a:avLst/>
              <a:gdLst/>
              <a:ahLst/>
              <a:cxnLst/>
              <a:rect l="l" t="t" r="r" b="b"/>
              <a:pathLst>
                <a:path w="311" h="825" extrusionOk="0">
                  <a:moveTo>
                    <a:pt x="64" y="1"/>
                  </a:moveTo>
                  <a:cubicBezTo>
                    <a:pt x="28" y="1"/>
                    <a:pt x="1" y="32"/>
                    <a:pt x="1" y="68"/>
                  </a:cubicBezTo>
                  <a:cubicBezTo>
                    <a:pt x="1" y="271"/>
                    <a:pt x="58" y="602"/>
                    <a:pt x="155" y="783"/>
                  </a:cubicBezTo>
                  <a:cubicBezTo>
                    <a:pt x="170" y="811"/>
                    <a:pt x="197" y="824"/>
                    <a:pt x="225" y="824"/>
                  </a:cubicBezTo>
                  <a:cubicBezTo>
                    <a:pt x="265" y="824"/>
                    <a:pt x="305" y="796"/>
                    <a:pt x="308" y="747"/>
                  </a:cubicBezTo>
                  <a:cubicBezTo>
                    <a:pt x="310" y="676"/>
                    <a:pt x="298" y="611"/>
                    <a:pt x="291" y="561"/>
                  </a:cubicBezTo>
                  <a:cubicBezTo>
                    <a:pt x="265" y="394"/>
                    <a:pt x="194" y="173"/>
                    <a:pt x="129" y="40"/>
                  </a:cubicBezTo>
                  <a:cubicBezTo>
                    <a:pt x="117" y="16"/>
                    <a:pt x="93" y="1"/>
                    <a:pt x="72" y="1"/>
                  </a:cubicBezTo>
                  <a:cubicBezTo>
                    <a:pt x="69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6" name="Google Shape;1786;p23"/>
            <p:cNvSpPr/>
            <p:nvPr/>
          </p:nvSpPr>
          <p:spPr>
            <a:xfrm>
              <a:off x="4369601" y="2933263"/>
              <a:ext cx="19608" cy="30112"/>
            </a:xfrm>
            <a:custGeom>
              <a:avLst/>
              <a:gdLst/>
              <a:ahLst/>
              <a:cxnLst/>
              <a:rect l="l" t="t" r="r" b="b"/>
              <a:pathLst>
                <a:path w="504" h="774" extrusionOk="0">
                  <a:moveTo>
                    <a:pt x="106" y="1"/>
                  </a:moveTo>
                  <a:cubicBezTo>
                    <a:pt x="85" y="1"/>
                    <a:pt x="65" y="10"/>
                    <a:pt x="51" y="31"/>
                  </a:cubicBezTo>
                  <a:cubicBezTo>
                    <a:pt x="1" y="109"/>
                    <a:pt x="284" y="774"/>
                    <a:pt x="413" y="774"/>
                  </a:cubicBezTo>
                  <a:cubicBezTo>
                    <a:pt x="463" y="774"/>
                    <a:pt x="503" y="729"/>
                    <a:pt x="496" y="679"/>
                  </a:cubicBezTo>
                  <a:cubicBezTo>
                    <a:pt x="479" y="609"/>
                    <a:pt x="456" y="548"/>
                    <a:pt x="439" y="500"/>
                  </a:cubicBezTo>
                  <a:cubicBezTo>
                    <a:pt x="384" y="364"/>
                    <a:pt x="298" y="207"/>
                    <a:pt x="162" y="28"/>
                  </a:cubicBezTo>
                  <a:cubicBezTo>
                    <a:pt x="147" y="10"/>
                    <a:pt x="126" y="1"/>
                    <a:pt x="10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7" name="Google Shape;1787;p23"/>
            <p:cNvSpPr/>
            <p:nvPr/>
          </p:nvSpPr>
          <p:spPr>
            <a:xfrm>
              <a:off x="4385357" y="2923304"/>
              <a:ext cx="24977" cy="26455"/>
            </a:xfrm>
            <a:custGeom>
              <a:avLst/>
              <a:gdLst/>
              <a:ahLst/>
              <a:cxnLst/>
              <a:rect l="l" t="t" r="r" b="b"/>
              <a:pathLst>
                <a:path w="642" h="680" extrusionOk="0">
                  <a:moveTo>
                    <a:pt x="97" y="0"/>
                  </a:moveTo>
                  <a:cubicBezTo>
                    <a:pt x="72" y="0"/>
                    <a:pt x="48" y="15"/>
                    <a:pt x="36" y="41"/>
                  </a:cubicBezTo>
                  <a:cubicBezTo>
                    <a:pt x="0" y="127"/>
                    <a:pt x="424" y="680"/>
                    <a:pt x="539" y="680"/>
                  </a:cubicBezTo>
                  <a:cubicBezTo>
                    <a:pt x="596" y="680"/>
                    <a:pt x="641" y="620"/>
                    <a:pt x="617" y="568"/>
                  </a:cubicBezTo>
                  <a:cubicBezTo>
                    <a:pt x="556" y="427"/>
                    <a:pt x="346" y="172"/>
                    <a:pt x="143" y="17"/>
                  </a:cubicBezTo>
                  <a:cubicBezTo>
                    <a:pt x="129" y="6"/>
                    <a:pt x="113" y="0"/>
                    <a:pt x="9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8" name="Google Shape;1788;p23"/>
            <p:cNvSpPr/>
            <p:nvPr/>
          </p:nvSpPr>
          <p:spPr>
            <a:xfrm>
              <a:off x="4398780" y="2909959"/>
              <a:ext cx="28790" cy="22098"/>
            </a:xfrm>
            <a:custGeom>
              <a:avLst/>
              <a:gdLst/>
              <a:ahLst/>
              <a:cxnLst/>
              <a:rect l="l" t="t" r="r" b="b"/>
              <a:pathLst>
                <a:path w="740" h="568" extrusionOk="0">
                  <a:moveTo>
                    <a:pt x="79" y="0"/>
                  </a:moveTo>
                  <a:cubicBezTo>
                    <a:pt x="47" y="0"/>
                    <a:pt x="18" y="24"/>
                    <a:pt x="13" y="58"/>
                  </a:cubicBezTo>
                  <a:cubicBezTo>
                    <a:pt x="1" y="158"/>
                    <a:pt x="520" y="568"/>
                    <a:pt x="632" y="568"/>
                  </a:cubicBezTo>
                  <a:cubicBezTo>
                    <a:pt x="694" y="568"/>
                    <a:pt x="739" y="487"/>
                    <a:pt x="699" y="437"/>
                  </a:cubicBezTo>
                  <a:cubicBezTo>
                    <a:pt x="604" y="313"/>
                    <a:pt x="337" y="110"/>
                    <a:pt x="110" y="8"/>
                  </a:cubicBezTo>
                  <a:cubicBezTo>
                    <a:pt x="100" y="3"/>
                    <a:pt x="89" y="0"/>
                    <a:pt x="7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9" name="Google Shape;1789;p23"/>
            <p:cNvSpPr/>
            <p:nvPr/>
          </p:nvSpPr>
          <p:spPr>
            <a:xfrm>
              <a:off x="4408350" y="2894086"/>
              <a:ext cx="31902" cy="16651"/>
            </a:xfrm>
            <a:custGeom>
              <a:avLst/>
              <a:gdLst/>
              <a:ahLst/>
              <a:cxnLst/>
              <a:rect l="l" t="t" r="r" b="b"/>
              <a:pathLst>
                <a:path w="820" h="428" extrusionOk="0">
                  <a:moveTo>
                    <a:pt x="76" y="0"/>
                  </a:moveTo>
                  <a:cubicBezTo>
                    <a:pt x="34" y="0"/>
                    <a:pt x="1" y="34"/>
                    <a:pt x="5" y="73"/>
                  </a:cubicBezTo>
                  <a:cubicBezTo>
                    <a:pt x="17" y="175"/>
                    <a:pt x="574" y="428"/>
                    <a:pt x="710" y="428"/>
                  </a:cubicBezTo>
                  <a:cubicBezTo>
                    <a:pt x="786" y="428"/>
                    <a:pt x="820" y="328"/>
                    <a:pt x="765" y="285"/>
                  </a:cubicBezTo>
                  <a:cubicBezTo>
                    <a:pt x="639" y="187"/>
                    <a:pt x="334" y="49"/>
                    <a:pt x="88" y="1"/>
                  </a:cubicBezTo>
                  <a:cubicBezTo>
                    <a:pt x="84" y="1"/>
                    <a:pt x="80" y="0"/>
                    <a:pt x="7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4413525" y="2876501"/>
              <a:ext cx="35637" cy="10699"/>
            </a:xfrm>
            <a:custGeom>
              <a:avLst/>
              <a:gdLst/>
              <a:ahLst/>
              <a:cxnLst/>
              <a:rect l="l" t="t" r="r" b="b"/>
              <a:pathLst>
                <a:path w="916" h="275" extrusionOk="0">
                  <a:moveTo>
                    <a:pt x="98" y="1"/>
                  </a:moveTo>
                  <a:cubicBezTo>
                    <a:pt x="92" y="1"/>
                    <a:pt x="87" y="1"/>
                    <a:pt x="82" y="1"/>
                  </a:cubicBezTo>
                  <a:cubicBezTo>
                    <a:pt x="32" y="6"/>
                    <a:pt x="1" y="46"/>
                    <a:pt x="15" y="89"/>
                  </a:cubicBezTo>
                  <a:cubicBezTo>
                    <a:pt x="44" y="170"/>
                    <a:pt x="490" y="274"/>
                    <a:pt x="721" y="274"/>
                  </a:cubicBezTo>
                  <a:cubicBezTo>
                    <a:pt x="740" y="274"/>
                    <a:pt x="757" y="274"/>
                    <a:pt x="772" y="272"/>
                  </a:cubicBezTo>
                  <a:cubicBezTo>
                    <a:pt x="799" y="270"/>
                    <a:pt x="825" y="251"/>
                    <a:pt x="837" y="225"/>
                  </a:cubicBezTo>
                  <a:cubicBezTo>
                    <a:pt x="916" y="46"/>
                    <a:pt x="309" y="1"/>
                    <a:pt x="98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4414536" y="2855453"/>
              <a:ext cx="33770" cy="8909"/>
            </a:xfrm>
            <a:custGeom>
              <a:avLst/>
              <a:gdLst/>
              <a:ahLst/>
              <a:cxnLst/>
              <a:rect l="l" t="t" r="r" b="b"/>
              <a:pathLst>
                <a:path w="868" h="229" extrusionOk="0">
                  <a:moveTo>
                    <a:pt x="589" y="0"/>
                  </a:moveTo>
                  <a:cubicBezTo>
                    <a:pt x="402" y="0"/>
                    <a:pt x="167" y="43"/>
                    <a:pt x="65" y="72"/>
                  </a:cubicBezTo>
                  <a:cubicBezTo>
                    <a:pt x="18" y="87"/>
                    <a:pt x="1" y="134"/>
                    <a:pt x="25" y="173"/>
                  </a:cubicBezTo>
                  <a:cubicBezTo>
                    <a:pt x="51" y="212"/>
                    <a:pt x="193" y="229"/>
                    <a:pt x="354" y="229"/>
                  </a:cubicBezTo>
                  <a:cubicBezTo>
                    <a:pt x="522" y="229"/>
                    <a:pt x="711" y="210"/>
                    <a:pt x="806" y="180"/>
                  </a:cubicBezTo>
                  <a:cubicBezTo>
                    <a:pt x="832" y="170"/>
                    <a:pt x="854" y="146"/>
                    <a:pt x="856" y="118"/>
                  </a:cubicBezTo>
                  <a:cubicBezTo>
                    <a:pt x="868" y="29"/>
                    <a:pt x="745" y="0"/>
                    <a:pt x="58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4412046" y="2831682"/>
              <a:ext cx="31746" cy="13539"/>
            </a:xfrm>
            <a:custGeom>
              <a:avLst/>
              <a:gdLst/>
              <a:ahLst/>
              <a:cxnLst/>
              <a:rect l="l" t="t" r="r" b="b"/>
              <a:pathLst>
                <a:path w="816" h="348" extrusionOk="0">
                  <a:moveTo>
                    <a:pt x="735" y="1"/>
                  </a:moveTo>
                  <a:cubicBezTo>
                    <a:pt x="733" y="1"/>
                    <a:pt x="732" y="1"/>
                    <a:pt x="734" y="2"/>
                  </a:cubicBezTo>
                  <a:cubicBezTo>
                    <a:pt x="663" y="5"/>
                    <a:pt x="598" y="16"/>
                    <a:pt x="551" y="28"/>
                  </a:cubicBezTo>
                  <a:cubicBezTo>
                    <a:pt x="448" y="50"/>
                    <a:pt x="3" y="183"/>
                    <a:pt x="1" y="281"/>
                  </a:cubicBezTo>
                  <a:cubicBezTo>
                    <a:pt x="1" y="318"/>
                    <a:pt x="29" y="348"/>
                    <a:pt x="70" y="348"/>
                  </a:cubicBezTo>
                  <a:cubicBezTo>
                    <a:pt x="71" y="348"/>
                    <a:pt x="73" y="348"/>
                    <a:pt x="74" y="348"/>
                  </a:cubicBezTo>
                  <a:cubicBezTo>
                    <a:pt x="277" y="336"/>
                    <a:pt x="603" y="257"/>
                    <a:pt x="777" y="150"/>
                  </a:cubicBezTo>
                  <a:cubicBezTo>
                    <a:pt x="801" y="136"/>
                    <a:pt x="815" y="109"/>
                    <a:pt x="813" y="78"/>
                  </a:cubicBezTo>
                  <a:cubicBezTo>
                    <a:pt x="807" y="15"/>
                    <a:pt x="748" y="1"/>
                    <a:pt x="73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4403876" y="2809195"/>
              <a:ext cx="30463" cy="19063"/>
            </a:xfrm>
            <a:custGeom>
              <a:avLst/>
              <a:gdLst/>
              <a:ahLst/>
              <a:cxnLst/>
              <a:rect l="l" t="t" r="r" b="b"/>
              <a:pathLst>
                <a:path w="783" h="490" extrusionOk="0">
                  <a:moveTo>
                    <a:pt x="699" y="1"/>
                  </a:moveTo>
                  <a:cubicBezTo>
                    <a:pt x="644" y="1"/>
                    <a:pt x="568" y="37"/>
                    <a:pt x="504" y="70"/>
                  </a:cubicBezTo>
                  <a:cubicBezTo>
                    <a:pt x="454" y="94"/>
                    <a:pt x="403" y="123"/>
                    <a:pt x="344" y="156"/>
                  </a:cubicBezTo>
                  <a:cubicBezTo>
                    <a:pt x="156" y="271"/>
                    <a:pt x="60" y="361"/>
                    <a:pt x="49" y="371"/>
                  </a:cubicBezTo>
                  <a:cubicBezTo>
                    <a:pt x="1" y="416"/>
                    <a:pt x="32" y="490"/>
                    <a:pt x="94" y="490"/>
                  </a:cubicBezTo>
                  <a:cubicBezTo>
                    <a:pt x="156" y="490"/>
                    <a:pt x="568" y="321"/>
                    <a:pt x="754" y="135"/>
                  </a:cubicBezTo>
                  <a:cubicBezTo>
                    <a:pt x="775" y="116"/>
                    <a:pt x="782" y="85"/>
                    <a:pt x="775" y="59"/>
                  </a:cubicBezTo>
                  <a:cubicBezTo>
                    <a:pt x="764" y="16"/>
                    <a:pt x="736" y="1"/>
                    <a:pt x="69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4393683" y="2789198"/>
              <a:ext cx="25989" cy="24160"/>
            </a:xfrm>
            <a:custGeom>
              <a:avLst/>
              <a:gdLst/>
              <a:ahLst/>
              <a:cxnLst/>
              <a:rect l="l" t="t" r="r" b="b"/>
              <a:pathLst>
                <a:path w="668" h="621" extrusionOk="0">
                  <a:moveTo>
                    <a:pt x="585" y="1"/>
                  </a:moveTo>
                  <a:cubicBezTo>
                    <a:pt x="529" y="1"/>
                    <a:pt x="460" y="56"/>
                    <a:pt x="392" y="113"/>
                  </a:cubicBezTo>
                  <a:cubicBezTo>
                    <a:pt x="306" y="184"/>
                    <a:pt x="206" y="284"/>
                    <a:pt x="132" y="368"/>
                  </a:cubicBezTo>
                  <a:cubicBezTo>
                    <a:pt x="87" y="427"/>
                    <a:pt x="49" y="470"/>
                    <a:pt x="20" y="515"/>
                  </a:cubicBezTo>
                  <a:cubicBezTo>
                    <a:pt x="3" y="539"/>
                    <a:pt x="1" y="565"/>
                    <a:pt x="13" y="587"/>
                  </a:cubicBezTo>
                  <a:cubicBezTo>
                    <a:pt x="25" y="611"/>
                    <a:pt x="43" y="621"/>
                    <a:pt x="65" y="621"/>
                  </a:cubicBezTo>
                  <a:cubicBezTo>
                    <a:pt x="118" y="621"/>
                    <a:pt x="193" y="561"/>
                    <a:pt x="263" y="511"/>
                  </a:cubicBezTo>
                  <a:cubicBezTo>
                    <a:pt x="394" y="415"/>
                    <a:pt x="568" y="260"/>
                    <a:pt x="654" y="122"/>
                  </a:cubicBezTo>
                  <a:cubicBezTo>
                    <a:pt x="668" y="98"/>
                    <a:pt x="668" y="65"/>
                    <a:pt x="651" y="41"/>
                  </a:cubicBezTo>
                  <a:cubicBezTo>
                    <a:pt x="633" y="13"/>
                    <a:pt x="611" y="1"/>
                    <a:pt x="58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4379794" y="2773208"/>
              <a:ext cx="21281" cy="28323"/>
            </a:xfrm>
            <a:custGeom>
              <a:avLst/>
              <a:gdLst/>
              <a:ahLst/>
              <a:cxnLst/>
              <a:rect l="l" t="t" r="r" b="b"/>
              <a:pathLst>
                <a:path w="547" h="728" extrusionOk="0">
                  <a:moveTo>
                    <a:pt x="469" y="0"/>
                  </a:moveTo>
                  <a:cubicBezTo>
                    <a:pt x="391" y="0"/>
                    <a:pt x="242" y="127"/>
                    <a:pt x="10" y="631"/>
                  </a:cubicBezTo>
                  <a:cubicBezTo>
                    <a:pt x="1" y="655"/>
                    <a:pt x="3" y="683"/>
                    <a:pt x="20" y="702"/>
                  </a:cubicBezTo>
                  <a:cubicBezTo>
                    <a:pt x="33" y="720"/>
                    <a:pt x="48" y="728"/>
                    <a:pt x="65" y="728"/>
                  </a:cubicBezTo>
                  <a:cubicBezTo>
                    <a:pt x="123" y="728"/>
                    <a:pt x="194" y="633"/>
                    <a:pt x="246" y="571"/>
                  </a:cubicBezTo>
                  <a:cubicBezTo>
                    <a:pt x="348" y="448"/>
                    <a:pt x="484" y="259"/>
                    <a:pt x="534" y="105"/>
                  </a:cubicBezTo>
                  <a:cubicBezTo>
                    <a:pt x="546" y="68"/>
                    <a:pt x="526" y="0"/>
                    <a:pt x="46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4363415" y="2762081"/>
              <a:ext cx="15445" cy="31280"/>
            </a:xfrm>
            <a:custGeom>
              <a:avLst/>
              <a:gdLst/>
              <a:ahLst/>
              <a:cxnLst/>
              <a:rect l="l" t="t" r="r" b="b"/>
              <a:pathLst>
                <a:path w="397" h="804" extrusionOk="0">
                  <a:moveTo>
                    <a:pt x="308" y="1"/>
                  </a:moveTo>
                  <a:cubicBezTo>
                    <a:pt x="284" y="1"/>
                    <a:pt x="260" y="10"/>
                    <a:pt x="245" y="33"/>
                  </a:cubicBezTo>
                  <a:cubicBezTo>
                    <a:pt x="107" y="233"/>
                    <a:pt x="43" y="524"/>
                    <a:pt x="5" y="724"/>
                  </a:cubicBezTo>
                  <a:cubicBezTo>
                    <a:pt x="0" y="770"/>
                    <a:pt x="34" y="804"/>
                    <a:pt x="72" y="804"/>
                  </a:cubicBezTo>
                  <a:cubicBezTo>
                    <a:pt x="76" y="804"/>
                    <a:pt x="80" y="803"/>
                    <a:pt x="83" y="803"/>
                  </a:cubicBezTo>
                  <a:cubicBezTo>
                    <a:pt x="129" y="793"/>
                    <a:pt x="169" y="714"/>
                    <a:pt x="219" y="607"/>
                  </a:cubicBezTo>
                  <a:cubicBezTo>
                    <a:pt x="288" y="471"/>
                    <a:pt x="376" y="250"/>
                    <a:pt x="393" y="83"/>
                  </a:cubicBezTo>
                  <a:cubicBezTo>
                    <a:pt x="396" y="34"/>
                    <a:pt x="351" y="1"/>
                    <a:pt x="308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4344663" y="2756362"/>
              <a:ext cx="10621" cy="32525"/>
            </a:xfrm>
            <a:custGeom>
              <a:avLst/>
              <a:gdLst/>
              <a:ahLst/>
              <a:cxnLst/>
              <a:rect l="l" t="t" r="r" b="b"/>
              <a:pathLst>
                <a:path w="273" h="836" extrusionOk="0">
                  <a:moveTo>
                    <a:pt x="174" y="0"/>
                  </a:moveTo>
                  <a:cubicBezTo>
                    <a:pt x="143" y="0"/>
                    <a:pt x="114" y="15"/>
                    <a:pt x="101" y="47"/>
                  </a:cubicBezTo>
                  <a:cubicBezTo>
                    <a:pt x="41" y="194"/>
                    <a:pt x="17" y="426"/>
                    <a:pt x="17" y="588"/>
                  </a:cubicBezTo>
                  <a:cubicBezTo>
                    <a:pt x="13" y="702"/>
                    <a:pt x="1" y="835"/>
                    <a:pt x="89" y="835"/>
                  </a:cubicBezTo>
                  <a:cubicBezTo>
                    <a:pt x="117" y="835"/>
                    <a:pt x="141" y="814"/>
                    <a:pt x="153" y="788"/>
                  </a:cubicBezTo>
                  <a:cubicBezTo>
                    <a:pt x="191" y="680"/>
                    <a:pt x="222" y="545"/>
                    <a:pt x="239" y="433"/>
                  </a:cubicBezTo>
                  <a:cubicBezTo>
                    <a:pt x="258" y="318"/>
                    <a:pt x="272" y="178"/>
                    <a:pt x="256" y="63"/>
                  </a:cubicBezTo>
                  <a:cubicBezTo>
                    <a:pt x="249" y="23"/>
                    <a:pt x="211" y="0"/>
                    <a:pt x="174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4322798" y="2756207"/>
              <a:ext cx="10232" cy="32486"/>
            </a:xfrm>
            <a:custGeom>
              <a:avLst/>
              <a:gdLst/>
              <a:ahLst/>
              <a:cxnLst/>
              <a:rect l="l" t="t" r="r" b="b"/>
              <a:pathLst>
                <a:path w="263" h="835" extrusionOk="0">
                  <a:moveTo>
                    <a:pt x="105" y="1"/>
                  </a:moveTo>
                  <a:cubicBezTo>
                    <a:pt x="68" y="1"/>
                    <a:pt x="31" y="22"/>
                    <a:pt x="24" y="63"/>
                  </a:cubicBezTo>
                  <a:cubicBezTo>
                    <a:pt x="1" y="220"/>
                    <a:pt x="34" y="453"/>
                    <a:pt x="70" y="608"/>
                  </a:cubicBezTo>
                  <a:cubicBezTo>
                    <a:pt x="96" y="727"/>
                    <a:pt x="115" y="835"/>
                    <a:pt x="186" y="835"/>
                  </a:cubicBezTo>
                  <a:cubicBezTo>
                    <a:pt x="217" y="835"/>
                    <a:pt x="248" y="806"/>
                    <a:pt x="251" y="770"/>
                  </a:cubicBezTo>
                  <a:cubicBezTo>
                    <a:pt x="263" y="658"/>
                    <a:pt x="263" y="518"/>
                    <a:pt x="253" y="408"/>
                  </a:cubicBezTo>
                  <a:cubicBezTo>
                    <a:pt x="239" y="291"/>
                    <a:pt x="222" y="156"/>
                    <a:pt x="179" y="48"/>
                  </a:cubicBezTo>
                  <a:cubicBezTo>
                    <a:pt x="166" y="16"/>
                    <a:pt x="135" y="1"/>
                    <a:pt x="10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4299494" y="2761692"/>
              <a:ext cx="15251" cy="31241"/>
            </a:xfrm>
            <a:custGeom>
              <a:avLst/>
              <a:gdLst/>
              <a:ahLst/>
              <a:cxnLst/>
              <a:rect l="l" t="t" r="r" b="b"/>
              <a:pathLst>
                <a:path w="392" h="803" extrusionOk="0">
                  <a:moveTo>
                    <a:pt x="89" y="0"/>
                  </a:moveTo>
                  <a:cubicBezTo>
                    <a:pt x="46" y="0"/>
                    <a:pt x="1" y="35"/>
                    <a:pt x="4" y="86"/>
                  </a:cubicBezTo>
                  <a:cubicBezTo>
                    <a:pt x="23" y="291"/>
                    <a:pt x="154" y="601"/>
                    <a:pt x="261" y="770"/>
                  </a:cubicBezTo>
                  <a:cubicBezTo>
                    <a:pt x="276" y="792"/>
                    <a:pt x="298" y="803"/>
                    <a:pt x="319" y="803"/>
                  </a:cubicBezTo>
                  <a:cubicBezTo>
                    <a:pt x="356" y="803"/>
                    <a:pt x="391" y="772"/>
                    <a:pt x="385" y="722"/>
                  </a:cubicBezTo>
                  <a:cubicBezTo>
                    <a:pt x="361" y="520"/>
                    <a:pt x="266" y="198"/>
                    <a:pt x="149" y="31"/>
                  </a:cubicBezTo>
                  <a:cubicBezTo>
                    <a:pt x="135" y="10"/>
                    <a:pt x="112" y="0"/>
                    <a:pt x="8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4276774" y="2772663"/>
              <a:ext cx="22448" cy="28362"/>
            </a:xfrm>
            <a:custGeom>
              <a:avLst/>
              <a:gdLst/>
              <a:ahLst/>
              <a:cxnLst/>
              <a:rect l="l" t="t" r="r" b="b"/>
              <a:pathLst>
                <a:path w="577" h="729" extrusionOk="0">
                  <a:moveTo>
                    <a:pt x="99" y="1"/>
                  </a:moveTo>
                  <a:cubicBezTo>
                    <a:pt x="49" y="1"/>
                    <a:pt x="1" y="51"/>
                    <a:pt x="19" y="104"/>
                  </a:cubicBezTo>
                  <a:cubicBezTo>
                    <a:pt x="69" y="254"/>
                    <a:pt x="359" y="729"/>
                    <a:pt x="492" y="729"/>
                  </a:cubicBezTo>
                  <a:cubicBezTo>
                    <a:pt x="511" y="729"/>
                    <a:pt x="527" y="719"/>
                    <a:pt x="538" y="697"/>
                  </a:cubicBezTo>
                  <a:cubicBezTo>
                    <a:pt x="576" y="621"/>
                    <a:pt x="324" y="173"/>
                    <a:pt x="150" y="21"/>
                  </a:cubicBezTo>
                  <a:cubicBezTo>
                    <a:pt x="134" y="7"/>
                    <a:pt x="117" y="1"/>
                    <a:pt x="9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1" name="Google Shape;1801;p23"/>
            <p:cNvSpPr/>
            <p:nvPr/>
          </p:nvSpPr>
          <p:spPr>
            <a:xfrm>
              <a:off x="4257555" y="2788381"/>
              <a:ext cx="26922" cy="24510"/>
            </a:xfrm>
            <a:custGeom>
              <a:avLst/>
              <a:gdLst/>
              <a:ahLst/>
              <a:cxnLst/>
              <a:rect l="l" t="t" r="r" b="b"/>
              <a:pathLst>
                <a:path w="692" h="630" extrusionOk="0">
                  <a:moveTo>
                    <a:pt x="105" y="0"/>
                  </a:moveTo>
                  <a:cubicBezTo>
                    <a:pt x="49" y="0"/>
                    <a:pt x="0" y="69"/>
                    <a:pt x="34" y="122"/>
                  </a:cubicBezTo>
                  <a:cubicBezTo>
                    <a:pt x="93" y="222"/>
                    <a:pt x="548" y="629"/>
                    <a:pt x="608" y="629"/>
                  </a:cubicBezTo>
                  <a:cubicBezTo>
                    <a:pt x="663" y="629"/>
                    <a:pt x="691" y="570"/>
                    <a:pt x="663" y="522"/>
                  </a:cubicBezTo>
                  <a:cubicBezTo>
                    <a:pt x="553" y="355"/>
                    <a:pt x="322" y="108"/>
                    <a:pt x="141" y="10"/>
                  </a:cubicBezTo>
                  <a:cubicBezTo>
                    <a:pt x="129" y="3"/>
                    <a:pt x="117" y="0"/>
                    <a:pt x="10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2" name="Google Shape;1802;p23"/>
            <p:cNvSpPr/>
            <p:nvPr/>
          </p:nvSpPr>
          <p:spPr>
            <a:xfrm>
              <a:off x="4243393" y="2808223"/>
              <a:ext cx="30424" cy="19258"/>
            </a:xfrm>
            <a:custGeom>
              <a:avLst/>
              <a:gdLst/>
              <a:ahLst/>
              <a:cxnLst/>
              <a:rect l="l" t="t" r="r" b="b"/>
              <a:pathLst>
                <a:path w="782" h="495" extrusionOk="0">
                  <a:moveTo>
                    <a:pt x="88" y="0"/>
                  </a:moveTo>
                  <a:cubicBezTo>
                    <a:pt x="63" y="0"/>
                    <a:pt x="42" y="7"/>
                    <a:pt x="29" y="22"/>
                  </a:cubicBezTo>
                  <a:cubicBezTo>
                    <a:pt x="0" y="53"/>
                    <a:pt x="0" y="100"/>
                    <a:pt x="26" y="131"/>
                  </a:cubicBezTo>
                  <a:cubicBezTo>
                    <a:pt x="172" y="279"/>
                    <a:pt x="476" y="434"/>
                    <a:pt x="667" y="491"/>
                  </a:cubicBezTo>
                  <a:cubicBezTo>
                    <a:pt x="675" y="494"/>
                    <a:pt x="684" y="495"/>
                    <a:pt x="691" y="495"/>
                  </a:cubicBezTo>
                  <a:cubicBezTo>
                    <a:pt x="749" y="495"/>
                    <a:pt x="782" y="422"/>
                    <a:pt x="731" y="374"/>
                  </a:cubicBezTo>
                  <a:cubicBezTo>
                    <a:pt x="630" y="281"/>
                    <a:pt x="253" y="0"/>
                    <a:pt x="8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230204" y="2830632"/>
              <a:ext cx="36415" cy="13772"/>
            </a:xfrm>
            <a:custGeom>
              <a:avLst/>
              <a:gdLst/>
              <a:ahLst/>
              <a:cxnLst/>
              <a:rect l="l" t="t" r="r" b="b"/>
              <a:pathLst>
                <a:path w="936" h="354" extrusionOk="0">
                  <a:moveTo>
                    <a:pt x="169" y="0"/>
                  </a:moveTo>
                  <a:cubicBezTo>
                    <a:pt x="141" y="0"/>
                    <a:pt x="119" y="19"/>
                    <a:pt x="106" y="43"/>
                  </a:cubicBezTo>
                  <a:cubicBezTo>
                    <a:pt x="1" y="220"/>
                    <a:pt x="632" y="332"/>
                    <a:pt x="830" y="353"/>
                  </a:cubicBezTo>
                  <a:cubicBezTo>
                    <a:pt x="832" y="353"/>
                    <a:pt x="833" y="353"/>
                    <a:pt x="835" y="353"/>
                  </a:cubicBezTo>
                  <a:cubicBezTo>
                    <a:pt x="907" y="353"/>
                    <a:pt x="935" y="262"/>
                    <a:pt x="868" y="225"/>
                  </a:cubicBezTo>
                  <a:cubicBezTo>
                    <a:pt x="696" y="124"/>
                    <a:pt x="377" y="8"/>
                    <a:pt x="175" y="1"/>
                  </a:cubicBezTo>
                  <a:cubicBezTo>
                    <a:pt x="173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366255" y="2658594"/>
              <a:ext cx="46491" cy="44896"/>
            </a:xfrm>
            <a:custGeom>
              <a:avLst/>
              <a:gdLst/>
              <a:ahLst/>
              <a:cxnLst/>
              <a:rect l="l" t="t" r="r" b="b"/>
              <a:pathLst>
                <a:path w="1195" h="1154" extrusionOk="0">
                  <a:moveTo>
                    <a:pt x="587" y="0"/>
                  </a:moveTo>
                  <a:cubicBezTo>
                    <a:pt x="331" y="0"/>
                    <a:pt x="99" y="169"/>
                    <a:pt x="29" y="425"/>
                  </a:cubicBezTo>
                  <a:cubicBezTo>
                    <a:pt x="1" y="533"/>
                    <a:pt x="3" y="642"/>
                    <a:pt x="34" y="742"/>
                  </a:cubicBezTo>
                  <a:cubicBezTo>
                    <a:pt x="84" y="928"/>
                    <a:pt x="232" y="1080"/>
                    <a:pt x="432" y="1133"/>
                  </a:cubicBezTo>
                  <a:cubicBezTo>
                    <a:pt x="483" y="1147"/>
                    <a:pt x="533" y="1153"/>
                    <a:pt x="584" y="1153"/>
                  </a:cubicBezTo>
                  <a:cubicBezTo>
                    <a:pt x="838" y="1153"/>
                    <a:pt x="1072" y="985"/>
                    <a:pt x="1142" y="728"/>
                  </a:cubicBezTo>
                  <a:cubicBezTo>
                    <a:pt x="1194" y="528"/>
                    <a:pt x="1137" y="330"/>
                    <a:pt x="1013" y="190"/>
                  </a:cubicBezTo>
                  <a:cubicBezTo>
                    <a:pt x="942" y="109"/>
                    <a:pt x="849" y="49"/>
                    <a:pt x="739" y="20"/>
                  </a:cubicBezTo>
                  <a:cubicBezTo>
                    <a:pt x="688" y="7"/>
                    <a:pt x="637" y="0"/>
                    <a:pt x="5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37013" y="2764338"/>
              <a:ext cx="203045" cy="201411"/>
            </a:xfrm>
            <a:custGeom>
              <a:avLst/>
              <a:gdLst/>
              <a:ahLst/>
              <a:cxnLst/>
              <a:rect l="l" t="t" r="r" b="b"/>
              <a:pathLst>
                <a:path w="5219" h="5177" extrusionOk="0">
                  <a:moveTo>
                    <a:pt x="3307" y="0"/>
                  </a:moveTo>
                  <a:cubicBezTo>
                    <a:pt x="3288" y="0"/>
                    <a:pt x="3268" y="9"/>
                    <a:pt x="3256" y="30"/>
                  </a:cubicBezTo>
                  <a:lnTo>
                    <a:pt x="2203" y="1871"/>
                  </a:lnTo>
                  <a:lnTo>
                    <a:pt x="81" y="1833"/>
                  </a:lnTo>
                  <a:cubicBezTo>
                    <a:pt x="80" y="1833"/>
                    <a:pt x="79" y="1833"/>
                    <a:pt x="78" y="1833"/>
                  </a:cubicBezTo>
                  <a:cubicBezTo>
                    <a:pt x="20" y="1833"/>
                    <a:pt x="0" y="1910"/>
                    <a:pt x="50" y="1940"/>
                  </a:cubicBezTo>
                  <a:lnTo>
                    <a:pt x="1893" y="2996"/>
                  </a:lnTo>
                  <a:lnTo>
                    <a:pt x="1855" y="5118"/>
                  </a:lnTo>
                  <a:cubicBezTo>
                    <a:pt x="1852" y="5154"/>
                    <a:pt x="1881" y="5177"/>
                    <a:pt x="1911" y="5177"/>
                  </a:cubicBezTo>
                  <a:cubicBezTo>
                    <a:pt x="1931" y="5177"/>
                    <a:pt x="1950" y="5167"/>
                    <a:pt x="1963" y="5147"/>
                  </a:cubicBezTo>
                  <a:lnTo>
                    <a:pt x="3015" y="3305"/>
                  </a:lnTo>
                  <a:lnTo>
                    <a:pt x="5138" y="3344"/>
                  </a:lnTo>
                  <a:cubicBezTo>
                    <a:pt x="5197" y="3341"/>
                    <a:pt x="5219" y="3265"/>
                    <a:pt x="5169" y="3236"/>
                  </a:cubicBezTo>
                  <a:lnTo>
                    <a:pt x="3325" y="2181"/>
                  </a:lnTo>
                  <a:lnTo>
                    <a:pt x="3363" y="59"/>
                  </a:lnTo>
                  <a:cubicBezTo>
                    <a:pt x="3366" y="22"/>
                    <a:pt x="3337" y="0"/>
                    <a:pt x="3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300078" y="2830360"/>
              <a:ext cx="76876" cy="69134"/>
            </a:xfrm>
            <a:custGeom>
              <a:avLst/>
              <a:gdLst/>
              <a:ahLst/>
              <a:cxnLst/>
              <a:rect l="l" t="t" r="r" b="b"/>
              <a:pathLst>
                <a:path w="1976" h="1777" extrusionOk="0">
                  <a:moveTo>
                    <a:pt x="992" y="1"/>
                  </a:moveTo>
                  <a:cubicBezTo>
                    <a:pt x="601" y="1"/>
                    <a:pt x="242" y="259"/>
                    <a:pt x="132" y="656"/>
                  </a:cubicBezTo>
                  <a:cubicBezTo>
                    <a:pt x="1" y="1127"/>
                    <a:pt x="282" y="1616"/>
                    <a:pt x="754" y="1744"/>
                  </a:cubicBezTo>
                  <a:cubicBezTo>
                    <a:pt x="833" y="1766"/>
                    <a:pt x="913" y="1777"/>
                    <a:pt x="991" y="1777"/>
                  </a:cubicBezTo>
                  <a:cubicBezTo>
                    <a:pt x="1381" y="1777"/>
                    <a:pt x="1738" y="1517"/>
                    <a:pt x="1845" y="1122"/>
                  </a:cubicBezTo>
                  <a:cubicBezTo>
                    <a:pt x="1976" y="648"/>
                    <a:pt x="1695" y="160"/>
                    <a:pt x="1223" y="31"/>
                  </a:cubicBezTo>
                  <a:cubicBezTo>
                    <a:pt x="1146" y="11"/>
                    <a:pt x="1068" y="1"/>
                    <a:pt x="9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321865" y="2849929"/>
              <a:ext cx="33303" cy="29957"/>
            </a:xfrm>
            <a:custGeom>
              <a:avLst/>
              <a:gdLst/>
              <a:ahLst/>
              <a:cxnLst/>
              <a:rect l="l" t="t" r="r" b="b"/>
              <a:pathLst>
                <a:path w="856" h="770" extrusionOk="0">
                  <a:moveTo>
                    <a:pt x="431" y="0"/>
                  </a:moveTo>
                  <a:cubicBezTo>
                    <a:pt x="263" y="0"/>
                    <a:pt x="106" y="115"/>
                    <a:pt x="58" y="284"/>
                  </a:cubicBezTo>
                  <a:cubicBezTo>
                    <a:pt x="1" y="488"/>
                    <a:pt x="122" y="700"/>
                    <a:pt x="325" y="755"/>
                  </a:cubicBezTo>
                  <a:cubicBezTo>
                    <a:pt x="359" y="765"/>
                    <a:pt x="394" y="769"/>
                    <a:pt x="428" y="769"/>
                  </a:cubicBezTo>
                  <a:cubicBezTo>
                    <a:pt x="598" y="769"/>
                    <a:pt x="751" y="657"/>
                    <a:pt x="799" y="488"/>
                  </a:cubicBezTo>
                  <a:cubicBezTo>
                    <a:pt x="856" y="284"/>
                    <a:pt x="734" y="72"/>
                    <a:pt x="532" y="14"/>
                  </a:cubicBezTo>
                  <a:cubicBezTo>
                    <a:pt x="498" y="5"/>
                    <a:pt x="465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180445" y="2776320"/>
              <a:ext cx="333299" cy="256851"/>
            </a:xfrm>
            <a:custGeom>
              <a:avLst/>
              <a:gdLst/>
              <a:ahLst/>
              <a:cxnLst/>
              <a:rect l="l" t="t" r="r" b="b"/>
              <a:pathLst>
                <a:path w="8567" h="6602" extrusionOk="0">
                  <a:moveTo>
                    <a:pt x="7735" y="1"/>
                  </a:moveTo>
                  <a:cubicBezTo>
                    <a:pt x="7716" y="253"/>
                    <a:pt x="7685" y="501"/>
                    <a:pt x="7650" y="739"/>
                  </a:cubicBezTo>
                  <a:lnTo>
                    <a:pt x="7650" y="742"/>
                  </a:lnTo>
                  <a:cubicBezTo>
                    <a:pt x="7983" y="1525"/>
                    <a:pt x="8069" y="2423"/>
                    <a:pt x="7826" y="3312"/>
                  </a:cubicBezTo>
                  <a:cubicBezTo>
                    <a:pt x="7353" y="5047"/>
                    <a:pt x="5778" y="6185"/>
                    <a:pt x="4062" y="6185"/>
                  </a:cubicBezTo>
                  <a:cubicBezTo>
                    <a:pt x="3721" y="6185"/>
                    <a:pt x="3375" y="6140"/>
                    <a:pt x="3031" y="6047"/>
                  </a:cubicBezTo>
                  <a:cubicBezTo>
                    <a:pt x="1973" y="5754"/>
                    <a:pt x="1137" y="5058"/>
                    <a:pt x="646" y="4167"/>
                  </a:cubicBezTo>
                  <a:cubicBezTo>
                    <a:pt x="422" y="4038"/>
                    <a:pt x="208" y="3903"/>
                    <a:pt x="1" y="3755"/>
                  </a:cubicBezTo>
                  <a:lnTo>
                    <a:pt x="1" y="3755"/>
                  </a:lnTo>
                  <a:cubicBezTo>
                    <a:pt x="465" y="5027"/>
                    <a:pt x="1518" y="6063"/>
                    <a:pt x="2923" y="6447"/>
                  </a:cubicBezTo>
                  <a:cubicBezTo>
                    <a:pt x="3306" y="6552"/>
                    <a:pt x="3691" y="6602"/>
                    <a:pt x="4070" y="6602"/>
                  </a:cubicBezTo>
                  <a:cubicBezTo>
                    <a:pt x="5969" y="6602"/>
                    <a:pt x="7709" y="5342"/>
                    <a:pt x="8236" y="3419"/>
                  </a:cubicBezTo>
                  <a:cubicBezTo>
                    <a:pt x="8567" y="2214"/>
                    <a:pt x="8352" y="985"/>
                    <a:pt x="773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67383" y="2665947"/>
              <a:ext cx="45363" cy="37543"/>
            </a:xfrm>
            <a:custGeom>
              <a:avLst/>
              <a:gdLst/>
              <a:ahLst/>
              <a:cxnLst/>
              <a:rect l="l" t="t" r="r" b="b"/>
              <a:pathLst>
                <a:path w="1166" h="965" extrusionOk="0">
                  <a:moveTo>
                    <a:pt x="984" y="1"/>
                  </a:moveTo>
                  <a:cubicBezTo>
                    <a:pt x="901" y="191"/>
                    <a:pt x="748" y="355"/>
                    <a:pt x="560" y="446"/>
                  </a:cubicBezTo>
                  <a:cubicBezTo>
                    <a:pt x="408" y="520"/>
                    <a:pt x="238" y="555"/>
                    <a:pt x="65" y="555"/>
                  </a:cubicBezTo>
                  <a:cubicBezTo>
                    <a:pt x="43" y="555"/>
                    <a:pt x="22" y="554"/>
                    <a:pt x="0" y="553"/>
                  </a:cubicBezTo>
                  <a:lnTo>
                    <a:pt x="0" y="553"/>
                  </a:lnTo>
                  <a:cubicBezTo>
                    <a:pt x="55" y="739"/>
                    <a:pt x="203" y="891"/>
                    <a:pt x="403" y="944"/>
                  </a:cubicBezTo>
                  <a:cubicBezTo>
                    <a:pt x="454" y="958"/>
                    <a:pt x="504" y="964"/>
                    <a:pt x="555" y="964"/>
                  </a:cubicBezTo>
                  <a:cubicBezTo>
                    <a:pt x="809" y="964"/>
                    <a:pt x="1043" y="796"/>
                    <a:pt x="1113" y="539"/>
                  </a:cubicBezTo>
                  <a:cubicBezTo>
                    <a:pt x="1165" y="339"/>
                    <a:pt x="1108" y="141"/>
                    <a:pt x="98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205655" y="2804955"/>
              <a:ext cx="288909" cy="211877"/>
            </a:xfrm>
            <a:custGeom>
              <a:avLst/>
              <a:gdLst/>
              <a:ahLst/>
              <a:cxnLst/>
              <a:rect l="l" t="t" r="r" b="b"/>
              <a:pathLst>
                <a:path w="7426" h="5446" extrusionOk="0">
                  <a:moveTo>
                    <a:pt x="7004" y="1"/>
                  </a:moveTo>
                  <a:cubicBezTo>
                    <a:pt x="6918" y="565"/>
                    <a:pt x="6785" y="1089"/>
                    <a:pt x="6611" y="1561"/>
                  </a:cubicBezTo>
                  <a:cubicBezTo>
                    <a:pt x="6609" y="1833"/>
                    <a:pt x="6573" y="2109"/>
                    <a:pt x="6499" y="2385"/>
                  </a:cubicBezTo>
                  <a:cubicBezTo>
                    <a:pt x="6112" y="3804"/>
                    <a:pt x="4823" y="4737"/>
                    <a:pt x="3419" y="4737"/>
                  </a:cubicBezTo>
                  <a:cubicBezTo>
                    <a:pt x="3140" y="4737"/>
                    <a:pt x="2856" y="4700"/>
                    <a:pt x="2573" y="4622"/>
                  </a:cubicBezTo>
                  <a:cubicBezTo>
                    <a:pt x="2142" y="4503"/>
                    <a:pt x="1759" y="4303"/>
                    <a:pt x="1430" y="4041"/>
                  </a:cubicBezTo>
                  <a:cubicBezTo>
                    <a:pt x="1184" y="3965"/>
                    <a:pt x="925" y="3869"/>
                    <a:pt x="663" y="3755"/>
                  </a:cubicBezTo>
                  <a:cubicBezTo>
                    <a:pt x="436" y="3657"/>
                    <a:pt x="215" y="3548"/>
                    <a:pt x="1" y="3429"/>
                  </a:cubicBezTo>
                  <a:lnTo>
                    <a:pt x="1" y="3429"/>
                  </a:lnTo>
                  <a:cubicBezTo>
                    <a:pt x="494" y="4317"/>
                    <a:pt x="1330" y="5015"/>
                    <a:pt x="2387" y="5306"/>
                  </a:cubicBezTo>
                  <a:cubicBezTo>
                    <a:pt x="2732" y="5400"/>
                    <a:pt x="3079" y="5445"/>
                    <a:pt x="3420" y="5445"/>
                  </a:cubicBezTo>
                  <a:cubicBezTo>
                    <a:pt x="5135" y="5445"/>
                    <a:pt x="6709" y="4306"/>
                    <a:pt x="7180" y="2573"/>
                  </a:cubicBezTo>
                  <a:cubicBezTo>
                    <a:pt x="7426" y="1685"/>
                    <a:pt x="7340" y="787"/>
                    <a:pt x="700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61251" y="2865685"/>
              <a:ext cx="201606" cy="123562"/>
            </a:xfrm>
            <a:custGeom>
              <a:avLst/>
              <a:gdLst/>
              <a:ahLst/>
              <a:cxnLst/>
              <a:rect l="l" t="t" r="r" b="b"/>
              <a:pathLst>
                <a:path w="5182" h="3176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4545" y="1717"/>
                    <a:pt x="3336" y="2750"/>
                    <a:pt x="1621" y="2750"/>
                  </a:cubicBezTo>
                  <a:cubicBezTo>
                    <a:pt x="1123" y="2750"/>
                    <a:pt x="583" y="2663"/>
                    <a:pt x="1" y="2480"/>
                  </a:cubicBezTo>
                  <a:lnTo>
                    <a:pt x="1" y="2480"/>
                  </a:lnTo>
                  <a:cubicBezTo>
                    <a:pt x="330" y="2742"/>
                    <a:pt x="713" y="2942"/>
                    <a:pt x="1144" y="3061"/>
                  </a:cubicBezTo>
                  <a:cubicBezTo>
                    <a:pt x="1427" y="3139"/>
                    <a:pt x="1711" y="3176"/>
                    <a:pt x="1990" y="3176"/>
                  </a:cubicBezTo>
                  <a:cubicBezTo>
                    <a:pt x="3394" y="3176"/>
                    <a:pt x="4683" y="2243"/>
                    <a:pt x="5070" y="824"/>
                  </a:cubicBezTo>
                  <a:cubicBezTo>
                    <a:pt x="5144" y="548"/>
                    <a:pt x="5180" y="272"/>
                    <a:pt x="5182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163132" y="2599925"/>
              <a:ext cx="353880" cy="437331"/>
            </a:xfrm>
            <a:custGeom>
              <a:avLst/>
              <a:gdLst/>
              <a:ahLst/>
              <a:cxnLst/>
              <a:rect l="l" t="t" r="r" b="b"/>
              <a:pathLst>
                <a:path w="9096" h="11241" extrusionOk="0">
                  <a:moveTo>
                    <a:pt x="6056" y="190"/>
                  </a:moveTo>
                  <a:cubicBezTo>
                    <a:pt x="6139" y="190"/>
                    <a:pt x="6227" y="202"/>
                    <a:pt x="6310" y="225"/>
                  </a:cubicBezTo>
                  <a:cubicBezTo>
                    <a:pt x="6827" y="368"/>
                    <a:pt x="7130" y="902"/>
                    <a:pt x="6989" y="1416"/>
                  </a:cubicBezTo>
                  <a:cubicBezTo>
                    <a:pt x="6923" y="1667"/>
                    <a:pt x="6761" y="1876"/>
                    <a:pt x="6534" y="2005"/>
                  </a:cubicBezTo>
                  <a:cubicBezTo>
                    <a:pt x="6513" y="2017"/>
                    <a:pt x="6494" y="2029"/>
                    <a:pt x="6470" y="2036"/>
                  </a:cubicBezTo>
                  <a:cubicBezTo>
                    <a:pt x="6458" y="1891"/>
                    <a:pt x="6399" y="1750"/>
                    <a:pt x="6296" y="1638"/>
                  </a:cubicBezTo>
                  <a:cubicBezTo>
                    <a:pt x="6213" y="1543"/>
                    <a:pt x="6101" y="1474"/>
                    <a:pt x="5977" y="1438"/>
                  </a:cubicBezTo>
                  <a:cubicBezTo>
                    <a:pt x="5918" y="1422"/>
                    <a:pt x="5859" y="1414"/>
                    <a:pt x="5800" y="1414"/>
                  </a:cubicBezTo>
                  <a:cubicBezTo>
                    <a:pt x="5582" y="1414"/>
                    <a:pt x="5376" y="1521"/>
                    <a:pt x="5250" y="1700"/>
                  </a:cubicBezTo>
                  <a:cubicBezTo>
                    <a:pt x="5243" y="1678"/>
                    <a:pt x="5231" y="1659"/>
                    <a:pt x="5215" y="1638"/>
                  </a:cubicBezTo>
                  <a:cubicBezTo>
                    <a:pt x="5131" y="1488"/>
                    <a:pt x="5088" y="1326"/>
                    <a:pt x="5088" y="1162"/>
                  </a:cubicBezTo>
                  <a:cubicBezTo>
                    <a:pt x="5088" y="1076"/>
                    <a:pt x="5100" y="988"/>
                    <a:pt x="5124" y="904"/>
                  </a:cubicBezTo>
                  <a:cubicBezTo>
                    <a:pt x="5191" y="654"/>
                    <a:pt x="5353" y="447"/>
                    <a:pt x="5579" y="318"/>
                  </a:cubicBezTo>
                  <a:cubicBezTo>
                    <a:pt x="5727" y="235"/>
                    <a:pt x="5891" y="190"/>
                    <a:pt x="6056" y="190"/>
                  </a:cubicBezTo>
                  <a:close/>
                  <a:moveTo>
                    <a:pt x="5808" y="1605"/>
                  </a:moveTo>
                  <a:cubicBezTo>
                    <a:pt x="5851" y="1605"/>
                    <a:pt x="5891" y="1612"/>
                    <a:pt x="5936" y="1624"/>
                  </a:cubicBezTo>
                  <a:cubicBezTo>
                    <a:pt x="6025" y="1648"/>
                    <a:pt x="6103" y="1695"/>
                    <a:pt x="6165" y="1767"/>
                  </a:cubicBezTo>
                  <a:cubicBezTo>
                    <a:pt x="6248" y="1857"/>
                    <a:pt x="6294" y="1981"/>
                    <a:pt x="6289" y="2103"/>
                  </a:cubicBezTo>
                  <a:cubicBezTo>
                    <a:pt x="6287" y="2141"/>
                    <a:pt x="6284" y="2176"/>
                    <a:pt x="6272" y="2214"/>
                  </a:cubicBezTo>
                  <a:cubicBezTo>
                    <a:pt x="6263" y="2248"/>
                    <a:pt x="6251" y="2279"/>
                    <a:pt x="6237" y="2307"/>
                  </a:cubicBezTo>
                  <a:cubicBezTo>
                    <a:pt x="6155" y="2470"/>
                    <a:pt x="5988" y="2572"/>
                    <a:pt x="5807" y="2572"/>
                  </a:cubicBezTo>
                  <a:cubicBezTo>
                    <a:pt x="5765" y="2572"/>
                    <a:pt x="5722" y="2567"/>
                    <a:pt x="5679" y="2555"/>
                  </a:cubicBezTo>
                  <a:cubicBezTo>
                    <a:pt x="5517" y="2507"/>
                    <a:pt x="5389" y="2381"/>
                    <a:pt x="5343" y="2224"/>
                  </a:cubicBezTo>
                  <a:cubicBezTo>
                    <a:pt x="5327" y="2167"/>
                    <a:pt x="5319" y="2112"/>
                    <a:pt x="5327" y="2055"/>
                  </a:cubicBezTo>
                  <a:cubicBezTo>
                    <a:pt x="5329" y="2022"/>
                    <a:pt x="5331" y="1993"/>
                    <a:pt x="5341" y="1962"/>
                  </a:cubicBezTo>
                  <a:cubicBezTo>
                    <a:pt x="5353" y="1924"/>
                    <a:pt x="5367" y="1888"/>
                    <a:pt x="5386" y="1855"/>
                  </a:cubicBezTo>
                  <a:cubicBezTo>
                    <a:pt x="5469" y="1700"/>
                    <a:pt x="5631" y="1605"/>
                    <a:pt x="5808" y="1605"/>
                  </a:cubicBezTo>
                  <a:close/>
                  <a:moveTo>
                    <a:pt x="4512" y="2581"/>
                  </a:moveTo>
                  <a:cubicBezTo>
                    <a:pt x="4881" y="2581"/>
                    <a:pt x="5255" y="2629"/>
                    <a:pt x="5627" y="2731"/>
                  </a:cubicBezTo>
                  <a:cubicBezTo>
                    <a:pt x="6661" y="3012"/>
                    <a:pt x="7537" y="3672"/>
                    <a:pt x="8104" y="4582"/>
                  </a:cubicBezTo>
                  <a:cubicBezTo>
                    <a:pt x="8523" y="5256"/>
                    <a:pt x="8738" y="6033"/>
                    <a:pt x="8738" y="6817"/>
                  </a:cubicBezTo>
                  <a:cubicBezTo>
                    <a:pt x="8738" y="7188"/>
                    <a:pt x="8690" y="7562"/>
                    <a:pt x="8590" y="7929"/>
                  </a:cubicBezTo>
                  <a:cubicBezTo>
                    <a:pt x="8292" y="9020"/>
                    <a:pt x="7585" y="9928"/>
                    <a:pt x="6606" y="10488"/>
                  </a:cubicBezTo>
                  <a:cubicBezTo>
                    <a:pt x="5958" y="10856"/>
                    <a:pt x="5241" y="11044"/>
                    <a:pt x="4514" y="11044"/>
                  </a:cubicBezTo>
                  <a:cubicBezTo>
                    <a:pt x="4140" y="11044"/>
                    <a:pt x="3763" y="10994"/>
                    <a:pt x="3392" y="10893"/>
                  </a:cubicBezTo>
                  <a:cubicBezTo>
                    <a:pt x="2075" y="10533"/>
                    <a:pt x="1005" y="9544"/>
                    <a:pt x="534" y="8258"/>
                  </a:cubicBezTo>
                  <a:cubicBezTo>
                    <a:pt x="234" y="7431"/>
                    <a:pt x="198" y="6545"/>
                    <a:pt x="431" y="5697"/>
                  </a:cubicBezTo>
                  <a:cubicBezTo>
                    <a:pt x="946" y="3818"/>
                    <a:pt x="2651" y="2581"/>
                    <a:pt x="4512" y="2581"/>
                  </a:cubicBezTo>
                  <a:close/>
                  <a:moveTo>
                    <a:pt x="6055" y="0"/>
                  </a:moveTo>
                  <a:cubicBezTo>
                    <a:pt x="5856" y="0"/>
                    <a:pt x="5661" y="51"/>
                    <a:pt x="5484" y="152"/>
                  </a:cubicBezTo>
                  <a:cubicBezTo>
                    <a:pt x="5215" y="306"/>
                    <a:pt x="5022" y="554"/>
                    <a:pt x="4938" y="854"/>
                  </a:cubicBezTo>
                  <a:cubicBezTo>
                    <a:pt x="4857" y="1152"/>
                    <a:pt x="4895" y="1464"/>
                    <a:pt x="5048" y="1736"/>
                  </a:cubicBezTo>
                  <a:cubicBezTo>
                    <a:pt x="5081" y="1793"/>
                    <a:pt x="5117" y="1845"/>
                    <a:pt x="5157" y="1893"/>
                  </a:cubicBezTo>
                  <a:cubicBezTo>
                    <a:pt x="5155" y="1900"/>
                    <a:pt x="5155" y="1910"/>
                    <a:pt x="5153" y="1914"/>
                  </a:cubicBezTo>
                  <a:cubicBezTo>
                    <a:pt x="5119" y="2036"/>
                    <a:pt x="5119" y="2164"/>
                    <a:pt x="5157" y="2284"/>
                  </a:cubicBezTo>
                  <a:cubicBezTo>
                    <a:pt x="5179" y="2350"/>
                    <a:pt x="5205" y="2410"/>
                    <a:pt x="5241" y="2462"/>
                  </a:cubicBezTo>
                  <a:cubicBezTo>
                    <a:pt x="4996" y="2421"/>
                    <a:pt x="4751" y="2401"/>
                    <a:pt x="4509" y="2401"/>
                  </a:cubicBezTo>
                  <a:cubicBezTo>
                    <a:pt x="2568" y="2401"/>
                    <a:pt x="783" y="3693"/>
                    <a:pt x="245" y="5654"/>
                  </a:cubicBezTo>
                  <a:cubicBezTo>
                    <a:pt x="0" y="6543"/>
                    <a:pt x="41" y="7467"/>
                    <a:pt x="355" y="8332"/>
                  </a:cubicBezTo>
                  <a:cubicBezTo>
                    <a:pt x="846" y="9678"/>
                    <a:pt x="1963" y="10704"/>
                    <a:pt x="3342" y="11083"/>
                  </a:cubicBezTo>
                  <a:cubicBezTo>
                    <a:pt x="3733" y="11190"/>
                    <a:pt x="4126" y="11240"/>
                    <a:pt x="4514" y="11240"/>
                  </a:cubicBezTo>
                  <a:cubicBezTo>
                    <a:pt x="5272" y="11240"/>
                    <a:pt x="6022" y="11040"/>
                    <a:pt x="6699" y="10657"/>
                  </a:cubicBezTo>
                  <a:cubicBezTo>
                    <a:pt x="7211" y="10366"/>
                    <a:pt x="7652" y="9980"/>
                    <a:pt x="8002" y="9528"/>
                  </a:cubicBezTo>
                  <a:cubicBezTo>
                    <a:pt x="8354" y="9075"/>
                    <a:pt x="8616" y="8556"/>
                    <a:pt x="8771" y="7984"/>
                  </a:cubicBezTo>
                  <a:cubicBezTo>
                    <a:pt x="9095" y="6798"/>
                    <a:pt x="8909" y="5523"/>
                    <a:pt x="8264" y="4485"/>
                  </a:cubicBezTo>
                  <a:cubicBezTo>
                    <a:pt x="7752" y="3660"/>
                    <a:pt x="6994" y="3034"/>
                    <a:pt x="6096" y="2691"/>
                  </a:cubicBezTo>
                  <a:cubicBezTo>
                    <a:pt x="6110" y="2686"/>
                    <a:pt x="6125" y="2677"/>
                    <a:pt x="6136" y="2672"/>
                  </a:cubicBezTo>
                  <a:cubicBezTo>
                    <a:pt x="6289" y="2581"/>
                    <a:pt x="6403" y="2436"/>
                    <a:pt x="6451" y="2262"/>
                  </a:cubicBezTo>
                  <a:cubicBezTo>
                    <a:pt x="6453" y="2257"/>
                    <a:pt x="6453" y="2250"/>
                    <a:pt x="6458" y="2245"/>
                  </a:cubicBezTo>
                  <a:cubicBezTo>
                    <a:pt x="6518" y="2222"/>
                    <a:pt x="6577" y="2195"/>
                    <a:pt x="6632" y="2164"/>
                  </a:cubicBezTo>
                  <a:cubicBezTo>
                    <a:pt x="6901" y="2012"/>
                    <a:pt x="7094" y="1762"/>
                    <a:pt x="7175" y="1464"/>
                  </a:cubicBezTo>
                  <a:cubicBezTo>
                    <a:pt x="7344" y="850"/>
                    <a:pt x="6977" y="211"/>
                    <a:pt x="6365" y="42"/>
                  </a:cubicBezTo>
                  <a:cubicBezTo>
                    <a:pt x="6262" y="14"/>
                    <a:pt x="6158" y="0"/>
                    <a:pt x="6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81106" y="2712944"/>
              <a:ext cx="313458" cy="304004"/>
            </a:xfrm>
            <a:custGeom>
              <a:avLst/>
              <a:gdLst/>
              <a:ahLst/>
              <a:cxnLst/>
              <a:rect l="l" t="t" r="r" b="b"/>
              <a:pathLst>
                <a:path w="8057" h="7814" extrusionOk="0">
                  <a:moveTo>
                    <a:pt x="4050" y="188"/>
                  </a:moveTo>
                  <a:cubicBezTo>
                    <a:pt x="4381" y="188"/>
                    <a:pt x="4710" y="234"/>
                    <a:pt x="5034" y="320"/>
                  </a:cubicBezTo>
                  <a:cubicBezTo>
                    <a:pt x="6127" y="620"/>
                    <a:pt x="7011" y="1387"/>
                    <a:pt x="7463" y="2425"/>
                  </a:cubicBezTo>
                  <a:cubicBezTo>
                    <a:pt x="7466" y="2428"/>
                    <a:pt x="7466" y="2435"/>
                    <a:pt x="7468" y="2437"/>
                  </a:cubicBezTo>
                  <a:cubicBezTo>
                    <a:pt x="7797" y="3223"/>
                    <a:pt x="7852" y="4069"/>
                    <a:pt x="7630" y="4888"/>
                  </a:cubicBezTo>
                  <a:cubicBezTo>
                    <a:pt x="7192" y="6499"/>
                    <a:pt x="5717" y="7621"/>
                    <a:pt x="4050" y="7621"/>
                  </a:cubicBezTo>
                  <a:cubicBezTo>
                    <a:pt x="3721" y="7621"/>
                    <a:pt x="3392" y="7576"/>
                    <a:pt x="3068" y="7487"/>
                  </a:cubicBezTo>
                  <a:cubicBezTo>
                    <a:pt x="2092" y="7223"/>
                    <a:pt x="1284" y="6587"/>
                    <a:pt x="798" y="5701"/>
                  </a:cubicBezTo>
                  <a:cubicBezTo>
                    <a:pt x="329" y="4848"/>
                    <a:pt x="210" y="3864"/>
                    <a:pt x="470" y="2926"/>
                  </a:cubicBezTo>
                  <a:cubicBezTo>
                    <a:pt x="910" y="1315"/>
                    <a:pt x="2380" y="188"/>
                    <a:pt x="4050" y="188"/>
                  </a:cubicBezTo>
                  <a:close/>
                  <a:moveTo>
                    <a:pt x="4045" y="0"/>
                  </a:moveTo>
                  <a:cubicBezTo>
                    <a:pt x="2330" y="5"/>
                    <a:pt x="758" y="1141"/>
                    <a:pt x="281" y="2878"/>
                  </a:cubicBezTo>
                  <a:cubicBezTo>
                    <a:pt x="0" y="3900"/>
                    <a:pt x="155" y="4936"/>
                    <a:pt x="629" y="5796"/>
                  </a:cubicBezTo>
                  <a:cubicBezTo>
                    <a:pt x="1120" y="6687"/>
                    <a:pt x="1958" y="7383"/>
                    <a:pt x="3014" y="7676"/>
                  </a:cubicBezTo>
                  <a:cubicBezTo>
                    <a:pt x="3359" y="7771"/>
                    <a:pt x="3704" y="7814"/>
                    <a:pt x="4047" y="7814"/>
                  </a:cubicBezTo>
                  <a:cubicBezTo>
                    <a:pt x="5763" y="7814"/>
                    <a:pt x="7337" y="6675"/>
                    <a:pt x="7811" y="4941"/>
                  </a:cubicBezTo>
                  <a:cubicBezTo>
                    <a:pt x="8057" y="4050"/>
                    <a:pt x="7971" y="3152"/>
                    <a:pt x="7635" y="2366"/>
                  </a:cubicBezTo>
                  <a:cubicBezTo>
                    <a:pt x="7182" y="1315"/>
                    <a:pt x="6270" y="470"/>
                    <a:pt x="5079" y="141"/>
                  </a:cubicBezTo>
                  <a:cubicBezTo>
                    <a:pt x="4734" y="46"/>
                    <a:pt x="4388" y="0"/>
                    <a:pt x="4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97680" y="2733330"/>
              <a:ext cx="272996" cy="263231"/>
            </a:xfrm>
            <a:custGeom>
              <a:avLst/>
              <a:gdLst/>
              <a:ahLst/>
              <a:cxnLst/>
              <a:rect l="l" t="t" r="r" b="b"/>
              <a:pathLst>
                <a:path w="7017" h="6766" extrusionOk="0">
                  <a:moveTo>
                    <a:pt x="3621" y="189"/>
                  </a:moveTo>
                  <a:cubicBezTo>
                    <a:pt x="3903" y="189"/>
                    <a:pt x="4181" y="224"/>
                    <a:pt x="4465" y="303"/>
                  </a:cubicBezTo>
                  <a:cubicBezTo>
                    <a:pt x="5892" y="691"/>
                    <a:pt x="6825" y="1989"/>
                    <a:pt x="6816" y="3402"/>
                  </a:cubicBezTo>
                  <a:cubicBezTo>
                    <a:pt x="6814" y="3676"/>
                    <a:pt x="6778" y="3950"/>
                    <a:pt x="6702" y="4226"/>
                  </a:cubicBezTo>
                  <a:cubicBezTo>
                    <a:pt x="6311" y="5644"/>
                    <a:pt x="5025" y="6580"/>
                    <a:pt x="3621" y="6580"/>
                  </a:cubicBezTo>
                  <a:cubicBezTo>
                    <a:pt x="3343" y="6580"/>
                    <a:pt x="3059" y="6544"/>
                    <a:pt x="2776" y="6466"/>
                  </a:cubicBezTo>
                  <a:cubicBezTo>
                    <a:pt x="2345" y="6346"/>
                    <a:pt x="1961" y="6146"/>
                    <a:pt x="1632" y="5884"/>
                  </a:cubicBezTo>
                  <a:cubicBezTo>
                    <a:pt x="663" y="5115"/>
                    <a:pt x="189" y="3812"/>
                    <a:pt x="539" y="2542"/>
                  </a:cubicBezTo>
                  <a:cubicBezTo>
                    <a:pt x="930" y="1125"/>
                    <a:pt x="2216" y="189"/>
                    <a:pt x="3619" y="189"/>
                  </a:cubicBezTo>
                  <a:close/>
                  <a:moveTo>
                    <a:pt x="3619" y="0"/>
                  </a:moveTo>
                  <a:cubicBezTo>
                    <a:pt x="2099" y="0"/>
                    <a:pt x="761" y="1025"/>
                    <a:pt x="358" y="2490"/>
                  </a:cubicBezTo>
                  <a:cubicBezTo>
                    <a:pt x="1" y="3798"/>
                    <a:pt x="456" y="5189"/>
                    <a:pt x="1516" y="6032"/>
                  </a:cubicBezTo>
                  <a:cubicBezTo>
                    <a:pt x="1873" y="6318"/>
                    <a:pt x="2283" y="6523"/>
                    <a:pt x="2728" y="6644"/>
                  </a:cubicBezTo>
                  <a:cubicBezTo>
                    <a:pt x="3024" y="6725"/>
                    <a:pt x="3324" y="6766"/>
                    <a:pt x="3624" y="6766"/>
                  </a:cubicBezTo>
                  <a:cubicBezTo>
                    <a:pt x="5144" y="6766"/>
                    <a:pt x="6482" y="5741"/>
                    <a:pt x="6885" y="4276"/>
                  </a:cubicBezTo>
                  <a:cubicBezTo>
                    <a:pt x="6964" y="3990"/>
                    <a:pt x="7004" y="3697"/>
                    <a:pt x="7007" y="3404"/>
                  </a:cubicBezTo>
                  <a:cubicBezTo>
                    <a:pt x="7016" y="1875"/>
                    <a:pt x="5992" y="524"/>
                    <a:pt x="4515" y="119"/>
                  </a:cubicBezTo>
                  <a:cubicBezTo>
                    <a:pt x="4219" y="43"/>
                    <a:pt x="3922" y="0"/>
                    <a:pt x="3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17779" y="2846349"/>
              <a:ext cx="40189" cy="37504"/>
            </a:xfrm>
            <a:custGeom>
              <a:avLst/>
              <a:gdLst/>
              <a:ahLst/>
              <a:cxnLst/>
              <a:rect l="l" t="t" r="r" b="b"/>
              <a:pathLst>
                <a:path w="1033" h="964" extrusionOk="0">
                  <a:moveTo>
                    <a:pt x="536" y="190"/>
                  </a:moveTo>
                  <a:cubicBezTo>
                    <a:pt x="562" y="190"/>
                    <a:pt x="588" y="193"/>
                    <a:pt x="613" y="199"/>
                  </a:cubicBezTo>
                  <a:cubicBezTo>
                    <a:pt x="687" y="218"/>
                    <a:pt x="749" y="268"/>
                    <a:pt x="787" y="335"/>
                  </a:cubicBezTo>
                  <a:cubicBezTo>
                    <a:pt x="827" y="402"/>
                    <a:pt x="835" y="483"/>
                    <a:pt x="818" y="557"/>
                  </a:cubicBezTo>
                  <a:cubicBezTo>
                    <a:pt x="794" y="630"/>
                    <a:pt x="747" y="692"/>
                    <a:pt x="680" y="733"/>
                  </a:cubicBezTo>
                  <a:cubicBezTo>
                    <a:pt x="638" y="758"/>
                    <a:pt x="589" y="770"/>
                    <a:pt x="540" y="770"/>
                  </a:cubicBezTo>
                  <a:cubicBezTo>
                    <a:pt x="513" y="770"/>
                    <a:pt x="487" y="767"/>
                    <a:pt x="461" y="759"/>
                  </a:cubicBezTo>
                  <a:cubicBezTo>
                    <a:pt x="306" y="716"/>
                    <a:pt x="215" y="557"/>
                    <a:pt x="256" y="402"/>
                  </a:cubicBezTo>
                  <a:cubicBezTo>
                    <a:pt x="275" y="328"/>
                    <a:pt x="322" y="264"/>
                    <a:pt x="392" y="228"/>
                  </a:cubicBezTo>
                  <a:cubicBezTo>
                    <a:pt x="434" y="202"/>
                    <a:pt x="485" y="190"/>
                    <a:pt x="536" y="190"/>
                  </a:cubicBezTo>
                  <a:close/>
                  <a:moveTo>
                    <a:pt x="550" y="1"/>
                  </a:moveTo>
                  <a:cubicBezTo>
                    <a:pt x="540" y="1"/>
                    <a:pt x="530" y="1"/>
                    <a:pt x="520" y="2"/>
                  </a:cubicBezTo>
                  <a:cubicBezTo>
                    <a:pt x="442" y="6"/>
                    <a:pt x="365" y="25"/>
                    <a:pt x="296" y="66"/>
                  </a:cubicBezTo>
                  <a:cubicBezTo>
                    <a:pt x="187" y="128"/>
                    <a:pt x="106" y="228"/>
                    <a:pt x="72" y="352"/>
                  </a:cubicBezTo>
                  <a:lnTo>
                    <a:pt x="72" y="354"/>
                  </a:lnTo>
                  <a:lnTo>
                    <a:pt x="70" y="357"/>
                  </a:lnTo>
                  <a:cubicBezTo>
                    <a:pt x="1" y="611"/>
                    <a:pt x="151" y="878"/>
                    <a:pt x="406" y="947"/>
                  </a:cubicBezTo>
                  <a:cubicBezTo>
                    <a:pt x="449" y="959"/>
                    <a:pt x="489" y="964"/>
                    <a:pt x="534" y="964"/>
                  </a:cubicBezTo>
                  <a:cubicBezTo>
                    <a:pt x="537" y="964"/>
                    <a:pt x="544" y="964"/>
                    <a:pt x="546" y="962"/>
                  </a:cubicBezTo>
                  <a:cubicBezTo>
                    <a:pt x="625" y="959"/>
                    <a:pt x="701" y="938"/>
                    <a:pt x="773" y="902"/>
                  </a:cubicBezTo>
                  <a:cubicBezTo>
                    <a:pt x="882" y="835"/>
                    <a:pt x="966" y="738"/>
                    <a:pt x="997" y="616"/>
                  </a:cubicBezTo>
                  <a:lnTo>
                    <a:pt x="997" y="614"/>
                  </a:lnTo>
                  <a:cubicBezTo>
                    <a:pt x="1032" y="490"/>
                    <a:pt x="1013" y="359"/>
                    <a:pt x="951" y="249"/>
                  </a:cubicBezTo>
                  <a:cubicBezTo>
                    <a:pt x="889" y="130"/>
                    <a:pt x="785" y="49"/>
                    <a:pt x="661" y="18"/>
                  </a:cubicBezTo>
                  <a:cubicBezTo>
                    <a:pt x="623" y="5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233628" y="2760564"/>
              <a:ext cx="209970" cy="208764"/>
            </a:xfrm>
            <a:custGeom>
              <a:avLst/>
              <a:gdLst/>
              <a:ahLst/>
              <a:cxnLst/>
              <a:rect l="l" t="t" r="r" b="b"/>
              <a:pathLst>
                <a:path w="5397" h="5366" extrusionOk="0">
                  <a:moveTo>
                    <a:pt x="3355" y="301"/>
                  </a:moveTo>
                  <a:lnTo>
                    <a:pt x="3326" y="1928"/>
                  </a:lnTo>
                  <a:cubicBezTo>
                    <a:pt x="3222" y="1837"/>
                    <a:pt x="3098" y="1773"/>
                    <a:pt x="2960" y="1735"/>
                  </a:cubicBezTo>
                  <a:cubicBezTo>
                    <a:pt x="2874" y="1709"/>
                    <a:pt x="2786" y="1699"/>
                    <a:pt x="2700" y="1699"/>
                  </a:cubicBezTo>
                  <a:cubicBezTo>
                    <a:pt x="2650" y="1699"/>
                    <a:pt x="2600" y="1702"/>
                    <a:pt x="2552" y="1711"/>
                  </a:cubicBezTo>
                  <a:lnTo>
                    <a:pt x="3355" y="301"/>
                  </a:lnTo>
                  <a:close/>
                  <a:moveTo>
                    <a:pt x="315" y="2028"/>
                  </a:moveTo>
                  <a:lnTo>
                    <a:pt x="1909" y="2059"/>
                  </a:lnTo>
                  <a:lnTo>
                    <a:pt x="1923" y="2083"/>
                  </a:lnTo>
                  <a:cubicBezTo>
                    <a:pt x="1842" y="2183"/>
                    <a:pt x="1783" y="2299"/>
                    <a:pt x="1747" y="2428"/>
                  </a:cubicBezTo>
                  <a:cubicBezTo>
                    <a:pt x="1709" y="2564"/>
                    <a:pt x="1704" y="2704"/>
                    <a:pt x="1723" y="2838"/>
                  </a:cubicBezTo>
                  <a:lnTo>
                    <a:pt x="315" y="2028"/>
                  </a:lnTo>
                  <a:close/>
                  <a:moveTo>
                    <a:pt x="3669" y="2528"/>
                  </a:moveTo>
                  <a:lnTo>
                    <a:pt x="5080" y="3338"/>
                  </a:lnTo>
                  <a:lnTo>
                    <a:pt x="3486" y="3310"/>
                  </a:lnTo>
                  <a:lnTo>
                    <a:pt x="3472" y="3286"/>
                  </a:lnTo>
                  <a:cubicBezTo>
                    <a:pt x="3550" y="3183"/>
                    <a:pt x="3612" y="3067"/>
                    <a:pt x="3646" y="2940"/>
                  </a:cubicBezTo>
                  <a:cubicBezTo>
                    <a:pt x="3684" y="2802"/>
                    <a:pt x="3688" y="2666"/>
                    <a:pt x="3669" y="2528"/>
                  </a:cubicBezTo>
                  <a:close/>
                  <a:moveTo>
                    <a:pt x="2695" y="1886"/>
                  </a:moveTo>
                  <a:cubicBezTo>
                    <a:pt x="2765" y="1886"/>
                    <a:pt x="2836" y="1895"/>
                    <a:pt x="2907" y="1914"/>
                  </a:cubicBezTo>
                  <a:cubicBezTo>
                    <a:pt x="3074" y="1956"/>
                    <a:pt x="3217" y="2052"/>
                    <a:pt x="3319" y="2188"/>
                  </a:cubicBezTo>
                  <a:cubicBezTo>
                    <a:pt x="3343" y="2216"/>
                    <a:pt x="3367" y="2249"/>
                    <a:pt x="3386" y="2285"/>
                  </a:cubicBezTo>
                  <a:cubicBezTo>
                    <a:pt x="3405" y="2321"/>
                    <a:pt x="3424" y="2357"/>
                    <a:pt x="3436" y="2395"/>
                  </a:cubicBezTo>
                  <a:cubicBezTo>
                    <a:pt x="3498" y="2559"/>
                    <a:pt x="3507" y="2728"/>
                    <a:pt x="3462" y="2893"/>
                  </a:cubicBezTo>
                  <a:cubicBezTo>
                    <a:pt x="3438" y="2974"/>
                    <a:pt x="3407" y="3050"/>
                    <a:pt x="3360" y="3119"/>
                  </a:cubicBezTo>
                  <a:cubicBezTo>
                    <a:pt x="3312" y="3190"/>
                    <a:pt x="3255" y="3252"/>
                    <a:pt x="3186" y="3302"/>
                  </a:cubicBezTo>
                  <a:cubicBezTo>
                    <a:pt x="3157" y="3326"/>
                    <a:pt x="3124" y="3350"/>
                    <a:pt x="3088" y="3369"/>
                  </a:cubicBezTo>
                  <a:cubicBezTo>
                    <a:pt x="3052" y="3388"/>
                    <a:pt x="3017" y="3407"/>
                    <a:pt x="2979" y="3421"/>
                  </a:cubicBezTo>
                  <a:cubicBezTo>
                    <a:pt x="2969" y="3424"/>
                    <a:pt x="2962" y="3429"/>
                    <a:pt x="2957" y="3431"/>
                  </a:cubicBezTo>
                  <a:cubicBezTo>
                    <a:pt x="2875" y="3461"/>
                    <a:pt x="2789" y="3476"/>
                    <a:pt x="2702" y="3476"/>
                  </a:cubicBezTo>
                  <a:cubicBezTo>
                    <a:pt x="2630" y="3476"/>
                    <a:pt x="2558" y="3466"/>
                    <a:pt x="2485" y="3445"/>
                  </a:cubicBezTo>
                  <a:cubicBezTo>
                    <a:pt x="2316" y="3398"/>
                    <a:pt x="2173" y="3300"/>
                    <a:pt x="2073" y="3171"/>
                  </a:cubicBezTo>
                  <a:cubicBezTo>
                    <a:pt x="2021" y="3109"/>
                    <a:pt x="1983" y="3038"/>
                    <a:pt x="1954" y="2962"/>
                  </a:cubicBezTo>
                  <a:cubicBezTo>
                    <a:pt x="1895" y="2809"/>
                    <a:pt x="1883" y="2635"/>
                    <a:pt x="1926" y="2469"/>
                  </a:cubicBezTo>
                  <a:cubicBezTo>
                    <a:pt x="1950" y="2385"/>
                    <a:pt x="1985" y="2309"/>
                    <a:pt x="2030" y="2242"/>
                  </a:cubicBezTo>
                  <a:cubicBezTo>
                    <a:pt x="2078" y="2171"/>
                    <a:pt x="2138" y="2109"/>
                    <a:pt x="2204" y="2059"/>
                  </a:cubicBezTo>
                  <a:cubicBezTo>
                    <a:pt x="2266" y="2009"/>
                    <a:pt x="2338" y="1968"/>
                    <a:pt x="2414" y="1940"/>
                  </a:cubicBezTo>
                  <a:cubicBezTo>
                    <a:pt x="2421" y="1937"/>
                    <a:pt x="2426" y="1933"/>
                    <a:pt x="2435" y="1930"/>
                  </a:cubicBezTo>
                  <a:cubicBezTo>
                    <a:pt x="2517" y="1901"/>
                    <a:pt x="2605" y="1886"/>
                    <a:pt x="2695" y="1886"/>
                  </a:cubicBezTo>
                  <a:close/>
                  <a:moveTo>
                    <a:pt x="2069" y="3441"/>
                  </a:moveTo>
                  <a:cubicBezTo>
                    <a:pt x="2173" y="3526"/>
                    <a:pt x="2300" y="3595"/>
                    <a:pt x="2435" y="3633"/>
                  </a:cubicBezTo>
                  <a:cubicBezTo>
                    <a:pt x="2519" y="3657"/>
                    <a:pt x="2609" y="3669"/>
                    <a:pt x="2697" y="3669"/>
                  </a:cubicBezTo>
                  <a:cubicBezTo>
                    <a:pt x="2748" y="3669"/>
                    <a:pt x="2795" y="3667"/>
                    <a:pt x="2848" y="3657"/>
                  </a:cubicBezTo>
                  <a:lnTo>
                    <a:pt x="2848" y="3657"/>
                  </a:lnTo>
                  <a:lnTo>
                    <a:pt x="2040" y="5065"/>
                  </a:lnTo>
                  <a:lnTo>
                    <a:pt x="2069" y="3441"/>
                  </a:lnTo>
                  <a:close/>
                  <a:moveTo>
                    <a:pt x="3395" y="1"/>
                  </a:moveTo>
                  <a:cubicBezTo>
                    <a:pt x="3341" y="1"/>
                    <a:pt x="3291" y="32"/>
                    <a:pt x="3264" y="79"/>
                  </a:cubicBezTo>
                  <a:lnTo>
                    <a:pt x="2290" y="1778"/>
                  </a:lnTo>
                  <a:lnTo>
                    <a:pt x="2290" y="1783"/>
                  </a:lnTo>
                  <a:lnTo>
                    <a:pt x="961" y="337"/>
                  </a:lnTo>
                  <a:cubicBezTo>
                    <a:pt x="947" y="321"/>
                    <a:pt x="927" y="313"/>
                    <a:pt x="906" y="313"/>
                  </a:cubicBezTo>
                  <a:cubicBezTo>
                    <a:pt x="892" y="313"/>
                    <a:pt x="877" y="317"/>
                    <a:pt x="863" y="325"/>
                  </a:cubicBezTo>
                  <a:cubicBezTo>
                    <a:pt x="828" y="349"/>
                    <a:pt x="818" y="394"/>
                    <a:pt x="839" y="430"/>
                  </a:cubicBezTo>
                  <a:lnTo>
                    <a:pt x="1780" y="1864"/>
                  </a:lnTo>
                  <a:lnTo>
                    <a:pt x="168" y="1835"/>
                  </a:lnTo>
                  <a:lnTo>
                    <a:pt x="163" y="1835"/>
                  </a:lnTo>
                  <a:cubicBezTo>
                    <a:pt x="96" y="1835"/>
                    <a:pt x="37" y="1880"/>
                    <a:pt x="18" y="1945"/>
                  </a:cubicBezTo>
                  <a:cubicBezTo>
                    <a:pt x="1" y="2014"/>
                    <a:pt x="27" y="2083"/>
                    <a:pt x="89" y="2118"/>
                  </a:cubicBezTo>
                  <a:lnTo>
                    <a:pt x="1804" y="3100"/>
                  </a:lnTo>
                  <a:cubicBezTo>
                    <a:pt x="1828" y="3148"/>
                    <a:pt x="1852" y="3193"/>
                    <a:pt x="1883" y="3233"/>
                  </a:cubicBezTo>
                  <a:lnTo>
                    <a:pt x="1847" y="5210"/>
                  </a:lnTo>
                  <a:cubicBezTo>
                    <a:pt x="1842" y="5280"/>
                    <a:pt x="1890" y="5341"/>
                    <a:pt x="1957" y="5361"/>
                  </a:cubicBezTo>
                  <a:cubicBezTo>
                    <a:pt x="1971" y="5363"/>
                    <a:pt x="1985" y="5365"/>
                    <a:pt x="1997" y="5365"/>
                  </a:cubicBezTo>
                  <a:cubicBezTo>
                    <a:pt x="2052" y="5365"/>
                    <a:pt x="2102" y="5337"/>
                    <a:pt x="2128" y="5291"/>
                  </a:cubicBezTo>
                  <a:lnTo>
                    <a:pt x="3102" y="3591"/>
                  </a:lnTo>
                  <a:lnTo>
                    <a:pt x="4434" y="5037"/>
                  </a:lnTo>
                  <a:cubicBezTo>
                    <a:pt x="4448" y="5052"/>
                    <a:pt x="4468" y="5060"/>
                    <a:pt x="4489" y="5060"/>
                  </a:cubicBezTo>
                  <a:cubicBezTo>
                    <a:pt x="4503" y="5060"/>
                    <a:pt x="4518" y="5056"/>
                    <a:pt x="4532" y="5048"/>
                  </a:cubicBezTo>
                  <a:cubicBezTo>
                    <a:pt x="4567" y="5025"/>
                    <a:pt x="4577" y="4979"/>
                    <a:pt x="4556" y="4944"/>
                  </a:cubicBezTo>
                  <a:lnTo>
                    <a:pt x="3615" y="3510"/>
                  </a:lnTo>
                  <a:lnTo>
                    <a:pt x="3615" y="3510"/>
                  </a:lnTo>
                  <a:lnTo>
                    <a:pt x="5230" y="3538"/>
                  </a:lnTo>
                  <a:lnTo>
                    <a:pt x="5232" y="3538"/>
                  </a:lnTo>
                  <a:cubicBezTo>
                    <a:pt x="5301" y="3538"/>
                    <a:pt x="5361" y="3493"/>
                    <a:pt x="5377" y="3429"/>
                  </a:cubicBezTo>
                  <a:cubicBezTo>
                    <a:pt x="5396" y="3362"/>
                    <a:pt x="5368" y="3290"/>
                    <a:pt x="5306" y="3255"/>
                  </a:cubicBezTo>
                  <a:lnTo>
                    <a:pt x="3593" y="2276"/>
                  </a:lnTo>
                  <a:cubicBezTo>
                    <a:pt x="3577" y="2242"/>
                    <a:pt x="3565" y="2223"/>
                    <a:pt x="3553" y="2195"/>
                  </a:cubicBezTo>
                  <a:cubicBezTo>
                    <a:pt x="3538" y="2171"/>
                    <a:pt x="3526" y="2152"/>
                    <a:pt x="3510" y="2130"/>
                  </a:cubicBezTo>
                  <a:lnTo>
                    <a:pt x="3546" y="156"/>
                  </a:lnTo>
                  <a:cubicBezTo>
                    <a:pt x="3550" y="86"/>
                    <a:pt x="3505" y="25"/>
                    <a:pt x="3436" y="8"/>
                  </a:cubicBezTo>
                  <a:cubicBezTo>
                    <a:pt x="3422" y="3"/>
                    <a:pt x="3407" y="1"/>
                    <a:pt x="3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17" name="Google Shape;1817;p23"/>
          <p:cNvGrpSpPr/>
          <p:nvPr/>
        </p:nvGrpSpPr>
        <p:grpSpPr>
          <a:xfrm>
            <a:off x="7090410" y="4201487"/>
            <a:ext cx="1100661" cy="1166381"/>
            <a:chOff x="3221514" y="2299773"/>
            <a:chExt cx="712817" cy="755379"/>
          </a:xfrm>
        </p:grpSpPr>
        <p:sp>
          <p:nvSpPr>
            <p:cNvPr id="1818" name="Google Shape;1818;p23"/>
            <p:cNvSpPr/>
            <p:nvPr/>
          </p:nvSpPr>
          <p:spPr>
            <a:xfrm>
              <a:off x="3233303" y="2303469"/>
              <a:ext cx="698812" cy="747326"/>
            </a:xfrm>
            <a:custGeom>
              <a:avLst/>
              <a:gdLst/>
              <a:ahLst/>
              <a:cxnLst/>
              <a:rect l="l" t="t" r="r" b="b"/>
              <a:pathLst>
                <a:path w="17962" h="19209" extrusionOk="0">
                  <a:moveTo>
                    <a:pt x="11939" y="1"/>
                  </a:moveTo>
                  <a:cubicBezTo>
                    <a:pt x="11887" y="1"/>
                    <a:pt x="11837" y="8"/>
                    <a:pt x="11785" y="30"/>
                  </a:cubicBezTo>
                  <a:lnTo>
                    <a:pt x="267" y="4694"/>
                  </a:lnTo>
                  <a:cubicBezTo>
                    <a:pt x="167" y="4734"/>
                    <a:pt x="86" y="4813"/>
                    <a:pt x="45" y="4913"/>
                  </a:cubicBezTo>
                  <a:cubicBezTo>
                    <a:pt x="0" y="5015"/>
                    <a:pt x="0" y="5127"/>
                    <a:pt x="41" y="5230"/>
                  </a:cubicBezTo>
                  <a:lnTo>
                    <a:pt x="5598" y="18953"/>
                  </a:lnTo>
                  <a:cubicBezTo>
                    <a:pt x="5660" y="19108"/>
                    <a:pt x="5813" y="19208"/>
                    <a:pt x="5979" y="19208"/>
                  </a:cubicBezTo>
                  <a:cubicBezTo>
                    <a:pt x="6032" y="19208"/>
                    <a:pt x="6087" y="19201"/>
                    <a:pt x="6134" y="19180"/>
                  </a:cubicBezTo>
                  <a:lnTo>
                    <a:pt x="17652" y="14515"/>
                  </a:lnTo>
                  <a:cubicBezTo>
                    <a:pt x="17859" y="14430"/>
                    <a:pt x="17961" y="14191"/>
                    <a:pt x="17878" y="13979"/>
                  </a:cubicBezTo>
                  <a:lnTo>
                    <a:pt x="12321" y="256"/>
                  </a:lnTo>
                  <a:cubicBezTo>
                    <a:pt x="12259" y="101"/>
                    <a:pt x="12106" y="1"/>
                    <a:pt x="11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3255712" y="2364511"/>
              <a:ext cx="479193" cy="198143"/>
            </a:xfrm>
            <a:custGeom>
              <a:avLst/>
              <a:gdLst/>
              <a:ahLst/>
              <a:cxnLst/>
              <a:rect l="l" t="t" r="r" b="b"/>
              <a:pathLst>
                <a:path w="12317" h="5093" extrusionOk="0">
                  <a:moveTo>
                    <a:pt x="12210" y="0"/>
                  </a:moveTo>
                  <a:cubicBezTo>
                    <a:pt x="12198" y="0"/>
                    <a:pt x="12186" y="2"/>
                    <a:pt x="12173" y="7"/>
                  </a:cubicBezTo>
                  <a:lnTo>
                    <a:pt x="72" y="4907"/>
                  </a:lnTo>
                  <a:cubicBezTo>
                    <a:pt x="24" y="4928"/>
                    <a:pt x="1" y="4981"/>
                    <a:pt x="20" y="5033"/>
                  </a:cubicBezTo>
                  <a:cubicBezTo>
                    <a:pt x="34" y="5069"/>
                    <a:pt x="70" y="5092"/>
                    <a:pt x="105" y="5092"/>
                  </a:cubicBezTo>
                  <a:cubicBezTo>
                    <a:pt x="117" y="5092"/>
                    <a:pt x="129" y="5088"/>
                    <a:pt x="141" y="5083"/>
                  </a:cubicBezTo>
                  <a:lnTo>
                    <a:pt x="12242" y="180"/>
                  </a:lnTo>
                  <a:cubicBezTo>
                    <a:pt x="12292" y="164"/>
                    <a:pt x="12316" y="107"/>
                    <a:pt x="12300" y="59"/>
                  </a:cubicBezTo>
                  <a:cubicBezTo>
                    <a:pt x="12283" y="23"/>
                    <a:pt x="12249" y="0"/>
                    <a:pt x="1221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3266761" y="2391745"/>
              <a:ext cx="479154" cy="198065"/>
            </a:xfrm>
            <a:custGeom>
              <a:avLst/>
              <a:gdLst/>
              <a:ahLst/>
              <a:cxnLst/>
              <a:rect l="l" t="t" r="r" b="b"/>
              <a:pathLst>
                <a:path w="12316" h="5091" extrusionOk="0">
                  <a:moveTo>
                    <a:pt x="12208" y="0"/>
                  </a:moveTo>
                  <a:cubicBezTo>
                    <a:pt x="12197" y="0"/>
                    <a:pt x="12185" y="2"/>
                    <a:pt x="12173" y="7"/>
                  </a:cubicBezTo>
                  <a:lnTo>
                    <a:pt x="72" y="4907"/>
                  </a:lnTo>
                  <a:cubicBezTo>
                    <a:pt x="24" y="4928"/>
                    <a:pt x="0" y="4981"/>
                    <a:pt x="19" y="5031"/>
                  </a:cubicBezTo>
                  <a:cubicBezTo>
                    <a:pt x="33" y="5067"/>
                    <a:pt x="69" y="5090"/>
                    <a:pt x="105" y="5090"/>
                  </a:cubicBezTo>
                  <a:cubicBezTo>
                    <a:pt x="117" y="5090"/>
                    <a:pt x="129" y="5088"/>
                    <a:pt x="141" y="5083"/>
                  </a:cubicBezTo>
                  <a:lnTo>
                    <a:pt x="12242" y="181"/>
                  </a:lnTo>
                  <a:cubicBezTo>
                    <a:pt x="12294" y="164"/>
                    <a:pt x="12316" y="107"/>
                    <a:pt x="12299" y="59"/>
                  </a:cubicBezTo>
                  <a:cubicBezTo>
                    <a:pt x="12283" y="23"/>
                    <a:pt x="12247" y="0"/>
                    <a:pt x="1220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3277771" y="2419017"/>
              <a:ext cx="479271" cy="198143"/>
            </a:xfrm>
            <a:custGeom>
              <a:avLst/>
              <a:gdLst/>
              <a:ahLst/>
              <a:cxnLst/>
              <a:rect l="l" t="t" r="r" b="b"/>
              <a:pathLst>
                <a:path w="12319" h="5093" extrusionOk="0">
                  <a:moveTo>
                    <a:pt x="12206" y="1"/>
                  </a:moveTo>
                  <a:cubicBezTo>
                    <a:pt x="12195" y="1"/>
                    <a:pt x="12184" y="3"/>
                    <a:pt x="12173" y="6"/>
                  </a:cubicBezTo>
                  <a:lnTo>
                    <a:pt x="72" y="4909"/>
                  </a:lnTo>
                  <a:cubicBezTo>
                    <a:pt x="24" y="4930"/>
                    <a:pt x="1" y="4983"/>
                    <a:pt x="17" y="5033"/>
                  </a:cubicBezTo>
                  <a:cubicBezTo>
                    <a:pt x="34" y="5068"/>
                    <a:pt x="70" y="5092"/>
                    <a:pt x="105" y="5092"/>
                  </a:cubicBezTo>
                  <a:cubicBezTo>
                    <a:pt x="117" y="5092"/>
                    <a:pt x="129" y="5090"/>
                    <a:pt x="141" y="5085"/>
                  </a:cubicBezTo>
                  <a:lnTo>
                    <a:pt x="12242" y="183"/>
                  </a:lnTo>
                  <a:cubicBezTo>
                    <a:pt x="12295" y="166"/>
                    <a:pt x="12319" y="109"/>
                    <a:pt x="12297" y="61"/>
                  </a:cubicBezTo>
                  <a:cubicBezTo>
                    <a:pt x="12282" y="24"/>
                    <a:pt x="12245" y="1"/>
                    <a:pt x="1220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3288898" y="2446289"/>
              <a:ext cx="479193" cy="198104"/>
            </a:xfrm>
            <a:custGeom>
              <a:avLst/>
              <a:gdLst/>
              <a:ahLst/>
              <a:cxnLst/>
              <a:rect l="l" t="t" r="r" b="b"/>
              <a:pathLst>
                <a:path w="12317" h="5092" extrusionOk="0">
                  <a:moveTo>
                    <a:pt x="12206" y="0"/>
                  </a:moveTo>
                  <a:cubicBezTo>
                    <a:pt x="12195" y="0"/>
                    <a:pt x="12184" y="2"/>
                    <a:pt x="12173" y="6"/>
                  </a:cubicBezTo>
                  <a:lnTo>
                    <a:pt x="72" y="4908"/>
                  </a:lnTo>
                  <a:cubicBezTo>
                    <a:pt x="24" y="4927"/>
                    <a:pt x="0" y="4982"/>
                    <a:pt x="17" y="5032"/>
                  </a:cubicBezTo>
                  <a:cubicBezTo>
                    <a:pt x="34" y="5068"/>
                    <a:pt x="70" y="5092"/>
                    <a:pt x="105" y="5092"/>
                  </a:cubicBezTo>
                  <a:cubicBezTo>
                    <a:pt x="117" y="5092"/>
                    <a:pt x="129" y="5089"/>
                    <a:pt x="141" y="5082"/>
                  </a:cubicBezTo>
                  <a:lnTo>
                    <a:pt x="12242" y="182"/>
                  </a:lnTo>
                  <a:cubicBezTo>
                    <a:pt x="12292" y="165"/>
                    <a:pt x="12316" y="108"/>
                    <a:pt x="12297" y="60"/>
                  </a:cubicBezTo>
                  <a:cubicBezTo>
                    <a:pt x="12282" y="23"/>
                    <a:pt x="12245" y="0"/>
                    <a:pt x="1220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3299908" y="2473523"/>
              <a:ext cx="479193" cy="198104"/>
            </a:xfrm>
            <a:custGeom>
              <a:avLst/>
              <a:gdLst/>
              <a:ahLst/>
              <a:cxnLst/>
              <a:rect l="l" t="t" r="r" b="b"/>
              <a:pathLst>
                <a:path w="12317" h="5092" extrusionOk="0">
                  <a:moveTo>
                    <a:pt x="12206" y="1"/>
                  </a:moveTo>
                  <a:cubicBezTo>
                    <a:pt x="12195" y="1"/>
                    <a:pt x="12184" y="2"/>
                    <a:pt x="12174" y="6"/>
                  </a:cubicBezTo>
                  <a:lnTo>
                    <a:pt x="72" y="4908"/>
                  </a:lnTo>
                  <a:cubicBezTo>
                    <a:pt x="25" y="4927"/>
                    <a:pt x="1" y="4982"/>
                    <a:pt x="18" y="5032"/>
                  </a:cubicBezTo>
                  <a:cubicBezTo>
                    <a:pt x="32" y="5068"/>
                    <a:pt x="68" y="5092"/>
                    <a:pt x="103" y="5092"/>
                  </a:cubicBezTo>
                  <a:cubicBezTo>
                    <a:pt x="115" y="5092"/>
                    <a:pt x="127" y="5089"/>
                    <a:pt x="139" y="5082"/>
                  </a:cubicBezTo>
                  <a:lnTo>
                    <a:pt x="12240" y="182"/>
                  </a:lnTo>
                  <a:cubicBezTo>
                    <a:pt x="12295" y="163"/>
                    <a:pt x="12317" y="108"/>
                    <a:pt x="12297" y="61"/>
                  </a:cubicBezTo>
                  <a:cubicBezTo>
                    <a:pt x="12281" y="23"/>
                    <a:pt x="12245" y="1"/>
                    <a:pt x="1220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3310840" y="2500717"/>
              <a:ext cx="479387" cy="198182"/>
            </a:xfrm>
            <a:custGeom>
              <a:avLst/>
              <a:gdLst/>
              <a:ahLst/>
              <a:cxnLst/>
              <a:rect l="l" t="t" r="r" b="b"/>
              <a:pathLst>
                <a:path w="12322" h="5094" extrusionOk="0">
                  <a:moveTo>
                    <a:pt x="12210" y="1"/>
                  </a:moveTo>
                  <a:cubicBezTo>
                    <a:pt x="12198" y="1"/>
                    <a:pt x="12186" y="3"/>
                    <a:pt x="12174" y="7"/>
                  </a:cubicBezTo>
                  <a:lnTo>
                    <a:pt x="72" y="4907"/>
                  </a:lnTo>
                  <a:cubicBezTo>
                    <a:pt x="25" y="4929"/>
                    <a:pt x="1" y="4981"/>
                    <a:pt x="20" y="5034"/>
                  </a:cubicBezTo>
                  <a:cubicBezTo>
                    <a:pt x="34" y="5069"/>
                    <a:pt x="70" y="5093"/>
                    <a:pt x="106" y="5093"/>
                  </a:cubicBezTo>
                  <a:cubicBezTo>
                    <a:pt x="118" y="5093"/>
                    <a:pt x="130" y="5088"/>
                    <a:pt x="142" y="5084"/>
                  </a:cubicBezTo>
                  <a:lnTo>
                    <a:pt x="12243" y="181"/>
                  </a:lnTo>
                  <a:cubicBezTo>
                    <a:pt x="12298" y="165"/>
                    <a:pt x="12321" y="107"/>
                    <a:pt x="12300" y="60"/>
                  </a:cubicBezTo>
                  <a:cubicBezTo>
                    <a:pt x="12284" y="23"/>
                    <a:pt x="12249" y="1"/>
                    <a:pt x="1221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3321967" y="2528068"/>
              <a:ext cx="479193" cy="198065"/>
            </a:xfrm>
            <a:custGeom>
              <a:avLst/>
              <a:gdLst/>
              <a:ahLst/>
              <a:cxnLst/>
              <a:rect l="l" t="t" r="r" b="b"/>
              <a:pathLst>
                <a:path w="12317" h="5091" extrusionOk="0">
                  <a:moveTo>
                    <a:pt x="12210" y="0"/>
                  </a:moveTo>
                  <a:cubicBezTo>
                    <a:pt x="12198" y="0"/>
                    <a:pt x="12186" y="3"/>
                    <a:pt x="12174" y="7"/>
                  </a:cubicBezTo>
                  <a:lnTo>
                    <a:pt x="72" y="4905"/>
                  </a:lnTo>
                  <a:cubicBezTo>
                    <a:pt x="25" y="4926"/>
                    <a:pt x="1" y="4979"/>
                    <a:pt x="20" y="5031"/>
                  </a:cubicBezTo>
                  <a:cubicBezTo>
                    <a:pt x="34" y="5064"/>
                    <a:pt x="70" y="5091"/>
                    <a:pt x="106" y="5091"/>
                  </a:cubicBezTo>
                  <a:cubicBezTo>
                    <a:pt x="118" y="5091"/>
                    <a:pt x="129" y="5086"/>
                    <a:pt x="141" y="5081"/>
                  </a:cubicBezTo>
                  <a:lnTo>
                    <a:pt x="12243" y="179"/>
                  </a:lnTo>
                  <a:cubicBezTo>
                    <a:pt x="12293" y="164"/>
                    <a:pt x="12316" y="107"/>
                    <a:pt x="12300" y="59"/>
                  </a:cubicBezTo>
                  <a:cubicBezTo>
                    <a:pt x="12283" y="23"/>
                    <a:pt x="12249" y="0"/>
                    <a:pt x="1221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3333016" y="2555301"/>
              <a:ext cx="479154" cy="198182"/>
            </a:xfrm>
            <a:custGeom>
              <a:avLst/>
              <a:gdLst/>
              <a:ahLst/>
              <a:cxnLst/>
              <a:rect l="l" t="t" r="r" b="b"/>
              <a:pathLst>
                <a:path w="12316" h="5094" extrusionOk="0">
                  <a:moveTo>
                    <a:pt x="12209" y="1"/>
                  </a:moveTo>
                  <a:cubicBezTo>
                    <a:pt x="12197" y="1"/>
                    <a:pt x="12185" y="3"/>
                    <a:pt x="12173" y="7"/>
                  </a:cubicBezTo>
                  <a:lnTo>
                    <a:pt x="72" y="4907"/>
                  </a:lnTo>
                  <a:cubicBezTo>
                    <a:pt x="24" y="4929"/>
                    <a:pt x="0" y="4981"/>
                    <a:pt x="19" y="5034"/>
                  </a:cubicBezTo>
                  <a:cubicBezTo>
                    <a:pt x="34" y="5067"/>
                    <a:pt x="69" y="5093"/>
                    <a:pt x="105" y="5093"/>
                  </a:cubicBezTo>
                  <a:cubicBezTo>
                    <a:pt x="117" y="5093"/>
                    <a:pt x="129" y="5089"/>
                    <a:pt x="141" y="5084"/>
                  </a:cubicBezTo>
                  <a:lnTo>
                    <a:pt x="12242" y="181"/>
                  </a:lnTo>
                  <a:cubicBezTo>
                    <a:pt x="12295" y="165"/>
                    <a:pt x="12316" y="107"/>
                    <a:pt x="12299" y="60"/>
                  </a:cubicBezTo>
                  <a:cubicBezTo>
                    <a:pt x="12283" y="23"/>
                    <a:pt x="12247" y="1"/>
                    <a:pt x="1220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344026" y="2582535"/>
              <a:ext cx="479271" cy="198104"/>
            </a:xfrm>
            <a:custGeom>
              <a:avLst/>
              <a:gdLst/>
              <a:ahLst/>
              <a:cxnLst/>
              <a:rect l="l" t="t" r="r" b="b"/>
              <a:pathLst>
                <a:path w="12319" h="5092" extrusionOk="0">
                  <a:moveTo>
                    <a:pt x="12206" y="0"/>
                  </a:moveTo>
                  <a:cubicBezTo>
                    <a:pt x="12195" y="0"/>
                    <a:pt x="12184" y="2"/>
                    <a:pt x="12174" y="5"/>
                  </a:cubicBezTo>
                  <a:lnTo>
                    <a:pt x="72" y="4908"/>
                  </a:lnTo>
                  <a:cubicBezTo>
                    <a:pt x="25" y="4929"/>
                    <a:pt x="1" y="4982"/>
                    <a:pt x="17" y="5032"/>
                  </a:cubicBezTo>
                  <a:cubicBezTo>
                    <a:pt x="34" y="5067"/>
                    <a:pt x="67" y="5091"/>
                    <a:pt x="106" y="5091"/>
                  </a:cubicBezTo>
                  <a:cubicBezTo>
                    <a:pt x="118" y="5091"/>
                    <a:pt x="129" y="5089"/>
                    <a:pt x="141" y="5082"/>
                  </a:cubicBezTo>
                  <a:lnTo>
                    <a:pt x="12243" y="182"/>
                  </a:lnTo>
                  <a:cubicBezTo>
                    <a:pt x="12295" y="165"/>
                    <a:pt x="12319" y="108"/>
                    <a:pt x="12297" y="60"/>
                  </a:cubicBezTo>
                  <a:cubicBezTo>
                    <a:pt x="12282" y="23"/>
                    <a:pt x="12245" y="0"/>
                    <a:pt x="1220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3355075" y="2609846"/>
              <a:ext cx="479271" cy="198026"/>
            </a:xfrm>
            <a:custGeom>
              <a:avLst/>
              <a:gdLst/>
              <a:ahLst/>
              <a:cxnLst/>
              <a:rect l="l" t="t" r="r" b="b"/>
              <a:pathLst>
                <a:path w="12319" h="5090" extrusionOk="0">
                  <a:moveTo>
                    <a:pt x="12205" y="1"/>
                  </a:moveTo>
                  <a:cubicBezTo>
                    <a:pt x="12195" y="1"/>
                    <a:pt x="12184" y="3"/>
                    <a:pt x="12173" y="6"/>
                  </a:cubicBezTo>
                  <a:lnTo>
                    <a:pt x="72" y="4906"/>
                  </a:lnTo>
                  <a:cubicBezTo>
                    <a:pt x="24" y="4925"/>
                    <a:pt x="0" y="4980"/>
                    <a:pt x="17" y="5030"/>
                  </a:cubicBezTo>
                  <a:cubicBezTo>
                    <a:pt x="31" y="5066"/>
                    <a:pt x="67" y="5090"/>
                    <a:pt x="103" y="5090"/>
                  </a:cubicBezTo>
                  <a:cubicBezTo>
                    <a:pt x="115" y="5090"/>
                    <a:pt x="127" y="5087"/>
                    <a:pt x="138" y="5080"/>
                  </a:cubicBezTo>
                  <a:lnTo>
                    <a:pt x="12240" y="180"/>
                  </a:lnTo>
                  <a:cubicBezTo>
                    <a:pt x="12294" y="161"/>
                    <a:pt x="12318" y="109"/>
                    <a:pt x="12297" y="61"/>
                  </a:cubicBezTo>
                  <a:cubicBezTo>
                    <a:pt x="12280" y="24"/>
                    <a:pt x="12244" y="1"/>
                    <a:pt x="1220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3366202" y="2637118"/>
              <a:ext cx="479154" cy="198104"/>
            </a:xfrm>
            <a:custGeom>
              <a:avLst/>
              <a:gdLst/>
              <a:ahLst/>
              <a:cxnLst/>
              <a:rect l="l" t="t" r="r" b="b"/>
              <a:pathLst>
                <a:path w="12316" h="5092" extrusionOk="0">
                  <a:moveTo>
                    <a:pt x="12205" y="0"/>
                  </a:moveTo>
                  <a:cubicBezTo>
                    <a:pt x="12195" y="0"/>
                    <a:pt x="12184" y="2"/>
                    <a:pt x="12173" y="5"/>
                  </a:cubicBezTo>
                  <a:lnTo>
                    <a:pt x="72" y="4908"/>
                  </a:lnTo>
                  <a:cubicBezTo>
                    <a:pt x="24" y="4927"/>
                    <a:pt x="0" y="4982"/>
                    <a:pt x="17" y="5032"/>
                  </a:cubicBezTo>
                  <a:cubicBezTo>
                    <a:pt x="31" y="5068"/>
                    <a:pt x="67" y="5091"/>
                    <a:pt x="103" y="5091"/>
                  </a:cubicBezTo>
                  <a:cubicBezTo>
                    <a:pt x="114" y="5091"/>
                    <a:pt x="126" y="5089"/>
                    <a:pt x="138" y="5082"/>
                  </a:cubicBezTo>
                  <a:lnTo>
                    <a:pt x="12240" y="182"/>
                  </a:lnTo>
                  <a:cubicBezTo>
                    <a:pt x="12292" y="163"/>
                    <a:pt x="12316" y="108"/>
                    <a:pt x="12297" y="60"/>
                  </a:cubicBezTo>
                  <a:cubicBezTo>
                    <a:pt x="12280" y="23"/>
                    <a:pt x="12244" y="0"/>
                    <a:pt x="1220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3377134" y="2664313"/>
              <a:ext cx="479154" cy="198143"/>
            </a:xfrm>
            <a:custGeom>
              <a:avLst/>
              <a:gdLst/>
              <a:ahLst/>
              <a:cxnLst/>
              <a:rect l="l" t="t" r="r" b="b"/>
              <a:pathLst>
                <a:path w="12316" h="5093" extrusionOk="0">
                  <a:moveTo>
                    <a:pt x="12209" y="0"/>
                  </a:moveTo>
                  <a:cubicBezTo>
                    <a:pt x="12198" y="0"/>
                    <a:pt x="12185" y="2"/>
                    <a:pt x="12173" y="7"/>
                  </a:cubicBezTo>
                  <a:lnTo>
                    <a:pt x="72" y="4907"/>
                  </a:lnTo>
                  <a:cubicBezTo>
                    <a:pt x="24" y="4928"/>
                    <a:pt x="0" y="4983"/>
                    <a:pt x="19" y="5033"/>
                  </a:cubicBezTo>
                  <a:cubicBezTo>
                    <a:pt x="34" y="5069"/>
                    <a:pt x="69" y="5093"/>
                    <a:pt x="105" y="5093"/>
                  </a:cubicBezTo>
                  <a:cubicBezTo>
                    <a:pt x="117" y="5093"/>
                    <a:pt x="129" y="5090"/>
                    <a:pt x="141" y="5083"/>
                  </a:cubicBezTo>
                  <a:lnTo>
                    <a:pt x="12242" y="181"/>
                  </a:lnTo>
                  <a:cubicBezTo>
                    <a:pt x="12297" y="164"/>
                    <a:pt x="12316" y="107"/>
                    <a:pt x="12299" y="59"/>
                  </a:cubicBezTo>
                  <a:cubicBezTo>
                    <a:pt x="12283" y="23"/>
                    <a:pt x="12248" y="0"/>
                    <a:pt x="1220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388145" y="2691624"/>
              <a:ext cx="479271" cy="198182"/>
            </a:xfrm>
            <a:custGeom>
              <a:avLst/>
              <a:gdLst/>
              <a:ahLst/>
              <a:cxnLst/>
              <a:rect l="l" t="t" r="r" b="b"/>
              <a:pathLst>
                <a:path w="12319" h="5094" extrusionOk="0">
                  <a:moveTo>
                    <a:pt x="12209" y="1"/>
                  </a:moveTo>
                  <a:cubicBezTo>
                    <a:pt x="12197" y="1"/>
                    <a:pt x="12185" y="3"/>
                    <a:pt x="12173" y="8"/>
                  </a:cubicBezTo>
                  <a:lnTo>
                    <a:pt x="72" y="4908"/>
                  </a:lnTo>
                  <a:cubicBezTo>
                    <a:pt x="25" y="4929"/>
                    <a:pt x="1" y="4984"/>
                    <a:pt x="20" y="5034"/>
                  </a:cubicBezTo>
                  <a:cubicBezTo>
                    <a:pt x="34" y="5070"/>
                    <a:pt x="70" y="5093"/>
                    <a:pt x="106" y="5093"/>
                  </a:cubicBezTo>
                  <a:cubicBezTo>
                    <a:pt x="117" y="5093"/>
                    <a:pt x="129" y="5089"/>
                    <a:pt x="141" y="5084"/>
                  </a:cubicBezTo>
                  <a:lnTo>
                    <a:pt x="12242" y="181"/>
                  </a:lnTo>
                  <a:cubicBezTo>
                    <a:pt x="12295" y="162"/>
                    <a:pt x="12319" y="108"/>
                    <a:pt x="12300" y="60"/>
                  </a:cubicBezTo>
                  <a:cubicBezTo>
                    <a:pt x="12283" y="23"/>
                    <a:pt x="12247" y="1"/>
                    <a:pt x="1220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3399271" y="2718897"/>
              <a:ext cx="479193" cy="198065"/>
            </a:xfrm>
            <a:custGeom>
              <a:avLst/>
              <a:gdLst/>
              <a:ahLst/>
              <a:cxnLst/>
              <a:rect l="l" t="t" r="r" b="b"/>
              <a:pathLst>
                <a:path w="12317" h="5091" extrusionOk="0">
                  <a:moveTo>
                    <a:pt x="12209" y="0"/>
                  </a:moveTo>
                  <a:cubicBezTo>
                    <a:pt x="12197" y="0"/>
                    <a:pt x="12185" y="2"/>
                    <a:pt x="12173" y="7"/>
                  </a:cubicBezTo>
                  <a:lnTo>
                    <a:pt x="72" y="4907"/>
                  </a:lnTo>
                  <a:cubicBezTo>
                    <a:pt x="24" y="4928"/>
                    <a:pt x="1" y="4981"/>
                    <a:pt x="20" y="5031"/>
                  </a:cubicBezTo>
                  <a:cubicBezTo>
                    <a:pt x="34" y="5067"/>
                    <a:pt x="70" y="5090"/>
                    <a:pt x="105" y="5090"/>
                  </a:cubicBezTo>
                  <a:cubicBezTo>
                    <a:pt x="117" y="5090"/>
                    <a:pt x="129" y="5088"/>
                    <a:pt x="141" y="5083"/>
                  </a:cubicBezTo>
                  <a:lnTo>
                    <a:pt x="12242" y="181"/>
                  </a:lnTo>
                  <a:cubicBezTo>
                    <a:pt x="12292" y="162"/>
                    <a:pt x="12316" y="107"/>
                    <a:pt x="12300" y="59"/>
                  </a:cubicBezTo>
                  <a:cubicBezTo>
                    <a:pt x="12283" y="23"/>
                    <a:pt x="12247" y="0"/>
                    <a:pt x="1220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410320" y="2746091"/>
              <a:ext cx="479154" cy="198104"/>
            </a:xfrm>
            <a:custGeom>
              <a:avLst/>
              <a:gdLst/>
              <a:ahLst/>
              <a:cxnLst/>
              <a:rect l="l" t="t" r="r" b="b"/>
              <a:pathLst>
                <a:path w="12316" h="5092" extrusionOk="0">
                  <a:moveTo>
                    <a:pt x="12205" y="1"/>
                  </a:moveTo>
                  <a:cubicBezTo>
                    <a:pt x="12195" y="1"/>
                    <a:pt x="12184" y="2"/>
                    <a:pt x="12173" y="6"/>
                  </a:cubicBezTo>
                  <a:lnTo>
                    <a:pt x="71" y="4908"/>
                  </a:lnTo>
                  <a:cubicBezTo>
                    <a:pt x="24" y="4927"/>
                    <a:pt x="0" y="4982"/>
                    <a:pt x="17" y="5032"/>
                  </a:cubicBezTo>
                  <a:cubicBezTo>
                    <a:pt x="33" y="5068"/>
                    <a:pt x="69" y="5092"/>
                    <a:pt x="105" y="5092"/>
                  </a:cubicBezTo>
                  <a:cubicBezTo>
                    <a:pt x="117" y="5092"/>
                    <a:pt x="129" y="5089"/>
                    <a:pt x="141" y="5082"/>
                  </a:cubicBezTo>
                  <a:lnTo>
                    <a:pt x="12242" y="182"/>
                  </a:lnTo>
                  <a:cubicBezTo>
                    <a:pt x="12294" y="165"/>
                    <a:pt x="12316" y="108"/>
                    <a:pt x="12297" y="61"/>
                  </a:cubicBezTo>
                  <a:cubicBezTo>
                    <a:pt x="12282" y="23"/>
                    <a:pt x="12245" y="1"/>
                    <a:pt x="1220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421330" y="2773325"/>
              <a:ext cx="479271" cy="198143"/>
            </a:xfrm>
            <a:custGeom>
              <a:avLst/>
              <a:gdLst/>
              <a:ahLst/>
              <a:cxnLst/>
              <a:rect l="l" t="t" r="r" b="b"/>
              <a:pathLst>
                <a:path w="12319" h="5093" extrusionOk="0">
                  <a:moveTo>
                    <a:pt x="12206" y="1"/>
                  </a:moveTo>
                  <a:cubicBezTo>
                    <a:pt x="12195" y="1"/>
                    <a:pt x="12184" y="3"/>
                    <a:pt x="12173" y="6"/>
                  </a:cubicBezTo>
                  <a:lnTo>
                    <a:pt x="72" y="4909"/>
                  </a:lnTo>
                  <a:cubicBezTo>
                    <a:pt x="24" y="4928"/>
                    <a:pt x="0" y="4983"/>
                    <a:pt x="17" y="5033"/>
                  </a:cubicBezTo>
                  <a:cubicBezTo>
                    <a:pt x="31" y="5068"/>
                    <a:pt x="67" y="5092"/>
                    <a:pt x="103" y="5092"/>
                  </a:cubicBezTo>
                  <a:cubicBezTo>
                    <a:pt x="115" y="5092"/>
                    <a:pt x="127" y="5090"/>
                    <a:pt x="139" y="5083"/>
                  </a:cubicBezTo>
                  <a:lnTo>
                    <a:pt x="12240" y="182"/>
                  </a:lnTo>
                  <a:cubicBezTo>
                    <a:pt x="12292" y="163"/>
                    <a:pt x="12319" y="109"/>
                    <a:pt x="12297" y="61"/>
                  </a:cubicBezTo>
                  <a:cubicBezTo>
                    <a:pt x="12280" y="24"/>
                    <a:pt x="12244" y="1"/>
                    <a:pt x="1220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432263" y="2800675"/>
              <a:ext cx="479349" cy="198104"/>
            </a:xfrm>
            <a:custGeom>
              <a:avLst/>
              <a:gdLst/>
              <a:ahLst/>
              <a:cxnLst/>
              <a:rect l="l" t="t" r="r" b="b"/>
              <a:pathLst>
                <a:path w="12321" h="5092" extrusionOk="0">
                  <a:moveTo>
                    <a:pt x="12207" y="1"/>
                  </a:moveTo>
                  <a:cubicBezTo>
                    <a:pt x="12196" y="1"/>
                    <a:pt x="12185" y="2"/>
                    <a:pt x="12173" y="6"/>
                  </a:cubicBezTo>
                  <a:lnTo>
                    <a:pt x="72" y="4906"/>
                  </a:lnTo>
                  <a:cubicBezTo>
                    <a:pt x="24" y="4927"/>
                    <a:pt x="1" y="4982"/>
                    <a:pt x="20" y="5032"/>
                  </a:cubicBezTo>
                  <a:cubicBezTo>
                    <a:pt x="34" y="5068"/>
                    <a:pt x="70" y="5092"/>
                    <a:pt x="105" y="5092"/>
                  </a:cubicBezTo>
                  <a:cubicBezTo>
                    <a:pt x="117" y="5092"/>
                    <a:pt x="129" y="5089"/>
                    <a:pt x="141" y="5082"/>
                  </a:cubicBezTo>
                  <a:lnTo>
                    <a:pt x="12242" y="182"/>
                  </a:lnTo>
                  <a:cubicBezTo>
                    <a:pt x="12297" y="161"/>
                    <a:pt x="12321" y="108"/>
                    <a:pt x="12300" y="61"/>
                  </a:cubicBezTo>
                  <a:cubicBezTo>
                    <a:pt x="12283" y="23"/>
                    <a:pt x="12247" y="1"/>
                    <a:pt x="1220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443312" y="2827870"/>
              <a:ext cx="479271" cy="198182"/>
            </a:xfrm>
            <a:custGeom>
              <a:avLst/>
              <a:gdLst/>
              <a:ahLst/>
              <a:cxnLst/>
              <a:rect l="l" t="t" r="r" b="b"/>
              <a:pathLst>
                <a:path w="12319" h="5094" extrusionOk="0">
                  <a:moveTo>
                    <a:pt x="12208" y="1"/>
                  </a:moveTo>
                  <a:cubicBezTo>
                    <a:pt x="12196" y="1"/>
                    <a:pt x="12185" y="3"/>
                    <a:pt x="12173" y="7"/>
                  </a:cubicBezTo>
                  <a:lnTo>
                    <a:pt x="72" y="4907"/>
                  </a:lnTo>
                  <a:cubicBezTo>
                    <a:pt x="24" y="4929"/>
                    <a:pt x="0" y="4981"/>
                    <a:pt x="19" y="5034"/>
                  </a:cubicBezTo>
                  <a:cubicBezTo>
                    <a:pt x="33" y="5069"/>
                    <a:pt x="69" y="5093"/>
                    <a:pt x="105" y="5093"/>
                  </a:cubicBezTo>
                  <a:cubicBezTo>
                    <a:pt x="117" y="5093"/>
                    <a:pt x="129" y="5088"/>
                    <a:pt x="141" y="5084"/>
                  </a:cubicBezTo>
                  <a:lnTo>
                    <a:pt x="12242" y="181"/>
                  </a:lnTo>
                  <a:cubicBezTo>
                    <a:pt x="12294" y="162"/>
                    <a:pt x="12318" y="107"/>
                    <a:pt x="12299" y="60"/>
                  </a:cubicBezTo>
                  <a:cubicBezTo>
                    <a:pt x="12283" y="23"/>
                    <a:pt x="12247" y="1"/>
                    <a:pt x="12208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300647" y="2461540"/>
              <a:ext cx="234052" cy="564239"/>
            </a:xfrm>
            <a:custGeom>
              <a:avLst/>
              <a:gdLst/>
              <a:ahLst/>
              <a:cxnLst/>
              <a:rect l="l" t="t" r="r" b="b"/>
              <a:pathLst>
                <a:path w="6016" h="14503" extrusionOk="0">
                  <a:moveTo>
                    <a:pt x="110" y="0"/>
                  </a:moveTo>
                  <a:cubicBezTo>
                    <a:pt x="99" y="0"/>
                    <a:pt x="88" y="2"/>
                    <a:pt x="77" y="7"/>
                  </a:cubicBezTo>
                  <a:cubicBezTo>
                    <a:pt x="25" y="28"/>
                    <a:pt x="1" y="85"/>
                    <a:pt x="22" y="133"/>
                  </a:cubicBezTo>
                  <a:lnTo>
                    <a:pt x="5818" y="14442"/>
                  </a:lnTo>
                  <a:cubicBezTo>
                    <a:pt x="5832" y="14478"/>
                    <a:pt x="5866" y="14502"/>
                    <a:pt x="5904" y="14502"/>
                  </a:cubicBezTo>
                  <a:cubicBezTo>
                    <a:pt x="5916" y="14502"/>
                    <a:pt x="5928" y="14500"/>
                    <a:pt x="5942" y="14497"/>
                  </a:cubicBezTo>
                  <a:cubicBezTo>
                    <a:pt x="5992" y="14476"/>
                    <a:pt x="6016" y="14419"/>
                    <a:pt x="5997" y="14371"/>
                  </a:cubicBezTo>
                  <a:lnTo>
                    <a:pt x="201" y="61"/>
                  </a:lnTo>
                  <a:cubicBezTo>
                    <a:pt x="184" y="24"/>
                    <a:pt x="148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235987" y="2486595"/>
              <a:ext cx="692042" cy="560621"/>
            </a:xfrm>
            <a:custGeom>
              <a:avLst/>
              <a:gdLst/>
              <a:ahLst/>
              <a:cxnLst/>
              <a:rect l="l" t="t" r="r" b="b"/>
              <a:pathLst>
                <a:path w="17788" h="14410" extrusionOk="0">
                  <a:moveTo>
                    <a:pt x="619" y="0"/>
                  </a:moveTo>
                  <a:cubicBezTo>
                    <a:pt x="493" y="0"/>
                    <a:pt x="365" y="24"/>
                    <a:pt x="241" y="75"/>
                  </a:cubicBezTo>
                  <a:lnTo>
                    <a:pt x="238" y="77"/>
                  </a:lnTo>
                  <a:cubicBezTo>
                    <a:pt x="76" y="144"/>
                    <a:pt x="0" y="327"/>
                    <a:pt x="65" y="489"/>
                  </a:cubicBezTo>
                  <a:lnTo>
                    <a:pt x="5620" y="14213"/>
                  </a:lnTo>
                  <a:cubicBezTo>
                    <a:pt x="5670" y="14336"/>
                    <a:pt x="5788" y="14410"/>
                    <a:pt x="5913" y="14410"/>
                  </a:cubicBezTo>
                  <a:cubicBezTo>
                    <a:pt x="5953" y="14410"/>
                    <a:pt x="5993" y="14402"/>
                    <a:pt x="6032" y="14387"/>
                  </a:cubicBezTo>
                  <a:lnTo>
                    <a:pt x="17549" y="9723"/>
                  </a:lnTo>
                  <a:cubicBezTo>
                    <a:pt x="17711" y="9658"/>
                    <a:pt x="17788" y="9473"/>
                    <a:pt x="17723" y="9313"/>
                  </a:cubicBezTo>
                  <a:lnTo>
                    <a:pt x="17714" y="9294"/>
                  </a:lnTo>
                  <a:cubicBezTo>
                    <a:pt x="17554" y="8903"/>
                    <a:pt x="17179" y="8666"/>
                    <a:pt x="16782" y="8666"/>
                  </a:cubicBezTo>
                  <a:cubicBezTo>
                    <a:pt x="16657" y="8666"/>
                    <a:pt x="16529" y="8689"/>
                    <a:pt x="16406" y="8739"/>
                  </a:cubicBezTo>
                  <a:lnTo>
                    <a:pt x="7406" y="12383"/>
                  </a:lnTo>
                  <a:cubicBezTo>
                    <a:pt x="7281" y="12434"/>
                    <a:pt x="7152" y="12459"/>
                    <a:pt x="7025" y="12459"/>
                  </a:cubicBezTo>
                  <a:cubicBezTo>
                    <a:pt x="6623" y="12459"/>
                    <a:pt x="6240" y="12218"/>
                    <a:pt x="6079" y="11821"/>
                  </a:cubicBezTo>
                  <a:lnTo>
                    <a:pt x="1549" y="628"/>
                  </a:lnTo>
                  <a:cubicBezTo>
                    <a:pt x="1390" y="237"/>
                    <a:pt x="1015" y="0"/>
                    <a:pt x="61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689892" y="2352956"/>
              <a:ext cx="111735" cy="263270"/>
            </a:xfrm>
            <a:custGeom>
              <a:avLst/>
              <a:gdLst/>
              <a:ahLst/>
              <a:cxnLst/>
              <a:rect l="l" t="t" r="r" b="b"/>
              <a:pathLst>
                <a:path w="2872" h="6767" extrusionOk="0">
                  <a:moveTo>
                    <a:pt x="102" y="1"/>
                  </a:moveTo>
                  <a:cubicBezTo>
                    <a:pt x="91" y="1"/>
                    <a:pt x="81" y="2"/>
                    <a:pt x="70" y="6"/>
                  </a:cubicBezTo>
                  <a:cubicBezTo>
                    <a:pt x="25" y="20"/>
                    <a:pt x="1" y="70"/>
                    <a:pt x="18" y="115"/>
                  </a:cubicBezTo>
                  <a:cubicBezTo>
                    <a:pt x="392" y="1245"/>
                    <a:pt x="820" y="2350"/>
                    <a:pt x="1261" y="3450"/>
                  </a:cubicBezTo>
                  <a:cubicBezTo>
                    <a:pt x="1709" y="4549"/>
                    <a:pt x="2166" y="5642"/>
                    <a:pt x="2681" y="6714"/>
                  </a:cubicBezTo>
                  <a:cubicBezTo>
                    <a:pt x="2698" y="6747"/>
                    <a:pt x="2730" y="6766"/>
                    <a:pt x="2765" y="6766"/>
                  </a:cubicBezTo>
                  <a:cubicBezTo>
                    <a:pt x="2775" y="6766"/>
                    <a:pt x="2785" y="6765"/>
                    <a:pt x="2795" y="6762"/>
                  </a:cubicBezTo>
                  <a:cubicBezTo>
                    <a:pt x="2843" y="6747"/>
                    <a:pt x="2871" y="6692"/>
                    <a:pt x="2855" y="6645"/>
                  </a:cubicBezTo>
                  <a:cubicBezTo>
                    <a:pt x="2478" y="5518"/>
                    <a:pt x="2047" y="4413"/>
                    <a:pt x="1604" y="3315"/>
                  </a:cubicBezTo>
                  <a:cubicBezTo>
                    <a:pt x="1154" y="2214"/>
                    <a:pt x="692" y="1123"/>
                    <a:pt x="177" y="51"/>
                  </a:cubicBezTo>
                  <a:cubicBezTo>
                    <a:pt x="164" y="18"/>
                    <a:pt x="135" y="1"/>
                    <a:pt x="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225327" y="2512467"/>
              <a:ext cx="54817" cy="35909"/>
            </a:xfrm>
            <a:custGeom>
              <a:avLst/>
              <a:gdLst/>
              <a:ahLst/>
              <a:cxnLst/>
              <a:rect l="l" t="t" r="r" b="b"/>
              <a:pathLst>
                <a:path w="1409" h="923" extrusionOk="0">
                  <a:moveTo>
                    <a:pt x="1101" y="1"/>
                  </a:moveTo>
                  <a:cubicBezTo>
                    <a:pt x="1063" y="1"/>
                    <a:pt x="1025" y="8"/>
                    <a:pt x="989" y="25"/>
                  </a:cubicBezTo>
                  <a:lnTo>
                    <a:pt x="196" y="346"/>
                  </a:lnTo>
                  <a:cubicBezTo>
                    <a:pt x="122" y="375"/>
                    <a:pt x="62" y="432"/>
                    <a:pt x="31" y="506"/>
                  </a:cubicBezTo>
                  <a:cubicBezTo>
                    <a:pt x="0" y="580"/>
                    <a:pt x="0" y="661"/>
                    <a:pt x="29" y="734"/>
                  </a:cubicBezTo>
                  <a:cubicBezTo>
                    <a:pt x="77" y="849"/>
                    <a:pt x="184" y="923"/>
                    <a:pt x="305" y="923"/>
                  </a:cubicBezTo>
                  <a:cubicBezTo>
                    <a:pt x="346" y="923"/>
                    <a:pt x="384" y="913"/>
                    <a:pt x="420" y="899"/>
                  </a:cubicBezTo>
                  <a:lnTo>
                    <a:pt x="1210" y="577"/>
                  </a:lnTo>
                  <a:cubicBezTo>
                    <a:pt x="1287" y="549"/>
                    <a:pt x="1346" y="489"/>
                    <a:pt x="1375" y="418"/>
                  </a:cubicBezTo>
                  <a:cubicBezTo>
                    <a:pt x="1408" y="341"/>
                    <a:pt x="1408" y="263"/>
                    <a:pt x="1377" y="187"/>
                  </a:cubicBezTo>
                  <a:cubicBezTo>
                    <a:pt x="1330" y="75"/>
                    <a:pt x="1222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3241628" y="2552500"/>
              <a:ext cx="54817" cy="36026"/>
            </a:xfrm>
            <a:custGeom>
              <a:avLst/>
              <a:gdLst/>
              <a:ahLst/>
              <a:cxnLst/>
              <a:rect l="l" t="t" r="r" b="b"/>
              <a:pathLst>
                <a:path w="1409" h="926" extrusionOk="0">
                  <a:moveTo>
                    <a:pt x="1101" y="1"/>
                  </a:moveTo>
                  <a:cubicBezTo>
                    <a:pt x="1063" y="1"/>
                    <a:pt x="1025" y="10"/>
                    <a:pt x="989" y="25"/>
                  </a:cubicBezTo>
                  <a:lnTo>
                    <a:pt x="196" y="346"/>
                  </a:lnTo>
                  <a:cubicBezTo>
                    <a:pt x="122" y="377"/>
                    <a:pt x="62" y="432"/>
                    <a:pt x="34" y="508"/>
                  </a:cubicBezTo>
                  <a:cubicBezTo>
                    <a:pt x="1" y="582"/>
                    <a:pt x="1" y="663"/>
                    <a:pt x="29" y="737"/>
                  </a:cubicBezTo>
                  <a:cubicBezTo>
                    <a:pt x="77" y="849"/>
                    <a:pt x="184" y="925"/>
                    <a:pt x="308" y="925"/>
                  </a:cubicBezTo>
                  <a:cubicBezTo>
                    <a:pt x="346" y="925"/>
                    <a:pt x="384" y="916"/>
                    <a:pt x="420" y="901"/>
                  </a:cubicBezTo>
                  <a:lnTo>
                    <a:pt x="1213" y="580"/>
                  </a:lnTo>
                  <a:cubicBezTo>
                    <a:pt x="1287" y="549"/>
                    <a:pt x="1344" y="492"/>
                    <a:pt x="1375" y="418"/>
                  </a:cubicBezTo>
                  <a:cubicBezTo>
                    <a:pt x="1408" y="344"/>
                    <a:pt x="1408" y="263"/>
                    <a:pt x="1380" y="189"/>
                  </a:cubicBezTo>
                  <a:cubicBezTo>
                    <a:pt x="1332" y="75"/>
                    <a:pt x="1225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3257852" y="2592650"/>
              <a:ext cx="54817" cy="35909"/>
            </a:xfrm>
            <a:custGeom>
              <a:avLst/>
              <a:gdLst/>
              <a:ahLst/>
              <a:cxnLst/>
              <a:rect l="l" t="t" r="r" b="b"/>
              <a:pathLst>
                <a:path w="1409" h="923" extrusionOk="0">
                  <a:moveTo>
                    <a:pt x="1101" y="0"/>
                  </a:moveTo>
                  <a:cubicBezTo>
                    <a:pt x="1063" y="0"/>
                    <a:pt x="1025" y="7"/>
                    <a:pt x="989" y="24"/>
                  </a:cubicBezTo>
                  <a:lnTo>
                    <a:pt x="196" y="346"/>
                  </a:lnTo>
                  <a:cubicBezTo>
                    <a:pt x="122" y="374"/>
                    <a:pt x="62" y="431"/>
                    <a:pt x="34" y="505"/>
                  </a:cubicBezTo>
                  <a:cubicBezTo>
                    <a:pt x="0" y="579"/>
                    <a:pt x="0" y="660"/>
                    <a:pt x="29" y="734"/>
                  </a:cubicBezTo>
                  <a:cubicBezTo>
                    <a:pt x="77" y="848"/>
                    <a:pt x="184" y="922"/>
                    <a:pt x="308" y="922"/>
                  </a:cubicBezTo>
                  <a:cubicBezTo>
                    <a:pt x="346" y="922"/>
                    <a:pt x="384" y="913"/>
                    <a:pt x="420" y="898"/>
                  </a:cubicBezTo>
                  <a:lnTo>
                    <a:pt x="1213" y="577"/>
                  </a:lnTo>
                  <a:cubicBezTo>
                    <a:pt x="1287" y="548"/>
                    <a:pt x="1346" y="491"/>
                    <a:pt x="1375" y="417"/>
                  </a:cubicBezTo>
                  <a:cubicBezTo>
                    <a:pt x="1408" y="341"/>
                    <a:pt x="1408" y="262"/>
                    <a:pt x="1380" y="186"/>
                  </a:cubicBezTo>
                  <a:cubicBezTo>
                    <a:pt x="1332" y="74"/>
                    <a:pt x="1225" y="0"/>
                    <a:pt x="1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274075" y="2632761"/>
              <a:ext cx="54817" cy="36026"/>
            </a:xfrm>
            <a:custGeom>
              <a:avLst/>
              <a:gdLst/>
              <a:ahLst/>
              <a:cxnLst/>
              <a:rect l="l" t="t" r="r" b="b"/>
              <a:pathLst>
                <a:path w="1409" h="926" extrusionOk="0">
                  <a:moveTo>
                    <a:pt x="1101" y="1"/>
                  </a:moveTo>
                  <a:cubicBezTo>
                    <a:pt x="1063" y="1"/>
                    <a:pt x="1025" y="10"/>
                    <a:pt x="989" y="25"/>
                  </a:cubicBezTo>
                  <a:lnTo>
                    <a:pt x="196" y="346"/>
                  </a:lnTo>
                  <a:cubicBezTo>
                    <a:pt x="122" y="377"/>
                    <a:pt x="62" y="434"/>
                    <a:pt x="34" y="508"/>
                  </a:cubicBezTo>
                  <a:cubicBezTo>
                    <a:pt x="0" y="582"/>
                    <a:pt x="0" y="663"/>
                    <a:pt x="29" y="737"/>
                  </a:cubicBezTo>
                  <a:cubicBezTo>
                    <a:pt x="77" y="851"/>
                    <a:pt x="184" y="925"/>
                    <a:pt x="308" y="925"/>
                  </a:cubicBezTo>
                  <a:cubicBezTo>
                    <a:pt x="346" y="925"/>
                    <a:pt x="384" y="915"/>
                    <a:pt x="420" y="901"/>
                  </a:cubicBezTo>
                  <a:lnTo>
                    <a:pt x="1213" y="580"/>
                  </a:lnTo>
                  <a:cubicBezTo>
                    <a:pt x="1287" y="549"/>
                    <a:pt x="1346" y="489"/>
                    <a:pt x="1375" y="418"/>
                  </a:cubicBezTo>
                  <a:cubicBezTo>
                    <a:pt x="1408" y="344"/>
                    <a:pt x="1408" y="263"/>
                    <a:pt x="1380" y="189"/>
                  </a:cubicBezTo>
                  <a:cubicBezTo>
                    <a:pt x="1332" y="77"/>
                    <a:pt x="1225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3290298" y="2672911"/>
              <a:ext cx="56101" cy="35909"/>
            </a:xfrm>
            <a:custGeom>
              <a:avLst/>
              <a:gdLst/>
              <a:ahLst/>
              <a:cxnLst/>
              <a:rect l="l" t="t" r="r" b="b"/>
              <a:pathLst>
                <a:path w="1442" h="923" extrusionOk="0">
                  <a:moveTo>
                    <a:pt x="1101" y="0"/>
                  </a:moveTo>
                  <a:cubicBezTo>
                    <a:pt x="1063" y="0"/>
                    <a:pt x="1024" y="10"/>
                    <a:pt x="989" y="24"/>
                  </a:cubicBezTo>
                  <a:lnTo>
                    <a:pt x="195" y="346"/>
                  </a:lnTo>
                  <a:cubicBezTo>
                    <a:pt x="122" y="374"/>
                    <a:pt x="62" y="431"/>
                    <a:pt x="34" y="505"/>
                  </a:cubicBezTo>
                  <a:cubicBezTo>
                    <a:pt x="0" y="581"/>
                    <a:pt x="0" y="660"/>
                    <a:pt x="29" y="736"/>
                  </a:cubicBezTo>
                  <a:cubicBezTo>
                    <a:pt x="76" y="848"/>
                    <a:pt x="184" y="922"/>
                    <a:pt x="307" y="922"/>
                  </a:cubicBezTo>
                  <a:cubicBezTo>
                    <a:pt x="346" y="922"/>
                    <a:pt x="384" y="915"/>
                    <a:pt x="419" y="898"/>
                  </a:cubicBezTo>
                  <a:lnTo>
                    <a:pt x="1213" y="577"/>
                  </a:lnTo>
                  <a:cubicBezTo>
                    <a:pt x="1368" y="515"/>
                    <a:pt x="1441" y="338"/>
                    <a:pt x="1379" y="188"/>
                  </a:cubicBezTo>
                  <a:cubicBezTo>
                    <a:pt x="1332" y="74"/>
                    <a:pt x="1225" y="0"/>
                    <a:pt x="1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3306600" y="2712944"/>
              <a:ext cx="54817" cy="35987"/>
            </a:xfrm>
            <a:custGeom>
              <a:avLst/>
              <a:gdLst/>
              <a:ahLst/>
              <a:cxnLst/>
              <a:rect l="l" t="t" r="r" b="b"/>
              <a:pathLst>
                <a:path w="1409" h="925" extrusionOk="0">
                  <a:moveTo>
                    <a:pt x="1103" y="0"/>
                  </a:moveTo>
                  <a:cubicBezTo>
                    <a:pt x="1063" y="0"/>
                    <a:pt x="1025" y="10"/>
                    <a:pt x="989" y="24"/>
                  </a:cubicBezTo>
                  <a:lnTo>
                    <a:pt x="196" y="346"/>
                  </a:lnTo>
                  <a:cubicBezTo>
                    <a:pt x="122" y="377"/>
                    <a:pt x="62" y="434"/>
                    <a:pt x="34" y="508"/>
                  </a:cubicBezTo>
                  <a:cubicBezTo>
                    <a:pt x="0" y="582"/>
                    <a:pt x="0" y="663"/>
                    <a:pt x="31" y="736"/>
                  </a:cubicBezTo>
                  <a:cubicBezTo>
                    <a:pt x="77" y="851"/>
                    <a:pt x="184" y="925"/>
                    <a:pt x="308" y="925"/>
                  </a:cubicBezTo>
                  <a:cubicBezTo>
                    <a:pt x="346" y="925"/>
                    <a:pt x="384" y="915"/>
                    <a:pt x="420" y="901"/>
                  </a:cubicBezTo>
                  <a:lnTo>
                    <a:pt x="1213" y="579"/>
                  </a:lnTo>
                  <a:cubicBezTo>
                    <a:pt x="1287" y="548"/>
                    <a:pt x="1344" y="493"/>
                    <a:pt x="1377" y="417"/>
                  </a:cubicBezTo>
                  <a:cubicBezTo>
                    <a:pt x="1408" y="343"/>
                    <a:pt x="1408" y="262"/>
                    <a:pt x="1380" y="188"/>
                  </a:cubicBezTo>
                  <a:cubicBezTo>
                    <a:pt x="1332" y="77"/>
                    <a:pt x="1225" y="0"/>
                    <a:pt x="1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322823" y="2753172"/>
              <a:ext cx="54817" cy="35987"/>
            </a:xfrm>
            <a:custGeom>
              <a:avLst/>
              <a:gdLst/>
              <a:ahLst/>
              <a:cxnLst/>
              <a:rect l="l" t="t" r="r" b="b"/>
              <a:pathLst>
                <a:path w="1409" h="925" extrusionOk="0">
                  <a:moveTo>
                    <a:pt x="1103" y="0"/>
                  </a:moveTo>
                  <a:cubicBezTo>
                    <a:pt x="1063" y="0"/>
                    <a:pt x="1025" y="10"/>
                    <a:pt x="989" y="24"/>
                  </a:cubicBezTo>
                  <a:lnTo>
                    <a:pt x="196" y="346"/>
                  </a:lnTo>
                  <a:cubicBezTo>
                    <a:pt x="122" y="377"/>
                    <a:pt x="62" y="431"/>
                    <a:pt x="34" y="508"/>
                  </a:cubicBezTo>
                  <a:cubicBezTo>
                    <a:pt x="0" y="581"/>
                    <a:pt x="0" y="662"/>
                    <a:pt x="31" y="736"/>
                  </a:cubicBezTo>
                  <a:cubicBezTo>
                    <a:pt x="77" y="848"/>
                    <a:pt x="184" y="924"/>
                    <a:pt x="308" y="924"/>
                  </a:cubicBezTo>
                  <a:cubicBezTo>
                    <a:pt x="346" y="924"/>
                    <a:pt x="384" y="915"/>
                    <a:pt x="420" y="901"/>
                  </a:cubicBezTo>
                  <a:lnTo>
                    <a:pt x="1213" y="579"/>
                  </a:lnTo>
                  <a:cubicBezTo>
                    <a:pt x="1287" y="546"/>
                    <a:pt x="1344" y="488"/>
                    <a:pt x="1377" y="417"/>
                  </a:cubicBezTo>
                  <a:cubicBezTo>
                    <a:pt x="1408" y="343"/>
                    <a:pt x="1408" y="262"/>
                    <a:pt x="1380" y="188"/>
                  </a:cubicBezTo>
                  <a:cubicBezTo>
                    <a:pt x="1332" y="74"/>
                    <a:pt x="1225" y="0"/>
                    <a:pt x="1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3339046" y="2793283"/>
              <a:ext cx="54778" cy="35909"/>
            </a:xfrm>
            <a:custGeom>
              <a:avLst/>
              <a:gdLst/>
              <a:ahLst/>
              <a:cxnLst/>
              <a:rect l="l" t="t" r="r" b="b"/>
              <a:pathLst>
                <a:path w="1408" h="923" extrusionOk="0">
                  <a:moveTo>
                    <a:pt x="1103" y="1"/>
                  </a:moveTo>
                  <a:cubicBezTo>
                    <a:pt x="1063" y="1"/>
                    <a:pt x="1024" y="8"/>
                    <a:pt x="989" y="24"/>
                  </a:cubicBezTo>
                  <a:lnTo>
                    <a:pt x="195" y="346"/>
                  </a:lnTo>
                  <a:cubicBezTo>
                    <a:pt x="122" y="375"/>
                    <a:pt x="62" y="432"/>
                    <a:pt x="34" y="506"/>
                  </a:cubicBezTo>
                  <a:cubicBezTo>
                    <a:pt x="0" y="579"/>
                    <a:pt x="0" y="660"/>
                    <a:pt x="31" y="734"/>
                  </a:cubicBezTo>
                  <a:cubicBezTo>
                    <a:pt x="76" y="849"/>
                    <a:pt x="184" y="923"/>
                    <a:pt x="307" y="923"/>
                  </a:cubicBezTo>
                  <a:cubicBezTo>
                    <a:pt x="346" y="923"/>
                    <a:pt x="384" y="913"/>
                    <a:pt x="419" y="899"/>
                  </a:cubicBezTo>
                  <a:lnTo>
                    <a:pt x="1213" y="577"/>
                  </a:lnTo>
                  <a:cubicBezTo>
                    <a:pt x="1287" y="549"/>
                    <a:pt x="1344" y="489"/>
                    <a:pt x="1377" y="417"/>
                  </a:cubicBezTo>
                  <a:cubicBezTo>
                    <a:pt x="1408" y="341"/>
                    <a:pt x="1408" y="263"/>
                    <a:pt x="1379" y="186"/>
                  </a:cubicBezTo>
                  <a:cubicBezTo>
                    <a:pt x="1332" y="74"/>
                    <a:pt x="1225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355270" y="2833316"/>
              <a:ext cx="54778" cy="35987"/>
            </a:xfrm>
            <a:custGeom>
              <a:avLst/>
              <a:gdLst/>
              <a:ahLst/>
              <a:cxnLst/>
              <a:rect l="l" t="t" r="r" b="b"/>
              <a:pathLst>
                <a:path w="1408" h="925" extrusionOk="0">
                  <a:moveTo>
                    <a:pt x="1103" y="1"/>
                  </a:moveTo>
                  <a:cubicBezTo>
                    <a:pt x="1062" y="1"/>
                    <a:pt x="1024" y="10"/>
                    <a:pt x="989" y="25"/>
                  </a:cubicBezTo>
                  <a:lnTo>
                    <a:pt x="195" y="346"/>
                  </a:lnTo>
                  <a:cubicBezTo>
                    <a:pt x="122" y="377"/>
                    <a:pt x="62" y="432"/>
                    <a:pt x="33" y="508"/>
                  </a:cubicBezTo>
                  <a:cubicBezTo>
                    <a:pt x="0" y="582"/>
                    <a:pt x="0" y="663"/>
                    <a:pt x="31" y="737"/>
                  </a:cubicBezTo>
                  <a:cubicBezTo>
                    <a:pt x="76" y="849"/>
                    <a:pt x="183" y="925"/>
                    <a:pt x="307" y="925"/>
                  </a:cubicBezTo>
                  <a:cubicBezTo>
                    <a:pt x="345" y="925"/>
                    <a:pt x="384" y="915"/>
                    <a:pt x="419" y="901"/>
                  </a:cubicBezTo>
                  <a:lnTo>
                    <a:pt x="1213" y="580"/>
                  </a:lnTo>
                  <a:cubicBezTo>
                    <a:pt x="1286" y="549"/>
                    <a:pt x="1346" y="491"/>
                    <a:pt x="1377" y="418"/>
                  </a:cubicBezTo>
                  <a:cubicBezTo>
                    <a:pt x="1408" y="344"/>
                    <a:pt x="1408" y="263"/>
                    <a:pt x="1379" y="189"/>
                  </a:cubicBezTo>
                  <a:cubicBezTo>
                    <a:pt x="1332" y="75"/>
                    <a:pt x="1224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3371454" y="2873466"/>
              <a:ext cx="54817" cy="35909"/>
            </a:xfrm>
            <a:custGeom>
              <a:avLst/>
              <a:gdLst/>
              <a:ahLst/>
              <a:cxnLst/>
              <a:rect l="l" t="t" r="r" b="b"/>
              <a:pathLst>
                <a:path w="1409" h="923" extrusionOk="0">
                  <a:moveTo>
                    <a:pt x="1104" y="0"/>
                  </a:moveTo>
                  <a:cubicBezTo>
                    <a:pt x="1063" y="0"/>
                    <a:pt x="1025" y="7"/>
                    <a:pt x="989" y="24"/>
                  </a:cubicBezTo>
                  <a:lnTo>
                    <a:pt x="196" y="346"/>
                  </a:lnTo>
                  <a:cubicBezTo>
                    <a:pt x="122" y="374"/>
                    <a:pt x="63" y="431"/>
                    <a:pt x="34" y="505"/>
                  </a:cubicBezTo>
                  <a:cubicBezTo>
                    <a:pt x="1" y="579"/>
                    <a:pt x="1" y="660"/>
                    <a:pt x="32" y="734"/>
                  </a:cubicBezTo>
                  <a:cubicBezTo>
                    <a:pt x="77" y="848"/>
                    <a:pt x="184" y="922"/>
                    <a:pt x="308" y="922"/>
                  </a:cubicBezTo>
                  <a:cubicBezTo>
                    <a:pt x="346" y="922"/>
                    <a:pt x="384" y="913"/>
                    <a:pt x="420" y="898"/>
                  </a:cubicBezTo>
                  <a:lnTo>
                    <a:pt x="1213" y="577"/>
                  </a:lnTo>
                  <a:cubicBezTo>
                    <a:pt x="1287" y="550"/>
                    <a:pt x="1347" y="491"/>
                    <a:pt x="1378" y="417"/>
                  </a:cubicBezTo>
                  <a:cubicBezTo>
                    <a:pt x="1409" y="341"/>
                    <a:pt x="1409" y="262"/>
                    <a:pt x="1380" y="186"/>
                  </a:cubicBezTo>
                  <a:cubicBezTo>
                    <a:pt x="1333" y="74"/>
                    <a:pt x="1225" y="0"/>
                    <a:pt x="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3386588" y="2913577"/>
              <a:ext cx="56101" cy="36104"/>
            </a:xfrm>
            <a:custGeom>
              <a:avLst/>
              <a:gdLst/>
              <a:ahLst/>
              <a:cxnLst/>
              <a:rect l="l" t="t" r="r" b="b"/>
              <a:pathLst>
                <a:path w="1442" h="928" extrusionOk="0">
                  <a:moveTo>
                    <a:pt x="1134" y="1"/>
                  </a:moveTo>
                  <a:cubicBezTo>
                    <a:pt x="1094" y="1"/>
                    <a:pt x="1055" y="10"/>
                    <a:pt x="1020" y="24"/>
                  </a:cubicBezTo>
                  <a:lnTo>
                    <a:pt x="229" y="346"/>
                  </a:lnTo>
                  <a:cubicBezTo>
                    <a:pt x="74" y="410"/>
                    <a:pt x="0" y="584"/>
                    <a:pt x="62" y="739"/>
                  </a:cubicBezTo>
                  <a:cubicBezTo>
                    <a:pt x="110" y="853"/>
                    <a:pt x="217" y="927"/>
                    <a:pt x="338" y="927"/>
                  </a:cubicBezTo>
                  <a:cubicBezTo>
                    <a:pt x="377" y="927"/>
                    <a:pt x="417" y="918"/>
                    <a:pt x="453" y="903"/>
                  </a:cubicBezTo>
                  <a:lnTo>
                    <a:pt x="1244" y="582"/>
                  </a:lnTo>
                  <a:cubicBezTo>
                    <a:pt x="1318" y="549"/>
                    <a:pt x="1375" y="494"/>
                    <a:pt x="1408" y="418"/>
                  </a:cubicBezTo>
                  <a:cubicBezTo>
                    <a:pt x="1441" y="344"/>
                    <a:pt x="1441" y="263"/>
                    <a:pt x="1410" y="189"/>
                  </a:cubicBezTo>
                  <a:cubicBezTo>
                    <a:pt x="1363" y="77"/>
                    <a:pt x="1256" y="1"/>
                    <a:pt x="1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3404018" y="2953727"/>
              <a:ext cx="54895" cy="35870"/>
            </a:xfrm>
            <a:custGeom>
              <a:avLst/>
              <a:gdLst/>
              <a:ahLst/>
              <a:cxnLst/>
              <a:rect l="l" t="t" r="r" b="b"/>
              <a:pathLst>
                <a:path w="1411" h="922" extrusionOk="0">
                  <a:moveTo>
                    <a:pt x="1103" y="0"/>
                  </a:moveTo>
                  <a:cubicBezTo>
                    <a:pt x="1062" y="0"/>
                    <a:pt x="1024" y="10"/>
                    <a:pt x="989" y="24"/>
                  </a:cubicBezTo>
                  <a:lnTo>
                    <a:pt x="198" y="346"/>
                  </a:lnTo>
                  <a:cubicBezTo>
                    <a:pt x="122" y="374"/>
                    <a:pt x="62" y="431"/>
                    <a:pt x="33" y="505"/>
                  </a:cubicBezTo>
                  <a:cubicBezTo>
                    <a:pt x="0" y="581"/>
                    <a:pt x="0" y="660"/>
                    <a:pt x="31" y="736"/>
                  </a:cubicBezTo>
                  <a:cubicBezTo>
                    <a:pt x="79" y="848"/>
                    <a:pt x="186" y="922"/>
                    <a:pt x="307" y="922"/>
                  </a:cubicBezTo>
                  <a:cubicBezTo>
                    <a:pt x="345" y="922"/>
                    <a:pt x="386" y="915"/>
                    <a:pt x="422" y="898"/>
                  </a:cubicBezTo>
                  <a:lnTo>
                    <a:pt x="1213" y="577"/>
                  </a:lnTo>
                  <a:cubicBezTo>
                    <a:pt x="1286" y="548"/>
                    <a:pt x="1346" y="491"/>
                    <a:pt x="1377" y="417"/>
                  </a:cubicBezTo>
                  <a:cubicBezTo>
                    <a:pt x="1410" y="343"/>
                    <a:pt x="1410" y="262"/>
                    <a:pt x="1379" y="188"/>
                  </a:cubicBezTo>
                  <a:cubicBezTo>
                    <a:pt x="1332" y="74"/>
                    <a:pt x="1224" y="0"/>
                    <a:pt x="1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3420202" y="2993761"/>
              <a:ext cx="56140" cy="35987"/>
            </a:xfrm>
            <a:custGeom>
              <a:avLst/>
              <a:gdLst/>
              <a:ahLst/>
              <a:cxnLst/>
              <a:rect l="l" t="t" r="r" b="b"/>
              <a:pathLst>
                <a:path w="1443" h="925" extrusionOk="0">
                  <a:moveTo>
                    <a:pt x="1104" y="0"/>
                  </a:moveTo>
                  <a:cubicBezTo>
                    <a:pt x="1063" y="0"/>
                    <a:pt x="1025" y="10"/>
                    <a:pt x="989" y="24"/>
                  </a:cubicBezTo>
                  <a:lnTo>
                    <a:pt x="199" y="346"/>
                  </a:lnTo>
                  <a:cubicBezTo>
                    <a:pt x="122" y="377"/>
                    <a:pt x="63" y="434"/>
                    <a:pt x="34" y="508"/>
                  </a:cubicBezTo>
                  <a:cubicBezTo>
                    <a:pt x="1" y="581"/>
                    <a:pt x="1" y="662"/>
                    <a:pt x="32" y="736"/>
                  </a:cubicBezTo>
                  <a:cubicBezTo>
                    <a:pt x="80" y="851"/>
                    <a:pt x="187" y="924"/>
                    <a:pt x="308" y="924"/>
                  </a:cubicBezTo>
                  <a:cubicBezTo>
                    <a:pt x="346" y="924"/>
                    <a:pt x="387" y="915"/>
                    <a:pt x="423" y="901"/>
                  </a:cubicBezTo>
                  <a:lnTo>
                    <a:pt x="1213" y="579"/>
                  </a:lnTo>
                  <a:cubicBezTo>
                    <a:pt x="1368" y="517"/>
                    <a:pt x="1442" y="343"/>
                    <a:pt x="1380" y="188"/>
                  </a:cubicBezTo>
                  <a:cubicBezTo>
                    <a:pt x="1333" y="76"/>
                    <a:pt x="1225" y="0"/>
                    <a:pt x="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3221514" y="2299773"/>
              <a:ext cx="712817" cy="755379"/>
            </a:xfrm>
            <a:custGeom>
              <a:avLst/>
              <a:gdLst/>
              <a:ahLst/>
              <a:cxnLst/>
              <a:rect l="l" t="t" r="r" b="b"/>
              <a:pathLst>
                <a:path w="18322" h="19416" extrusionOk="0">
                  <a:moveTo>
                    <a:pt x="1199" y="5558"/>
                  </a:moveTo>
                  <a:cubicBezTo>
                    <a:pt x="1280" y="5558"/>
                    <a:pt x="1356" y="5606"/>
                    <a:pt x="1389" y="5689"/>
                  </a:cubicBezTo>
                  <a:cubicBezTo>
                    <a:pt x="1432" y="5794"/>
                    <a:pt x="1380" y="5913"/>
                    <a:pt x="1277" y="5958"/>
                  </a:cubicBezTo>
                  <a:lnTo>
                    <a:pt x="784" y="6159"/>
                  </a:lnTo>
                  <a:lnTo>
                    <a:pt x="610" y="6225"/>
                  </a:lnTo>
                  <a:lnTo>
                    <a:pt x="484" y="6278"/>
                  </a:lnTo>
                  <a:cubicBezTo>
                    <a:pt x="460" y="6285"/>
                    <a:pt x="434" y="6292"/>
                    <a:pt x="408" y="6292"/>
                  </a:cubicBezTo>
                  <a:cubicBezTo>
                    <a:pt x="327" y="6292"/>
                    <a:pt x="248" y="6244"/>
                    <a:pt x="217" y="6163"/>
                  </a:cubicBezTo>
                  <a:cubicBezTo>
                    <a:pt x="175" y="6056"/>
                    <a:pt x="225" y="5937"/>
                    <a:pt x="329" y="5897"/>
                  </a:cubicBezTo>
                  <a:lnTo>
                    <a:pt x="456" y="5844"/>
                  </a:lnTo>
                  <a:lnTo>
                    <a:pt x="629" y="5773"/>
                  </a:lnTo>
                  <a:lnTo>
                    <a:pt x="1123" y="5575"/>
                  </a:lnTo>
                  <a:cubicBezTo>
                    <a:pt x="1146" y="5563"/>
                    <a:pt x="1173" y="5558"/>
                    <a:pt x="1199" y="5558"/>
                  </a:cubicBezTo>
                  <a:close/>
                  <a:moveTo>
                    <a:pt x="1616" y="6592"/>
                  </a:moveTo>
                  <a:cubicBezTo>
                    <a:pt x="1697" y="6592"/>
                    <a:pt x="1773" y="6640"/>
                    <a:pt x="1809" y="6723"/>
                  </a:cubicBezTo>
                  <a:cubicBezTo>
                    <a:pt x="1852" y="6828"/>
                    <a:pt x="1802" y="6949"/>
                    <a:pt x="1697" y="6992"/>
                  </a:cubicBezTo>
                  <a:lnTo>
                    <a:pt x="1206" y="7190"/>
                  </a:lnTo>
                  <a:lnTo>
                    <a:pt x="1027" y="7259"/>
                  </a:lnTo>
                  <a:lnTo>
                    <a:pt x="901" y="7309"/>
                  </a:lnTo>
                  <a:cubicBezTo>
                    <a:pt x="875" y="7319"/>
                    <a:pt x="851" y="7326"/>
                    <a:pt x="825" y="7326"/>
                  </a:cubicBezTo>
                  <a:cubicBezTo>
                    <a:pt x="744" y="7326"/>
                    <a:pt x="665" y="7278"/>
                    <a:pt x="634" y="7197"/>
                  </a:cubicBezTo>
                  <a:cubicBezTo>
                    <a:pt x="591" y="7090"/>
                    <a:pt x="641" y="6971"/>
                    <a:pt x="746" y="6928"/>
                  </a:cubicBezTo>
                  <a:lnTo>
                    <a:pt x="872" y="6878"/>
                  </a:lnTo>
                  <a:lnTo>
                    <a:pt x="1046" y="6806"/>
                  </a:lnTo>
                  <a:lnTo>
                    <a:pt x="1539" y="6606"/>
                  </a:lnTo>
                  <a:cubicBezTo>
                    <a:pt x="1566" y="6594"/>
                    <a:pt x="1589" y="6592"/>
                    <a:pt x="1616" y="6592"/>
                  </a:cubicBezTo>
                  <a:close/>
                  <a:moveTo>
                    <a:pt x="2030" y="7619"/>
                  </a:moveTo>
                  <a:cubicBezTo>
                    <a:pt x="2111" y="7619"/>
                    <a:pt x="2187" y="7666"/>
                    <a:pt x="2223" y="7747"/>
                  </a:cubicBezTo>
                  <a:cubicBezTo>
                    <a:pt x="2233" y="7774"/>
                    <a:pt x="2237" y="7797"/>
                    <a:pt x="2237" y="7826"/>
                  </a:cubicBezTo>
                  <a:cubicBezTo>
                    <a:pt x="2237" y="7905"/>
                    <a:pt x="2190" y="7983"/>
                    <a:pt x="2111" y="8019"/>
                  </a:cubicBezTo>
                  <a:lnTo>
                    <a:pt x="1618" y="8219"/>
                  </a:lnTo>
                  <a:lnTo>
                    <a:pt x="1444" y="8286"/>
                  </a:lnTo>
                  <a:lnTo>
                    <a:pt x="1318" y="8338"/>
                  </a:lnTo>
                  <a:cubicBezTo>
                    <a:pt x="1292" y="8345"/>
                    <a:pt x="1268" y="8352"/>
                    <a:pt x="1242" y="8352"/>
                  </a:cubicBezTo>
                  <a:cubicBezTo>
                    <a:pt x="1161" y="8352"/>
                    <a:pt x="1082" y="8305"/>
                    <a:pt x="1046" y="8224"/>
                  </a:cubicBezTo>
                  <a:cubicBezTo>
                    <a:pt x="1006" y="8119"/>
                    <a:pt x="1056" y="7998"/>
                    <a:pt x="1161" y="7955"/>
                  </a:cubicBezTo>
                  <a:lnTo>
                    <a:pt x="1285" y="7905"/>
                  </a:lnTo>
                  <a:lnTo>
                    <a:pt x="1461" y="7833"/>
                  </a:lnTo>
                  <a:lnTo>
                    <a:pt x="1952" y="7635"/>
                  </a:lnTo>
                  <a:cubicBezTo>
                    <a:pt x="1980" y="7626"/>
                    <a:pt x="2004" y="7619"/>
                    <a:pt x="2030" y="7619"/>
                  </a:cubicBezTo>
                  <a:close/>
                  <a:moveTo>
                    <a:pt x="2447" y="8650"/>
                  </a:moveTo>
                  <a:cubicBezTo>
                    <a:pt x="2528" y="8650"/>
                    <a:pt x="2604" y="8698"/>
                    <a:pt x="2638" y="8779"/>
                  </a:cubicBezTo>
                  <a:cubicBezTo>
                    <a:pt x="2678" y="8886"/>
                    <a:pt x="2628" y="9005"/>
                    <a:pt x="2523" y="9046"/>
                  </a:cubicBezTo>
                  <a:lnTo>
                    <a:pt x="2033" y="9246"/>
                  </a:lnTo>
                  <a:lnTo>
                    <a:pt x="1861" y="9320"/>
                  </a:lnTo>
                  <a:lnTo>
                    <a:pt x="1735" y="9370"/>
                  </a:lnTo>
                  <a:cubicBezTo>
                    <a:pt x="1709" y="9382"/>
                    <a:pt x="1685" y="9384"/>
                    <a:pt x="1659" y="9384"/>
                  </a:cubicBezTo>
                  <a:cubicBezTo>
                    <a:pt x="1578" y="9384"/>
                    <a:pt x="1499" y="9339"/>
                    <a:pt x="1468" y="9253"/>
                  </a:cubicBezTo>
                  <a:cubicBezTo>
                    <a:pt x="1425" y="9151"/>
                    <a:pt x="1475" y="9027"/>
                    <a:pt x="1580" y="8986"/>
                  </a:cubicBezTo>
                  <a:lnTo>
                    <a:pt x="1701" y="8936"/>
                  </a:lnTo>
                  <a:lnTo>
                    <a:pt x="1878" y="8865"/>
                  </a:lnTo>
                  <a:lnTo>
                    <a:pt x="2368" y="8665"/>
                  </a:lnTo>
                  <a:cubicBezTo>
                    <a:pt x="2397" y="8655"/>
                    <a:pt x="2423" y="8650"/>
                    <a:pt x="2447" y="8650"/>
                  </a:cubicBezTo>
                  <a:close/>
                  <a:moveTo>
                    <a:pt x="2869" y="9679"/>
                  </a:moveTo>
                  <a:cubicBezTo>
                    <a:pt x="2950" y="9679"/>
                    <a:pt x="3028" y="9727"/>
                    <a:pt x="3059" y="9808"/>
                  </a:cubicBezTo>
                  <a:cubicBezTo>
                    <a:pt x="3102" y="9915"/>
                    <a:pt x="3052" y="10034"/>
                    <a:pt x="2947" y="10077"/>
                  </a:cubicBezTo>
                  <a:lnTo>
                    <a:pt x="2457" y="10275"/>
                  </a:lnTo>
                  <a:lnTo>
                    <a:pt x="2280" y="10351"/>
                  </a:lnTo>
                  <a:lnTo>
                    <a:pt x="2154" y="10401"/>
                  </a:lnTo>
                  <a:cubicBezTo>
                    <a:pt x="2130" y="10413"/>
                    <a:pt x="2104" y="10415"/>
                    <a:pt x="2078" y="10415"/>
                  </a:cubicBezTo>
                  <a:cubicBezTo>
                    <a:pt x="1997" y="10415"/>
                    <a:pt x="1921" y="10368"/>
                    <a:pt x="1887" y="10284"/>
                  </a:cubicBezTo>
                  <a:cubicBezTo>
                    <a:pt x="1844" y="10180"/>
                    <a:pt x="1897" y="10060"/>
                    <a:pt x="1999" y="10018"/>
                  </a:cubicBezTo>
                  <a:lnTo>
                    <a:pt x="2125" y="9965"/>
                  </a:lnTo>
                  <a:lnTo>
                    <a:pt x="2302" y="9894"/>
                  </a:lnTo>
                  <a:lnTo>
                    <a:pt x="2792" y="9696"/>
                  </a:lnTo>
                  <a:cubicBezTo>
                    <a:pt x="2816" y="9686"/>
                    <a:pt x="2843" y="9679"/>
                    <a:pt x="2869" y="9679"/>
                  </a:cubicBezTo>
                  <a:close/>
                  <a:moveTo>
                    <a:pt x="3290" y="10713"/>
                  </a:moveTo>
                  <a:cubicBezTo>
                    <a:pt x="3369" y="10713"/>
                    <a:pt x="3448" y="10761"/>
                    <a:pt x="3483" y="10842"/>
                  </a:cubicBezTo>
                  <a:cubicBezTo>
                    <a:pt x="3524" y="10949"/>
                    <a:pt x="3474" y="11068"/>
                    <a:pt x="3367" y="11109"/>
                  </a:cubicBezTo>
                  <a:lnTo>
                    <a:pt x="2876" y="11309"/>
                  </a:lnTo>
                  <a:lnTo>
                    <a:pt x="2697" y="11383"/>
                  </a:lnTo>
                  <a:lnTo>
                    <a:pt x="2576" y="11435"/>
                  </a:lnTo>
                  <a:cubicBezTo>
                    <a:pt x="2547" y="11447"/>
                    <a:pt x="2521" y="11449"/>
                    <a:pt x="2497" y="11449"/>
                  </a:cubicBezTo>
                  <a:cubicBezTo>
                    <a:pt x="2416" y="11449"/>
                    <a:pt x="2340" y="11402"/>
                    <a:pt x="2307" y="11318"/>
                  </a:cubicBezTo>
                  <a:cubicBezTo>
                    <a:pt x="2266" y="11213"/>
                    <a:pt x="2316" y="11094"/>
                    <a:pt x="2421" y="11049"/>
                  </a:cubicBezTo>
                  <a:lnTo>
                    <a:pt x="2545" y="10999"/>
                  </a:lnTo>
                  <a:lnTo>
                    <a:pt x="2721" y="10928"/>
                  </a:lnTo>
                  <a:lnTo>
                    <a:pt x="3212" y="10727"/>
                  </a:lnTo>
                  <a:cubicBezTo>
                    <a:pt x="3238" y="10720"/>
                    <a:pt x="3262" y="10713"/>
                    <a:pt x="3290" y="10713"/>
                  </a:cubicBezTo>
                  <a:close/>
                  <a:moveTo>
                    <a:pt x="3700" y="11747"/>
                  </a:moveTo>
                  <a:cubicBezTo>
                    <a:pt x="3781" y="11747"/>
                    <a:pt x="3857" y="11795"/>
                    <a:pt x="3893" y="11878"/>
                  </a:cubicBezTo>
                  <a:cubicBezTo>
                    <a:pt x="3936" y="11983"/>
                    <a:pt x="3886" y="12102"/>
                    <a:pt x="3781" y="12145"/>
                  </a:cubicBezTo>
                  <a:lnTo>
                    <a:pt x="3290" y="12345"/>
                  </a:lnTo>
                  <a:lnTo>
                    <a:pt x="3114" y="12414"/>
                  </a:lnTo>
                  <a:lnTo>
                    <a:pt x="2988" y="12464"/>
                  </a:lnTo>
                  <a:cubicBezTo>
                    <a:pt x="2962" y="12474"/>
                    <a:pt x="2938" y="12478"/>
                    <a:pt x="2912" y="12478"/>
                  </a:cubicBezTo>
                  <a:cubicBezTo>
                    <a:pt x="2831" y="12478"/>
                    <a:pt x="2754" y="12431"/>
                    <a:pt x="2719" y="12350"/>
                  </a:cubicBezTo>
                  <a:cubicBezTo>
                    <a:pt x="2676" y="12243"/>
                    <a:pt x="2726" y="12123"/>
                    <a:pt x="2831" y="12083"/>
                  </a:cubicBezTo>
                  <a:lnTo>
                    <a:pt x="2957" y="12033"/>
                  </a:lnTo>
                  <a:lnTo>
                    <a:pt x="3131" y="11961"/>
                  </a:lnTo>
                  <a:lnTo>
                    <a:pt x="3624" y="11761"/>
                  </a:lnTo>
                  <a:cubicBezTo>
                    <a:pt x="3650" y="11749"/>
                    <a:pt x="3674" y="11747"/>
                    <a:pt x="3700" y="11747"/>
                  </a:cubicBezTo>
                  <a:close/>
                  <a:moveTo>
                    <a:pt x="4119" y="12776"/>
                  </a:moveTo>
                  <a:cubicBezTo>
                    <a:pt x="4200" y="12776"/>
                    <a:pt x="4279" y="12824"/>
                    <a:pt x="4310" y="12907"/>
                  </a:cubicBezTo>
                  <a:cubicBezTo>
                    <a:pt x="4353" y="13012"/>
                    <a:pt x="4303" y="13131"/>
                    <a:pt x="4198" y="13176"/>
                  </a:cubicBezTo>
                  <a:lnTo>
                    <a:pt x="3707" y="13374"/>
                  </a:lnTo>
                  <a:lnTo>
                    <a:pt x="3533" y="13443"/>
                  </a:lnTo>
                  <a:lnTo>
                    <a:pt x="3409" y="13493"/>
                  </a:lnTo>
                  <a:cubicBezTo>
                    <a:pt x="3381" y="13503"/>
                    <a:pt x="3357" y="13510"/>
                    <a:pt x="3331" y="13510"/>
                  </a:cubicBezTo>
                  <a:cubicBezTo>
                    <a:pt x="3250" y="13510"/>
                    <a:pt x="3174" y="13462"/>
                    <a:pt x="3138" y="13381"/>
                  </a:cubicBezTo>
                  <a:cubicBezTo>
                    <a:pt x="3095" y="13274"/>
                    <a:pt x="3147" y="13155"/>
                    <a:pt x="3250" y="13112"/>
                  </a:cubicBezTo>
                  <a:lnTo>
                    <a:pt x="3376" y="13062"/>
                  </a:lnTo>
                  <a:lnTo>
                    <a:pt x="3552" y="12991"/>
                  </a:lnTo>
                  <a:lnTo>
                    <a:pt x="4043" y="12793"/>
                  </a:lnTo>
                  <a:cubicBezTo>
                    <a:pt x="4069" y="12779"/>
                    <a:pt x="4093" y="12776"/>
                    <a:pt x="4119" y="12776"/>
                  </a:cubicBezTo>
                  <a:close/>
                  <a:moveTo>
                    <a:pt x="4541" y="13808"/>
                  </a:moveTo>
                  <a:cubicBezTo>
                    <a:pt x="4620" y="13808"/>
                    <a:pt x="4698" y="13855"/>
                    <a:pt x="4732" y="13939"/>
                  </a:cubicBezTo>
                  <a:cubicBezTo>
                    <a:pt x="4772" y="14043"/>
                    <a:pt x="4722" y="14165"/>
                    <a:pt x="4617" y="14205"/>
                  </a:cubicBezTo>
                  <a:lnTo>
                    <a:pt x="4126" y="14406"/>
                  </a:lnTo>
                  <a:lnTo>
                    <a:pt x="3950" y="14475"/>
                  </a:lnTo>
                  <a:lnTo>
                    <a:pt x="3826" y="14525"/>
                  </a:lnTo>
                  <a:cubicBezTo>
                    <a:pt x="3803" y="14534"/>
                    <a:pt x="3774" y="14539"/>
                    <a:pt x="3748" y="14539"/>
                  </a:cubicBezTo>
                  <a:cubicBezTo>
                    <a:pt x="3667" y="14539"/>
                    <a:pt x="3590" y="14491"/>
                    <a:pt x="3557" y="14413"/>
                  </a:cubicBezTo>
                  <a:cubicBezTo>
                    <a:pt x="3548" y="14384"/>
                    <a:pt x="3543" y="14360"/>
                    <a:pt x="3543" y="14334"/>
                  </a:cubicBezTo>
                  <a:cubicBezTo>
                    <a:pt x="3543" y="14253"/>
                    <a:pt x="3590" y="14177"/>
                    <a:pt x="3671" y="14143"/>
                  </a:cubicBezTo>
                  <a:lnTo>
                    <a:pt x="3795" y="14093"/>
                  </a:lnTo>
                  <a:lnTo>
                    <a:pt x="3972" y="14022"/>
                  </a:lnTo>
                  <a:lnTo>
                    <a:pt x="4462" y="13822"/>
                  </a:lnTo>
                  <a:cubicBezTo>
                    <a:pt x="4486" y="13810"/>
                    <a:pt x="4512" y="13808"/>
                    <a:pt x="4541" y="13808"/>
                  </a:cubicBezTo>
                  <a:close/>
                  <a:moveTo>
                    <a:pt x="4958" y="14841"/>
                  </a:moveTo>
                  <a:cubicBezTo>
                    <a:pt x="5036" y="14841"/>
                    <a:pt x="5115" y="14889"/>
                    <a:pt x="5148" y="14968"/>
                  </a:cubicBezTo>
                  <a:cubicBezTo>
                    <a:pt x="5156" y="14996"/>
                    <a:pt x="5163" y="15020"/>
                    <a:pt x="5163" y="15046"/>
                  </a:cubicBezTo>
                  <a:cubicBezTo>
                    <a:pt x="5163" y="15127"/>
                    <a:pt x="5115" y="15204"/>
                    <a:pt x="5034" y="15237"/>
                  </a:cubicBezTo>
                  <a:lnTo>
                    <a:pt x="4543" y="15437"/>
                  </a:lnTo>
                  <a:lnTo>
                    <a:pt x="4367" y="15508"/>
                  </a:lnTo>
                  <a:lnTo>
                    <a:pt x="4243" y="15558"/>
                  </a:lnTo>
                  <a:cubicBezTo>
                    <a:pt x="4215" y="15568"/>
                    <a:pt x="4188" y="15573"/>
                    <a:pt x="4165" y="15573"/>
                  </a:cubicBezTo>
                  <a:cubicBezTo>
                    <a:pt x="4084" y="15573"/>
                    <a:pt x="4007" y="15525"/>
                    <a:pt x="3974" y="15444"/>
                  </a:cubicBezTo>
                  <a:cubicBezTo>
                    <a:pt x="3934" y="15339"/>
                    <a:pt x="3984" y="15218"/>
                    <a:pt x="4088" y="15177"/>
                  </a:cubicBezTo>
                  <a:lnTo>
                    <a:pt x="4212" y="15127"/>
                  </a:lnTo>
                  <a:lnTo>
                    <a:pt x="4389" y="15056"/>
                  </a:lnTo>
                  <a:lnTo>
                    <a:pt x="4879" y="14856"/>
                  </a:lnTo>
                  <a:cubicBezTo>
                    <a:pt x="4905" y="14846"/>
                    <a:pt x="4929" y="14841"/>
                    <a:pt x="4958" y="14841"/>
                  </a:cubicBezTo>
                  <a:close/>
                  <a:moveTo>
                    <a:pt x="5370" y="15868"/>
                  </a:moveTo>
                  <a:cubicBezTo>
                    <a:pt x="5451" y="15868"/>
                    <a:pt x="5530" y="15916"/>
                    <a:pt x="5565" y="15997"/>
                  </a:cubicBezTo>
                  <a:cubicBezTo>
                    <a:pt x="5606" y="16104"/>
                    <a:pt x="5556" y="16223"/>
                    <a:pt x="5451" y="16264"/>
                  </a:cubicBezTo>
                  <a:lnTo>
                    <a:pt x="4960" y="16464"/>
                  </a:lnTo>
                  <a:lnTo>
                    <a:pt x="4784" y="16538"/>
                  </a:lnTo>
                  <a:lnTo>
                    <a:pt x="4660" y="16588"/>
                  </a:lnTo>
                  <a:cubicBezTo>
                    <a:pt x="4631" y="16599"/>
                    <a:pt x="4608" y="16604"/>
                    <a:pt x="4581" y="16604"/>
                  </a:cubicBezTo>
                  <a:cubicBezTo>
                    <a:pt x="4500" y="16604"/>
                    <a:pt x="4424" y="16557"/>
                    <a:pt x="4389" y="16471"/>
                  </a:cubicBezTo>
                  <a:cubicBezTo>
                    <a:pt x="4346" y="16368"/>
                    <a:pt x="4398" y="16247"/>
                    <a:pt x="4500" y="16204"/>
                  </a:cubicBezTo>
                  <a:lnTo>
                    <a:pt x="4627" y="16154"/>
                  </a:lnTo>
                  <a:lnTo>
                    <a:pt x="4803" y="16083"/>
                  </a:lnTo>
                  <a:lnTo>
                    <a:pt x="5294" y="15882"/>
                  </a:lnTo>
                  <a:cubicBezTo>
                    <a:pt x="5320" y="15873"/>
                    <a:pt x="5344" y="15868"/>
                    <a:pt x="5370" y="15868"/>
                  </a:cubicBezTo>
                  <a:close/>
                  <a:moveTo>
                    <a:pt x="5787" y="16897"/>
                  </a:moveTo>
                  <a:cubicBezTo>
                    <a:pt x="5868" y="16897"/>
                    <a:pt x="5946" y="16945"/>
                    <a:pt x="5977" y="17026"/>
                  </a:cubicBezTo>
                  <a:cubicBezTo>
                    <a:pt x="6020" y="17133"/>
                    <a:pt x="5970" y="17252"/>
                    <a:pt x="5865" y="17295"/>
                  </a:cubicBezTo>
                  <a:lnTo>
                    <a:pt x="5375" y="17493"/>
                  </a:lnTo>
                  <a:lnTo>
                    <a:pt x="5201" y="17569"/>
                  </a:lnTo>
                  <a:lnTo>
                    <a:pt x="5077" y="17619"/>
                  </a:lnTo>
                  <a:cubicBezTo>
                    <a:pt x="5048" y="17631"/>
                    <a:pt x="5025" y="17633"/>
                    <a:pt x="4998" y="17633"/>
                  </a:cubicBezTo>
                  <a:cubicBezTo>
                    <a:pt x="4917" y="17633"/>
                    <a:pt x="4841" y="17586"/>
                    <a:pt x="4805" y="17502"/>
                  </a:cubicBezTo>
                  <a:cubicBezTo>
                    <a:pt x="4763" y="17397"/>
                    <a:pt x="4815" y="17278"/>
                    <a:pt x="4917" y="17233"/>
                  </a:cubicBezTo>
                  <a:lnTo>
                    <a:pt x="5044" y="17183"/>
                  </a:lnTo>
                  <a:lnTo>
                    <a:pt x="5220" y="17112"/>
                  </a:lnTo>
                  <a:lnTo>
                    <a:pt x="5711" y="16914"/>
                  </a:lnTo>
                  <a:cubicBezTo>
                    <a:pt x="5737" y="16904"/>
                    <a:pt x="5761" y="16897"/>
                    <a:pt x="5787" y="16897"/>
                  </a:cubicBezTo>
                  <a:close/>
                  <a:moveTo>
                    <a:pt x="6208" y="17929"/>
                  </a:moveTo>
                  <a:cubicBezTo>
                    <a:pt x="6287" y="17929"/>
                    <a:pt x="6366" y="17976"/>
                    <a:pt x="6399" y="18060"/>
                  </a:cubicBezTo>
                  <a:cubicBezTo>
                    <a:pt x="6440" y="18165"/>
                    <a:pt x="6390" y="18284"/>
                    <a:pt x="6285" y="18327"/>
                  </a:cubicBezTo>
                  <a:lnTo>
                    <a:pt x="5794" y="18527"/>
                  </a:lnTo>
                  <a:lnTo>
                    <a:pt x="5618" y="18598"/>
                  </a:lnTo>
                  <a:lnTo>
                    <a:pt x="5494" y="18648"/>
                  </a:lnTo>
                  <a:cubicBezTo>
                    <a:pt x="5470" y="18658"/>
                    <a:pt x="5441" y="18665"/>
                    <a:pt x="5415" y="18665"/>
                  </a:cubicBezTo>
                  <a:cubicBezTo>
                    <a:pt x="5334" y="18665"/>
                    <a:pt x="5258" y="18617"/>
                    <a:pt x="5225" y="18534"/>
                  </a:cubicBezTo>
                  <a:cubicBezTo>
                    <a:pt x="5184" y="18429"/>
                    <a:pt x="5234" y="18310"/>
                    <a:pt x="5339" y="18265"/>
                  </a:cubicBezTo>
                  <a:lnTo>
                    <a:pt x="5463" y="18215"/>
                  </a:lnTo>
                  <a:lnTo>
                    <a:pt x="5639" y="18143"/>
                  </a:lnTo>
                  <a:lnTo>
                    <a:pt x="6130" y="17943"/>
                  </a:lnTo>
                  <a:cubicBezTo>
                    <a:pt x="6156" y="17933"/>
                    <a:pt x="6185" y="17929"/>
                    <a:pt x="6208" y="17929"/>
                  </a:cubicBezTo>
                  <a:close/>
                  <a:moveTo>
                    <a:pt x="12228" y="182"/>
                  </a:moveTo>
                  <a:cubicBezTo>
                    <a:pt x="12354" y="182"/>
                    <a:pt x="12473" y="256"/>
                    <a:pt x="12521" y="377"/>
                  </a:cubicBezTo>
                  <a:lnTo>
                    <a:pt x="18076" y="14101"/>
                  </a:lnTo>
                  <a:cubicBezTo>
                    <a:pt x="18157" y="14275"/>
                    <a:pt x="18079" y="14460"/>
                    <a:pt x="17919" y="14522"/>
                  </a:cubicBezTo>
                  <a:lnTo>
                    <a:pt x="6404" y="19184"/>
                  </a:lnTo>
                  <a:cubicBezTo>
                    <a:pt x="6366" y="19201"/>
                    <a:pt x="6328" y="19208"/>
                    <a:pt x="6285" y="19208"/>
                  </a:cubicBezTo>
                  <a:cubicBezTo>
                    <a:pt x="6161" y="19208"/>
                    <a:pt x="6042" y="19134"/>
                    <a:pt x="5994" y="19010"/>
                  </a:cubicBezTo>
                  <a:lnTo>
                    <a:pt x="5868" y="18701"/>
                  </a:lnTo>
                  <a:lnTo>
                    <a:pt x="6359" y="18500"/>
                  </a:lnTo>
                  <a:cubicBezTo>
                    <a:pt x="6459" y="18462"/>
                    <a:pt x="6532" y="18384"/>
                    <a:pt x="6578" y="18288"/>
                  </a:cubicBezTo>
                  <a:cubicBezTo>
                    <a:pt x="6618" y="18191"/>
                    <a:pt x="6618" y="18084"/>
                    <a:pt x="6580" y="17986"/>
                  </a:cubicBezTo>
                  <a:cubicBezTo>
                    <a:pt x="6521" y="17836"/>
                    <a:pt x="6375" y="17738"/>
                    <a:pt x="6213" y="17738"/>
                  </a:cubicBezTo>
                  <a:cubicBezTo>
                    <a:pt x="6163" y="17738"/>
                    <a:pt x="6113" y="17748"/>
                    <a:pt x="6066" y="17767"/>
                  </a:cubicBezTo>
                  <a:lnTo>
                    <a:pt x="5572" y="17967"/>
                  </a:lnTo>
                  <a:lnTo>
                    <a:pt x="5451" y="17667"/>
                  </a:lnTo>
                  <a:lnTo>
                    <a:pt x="5942" y="17467"/>
                  </a:lnTo>
                  <a:cubicBezTo>
                    <a:pt x="6042" y="17428"/>
                    <a:pt x="6116" y="17350"/>
                    <a:pt x="6161" y="17255"/>
                  </a:cubicBezTo>
                  <a:cubicBezTo>
                    <a:pt x="6201" y="17157"/>
                    <a:pt x="6201" y="17050"/>
                    <a:pt x="6163" y="16952"/>
                  </a:cubicBezTo>
                  <a:cubicBezTo>
                    <a:pt x="6104" y="16802"/>
                    <a:pt x="5958" y="16704"/>
                    <a:pt x="5796" y="16704"/>
                  </a:cubicBezTo>
                  <a:cubicBezTo>
                    <a:pt x="5746" y="16704"/>
                    <a:pt x="5696" y="16714"/>
                    <a:pt x="5649" y="16735"/>
                  </a:cubicBezTo>
                  <a:lnTo>
                    <a:pt x="5156" y="16933"/>
                  </a:lnTo>
                  <a:lnTo>
                    <a:pt x="5034" y="16635"/>
                  </a:lnTo>
                  <a:lnTo>
                    <a:pt x="5525" y="16437"/>
                  </a:lnTo>
                  <a:cubicBezTo>
                    <a:pt x="5625" y="16395"/>
                    <a:pt x="5699" y="16321"/>
                    <a:pt x="5744" y="16225"/>
                  </a:cubicBezTo>
                  <a:cubicBezTo>
                    <a:pt x="5784" y="16128"/>
                    <a:pt x="5784" y="16021"/>
                    <a:pt x="5746" y="15921"/>
                  </a:cubicBezTo>
                  <a:cubicBezTo>
                    <a:pt x="5687" y="15773"/>
                    <a:pt x="5541" y="15675"/>
                    <a:pt x="5379" y="15675"/>
                  </a:cubicBezTo>
                  <a:cubicBezTo>
                    <a:pt x="5329" y="15675"/>
                    <a:pt x="5279" y="15682"/>
                    <a:pt x="5232" y="15704"/>
                  </a:cubicBezTo>
                  <a:lnTo>
                    <a:pt x="4739" y="15904"/>
                  </a:lnTo>
                  <a:lnTo>
                    <a:pt x="4617" y="15606"/>
                  </a:lnTo>
                  <a:lnTo>
                    <a:pt x="5108" y="15406"/>
                  </a:lnTo>
                  <a:cubicBezTo>
                    <a:pt x="5208" y="15366"/>
                    <a:pt x="5282" y="15289"/>
                    <a:pt x="5322" y="15194"/>
                  </a:cubicBezTo>
                  <a:cubicBezTo>
                    <a:pt x="5365" y="15096"/>
                    <a:pt x="5365" y="14989"/>
                    <a:pt x="5327" y="14891"/>
                  </a:cubicBezTo>
                  <a:cubicBezTo>
                    <a:pt x="5268" y="14741"/>
                    <a:pt x="5120" y="14644"/>
                    <a:pt x="4960" y="14644"/>
                  </a:cubicBezTo>
                  <a:cubicBezTo>
                    <a:pt x="4910" y="14644"/>
                    <a:pt x="4858" y="14653"/>
                    <a:pt x="4810" y="14675"/>
                  </a:cubicBezTo>
                  <a:lnTo>
                    <a:pt x="4319" y="14872"/>
                  </a:lnTo>
                  <a:lnTo>
                    <a:pt x="4200" y="14575"/>
                  </a:lnTo>
                  <a:lnTo>
                    <a:pt x="4691" y="14377"/>
                  </a:lnTo>
                  <a:cubicBezTo>
                    <a:pt x="4791" y="14334"/>
                    <a:pt x="4865" y="14260"/>
                    <a:pt x="4910" y="14165"/>
                  </a:cubicBezTo>
                  <a:cubicBezTo>
                    <a:pt x="4951" y="14067"/>
                    <a:pt x="4951" y="13960"/>
                    <a:pt x="4913" y="13860"/>
                  </a:cubicBezTo>
                  <a:cubicBezTo>
                    <a:pt x="4853" y="13712"/>
                    <a:pt x="4705" y="13615"/>
                    <a:pt x="4546" y="13615"/>
                  </a:cubicBezTo>
                  <a:cubicBezTo>
                    <a:pt x="4496" y="13615"/>
                    <a:pt x="4443" y="13622"/>
                    <a:pt x="4396" y="13643"/>
                  </a:cubicBezTo>
                  <a:lnTo>
                    <a:pt x="3905" y="13843"/>
                  </a:lnTo>
                  <a:lnTo>
                    <a:pt x="3783" y="13546"/>
                  </a:lnTo>
                  <a:lnTo>
                    <a:pt x="4274" y="13345"/>
                  </a:lnTo>
                  <a:cubicBezTo>
                    <a:pt x="4477" y="13264"/>
                    <a:pt x="4574" y="13033"/>
                    <a:pt x="4493" y="12831"/>
                  </a:cubicBezTo>
                  <a:cubicBezTo>
                    <a:pt x="4434" y="12681"/>
                    <a:pt x="4286" y="12583"/>
                    <a:pt x="4126" y="12583"/>
                  </a:cubicBezTo>
                  <a:cubicBezTo>
                    <a:pt x="4076" y="12583"/>
                    <a:pt x="4024" y="12593"/>
                    <a:pt x="3976" y="12614"/>
                  </a:cubicBezTo>
                  <a:lnTo>
                    <a:pt x="3486" y="12812"/>
                  </a:lnTo>
                  <a:lnTo>
                    <a:pt x="3364" y="12512"/>
                  </a:lnTo>
                  <a:lnTo>
                    <a:pt x="3855" y="12312"/>
                  </a:lnTo>
                  <a:cubicBezTo>
                    <a:pt x="4057" y="12233"/>
                    <a:pt x="4155" y="12000"/>
                    <a:pt x="4072" y="11797"/>
                  </a:cubicBezTo>
                  <a:cubicBezTo>
                    <a:pt x="4012" y="11649"/>
                    <a:pt x="3867" y="11549"/>
                    <a:pt x="3707" y="11549"/>
                  </a:cubicBezTo>
                  <a:cubicBezTo>
                    <a:pt x="3655" y="11549"/>
                    <a:pt x="3605" y="11559"/>
                    <a:pt x="3557" y="11580"/>
                  </a:cubicBezTo>
                  <a:lnTo>
                    <a:pt x="3066" y="11780"/>
                  </a:lnTo>
                  <a:lnTo>
                    <a:pt x="2945" y="11478"/>
                  </a:lnTo>
                  <a:lnTo>
                    <a:pt x="3436" y="11280"/>
                  </a:lnTo>
                  <a:cubicBezTo>
                    <a:pt x="3638" y="11199"/>
                    <a:pt x="3736" y="10966"/>
                    <a:pt x="3652" y="10763"/>
                  </a:cubicBezTo>
                  <a:cubicBezTo>
                    <a:pt x="3593" y="10616"/>
                    <a:pt x="3448" y="10518"/>
                    <a:pt x="3286" y="10518"/>
                  </a:cubicBezTo>
                  <a:cubicBezTo>
                    <a:pt x="3236" y="10518"/>
                    <a:pt x="3186" y="10525"/>
                    <a:pt x="3138" y="10546"/>
                  </a:cubicBezTo>
                  <a:lnTo>
                    <a:pt x="2647" y="10747"/>
                  </a:lnTo>
                  <a:lnTo>
                    <a:pt x="2523" y="10449"/>
                  </a:lnTo>
                  <a:lnTo>
                    <a:pt x="3016" y="10249"/>
                  </a:lnTo>
                  <a:cubicBezTo>
                    <a:pt x="3219" y="10168"/>
                    <a:pt x="3317" y="9937"/>
                    <a:pt x="3233" y="9734"/>
                  </a:cubicBezTo>
                  <a:cubicBezTo>
                    <a:pt x="3174" y="9584"/>
                    <a:pt x="3028" y="9486"/>
                    <a:pt x="2866" y="9486"/>
                  </a:cubicBezTo>
                  <a:cubicBezTo>
                    <a:pt x="2816" y="9486"/>
                    <a:pt x="2766" y="9496"/>
                    <a:pt x="2719" y="9517"/>
                  </a:cubicBezTo>
                  <a:lnTo>
                    <a:pt x="2226" y="9715"/>
                  </a:lnTo>
                  <a:lnTo>
                    <a:pt x="2104" y="9415"/>
                  </a:lnTo>
                  <a:lnTo>
                    <a:pt x="2595" y="9215"/>
                  </a:lnTo>
                  <a:cubicBezTo>
                    <a:pt x="2797" y="9136"/>
                    <a:pt x="2897" y="8903"/>
                    <a:pt x="2814" y="8700"/>
                  </a:cubicBezTo>
                  <a:cubicBezTo>
                    <a:pt x="2754" y="8550"/>
                    <a:pt x="2607" y="8453"/>
                    <a:pt x="2447" y="8453"/>
                  </a:cubicBezTo>
                  <a:cubicBezTo>
                    <a:pt x="2397" y="8453"/>
                    <a:pt x="2345" y="8462"/>
                    <a:pt x="2297" y="8484"/>
                  </a:cubicBezTo>
                  <a:lnTo>
                    <a:pt x="1806" y="8681"/>
                  </a:lnTo>
                  <a:lnTo>
                    <a:pt x="1685" y="8383"/>
                  </a:lnTo>
                  <a:lnTo>
                    <a:pt x="2176" y="8186"/>
                  </a:lnTo>
                  <a:cubicBezTo>
                    <a:pt x="2378" y="8105"/>
                    <a:pt x="2476" y="7871"/>
                    <a:pt x="2392" y="7669"/>
                  </a:cubicBezTo>
                  <a:cubicBezTo>
                    <a:pt x="2333" y="7521"/>
                    <a:pt x="2187" y="7423"/>
                    <a:pt x="2028" y="7423"/>
                  </a:cubicBezTo>
                  <a:cubicBezTo>
                    <a:pt x="1975" y="7423"/>
                    <a:pt x="1925" y="7431"/>
                    <a:pt x="1878" y="7452"/>
                  </a:cubicBezTo>
                  <a:lnTo>
                    <a:pt x="1387" y="7652"/>
                  </a:lnTo>
                  <a:lnTo>
                    <a:pt x="1266" y="7354"/>
                  </a:lnTo>
                  <a:lnTo>
                    <a:pt x="1756" y="7154"/>
                  </a:lnTo>
                  <a:cubicBezTo>
                    <a:pt x="1959" y="7071"/>
                    <a:pt x="2056" y="6842"/>
                    <a:pt x="1973" y="6640"/>
                  </a:cubicBezTo>
                  <a:cubicBezTo>
                    <a:pt x="1913" y="6490"/>
                    <a:pt x="1768" y="6392"/>
                    <a:pt x="1606" y="6392"/>
                  </a:cubicBezTo>
                  <a:cubicBezTo>
                    <a:pt x="1556" y="6392"/>
                    <a:pt x="1506" y="6402"/>
                    <a:pt x="1458" y="6423"/>
                  </a:cubicBezTo>
                  <a:lnTo>
                    <a:pt x="968" y="6621"/>
                  </a:lnTo>
                  <a:lnTo>
                    <a:pt x="844" y="6321"/>
                  </a:lnTo>
                  <a:lnTo>
                    <a:pt x="1337" y="6120"/>
                  </a:lnTo>
                  <a:cubicBezTo>
                    <a:pt x="1539" y="6042"/>
                    <a:pt x="1637" y="5808"/>
                    <a:pt x="1554" y="5606"/>
                  </a:cubicBezTo>
                  <a:cubicBezTo>
                    <a:pt x="1494" y="5458"/>
                    <a:pt x="1349" y="5358"/>
                    <a:pt x="1187" y="5358"/>
                  </a:cubicBezTo>
                  <a:cubicBezTo>
                    <a:pt x="1137" y="5358"/>
                    <a:pt x="1087" y="5368"/>
                    <a:pt x="1039" y="5389"/>
                  </a:cubicBezTo>
                  <a:lnTo>
                    <a:pt x="546" y="5589"/>
                  </a:lnTo>
                  <a:lnTo>
                    <a:pt x="422" y="5280"/>
                  </a:lnTo>
                  <a:cubicBezTo>
                    <a:pt x="356" y="5118"/>
                    <a:pt x="434" y="4934"/>
                    <a:pt x="594" y="4867"/>
                  </a:cubicBezTo>
                  <a:lnTo>
                    <a:pt x="12109" y="206"/>
                  </a:lnTo>
                  <a:cubicBezTo>
                    <a:pt x="12147" y="189"/>
                    <a:pt x="12188" y="182"/>
                    <a:pt x="12228" y="182"/>
                  </a:cubicBezTo>
                  <a:close/>
                  <a:moveTo>
                    <a:pt x="12242" y="1"/>
                  </a:moveTo>
                  <a:cubicBezTo>
                    <a:pt x="12178" y="1"/>
                    <a:pt x="12111" y="15"/>
                    <a:pt x="12052" y="39"/>
                  </a:cubicBezTo>
                  <a:lnTo>
                    <a:pt x="534" y="4701"/>
                  </a:lnTo>
                  <a:cubicBezTo>
                    <a:pt x="279" y="4805"/>
                    <a:pt x="153" y="5101"/>
                    <a:pt x="258" y="5361"/>
                  </a:cubicBezTo>
                  <a:lnTo>
                    <a:pt x="384" y="5670"/>
                  </a:lnTo>
                  <a:lnTo>
                    <a:pt x="260" y="5720"/>
                  </a:lnTo>
                  <a:cubicBezTo>
                    <a:pt x="163" y="5761"/>
                    <a:pt x="89" y="5837"/>
                    <a:pt x="43" y="5930"/>
                  </a:cubicBezTo>
                  <a:cubicBezTo>
                    <a:pt x="1" y="6030"/>
                    <a:pt x="1" y="6137"/>
                    <a:pt x="41" y="6235"/>
                  </a:cubicBezTo>
                  <a:cubicBezTo>
                    <a:pt x="101" y="6382"/>
                    <a:pt x="246" y="6483"/>
                    <a:pt x="408" y="6483"/>
                  </a:cubicBezTo>
                  <a:cubicBezTo>
                    <a:pt x="458" y="6483"/>
                    <a:pt x="508" y="6473"/>
                    <a:pt x="556" y="6452"/>
                  </a:cubicBezTo>
                  <a:lnTo>
                    <a:pt x="682" y="6402"/>
                  </a:lnTo>
                  <a:lnTo>
                    <a:pt x="803" y="6699"/>
                  </a:lnTo>
                  <a:lnTo>
                    <a:pt x="677" y="6749"/>
                  </a:lnTo>
                  <a:cubicBezTo>
                    <a:pt x="579" y="6792"/>
                    <a:pt x="506" y="6866"/>
                    <a:pt x="460" y="6961"/>
                  </a:cubicBezTo>
                  <a:cubicBezTo>
                    <a:pt x="417" y="7059"/>
                    <a:pt x="417" y="7166"/>
                    <a:pt x="458" y="7264"/>
                  </a:cubicBezTo>
                  <a:cubicBezTo>
                    <a:pt x="518" y="7414"/>
                    <a:pt x="663" y="7512"/>
                    <a:pt x="825" y="7512"/>
                  </a:cubicBezTo>
                  <a:cubicBezTo>
                    <a:pt x="875" y="7512"/>
                    <a:pt x="925" y="7502"/>
                    <a:pt x="973" y="7483"/>
                  </a:cubicBezTo>
                  <a:lnTo>
                    <a:pt x="1099" y="7433"/>
                  </a:lnTo>
                  <a:lnTo>
                    <a:pt x="1220" y="7731"/>
                  </a:lnTo>
                  <a:lnTo>
                    <a:pt x="1094" y="7781"/>
                  </a:lnTo>
                  <a:cubicBezTo>
                    <a:pt x="996" y="7821"/>
                    <a:pt x="922" y="7895"/>
                    <a:pt x="877" y="7990"/>
                  </a:cubicBezTo>
                  <a:cubicBezTo>
                    <a:pt x="834" y="8090"/>
                    <a:pt x="834" y="8198"/>
                    <a:pt x="875" y="8295"/>
                  </a:cubicBezTo>
                  <a:cubicBezTo>
                    <a:pt x="934" y="8443"/>
                    <a:pt x="1080" y="8543"/>
                    <a:pt x="1242" y="8543"/>
                  </a:cubicBezTo>
                  <a:cubicBezTo>
                    <a:pt x="1292" y="8543"/>
                    <a:pt x="1342" y="8534"/>
                    <a:pt x="1389" y="8512"/>
                  </a:cubicBezTo>
                  <a:lnTo>
                    <a:pt x="1516" y="8462"/>
                  </a:lnTo>
                  <a:lnTo>
                    <a:pt x="1637" y="8762"/>
                  </a:lnTo>
                  <a:lnTo>
                    <a:pt x="1511" y="8812"/>
                  </a:lnTo>
                  <a:cubicBezTo>
                    <a:pt x="1413" y="8853"/>
                    <a:pt x="1339" y="8929"/>
                    <a:pt x="1296" y="9024"/>
                  </a:cubicBezTo>
                  <a:cubicBezTo>
                    <a:pt x="1256" y="9122"/>
                    <a:pt x="1256" y="9229"/>
                    <a:pt x="1294" y="9329"/>
                  </a:cubicBezTo>
                  <a:cubicBezTo>
                    <a:pt x="1354" y="9477"/>
                    <a:pt x="1499" y="9575"/>
                    <a:pt x="1661" y="9575"/>
                  </a:cubicBezTo>
                  <a:cubicBezTo>
                    <a:pt x="1711" y="9575"/>
                    <a:pt x="1761" y="9567"/>
                    <a:pt x="1809" y="9546"/>
                  </a:cubicBezTo>
                  <a:lnTo>
                    <a:pt x="1935" y="9496"/>
                  </a:lnTo>
                  <a:lnTo>
                    <a:pt x="2056" y="9796"/>
                  </a:lnTo>
                  <a:lnTo>
                    <a:pt x="1933" y="9846"/>
                  </a:lnTo>
                  <a:cubicBezTo>
                    <a:pt x="1832" y="9884"/>
                    <a:pt x="1759" y="9963"/>
                    <a:pt x="1713" y="10058"/>
                  </a:cubicBezTo>
                  <a:cubicBezTo>
                    <a:pt x="1673" y="10156"/>
                    <a:pt x="1673" y="10263"/>
                    <a:pt x="1711" y="10361"/>
                  </a:cubicBezTo>
                  <a:cubicBezTo>
                    <a:pt x="1771" y="10511"/>
                    <a:pt x="1916" y="10608"/>
                    <a:pt x="2078" y="10608"/>
                  </a:cubicBezTo>
                  <a:cubicBezTo>
                    <a:pt x="2128" y="10608"/>
                    <a:pt x="2178" y="10599"/>
                    <a:pt x="2226" y="10580"/>
                  </a:cubicBezTo>
                  <a:lnTo>
                    <a:pt x="2352" y="10527"/>
                  </a:lnTo>
                  <a:lnTo>
                    <a:pt x="2473" y="10830"/>
                  </a:lnTo>
                  <a:lnTo>
                    <a:pt x="2349" y="10880"/>
                  </a:lnTo>
                  <a:cubicBezTo>
                    <a:pt x="2249" y="10918"/>
                    <a:pt x="2176" y="10997"/>
                    <a:pt x="2130" y="11092"/>
                  </a:cubicBezTo>
                  <a:cubicBezTo>
                    <a:pt x="2090" y="11190"/>
                    <a:pt x="2090" y="11297"/>
                    <a:pt x="2128" y="11394"/>
                  </a:cubicBezTo>
                  <a:cubicBezTo>
                    <a:pt x="2187" y="11545"/>
                    <a:pt x="2333" y="11642"/>
                    <a:pt x="2495" y="11642"/>
                  </a:cubicBezTo>
                  <a:cubicBezTo>
                    <a:pt x="2545" y="11642"/>
                    <a:pt x="2595" y="11633"/>
                    <a:pt x="2642" y="11611"/>
                  </a:cubicBezTo>
                  <a:lnTo>
                    <a:pt x="2769" y="11561"/>
                  </a:lnTo>
                  <a:lnTo>
                    <a:pt x="2890" y="11861"/>
                  </a:lnTo>
                  <a:lnTo>
                    <a:pt x="2766" y="11914"/>
                  </a:lnTo>
                  <a:cubicBezTo>
                    <a:pt x="2564" y="11992"/>
                    <a:pt x="2464" y="12226"/>
                    <a:pt x="2547" y="12428"/>
                  </a:cubicBezTo>
                  <a:cubicBezTo>
                    <a:pt x="2607" y="12576"/>
                    <a:pt x="2754" y="12676"/>
                    <a:pt x="2914" y="12676"/>
                  </a:cubicBezTo>
                  <a:cubicBezTo>
                    <a:pt x="2964" y="12676"/>
                    <a:pt x="3016" y="12667"/>
                    <a:pt x="3064" y="12645"/>
                  </a:cubicBezTo>
                  <a:lnTo>
                    <a:pt x="3188" y="12595"/>
                  </a:lnTo>
                  <a:lnTo>
                    <a:pt x="3309" y="12893"/>
                  </a:lnTo>
                  <a:lnTo>
                    <a:pt x="3186" y="12943"/>
                  </a:lnTo>
                  <a:cubicBezTo>
                    <a:pt x="2983" y="13024"/>
                    <a:pt x="2885" y="13255"/>
                    <a:pt x="2969" y="13457"/>
                  </a:cubicBezTo>
                  <a:cubicBezTo>
                    <a:pt x="3028" y="13608"/>
                    <a:pt x="3174" y="13705"/>
                    <a:pt x="3333" y="13705"/>
                  </a:cubicBezTo>
                  <a:cubicBezTo>
                    <a:pt x="3386" y="13705"/>
                    <a:pt x="3436" y="13696"/>
                    <a:pt x="3483" y="13677"/>
                  </a:cubicBezTo>
                  <a:lnTo>
                    <a:pt x="3607" y="13627"/>
                  </a:lnTo>
                  <a:lnTo>
                    <a:pt x="3731" y="13927"/>
                  </a:lnTo>
                  <a:lnTo>
                    <a:pt x="3605" y="13977"/>
                  </a:lnTo>
                  <a:cubicBezTo>
                    <a:pt x="3402" y="14058"/>
                    <a:pt x="3305" y="14289"/>
                    <a:pt x="3388" y="14491"/>
                  </a:cubicBezTo>
                  <a:cubicBezTo>
                    <a:pt x="3448" y="14641"/>
                    <a:pt x="3593" y="14739"/>
                    <a:pt x="3755" y="14739"/>
                  </a:cubicBezTo>
                  <a:cubicBezTo>
                    <a:pt x="3805" y="14739"/>
                    <a:pt x="3855" y="14729"/>
                    <a:pt x="3903" y="14710"/>
                  </a:cubicBezTo>
                  <a:lnTo>
                    <a:pt x="4029" y="14658"/>
                  </a:lnTo>
                  <a:lnTo>
                    <a:pt x="4150" y="14956"/>
                  </a:lnTo>
                  <a:lnTo>
                    <a:pt x="4024" y="15008"/>
                  </a:lnTo>
                  <a:cubicBezTo>
                    <a:pt x="3822" y="15087"/>
                    <a:pt x="3724" y="15320"/>
                    <a:pt x="3807" y="15523"/>
                  </a:cubicBezTo>
                  <a:cubicBezTo>
                    <a:pt x="3867" y="15670"/>
                    <a:pt x="4012" y="15770"/>
                    <a:pt x="4174" y="15770"/>
                  </a:cubicBezTo>
                  <a:cubicBezTo>
                    <a:pt x="4224" y="15770"/>
                    <a:pt x="4274" y="15761"/>
                    <a:pt x="4322" y="15740"/>
                  </a:cubicBezTo>
                  <a:lnTo>
                    <a:pt x="4448" y="15690"/>
                  </a:lnTo>
                  <a:lnTo>
                    <a:pt x="4570" y="15990"/>
                  </a:lnTo>
                  <a:lnTo>
                    <a:pt x="4446" y="16040"/>
                  </a:lnTo>
                  <a:cubicBezTo>
                    <a:pt x="4243" y="16121"/>
                    <a:pt x="4143" y="16354"/>
                    <a:pt x="4227" y="16557"/>
                  </a:cubicBezTo>
                  <a:cubicBezTo>
                    <a:pt x="4286" y="16704"/>
                    <a:pt x="4434" y="16802"/>
                    <a:pt x="4593" y="16802"/>
                  </a:cubicBezTo>
                  <a:cubicBezTo>
                    <a:pt x="4643" y="16802"/>
                    <a:pt x="4696" y="16795"/>
                    <a:pt x="4743" y="16773"/>
                  </a:cubicBezTo>
                  <a:lnTo>
                    <a:pt x="4867" y="16723"/>
                  </a:lnTo>
                  <a:lnTo>
                    <a:pt x="4989" y="17024"/>
                  </a:lnTo>
                  <a:lnTo>
                    <a:pt x="4865" y="17074"/>
                  </a:lnTo>
                  <a:cubicBezTo>
                    <a:pt x="4662" y="17155"/>
                    <a:pt x="4565" y="17386"/>
                    <a:pt x="4646" y="17588"/>
                  </a:cubicBezTo>
                  <a:cubicBezTo>
                    <a:pt x="4705" y="17738"/>
                    <a:pt x="4853" y="17836"/>
                    <a:pt x="5013" y="17836"/>
                  </a:cubicBezTo>
                  <a:cubicBezTo>
                    <a:pt x="5063" y="17836"/>
                    <a:pt x="5115" y="17826"/>
                    <a:pt x="5163" y="17807"/>
                  </a:cubicBezTo>
                  <a:lnTo>
                    <a:pt x="5287" y="17755"/>
                  </a:lnTo>
                  <a:lnTo>
                    <a:pt x="5408" y="18057"/>
                  </a:lnTo>
                  <a:lnTo>
                    <a:pt x="5284" y="18107"/>
                  </a:lnTo>
                  <a:cubicBezTo>
                    <a:pt x="5082" y="18188"/>
                    <a:pt x="4984" y="18419"/>
                    <a:pt x="5067" y="18622"/>
                  </a:cubicBezTo>
                  <a:cubicBezTo>
                    <a:pt x="5127" y="18772"/>
                    <a:pt x="5272" y="18870"/>
                    <a:pt x="5434" y="18870"/>
                  </a:cubicBezTo>
                  <a:cubicBezTo>
                    <a:pt x="5484" y="18870"/>
                    <a:pt x="5534" y="18860"/>
                    <a:pt x="5582" y="18839"/>
                  </a:cubicBezTo>
                  <a:lnTo>
                    <a:pt x="5706" y="18789"/>
                  </a:lnTo>
                  <a:lnTo>
                    <a:pt x="5832" y="19098"/>
                  </a:lnTo>
                  <a:cubicBezTo>
                    <a:pt x="5908" y="19291"/>
                    <a:pt x="6094" y="19415"/>
                    <a:pt x="6299" y="19415"/>
                  </a:cubicBezTo>
                  <a:cubicBezTo>
                    <a:pt x="6366" y="19415"/>
                    <a:pt x="6430" y="19403"/>
                    <a:pt x="6490" y="19375"/>
                  </a:cubicBezTo>
                  <a:lnTo>
                    <a:pt x="18007" y="14713"/>
                  </a:lnTo>
                  <a:cubicBezTo>
                    <a:pt x="18133" y="14663"/>
                    <a:pt x="18231" y="14568"/>
                    <a:pt x="18281" y="14441"/>
                  </a:cubicBezTo>
                  <a:cubicBezTo>
                    <a:pt x="18317" y="14305"/>
                    <a:pt x="18322" y="14167"/>
                    <a:pt x="18267" y="14039"/>
                  </a:cubicBezTo>
                  <a:lnTo>
                    <a:pt x="12712" y="315"/>
                  </a:lnTo>
                  <a:cubicBezTo>
                    <a:pt x="12633" y="125"/>
                    <a:pt x="12450" y="1"/>
                    <a:pt x="12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3397521" y="2504024"/>
              <a:ext cx="407063" cy="364190"/>
            </a:xfrm>
            <a:custGeom>
              <a:avLst/>
              <a:gdLst/>
              <a:ahLst/>
              <a:cxnLst/>
              <a:rect l="l" t="t" r="r" b="b"/>
              <a:pathLst>
                <a:path w="10463" h="9361" extrusionOk="0">
                  <a:moveTo>
                    <a:pt x="7965" y="1"/>
                  </a:moveTo>
                  <a:cubicBezTo>
                    <a:pt x="7962" y="1"/>
                    <a:pt x="7960" y="2"/>
                    <a:pt x="7957" y="3"/>
                  </a:cubicBezTo>
                  <a:lnTo>
                    <a:pt x="19" y="3219"/>
                  </a:lnTo>
                  <a:cubicBezTo>
                    <a:pt x="10" y="3222"/>
                    <a:pt x="0" y="3234"/>
                    <a:pt x="7" y="3245"/>
                  </a:cubicBezTo>
                  <a:lnTo>
                    <a:pt x="2478" y="9346"/>
                  </a:lnTo>
                  <a:cubicBezTo>
                    <a:pt x="2481" y="9353"/>
                    <a:pt x="2489" y="9361"/>
                    <a:pt x="2498" y="9361"/>
                  </a:cubicBezTo>
                  <a:cubicBezTo>
                    <a:pt x="2500" y="9361"/>
                    <a:pt x="2503" y="9360"/>
                    <a:pt x="2506" y="9358"/>
                  </a:cubicBezTo>
                  <a:lnTo>
                    <a:pt x="10444" y="6142"/>
                  </a:lnTo>
                  <a:cubicBezTo>
                    <a:pt x="10455" y="6140"/>
                    <a:pt x="10463" y="6128"/>
                    <a:pt x="10455" y="6116"/>
                  </a:cubicBezTo>
                  <a:lnTo>
                    <a:pt x="7985" y="15"/>
                  </a:lnTo>
                  <a:cubicBezTo>
                    <a:pt x="7982" y="8"/>
                    <a:pt x="7974" y="1"/>
                    <a:pt x="7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3422070" y="2529235"/>
              <a:ext cx="358159" cy="313886"/>
            </a:xfrm>
            <a:custGeom>
              <a:avLst/>
              <a:gdLst/>
              <a:ahLst/>
              <a:cxnLst/>
              <a:rect l="l" t="t" r="r" b="b"/>
              <a:pathLst>
                <a:path w="9206" h="8068" extrusionOk="0">
                  <a:moveTo>
                    <a:pt x="7004" y="1"/>
                  </a:moveTo>
                  <a:cubicBezTo>
                    <a:pt x="6982" y="1"/>
                    <a:pt x="6959" y="5"/>
                    <a:pt x="6937" y="15"/>
                  </a:cubicBezTo>
                  <a:lnTo>
                    <a:pt x="129" y="2774"/>
                  </a:lnTo>
                  <a:cubicBezTo>
                    <a:pt x="46" y="2809"/>
                    <a:pt x="1" y="2907"/>
                    <a:pt x="36" y="2993"/>
                  </a:cubicBezTo>
                  <a:lnTo>
                    <a:pt x="2049" y="7962"/>
                  </a:lnTo>
                  <a:cubicBezTo>
                    <a:pt x="2071" y="8017"/>
                    <a:pt x="2116" y="8053"/>
                    <a:pt x="2168" y="8064"/>
                  </a:cubicBezTo>
                  <a:cubicBezTo>
                    <a:pt x="2181" y="8066"/>
                    <a:pt x="2193" y="8067"/>
                    <a:pt x="2206" y="8067"/>
                  </a:cubicBezTo>
                  <a:cubicBezTo>
                    <a:pt x="2227" y="8067"/>
                    <a:pt x="2250" y="8064"/>
                    <a:pt x="2271" y="8055"/>
                  </a:cubicBezTo>
                  <a:lnTo>
                    <a:pt x="9076" y="5299"/>
                  </a:lnTo>
                  <a:cubicBezTo>
                    <a:pt x="9160" y="5263"/>
                    <a:pt x="9205" y="5163"/>
                    <a:pt x="9169" y="5077"/>
                  </a:cubicBezTo>
                  <a:lnTo>
                    <a:pt x="7156" y="108"/>
                  </a:lnTo>
                  <a:cubicBezTo>
                    <a:pt x="7130" y="41"/>
                    <a:pt x="7069" y="1"/>
                    <a:pt x="7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3472568" y="2597280"/>
              <a:ext cx="285018" cy="190207"/>
            </a:xfrm>
            <a:custGeom>
              <a:avLst/>
              <a:gdLst/>
              <a:ahLst/>
              <a:cxnLst/>
              <a:rect l="l" t="t" r="r" b="b"/>
              <a:pathLst>
                <a:path w="7326" h="4889" extrusionOk="0">
                  <a:moveTo>
                    <a:pt x="4874" y="0"/>
                  </a:moveTo>
                  <a:cubicBezTo>
                    <a:pt x="4722" y="0"/>
                    <a:pt x="4565" y="36"/>
                    <a:pt x="4405" y="119"/>
                  </a:cubicBezTo>
                  <a:cubicBezTo>
                    <a:pt x="4191" y="231"/>
                    <a:pt x="4039" y="410"/>
                    <a:pt x="3924" y="620"/>
                  </a:cubicBezTo>
                  <a:cubicBezTo>
                    <a:pt x="3786" y="860"/>
                    <a:pt x="3703" y="1137"/>
                    <a:pt x="3619" y="1384"/>
                  </a:cubicBezTo>
                  <a:cubicBezTo>
                    <a:pt x="3579" y="1506"/>
                    <a:pt x="3543" y="1635"/>
                    <a:pt x="3507" y="1758"/>
                  </a:cubicBezTo>
                  <a:cubicBezTo>
                    <a:pt x="3476" y="1858"/>
                    <a:pt x="3453" y="1959"/>
                    <a:pt x="3429" y="2056"/>
                  </a:cubicBezTo>
                  <a:cubicBezTo>
                    <a:pt x="3212" y="1897"/>
                    <a:pt x="2986" y="1739"/>
                    <a:pt x="2762" y="1592"/>
                  </a:cubicBezTo>
                  <a:cubicBezTo>
                    <a:pt x="2138" y="1183"/>
                    <a:pt x="1540" y="864"/>
                    <a:pt x="1181" y="864"/>
                  </a:cubicBezTo>
                  <a:cubicBezTo>
                    <a:pt x="1153" y="864"/>
                    <a:pt x="1126" y="866"/>
                    <a:pt x="1101" y="870"/>
                  </a:cubicBezTo>
                  <a:cubicBezTo>
                    <a:pt x="675" y="934"/>
                    <a:pt x="418" y="1430"/>
                    <a:pt x="306" y="1797"/>
                  </a:cubicBezTo>
                  <a:cubicBezTo>
                    <a:pt x="294" y="1837"/>
                    <a:pt x="282" y="1875"/>
                    <a:pt x="270" y="1916"/>
                  </a:cubicBezTo>
                  <a:cubicBezTo>
                    <a:pt x="187" y="2209"/>
                    <a:pt x="127" y="2509"/>
                    <a:pt x="89" y="2816"/>
                  </a:cubicBezTo>
                  <a:cubicBezTo>
                    <a:pt x="20" y="3338"/>
                    <a:pt x="1" y="3874"/>
                    <a:pt x="17" y="4398"/>
                  </a:cubicBezTo>
                  <a:lnTo>
                    <a:pt x="215" y="4889"/>
                  </a:lnTo>
                  <a:cubicBezTo>
                    <a:pt x="1008" y="4322"/>
                    <a:pt x="2059" y="3674"/>
                    <a:pt x="3367" y="3116"/>
                  </a:cubicBezTo>
                  <a:cubicBezTo>
                    <a:pt x="3584" y="3023"/>
                    <a:pt x="3796" y="2938"/>
                    <a:pt x="4008" y="2861"/>
                  </a:cubicBezTo>
                  <a:cubicBezTo>
                    <a:pt x="4139" y="2840"/>
                    <a:pt x="4270" y="2821"/>
                    <a:pt x="4396" y="2802"/>
                  </a:cubicBezTo>
                  <a:cubicBezTo>
                    <a:pt x="4391" y="2795"/>
                    <a:pt x="4384" y="2792"/>
                    <a:pt x="4379" y="2785"/>
                  </a:cubicBezTo>
                  <a:cubicBezTo>
                    <a:pt x="4365" y="2771"/>
                    <a:pt x="4343" y="2759"/>
                    <a:pt x="4324" y="2742"/>
                  </a:cubicBezTo>
                  <a:cubicBezTo>
                    <a:pt x="4244" y="2678"/>
                    <a:pt x="4160" y="2610"/>
                    <a:pt x="4073" y="2541"/>
                  </a:cubicBezTo>
                  <a:lnTo>
                    <a:pt x="4073" y="2541"/>
                  </a:lnTo>
                  <a:cubicBezTo>
                    <a:pt x="4181" y="2626"/>
                    <a:pt x="4284" y="2707"/>
                    <a:pt x="4379" y="2783"/>
                  </a:cubicBezTo>
                  <a:lnTo>
                    <a:pt x="7326" y="1982"/>
                  </a:lnTo>
                  <a:lnTo>
                    <a:pt x="7216" y="1716"/>
                  </a:lnTo>
                  <a:cubicBezTo>
                    <a:pt x="7171" y="1668"/>
                    <a:pt x="7131" y="1615"/>
                    <a:pt x="7085" y="1573"/>
                  </a:cubicBezTo>
                  <a:cubicBezTo>
                    <a:pt x="6811" y="1280"/>
                    <a:pt x="6521" y="1001"/>
                    <a:pt x="6240" y="746"/>
                  </a:cubicBezTo>
                  <a:cubicBezTo>
                    <a:pt x="6168" y="684"/>
                    <a:pt x="6097" y="622"/>
                    <a:pt x="6028" y="565"/>
                  </a:cubicBezTo>
                  <a:cubicBezTo>
                    <a:pt x="5691" y="277"/>
                    <a:pt x="5299" y="0"/>
                    <a:pt x="4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3609008" y="2597474"/>
              <a:ext cx="106327" cy="69484"/>
            </a:xfrm>
            <a:custGeom>
              <a:avLst/>
              <a:gdLst/>
              <a:ahLst/>
              <a:cxnLst/>
              <a:rect l="l" t="t" r="r" b="b"/>
              <a:pathLst>
                <a:path w="2733" h="1786" extrusionOk="0">
                  <a:moveTo>
                    <a:pt x="1366" y="1"/>
                  </a:moveTo>
                  <a:cubicBezTo>
                    <a:pt x="1214" y="1"/>
                    <a:pt x="1058" y="36"/>
                    <a:pt x="898" y="119"/>
                  </a:cubicBezTo>
                  <a:cubicBezTo>
                    <a:pt x="682" y="229"/>
                    <a:pt x="532" y="410"/>
                    <a:pt x="415" y="620"/>
                  </a:cubicBezTo>
                  <a:cubicBezTo>
                    <a:pt x="350" y="739"/>
                    <a:pt x="293" y="867"/>
                    <a:pt x="246" y="998"/>
                  </a:cubicBezTo>
                  <a:lnTo>
                    <a:pt x="210" y="1096"/>
                  </a:lnTo>
                  <a:cubicBezTo>
                    <a:pt x="205" y="1110"/>
                    <a:pt x="198" y="1125"/>
                    <a:pt x="193" y="1144"/>
                  </a:cubicBezTo>
                  <a:cubicBezTo>
                    <a:pt x="186" y="1165"/>
                    <a:pt x="179" y="1184"/>
                    <a:pt x="172" y="1206"/>
                  </a:cubicBezTo>
                  <a:cubicBezTo>
                    <a:pt x="150" y="1265"/>
                    <a:pt x="134" y="1325"/>
                    <a:pt x="112" y="1382"/>
                  </a:cubicBezTo>
                  <a:cubicBezTo>
                    <a:pt x="72" y="1503"/>
                    <a:pt x="34" y="1630"/>
                    <a:pt x="0" y="1756"/>
                  </a:cubicBezTo>
                  <a:cubicBezTo>
                    <a:pt x="84" y="1776"/>
                    <a:pt x="169" y="1785"/>
                    <a:pt x="253" y="1785"/>
                  </a:cubicBezTo>
                  <a:cubicBezTo>
                    <a:pt x="649" y="1785"/>
                    <a:pt x="1031" y="1575"/>
                    <a:pt x="1251" y="1260"/>
                  </a:cubicBezTo>
                  <a:cubicBezTo>
                    <a:pt x="1289" y="1210"/>
                    <a:pt x="1322" y="1153"/>
                    <a:pt x="1349" y="1094"/>
                  </a:cubicBezTo>
                  <a:cubicBezTo>
                    <a:pt x="1413" y="953"/>
                    <a:pt x="1456" y="789"/>
                    <a:pt x="1584" y="703"/>
                  </a:cubicBezTo>
                  <a:cubicBezTo>
                    <a:pt x="1635" y="667"/>
                    <a:pt x="1684" y="653"/>
                    <a:pt x="1731" y="653"/>
                  </a:cubicBezTo>
                  <a:cubicBezTo>
                    <a:pt x="1917" y="653"/>
                    <a:pt x="2090" y="869"/>
                    <a:pt x="2364" y="869"/>
                  </a:cubicBezTo>
                  <a:cubicBezTo>
                    <a:pt x="2462" y="869"/>
                    <a:pt x="2574" y="841"/>
                    <a:pt x="2704" y="765"/>
                  </a:cubicBezTo>
                  <a:cubicBezTo>
                    <a:pt x="2709" y="762"/>
                    <a:pt x="2718" y="758"/>
                    <a:pt x="2733" y="746"/>
                  </a:cubicBezTo>
                  <a:cubicBezTo>
                    <a:pt x="2661" y="679"/>
                    <a:pt x="2590" y="620"/>
                    <a:pt x="2521" y="565"/>
                  </a:cubicBezTo>
                  <a:cubicBezTo>
                    <a:pt x="2185" y="280"/>
                    <a:pt x="1793" y="1"/>
                    <a:pt x="1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475992" y="2630894"/>
              <a:ext cx="104032" cy="78860"/>
            </a:xfrm>
            <a:custGeom>
              <a:avLst/>
              <a:gdLst/>
              <a:ahLst/>
              <a:cxnLst/>
              <a:rect l="l" t="t" r="r" b="b"/>
              <a:pathLst>
                <a:path w="2674" h="2027" extrusionOk="0">
                  <a:moveTo>
                    <a:pt x="1096" y="0"/>
                  </a:moveTo>
                  <a:cubicBezTo>
                    <a:pt x="1069" y="0"/>
                    <a:pt x="1043" y="2"/>
                    <a:pt x="1018" y="6"/>
                  </a:cubicBezTo>
                  <a:cubicBezTo>
                    <a:pt x="592" y="68"/>
                    <a:pt x="337" y="566"/>
                    <a:pt x="222" y="935"/>
                  </a:cubicBezTo>
                  <a:cubicBezTo>
                    <a:pt x="211" y="975"/>
                    <a:pt x="199" y="1014"/>
                    <a:pt x="187" y="1054"/>
                  </a:cubicBezTo>
                  <a:cubicBezTo>
                    <a:pt x="187" y="1056"/>
                    <a:pt x="187" y="1059"/>
                    <a:pt x="184" y="1061"/>
                  </a:cubicBezTo>
                  <a:cubicBezTo>
                    <a:pt x="165" y="1130"/>
                    <a:pt x="146" y="1202"/>
                    <a:pt x="130" y="1271"/>
                  </a:cubicBezTo>
                  <a:cubicBezTo>
                    <a:pt x="111" y="1354"/>
                    <a:pt x="91" y="1438"/>
                    <a:pt x="75" y="1521"/>
                  </a:cubicBezTo>
                  <a:cubicBezTo>
                    <a:pt x="63" y="1578"/>
                    <a:pt x="51" y="1638"/>
                    <a:pt x="41" y="1692"/>
                  </a:cubicBezTo>
                  <a:cubicBezTo>
                    <a:pt x="39" y="1702"/>
                    <a:pt x="39" y="1714"/>
                    <a:pt x="37" y="1723"/>
                  </a:cubicBezTo>
                  <a:cubicBezTo>
                    <a:pt x="20" y="1797"/>
                    <a:pt x="8" y="1876"/>
                    <a:pt x="1" y="1952"/>
                  </a:cubicBezTo>
                  <a:cubicBezTo>
                    <a:pt x="85" y="2001"/>
                    <a:pt x="181" y="2027"/>
                    <a:pt x="277" y="2027"/>
                  </a:cubicBezTo>
                  <a:cubicBezTo>
                    <a:pt x="417" y="2027"/>
                    <a:pt x="558" y="1973"/>
                    <a:pt x="668" y="1854"/>
                  </a:cubicBezTo>
                  <a:cubicBezTo>
                    <a:pt x="730" y="1785"/>
                    <a:pt x="766" y="1700"/>
                    <a:pt x="806" y="1621"/>
                  </a:cubicBezTo>
                  <a:cubicBezTo>
                    <a:pt x="871" y="1494"/>
                    <a:pt x="942" y="1382"/>
                    <a:pt x="1140" y="1382"/>
                  </a:cubicBezTo>
                  <a:cubicBezTo>
                    <a:pt x="1146" y="1382"/>
                    <a:pt x="1152" y="1383"/>
                    <a:pt x="1159" y="1383"/>
                  </a:cubicBezTo>
                  <a:cubicBezTo>
                    <a:pt x="1299" y="1390"/>
                    <a:pt x="1430" y="1440"/>
                    <a:pt x="1566" y="1476"/>
                  </a:cubicBezTo>
                  <a:cubicBezTo>
                    <a:pt x="1625" y="1490"/>
                    <a:pt x="1686" y="1497"/>
                    <a:pt x="1746" y="1497"/>
                  </a:cubicBezTo>
                  <a:cubicBezTo>
                    <a:pt x="1960" y="1497"/>
                    <a:pt x="2173" y="1411"/>
                    <a:pt x="2338" y="1273"/>
                  </a:cubicBezTo>
                  <a:cubicBezTo>
                    <a:pt x="2507" y="1133"/>
                    <a:pt x="2621" y="940"/>
                    <a:pt x="2674" y="728"/>
                  </a:cubicBezTo>
                  <a:cubicBezTo>
                    <a:pt x="2053" y="319"/>
                    <a:pt x="1452" y="0"/>
                    <a:pt x="1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3480816" y="2674662"/>
              <a:ext cx="299296" cy="168303"/>
            </a:xfrm>
            <a:custGeom>
              <a:avLst/>
              <a:gdLst/>
              <a:ahLst/>
              <a:cxnLst/>
              <a:rect l="l" t="t" r="r" b="b"/>
              <a:pathLst>
                <a:path w="7693" h="4326" extrusionOk="0">
                  <a:moveTo>
                    <a:pt x="7114" y="0"/>
                  </a:moveTo>
                  <a:cubicBezTo>
                    <a:pt x="6280" y="127"/>
                    <a:pt x="5251" y="351"/>
                    <a:pt x="4112" y="753"/>
                  </a:cubicBezTo>
                  <a:cubicBezTo>
                    <a:pt x="4010" y="789"/>
                    <a:pt x="3903" y="827"/>
                    <a:pt x="3796" y="870"/>
                  </a:cubicBezTo>
                  <a:cubicBezTo>
                    <a:pt x="3584" y="946"/>
                    <a:pt x="3369" y="1032"/>
                    <a:pt x="3155" y="1125"/>
                  </a:cubicBezTo>
                  <a:cubicBezTo>
                    <a:pt x="1847" y="1682"/>
                    <a:pt x="796" y="2328"/>
                    <a:pt x="3" y="2897"/>
                  </a:cubicBezTo>
                  <a:lnTo>
                    <a:pt x="1" y="2897"/>
                  </a:lnTo>
                  <a:lnTo>
                    <a:pt x="537" y="4219"/>
                  </a:lnTo>
                  <a:cubicBezTo>
                    <a:pt x="561" y="4272"/>
                    <a:pt x="604" y="4307"/>
                    <a:pt x="656" y="4319"/>
                  </a:cubicBezTo>
                  <a:cubicBezTo>
                    <a:pt x="669" y="4323"/>
                    <a:pt x="683" y="4325"/>
                    <a:pt x="696" y="4325"/>
                  </a:cubicBezTo>
                  <a:cubicBezTo>
                    <a:pt x="716" y="4325"/>
                    <a:pt x="737" y="4321"/>
                    <a:pt x="758" y="4312"/>
                  </a:cubicBezTo>
                  <a:lnTo>
                    <a:pt x="7564" y="1554"/>
                  </a:lnTo>
                  <a:cubicBezTo>
                    <a:pt x="7650" y="1525"/>
                    <a:pt x="7693" y="1425"/>
                    <a:pt x="7657" y="1337"/>
                  </a:cubicBezTo>
                  <a:lnTo>
                    <a:pt x="7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3533649" y="2692091"/>
              <a:ext cx="246580" cy="140797"/>
            </a:xfrm>
            <a:custGeom>
              <a:avLst/>
              <a:gdLst/>
              <a:ahLst/>
              <a:cxnLst/>
              <a:rect l="l" t="t" r="r" b="b"/>
              <a:pathLst>
                <a:path w="6338" h="3619" extrusionOk="0">
                  <a:moveTo>
                    <a:pt x="5942" y="0"/>
                  </a:moveTo>
                  <a:cubicBezTo>
                    <a:pt x="5346" y="72"/>
                    <a:pt x="4753" y="189"/>
                    <a:pt x="4172" y="355"/>
                  </a:cubicBezTo>
                  <a:cubicBezTo>
                    <a:pt x="3974" y="412"/>
                    <a:pt x="3772" y="470"/>
                    <a:pt x="3574" y="532"/>
                  </a:cubicBezTo>
                  <a:cubicBezTo>
                    <a:pt x="3038" y="703"/>
                    <a:pt x="2533" y="929"/>
                    <a:pt x="2168" y="1365"/>
                  </a:cubicBezTo>
                  <a:cubicBezTo>
                    <a:pt x="1990" y="1580"/>
                    <a:pt x="1933" y="1811"/>
                    <a:pt x="1790" y="2032"/>
                  </a:cubicBezTo>
                  <a:cubicBezTo>
                    <a:pt x="1630" y="2280"/>
                    <a:pt x="1237" y="2304"/>
                    <a:pt x="977" y="2406"/>
                  </a:cubicBezTo>
                  <a:cubicBezTo>
                    <a:pt x="325" y="2668"/>
                    <a:pt x="1" y="3173"/>
                    <a:pt x="15" y="3619"/>
                  </a:cubicBezTo>
                  <a:lnTo>
                    <a:pt x="6208" y="1108"/>
                  </a:lnTo>
                  <a:cubicBezTo>
                    <a:pt x="6292" y="1072"/>
                    <a:pt x="6337" y="975"/>
                    <a:pt x="6301" y="889"/>
                  </a:cubicBezTo>
                  <a:lnTo>
                    <a:pt x="59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3461442" y="2523282"/>
              <a:ext cx="187989" cy="100647"/>
            </a:xfrm>
            <a:custGeom>
              <a:avLst/>
              <a:gdLst/>
              <a:ahLst/>
              <a:cxnLst/>
              <a:rect l="l" t="t" r="r" b="b"/>
              <a:pathLst>
                <a:path w="4832" h="2587" extrusionOk="0">
                  <a:moveTo>
                    <a:pt x="4489" y="1"/>
                  </a:moveTo>
                  <a:cubicBezTo>
                    <a:pt x="4483" y="1"/>
                    <a:pt x="4478" y="2"/>
                    <a:pt x="4472" y="4"/>
                  </a:cubicBezTo>
                  <a:lnTo>
                    <a:pt x="44" y="1798"/>
                  </a:lnTo>
                  <a:cubicBezTo>
                    <a:pt x="6" y="1812"/>
                    <a:pt x="1" y="1862"/>
                    <a:pt x="37" y="1881"/>
                  </a:cubicBezTo>
                  <a:lnTo>
                    <a:pt x="399" y="2081"/>
                  </a:lnTo>
                  <a:cubicBezTo>
                    <a:pt x="418" y="2088"/>
                    <a:pt x="427" y="2112"/>
                    <a:pt x="423" y="2133"/>
                  </a:cubicBezTo>
                  <a:lnTo>
                    <a:pt x="299" y="2527"/>
                  </a:lnTo>
                  <a:cubicBezTo>
                    <a:pt x="289" y="2557"/>
                    <a:pt x="316" y="2587"/>
                    <a:pt x="346" y="2587"/>
                  </a:cubicBezTo>
                  <a:cubicBezTo>
                    <a:pt x="352" y="2587"/>
                    <a:pt x="358" y="2586"/>
                    <a:pt x="363" y="2584"/>
                  </a:cubicBezTo>
                  <a:lnTo>
                    <a:pt x="4789" y="790"/>
                  </a:lnTo>
                  <a:cubicBezTo>
                    <a:pt x="4830" y="776"/>
                    <a:pt x="4832" y="726"/>
                    <a:pt x="4796" y="707"/>
                  </a:cubicBezTo>
                  <a:lnTo>
                    <a:pt x="4437" y="509"/>
                  </a:lnTo>
                  <a:cubicBezTo>
                    <a:pt x="4415" y="499"/>
                    <a:pt x="4406" y="475"/>
                    <a:pt x="4413" y="454"/>
                  </a:cubicBezTo>
                  <a:lnTo>
                    <a:pt x="4534" y="61"/>
                  </a:lnTo>
                  <a:cubicBezTo>
                    <a:pt x="4544" y="31"/>
                    <a:pt x="4519" y="1"/>
                    <a:pt x="4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3504470" y="2748464"/>
              <a:ext cx="85202" cy="54973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2103" y="0"/>
                  </a:moveTo>
                  <a:cubicBezTo>
                    <a:pt x="2097" y="0"/>
                    <a:pt x="2091" y="1"/>
                    <a:pt x="2085" y="2"/>
                  </a:cubicBezTo>
                  <a:cubicBezTo>
                    <a:pt x="1882" y="43"/>
                    <a:pt x="1687" y="112"/>
                    <a:pt x="1499" y="193"/>
                  </a:cubicBezTo>
                  <a:cubicBezTo>
                    <a:pt x="1308" y="274"/>
                    <a:pt x="1127" y="371"/>
                    <a:pt x="951" y="478"/>
                  </a:cubicBezTo>
                  <a:cubicBezTo>
                    <a:pt x="777" y="590"/>
                    <a:pt x="608" y="710"/>
                    <a:pt x="453" y="845"/>
                  </a:cubicBezTo>
                  <a:cubicBezTo>
                    <a:pt x="296" y="979"/>
                    <a:pt x="150" y="1124"/>
                    <a:pt x="22" y="1286"/>
                  </a:cubicBezTo>
                  <a:cubicBezTo>
                    <a:pt x="3" y="1310"/>
                    <a:pt x="0" y="1346"/>
                    <a:pt x="15" y="1377"/>
                  </a:cubicBezTo>
                  <a:cubicBezTo>
                    <a:pt x="30" y="1400"/>
                    <a:pt x="54" y="1413"/>
                    <a:pt x="79" y="1413"/>
                  </a:cubicBezTo>
                  <a:cubicBezTo>
                    <a:pt x="93" y="1413"/>
                    <a:pt x="107" y="1409"/>
                    <a:pt x="119" y="1400"/>
                  </a:cubicBezTo>
                  <a:cubicBezTo>
                    <a:pt x="291" y="1291"/>
                    <a:pt x="455" y="1181"/>
                    <a:pt x="620" y="1072"/>
                  </a:cubicBezTo>
                  <a:cubicBezTo>
                    <a:pt x="784" y="964"/>
                    <a:pt x="951" y="857"/>
                    <a:pt x="1117" y="752"/>
                  </a:cubicBezTo>
                  <a:cubicBezTo>
                    <a:pt x="1284" y="648"/>
                    <a:pt x="1453" y="550"/>
                    <a:pt x="1623" y="448"/>
                  </a:cubicBezTo>
                  <a:cubicBezTo>
                    <a:pt x="1796" y="350"/>
                    <a:pt x="1968" y="255"/>
                    <a:pt x="2142" y="150"/>
                  </a:cubicBezTo>
                  <a:cubicBezTo>
                    <a:pt x="2170" y="133"/>
                    <a:pt x="2189" y="100"/>
                    <a:pt x="2180" y="64"/>
                  </a:cubicBezTo>
                  <a:cubicBezTo>
                    <a:pt x="2172" y="25"/>
                    <a:pt x="2140" y="0"/>
                    <a:pt x="2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3475836" y="2671899"/>
              <a:ext cx="31435" cy="37855"/>
            </a:xfrm>
            <a:custGeom>
              <a:avLst/>
              <a:gdLst/>
              <a:ahLst/>
              <a:cxnLst/>
              <a:rect l="l" t="t" r="r" b="b"/>
              <a:pathLst>
                <a:path w="808" h="973" extrusionOk="0">
                  <a:moveTo>
                    <a:pt x="188" y="0"/>
                  </a:moveTo>
                  <a:cubicBezTo>
                    <a:pt x="186" y="2"/>
                    <a:pt x="186" y="5"/>
                    <a:pt x="186" y="7"/>
                  </a:cubicBezTo>
                  <a:cubicBezTo>
                    <a:pt x="165" y="76"/>
                    <a:pt x="148" y="148"/>
                    <a:pt x="131" y="217"/>
                  </a:cubicBezTo>
                  <a:cubicBezTo>
                    <a:pt x="112" y="300"/>
                    <a:pt x="93" y="384"/>
                    <a:pt x="74" y="467"/>
                  </a:cubicBezTo>
                  <a:cubicBezTo>
                    <a:pt x="62" y="524"/>
                    <a:pt x="50" y="584"/>
                    <a:pt x="43" y="638"/>
                  </a:cubicBezTo>
                  <a:cubicBezTo>
                    <a:pt x="41" y="648"/>
                    <a:pt x="41" y="660"/>
                    <a:pt x="36" y="669"/>
                  </a:cubicBezTo>
                  <a:cubicBezTo>
                    <a:pt x="22" y="743"/>
                    <a:pt x="12" y="822"/>
                    <a:pt x="0" y="898"/>
                  </a:cubicBezTo>
                  <a:cubicBezTo>
                    <a:pt x="85" y="947"/>
                    <a:pt x="181" y="973"/>
                    <a:pt x="278" y="973"/>
                  </a:cubicBezTo>
                  <a:cubicBezTo>
                    <a:pt x="418" y="973"/>
                    <a:pt x="559" y="919"/>
                    <a:pt x="667" y="800"/>
                  </a:cubicBezTo>
                  <a:cubicBezTo>
                    <a:pt x="732" y="731"/>
                    <a:pt x="770" y="646"/>
                    <a:pt x="808" y="567"/>
                  </a:cubicBezTo>
                  <a:cubicBezTo>
                    <a:pt x="570" y="412"/>
                    <a:pt x="353" y="222"/>
                    <a:pt x="18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3609008" y="2621167"/>
              <a:ext cx="48670" cy="45480"/>
            </a:xfrm>
            <a:custGeom>
              <a:avLst/>
              <a:gdLst/>
              <a:ahLst/>
              <a:cxnLst/>
              <a:rect l="l" t="t" r="r" b="b"/>
              <a:pathLst>
                <a:path w="1251" h="1169" extrusionOk="0">
                  <a:moveTo>
                    <a:pt x="417" y="1"/>
                  </a:moveTo>
                  <a:cubicBezTo>
                    <a:pt x="348" y="120"/>
                    <a:pt x="293" y="251"/>
                    <a:pt x="246" y="380"/>
                  </a:cubicBezTo>
                  <a:lnTo>
                    <a:pt x="210" y="477"/>
                  </a:lnTo>
                  <a:cubicBezTo>
                    <a:pt x="205" y="494"/>
                    <a:pt x="198" y="511"/>
                    <a:pt x="193" y="525"/>
                  </a:cubicBezTo>
                  <a:cubicBezTo>
                    <a:pt x="184" y="546"/>
                    <a:pt x="179" y="568"/>
                    <a:pt x="172" y="587"/>
                  </a:cubicBezTo>
                  <a:cubicBezTo>
                    <a:pt x="150" y="647"/>
                    <a:pt x="134" y="706"/>
                    <a:pt x="112" y="763"/>
                  </a:cubicBezTo>
                  <a:cubicBezTo>
                    <a:pt x="72" y="885"/>
                    <a:pt x="36" y="1013"/>
                    <a:pt x="0" y="1140"/>
                  </a:cubicBezTo>
                  <a:cubicBezTo>
                    <a:pt x="83" y="1159"/>
                    <a:pt x="167" y="1168"/>
                    <a:pt x="250" y="1168"/>
                  </a:cubicBezTo>
                  <a:cubicBezTo>
                    <a:pt x="646" y="1168"/>
                    <a:pt x="1030" y="959"/>
                    <a:pt x="1251" y="642"/>
                  </a:cubicBezTo>
                  <a:cubicBezTo>
                    <a:pt x="941" y="477"/>
                    <a:pt x="658" y="261"/>
                    <a:pt x="41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3472763" y="2693842"/>
              <a:ext cx="155815" cy="93567"/>
            </a:xfrm>
            <a:custGeom>
              <a:avLst/>
              <a:gdLst/>
              <a:ahLst/>
              <a:cxnLst/>
              <a:rect l="l" t="t" r="r" b="b"/>
              <a:pathLst>
                <a:path w="4005" h="2405" extrusionOk="0">
                  <a:moveTo>
                    <a:pt x="894" y="1"/>
                  </a:moveTo>
                  <a:cubicBezTo>
                    <a:pt x="851" y="79"/>
                    <a:pt x="815" y="165"/>
                    <a:pt x="753" y="234"/>
                  </a:cubicBezTo>
                  <a:cubicBezTo>
                    <a:pt x="643" y="351"/>
                    <a:pt x="501" y="406"/>
                    <a:pt x="361" y="406"/>
                  </a:cubicBezTo>
                  <a:cubicBezTo>
                    <a:pt x="265" y="406"/>
                    <a:pt x="170" y="380"/>
                    <a:pt x="86" y="332"/>
                  </a:cubicBezTo>
                  <a:cubicBezTo>
                    <a:pt x="17" y="853"/>
                    <a:pt x="1" y="1389"/>
                    <a:pt x="15" y="1913"/>
                  </a:cubicBezTo>
                  <a:lnTo>
                    <a:pt x="213" y="2404"/>
                  </a:lnTo>
                  <a:cubicBezTo>
                    <a:pt x="1006" y="1837"/>
                    <a:pt x="2056" y="1189"/>
                    <a:pt x="3364" y="632"/>
                  </a:cubicBezTo>
                  <a:cubicBezTo>
                    <a:pt x="3581" y="539"/>
                    <a:pt x="3793" y="453"/>
                    <a:pt x="4005" y="377"/>
                  </a:cubicBezTo>
                  <a:lnTo>
                    <a:pt x="4005" y="377"/>
                  </a:lnTo>
                  <a:cubicBezTo>
                    <a:pt x="3596" y="439"/>
                    <a:pt x="3185" y="484"/>
                    <a:pt x="2778" y="484"/>
                  </a:cubicBezTo>
                  <a:cubicBezTo>
                    <a:pt x="2462" y="484"/>
                    <a:pt x="2149" y="457"/>
                    <a:pt x="1842" y="389"/>
                  </a:cubicBezTo>
                  <a:cubicBezTo>
                    <a:pt x="1506" y="317"/>
                    <a:pt x="1182" y="182"/>
                    <a:pt x="89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3605935" y="2646494"/>
              <a:ext cx="151652" cy="59330"/>
            </a:xfrm>
            <a:custGeom>
              <a:avLst/>
              <a:gdLst/>
              <a:ahLst/>
              <a:cxnLst/>
              <a:rect l="l" t="t" r="r" b="b"/>
              <a:pathLst>
                <a:path w="3898" h="1525" extrusionOk="0">
                  <a:moveTo>
                    <a:pt x="1330" y="0"/>
                  </a:moveTo>
                  <a:cubicBezTo>
                    <a:pt x="1110" y="315"/>
                    <a:pt x="728" y="525"/>
                    <a:pt x="332" y="525"/>
                  </a:cubicBezTo>
                  <a:cubicBezTo>
                    <a:pt x="248" y="525"/>
                    <a:pt x="163" y="516"/>
                    <a:pt x="79" y="496"/>
                  </a:cubicBezTo>
                  <a:cubicBezTo>
                    <a:pt x="48" y="596"/>
                    <a:pt x="25" y="696"/>
                    <a:pt x="1" y="794"/>
                  </a:cubicBezTo>
                  <a:cubicBezTo>
                    <a:pt x="346" y="1048"/>
                    <a:pt x="680" y="1303"/>
                    <a:pt x="951" y="1525"/>
                  </a:cubicBezTo>
                  <a:lnTo>
                    <a:pt x="3898" y="720"/>
                  </a:lnTo>
                  <a:lnTo>
                    <a:pt x="3788" y="453"/>
                  </a:lnTo>
                  <a:cubicBezTo>
                    <a:pt x="3743" y="405"/>
                    <a:pt x="3703" y="353"/>
                    <a:pt x="3657" y="310"/>
                  </a:cubicBezTo>
                  <a:cubicBezTo>
                    <a:pt x="3409" y="368"/>
                    <a:pt x="3154" y="398"/>
                    <a:pt x="2899" y="398"/>
                  </a:cubicBezTo>
                  <a:cubicBezTo>
                    <a:pt x="2520" y="398"/>
                    <a:pt x="2141" y="333"/>
                    <a:pt x="1785" y="205"/>
                  </a:cubicBezTo>
                  <a:cubicBezTo>
                    <a:pt x="1628" y="148"/>
                    <a:pt x="1475" y="81"/>
                    <a:pt x="133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3620213" y="2692091"/>
              <a:ext cx="159900" cy="105783"/>
            </a:xfrm>
            <a:custGeom>
              <a:avLst/>
              <a:gdLst/>
              <a:ahLst/>
              <a:cxnLst/>
              <a:rect l="l" t="t" r="r" b="b"/>
              <a:pathLst>
                <a:path w="4110" h="2719" extrusionOk="0">
                  <a:moveTo>
                    <a:pt x="3714" y="0"/>
                  </a:moveTo>
                  <a:cubicBezTo>
                    <a:pt x="3119" y="69"/>
                    <a:pt x="2526" y="189"/>
                    <a:pt x="1942" y="348"/>
                  </a:cubicBezTo>
                  <a:cubicBezTo>
                    <a:pt x="1742" y="405"/>
                    <a:pt x="1539" y="462"/>
                    <a:pt x="1344" y="524"/>
                  </a:cubicBezTo>
                  <a:cubicBezTo>
                    <a:pt x="1134" y="1265"/>
                    <a:pt x="784" y="1987"/>
                    <a:pt x="189" y="2552"/>
                  </a:cubicBezTo>
                  <a:cubicBezTo>
                    <a:pt x="129" y="2609"/>
                    <a:pt x="62" y="2666"/>
                    <a:pt x="1" y="2718"/>
                  </a:cubicBezTo>
                  <a:lnTo>
                    <a:pt x="3979" y="1108"/>
                  </a:lnTo>
                  <a:cubicBezTo>
                    <a:pt x="4067" y="1077"/>
                    <a:pt x="4110" y="977"/>
                    <a:pt x="4074" y="889"/>
                  </a:cubicBezTo>
                  <a:lnTo>
                    <a:pt x="3714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3562478" y="2523088"/>
              <a:ext cx="86953" cy="65516"/>
            </a:xfrm>
            <a:custGeom>
              <a:avLst/>
              <a:gdLst/>
              <a:ahLst/>
              <a:cxnLst/>
              <a:rect l="l" t="t" r="r" b="b"/>
              <a:pathLst>
                <a:path w="2235" h="1684" extrusionOk="0">
                  <a:moveTo>
                    <a:pt x="1892" y="1"/>
                  </a:moveTo>
                  <a:cubicBezTo>
                    <a:pt x="1886" y="1"/>
                    <a:pt x="1881" y="2"/>
                    <a:pt x="1875" y="4"/>
                  </a:cubicBezTo>
                  <a:lnTo>
                    <a:pt x="212" y="676"/>
                  </a:lnTo>
                  <a:cubicBezTo>
                    <a:pt x="208" y="788"/>
                    <a:pt x="198" y="897"/>
                    <a:pt x="184" y="1007"/>
                  </a:cubicBezTo>
                  <a:cubicBezTo>
                    <a:pt x="151" y="1240"/>
                    <a:pt x="93" y="1469"/>
                    <a:pt x="0" y="1683"/>
                  </a:cubicBezTo>
                  <a:lnTo>
                    <a:pt x="2192" y="795"/>
                  </a:lnTo>
                  <a:cubicBezTo>
                    <a:pt x="2233" y="781"/>
                    <a:pt x="2235" y="731"/>
                    <a:pt x="2199" y="712"/>
                  </a:cubicBezTo>
                  <a:lnTo>
                    <a:pt x="1840" y="507"/>
                  </a:lnTo>
                  <a:cubicBezTo>
                    <a:pt x="1818" y="497"/>
                    <a:pt x="1809" y="473"/>
                    <a:pt x="1816" y="454"/>
                  </a:cubicBezTo>
                  <a:lnTo>
                    <a:pt x="1937" y="61"/>
                  </a:lnTo>
                  <a:cubicBezTo>
                    <a:pt x="1947" y="31"/>
                    <a:pt x="1922" y="1"/>
                    <a:pt x="1892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3559871" y="2596463"/>
              <a:ext cx="46842" cy="41317"/>
            </a:xfrm>
            <a:custGeom>
              <a:avLst/>
              <a:gdLst/>
              <a:ahLst/>
              <a:cxnLst/>
              <a:rect l="l" t="t" r="r" b="b"/>
              <a:pathLst>
                <a:path w="1204" h="1062" extrusionOk="0">
                  <a:moveTo>
                    <a:pt x="600" y="1"/>
                  </a:moveTo>
                  <a:cubicBezTo>
                    <a:pt x="535" y="1"/>
                    <a:pt x="469" y="13"/>
                    <a:pt x="406" y="38"/>
                  </a:cubicBezTo>
                  <a:cubicBezTo>
                    <a:pt x="132" y="148"/>
                    <a:pt x="1" y="455"/>
                    <a:pt x="110" y="729"/>
                  </a:cubicBezTo>
                  <a:cubicBezTo>
                    <a:pt x="194" y="936"/>
                    <a:pt x="394" y="1062"/>
                    <a:pt x="605" y="1062"/>
                  </a:cubicBezTo>
                  <a:cubicBezTo>
                    <a:pt x="671" y="1062"/>
                    <a:pt x="737" y="1050"/>
                    <a:pt x="801" y="1024"/>
                  </a:cubicBezTo>
                  <a:cubicBezTo>
                    <a:pt x="1070" y="915"/>
                    <a:pt x="1204" y="605"/>
                    <a:pt x="1097" y="333"/>
                  </a:cubicBezTo>
                  <a:cubicBezTo>
                    <a:pt x="1011" y="126"/>
                    <a:pt x="810" y="1"/>
                    <a:pt x="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3395575" y="2502157"/>
              <a:ext cx="412237" cy="368197"/>
            </a:xfrm>
            <a:custGeom>
              <a:avLst/>
              <a:gdLst/>
              <a:ahLst/>
              <a:cxnLst/>
              <a:rect l="l" t="t" r="r" b="b"/>
              <a:pathLst>
                <a:path w="10596" h="9464" extrusionOk="0">
                  <a:moveTo>
                    <a:pt x="6108" y="671"/>
                  </a:moveTo>
                  <a:lnTo>
                    <a:pt x="6089" y="725"/>
                  </a:lnTo>
                  <a:lnTo>
                    <a:pt x="6018" y="959"/>
                  </a:lnTo>
                  <a:lnTo>
                    <a:pt x="6015" y="968"/>
                  </a:lnTo>
                  <a:cubicBezTo>
                    <a:pt x="5998" y="1030"/>
                    <a:pt x="6025" y="1102"/>
                    <a:pt x="6082" y="1135"/>
                  </a:cubicBezTo>
                  <a:lnTo>
                    <a:pt x="6180" y="1188"/>
                  </a:lnTo>
                  <a:lnTo>
                    <a:pt x="6356" y="1285"/>
                  </a:lnTo>
                  <a:lnTo>
                    <a:pt x="2116" y="3005"/>
                  </a:lnTo>
                  <a:lnTo>
                    <a:pt x="2175" y="2815"/>
                  </a:lnTo>
                  <a:lnTo>
                    <a:pt x="2206" y="2707"/>
                  </a:lnTo>
                  <a:cubicBezTo>
                    <a:pt x="2225" y="2643"/>
                    <a:pt x="2199" y="2572"/>
                    <a:pt x="2142" y="2541"/>
                  </a:cubicBezTo>
                  <a:lnTo>
                    <a:pt x="2132" y="2536"/>
                  </a:lnTo>
                  <a:lnTo>
                    <a:pt x="1918" y="2417"/>
                  </a:lnTo>
                  <a:lnTo>
                    <a:pt x="1868" y="2388"/>
                  </a:lnTo>
                  <a:lnTo>
                    <a:pt x="6108" y="671"/>
                  </a:lnTo>
                  <a:close/>
                  <a:moveTo>
                    <a:pt x="6846" y="2537"/>
                  </a:moveTo>
                  <a:cubicBezTo>
                    <a:pt x="7161" y="2537"/>
                    <a:pt x="7464" y="2706"/>
                    <a:pt x="7752" y="2924"/>
                  </a:cubicBezTo>
                  <a:cubicBezTo>
                    <a:pt x="7797" y="2960"/>
                    <a:pt x="7837" y="2993"/>
                    <a:pt x="7883" y="3029"/>
                  </a:cubicBezTo>
                  <a:cubicBezTo>
                    <a:pt x="7907" y="3046"/>
                    <a:pt x="7928" y="3065"/>
                    <a:pt x="7947" y="3081"/>
                  </a:cubicBezTo>
                  <a:cubicBezTo>
                    <a:pt x="7983" y="3112"/>
                    <a:pt x="8019" y="3143"/>
                    <a:pt x="8059" y="3174"/>
                  </a:cubicBezTo>
                  <a:cubicBezTo>
                    <a:pt x="7981" y="3208"/>
                    <a:pt x="7913" y="3221"/>
                    <a:pt x="7851" y="3221"/>
                  </a:cubicBezTo>
                  <a:cubicBezTo>
                    <a:pt x="7725" y="3221"/>
                    <a:pt x="7623" y="3166"/>
                    <a:pt x="7518" y="3108"/>
                  </a:cubicBezTo>
                  <a:cubicBezTo>
                    <a:pt x="7426" y="3059"/>
                    <a:pt x="7326" y="3005"/>
                    <a:pt x="7216" y="3005"/>
                  </a:cubicBezTo>
                  <a:cubicBezTo>
                    <a:pt x="7153" y="3005"/>
                    <a:pt x="7086" y="3024"/>
                    <a:pt x="7016" y="3072"/>
                  </a:cubicBezTo>
                  <a:cubicBezTo>
                    <a:pt x="6894" y="3160"/>
                    <a:pt x="6837" y="3296"/>
                    <a:pt x="6787" y="3417"/>
                  </a:cubicBezTo>
                  <a:cubicBezTo>
                    <a:pt x="6775" y="3448"/>
                    <a:pt x="6763" y="3472"/>
                    <a:pt x="6751" y="3498"/>
                  </a:cubicBezTo>
                  <a:cubicBezTo>
                    <a:pt x="6573" y="3885"/>
                    <a:pt x="6162" y="4136"/>
                    <a:pt x="5746" y="4136"/>
                  </a:cubicBezTo>
                  <a:cubicBezTo>
                    <a:pt x="5700" y="4136"/>
                    <a:pt x="5655" y="4133"/>
                    <a:pt x="5610" y="4127"/>
                  </a:cubicBezTo>
                  <a:cubicBezTo>
                    <a:pt x="5613" y="4125"/>
                    <a:pt x="5613" y="4118"/>
                    <a:pt x="5613" y="4115"/>
                  </a:cubicBezTo>
                  <a:cubicBezTo>
                    <a:pt x="5624" y="4072"/>
                    <a:pt x="5636" y="4032"/>
                    <a:pt x="5653" y="3987"/>
                  </a:cubicBezTo>
                  <a:cubicBezTo>
                    <a:pt x="5667" y="3941"/>
                    <a:pt x="5682" y="3898"/>
                    <a:pt x="5694" y="3853"/>
                  </a:cubicBezTo>
                  <a:lnTo>
                    <a:pt x="5708" y="3806"/>
                  </a:lnTo>
                  <a:cubicBezTo>
                    <a:pt x="5713" y="3803"/>
                    <a:pt x="5713" y="3798"/>
                    <a:pt x="5713" y="3796"/>
                  </a:cubicBezTo>
                  <a:cubicBezTo>
                    <a:pt x="5720" y="3765"/>
                    <a:pt x="5732" y="3737"/>
                    <a:pt x="5741" y="3706"/>
                  </a:cubicBezTo>
                  <a:cubicBezTo>
                    <a:pt x="5777" y="3596"/>
                    <a:pt x="5813" y="3486"/>
                    <a:pt x="5858" y="3379"/>
                  </a:cubicBezTo>
                  <a:cubicBezTo>
                    <a:pt x="5867" y="3348"/>
                    <a:pt x="5882" y="3324"/>
                    <a:pt x="5894" y="3298"/>
                  </a:cubicBezTo>
                  <a:cubicBezTo>
                    <a:pt x="5906" y="3270"/>
                    <a:pt x="5920" y="3239"/>
                    <a:pt x="5932" y="3212"/>
                  </a:cubicBezTo>
                  <a:cubicBezTo>
                    <a:pt x="5944" y="3186"/>
                    <a:pt x="5956" y="3162"/>
                    <a:pt x="5970" y="3139"/>
                  </a:cubicBezTo>
                  <a:cubicBezTo>
                    <a:pt x="5989" y="3108"/>
                    <a:pt x="6006" y="3079"/>
                    <a:pt x="6022" y="3048"/>
                  </a:cubicBezTo>
                  <a:cubicBezTo>
                    <a:pt x="6034" y="3029"/>
                    <a:pt x="6046" y="3010"/>
                    <a:pt x="6058" y="2991"/>
                  </a:cubicBezTo>
                  <a:cubicBezTo>
                    <a:pt x="6065" y="2977"/>
                    <a:pt x="6077" y="2962"/>
                    <a:pt x="6089" y="2948"/>
                  </a:cubicBezTo>
                  <a:cubicBezTo>
                    <a:pt x="6101" y="2929"/>
                    <a:pt x="6118" y="2912"/>
                    <a:pt x="6132" y="2893"/>
                  </a:cubicBezTo>
                  <a:cubicBezTo>
                    <a:pt x="6137" y="2888"/>
                    <a:pt x="6141" y="2881"/>
                    <a:pt x="6146" y="2877"/>
                  </a:cubicBezTo>
                  <a:cubicBezTo>
                    <a:pt x="6160" y="2860"/>
                    <a:pt x="6177" y="2843"/>
                    <a:pt x="6189" y="2829"/>
                  </a:cubicBezTo>
                  <a:lnTo>
                    <a:pt x="6194" y="2822"/>
                  </a:lnTo>
                  <a:lnTo>
                    <a:pt x="6239" y="2779"/>
                  </a:lnTo>
                  <a:cubicBezTo>
                    <a:pt x="6249" y="2769"/>
                    <a:pt x="6256" y="2760"/>
                    <a:pt x="6268" y="2753"/>
                  </a:cubicBezTo>
                  <a:cubicBezTo>
                    <a:pt x="6280" y="2746"/>
                    <a:pt x="6291" y="2734"/>
                    <a:pt x="6303" y="2724"/>
                  </a:cubicBezTo>
                  <a:cubicBezTo>
                    <a:pt x="6322" y="2710"/>
                    <a:pt x="6339" y="2698"/>
                    <a:pt x="6358" y="2686"/>
                  </a:cubicBezTo>
                  <a:cubicBezTo>
                    <a:pt x="6382" y="2669"/>
                    <a:pt x="6406" y="2655"/>
                    <a:pt x="6432" y="2641"/>
                  </a:cubicBezTo>
                  <a:cubicBezTo>
                    <a:pt x="6572" y="2568"/>
                    <a:pt x="6710" y="2537"/>
                    <a:pt x="6846" y="2537"/>
                  </a:cubicBezTo>
                  <a:close/>
                  <a:moveTo>
                    <a:pt x="7217" y="3201"/>
                  </a:moveTo>
                  <a:cubicBezTo>
                    <a:pt x="7270" y="3201"/>
                    <a:pt x="7331" y="3230"/>
                    <a:pt x="7428" y="3282"/>
                  </a:cubicBezTo>
                  <a:cubicBezTo>
                    <a:pt x="7540" y="3342"/>
                    <a:pt x="7677" y="3416"/>
                    <a:pt x="7850" y="3416"/>
                  </a:cubicBezTo>
                  <a:cubicBezTo>
                    <a:pt x="7955" y="3416"/>
                    <a:pt x="8074" y="3389"/>
                    <a:pt x="8209" y="3315"/>
                  </a:cubicBezTo>
                  <a:cubicBezTo>
                    <a:pt x="8481" y="3558"/>
                    <a:pt x="8752" y="3822"/>
                    <a:pt x="8995" y="4084"/>
                  </a:cubicBezTo>
                  <a:cubicBezTo>
                    <a:pt x="9038" y="4130"/>
                    <a:pt x="9076" y="4172"/>
                    <a:pt x="9119" y="4215"/>
                  </a:cubicBezTo>
                  <a:lnTo>
                    <a:pt x="9179" y="4363"/>
                  </a:lnTo>
                  <a:cubicBezTo>
                    <a:pt x="8202" y="4513"/>
                    <a:pt x="7249" y="4758"/>
                    <a:pt x="6322" y="5080"/>
                  </a:cubicBezTo>
                  <a:cubicBezTo>
                    <a:pt x="6094" y="4899"/>
                    <a:pt x="5815" y="4680"/>
                    <a:pt x="5515" y="4463"/>
                  </a:cubicBezTo>
                  <a:cubicBezTo>
                    <a:pt x="5527" y="4413"/>
                    <a:pt x="5539" y="4363"/>
                    <a:pt x="5553" y="4315"/>
                  </a:cubicBezTo>
                  <a:cubicBezTo>
                    <a:pt x="5613" y="4323"/>
                    <a:pt x="5677" y="4330"/>
                    <a:pt x="5736" y="4330"/>
                  </a:cubicBezTo>
                  <a:cubicBezTo>
                    <a:pt x="6227" y="4330"/>
                    <a:pt x="6713" y="4034"/>
                    <a:pt x="6920" y="3582"/>
                  </a:cubicBezTo>
                  <a:cubicBezTo>
                    <a:pt x="6932" y="3553"/>
                    <a:pt x="6947" y="3522"/>
                    <a:pt x="6958" y="3494"/>
                  </a:cubicBezTo>
                  <a:cubicBezTo>
                    <a:pt x="7004" y="3389"/>
                    <a:pt x="7042" y="3286"/>
                    <a:pt x="7123" y="3234"/>
                  </a:cubicBezTo>
                  <a:cubicBezTo>
                    <a:pt x="7155" y="3211"/>
                    <a:pt x="7185" y="3201"/>
                    <a:pt x="7217" y="3201"/>
                  </a:cubicBezTo>
                  <a:close/>
                  <a:moveTo>
                    <a:pt x="3158" y="3405"/>
                  </a:moveTo>
                  <a:cubicBezTo>
                    <a:pt x="3199" y="3405"/>
                    <a:pt x="3247" y="3410"/>
                    <a:pt x="3302" y="3422"/>
                  </a:cubicBezTo>
                  <a:cubicBezTo>
                    <a:pt x="3314" y="3424"/>
                    <a:pt x="3326" y="3424"/>
                    <a:pt x="3335" y="3429"/>
                  </a:cubicBezTo>
                  <a:cubicBezTo>
                    <a:pt x="3392" y="3446"/>
                    <a:pt x="3457" y="3463"/>
                    <a:pt x="3535" y="3489"/>
                  </a:cubicBezTo>
                  <a:cubicBezTo>
                    <a:pt x="3564" y="3501"/>
                    <a:pt x="3597" y="3513"/>
                    <a:pt x="3631" y="3529"/>
                  </a:cubicBezTo>
                  <a:cubicBezTo>
                    <a:pt x="3645" y="3534"/>
                    <a:pt x="3659" y="3541"/>
                    <a:pt x="3678" y="3548"/>
                  </a:cubicBezTo>
                  <a:cubicBezTo>
                    <a:pt x="3721" y="3570"/>
                    <a:pt x="3774" y="3591"/>
                    <a:pt x="3824" y="3615"/>
                  </a:cubicBezTo>
                  <a:cubicBezTo>
                    <a:pt x="3833" y="3617"/>
                    <a:pt x="3845" y="3625"/>
                    <a:pt x="3852" y="3629"/>
                  </a:cubicBezTo>
                  <a:cubicBezTo>
                    <a:pt x="3895" y="3651"/>
                    <a:pt x="3940" y="3675"/>
                    <a:pt x="3990" y="3698"/>
                  </a:cubicBezTo>
                  <a:cubicBezTo>
                    <a:pt x="4028" y="3720"/>
                    <a:pt x="4067" y="3739"/>
                    <a:pt x="4112" y="3763"/>
                  </a:cubicBezTo>
                  <a:cubicBezTo>
                    <a:pt x="4226" y="3827"/>
                    <a:pt x="4348" y="3901"/>
                    <a:pt x="4481" y="3984"/>
                  </a:cubicBezTo>
                  <a:cubicBezTo>
                    <a:pt x="4505" y="3999"/>
                    <a:pt x="4531" y="4018"/>
                    <a:pt x="4555" y="4032"/>
                  </a:cubicBezTo>
                  <a:cubicBezTo>
                    <a:pt x="4583" y="4046"/>
                    <a:pt x="4607" y="4065"/>
                    <a:pt x="4634" y="4082"/>
                  </a:cubicBezTo>
                  <a:cubicBezTo>
                    <a:pt x="4576" y="4256"/>
                    <a:pt x="4481" y="4404"/>
                    <a:pt x="4350" y="4511"/>
                  </a:cubicBezTo>
                  <a:cubicBezTo>
                    <a:pt x="4194" y="4639"/>
                    <a:pt x="4002" y="4711"/>
                    <a:pt x="3820" y="4711"/>
                  </a:cubicBezTo>
                  <a:cubicBezTo>
                    <a:pt x="3766" y="4711"/>
                    <a:pt x="3713" y="4705"/>
                    <a:pt x="3662" y="4692"/>
                  </a:cubicBezTo>
                  <a:cubicBezTo>
                    <a:pt x="3626" y="4685"/>
                    <a:pt x="3590" y="4673"/>
                    <a:pt x="3552" y="4663"/>
                  </a:cubicBezTo>
                  <a:cubicBezTo>
                    <a:pt x="3452" y="4632"/>
                    <a:pt x="3347" y="4604"/>
                    <a:pt x="3235" y="4596"/>
                  </a:cubicBezTo>
                  <a:cubicBezTo>
                    <a:pt x="3230" y="4596"/>
                    <a:pt x="3224" y="4596"/>
                    <a:pt x="3219" y="4596"/>
                  </a:cubicBezTo>
                  <a:cubicBezTo>
                    <a:pt x="2939" y="4596"/>
                    <a:pt x="2848" y="4776"/>
                    <a:pt x="2775" y="4925"/>
                  </a:cubicBezTo>
                  <a:cubicBezTo>
                    <a:pt x="2742" y="4990"/>
                    <a:pt x="2714" y="5054"/>
                    <a:pt x="2668" y="5097"/>
                  </a:cubicBezTo>
                  <a:cubicBezTo>
                    <a:pt x="2574" y="5200"/>
                    <a:pt x="2457" y="5240"/>
                    <a:pt x="2346" y="5240"/>
                  </a:cubicBezTo>
                  <a:cubicBezTo>
                    <a:pt x="2286" y="5240"/>
                    <a:pt x="2227" y="5228"/>
                    <a:pt x="2175" y="5209"/>
                  </a:cubicBezTo>
                  <a:cubicBezTo>
                    <a:pt x="2175" y="5178"/>
                    <a:pt x="2178" y="5151"/>
                    <a:pt x="2182" y="5125"/>
                  </a:cubicBezTo>
                  <a:cubicBezTo>
                    <a:pt x="2187" y="5097"/>
                    <a:pt x="2192" y="5071"/>
                    <a:pt x="2194" y="5044"/>
                  </a:cubicBezTo>
                  <a:cubicBezTo>
                    <a:pt x="2223" y="4894"/>
                    <a:pt x="2249" y="4749"/>
                    <a:pt x="2285" y="4608"/>
                  </a:cubicBezTo>
                  <a:cubicBezTo>
                    <a:pt x="2285" y="4606"/>
                    <a:pt x="2287" y="4604"/>
                    <a:pt x="2287" y="4601"/>
                  </a:cubicBezTo>
                  <a:cubicBezTo>
                    <a:pt x="2313" y="4487"/>
                    <a:pt x="2344" y="4380"/>
                    <a:pt x="2378" y="4275"/>
                  </a:cubicBezTo>
                  <a:cubicBezTo>
                    <a:pt x="2432" y="4091"/>
                    <a:pt x="2654" y="3477"/>
                    <a:pt x="3095" y="3410"/>
                  </a:cubicBezTo>
                  <a:cubicBezTo>
                    <a:pt x="3113" y="3407"/>
                    <a:pt x="3135" y="3405"/>
                    <a:pt x="3158" y="3405"/>
                  </a:cubicBezTo>
                  <a:close/>
                  <a:moveTo>
                    <a:pt x="7685" y="792"/>
                  </a:moveTo>
                  <a:cubicBezTo>
                    <a:pt x="7716" y="792"/>
                    <a:pt x="7742" y="809"/>
                    <a:pt x="7754" y="840"/>
                  </a:cubicBezTo>
                  <a:lnTo>
                    <a:pt x="8924" y="3734"/>
                  </a:lnTo>
                  <a:cubicBezTo>
                    <a:pt x="8719" y="3524"/>
                    <a:pt x="8502" y="3317"/>
                    <a:pt x="8288" y="3127"/>
                  </a:cubicBezTo>
                  <a:cubicBezTo>
                    <a:pt x="8216" y="3065"/>
                    <a:pt x="8145" y="3000"/>
                    <a:pt x="8076" y="2941"/>
                  </a:cubicBezTo>
                  <a:cubicBezTo>
                    <a:pt x="8030" y="2903"/>
                    <a:pt x="7988" y="2867"/>
                    <a:pt x="7940" y="2829"/>
                  </a:cubicBezTo>
                  <a:cubicBezTo>
                    <a:pt x="7904" y="2798"/>
                    <a:pt x="7864" y="2772"/>
                    <a:pt x="7826" y="2746"/>
                  </a:cubicBezTo>
                  <a:cubicBezTo>
                    <a:pt x="7761" y="2696"/>
                    <a:pt x="7690" y="2648"/>
                    <a:pt x="7621" y="2605"/>
                  </a:cubicBezTo>
                  <a:cubicBezTo>
                    <a:pt x="7504" y="2534"/>
                    <a:pt x="7387" y="2474"/>
                    <a:pt x="7266" y="2429"/>
                  </a:cubicBezTo>
                  <a:cubicBezTo>
                    <a:pt x="7249" y="2422"/>
                    <a:pt x="7228" y="2414"/>
                    <a:pt x="7209" y="2410"/>
                  </a:cubicBezTo>
                  <a:cubicBezTo>
                    <a:pt x="7173" y="2398"/>
                    <a:pt x="7135" y="2386"/>
                    <a:pt x="7097" y="2379"/>
                  </a:cubicBezTo>
                  <a:cubicBezTo>
                    <a:pt x="7075" y="2376"/>
                    <a:pt x="7059" y="2369"/>
                    <a:pt x="7037" y="2367"/>
                  </a:cubicBezTo>
                  <a:cubicBezTo>
                    <a:pt x="7028" y="2364"/>
                    <a:pt x="7018" y="2364"/>
                    <a:pt x="7013" y="2364"/>
                  </a:cubicBezTo>
                  <a:lnTo>
                    <a:pt x="6932" y="2355"/>
                  </a:lnTo>
                  <a:cubicBezTo>
                    <a:pt x="6908" y="2353"/>
                    <a:pt x="6884" y="2352"/>
                    <a:pt x="6860" y="2352"/>
                  </a:cubicBezTo>
                  <a:cubicBezTo>
                    <a:pt x="6752" y="2352"/>
                    <a:pt x="6640" y="2370"/>
                    <a:pt x="6525" y="2405"/>
                  </a:cubicBezTo>
                  <a:cubicBezTo>
                    <a:pt x="6506" y="2412"/>
                    <a:pt x="6492" y="2417"/>
                    <a:pt x="6477" y="2424"/>
                  </a:cubicBezTo>
                  <a:cubicBezTo>
                    <a:pt x="6432" y="2441"/>
                    <a:pt x="6392" y="2460"/>
                    <a:pt x="6346" y="2483"/>
                  </a:cubicBezTo>
                  <a:cubicBezTo>
                    <a:pt x="6315" y="2498"/>
                    <a:pt x="6287" y="2514"/>
                    <a:pt x="6261" y="2534"/>
                  </a:cubicBezTo>
                  <a:cubicBezTo>
                    <a:pt x="6232" y="2550"/>
                    <a:pt x="6206" y="2569"/>
                    <a:pt x="6182" y="2588"/>
                  </a:cubicBezTo>
                  <a:cubicBezTo>
                    <a:pt x="6177" y="2591"/>
                    <a:pt x="6172" y="2593"/>
                    <a:pt x="6170" y="2595"/>
                  </a:cubicBezTo>
                  <a:cubicBezTo>
                    <a:pt x="6146" y="2612"/>
                    <a:pt x="6130" y="2631"/>
                    <a:pt x="6108" y="2650"/>
                  </a:cubicBezTo>
                  <a:lnTo>
                    <a:pt x="6096" y="2662"/>
                  </a:lnTo>
                  <a:cubicBezTo>
                    <a:pt x="6075" y="2679"/>
                    <a:pt x="6058" y="2700"/>
                    <a:pt x="6039" y="2722"/>
                  </a:cubicBezTo>
                  <a:cubicBezTo>
                    <a:pt x="6022" y="2738"/>
                    <a:pt x="6003" y="2760"/>
                    <a:pt x="5989" y="2781"/>
                  </a:cubicBezTo>
                  <a:cubicBezTo>
                    <a:pt x="5975" y="2798"/>
                    <a:pt x="5958" y="2817"/>
                    <a:pt x="5944" y="2838"/>
                  </a:cubicBezTo>
                  <a:cubicBezTo>
                    <a:pt x="5939" y="2843"/>
                    <a:pt x="5934" y="2850"/>
                    <a:pt x="5929" y="2855"/>
                  </a:cubicBezTo>
                  <a:cubicBezTo>
                    <a:pt x="5915" y="2874"/>
                    <a:pt x="5903" y="2891"/>
                    <a:pt x="5891" y="2912"/>
                  </a:cubicBezTo>
                  <a:cubicBezTo>
                    <a:pt x="5867" y="2948"/>
                    <a:pt x="5844" y="2984"/>
                    <a:pt x="5825" y="3022"/>
                  </a:cubicBezTo>
                  <a:cubicBezTo>
                    <a:pt x="5810" y="3053"/>
                    <a:pt x="5791" y="3081"/>
                    <a:pt x="5777" y="3108"/>
                  </a:cubicBezTo>
                  <a:cubicBezTo>
                    <a:pt x="5763" y="3139"/>
                    <a:pt x="5748" y="3167"/>
                    <a:pt x="5732" y="3201"/>
                  </a:cubicBezTo>
                  <a:cubicBezTo>
                    <a:pt x="5717" y="3231"/>
                    <a:pt x="5705" y="3260"/>
                    <a:pt x="5694" y="3293"/>
                  </a:cubicBezTo>
                  <a:cubicBezTo>
                    <a:pt x="5667" y="3355"/>
                    <a:pt x="5644" y="3417"/>
                    <a:pt x="5622" y="3477"/>
                  </a:cubicBezTo>
                  <a:cubicBezTo>
                    <a:pt x="5610" y="3508"/>
                    <a:pt x="5598" y="3536"/>
                    <a:pt x="5589" y="3570"/>
                  </a:cubicBezTo>
                  <a:cubicBezTo>
                    <a:pt x="5586" y="3572"/>
                    <a:pt x="5586" y="3579"/>
                    <a:pt x="5584" y="3584"/>
                  </a:cubicBezTo>
                  <a:cubicBezTo>
                    <a:pt x="5563" y="3644"/>
                    <a:pt x="5546" y="3703"/>
                    <a:pt x="5527" y="3758"/>
                  </a:cubicBezTo>
                  <a:lnTo>
                    <a:pt x="5513" y="3806"/>
                  </a:lnTo>
                  <a:cubicBezTo>
                    <a:pt x="5470" y="3927"/>
                    <a:pt x="5434" y="4056"/>
                    <a:pt x="5398" y="4182"/>
                  </a:cubicBezTo>
                  <a:cubicBezTo>
                    <a:pt x="5384" y="4237"/>
                    <a:pt x="5370" y="4294"/>
                    <a:pt x="5355" y="4346"/>
                  </a:cubicBezTo>
                  <a:cubicBezTo>
                    <a:pt x="5172" y="4215"/>
                    <a:pt x="4986" y="4084"/>
                    <a:pt x="4798" y="3963"/>
                  </a:cubicBezTo>
                  <a:cubicBezTo>
                    <a:pt x="4040" y="3465"/>
                    <a:pt x="3503" y="3217"/>
                    <a:pt x="3166" y="3217"/>
                  </a:cubicBezTo>
                  <a:cubicBezTo>
                    <a:pt x="3132" y="3217"/>
                    <a:pt x="3101" y="3219"/>
                    <a:pt x="3071" y="3224"/>
                  </a:cubicBezTo>
                  <a:cubicBezTo>
                    <a:pt x="2521" y="3308"/>
                    <a:pt x="2263" y="4008"/>
                    <a:pt x="2199" y="4218"/>
                  </a:cubicBezTo>
                  <a:cubicBezTo>
                    <a:pt x="2187" y="4261"/>
                    <a:pt x="2175" y="4296"/>
                    <a:pt x="2163" y="4342"/>
                  </a:cubicBezTo>
                  <a:cubicBezTo>
                    <a:pt x="2128" y="4463"/>
                    <a:pt x="2097" y="4587"/>
                    <a:pt x="2070" y="4716"/>
                  </a:cubicBezTo>
                  <a:cubicBezTo>
                    <a:pt x="2068" y="4723"/>
                    <a:pt x="2068" y="4727"/>
                    <a:pt x="2068" y="4735"/>
                  </a:cubicBezTo>
                  <a:cubicBezTo>
                    <a:pt x="2058" y="4766"/>
                    <a:pt x="2051" y="4799"/>
                    <a:pt x="2047" y="4835"/>
                  </a:cubicBezTo>
                  <a:cubicBezTo>
                    <a:pt x="2032" y="4906"/>
                    <a:pt x="2020" y="4980"/>
                    <a:pt x="2008" y="5056"/>
                  </a:cubicBezTo>
                  <a:cubicBezTo>
                    <a:pt x="1996" y="5121"/>
                    <a:pt x="1987" y="5190"/>
                    <a:pt x="1977" y="5254"/>
                  </a:cubicBezTo>
                  <a:cubicBezTo>
                    <a:pt x="1977" y="5259"/>
                    <a:pt x="1975" y="5263"/>
                    <a:pt x="1975" y="5266"/>
                  </a:cubicBezTo>
                  <a:cubicBezTo>
                    <a:pt x="1927" y="5606"/>
                    <a:pt x="1904" y="5966"/>
                    <a:pt x="1901" y="6357"/>
                  </a:cubicBezTo>
                  <a:lnTo>
                    <a:pt x="808" y="3656"/>
                  </a:lnTo>
                  <a:cubicBezTo>
                    <a:pt x="794" y="3617"/>
                    <a:pt x="810" y="3575"/>
                    <a:pt x="848" y="3558"/>
                  </a:cubicBezTo>
                  <a:lnTo>
                    <a:pt x="1908" y="3129"/>
                  </a:lnTo>
                  <a:cubicBezTo>
                    <a:pt x="1908" y="3148"/>
                    <a:pt x="1925" y="3167"/>
                    <a:pt x="1944" y="3189"/>
                  </a:cubicBezTo>
                  <a:cubicBezTo>
                    <a:pt x="1973" y="3212"/>
                    <a:pt x="2004" y="3227"/>
                    <a:pt x="2044" y="3227"/>
                  </a:cubicBezTo>
                  <a:cubicBezTo>
                    <a:pt x="2061" y="3227"/>
                    <a:pt x="2080" y="3224"/>
                    <a:pt x="2097" y="3215"/>
                  </a:cubicBezTo>
                  <a:lnTo>
                    <a:pt x="6525" y="1423"/>
                  </a:lnTo>
                  <a:cubicBezTo>
                    <a:pt x="6575" y="1402"/>
                    <a:pt x="6608" y="1354"/>
                    <a:pt x="6611" y="1297"/>
                  </a:cubicBezTo>
                  <a:cubicBezTo>
                    <a:pt x="6613" y="1271"/>
                    <a:pt x="6608" y="1247"/>
                    <a:pt x="6596" y="1226"/>
                  </a:cubicBezTo>
                  <a:lnTo>
                    <a:pt x="7656" y="797"/>
                  </a:lnTo>
                  <a:cubicBezTo>
                    <a:pt x="7666" y="795"/>
                    <a:pt x="7673" y="792"/>
                    <a:pt x="7685" y="792"/>
                  </a:cubicBezTo>
                  <a:close/>
                  <a:moveTo>
                    <a:pt x="4793" y="4187"/>
                  </a:moveTo>
                  <a:cubicBezTo>
                    <a:pt x="4967" y="4301"/>
                    <a:pt x="5136" y="4420"/>
                    <a:pt x="5303" y="4544"/>
                  </a:cubicBezTo>
                  <a:cubicBezTo>
                    <a:pt x="5360" y="4585"/>
                    <a:pt x="5417" y="4623"/>
                    <a:pt x="5470" y="4666"/>
                  </a:cubicBezTo>
                  <a:cubicBezTo>
                    <a:pt x="5705" y="4837"/>
                    <a:pt x="5922" y="5009"/>
                    <a:pt x="6113" y="5159"/>
                  </a:cubicBezTo>
                  <a:cubicBezTo>
                    <a:pt x="5982" y="5206"/>
                    <a:pt x="5851" y="5259"/>
                    <a:pt x="5717" y="5309"/>
                  </a:cubicBezTo>
                  <a:cubicBezTo>
                    <a:pt x="5579" y="5361"/>
                    <a:pt x="5443" y="5418"/>
                    <a:pt x="5303" y="5475"/>
                  </a:cubicBezTo>
                  <a:cubicBezTo>
                    <a:pt x="5243" y="5502"/>
                    <a:pt x="5181" y="5525"/>
                    <a:pt x="5124" y="5552"/>
                  </a:cubicBezTo>
                  <a:cubicBezTo>
                    <a:pt x="4112" y="5997"/>
                    <a:pt x="3142" y="6547"/>
                    <a:pt x="2232" y="7188"/>
                  </a:cubicBezTo>
                  <a:lnTo>
                    <a:pt x="2087" y="6824"/>
                  </a:lnTo>
                  <a:cubicBezTo>
                    <a:pt x="2075" y="6300"/>
                    <a:pt x="2094" y="5833"/>
                    <a:pt x="2147" y="5399"/>
                  </a:cubicBezTo>
                  <a:cubicBezTo>
                    <a:pt x="2213" y="5418"/>
                    <a:pt x="2278" y="5430"/>
                    <a:pt x="2344" y="5430"/>
                  </a:cubicBezTo>
                  <a:cubicBezTo>
                    <a:pt x="2513" y="5430"/>
                    <a:pt x="2683" y="5359"/>
                    <a:pt x="2806" y="5225"/>
                  </a:cubicBezTo>
                  <a:cubicBezTo>
                    <a:pt x="2868" y="5161"/>
                    <a:pt x="2909" y="5075"/>
                    <a:pt x="2942" y="5009"/>
                  </a:cubicBezTo>
                  <a:cubicBezTo>
                    <a:pt x="3015" y="4860"/>
                    <a:pt x="3060" y="4784"/>
                    <a:pt x="3203" y="4784"/>
                  </a:cubicBezTo>
                  <a:cubicBezTo>
                    <a:pt x="3210" y="4784"/>
                    <a:pt x="3216" y="4784"/>
                    <a:pt x="3223" y="4785"/>
                  </a:cubicBezTo>
                  <a:cubicBezTo>
                    <a:pt x="3311" y="4787"/>
                    <a:pt x="3402" y="4813"/>
                    <a:pt x="3495" y="4842"/>
                  </a:cubicBezTo>
                  <a:cubicBezTo>
                    <a:pt x="3535" y="4854"/>
                    <a:pt x="3573" y="4866"/>
                    <a:pt x="3612" y="4873"/>
                  </a:cubicBezTo>
                  <a:cubicBezTo>
                    <a:pt x="3679" y="4890"/>
                    <a:pt x="3748" y="4898"/>
                    <a:pt x="3818" y="4898"/>
                  </a:cubicBezTo>
                  <a:cubicBezTo>
                    <a:pt x="4043" y="4898"/>
                    <a:pt x="4276" y="4812"/>
                    <a:pt x="4467" y="4654"/>
                  </a:cubicBezTo>
                  <a:cubicBezTo>
                    <a:pt x="4612" y="4532"/>
                    <a:pt x="4726" y="4370"/>
                    <a:pt x="4793" y="4187"/>
                  </a:cubicBezTo>
                  <a:close/>
                  <a:moveTo>
                    <a:pt x="9424" y="4999"/>
                  </a:moveTo>
                  <a:lnTo>
                    <a:pt x="9762" y="5809"/>
                  </a:lnTo>
                  <a:cubicBezTo>
                    <a:pt x="9777" y="5845"/>
                    <a:pt x="9757" y="5890"/>
                    <a:pt x="9719" y="5907"/>
                  </a:cubicBezTo>
                  <a:lnTo>
                    <a:pt x="3659" y="8360"/>
                  </a:lnTo>
                  <a:cubicBezTo>
                    <a:pt x="3714" y="7955"/>
                    <a:pt x="4050" y="7581"/>
                    <a:pt x="4553" y="7379"/>
                  </a:cubicBezTo>
                  <a:cubicBezTo>
                    <a:pt x="4622" y="7348"/>
                    <a:pt x="4705" y="7329"/>
                    <a:pt x="4791" y="7307"/>
                  </a:cubicBezTo>
                  <a:cubicBezTo>
                    <a:pt x="5022" y="7245"/>
                    <a:pt x="5279" y="7176"/>
                    <a:pt x="5415" y="6967"/>
                  </a:cubicBezTo>
                  <a:cubicBezTo>
                    <a:pt x="5474" y="6871"/>
                    <a:pt x="5522" y="6776"/>
                    <a:pt x="5565" y="6686"/>
                  </a:cubicBezTo>
                  <a:cubicBezTo>
                    <a:pt x="5629" y="6555"/>
                    <a:pt x="5689" y="6428"/>
                    <a:pt x="5786" y="6312"/>
                  </a:cubicBezTo>
                  <a:cubicBezTo>
                    <a:pt x="6160" y="5869"/>
                    <a:pt x="6685" y="5657"/>
                    <a:pt x="7147" y="5509"/>
                  </a:cubicBezTo>
                  <a:cubicBezTo>
                    <a:pt x="7344" y="5447"/>
                    <a:pt x="7547" y="5390"/>
                    <a:pt x="7742" y="5335"/>
                  </a:cubicBezTo>
                  <a:cubicBezTo>
                    <a:pt x="8297" y="5180"/>
                    <a:pt x="8862" y="5068"/>
                    <a:pt x="9424" y="4999"/>
                  </a:cubicBezTo>
                  <a:close/>
                  <a:moveTo>
                    <a:pt x="9243" y="4532"/>
                  </a:moveTo>
                  <a:lnTo>
                    <a:pt x="9245" y="4537"/>
                  </a:lnTo>
                  <a:lnTo>
                    <a:pt x="9353" y="4799"/>
                  </a:lnTo>
                  <a:cubicBezTo>
                    <a:pt x="8800" y="4878"/>
                    <a:pt x="8240" y="4990"/>
                    <a:pt x="7695" y="5142"/>
                  </a:cubicBezTo>
                  <a:cubicBezTo>
                    <a:pt x="7494" y="5197"/>
                    <a:pt x="7292" y="5256"/>
                    <a:pt x="7090" y="5318"/>
                  </a:cubicBezTo>
                  <a:cubicBezTo>
                    <a:pt x="6632" y="5466"/>
                    <a:pt x="6051" y="5697"/>
                    <a:pt x="5641" y="6181"/>
                  </a:cubicBezTo>
                  <a:cubicBezTo>
                    <a:pt x="5527" y="6319"/>
                    <a:pt x="5458" y="6459"/>
                    <a:pt x="5393" y="6595"/>
                  </a:cubicBezTo>
                  <a:cubicBezTo>
                    <a:pt x="5348" y="6688"/>
                    <a:pt x="5310" y="6774"/>
                    <a:pt x="5253" y="6857"/>
                  </a:cubicBezTo>
                  <a:cubicBezTo>
                    <a:pt x="5158" y="7007"/>
                    <a:pt x="4946" y="7062"/>
                    <a:pt x="4741" y="7117"/>
                  </a:cubicBezTo>
                  <a:cubicBezTo>
                    <a:pt x="4648" y="7143"/>
                    <a:pt x="4562" y="7164"/>
                    <a:pt x="4486" y="7198"/>
                  </a:cubicBezTo>
                  <a:cubicBezTo>
                    <a:pt x="3874" y="7441"/>
                    <a:pt x="3481" y="7920"/>
                    <a:pt x="3466" y="8432"/>
                  </a:cubicBezTo>
                  <a:lnTo>
                    <a:pt x="2914" y="8656"/>
                  </a:lnTo>
                  <a:cubicBezTo>
                    <a:pt x="2904" y="8660"/>
                    <a:pt x="2895" y="8662"/>
                    <a:pt x="2886" y="8662"/>
                  </a:cubicBezTo>
                  <a:cubicBezTo>
                    <a:pt x="2880" y="8662"/>
                    <a:pt x="2874" y="8661"/>
                    <a:pt x="2868" y="8658"/>
                  </a:cubicBezTo>
                  <a:cubicBezTo>
                    <a:pt x="2845" y="8653"/>
                    <a:pt x="2823" y="8634"/>
                    <a:pt x="2814" y="8615"/>
                  </a:cubicBezTo>
                  <a:lnTo>
                    <a:pt x="2382" y="7550"/>
                  </a:lnTo>
                  <a:lnTo>
                    <a:pt x="2311" y="7376"/>
                  </a:lnTo>
                  <a:lnTo>
                    <a:pt x="2301" y="7357"/>
                  </a:lnTo>
                  <a:cubicBezTo>
                    <a:pt x="3264" y="6678"/>
                    <a:pt x="4295" y="6102"/>
                    <a:pt x="5374" y="5642"/>
                  </a:cubicBezTo>
                  <a:cubicBezTo>
                    <a:pt x="5503" y="5590"/>
                    <a:pt x="5632" y="5533"/>
                    <a:pt x="5765" y="5483"/>
                  </a:cubicBezTo>
                  <a:cubicBezTo>
                    <a:pt x="5939" y="5414"/>
                    <a:pt x="6110" y="5347"/>
                    <a:pt x="6284" y="5287"/>
                  </a:cubicBezTo>
                  <a:cubicBezTo>
                    <a:pt x="6351" y="5261"/>
                    <a:pt x="6423" y="5237"/>
                    <a:pt x="6494" y="5216"/>
                  </a:cubicBezTo>
                  <a:cubicBezTo>
                    <a:pt x="7387" y="4911"/>
                    <a:pt x="8309" y="4685"/>
                    <a:pt x="9243" y="4532"/>
                  </a:cubicBezTo>
                  <a:close/>
                  <a:moveTo>
                    <a:pt x="7942" y="182"/>
                  </a:moveTo>
                  <a:cubicBezTo>
                    <a:pt x="7954" y="182"/>
                    <a:pt x="7964" y="185"/>
                    <a:pt x="7971" y="187"/>
                  </a:cubicBezTo>
                  <a:cubicBezTo>
                    <a:pt x="7990" y="197"/>
                    <a:pt x="8004" y="211"/>
                    <a:pt x="8011" y="230"/>
                  </a:cubicBezTo>
                  <a:lnTo>
                    <a:pt x="10370" y="6054"/>
                  </a:lnTo>
                  <a:cubicBezTo>
                    <a:pt x="10382" y="6102"/>
                    <a:pt x="10360" y="6142"/>
                    <a:pt x="10324" y="6162"/>
                  </a:cubicBezTo>
                  <a:lnTo>
                    <a:pt x="2656" y="9263"/>
                  </a:lnTo>
                  <a:cubicBezTo>
                    <a:pt x="2647" y="9267"/>
                    <a:pt x="2638" y="9268"/>
                    <a:pt x="2629" y="9268"/>
                  </a:cubicBezTo>
                  <a:cubicBezTo>
                    <a:pt x="2599" y="9268"/>
                    <a:pt x="2571" y="9252"/>
                    <a:pt x="2559" y="9223"/>
                  </a:cubicBezTo>
                  <a:lnTo>
                    <a:pt x="200" y="3393"/>
                  </a:lnTo>
                  <a:cubicBezTo>
                    <a:pt x="191" y="3377"/>
                    <a:pt x="191" y="3355"/>
                    <a:pt x="200" y="3339"/>
                  </a:cubicBezTo>
                  <a:cubicBezTo>
                    <a:pt x="210" y="3320"/>
                    <a:pt x="224" y="3305"/>
                    <a:pt x="241" y="3298"/>
                  </a:cubicBezTo>
                  <a:lnTo>
                    <a:pt x="1906" y="2626"/>
                  </a:lnTo>
                  <a:lnTo>
                    <a:pt x="2016" y="2686"/>
                  </a:lnTo>
                  <a:lnTo>
                    <a:pt x="1951" y="2903"/>
                  </a:lnTo>
                  <a:lnTo>
                    <a:pt x="777" y="3379"/>
                  </a:lnTo>
                  <a:cubicBezTo>
                    <a:pt x="643" y="3434"/>
                    <a:pt x="579" y="3589"/>
                    <a:pt x="632" y="3722"/>
                  </a:cubicBezTo>
                  <a:lnTo>
                    <a:pt x="1908" y="6876"/>
                  </a:lnTo>
                  <a:cubicBezTo>
                    <a:pt x="1908" y="6879"/>
                    <a:pt x="1908" y="6879"/>
                    <a:pt x="1913" y="6881"/>
                  </a:cubicBezTo>
                  <a:lnTo>
                    <a:pt x="2108" y="7365"/>
                  </a:lnTo>
                  <a:cubicBezTo>
                    <a:pt x="2108" y="7367"/>
                    <a:pt x="2108" y="7367"/>
                    <a:pt x="2111" y="7369"/>
                  </a:cubicBezTo>
                  <a:lnTo>
                    <a:pt x="2647" y="8691"/>
                  </a:lnTo>
                  <a:cubicBezTo>
                    <a:pt x="2680" y="8768"/>
                    <a:pt x="2749" y="8832"/>
                    <a:pt x="2835" y="8849"/>
                  </a:cubicBezTo>
                  <a:cubicBezTo>
                    <a:pt x="2854" y="8853"/>
                    <a:pt x="2871" y="8856"/>
                    <a:pt x="2890" y="8856"/>
                  </a:cubicBezTo>
                  <a:cubicBezTo>
                    <a:pt x="2926" y="8856"/>
                    <a:pt x="2956" y="8846"/>
                    <a:pt x="2990" y="8834"/>
                  </a:cubicBezTo>
                  <a:lnTo>
                    <a:pt x="3585" y="8591"/>
                  </a:lnTo>
                  <a:cubicBezTo>
                    <a:pt x="3593" y="8587"/>
                    <a:pt x="3597" y="8587"/>
                    <a:pt x="3604" y="8584"/>
                  </a:cubicBezTo>
                  <a:lnTo>
                    <a:pt x="9800" y="6073"/>
                  </a:lnTo>
                  <a:cubicBezTo>
                    <a:pt x="9934" y="6021"/>
                    <a:pt x="10000" y="5866"/>
                    <a:pt x="9946" y="5733"/>
                  </a:cubicBezTo>
                  <a:lnTo>
                    <a:pt x="9586" y="4844"/>
                  </a:lnTo>
                  <a:lnTo>
                    <a:pt x="9405" y="4394"/>
                  </a:lnTo>
                  <a:lnTo>
                    <a:pt x="9400" y="4392"/>
                  </a:lnTo>
                  <a:lnTo>
                    <a:pt x="9400" y="4389"/>
                  </a:lnTo>
                  <a:lnTo>
                    <a:pt x="9291" y="4120"/>
                  </a:lnTo>
                  <a:lnTo>
                    <a:pt x="7930" y="759"/>
                  </a:lnTo>
                  <a:cubicBezTo>
                    <a:pt x="7889" y="657"/>
                    <a:pt x="7789" y="594"/>
                    <a:pt x="7685" y="594"/>
                  </a:cubicBezTo>
                  <a:cubicBezTo>
                    <a:pt x="7652" y="594"/>
                    <a:pt x="7619" y="600"/>
                    <a:pt x="7587" y="614"/>
                  </a:cubicBezTo>
                  <a:lnTo>
                    <a:pt x="6415" y="1090"/>
                  </a:lnTo>
                  <a:lnTo>
                    <a:pt x="6215" y="980"/>
                  </a:lnTo>
                  <a:lnTo>
                    <a:pt x="6251" y="861"/>
                  </a:lnTo>
                  <a:lnTo>
                    <a:pt x="7911" y="187"/>
                  </a:lnTo>
                  <a:cubicBezTo>
                    <a:pt x="7921" y="185"/>
                    <a:pt x="7930" y="182"/>
                    <a:pt x="7942" y="182"/>
                  </a:cubicBezTo>
                  <a:close/>
                  <a:moveTo>
                    <a:pt x="7933" y="0"/>
                  </a:moveTo>
                  <a:cubicBezTo>
                    <a:pt x="7900" y="0"/>
                    <a:pt x="7867" y="6"/>
                    <a:pt x="7835" y="18"/>
                  </a:cubicBezTo>
                  <a:lnTo>
                    <a:pt x="6315" y="635"/>
                  </a:lnTo>
                  <a:lnTo>
                    <a:pt x="6320" y="630"/>
                  </a:lnTo>
                  <a:cubicBezTo>
                    <a:pt x="6334" y="578"/>
                    <a:pt x="6322" y="521"/>
                    <a:pt x="6280" y="485"/>
                  </a:cubicBezTo>
                  <a:cubicBezTo>
                    <a:pt x="6253" y="461"/>
                    <a:pt x="6219" y="448"/>
                    <a:pt x="6184" y="448"/>
                  </a:cubicBezTo>
                  <a:cubicBezTo>
                    <a:pt x="6166" y="448"/>
                    <a:pt x="6149" y="451"/>
                    <a:pt x="6132" y="459"/>
                  </a:cubicBezTo>
                  <a:lnTo>
                    <a:pt x="1703" y="2250"/>
                  </a:lnTo>
                  <a:cubicBezTo>
                    <a:pt x="1653" y="2271"/>
                    <a:pt x="1620" y="2319"/>
                    <a:pt x="1618" y="2376"/>
                  </a:cubicBezTo>
                  <a:cubicBezTo>
                    <a:pt x="1615" y="2429"/>
                    <a:pt x="1644" y="2483"/>
                    <a:pt x="1689" y="2507"/>
                  </a:cubicBezTo>
                  <a:lnTo>
                    <a:pt x="1692" y="2510"/>
                  </a:lnTo>
                  <a:lnTo>
                    <a:pt x="172" y="3127"/>
                  </a:lnTo>
                  <a:cubicBezTo>
                    <a:pt x="107" y="3153"/>
                    <a:pt x="57" y="3203"/>
                    <a:pt x="29" y="3270"/>
                  </a:cubicBezTo>
                  <a:cubicBezTo>
                    <a:pt x="3" y="3334"/>
                    <a:pt x="0" y="3405"/>
                    <a:pt x="26" y="3472"/>
                  </a:cubicBezTo>
                  <a:lnTo>
                    <a:pt x="2385" y="9299"/>
                  </a:lnTo>
                  <a:cubicBezTo>
                    <a:pt x="2428" y="9404"/>
                    <a:pt x="2525" y="9463"/>
                    <a:pt x="2630" y="9463"/>
                  </a:cubicBezTo>
                  <a:cubicBezTo>
                    <a:pt x="2661" y="9463"/>
                    <a:pt x="2694" y="9456"/>
                    <a:pt x="2728" y="9442"/>
                  </a:cubicBezTo>
                  <a:lnTo>
                    <a:pt x="10391" y="6340"/>
                  </a:lnTo>
                  <a:cubicBezTo>
                    <a:pt x="10527" y="6281"/>
                    <a:pt x="10596" y="6126"/>
                    <a:pt x="10539" y="5990"/>
                  </a:cubicBezTo>
                  <a:lnTo>
                    <a:pt x="8181" y="163"/>
                  </a:lnTo>
                  <a:cubicBezTo>
                    <a:pt x="8154" y="99"/>
                    <a:pt x="8102" y="47"/>
                    <a:pt x="8038" y="20"/>
                  </a:cubicBezTo>
                  <a:cubicBezTo>
                    <a:pt x="8003" y="7"/>
                    <a:pt x="7968" y="0"/>
                    <a:pt x="7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3558937" y="2592728"/>
              <a:ext cx="51938" cy="48709"/>
            </a:xfrm>
            <a:custGeom>
              <a:avLst/>
              <a:gdLst/>
              <a:ahLst/>
              <a:cxnLst/>
              <a:rect l="l" t="t" r="r" b="b"/>
              <a:pathLst>
                <a:path w="1335" h="1252" extrusionOk="0">
                  <a:moveTo>
                    <a:pt x="623" y="189"/>
                  </a:moveTo>
                  <a:cubicBezTo>
                    <a:pt x="794" y="189"/>
                    <a:pt x="959" y="291"/>
                    <a:pt x="1028" y="463"/>
                  </a:cubicBezTo>
                  <a:cubicBezTo>
                    <a:pt x="1116" y="684"/>
                    <a:pt x="1009" y="939"/>
                    <a:pt x="787" y="1027"/>
                  </a:cubicBezTo>
                  <a:cubicBezTo>
                    <a:pt x="732" y="1051"/>
                    <a:pt x="675" y="1061"/>
                    <a:pt x="623" y="1061"/>
                  </a:cubicBezTo>
                  <a:cubicBezTo>
                    <a:pt x="449" y="1061"/>
                    <a:pt x="287" y="956"/>
                    <a:pt x="218" y="789"/>
                  </a:cubicBezTo>
                  <a:cubicBezTo>
                    <a:pt x="132" y="565"/>
                    <a:pt x="242" y="310"/>
                    <a:pt x="461" y="220"/>
                  </a:cubicBezTo>
                  <a:cubicBezTo>
                    <a:pt x="516" y="201"/>
                    <a:pt x="573" y="189"/>
                    <a:pt x="623" y="189"/>
                  </a:cubicBezTo>
                  <a:close/>
                  <a:moveTo>
                    <a:pt x="622" y="1"/>
                  </a:moveTo>
                  <a:cubicBezTo>
                    <a:pt x="544" y="1"/>
                    <a:pt x="466" y="15"/>
                    <a:pt x="389" y="46"/>
                  </a:cubicBezTo>
                  <a:cubicBezTo>
                    <a:pt x="146" y="144"/>
                    <a:pt x="1" y="379"/>
                    <a:pt x="1" y="630"/>
                  </a:cubicBezTo>
                  <a:cubicBezTo>
                    <a:pt x="1" y="706"/>
                    <a:pt x="15" y="782"/>
                    <a:pt x="44" y="861"/>
                  </a:cubicBezTo>
                  <a:cubicBezTo>
                    <a:pt x="146" y="1101"/>
                    <a:pt x="377" y="1251"/>
                    <a:pt x="625" y="1251"/>
                  </a:cubicBezTo>
                  <a:cubicBezTo>
                    <a:pt x="704" y="1251"/>
                    <a:pt x="782" y="1237"/>
                    <a:pt x="861" y="1206"/>
                  </a:cubicBezTo>
                  <a:cubicBezTo>
                    <a:pt x="1180" y="1075"/>
                    <a:pt x="1335" y="708"/>
                    <a:pt x="1206" y="391"/>
                  </a:cubicBezTo>
                  <a:cubicBezTo>
                    <a:pt x="1107" y="148"/>
                    <a:pt x="870" y="1"/>
                    <a:pt x="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72" name="Google Shape;1872;p23"/>
          <p:cNvGrpSpPr/>
          <p:nvPr/>
        </p:nvGrpSpPr>
        <p:grpSpPr>
          <a:xfrm>
            <a:off x="7969447" y="3326423"/>
            <a:ext cx="922664" cy="762149"/>
            <a:chOff x="3888229" y="2055722"/>
            <a:chExt cx="597542" cy="493588"/>
          </a:xfrm>
        </p:grpSpPr>
        <p:sp>
          <p:nvSpPr>
            <p:cNvPr id="1873" name="Google Shape;1873;p23"/>
            <p:cNvSpPr/>
            <p:nvPr/>
          </p:nvSpPr>
          <p:spPr>
            <a:xfrm>
              <a:off x="4186475" y="2156058"/>
              <a:ext cx="122278" cy="84541"/>
            </a:xfrm>
            <a:custGeom>
              <a:avLst/>
              <a:gdLst/>
              <a:ahLst/>
              <a:cxnLst/>
              <a:rect l="l" t="t" r="r" b="b"/>
              <a:pathLst>
                <a:path w="3143" h="2173" extrusionOk="0">
                  <a:moveTo>
                    <a:pt x="1862" y="0"/>
                  </a:moveTo>
                  <a:cubicBezTo>
                    <a:pt x="1525" y="0"/>
                    <a:pt x="1126" y="123"/>
                    <a:pt x="753" y="364"/>
                  </a:cubicBezTo>
                  <a:cubicBezTo>
                    <a:pt x="451" y="565"/>
                    <a:pt x="155" y="855"/>
                    <a:pt x="0" y="1172"/>
                  </a:cubicBezTo>
                  <a:cubicBezTo>
                    <a:pt x="74" y="1232"/>
                    <a:pt x="139" y="1301"/>
                    <a:pt x="193" y="1384"/>
                  </a:cubicBezTo>
                  <a:cubicBezTo>
                    <a:pt x="203" y="1398"/>
                    <a:pt x="255" y="1498"/>
                    <a:pt x="343" y="1658"/>
                  </a:cubicBezTo>
                  <a:cubicBezTo>
                    <a:pt x="382" y="1729"/>
                    <a:pt x="427" y="1810"/>
                    <a:pt x="474" y="1908"/>
                  </a:cubicBezTo>
                  <a:cubicBezTo>
                    <a:pt x="477" y="1913"/>
                    <a:pt x="482" y="1922"/>
                    <a:pt x="486" y="1927"/>
                  </a:cubicBezTo>
                  <a:cubicBezTo>
                    <a:pt x="527" y="2001"/>
                    <a:pt x="570" y="2087"/>
                    <a:pt x="613" y="2173"/>
                  </a:cubicBezTo>
                  <a:cubicBezTo>
                    <a:pt x="634" y="2137"/>
                    <a:pt x="655" y="2103"/>
                    <a:pt x="679" y="2068"/>
                  </a:cubicBezTo>
                  <a:cubicBezTo>
                    <a:pt x="872" y="1794"/>
                    <a:pt x="1137" y="1546"/>
                    <a:pt x="1415" y="1367"/>
                  </a:cubicBezTo>
                  <a:cubicBezTo>
                    <a:pt x="1623" y="1232"/>
                    <a:pt x="1835" y="1129"/>
                    <a:pt x="2044" y="1060"/>
                  </a:cubicBezTo>
                  <a:cubicBezTo>
                    <a:pt x="2271" y="985"/>
                    <a:pt x="2492" y="947"/>
                    <a:pt x="2693" y="947"/>
                  </a:cubicBezTo>
                  <a:cubicBezTo>
                    <a:pt x="2858" y="947"/>
                    <a:pt x="3011" y="973"/>
                    <a:pt x="3142" y="1024"/>
                  </a:cubicBezTo>
                  <a:cubicBezTo>
                    <a:pt x="2788" y="581"/>
                    <a:pt x="2552" y="291"/>
                    <a:pt x="2552" y="291"/>
                  </a:cubicBezTo>
                  <a:cubicBezTo>
                    <a:pt x="2410" y="96"/>
                    <a:pt x="2160" y="0"/>
                    <a:pt x="18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317040" y="2375482"/>
              <a:ext cx="130371" cy="96173"/>
            </a:xfrm>
            <a:custGeom>
              <a:avLst/>
              <a:gdLst/>
              <a:ahLst/>
              <a:cxnLst/>
              <a:rect l="l" t="t" r="r" b="b"/>
              <a:pathLst>
                <a:path w="3351" h="2472" extrusionOk="0">
                  <a:moveTo>
                    <a:pt x="2838" y="1"/>
                  </a:moveTo>
                  <a:cubicBezTo>
                    <a:pt x="2759" y="499"/>
                    <a:pt x="2373" y="1049"/>
                    <a:pt x="1771" y="1442"/>
                  </a:cubicBezTo>
                  <a:cubicBezTo>
                    <a:pt x="1616" y="1545"/>
                    <a:pt x="1459" y="1623"/>
                    <a:pt x="1304" y="1692"/>
                  </a:cubicBezTo>
                  <a:cubicBezTo>
                    <a:pt x="1000" y="1820"/>
                    <a:pt x="694" y="1883"/>
                    <a:pt x="418" y="1883"/>
                  </a:cubicBezTo>
                  <a:cubicBezTo>
                    <a:pt x="278" y="1883"/>
                    <a:pt x="146" y="1867"/>
                    <a:pt x="25" y="1835"/>
                  </a:cubicBezTo>
                  <a:lnTo>
                    <a:pt x="25" y="1835"/>
                  </a:lnTo>
                  <a:cubicBezTo>
                    <a:pt x="1" y="1978"/>
                    <a:pt x="6" y="2116"/>
                    <a:pt x="39" y="2247"/>
                  </a:cubicBezTo>
                  <a:cubicBezTo>
                    <a:pt x="233" y="2396"/>
                    <a:pt x="498" y="2471"/>
                    <a:pt x="796" y="2471"/>
                  </a:cubicBezTo>
                  <a:cubicBezTo>
                    <a:pt x="936" y="2471"/>
                    <a:pt x="1084" y="2455"/>
                    <a:pt x="1235" y="2421"/>
                  </a:cubicBezTo>
                  <a:cubicBezTo>
                    <a:pt x="1537" y="2359"/>
                    <a:pt x="1854" y="2228"/>
                    <a:pt x="2157" y="2033"/>
                  </a:cubicBezTo>
                  <a:cubicBezTo>
                    <a:pt x="2928" y="1523"/>
                    <a:pt x="3350" y="751"/>
                    <a:pt x="3207" y="177"/>
                  </a:cubicBezTo>
                  <a:cubicBezTo>
                    <a:pt x="3102" y="96"/>
                    <a:pt x="2979" y="37"/>
                    <a:pt x="2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3966817" y="2193952"/>
              <a:ext cx="286963" cy="290932"/>
            </a:xfrm>
            <a:custGeom>
              <a:avLst/>
              <a:gdLst/>
              <a:ahLst/>
              <a:cxnLst/>
              <a:rect l="l" t="t" r="r" b="b"/>
              <a:pathLst>
                <a:path w="7376" h="7478" extrusionOk="0">
                  <a:moveTo>
                    <a:pt x="1989" y="1"/>
                  </a:moveTo>
                  <a:cubicBezTo>
                    <a:pt x="1654" y="1"/>
                    <a:pt x="1256" y="123"/>
                    <a:pt x="885" y="367"/>
                  </a:cubicBezTo>
                  <a:cubicBezTo>
                    <a:pt x="432" y="663"/>
                    <a:pt x="1" y="1165"/>
                    <a:pt x="13" y="1654"/>
                  </a:cubicBezTo>
                  <a:cubicBezTo>
                    <a:pt x="15" y="1782"/>
                    <a:pt x="51" y="1906"/>
                    <a:pt x="122" y="2028"/>
                  </a:cubicBezTo>
                  <a:cubicBezTo>
                    <a:pt x="125" y="2032"/>
                    <a:pt x="287" y="2342"/>
                    <a:pt x="537" y="2821"/>
                  </a:cubicBezTo>
                  <a:cubicBezTo>
                    <a:pt x="649" y="3038"/>
                    <a:pt x="780" y="3288"/>
                    <a:pt x="923" y="3562"/>
                  </a:cubicBezTo>
                  <a:cubicBezTo>
                    <a:pt x="970" y="3647"/>
                    <a:pt x="1016" y="3738"/>
                    <a:pt x="1063" y="3831"/>
                  </a:cubicBezTo>
                  <a:cubicBezTo>
                    <a:pt x="1066" y="3838"/>
                    <a:pt x="1073" y="3845"/>
                    <a:pt x="1075" y="3855"/>
                  </a:cubicBezTo>
                  <a:cubicBezTo>
                    <a:pt x="1108" y="3914"/>
                    <a:pt x="1137" y="3969"/>
                    <a:pt x="1168" y="4029"/>
                  </a:cubicBezTo>
                  <a:cubicBezTo>
                    <a:pt x="1199" y="4095"/>
                    <a:pt x="1235" y="4160"/>
                    <a:pt x="1268" y="4226"/>
                  </a:cubicBezTo>
                  <a:cubicBezTo>
                    <a:pt x="1287" y="4262"/>
                    <a:pt x="1304" y="4291"/>
                    <a:pt x="1323" y="4324"/>
                  </a:cubicBezTo>
                  <a:lnTo>
                    <a:pt x="1501" y="4665"/>
                  </a:lnTo>
                  <a:cubicBezTo>
                    <a:pt x="1530" y="4719"/>
                    <a:pt x="1561" y="4779"/>
                    <a:pt x="1590" y="4836"/>
                  </a:cubicBezTo>
                  <a:cubicBezTo>
                    <a:pt x="1709" y="5065"/>
                    <a:pt x="1828" y="5296"/>
                    <a:pt x="1945" y="5515"/>
                  </a:cubicBezTo>
                  <a:cubicBezTo>
                    <a:pt x="1973" y="5572"/>
                    <a:pt x="2004" y="5627"/>
                    <a:pt x="2030" y="5682"/>
                  </a:cubicBezTo>
                  <a:cubicBezTo>
                    <a:pt x="2054" y="5727"/>
                    <a:pt x="2078" y="5772"/>
                    <a:pt x="2102" y="5820"/>
                  </a:cubicBezTo>
                  <a:cubicBezTo>
                    <a:pt x="2138" y="5884"/>
                    <a:pt x="2171" y="5953"/>
                    <a:pt x="2207" y="6018"/>
                  </a:cubicBezTo>
                  <a:lnTo>
                    <a:pt x="2209" y="6022"/>
                  </a:lnTo>
                  <a:cubicBezTo>
                    <a:pt x="2223" y="6051"/>
                    <a:pt x="2242" y="6082"/>
                    <a:pt x="2257" y="6110"/>
                  </a:cubicBezTo>
                  <a:cubicBezTo>
                    <a:pt x="2288" y="6170"/>
                    <a:pt x="2316" y="6227"/>
                    <a:pt x="2347" y="6284"/>
                  </a:cubicBezTo>
                  <a:cubicBezTo>
                    <a:pt x="2361" y="6313"/>
                    <a:pt x="2376" y="6344"/>
                    <a:pt x="2395" y="6370"/>
                  </a:cubicBezTo>
                  <a:lnTo>
                    <a:pt x="2447" y="6468"/>
                  </a:lnTo>
                  <a:cubicBezTo>
                    <a:pt x="2471" y="6515"/>
                    <a:pt x="2495" y="6561"/>
                    <a:pt x="2519" y="6606"/>
                  </a:cubicBezTo>
                  <a:cubicBezTo>
                    <a:pt x="2542" y="6654"/>
                    <a:pt x="2566" y="6699"/>
                    <a:pt x="2590" y="6742"/>
                  </a:cubicBezTo>
                  <a:cubicBezTo>
                    <a:pt x="2600" y="6761"/>
                    <a:pt x="2612" y="6777"/>
                    <a:pt x="2621" y="6797"/>
                  </a:cubicBezTo>
                  <a:cubicBezTo>
                    <a:pt x="2638" y="6832"/>
                    <a:pt x="2657" y="6861"/>
                    <a:pt x="2671" y="6894"/>
                  </a:cubicBezTo>
                  <a:cubicBezTo>
                    <a:pt x="2704" y="6961"/>
                    <a:pt x="2735" y="7020"/>
                    <a:pt x="2764" y="7075"/>
                  </a:cubicBezTo>
                  <a:cubicBezTo>
                    <a:pt x="2793" y="7130"/>
                    <a:pt x="2819" y="7180"/>
                    <a:pt x="2843" y="7230"/>
                  </a:cubicBezTo>
                  <a:cubicBezTo>
                    <a:pt x="2859" y="7254"/>
                    <a:pt x="2871" y="7278"/>
                    <a:pt x="2878" y="7299"/>
                  </a:cubicBezTo>
                  <a:cubicBezTo>
                    <a:pt x="2890" y="7323"/>
                    <a:pt x="2902" y="7344"/>
                    <a:pt x="2914" y="7366"/>
                  </a:cubicBezTo>
                  <a:lnTo>
                    <a:pt x="2933" y="7399"/>
                  </a:lnTo>
                  <a:cubicBezTo>
                    <a:pt x="2947" y="7430"/>
                    <a:pt x="2962" y="7454"/>
                    <a:pt x="2974" y="7478"/>
                  </a:cubicBezTo>
                  <a:cubicBezTo>
                    <a:pt x="2993" y="7304"/>
                    <a:pt x="3040" y="7130"/>
                    <a:pt x="3112" y="6947"/>
                  </a:cubicBezTo>
                  <a:cubicBezTo>
                    <a:pt x="3324" y="6423"/>
                    <a:pt x="3741" y="5941"/>
                    <a:pt x="4284" y="5584"/>
                  </a:cubicBezTo>
                  <a:cubicBezTo>
                    <a:pt x="4803" y="5248"/>
                    <a:pt x="5387" y="5060"/>
                    <a:pt x="5932" y="5060"/>
                  </a:cubicBezTo>
                  <a:cubicBezTo>
                    <a:pt x="6154" y="5060"/>
                    <a:pt x="6363" y="5093"/>
                    <a:pt x="6552" y="5153"/>
                  </a:cubicBezTo>
                  <a:cubicBezTo>
                    <a:pt x="6535" y="5131"/>
                    <a:pt x="6518" y="5110"/>
                    <a:pt x="6499" y="5086"/>
                  </a:cubicBezTo>
                  <a:cubicBezTo>
                    <a:pt x="6483" y="5062"/>
                    <a:pt x="6461" y="5039"/>
                    <a:pt x="6440" y="5012"/>
                  </a:cubicBezTo>
                  <a:cubicBezTo>
                    <a:pt x="6409" y="4974"/>
                    <a:pt x="6375" y="4931"/>
                    <a:pt x="6340" y="4884"/>
                  </a:cubicBezTo>
                  <a:cubicBezTo>
                    <a:pt x="6332" y="4874"/>
                    <a:pt x="6328" y="4869"/>
                    <a:pt x="6318" y="4860"/>
                  </a:cubicBezTo>
                  <a:cubicBezTo>
                    <a:pt x="6271" y="4800"/>
                    <a:pt x="6221" y="4731"/>
                    <a:pt x="6163" y="4665"/>
                  </a:cubicBezTo>
                  <a:cubicBezTo>
                    <a:pt x="6032" y="4498"/>
                    <a:pt x="5885" y="4310"/>
                    <a:pt x="5720" y="4105"/>
                  </a:cubicBezTo>
                  <a:cubicBezTo>
                    <a:pt x="5696" y="3926"/>
                    <a:pt x="5732" y="3728"/>
                    <a:pt x="5837" y="3552"/>
                  </a:cubicBezTo>
                  <a:cubicBezTo>
                    <a:pt x="5913" y="3421"/>
                    <a:pt x="6025" y="3307"/>
                    <a:pt x="6173" y="3207"/>
                  </a:cubicBezTo>
                  <a:cubicBezTo>
                    <a:pt x="6339" y="3100"/>
                    <a:pt x="6539" y="3043"/>
                    <a:pt x="6733" y="3043"/>
                  </a:cubicBezTo>
                  <a:cubicBezTo>
                    <a:pt x="6986" y="3043"/>
                    <a:pt x="7229" y="3139"/>
                    <a:pt x="7376" y="3345"/>
                  </a:cubicBezTo>
                  <a:cubicBezTo>
                    <a:pt x="7371" y="3335"/>
                    <a:pt x="7366" y="3326"/>
                    <a:pt x="7362" y="3314"/>
                  </a:cubicBezTo>
                  <a:cubicBezTo>
                    <a:pt x="7352" y="3297"/>
                    <a:pt x="7347" y="3288"/>
                    <a:pt x="7340" y="3281"/>
                  </a:cubicBezTo>
                  <a:cubicBezTo>
                    <a:pt x="7335" y="3271"/>
                    <a:pt x="7331" y="3264"/>
                    <a:pt x="7328" y="3257"/>
                  </a:cubicBezTo>
                  <a:cubicBezTo>
                    <a:pt x="7319" y="3240"/>
                    <a:pt x="7312" y="3226"/>
                    <a:pt x="7302" y="3209"/>
                  </a:cubicBezTo>
                  <a:cubicBezTo>
                    <a:pt x="7273" y="3157"/>
                    <a:pt x="7242" y="3097"/>
                    <a:pt x="7209" y="3033"/>
                  </a:cubicBezTo>
                  <a:cubicBezTo>
                    <a:pt x="7183" y="2985"/>
                    <a:pt x="7154" y="2930"/>
                    <a:pt x="7133" y="2878"/>
                  </a:cubicBezTo>
                  <a:cubicBezTo>
                    <a:pt x="7080" y="2785"/>
                    <a:pt x="7028" y="2680"/>
                    <a:pt x="6973" y="2571"/>
                  </a:cubicBezTo>
                  <a:lnTo>
                    <a:pt x="6971" y="2571"/>
                  </a:lnTo>
                  <a:cubicBezTo>
                    <a:pt x="6872" y="2548"/>
                    <a:pt x="6770" y="2536"/>
                    <a:pt x="6667" y="2536"/>
                  </a:cubicBezTo>
                  <a:cubicBezTo>
                    <a:pt x="6395" y="2536"/>
                    <a:pt x="6117" y="2615"/>
                    <a:pt x="5882" y="2768"/>
                  </a:cubicBezTo>
                  <a:cubicBezTo>
                    <a:pt x="5720" y="2871"/>
                    <a:pt x="5589" y="2997"/>
                    <a:pt x="5492" y="3130"/>
                  </a:cubicBezTo>
                  <a:cubicBezTo>
                    <a:pt x="5389" y="3264"/>
                    <a:pt x="5325" y="3407"/>
                    <a:pt x="5282" y="3557"/>
                  </a:cubicBezTo>
                  <a:cubicBezTo>
                    <a:pt x="4698" y="2823"/>
                    <a:pt x="4043" y="2001"/>
                    <a:pt x="3531" y="1365"/>
                  </a:cubicBezTo>
                  <a:cubicBezTo>
                    <a:pt x="3441" y="1246"/>
                    <a:pt x="3348" y="1132"/>
                    <a:pt x="3264" y="1027"/>
                  </a:cubicBezTo>
                  <a:cubicBezTo>
                    <a:pt x="2909" y="584"/>
                    <a:pt x="2674" y="293"/>
                    <a:pt x="2674" y="289"/>
                  </a:cubicBezTo>
                  <a:cubicBezTo>
                    <a:pt x="2534" y="96"/>
                    <a:pt x="2286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4102401" y="2413298"/>
              <a:ext cx="130448" cy="96173"/>
            </a:xfrm>
            <a:custGeom>
              <a:avLst/>
              <a:gdLst/>
              <a:ahLst/>
              <a:cxnLst/>
              <a:rect l="l" t="t" r="r" b="b"/>
              <a:pathLst>
                <a:path w="3353" h="2472" extrusionOk="0">
                  <a:moveTo>
                    <a:pt x="2843" y="1"/>
                  </a:moveTo>
                  <a:lnTo>
                    <a:pt x="2843" y="3"/>
                  </a:lnTo>
                  <a:cubicBezTo>
                    <a:pt x="2766" y="501"/>
                    <a:pt x="2378" y="1051"/>
                    <a:pt x="1776" y="1444"/>
                  </a:cubicBezTo>
                  <a:cubicBezTo>
                    <a:pt x="1623" y="1544"/>
                    <a:pt x="1463" y="1625"/>
                    <a:pt x="1306" y="1692"/>
                  </a:cubicBezTo>
                  <a:cubicBezTo>
                    <a:pt x="1001" y="1820"/>
                    <a:pt x="697" y="1884"/>
                    <a:pt x="420" y="1884"/>
                  </a:cubicBezTo>
                  <a:cubicBezTo>
                    <a:pt x="280" y="1884"/>
                    <a:pt x="147" y="1868"/>
                    <a:pt x="25" y="1835"/>
                  </a:cubicBezTo>
                  <a:lnTo>
                    <a:pt x="25" y="1835"/>
                  </a:lnTo>
                  <a:cubicBezTo>
                    <a:pt x="1" y="1978"/>
                    <a:pt x="8" y="2114"/>
                    <a:pt x="41" y="2245"/>
                  </a:cubicBezTo>
                  <a:cubicBezTo>
                    <a:pt x="236" y="2396"/>
                    <a:pt x="500" y="2471"/>
                    <a:pt x="798" y="2471"/>
                  </a:cubicBezTo>
                  <a:cubicBezTo>
                    <a:pt x="938" y="2471"/>
                    <a:pt x="1086" y="2455"/>
                    <a:pt x="1237" y="2421"/>
                  </a:cubicBezTo>
                  <a:cubicBezTo>
                    <a:pt x="1537" y="2359"/>
                    <a:pt x="1856" y="2228"/>
                    <a:pt x="2157" y="2030"/>
                  </a:cubicBezTo>
                  <a:cubicBezTo>
                    <a:pt x="2931" y="1525"/>
                    <a:pt x="3352" y="754"/>
                    <a:pt x="3210" y="179"/>
                  </a:cubicBezTo>
                  <a:cubicBezTo>
                    <a:pt x="3129" y="115"/>
                    <a:pt x="3043" y="68"/>
                    <a:pt x="2945" y="32"/>
                  </a:cubicBezTo>
                  <a:cubicBezTo>
                    <a:pt x="2912" y="18"/>
                    <a:pt x="2878" y="8"/>
                    <a:pt x="2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210207" y="2192940"/>
              <a:ext cx="225882" cy="253855"/>
            </a:xfrm>
            <a:custGeom>
              <a:avLst/>
              <a:gdLst/>
              <a:ahLst/>
              <a:cxnLst/>
              <a:rect l="l" t="t" r="r" b="b"/>
              <a:pathLst>
                <a:path w="5806" h="6525" extrusionOk="0">
                  <a:moveTo>
                    <a:pt x="2080" y="0"/>
                  </a:moveTo>
                  <a:cubicBezTo>
                    <a:pt x="1879" y="0"/>
                    <a:pt x="1658" y="39"/>
                    <a:pt x="1432" y="114"/>
                  </a:cubicBezTo>
                  <a:cubicBezTo>
                    <a:pt x="1220" y="181"/>
                    <a:pt x="1010" y="286"/>
                    <a:pt x="801" y="419"/>
                  </a:cubicBezTo>
                  <a:cubicBezTo>
                    <a:pt x="527" y="598"/>
                    <a:pt x="260" y="846"/>
                    <a:pt x="65" y="1120"/>
                  </a:cubicBezTo>
                  <a:cubicBezTo>
                    <a:pt x="41" y="1155"/>
                    <a:pt x="22" y="1189"/>
                    <a:pt x="0" y="1225"/>
                  </a:cubicBezTo>
                  <a:cubicBezTo>
                    <a:pt x="472" y="2118"/>
                    <a:pt x="1165" y="3452"/>
                    <a:pt x="1165" y="3454"/>
                  </a:cubicBezTo>
                  <a:cubicBezTo>
                    <a:pt x="1213" y="3538"/>
                    <a:pt x="1237" y="3628"/>
                    <a:pt x="1241" y="3719"/>
                  </a:cubicBezTo>
                  <a:cubicBezTo>
                    <a:pt x="1256" y="3916"/>
                    <a:pt x="1194" y="4121"/>
                    <a:pt x="1063" y="4300"/>
                  </a:cubicBezTo>
                  <a:cubicBezTo>
                    <a:pt x="1170" y="4505"/>
                    <a:pt x="1277" y="4707"/>
                    <a:pt x="1379" y="4905"/>
                  </a:cubicBezTo>
                  <a:cubicBezTo>
                    <a:pt x="1422" y="4988"/>
                    <a:pt x="1465" y="5074"/>
                    <a:pt x="1511" y="5157"/>
                  </a:cubicBezTo>
                  <a:cubicBezTo>
                    <a:pt x="1525" y="5184"/>
                    <a:pt x="1539" y="5212"/>
                    <a:pt x="1551" y="5238"/>
                  </a:cubicBezTo>
                  <a:cubicBezTo>
                    <a:pt x="1565" y="5267"/>
                    <a:pt x="1582" y="5298"/>
                    <a:pt x="1599" y="5327"/>
                  </a:cubicBezTo>
                  <a:cubicBezTo>
                    <a:pt x="1630" y="5384"/>
                    <a:pt x="1658" y="5441"/>
                    <a:pt x="1684" y="5493"/>
                  </a:cubicBezTo>
                  <a:cubicBezTo>
                    <a:pt x="1749" y="5617"/>
                    <a:pt x="1811" y="5732"/>
                    <a:pt x="1868" y="5839"/>
                  </a:cubicBezTo>
                  <a:cubicBezTo>
                    <a:pt x="1923" y="5946"/>
                    <a:pt x="1977" y="6048"/>
                    <a:pt x="2025" y="6141"/>
                  </a:cubicBezTo>
                  <a:cubicBezTo>
                    <a:pt x="2046" y="6179"/>
                    <a:pt x="2068" y="6215"/>
                    <a:pt x="2085" y="6251"/>
                  </a:cubicBezTo>
                  <a:cubicBezTo>
                    <a:pt x="2106" y="6287"/>
                    <a:pt x="2120" y="6320"/>
                    <a:pt x="2139" y="6351"/>
                  </a:cubicBezTo>
                  <a:cubicBezTo>
                    <a:pt x="2170" y="6418"/>
                    <a:pt x="2201" y="6472"/>
                    <a:pt x="2228" y="6525"/>
                  </a:cubicBezTo>
                  <a:cubicBezTo>
                    <a:pt x="2301" y="5855"/>
                    <a:pt x="2775" y="5124"/>
                    <a:pt x="3538" y="4629"/>
                  </a:cubicBezTo>
                  <a:cubicBezTo>
                    <a:pt x="4057" y="4290"/>
                    <a:pt x="4641" y="4105"/>
                    <a:pt x="5184" y="4105"/>
                  </a:cubicBezTo>
                  <a:cubicBezTo>
                    <a:pt x="5408" y="4105"/>
                    <a:pt x="5615" y="4135"/>
                    <a:pt x="5806" y="4195"/>
                  </a:cubicBezTo>
                  <a:cubicBezTo>
                    <a:pt x="5775" y="4155"/>
                    <a:pt x="5739" y="4107"/>
                    <a:pt x="5696" y="4052"/>
                  </a:cubicBezTo>
                  <a:cubicBezTo>
                    <a:pt x="5053" y="3240"/>
                    <a:pt x="3416" y="1186"/>
                    <a:pt x="2528" y="79"/>
                  </a:cubicBezTo>
                  <a:cubicBezTo>
                    <a:pt x="2397" y="26"/>
                    <a:pt x="2245" y="0"/>
                    <a:pt x="2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3987787" y="2193368"/>
              <a:ext cx="233663" cy="291165"/>
            </a:xfrm>
            <a:custGeom>
              <a:avLst/>
              <a:gdLst/>
              <a:ahLst/>
              <a:cxnLst/>
              <a:rect l="l" t="t" r="r" b="b"/>
              <a:pathLst>
                <a:path w="6006" h="7484" extrusionOk="0">
                  <a:moveTo>
                    <a:pt x="4454" y="1"/>
                  </a:moveTo>
                  <a:cubicBezTo>
                    <a:pt x="4200" y="1"/>
                    <a:pt x="3931" y="78"/>
                    <a:pt x="3688" y="237"/>
                  </a:cubicBezTo>
                  <a:cubicBezTo>
                    <a:pt x="3318" y="477"/>
                    <a:pt x="3061" y="878"/>
                    <a:pt x="3064" y="1287"/>
                  </a:cubicBezTo>
                  <a:cubicBezTo>
                    <a:pt x="3064" y="1356"/>
                    <a:pt x="3073" y="1426"/>
                    <a:pt x="3092" y="1492"/>
                  </a:cubicBezTo>
                  <a:cubicBezTo>
                    <a:pt x="3059" y="1452"/>
                    <a:pt x="3025" y="1416"/>
                    <a:pt x="2992" y="1373"/>
                  </a:cubicBezTo>
                  <a:lnTo>
                    <a:pt x="2992" y="1373"/>
                  </a:lnTo>
                  <a:cubicBezTo>
                    <a:pt x="2992" y="1373"/>
                    <a:pt x="2992" y="1373"/>
                    <a:pt x="2992" y="1373"/>
                  </a:cubicBezTo>
                  <a:cubicBezTo>
                    <a:pt x="2902" y="1254"/>
                    <a:pt x="2809" y="1142"/>
                    <a:pt x="2725" y="1037"/>
                  </a:cubicBezTo>
                  <a:cubicBezTo>
                    <a:pt x="2594" y="985"/>
                    <a:pt x="2442" y="959"/>
                    <a:pt x="2278" y="959"/>
                  </a:cubicBezTo>
                  <a:cubicBezTo>
                    <a:pt x="2077" y="959"/>
                    <a:pt x="1856" y="998"/>
                    <a:pt x="1629" y="1073"/>
                  </a:cubicBezTo>
                  <a:cubicBezTo>
                    <a:pt x="1420" y="1144"/>
                    <a:pt x="1205" y="1247"/>
                    <a:pt x="998" y="1383"/>
                  </a:cubicBezTo>
                  <a:cubicBezTo>
                    <a:pt x="912" y="1440"/>
                    <a:pt x="824" y="1504"/>
                    <a:pt x="741" y="1573"/>
                  </a:cubicBezTo>
                  <a:cubicBezTo>
                    <a:pt x="753" y="1599"/>
                    <a:pt x="750" y="1633"/>
                    <a:pt x="722" y="1654"/>
                  </a:cubicBezTo>
                  <a:cubicBezTo>
                    <a:pt x="317" y="1931"/>
                    <a:pt x="157" y="2395"/>
                    <a:pt x="0" y="2845"/>
                  </a:cubicBezTo>
                  <a:cubicBezTo>
                    <a:pt x="114" y="3060"/>
                    <a:pt x="238" y="3303"/>
                    <a:pt x="379" y="3569"/>
                  </a:cubicBezTo>
                  <a:cubicBezTo>
                    <a:pt x="427" y="3655"/>
                    <a:pt x="472" y="3743"/>
                    <a:pt x="519" y="3836"/>
                  </a:cubicBezTo>
                  <a:cubicBezTo>
                    <a:pt x="522" y="3846"/>
                    <a:pt x="527" y="3851"/>
                    <a:pt x="531" y="3860"/>
                  </a:cubicBezTo>
                  <a:cubicBezTo>
                    <a:pt x="562" y="3920"/>
                    <a:pt x="593" y="3977"/>
                    <a:pt x="622" y="4036"/>
                  </a:cubicBezTo>
                  <a:cubicBezTo>
                    <a:pt x="655" y="4101"/>
                    <a:pt x="691" y="4167"/>
                    <a:pt x="724" y="4232"/>
                  </a:cubicBezTo>
                  <a:cubicBezTo>
                    <a:pt x="741" y="4267"/>
                    <a:pt x="760" y="4298"/>
                    <a:pt x="777" y="4332"/>
                  </a:cubicBezTo>
                  <a:lnTo>
                    <a:pt x="955" y="4670"/>
                  </a:lnTo>
                  <a:cubicBezTo>
                    <a:pt x="986" y="4727"/>
                    <a:pt x="1015" y="4787"/>
                    <a:pt x="1046" y="4844"/>
                  </a:cubicBezTo>
                  <a:cubicBezTo>
                    <a:pt x="1165" y="5073"/>
                    <a:pt x="1284" y="5301"/>
                    <a:pt x="1401" y="5523"/>
                  </a:cubicBezTo>
                  <a:cubicBezTo>
                    <a:pt x="1429" y="5578"/>
                    <a:pt x="1460" y="5632"/>
                    <a:pt x="1487" y="5690"/>
                  </a:cubicBezTo>
                  <a:cubicBezTo>
                    <a:pt x="1510" y="5732"/>
                    <a:pt x="1534" y="5778"/>
                    <a:pt x="1558" y="5825"/>
                  </a:cubicBezTo>
                  <a:cubicBezTo>
                    <a:pt x="1594" y="5892"/>
                    <a:pt x="1627" y="5959"/>
                    <a:pt x="1663" y="6025"/>
                  </a:cubicBezTo>
                  <a:lnTo>
                    <a:pt x="1665" y="6028"/>
                  </a:lnTo>
                  <a:cubicBezTo>
                    <a:pt x="1680" y="6059"/>
                    <a:pt x="1699" y="6087"/>
                    <a:pt x="1713" y="6118"/>
                  </a:cubicBezTo>
                  <a:cubicBezTo>
                    <a:pt x="1741" y="6178"/>
                    <a:pt x="1772" y="6233"/>
                    <a:pt x="1801" y="6290"/>
                  </a:cubicBezTo>
                  <a:cubicBezTo>
                    <a:pt x="1818" y="6321"/>
                    <a:pt x="1832" y="6349"/>
                    <a:pt x="1849" y="6376"/>
                  </a:cubicBezTo>
                  <a:lnTo>
                    <a:pt x="1903" y="6476"/>
                  </a:lnTo>
                  <a:cubicBezTo>
                    <a:pt x="1927" y="6523"/>
                    <a:pt x="1951" y="6566"/>
                    <a:pt x="1975" y="6611"/>
                  </a:cubicBezTo>
                  <a:cubicBezTo>
                    <a:pt x="1992" y="6645"/>
                    <a:pt x="2011" y="6678"/>
                    <a:pt x="2025" y="6709"/>
                  </a:cubicBezTo>
                  <a:cubicBezTo>
                    <a:pt x="2032" y="6726"/>
                    <a:pt x="2039" y="6738"/>
                    <a:pt x="2046" y="6750"/>
                  </a:cubicBezTo>
                  <a:cubicBezTo>
                    <a:pt x="2056" y="6766"/>
                    <a:pt x="2068" y="6785"/>
                    <a:pt x="2075" y="6802"/>
                  </a:cubicBezTo>
                  <a:cubicBezTo>
                    <a:pt x="2094" y="6838"/>
                    <a:pt x="2111" y="6869"/>
                    <a:pt x="2127" y="6900"/>
                  </a:cubicBezTo>
                  <a:cubicBezTo>
                    <a:pt x="2158" y="6966"/>
                    <a:pt x="2192" y="7026"/>
                    <a:pt x="2218" y="7083"/>
                  </a:cubicBezTo>
                  <a:cubicBezTo>
                    <a:pt x="2249" y="7136"/>
                    <a:pt x="2275" y="7186"/>
                    <a:pt x="2299" y="7238"/>
                  </a:cubicBezTo>
                  <a:cubicBezTo>
                    <a:pt x="2313" y="7262"/>
                    <a:pt x="2325" y="7286"/>
                    <a:pt x="2335" y="7305"/>
                  </a:cubicBezTo>
                  <a:cubicBezTo>
                    <a:pt x="2347" y="7328"/>
                    <a:pt x="2358" y="7350"/>
                    <a:pt x="2370" y="7371"/>
                  </a:cubicBezTo>
                  <a:lnTo>
                    <a:pt x="2389" y="7407"/>
                  </a:lnTo>
                  <a:cubicBezTo>
                    <a:pt x="2404" y="7436"/>
                    <a:pt x="2418" y="7459"/>
                    <a:pt x="2430" y="7483"/>
                  </a:cubicBezTo>
                  <a:cubicBezTo>
                    <a:pt x="2449" y="7312"/>
                    <a:pt x="2497" y="7136"/>
                    <a:pt x="2568" y="6954"/>
                  </a:cubicBezTo>
                  <a:cubicBezTo>
                    <a:pt x="2778" y="6430"/>
                    <a:pt x="3195" y="5947"/>
                    <a:pt x="3740" y="5590"/>
                  </a:cubicBezTo>
                  <a:cubicBezTo>
                    <a:pt x="4259" y="5254"/>
                    <a:pt x="4843" y="5065"/>
                    <a:pt x="5386" y="5065"/>
                  </a:cubicBezTo>
                  <a:cubicBezTo>
                    <a:pt x="5610" y="5065"/>
                    <a:pt x="5820" y="5099"/>
                    <a:pt x="6005" y="5158"/>
                  </a:cubicBezTo>
                  <a:cubicBezTo>
                    <a:pt x="5991" y="5137"/>
                    <a:pt x="5975" y="5118"/>
                    <a:pt x="5955" y="5094"/>
                  </a:cubicBezTo>
                  <a:cubicBezTo>
                    <a:pt x="5939" y="5070"/>
                    <a:pt x="5917" y="5046"/>
                    <a:pt x="5896" y="5018"/>
                  </a:cubicBezTo>
                  <a:cubicBezTo>
                    <a:pt x="5863" y="4980"/>
                    <a:pt x="5832" y="4939"/>
                    <a:pt x="5796" y="4892"/>
                  </a:cubicBezTo>
                  <a:cubicBezTo>
                    <a:pt x="5789" y="4882"/>
                    <a:pt x="5784" y="4875"/>
                    <a:pt x="5774" y="4868"/>
                  </a:cubicBezTo>
                  <a:cubicBezTo>
                    <a:pt x="5727" y="4808"/>
                    <a:pt x="5677" y="4739"/>
                    <a:pt x="5620" y="4670"/>
                  </a:cubicBezTo>
                  <a:cubicBezTo>
                    <a:pt x="5096" y="4010"/>
                    <a:pt x="4278" y="2986"/>
                    <a:pt x="3569" y="2095"/>
                  </a:cubicBezTo>
                  <a:cubicBezTo>
                    <a:pt x="3557" y="1885"/>
                    <a:pt x="3616" y="1678"/>
                    <a:pt x="3723" y="1492"/>
                  </a:cubicBezTo>
                  <a:cubicBezTo>
                    <a:pt x="3833" y="1302"/>
                    <a:pt x="3993" y="1133"/>
                    <a:pt x="4188" y="1009"/>
                  </a:cubicBezTo>
                  <a:cubicBezTo>
                    <a:pt x="4432" y="849"/>
                    <a:pt x="4702" y="772"/>
                    <a:pt x="4956" y="772"/>
                  </a:cubicBezTo>
                  <a:cubicBezTo>
                    <a:pt x="5191" y="772"/>
                    <a:pt x="5412" y="838"/>
                    <a:pt x="5586" y="966"/>
                  </a:cubicBezTo>
                  <a:cubicBezTo>
                    <a:pt x="5427" y="658"/>
                    <a:pt x="5312" y="444"/>
                    <a:pt x="5298" y="425"/>
                  </a:cubicBezTo>
                  <a:cubicBezTo>
                    <a:pt x="5243" y="344"/>
                    <a:pt x="5179" y="273"/>
                    <a:pt x="5105" y="213"/>
                  </a:cubicBezTo>
                  <a:cubicBezTo>
                    <a:pt x="4927" y="73"/>
                    <a:pt x="4698" y="1"/>
                    <a:pt x="4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4318519" y="2382368"/>
              <a:ext cx="145466" cy="107222"/>
            </a:xfrm>
            <a:custGeom>
              <a:avLst/>
              <a:gdLst/>
              <a:ahLst/>
              <a:cxnLst/>
              <a:rect l="l" t="t" r="r" b="b"/>
              <a:pathLst>
                <a:path w="3739" h="2756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3312" y="577"/>
                    <a:pt x="2893" y="1348"/>
                    <a:pt x="2119" y="1851"/>
                  </a:cubicBezTo>
                  <a:cubicBezTo>
                    <a:pt x="1816" y="2049"/>
                    <a:pt x="1499" y="2180"/>
                    <a:pt x="1197" y="2242"/>
                  </a:cubicBezTo>
                  <a:cubicBezTo>
                    <a:pt x="1046" y="2275"/>
                    <a:pt x="899" y="2292"/>
                    <a:pt x="759" y="2292"/>
                  </a:cubicBezTo>
                  <a:cubicBezTo>
                    <a:pt x="461" y="2292"/>
                    <a:pt x="195" y="2216"/>
                    <a:pt x="1" y="2066"/>
                  </a:cubicBezTo>
                  <a:lnTo>
                    <a:pt x="1" y="2066"/>
                  </a:lnTo>
                  <a:cubicBezTo>
                    <a:pt x="25" y="2156"/>
                    <a:pt x="61" y="2242"/>
                    <a:pt x="111" y="2323"/>
                  </a:cubicBezTo>
                  <a:cubicBezTo>
                    <a:pt x="299" y="2613"/>
                    <a:pt x="651" y="2755"/>
                    <a:pt x="1069" y="2755"/>
                  </a:cubicBezTo>
                  <a:cubicBezTo>
                    <a:pt x="1148" y="2755"/>
                    <a:pt x="1230" y="2750"/>
                    <a:pt x="1314" y="2740"/>
                  </a:cubicBezTo>
                  <a:cubicBezTo>
                    <a:pt x="1668" y="2694"/>
                    <a:pt x="2054" y="2554"/>
                    <a:pt x="2419" y="2313"/>
                  </a:cubicBezTo>
                  <a:cubicBezTo>
                    <a:pt x="3315" y="1730"/>
                    <a:pt x="3739" y="786"/>
                    <a:pt x="3360" y="205"/>
                  </a:cubicBezTo>
                  <a:cubicBezTo>
                    <a:pt x="3305" y="129"/>
                    <a:pt x="3243" y="57"/>
                    <a:pt x="3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103997" y="2420262"/>
              <a:ext cx="145271" cy="107144"/>
            </a:xfrm>
            <a:custGeom>
              <a:avLst/>
              <a:gdLst/>
              <a:ahLst/>
              <a:cxnLst/>
              <a:rect l="l" t="t" r="r" b="b"/>
              <a:pathLst>
                <a:path w="3734" h="2754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3311" y="575"/>
                    <a:pt x="2892" y="1349"/>
                    <a:pt x="2118" y="1851"/>
                  </a:cubicBezTo>
                  <a:cubicBezTo>
                    <a:pt x="1815" y="2047"/>
                    <a:pt x="1496" y="2178"/>
                    <a:pt x="1196" y="2242"/>
                  </a:cubicBezTo>
                  <a:cubicBezTo>
                    <a:pt x="1046" y="2275"/>
                    <a:pt x="900" y="2291"/>
                    <a:pt x="760" y="2291"/>
                  </a:cubicBezTo>
                  <a:cubicBezTo>
                    <a:pt x="461" y="2291"/>
                    <a:pt x="196" y="2216"/>
                    <a:pt x="0" y="2066"/>
                  </a:cubicBezTo>
                  <a:lnTo>
                    <a:pt x="0" y="2066"/>
                  </a:lnTo>
                  <a:cubicBezTo>
                    <a:pt x="24" y="2159"/>
                    <a:pt x="60" y="2242"/>
                    <a:pt x="110" y="2321"/>
                  </a:cubicBezTo>
                  <a:cubicBezTo>
                    <a:pt x="297" y="2610"/>
                    <a:pt x="649" y="2754"/>
                    <a:pt x="1064" y="2754"/>
                  </a:cubicBezTo>
                  <a:cubicBezTo>
                    <a:pt x="1145" y="2754"/>
                    <a:pt x="1228" y="2748"/>
                    <a:pt x="1313" y="2738"/>
                  </a:cubicBezTo>
                  <a:cubicBezTo>
                    <a:pt x="1668" y="2690"/>
                    <a:pt x="2054" y="2554"/>
                    <a:pt x="2418" y="2314"/>
                  </a:cubicBezTo>
                  <a:cubicBezTo>
                    <a:pt x="3314" y="1730"/>
                    <a:pt x="3733" y="784"/>
                    <a:pt x="3359" y="208"/>
                  </a:cubicBezTo>
                  <a:cubicBezTo>
                    <a:pt x="3309" y="127"/>
                    <a:pt x="3242" y="60"/>
                    <a:pt x="3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118352" y="2204650"/>
              <a:ext cx="63999" cy="46530"/>
            </a:xfrm>
            <a:custGeom>
              <a:avLst/>
              <a:gdLst/>
              <a:ahLst/>
              <a:cxnLst/>
              <a:rect l="l" t="t" r="r" b="b"/>
              <a:pathLst>
                <a:path w="1645" h="1196" extrusionOk="0">
                  <a:moveTo>
                    <a:pt x="1160" y="1"/>
                  </a:moveTo>
                  <a:cubicBezTo>
                    <a:pt x="1123" y="1"/>
                    <a:pt x="1086" y="3"/>
                    <a:pt x="1049" y="6"/>
                  </a:cubicBezTo>
                  <a:cubicBezTo>
                    <a:pt x="860" y="21"/>
                    <a:pt x="679" y="87"/>
                    <a:pt x="522" y="190"/>
                  </a:cubicBezTo>
                  <a:cubicBezTo>
                    <a:pt x="363" y="292"/>
                    <a:pt x="229" y="438"/>
                    <a:pt x="143" y="600"/>
                  </a:cubicBezTo>
                  <a:cubicBezTo>
                    <a:pt x="53" y="762"/>
                    <a:pt x="3" y="940"/>
                    <a:pt x="1" y="1119"/>
                  </a:cubicBezTo>
                  <a:cubicBezTo>
                    <a:pt x="1" y="1150"/>
                    <a:pt x="17" y="1178"/>
                    <a:pt x="48" y="1188"/>
                  </a:cubicBezTo>
                  <a:cubicBezTo>
                    <a:pt x="58" y="1193"/>
                    <a:pt x="69" y="1195"/>
                    <a:pt x="80" y="1195"/>
                  </a:cubicBezTo>
                  <a:cubicBezTo>
                    <a:pt x="109" y="1195"/>
                    <a:pt x="136" y="1178"/>
                    <a:pt x="148" y="1150"/>
                  </a:cubicBezTo>
                  <a:lnTo>
                    <a:pt x="153" y="1147"/>
                  </a:lnTo>
                  <a:cubicBezTo>
                    <a:pt x="215" y="1000"/>
                    <a:pt x="291" y="866"/>
                    <a:pt x="382" y="747"/>
                  </a:cubicBezTo>
                  <a:cubicBezTo>
                    <a:pt x="427" y="690"/>
                    <a:pt x="475" y="633"/>
                    <a:pt x="527" y="588"/>
                  </a:cubicBezTo>
                  <a:cubicBezTo>
                    <a:pt x="577" y="540"/>
                    <a:pt x="634" y="495"/>
                    <a:pt x="696" y="454"/>
                  </a:cubicBezTo>
                  <a:cubicBezTo>
                    <a:pt x="922" y="303"/>
                    <a:pt x="1199" y="242"/>
                    <a:pt x="1499" y="242"/>
                  </a:cubicBezTo>
                  <a:cubicBezTo>
                    <a:pt x="1515" y="242"/>
                    <a:pt x="1532" y="242"/>
                    <a:pt x="1549" y="242"/>
                  </a:cubicBezTo>
                  <a:lnTo>
                    <a:pt x="1551" y="242"/>
                  </a:lnTo>
                  <a:cubicBezTo>
                    <a:pt x="1582" y="242"/>
                    <a:pt x="1611" y="223"/>
                    <a:pt x="1625" y="195"/>
                  </a:cubicBezTo>
                  <a:cubicBezTo>
                    <a:pt x="1644" y="152"/>
                    <a:pt x="1625" y="104"/>
                    <a:pt x="1585" y="87"/>
                  </a:cubicBezTo>
                  <a:cubicBezTo>
                    <a:pt x="1452" y="30"/>
                    <a:pt x="1306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4210090" y="2197453"/>
              <a:ext cx="93839" cy="222848"/>
            </a:xfrm>
            <a:custGeom>
              <a:avLst/>
              <a:gdLst/>
              <a:ahLst/>
              <a:cxnLst/>
              <a:rect l="l" t="t" r="r" b="b"/>
              <a:pathLst>
                <a:path w="2412" h="5728" extrusionOk="0">
                  <a:moveTo>
                    <a:pt x="1433" y="1"/>
                  </a:moveTo>
                  <a:cubicBezTo>
                    <a:pt x="1221" y="70"/>
                    <a:pt x="1011" y="172"/>
                    <a:pt x="801" y="308"/>
                  </a:cubicBezTo>
                  <a:cubicBezTo>
                    <a:pt x="527" y="487"/>
                    <a:pt x="261" y="730"/>
                    <a:pt x="65" y="1004"/>
                  </a:cubicBezTo>
                  <a:lnTo>
                    <a:pt x="65" y="1006"/>
                  </a:lnTo>
                  <a:cubicBezTo>
                    <a:pt x="41" y="1042"/>
                    <a:pt x="22" y="1075"/>
                    <a:pt x="1" y="1111"/>
                  </a:cubicBezTo>
                  <a:cubicBezTo>
                    <a:pt x="470" y="2004"/>
                    <a:pt x="1166" y="3338"/>
                    <a:pt x="1166" y="3341"/>
                  </a:cubicBezTo>
                  <a:cubicBezTo>
                    <a:pt x="1213" y="3424"/>
                    <a:pt x="1237" y="3514"/>
                    <a:pt x="1242" y="3607"/>
                  </a:cubicBezTo>
                  <a:cubicBezTo>
                    <a:pt x="1256" y="3803"/>
                    <a:pt x="1194" y="4008"/>
                    <a:pt x="1063" y="4186"/>
                  </a:cubicBezTo>
                  <a:cubicBezTo>
                    <a:pt x="1232" y="4513"/>
                    <a:pt x="1399" y="4829"/>
                    <a:pt x="1554" y="5125"/>
                  </a:cubicBezTo>
                  <a:cubicBezTo>
                    <a:pt x="1571" y="5156"/>
                    <a:pt x="1585" y="5184"/>
                    <a:pt x="1602" y="5215"/>
                  </a:cubicBezTo>
                  <a:cubicBezTo>
                    <a:pt x="1633" y="5270"/>
                    <a:pt x="1661" y="5327"/>
                    <a:pt x="1690" y="5382"/>
                  </a:cubicBezTo>
                  <a:cubicBezTo>
                    <a:pt x="1752" y="5504"/>
                    <a:pt x="1814" y="5620"/>
                    <a:pt x="1871" y="5727"/>
                  </a:cubicBezTo>
                  <a:cubicBezTo>
                    <a:pt x="1964" y="5587"/>
                    <a:pt x="2047" y="5442"/>
                    <a:pt x="2114" y="5282"/>
                  </a:cubicBezTo>
                  <a:cubicBezTo>
                    <a:pt x="2273" y="4932"/>
                    <a:pt x="2412" y="4448"/>
                    <a:pt x="2264" y="4079"/>
                  </a:cubicBezTo>
                  <a:cubicBezTo>
                    <a:pt x="2173" y="3858"/>
                    <a:pt x="2052" y="3686"/>
                    <a:pt x="1957" y="3517"/>
                  </a:cubicBezTo>
                  <a:cubicBezTo>
                    <a:pt x="1840" y="3305"/>
                    <a:pt x="1761" y="3095"/>
                    <a:pt x="1823" y="2778"/>
                  </a:cubicBezTo>
                  <a:cubicBezTo>
                    <a:pt x="1871" y="2540"/>
                    <a:pt x="1959" y="2314"/>
                    <a:pt x="2011" y="2076"/>
                  </a:cubicBezTo>
                  <a:cubicBezTo>
                    <a:pt x="2164" y="1373"/>
                    <a:pt x="1957" y="608"/>
                    <a:pt x="1490" y="65"/>
                  </a:cubicBezTo>
                  <a:cubicBezTo>
                    <a:pt x="1471" y="41"/>
                    <a:pt x="1449" y="22"/>
                    <a:pt x="1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3987787" y="2235191"/>
              <a:ext cx="101581" cy="222926"/>
            </a:xfrm>
            <a:custGeom>
              <a:avLst/>
              <a:gdLst/>
              <a:ahLst/>
              <a:cxnLst/>
              <a:rect l="l" t="t" r="r" b="b"/>
              <a:pathLst>
                <a:path w="2611" h="5730" extrusionOk="0">
                  <a:moveTo>
                    <a:pt x="1634" y="0"/>
                  </a:moveTo>
                  <a:cubicBezTo>
                    <a:pt x="1427" y="69"/>
                    <a:pt x="1213" y="174"/>
                    <a:pt x="1003" y="310"/>
                  </a:cubicBezTo>
                  <a:cubicBezTo>
                    <a:pt x="729" y="489"/>
                    <a:pt x="462" y="736"/>
                    <a:pt x="272" y="1010"/>
                  </a:cubicBezTo>
                  <a:cubicBezTo>
                    <a:pt x="107" y="1246"/>
                    <a:pt x="2" y="1501"/>
                    <a:pt x="0" y="1758"/>
                  </a:cubicBezTo>
                  <a:cubicBezTo>
                    <a:pt x="546" y="2799"/>
                    <a:pt x="1501" y="4631"/>
                    <a:pt x="2075" y="5729"/>
                  </a:cubicBezTo>
                  <a:cubicBezTo>
                    <a:pt x="2168" y="5591"/>
                    <a:pt x="2251" y="5441"/>
                    <a:pt x="2320" y="5286"/>
                  </a:cubicBezTo>
                  <a:cubicBezTo>
                    <a:pt x="2475" y="4936"/>
                    <a:pt x="2611" y="4453"/>
                    <a:pt x="2463" y="4083"/>
                  </a:cubicBezTo>
                  <a:cubicBezTo>
                    <a:pt x="2266" y="3590"/>
                    <a:pt x="1913" y="3357"/>
                    <a:pt x="2025" y="2780"/>
                  </a:cubicBezTo>
                  <a:cubicBezTo>
                    <a:pt x="2073" y="2542"/>
                    <a:pt x="2163" y="2316"/>
                    <a:pt x="2213" y="2078"/>
                  </a:cubicBezTo>
                  <a:cubicBezTo>
                    <a:pt x="2368" y="1375"/>
                    <a:pt x="2158" y="608"/>
                    <a:pt x="1691" y="67"/>
                  </a:cubicBezTo>
                  <a:cubicBezTo>
                    <a:pt x="1675" y="43"/>
                    <a:pt x="1653" y="22"/>
                    <a:pt x="1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4295448" y="2352684"/>
              <a:ext cx="190323" cy="154920"/>
            </a:xfrm>
            <a:custGeom>
              <a:avLst/>
              <a:gdLst/>
              <a:ahLst/>
              <a:cxnLst/>
              <a:rect l="l" t="t" r="r" b="b"/>
              <a:pathLst>
                <a:path w="4892" h="3982" extrusionOk="0">
                  <a:moveTo>
                    <a:pt x="3002" y="534"/>
                  </a:moveTo>
                  <a:cubicBezTo>
                    <a:pt x="3110" y="534"/>
                    <a:pt x="3213" y="544"/>
                    <a:pt x="3310" y="563"/>
                  </a:cubicBezTo>
                  <a:cubicBezTo>
                    <a:pt x="3338" y="568"/>
                    <a:pt x="3367" y="575"/>
                    <a:pt x="3393" y="585"/>
                  </a:cubicBezTo>
                  <a:cubicBezTo>
                    <a:pt x="3534" y="623"/>
                    <a:pt x="3657" y="682"/>
                    <a:pt x="3762" y="758"/>
                  </a:cubicBezTo>
                  <a:cubicBezTo>
                    <a:pt x="3836" y="818"/>
                    <a:pt x="3898" y="887"/>
                    <a:pt x="3953" y="966"/>
                  </a:cubicBezTo>
                  <a:cubicBezTo>
                    <a:pt x="3965" y="982"/>
                    <a:pt x="3977" y="1001"/>
                    <a:pt x="3986" y="1018"/>
                  </a:cubicBezTo>
                  <a:lnTo>
                    <a:pt x="3986" y="1023"/>
                  </a:lnTo>
                  <a:cubicBezTo>
                    <a:pt x="4301" y="1609"/>
                    <a:pt x="3881" y="2512"/>
                    <a:pt x="3012" y="3076"/>
                  </a:cubicBezTo>
                  <a:cubicBezTo>
                    <a:pt x="2647" y="3314"/>
                    <a:pt x="2261" y="3455"/>
                    <a:pt x="1907" y="3503"/>
                  </a:cubicBezTo>
                  <a:cubicBezTo>
                    <a:pt x="1822" y="3513"/>
                    <a:pt x="1739" y="3519"/>
                    <a:pt x="1658" y="3519"/>
                  </a:cubicBezTo>
                  <a:cubicBezTo>
                    <a:pt x="1267" y="3519"/>
                    <a:pt x="935" y="3393"/>
                    <a:pt x="739" y="3138"/>
                  </a:cubicBezTo>
                  <a:lnTo>
                    <a:pt x="704" y="3086"/>
                  </a:lnTo>
                  <a:cubicBezTo>
                    <a:pt x="654" y="3007"/>
                    <a:pt x="618" y="2919"/>
                    <a:pt x="594" y="2829"/>
                  </a:cubicBezTo>
                  <a:cubicBezTo>
                    <a:pt x="561" y="2697"/>
                    <a:pt x="558" y="2562"/>
                    <a:pt x="580" y="2419"/>
                  </a:cubicBezTo>
                  <a:cubicBezTo>
                    <a:pt x="656" y="1921"/>
                    <a:pt x="1044" y="1368"/>
                    <a:pt x="1644" y="975"/>
                  </a:cubicBezTo>
                  <a:cubicBezTo>
                    <a:pt x="2096" y="681"/>
                    <a:pt x="2583" y="534"/>
                    <a:pt x="3002" y="534"/>
                  </a:cubicBezTo>
                  <a:close/>
                  <a:moveTo>
                    <a:pt x="2990" y="1"/>
                  </a:moveTo>
                  <a:cubicBezTo>
                    <a:pt x="2450" y="1"/>
                    <a:pt x="1866" y="184"/>
                    <a:pt x="1344" y="525"/>
                  </a:cubicBezTo>
                  <a:cubicBezTo>
                    <a:pt x="582" y="1023"/>
                    <a:pt x="108" y="1752"/>
                    <a:pt x="37" y="2421"/>
                  </a:cubicBezTo>
                  <a:lnTo>
                    <a:pt x="37" y="2424"/>
                  </a:lnTo>
                  <a:cubicBezTo>
                    <a:pt x="1" y="2755"/>
                    <a:pt x="63" y="3067"/>
                    <a:pt x="237" y="3336"/>
                  </a:cubicBezTo>
                  <a:cubicBezTo>
                    <a:pt x="503" y="3746"/>
                    <a:pt x="1001" y="3981"/>
                    <a:pt x="1609" y="3981"/>
                  </a:cubicBezTo>
                  <a:cubicBezTo>
                    <a:pt x="2149" y="3981"/>
                    <a:pt x="2735" y="3796"/>
                    <a:pt x="3255" y="3457"/>
                  </a:cubicBezTo>
                  <a:cubicBezTo>
                    <a:pt x="4393" y="2714"/>
                    <a:pt x="4891" y="1452"/>
                    <a:pt x="4362" y="644"/>
                  </a:cubicBezTo>
                  <a:cubicBezTo>
                    <a:pt x="4196" y="384"/>
                    <a:pt x="3934" y="196"/>
                    <a:pt x="3612" y="94"/>
                  </a:cubicBezTo>
                  <a:cubicBezTo>
                    <a:pt x="3424" y="29"/>
                    <a:pt x="3214" y="1"/>
                    <a:pt x="2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4188226" y="2312067"/>
              <a:ext cx="70768" cy="65321"/>
            </a:xfrm>
            <a:custGeom>
              <a:avLst/>
              <a:gdLst/>
              <a:ahLst/>
              <a:cxnLst/>
              <a:rect l="l" t="t" r="r" b="b"/>
              <a:pathLst>
                <a:path w="1819" h="1679" extrusionOk="0">
                  <a:moveTo>
                    <a:pt x="1042" y="1"/>
                  </a:moveTo>
                  <a:cubicBezTo>
                    <a:pt x="847" y="1"/>
                    <a:pt x="646" y="58"/>
                    <a:pt x="479" y="166"/>
                  </a:cubicBezTo>
                  <a:cubicBezTo>
                    <a:pt x="329" y="264"/>
                    <a:pt x="220" y="380"/>
                    <a:pt x="144" y="511"/>
                  </a:cubicBezTo>
                  <a:cubicBezTo>
                    <a:pt x="39" y="688"/>
                    <a:pt x="1" y="883"/>
                    <a:pt x="27" y="1062"/>
                  </a:cubicBezTo>
                  <a:cubicBezTo>
                    <a:pt x="186" y="1269"/>
                    <a:pt x="339" y="1455"/>
                    <a:pt x="470" y="1619"/>
                  </a:cubicBezTo>
                  <a:cubicBezTo>
                    <a:pt x="472" y="1621"/>
                    <a:pt x="477" y="1621"/>
                    <a:pt x="479" y="1621"/>
                  </a:cubicBezTo>
                  <a:cubicBezTo>
                    <a:pt x="501" y="1631"/>
                    <a:pt x="520" y="1638"/>
                    <a:pt x="541" y="1643"/>
                  </a:cubicBezTo>
                  <a:cubicBezTo>
                    <a:pt x="544" y="1645"/>
                    <a:pt x="544" y="1645"/>
                    <a:pt x="549" y="1645"/>
                  </a:cubicBezTo>
                  <a:cubicBezTo>
                    <a:pt x="572" y="1652"/>
                    <a:pt x="591" y="1657"/>
                    <a:pt x="613" y="1660"/>
                  </a:cubicBezTo>
                  <a:cubicBezTo>
                    <a:pt x="615" y="1664"/>
                    <a:pt x="618" y="1664"/>
                    <a:pt x="622" y="1664"/>
                  </a:cubicBezTo>
                  <a:cubicBezTo>
                    <a:pt x="646" y="1669"/>
                    <a:pt x="670" y="1671"/>
                    <a:pt x="694" y="1676"/>
                  </a:cubicBezTo>
                  <a:lnTo>
                    <a:pt x="696" y="1676"/>
                  </a:lnTo>
                  <a:cubicBezTo>
                    <a:pt x="722" y="1679"/>
                    <a:pt x="746" y="1679"/>
                    <a:pt x="770" y="1679"/>
                  </a:cubicBezTo>
                  <a:cubicBezTo>
                    <a:pt x="794" y="1679"/>
                    <a:pt x="815" y="1676"/>
                    <a:pt x="837" y="1676"/>
                  </a:cubicBezTo>
                  <a:cubicBezTo>
                    <a:pt x="849" y="1671"/>
                    <a:pt x="861" y="1671"/>
                    <a:pt x="873" y="1671"/>
                  </a:cubicBezTo>
                  <a:cubicBezTo>
                    <a:pt x="877" y="1671"/>
                    <a:pt x="884" y="1671"/>
                    <a:pt x="889" y="1669"/>
                  </a:cubicBezTo>
                  <a:cubicBezTo>
                    <a:pt x="920" y="1667"/>
                    <a:pt x="949" y="1660"/>
                    <a:pt x="980" y="1655"/>
                  </a:cubicBezTo>
                  <a:cubicBezTo>
                    <a:pt x="996" y="1652"/>
                    <a:pt x="1015" y="1645"/>
                    <a:pt x="1032" y="1640"/>
                  </a:cubicBezTo>
                  <a:cubicBezTo>
                    <a:pt x="1054" y="1633"/>
                    <a:pt x="1075" y="1629"/>
                    <a:pt x="1094" y="1619"/>
                  </a:cubicBezTo>
                  <a:cubicBezTo>
                    <a:pt x="1111" y="1614"/>
                    <a:pt x="1125" y="1609"/>
                    <a:pt x="1142" y="1605"/>
                  </a:cubicBezTo>
                  <a:cubicBezTo>
                    <a:pt x="1158" y="1598"/>
                    <a:pt x="1173" y="1593"/>
                    <a:pt x="1187" y="1583"/>
                  </a:cubicBezTo>
                  <a:cubicBezTo>
                    <a:pt x="1199" y="1581"/>
                    <a:pt x="1211" y="1574"/>
                    <a:pt x="1220" y="1569"/>
                  </a:cubicBezTo>
                  <a:cubicBezTo>
                    <a:pt x="1242" y="1559"/>
                    <a:pt x="1261" y="1548"/>
                    <a:pt x="1280" y="1538"/>
                  </a:cubicBezTo>
                  <a:cubicBezTo>
                    <a:pt x="1304" y="1526"/>
                    <a:pt x="1325" y="1512"/>
                    <a:pt x="1344" y="1500"/>
                  </a:cubicBezTo>
                  <a:cubicBezTo>
                    <a:pt x="1375" y="1478"/>
                    <a:pt x="1404" y="1459"/>
                    <a:pt x="1432" y="1436"/>
                  </a:cubicBezTo>
                  <a:cubicBezTo>
                    <a:pt x="1451" y="1419"/>
                    <a:pt x="1470" y="1402"/>
                    <a:pt x="1487" y="1388"/>
                  </a:cubicBezTo>
                  <a:cubicBezTo>
                    <a:pt x="1506" y="1369"/>
                    <a:pt x="1523" y="1352"/>
                    <a:pt x="1542" y="1336"/>
                  </a:cubicBezTo>
                  <a:cubicBezTo>
                    <a:pt x="1559" y="1319"/>
                    <a:pt x="1575" y="1300"/>
                    <a:pt x="1590" y="1283"/>
                  </a:cubicBezTo>
                  <a:cubicBezTo>
                    <a:pt x="1594" y="1274"/>
                    <a:pt x="1604" y="1269"/>
                    <a:pt x="1611" y="1259"/>
                  </a:cubicBezTo>
                  <a:cubicBezTo>
                    <a:pt x="1616" y="1250"/>
                    <a:pt x="1623" y="1245"/>
                    <a:pt x="1628" y="1235"/>
                  </a:cubicBezTo>
                  <a:cubicBezTo>
                    <a:pt x="1630" y="1233"/>
                    <a:pt x="1635" y="1226"/>
                    <a:pt x="1637" y="1224"/>
                  </a:cubicBezTo>
                  <a:cubicBezTo>
                    <a:pt x="1640" y="1216"/>
                    <a:pt x="1647" y="1212"/>
                    <a:pt x="1649" y="1207"/>
                  </a:cubicBezTo>
                  <a:cubicBezTo>
                    <a:pt x="1654" y="1200"/>
                    <a:pt x="1659" y="1193"/>
                    <a:pt x="1663" y="1183"/>
                  </a:cubicBezTo>
                  <a:cubicBezTo>
                    <a:pt x="1666" y="1181"/>
                    <a:pt x="1671" y="1178"/>
                    <a:pt x="1671" y="1176"/>
                  </a:cubicBezTo>
                  <a:cubicBezTo>
                    <a:pt x="1673" y="1171"/>
                    <a:pt x="1673" y="1169"/>
                    <a:pt x="1675" y="1166"/>
                  </a:cubicBezTo>
                  <a:cubicBezTo>
                    <a:pt x="1687" y="1152"/>
                    <a:pt x="1697" y="1135"/>
                    <a:pt x="1706" y="1119"/>
                  </a:cubicBezTo>
                  <a:cubicBezTo>
                    <a:pt x="1706" y="1116"/>
                    <a:pt x="1709" y="1116"/>
                    <a:pt x="1709" y="1112"/>
                  </a:cubicBezTo>
                  <a:cubicBezTo>
                    <a:pt x="1718" y="1100"/>
                    <a:pt x="1723" y="1088"/>
                    <a:pt x="1725" y="1076"/>
                  </a:cubicBezTo>
                  <a:cubicBezTo>
                    <a:pt x="1735" y="1062"/>
                    <a:pt x="1742" y="1047"/>
                    <a:pt x="1747" y="1033"/>
                  </a:cubicBezTo>
                  <a:lnTo>
                    <a:pt x="1766" y="988"/>
                  </a:lnTo>
                  <a:lnTo>
                    <a:pt x="1773" y="969"/>
                  </a:lnTo>
                  <a:lnTo>
                    <a:pt x="1773" y="966"/>
                  </a:lnTo>
                  <a:cubicBezTo>
                    <a:pt x="1790" y="928"/>
                    <a:pt x="1797" y="890"/>
                    <a:pt x="1804" y="850"/>
                  </a:cubicBezTo>
                  <a:lnTo>
                    <a:pt x="1813" y="807"/>
                  </a:lnTo>
                  <a:lnTo>
                    <a:pt x="1813" y="804"/>
                  </a:lnTo>
                  <a:cubicBezTo>
                    <a:pt x="1816" y="795"/>
                    <a:pt x="1816" y="783"/>
                    <a:pt x="1816" y="773"/>
                  </a:cubicBezTo>
                  <a:cubicBezTo>
                    <a:pt x="1818" y="759"/>
                    <a:pt x="1818" y="745"/>
                    <a:pt x="1818" y="728"/>
                  </a:cubicBezTo>
                  <a:lnTo>
                    <a:pt x="1818" y="719"/>
                  </a:lnTo>
                  <a:cubicBezTo>
                    <a:pt x="1818" y="711"/>
                    <a:pt x="1818" y="699"/>
                    <a:pt x="1816" y="690"/>
                  </a:cubicBezTo>
                  <a:cubicBezTo>
                    <a:pt x="1816" y="678"/>
                    <a:pt x="1816" y="666"/>
                    <a:pt x="1813" y="657"/>
                  </a:cubicBezTo>
                  <a:lnTo>
                    <a:pt x="1813" y="652"/>
                  </a:lnTo>
                  <a:cubicBezTo>
                    <a:pt x="1813" y="649"/>
                    <a:pt x="1813" y="649"/>
                    <a:pt x="1809" y="645"/>
                  </a:cubicBezTo>
                  <a:cubicBezTo>
                    <a:pt x="1806" y="630"/>
                    <a:pt x="1806" y="614"/>
                    <a:pt x="1804" y="597"/>
                  </a:cubicBezTo>
                  <a:cubicBezTo>
                    <a:pt x="1802" y="585"/>
                    <a:pt x="1802" y="571"/>
                    <a:pt x="1794" y="559"/>
                  </a:cubicBezTo>
                  <a:cubicBezTo>
                    <a:pt x="1792" y="545"/>
                    <a:pt x="1790" y="530"/>
                    <a:pt x="1783" y="514"/>
                  </a:cubicBezTo>
                  <a:cubicBezTo>
                    <a:pt x="1778" y="495"/>
                    <a:pt x="1771" y="476"/>
                    <a:pt x="1761" y="459"/>
                  </a:cubicBezTo>
                  <a:cubicBezTo>
                    <a:pt x="1759" y="452"/>
                    <a:pt x="1756" y="447"/>
                    <a:pt x="1754" y="442"/>
                  </a:cubicBezTo>
                  <a:cubicBezTo>
                    <a:pt x="1754" y="440"/>
                    <a:pt x="1749" y="440"/>
                    <a:pt x="1749" y="440"/>
                  </a:cubicBezTo>
                  <a:cubicBezTo>
                    <a:pt x="1742" y="423"/>
                    <a:pt x="1735" y="404"/>
                    <a:pt x="1723" y="387"/>
                  </a:cubicBezTo>
                  <a:lnTo>
                    <a:pt x="1706" y="352"/>
                  </a:lnTo>
                  <a:cubicBezTo>
                    <a:pt x="1697" y="340"/>
                    <a:pt x="1690" y="323"/>
                    <a:pt x="1682" y="309"/>
                  </a:cubicBezTo>
                  <a:cubicBezTo>
                    <a:pt x="1678" y="304"/>
                    <a:pt x="1675" y="299"/>
                    <a:pt x="1673" y="295"/>
                  </a:cubicBezTo>
                  <a:cubicBezTo>
                    <a:pt x="1532" y="95"/>
                    <a:pt x="1293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4126056" y="2223442"/>
              <a:ext cx="112085" cy="108895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1399" y="0"/>
                  </a:moveTo>
                  <a:cubicBezTo>
                    <a:pt x="1146" y="0"/>
                    <a:pt x="876" y="77"/>
                    <a:pt x="632" y="238"/>
                  </a:cubicBezTo>
                  <a:cubicBezTo>
                    <a:pt x="439" y="362"/>
                    <a:pt x="279" y="533"/>
                    <a:pt x="167" y="724"/>
                  </a:cubicBezTo>
                  <a:cubicBezTo>
                    <a:pt x="60" y="907"/>
                    <a:pt x="0" y="1117"/>
                    <a:pt x="12" y="1324"/>
                  </a:cubicBezTo>
                  <a:cubicBezTo>
                    <a:pt x="393" y="1803"/>
                    <a:pt x="808" y="2322"/>
                    <a:pt x="1189" y="2799"/>
                  </a:cubicBezTo>
                  <a:cubicBezTo>
                    <a:pt x="1232" y="2649"/>
                    <a:pt x="1301" y="2506"/>
                    <a:pt x="1401" y="2370"/>
                  </a:cubicBezTo>
                  <a:cubicBezTo>
                    <a:pt x="1499" y="2237"/>
                    <a:pt x="1630" y="2110"/>
                    <a:pt x="1792" y="2006"/>
                  </a:cubicBezTo>
                  <a:cubicBezTo>
                    <a:pt x="2025" y="1855"/>
                    <a:pt x="2304" y="1776"/>
                    <a:pt x="2577" y="1776"/>
                  </a:cubicBezTo>
                  <a:cubicBezTo>
                    <a:pt x="2680" y="1776"/>
                    <a:pt x="2782" y="1787"/>
                    <a:pt x="2880" y="1810"/>
                  </a:cubicBezTo>
                  <a:cubicBezTo>
                    <a:pt x="2830" y="1713"/>
                    <a:pt x="2775" y="1610"/>
                    <a:pt x="2723" y="1505"/>
                  </a:cubicBezTo>
                  <a:cubicBezTo>
                    <a:pt x="2704" y="1470"/>
                    <a:pt x="2687" y="1439"/>
                    <a:pt x="2668" y="1403"/>
                  </a:cubicBezTo>
                  <a:cubicBezTo>
                    <a:pt x="2628" y="1324"/>
                    <a:pt x="2585" y="1243"/>
                    <a:pt x="2544" y="1165"/>
                  </a:cubicBezTo>
                  <a:cubicBezTo>
                    <a:pt x="2530" y="1131"/>
                    <a:pt x="2511" y="1100"/>
                    <a:pt x="2497" y="1072"/>
                  </a:cubicBezTo>
                  <a:cubicBezTo>
                    <a:pt x="2463" y="1010"/>
                    <a:pt x="2432" y="946"/>
                    <a:pt x="2399" y="886"/>
                  </a:cubicBezTo>
                  <a:cubicBezTo>
                    <a:pt x="2366" y="824"/>
                    <a:pt x="2332" y="764"/>
                    <a:pt x="2299" y="705"/>
                  </a:cubicBezTo>
                  <a:cubicBezTo>
                    <a:pt x="2251" y="617"/>
                    <a:pt x="2208" y="529"/>
                    <a:pt x="2163" y="443"/>
                  </a:cubicBezTo>
                  <a:cubicBezTo>
                    <a:pt x="2118" y="357"/>
                    <a:pt x="2077" y="276"/>
                    <a:pt x="2035" y="200"/>
                  </a:cubicBezTo>
                  <a:cubicBezTo>
                    <a:pt x="2035" y="200"/>
                    <a:pt x="2032" y="200"/>
                    <a:pt x="2032" y="195"/>
                  </a:cubicBezTo>
                  <a:cubicBezTo>
                    <a:pt x="1857" y="67"/>
                    <a:pt x="1635" y="0"/>
                    <a:pt x="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4080926" y="2390422"/>
              <a:ext cx="190401" cy="154998"/>
            </a:xfrm>
            <a:custGeom>
              <a:avLst/>
              <a:gdLst/>
              <a:ahLst/>
              <a:cxnLst/>
              <a:rect l="l" t="t" r="r" b="b"/>
              <a:pathLst>
                <a:path w="4894" h="3984" extrusionOk="0">
                  <a:moveTo>
                    <a:pt x="2999" y="536"/>
                  </a:moveTo>
                  <a:cubicBezTo>
                    <a:pt x="3107" y="536"/>
                    <a:pt x="3211" y="545"/>
                    <a:pt x="3309" y="565"/>
                  </a:cubicBezTo>
                  <a:cubicBezTo>
                    <a:pt x="3338" y="570"/>
                    <a:pt x="3366" y="577"/>
                    <a:pt x="3392" y="584"/>
                  </a:cubicBezTo>
                  <a:cubicBezTo>
                    <a:pt x="3533" y="620"/>
                    <a:pt x="3657" y="684"/>
                    <a:pt x="3762" y="760"/>
                  </a:cubicBezTo>
                  <a:cubicBezTo>
                    <a:pt x="3835" y="820"/>
                    <a:pt x="3897" y="889"/>
                    <a:pt x="3952" y="965"/>
                  </a:cubicBezTo>
                  <a:cubicBezTo>
                    <a:pt x="3964" y="987"/>
                    <a:pt x="3976" y="1006"/>
                    <a:pt x="3988" y="1025"/>
                  </a:cubicBezTo>
                  <a:lnTo>
                    <a:pt x="3988" y="1030"/>
                  </a:lnTo>
                  <a:cubicBezTo>
                    <a:pt x="4300" y="1616"/>
                    <a:pt x="3881" y="2518"/>
                    <a:pt x="3011" y="3078"/>
                  </a:cubicBezTo>
                  <a:cubicBezTo>
                    <a:pt x="2647" y="3316"/>
                    <a:pt x="2261" y="3455"/>
                    <a:pt x="1906" y="3502"/>
                  </a:cubicBezTo>
                  <a:cubicBezTo>
                    <a:pt x="1820" y="3513"/>
                    <a:pt x="1735" y="3519"/>
                    <a:pt x="1653" y="3519"/>
                  </a:cubicBezTo>
                  <a:cubicBezTo>
                    <a:pt x="1266" y="3519"/>
                    <a:pt x="935" y="3394"/>
                    <a:pt x="739" y="3140"/>
                  </a:cubicBezTo>
                  <a:lnTo>
                    <a:pt x="739" y="3138"/>
                  </a:lnTo>
                  <a:lnTo>
                    <a:pt x="703" y="3083"/>
                  </a:lnTo>
                  <a:cubicBezTo>
                    <a:pt x="653" y="3007"/>
                    <a:pt x="617" y="2916"/>
                    <a:pt x="593" y="2828"/>
                  </a:cubicBezTo>
                  <a:cubicBezTo>
                    <a:pt x="560" y="2699"/>
                    <a:pt x="558" y="2561"/>
                    <a:pt x="579" y="2418"/>
                  </a:cubicBezTo>
                  <a:cubicBezTo>
                    <a:pt x="655" y="1923"/>
                    <a:pt x="1044" y="1368"/>
                    <a:pt x="1644" y="975"/>
                  </a:cubicBezTo>
                  <a:cubicBezTo>
                    <a:pt x="2094" y="682"/>
                    <a:pt x="2580" y="536"/>
                    <a:pt x="2999" y="536"/>
                  </a:cubicBezTo>
                  <a:close/>
                  <a:moveTo>
                    <a:pt x="2992" y="0"/>
                  </a:moveTo>
                  <a:cubicBezTo>
                    <a:pt x="2451" y="0"/>
                    <a:pt x="1868" y="186"/>
                    <a:pt x="1346" y="525"/>
                  </a:cubicBezTo>
                  <a:cubicBezTo>
                    <a:pt x="801" y="882"/>
                    <a:pt x="381" y="1365"/>
                    <a:pt x="172" y="1889"/>
                  </a:cubicBezTo>
                  <a:cubicBezTo>
                    <a:pt x="100" y="2068"/>
                    <a:pt x="53" y="2247"/>
                    <a:pt x="36" y="2418"/>
                  </a:cubicBezTo>
                  <a:lnTo>
                    <a:pt x="36" y="2423"/>
                  </a:lnTo>
                  <a:cubicBezTo>
                    <a:pt x="0" y="2759"/>
                    <a:pt x="64" y="3073"/>
                    <a:pt x="238" y="3335"/>
                  </a:cubicBezTo>
                  <a:cubicBezTo>
                    <a:pt x="508" y="3748"/>
                    <a:pt x="1003" y="3983"/>
                    <a:pt x="1610" y="3983"/>
                  </a:cubicBezTo>
                  <a:cubicBezTo>
                    <a:pt x="2154" y="3983"/>
                    <a:pt x="2737" y="3798"/>
                    <a:pt x="3259" y="3459"/>
                  </a:cubicBezTo>
                  <a:cubicBezTo>
                    <a:pt x="4395" y="2716"/>
                    <a:pt x="4893" y="1458"/>
                    <a:pt x="4367" y="651"/>
                  </a:cubicBezTo>
                  <a:cubicBezTo>
                    <a:pt x="4195" y="389"/>
                    <a:pt x="3933" y="198"/>
                    <a:pt x="3616" y="93"/>
                  </a:cubicBezTo>
                  <a:lnTo>
                    <a:pt x="3611" y="93"/>
                  </a:lnTo>
                  <a:cubicBezTo>
                    <a:pt x="3426" y="31"/>
                    <a:pt x="3216" y="0"/>
                    <a:pt x="29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4318091" y="2373342"/>
              <a:ext cx="109479" cy="75281"/>
            </a:xfrm>
            <a:custGeom>
              <a:avLst/>
              <a:gdLst/>
              <a:ahLst/>
              <a:cxnLst/>
              <a:rect l="l" t="t" r="r" b="b"/>
              <a:pathLst>
                <a:path w="2814" h="1935" extrusionOk="0">
                  <a:moveTo>
                    <a:pt x="2395" y="0"/>
                  </a:moveTo>
                  <a:cubicBezTo>
                    <a:pt x="2361" y="0"/>
                    <a:pt x="2327" y="2"/>
                    <a:pt x="2294" y="6"/>
                  </a:cubicBezTo>
                  <a:cubicBezTo>
                    <a:pt x="2254" y="8"/>
                    <a:pt x="2215" y="15"/>
                    <a:pt x="2173" y="18"/>
                  </a:cubicBezTo>
                  <a:cubicBezTo>
                    <a:pt x="2120" y="23"/>
                    <a:pt x="2063" y="32"/>
                    <a:pt x="2006" y="44"/>
                  </a:cubicBezTo>
                  <a:cubicBezTo>
                    <a:pt x="1922" y="63"/>
                    <a:pt x="1837" y="82"/>
                    <a:pt x="1751" y="111"/>
                  </a:cubicBezTo>
                  <a:cubicBezTo>
                    <a:pt x="1663" y="139"/>
                    <a:pt x="1577" y="170"/>
                    <a:pt x="1491" y="208"/>
                  </a:cubicBezTo>
                  <a:cubicBezTo>
                    <a:pt x="1444" y="230"/>
                    <a:pt x="1394" y="254"/>
                    <a:pt x="1348" y="277"/>
                  </a:cubicBezTo>
                  <a:cubicBezTo>
                    <a:pt x="1253" y="325"/>
                    <a:pt x="1158" y="380"/>
                    <a:pt x="1065" y="439"/>
                  </a:cubicBezTo>
                  <a:cubicBezTo>
                    <a:pt x="465" y="832"/>
                    <a:pt x="76" y="1385"/>
                    <a:pt x="0" y="1885"/>
                  </a:cubicBezTo>
                  <a:cubicBezTo>
                    <a:pt x="121" y="1918"/>
                    <a:pt x="253" y="1935"/>
                    <a:pt x="393" y="1935"/>
                  </a:cubicBezTo>
                  <a:cubicBezTo>
                    <a:pt x="670" y="1935"/>
                    <a:pt x="976" y="1871"/>
                    <a:pt x="1279" y="1742"/>
                  </a:cubicBezTo>
                  <a:cubicBezTo>
                    <a:pt x="1436" y="1676"/>
                    <a:pt x="1596" y="1592"/>
                    <a:pt x="1746" y="1492"/>
                  </a:cubicBezTo>
                  <a:cubicBezTo>
                    <a:pt x="2349" y="1099"/>
                    <a:pt x="2735" y="547"/>
                    <a:pt x="2813" y="51"/>
                  </a:cubicBezTo>
                  <a:cubicBezTo>
                    <a:pt x="2782" y="46"/>
                    <a:pt x="2754" y="42"/>
                    <a:pt x="2728" y="34"/>
                  </a:cubicBezTo>
                  <a:cubicBezTo>
                    <a:pt x="2723" y="32"/>
                    <a:pt x="2720" y="32"/>
                    <a:pt x="2718" y="32"/>
                  </a:cubicBezTo>
                  <a:cubicBezTo>
                    <a:pt x="2706" y="30"/>
                    <a:pt x="2694" y="27"/>
                    <a:pt x="2680" y="23"/>
                  </a:cubicBezTo>
                  <a:cubicBezTo>
                    <a:pt x="2675" y="23"/>
                    <a:pt x="2670" y="20"/>
                    <a:pt x="2668" y="20"/>
                  </a:cubicBezTo>
                  <a:cubicBezTo>
                    <a:pt x="2656" y="18"/>
                    <a:pt x="2642" y="18"/>
                    <a:pt x="2630" y="15"/>
                  </a:cubicBezTo>
                  <a:cubicBezTo>
                    <a:pt x="2623" y="11"/>
                    <a:pt x="2618" y="11"/>
                    <a:pt x="2611" y="11"/>
                  </a:cubicBezTo>
                  <a:cubicBezTo>
                    <a:pt x="2599" y="8"/>
                    <a:pt x="2587" y="8"/>
                    <a:pt x="2575" y="8"/>
                  </a:cubicBezTo>
                  <a:cubicBezTo>
                    <a:pt x="2563" y="6"/>
                    <a:pt x="2551" y="6"/>
                    <a:pt x="2539" y="6"/>
                  </a:cubicBezTo>
                  <a:cubicBezTo>
                    <a:pt x="2518" y="4"/>
                    <a:pt x="2499" y="4"/>
                    <a:pt x="2477" y="4"/>
                  </a:cubicBezTo>
                  <a:cubicBezTo>
                    <a:pt x="2451" y="1"/>
                    <a:pt x="2423" y="0"/>
                    <a:pt x="2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4103724" y="2411275"/>
              <a:ext cx="109673" cy="75087"/>
            </a:xfrm>
            <a:custGeom>
              <a:avLst/>
              <a:gdLst/>
              <a:ahLst/>
              <a:cxnLst/>
              <a:rect l="l" t="t" r="r" b="b"/>
              <a:pathLst>
                <a:path w="2819" h="1930" extrusionOk="0">
                  <a:moveTo>
                    <a:pt x="2356" y="0"/>
                  </a:moveTo>
                  <a:cubicBezTo>
                    <a:pt x="2297" y="5"/>
                    <a:pt x="2235" y="10"/>
                    <a:pt x="2175" y="17"/>
                  </a:cubicBezTo>
                  <a:cubicBezTo>
                    <a:pt x="1954" y="43"/>
                    <a:pt x="1722" y="108"/>
                    <a:pt x="1494" y="208"/>
                  </a:cubicBezTo>
                  <a:lnTo>
                    <a:pt x="1322" y="286"/>
                  </a:lnTo>
                  <a:cubicBezTo>
                    <a:pt x="1236" y="332"/>
                    <a:pt x="1151" y="382"/>
                    <a:pt x="1067" y="436"/>
                  </a:cubicBezTo>
                  <a:cubicBezTo>
                    <a:pt x="465" y="829"/>
                    <a:pt x="79" y="1380"/>
                    <a:pt x="0" y="1880"/>
                  </a:cubicBezTo>
                  <a:cubicBezTo>
                    <a:pt x="122" y="1913"/>
                    <a:pt x="255" y="1929"/>
                    <a:pt x="395" y="1929"/>
                  </a:cubicBezTo>
                  <a:cubicBezTo>
                    <a:pt x="671" y="1929"/>
                    <a:pt x="977" y="1865"/>
                    <a:pt x="1282" y="1737"/>
                  </a:cubicBezTo>
                  <a:cubicBezTo>
                    <a:pt x="1439" y="1673"/>
                    <a:pt x="1596" y="1589"/>
                    <a:pt x="1751" y="1489"/>
                  </a:cubicBezTo>
                  <a:cubicBezTo>
                    <a:pt x="2354" y="1096"/>
                    <a:pt x="2740" y="546"/>
                    <a:pt x="2818" y="46"/>
                  </a:cubicBezTo>
                  <a:cubicBezTo>
                    <a:pt x="2787" y="36"/>
                    <a:pt x="2761" y="31"/>
                    <a:pt x="2735" y="29"/>
                  </a:cubicBezTo>
                  <a:cubicBezTo>
                    <a:pt x="2711" y="29"/>
                    <a:pt x="2699" y="29"/>
                    <a:pt x="2687" y="24"/>
                  </a:cubicBezTo>
                  <a:cubicBezTo>
                    <a:pt x="2675" y="22"/>
                    <a:pt x="2663" y="22"/>
                    <a:pt x="2651" y="19"/>
                  </a:cubicBezTo>
                  <a:cubicBezTo>
                    <a:pt x="2628" y="17"/>
                    <a:pt x="2604" y="12"/>
                    <a:pt x="2582" y="10"/>
                  </a:cubicBezTo>
                  <a:cubicBezTo>
                    <a:pt x="2573" y="10"/>
                    <a:pt x="2566" y="8"/>
                    <a:pt x="2554" y="8"/>
                  </a:cubicBezTo>
                  <a:cubicBezTo>
                    <a:pt x="2537" y="5"/>
                    <a:pt x="2520" y="5"/>
                    <a:pt x="2506" y="5"/>
                  </a:cubicBezTo>
                  <a:cubicBezTo>
                    <a:pt x="2500" y="4"/>
                    <a:pt x="2494" y="3"/>
                    <a:pt x="2488" y="3"/>
                  </a:cubicBezTo>
                  <a:cubicBezTo>
                    <a:pt x="2476" y="3"/>
                    <a:pt x="2465" y="5"/>
                    <a:pt x="2454" y="5"/>
                  </a:cubicBezTo>
                  <a:cubicBezTo>
                    <a:pt x="2423" y="0"/>
                    <a:pt x="2389" y="0"/>
                    <a:pt x="2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4317974" y="2373459"/>
              <a:ext cx="106250" cy="75281"/>
            </a:xfrm>
            <a:custGeom>
              <a:avLst/>
              <a:gdLst/>
              <a:ahLst/>
              <a:cxnLst/>
              <a:rect l="l" t="t" r="r" b="b"/>
              <a:pathLst>
                <a:path w="2731" h="1935" extrusionOk="0">
                  <a:moveTo>
                    <a:pt x="2417" y="1"/>
                  </a:moveTo>
                  <a:cubicBezTo>
                    <a:pt x="2000" y="1"/>
                    <a:pt x="1515" y="149"/>
                    <a:pt x="1065" y="441"/>
                  </a:cubicBezTo>
                  <a:cubicBezTo>
                    <a:pt x="465" y="834"/>
                    <a:pt x="77" y="1385"/>
                    <a:pt x="1" y="1885"/>
                  </a:cubicBezTo>
                  <a:cubicBezTo>
                    <a:pt x="122" y="1918"/>
                    <a:pt x="254" y="1934"/>
                    <a:pt x="394" y="1934"/>
                  </a:cubicBezTo>
                  <a:cubicBezTo>
                    <a:pt x="670" y="1934"/>
                    <a:pt x="976" y="1870"/>
                    <a:pt x="1280" y="1742"/>
                  </a:cubicBezTo>
                  <a:cubicBezTo>
                    <a:pt x="1292" y="1704"/>
                    <a:pt x="1304" y="1663"/>
                    <a:pt x="1318" y="1625"/>
                  </a:cubicBezTo>
                  <a:cubicBezTo>
                    <a:pt x="1513" y="1108"/>
                    <a:pt x="1923" y="703"/>
                    <a:pt x="2347" y="341"/>
                  </a:cubicBezTo>
                  <a:cubicBezTo>
                    <a:pt x="2471" y="234"/>
                    <a:pt x="2600" y="132"/>
                    <a:pt x="2728" y="31"/>
                  </a:cubicBezTo>
                  <a:lnTo>
                    <a:pt x="2731" y="29"/>
                  </a:lnTo>
                  <a:lnTo>
                    <a:pt x="2721" y="29"/>
                  </a:lnTo>
                  <a:cubicBezTo>
                    <a:pt x="2692" y="24"/>
                    <a:pt x="2662" y="17"/>
                    <a:pt x="2635" y="15"/>
                  </a:cubicBezTo>
                  <a:cubicBezTo>
                    <a:pt x="2628" y="12"/>
                    <a:pt x="2623" y="12"/>
                    <a:pt x="2614" y="12"/>
                  </a:cubicBezTo>
                  <a:cubicBezTo>
                    <a:pt x="2590" y="8"/>
                    <a:pt x="2566" y="5"/>
                    <a:pt x="2542" y="5"/>
                  </a:cubicBezTo>
                  <a:cubicBezTo>
                    <a:pt x="2502" y="2"/>
                    <a:pt x="2460" y="1"/>
                    <a:pt x="241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4103257" y="2411469"/>
              <a:ext cx="106327" cy="75242"/>
            </a:xfrm>
            <a:custGeom>
              <a:avLst/>
              <a:gdLst/>
              <a:ahLst/>
              <a:cxnLst/>
              <a:rect l="l" t="t" r="r" b="b"/>
              <a:pathLst>
                <a:path w="2733" h="1934" extrusionOk="0">
                  <a:moveTo>
                    <a:pt x="2417" y="0"/>
                  </a:moveTo>
                  <a:cubicBezTo>
                    <a:pt x="1999" y="0"/>
                    <a:pt x="1515" y="146"/>
                    <a:pt x="1067" y="441"/>
                  </a:cubicBezTo>
                  <a:cubicBezTo>
                    <a:pt x="465" y="834"/>
                    <a:pt x="79" y="1384"/>
                    <a:pt x="0" y="1884"/>
                  </a:cubicBezTo>
                  <a:cubicBezTo>
                    <a:pt x="122" y="1917"/>
                    <a:pt x="255" y="1934"/>
                    <a:pt x="395" y="1934"/>
                  </a:cubicBezTo>
                  <a:cubicBezTo>
                    <a:pt x="671" y="1934"/>
                    <a:pt x="977" y="1870"/>
                    <a:pt x="1282" y="1742"/>
                  </a:cubicBezTo>
                  <a:cubicBezTo>
                    <a:pt x="1294" y="1703"/>
                    <a:pt x="1306" y="1663"/>
                    <a:pt x="1320" y="1627"/>
                  </a:cubicBezTo>
                  <a:cubicBezTo>
                    <a:pt x="1518" y="1110"/>
                    <a:pt x="1927" y="703"/>
                    <a:pt x="2351" y="346"/>
                  </a:cubicBezTo>
                  <a:cubicBezTo>
                    <a:pt x="2475" y="238"/>
                    <a:pt x="2604" y="134"/>
                    <a:pt x="2733" y="31"/>
                  </a:cubicBezTo>
                  <a:cubicBezTo>
                    <a:pt x="2709" y="26"/>
                    <a:pt x="2680" y="22"/>
                    <a:pt x="2656" y="19"/>
                  </a:cubicBezTo>
                  <a:cubicBezTo>
                    <a:pt x="2640" y="12"/>
                    <a:pt x="2616" y="7"/>
                    <a:pt x="2592" y="7"/>
                  </a:cubicBezTo>
                  <a:cubicBezTo>
                    <a:pt x="2582" y="5"/>
                    <a:pt x="2571" y="5"/>
                    <a:pt x="2561" y="5"/>
                  </a:cubicBezTo>
                  <a:cubicBezTo>
                    <a:pt x="2547" y="3"/>
                    <a:pt x="2530" y="3"/>
                    <a:pt x="2511" y="3"/>
                  </a:cubicBezTo>
                  <a:cubicBezTo>
                    <a:pt x="2480" y="1"/>
                    <a:pt x="2449" y="0"/>
                    <a:pt x="241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4210207" y="2236591"/>
              <a:ext cx="226271" cy="210204"/>
            </a:xfrm>
            <a:custGeom>
              <a:avLst/>
              <a:gdLst/>
              <a:ahLst/>
              <a:cxnLst/>
              <a:rect l="l" t="t" r="r" b="b"/>
              <a:pathLst>
                <a:path w="5816" h="5403" extrusionOk="0">
                  <a:moveTo>
                    <a:pt x="67" y="0"/>
                  </a:moveTo>
                  <a:cubicBezTo>
                    <a:pt x="43" y="36"/>
                    <a:pt x="22" y="69"/>
                    <a:pt x="0" y="105"/>
                  </a:cubicBezTo>
                  <a:cubicBezTo>
                    <a:pt x="45" y="188"/>
                    <a:pt x="91" y="274"/>
                    <a:pt x="138" y="367"/>
                  </a:cubicBezTo>
                  <a:cubicBezTo>
                    <a:pt x="169" y="426"/>
                    <a:pt x="203" y="488"/>
                    <a:pt x="236" y="548"/>
                  </a:cubicBezTo>
                  <a:cubicBezTo>
                    <a:pt x="269" y="610"/>
                    <a:pt x="300" y="674"/>
                    <a:pt x="334" y="734"/>
                  </a:cubicBezTo>
                  <a:cubicBezTo>
                    <a:pt x="353" y="765"/>
                    <a:pt x="367" y="796"/>
                    <a:pt x="381" y="824"/>
                  </a:cubicBezTo>
                  <a:cubicBezTo>
                    <a:pt x="424" y="903"/>
                    <a:pt x="465" y="984"/>
                    <a:pt x="508" y="1063"/>
                  </a:cubicBezTo>
                  <a:cubicBezTo>
                    <a:pt x="524" y="1098"/>
                    <a:pt x="543" y="1134"/>
                    <a:pt x="560" y="1167"/>
                  </a:cubicBezTo>
                  <a:cubicBezTo>
                    <a:pt x="712" y="1463"/>
                    <a:pt x="858" y="1737"/>
                    <a:pt x="965" y="1944"/>
                  </a:cubicBezTo>
                  <a:cubicBezTo>
                    <a:pt x="984" y="1980"/>
                    <a:pt x="1001" y="2011"/>
                    <a:pt x="1015" y="2044"/>
                  </a:cubicBezTo>
                  <a:cubicBezTo>
                    <a:pt x="1032" y="2068"/>
                    <a:pt x="1039" y="2087"/>
                    <a:pt x="1051" y="2108"/>
                  </a:cubicBezTo>
                  <a:cubicBezTo>
                    <a:pt x="1060" y="2127"/>
                    <a:pt x="1070" y="2142"/>
                    <a:pt x="1079" y="2156"/>
                  </a:cubicBezTo>
                  <a:cubicBezTo>
                    <a:pt x="1082" y="2158"/>
                    <a:pt x="1082" y="2163"/>
                    <a:pt x="1082" y="2163"/>
                  </a:cubicBezTo>
                  <a:cubicBezTo>
                    <a:pt x="1096" y="2192"/>
                    <a:pt x="1110" y="2215"/>
                    <a:pt x="1122" y="2239"/>
                  </a:cubicBezTo>
                  <a:cubicBezTo>
                    <a:pt x="1127" y="2246"/>
                    <a:pt x="1129" y="2249"/>
                    <a:pt x="1132" y="2254"/>
                  </a:cubicBezTo>
                  <a:cubicBezTo>
                    <a:pt x="1141" y="2273"/>
                    <a:pt x="1151" y="2287"/>
                    <a:pt x="1156" y="2296"/>
                  </a:cubicBezTo>
                  <a:lnTo>
                    <a:pt x="1175" y="2332"/>
                  </a:lnTo>
                  <a:cubicBezTo>
                    <a:pt x="1182" y="2349"/>
                    <a:pt x="1194" y="2368"/>
                    <a:pt x="1201" y="2389"/>
                  </a:cubicBezTo>
                  <a:cubicBezTo>
                    <a:pt x="1225" y="2439"/>
                    <a:pt x="1239" y="2492"/>
                    <a:pt x="1246" y="2544"/>
                  </a:cubicBezTo>
                  <a:cubicBezTo>
                    <a:pt x="1248" y="2559"/>
                    <a:pt x="1251" y="2575"/>
                    <a:pt x="1251" y="2592"/>
                  </a:cubicBezTo>
                  <a:cubicBezTo>
                    <a:pt x="1253" y="2594"/>
                    <a:pt x="1253" y="2594"/>
                    <a:pt x="1253" y="2597"/>
                  </a:cubicBezTo>
                  <a:lnTo>
                    <a:pt x="1253" y="2604"/>
                  </a:lnTo>
                  <a:cubicBezTo>
                    <a:pt x="1258" y="2616"/>
                    <a:pt x="1258" y="2628"/>
                    <a:pt x="1258" y="2635"/>
                  </a:cubicBezTo>
                  <a:cubicBezTo>
                    <a:pt x="1260" y="2644"/>
                    <a:pt x="1260" y="2656"/>
                    <a:pt x="1260" y="2666"/>
                  </a:cubicBezTo>
                  <a:cubicBezTo>
                    <a:pt x="1260" y="2682"/>
                    <a:pt x="1258" y="2701"/>
                    <a:pt x="1258" y="2718"/>
                  </a:cubicBezTo>
                  <a:cubicBezTo>
                    <a:pt x="1258" y="2730"/>
                    <a:pt x="1253" y="2742"/>
                    <a:pt x="1253" y="2751"/>
                  </a:cubicBezTo>
                  <a:cubicBezTo>
                    <a:pt x="1251" y="2766"/>
                    <a:pt x="1251" y="2782"/>
                    <a:pt x="1246" y="2797"/>
                  </a:cubicBezTo>
                  <a:cubicBezTo>
                    <a:pt x="1241" y="2809"/>
                    <a:pt x="1241" y="2821"/>
                    <a:pt x="1239" y="2832"/>
                  </a:cubicBezTo>
                  <a:cubicBezTo>
                    <a:pt x="1234" y="2859"/>
                    <a:pt x="1225" y="2885"/>
                    <a:pt x="1215" y="2913"/>
                  </a:cubicBezTo>
                  <a:cubicBezTo>
                    <a:pt x="1206" y="2937"/>
                    <a:pt x="1201" y="2954"/>
                    <a:pt x="1191" y="2978"/>
                  </a:cubicBezTo>
                  <a:cubicBezTo>
                    <a:pt x="1187" y="2992"/>
                    <a:pt x="1177" y="3009"/>
                    <a:pt x="1170" y="3023"/>
                  </a:cubicBezTo>
                  <a:lnTo>
                    <a:pt x="1153" y="3059"/>
                  </a:lnTo>
                  <a:cubicBezTo>
                    <a:pt x="1144" y="3080"/>
                    <a:pt x="1129" y="3099"/>
                    <a:pt x="1117" y="3118"/>
                  </a:cubicBezTo>
                  <a:cubicBezTo>
                    <a:pt x="1115" y="3121"/>
                    <a:pt x="1115" y="3123"/>
                    <a:pt x="1110" y="3128"/>
                  </a:cubicBezTo>
                  <a:cubicBezTo>
                    <a:pt x="1106" y="3135"/>
                    <a:pt x="1103" y="3142"/>
                    <a:pt x="1096" y="3152"/>
                  </a:cubicBezTo>
                  <a:cubicBezTo>
                    <a:pt x="1094" y="3156"/>
                    <a:pt x="1086" y="3159"/>
                    <a:pt x="1084" y="3166"/>
                  </a:cubicBezTo>
                  <a:cubicBezTo>
                    <a:pt x="1082" y="3168"/>
                    <a:pt x="1079" y="3175"/>
                    <a:pt x="1075" y="3178"/>
                  </a:cubicBezTo>
                  <a:cubicBezTo>
                    <a:pt x="1182" y="3383"/>
                    <a:pt x="1289" y="3585"/>
                    <a:pt x="1391" y="3783"/>
                  </a:cubicBezTo>
                  <a:cubicBezTo>
                    <a:pt x="1437" y="3869"/>
                    <a:pt x="1480" y="3952"/>
                    <a:pt x="1522" y="4035"/>
                  </a:cubicBezTo>
                  <a:cubicBezTo>
                    <a:pt x="1537" y="4062"/>
                    <a:pt x="1551" y="4088"/>
                    <a:pt x="1563" y="4116"/>
                  </a:cubicBezTo>
                  <a:cubicBezTo>
                    <a:pt x="1580" y="4145"/>
                    <a:pt x="1594" y="4176"/>
                    <a:pt x="1611" y="4205"/>
                  </a:cubicBezTo>
                  <a:cubicBezTo>
                    <a:pt x="1642" y="4262"/>
                    <a:pt x="1670" y="4319"/>
                    <a:pt x="1699" y="4371"/>
                  </a:cubicBezTo>
                  <a:cubicBezTo>
                    <a:pt x="1761" y="4493"/>
                    <a:pt x="1823" y="4610"/>
                    <a:pt x="1880" y="4717"/>
                  </a:cubicBezTo>
                  <a:cubicBezTo>
                    <a:pt x="2027" y="5003"/>
                    <a:pt x="2154" y="5241"/>
                    <a:pt x="2239" y="5403"/>
                  </a:cubicBezTo>
                  <a:cubicBezTo>
                    <a:pt x="2311" y="4729"/>
                    <a:pt x="2785" y="4002"/>
                    <a:pt x="3547" y="3504"/>
                  </a:cubicBezTo>
                  <a:cubicBezTo>
                    <a:pt x="4064" y="3168"/>
                    <a:pt x="4648" y="2980"/>
                    <a:pt x="5193" y="2980"/>
                  </a:cubicBezTo>
                  <a:cubicBezTo>
                    <a:pt x="5417" y="2980"/>
                    <a:pt x="5624" y="3013"/>
                    <a:pt x="5815" y="3073"/>
                  </a:cubicBezTo>
                  <a:cubicBezTo>
                    <a:pt x="5772" y="3035"/>
                    <a:pt x="5734" y="2985"/>
                    <a:pt x="5694" y="2935"/>
                  </a:cubicBezTo>
                  <a:cubicBezTo>
                    <a:pt x="5510" y="2790"/>
                    <a:pt x="5298" y="2678"/>
                    <a:pt x="5079" y="2597"/>
                  </a:cubicBezTo>
                  <a:cubicBezTo>
                    <a:pt x="4851" y="2513"/>
                    <a:pt x="4638" y="2481"/>
                    <a:pt x="4434" y="2481"/>
                  </a:cubicBezTo>
                  <a:cubicBezTo>
                    <a:pt x="3804" y="2481"/>
                    <a:pt x="3273" y="2785"/>
                    <a:pt x="2737" y="2785"/>
                  </a:cubicBezTo>
                  <a:cubicBezTo>
                    <a:pt x="2481" y="2785"/>
                    <a:pt x="2223" y="2716"/>
                    <a:pt x="1954" y="2511"/>
                  </a:cubicBezTo>
                  <a:cubicBezTo>
                    <a:pt x="1749" y="2354"/>
                    <a:pt x="1534" y="2115"/>
                    <a:pt x="1308" y="1772"/>
                  </a:cubicBezTo>
                  <a:cubicBezTo>
                    <a:pt x="915" y="1174"/>
                    <a:pt x="598" y="474"/>
                    <a:pt x="6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4318519" y="2462707"/>
              <a:ext cx="51199" cy="26883"/>
            </a:xfrm>
            <a:custGeom>
              <a:avLst/>
              <a:gdLst/>
              <a:ahLst/>
              <a:cxnLst/>
              <a:rect l="l" t="t" r="r" b="b"/>
              <a:pathLst>
                <a:path w="1316" h="691" extrusionOk="0">
                  <a:moveTo>
                    <a:pt x="1" y="1"/>
                  </a:moveTo>
                  <a:cubicBezTo>
                    <a:pt x="25" y="91"/>
                    <a:pt x="61" y="177"/>
                    <a:pt x="113" y="258"/>
                  </a:cubicBezTo>
                  <a:cubicBezTo>
                    <a:pt x="301" y="548"/>
                    <a:pt x="655" y="690"/>
                    <a:pt x="1072" y="690"/>
                  </a:cubicBezTo>
                  <a:cubicBezTo>
                    <a:pt x="1151" y="690"/>
                    <a:pt x="1233" y="685"/>
                    <a:pt x="1316" y="675"/>
                  </a:cubicBezTo>
                  <a:cubicBezTo>
                    <a:pt x="1256" y="517"/>
                    <a:pt x="1218" y="346"/>
                    <a:pt x="1202" y="179"/>
                  </a:cubicBezTo>
                  <a:cubicBezTo>
                    <a:pt x="1051" y="212"/>
                    <a:pt x="904" y="228"/>
                    <a:pt x="765" y="228"/>
                  </a:cubicBezTo>
                  <a:cubicBezTo>
                    <a:pt x="463" y="228"/>
                    <a:pt x="196" y="152"/>
                    <a:pt x="1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4107148" y="2243166"/>
              <a:ext cx="25599" cy="39061"/>
            </a:xfrm>
            <a:custGeom>
              <a:avLst/>
              <a:gdLst/>
              <a:ahLst/>
              <a:cxnLst/>
              <a:rect l="l" t="t" r="r" b="b"/>
              <a:pathLst>
                <a:path w="658" h="1004" extrusionOk="0">
                  <a:moveTo>
                    <a:pt x="94" y="0"/>
                  </a:moveTo>
                  <a:cubicBezTo>
                    <a:pt x="62" y="0"/>
                    <a:pt x="31" y="3"/>
                    <a:pt x="0" y="7"/>
                  </a:cubicBezTo>
                  <a:cubicBezTo>
                    <a:pt x="3" y="224"/>
                    <a:pt x="77" y="446"/>
                    <a:pt x="246" y="646"/>
                  </a:cubicBezTo>
                  <a:cubicBezTo>
                    <a:pt x="246" y="648"/>
                    <a:pt x="360" y="789"/>
                    <a:pt x="529" y="1003"/>
                  </a:cubicBezTo>
                  <a:cubicBezTo>
                    <a:pt x="460" y="732"/>
                    <a:pt x="517" y="455"/>
                    <a:pt x="658" y="210"/>
                  </a:cubicBezTo>
                  <a:cubicBezTo>
                    <a:pt x="520" y="112"/>
                    <a:pt x="370" y="38"/>
                    <a:pt x="203" y="10"/>
                  </a:cubicBezTo>
                  <a:cubicBezTo>
                    <a:pt x="166" y="3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3987787" y="2274485"/>
              <a:ext cx="233858" cy="209931"/>
            </a:xfrm>
            <a:custGeom>
              <a:avLst/>
              <a:gdLst/>
              <a:ahLst/>
              <a:cxnLst/>
              <a:rect l="l" t="t" r="r" b="b"/>
              <a:pathLst>
                <a:path w="6011" h="5396" extrusionOk="0">
                  <a:moveTo>
                    <a:pt x="274" y="0"/>
                  </a:moveTo>
                  <a:cubicBezTo>
                    <a:pt x="110" y="236"/>
                    <a:pt x="7" y="491"/>
                    <a:pt x="0" y="744"/>
                  </a:cubicBezTo>
                  <a:cubicBezTo>
                    <a:pt x="114" y="963"/>
                    <a:pt x="245" y="1213"/>
                    <a:pt x="388" y="1487"/>
                  </a:cubicBezTo>
                  <a:cubicBezTo>
                    <a:pt x="417" y="1539"/>
                    <a:pt x="443" y="1596"/>
                    <a:pt x="472" y="1651"/>
                  </a:cubicBezTo>
                  <a:cubicBezTo>
                    <a:pt x="496" y="1692"/>
                    <a:pt x="515" y="1735"/>
                    <a:pt x="536" y="1777"/>
                  </a:cubicBezTo>
                  <a:cubicBezTo>
                    <a:pt x="569" y="1837"/>
                    <a:pt x="598" y="1894"/>
                    <a:pt x="629" y="1954"/>
                  </a:cubicBezTo>
                  <a:cubicBezTo>
                    <a:pt x="662" y="2020"/>
                    <a:pt x="698" y="2085"/>
                    <a:pt x="729" y="2151"/>
                  </a:cubicBezTo>
                  <a:cubicBezTo>
                    <a:pt x="748" y="2187"/>
                    <a:pt x="765" y="2216"/>
                    <a:pt x="784" y="2249"/>
                  </a:cubicBezTo>
                  <a:cubicBezTo>
                    <a:pt x="817" y="2311"/>
                    <a:pt x="848" y="2378"/>
                    <a:pt x="882" y="2440"/>
                  </a:cubicBezTo>
                  <a:cubicBezTo>
                    <a:pt x="1074" y="2809"/>
                    <a:pt x="1275" y="3188"/>
                    <a:pt x="1463" y="3547"/>
                  </a:cubicBezTo>
                  <a:cubicBezTo>
                    <a:pt x="1498" y="3612"/>
                    <a:pt x="1532" y="3678"/>
                    <a:pt x="1563" y="3740"/>
                  </a:cubicBezTo>
                  <a:cubicBezTo>
                    <a:pt x="1618" y="3838"/>
                    <a:pt x="1668" y="3938"/>
                    <a:pt x="1715" y="4033"/>
                  </a:cubicBezTo>
                  <a:cubicBezTo>
                    <a:pt x="1746" y="4093"/>
                    <a:pt x="1775" y="4148"/>
                    <a:pt x="1806" y="4205"/>
                  </a:cubicBezTo>
                  <a:cubicBezTo>
                    <a:pt x="1820" y="4236"/>
                    <a:pt x="1834" y="4264"/>
                    <a:pt x="1853" y="4291"/>
                  </a:cubicBezTo>
                  <a:lnTo>
                    <a:pt x="1906" y="4391"/>
                  </a:lnTo>
                  <a:cubicBezTo>
                    <a:pt x="1949" y="4469"/>
                    <a:pt x="1989" y="4548"/>
                    <a:pt x="2027" y="4622"/>
                  </a:cubicBezTo>
                  <a:cubicBezTo>
                    <a:pt x="2044" y="4655"/>
                    <a:pt x="2061" y="4684"/>
                    <a:pt x="2075" y="4715"/>
                  </a:cubicBezTo>
                  <a:cubicBezTo>
                    <a:pt x="2094" y="4750"/>
                    <a:pt x="2111" y="4779"/>
                    <a:pt x="2127" y="4812"/>
                  </a:cubicBezTo>
                  <a:cubicBezTo>
                    <a:pt x="2158" y="4879"/>
                    <a:pt x="2192" y="4939"/>
                    <a:pt x="2218" y="4993"/>
                  </a:cubicBezTo>
                  <a:cubicBezTo>
                    <a:pt x="2249" y="5048"/>
                    <a:pt x="2275" y="5098"/>
                    <a:pt x="2299" y="5148"/>
                  </a:cubicBezTo>
                  <a:cubicBezTo>
                    <a:pt x="2325" y="5196"/>
                    <a:pt x="2347" y="5241"/>
                    <a:pt x="2370" y="5284"/>
                  </a:cubicBezTo>
                  <a:cubicBezTo>
                    <a:pt x="2392" y="5324"/>
                    <a:pt x="2413" y="5360"/>
                    <a:pt x="2430" y="5396"/>
                  </a:cubicBezTo>
                  <a:cubicBezTo>
                    <a:pt x="2449" y="5224"/>
                    <a:pt x="2497" y="5048"/>
                    <a:pt x="2568" y="4867"/>
                  </a:cubicBezTo>
                  <a:cubicBezTo>
                    <a:pt x="2778" y="4343"/>
                    <a:pt x="3195" y="3859"/>
                    <a:pt x="3740" y="3502"/>
                  </a:cubicBezTo>
                  <a:cubicBezTo>
                    <a:pt x="4259" y="3166"/>
                    <a:pt x="4843" y="2978"/>
                    <a:pt x="5386" y="2978"/>
                  </a:cubicBezTo>
                  <a:cubicBezTo>
                    <a:pt x="5610" y="2978"/>
                    <a:pt x="5820" y="3011"/>
                    <a:pt x="6010" y="3071"/>
                  </a:cubicBezTo>
                  <a:cubicBezTo>
                    <a:pt x="6005" y="3069"/>
                    <a:pt x="6005" y="3064"/>
                    <a:pt x="6003" y="3061"/>
                  </a:cubicBezTo>
                  <a:cubicBezTo>
                    <a:pt x="5970" y="3028"/>
                    <a:pt x="5939" y="2980"/>
                    <a:pt x="5898" y="2933"/>
                  </a:cubicBezTo>
                  <a:cubicBezTo>
                    <a:pt x="5715" y="2790"/>
                    <a:pt x="5503" y="2678"/>
                    <a:pt x="5286" y="2597"/>
                  </a:cubicBezTo>
                  <a:cubicBezTo>
                    <a:pt x="5057" y="2513"/>
                    <a:pt x="4842" y="2481"/>
                    <a:pt x="4638" y="2481"/>
                  </a:cubicBezTo>
                  <a:cubicBezTo>
                    <a:pt x="4008" y="2481"/>
                    <a:pt x="3478" y="2783"/>
                    <a:pt x="2944" y="2783"/>
                  </a:cubicBezTo>
                  <a:cubicBezTo>
                    <a:pt x="2491" y="2783"/>
                    <a:pt x="2036" y="2567"/>
                    <a:pt x="1513" y="1770"/>
                  </a:cubicBezTo>
                  <a:cubicBezTo>
                    <a:pt x="1120" y="1170"/>
                    <a:pt x="805" y="472"/>
                    <a:pt x="274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4103997" y="2500523"/>
              <a:ext cx="51082" cy="26806"/>
            </a:xfrm>
            <a:custGeom>
              <a:avLst/>
              <a:gdLst/>
              <a:ahLst/>
              <a:cxnLst/>
              <a:rect l="l" t="t" r="r" b="b"/>
              <a:pathLst>
                <a:path w="1313" h="68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89"/>
                    <a:pt x="60" y="177"/>
                    <a:pt x="110" y="255"/>
                  </a:cubicBezTo>
                  <a:cubicBezTo>
                    <a:pt x="299" y="545"/>
                    <a:pt x="649" y="688"/>
                    <a:pt x="1064" y="688"/>
                  </a:cubicBezTo>
                  <a:cubicBezTo>
                    <a:pt x="1145" y="688"/>
                    <a:pt x="1228" y="683"/>
                    <a:pt x="1313" y="672"/>
                  </a:cubicBezTo>
                  <a:cubicBezTo>
                    <a:pt x="1253" y="515"/>
                    <a:pt x="1215" y="348"/>
                    <a:pt x="1196" y="179"/>
                  </a:cubicBezTo>
                  <a:cubicBezTo>
                    <a:pt x="1046" y="213"/>
                    <a:pt x="899" y="229"/>
                    <a:pt x="759" y="229"/>
                  </a:cubicBezTo>
                  <a:cubicBezTo>
                    <a:pt x="460" y="229"/>
                    <a:pt x="195" y="153"/>
                    <a:pt x="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4292647" y="2213132"/>
              <a:ext cx="73102" cy="94072"/>
            </a:xfrm>
            <a:custGeom>
              <a:avLst/>
              <a:gdLst/>
              <a:ahLst/>
              <a:cxnLst/>
              <a:rect l="l" t="t" r="r" b="b"/>
              <a:pathLst>
                <a:path w="1879" h="2418" extrusionOk="0">
                  <a:moveTo>
                    <a:pt x="98" y="0"/>
                  </a:moveTo>
                  <a:cubicBezTo>
                    <a:pt x="46" y="0"/>
                    <a:pt x="1" y="58"/>
                    <a:pt x="32" y="112"/>
                  </a:cubicBezTo>
                  <a:cubicBezTo>
                    <a:pt x="402" y="791"/>
                    <a:pt x="1200" y="1858"/>
                    <a:pt x="1731" y="2394"/>
                  </a:cubicBezTo>
                  <a:cubicBezTo>
                    <a:pt x="1746" y="2409"/>
                    <a:pt x="1767" y="2418"/>
                    <a:pt x="1789" y="2418"/>
                  </a:cubicBezTo>
                  <a:cubicBezTo>
                    <a:pt x="1802" y="2418"/>
                    <a:pt x="1815" y="2415"/>
                    <a:pt x="1826" y="2409"/>
                  </a:cubicBezTo>
                  <a:cubicBezTo>
                    <a:pt x="1867" y="2385"/>
                    <a:pt x="1878" y="2335"/>
                    <a:pt x="1857" y="2299"/>
                  </a:cubicBezTo>
                  <a:cubicBezTo>
                    <a:pt x="1497" y="1639"/>
                    <a:pt x="699" y="574"/>
                    <a:pt x="151" y="24"/>
                  </a:cubicBezTo>
                  <a:cubicBezTo>
                    <a:pt x="135" y="8"/>
                    <a:pt x="116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4078086" y="2250908"/>
              <a:ext cx="73608" cy="94072"/>
            </a:xfrm>
            <a:custGeom>
              <a:avLst/>
              <a:gdLst/>
              <a:ahLst/>
              <a:cxnLst/>
              <a:rect l="l" t="t" r="r" b="b"/>
              <a:pathLst>
                <a:path w="1892" h="2418" extrusionOk="0">
                  <a:moveTo>
                    <a:pt x="98" y="0"/>
                  </a:moveTo>
                  <a:cubicBezTo>
                    <a:pt x="47" y="0"/>
                    <a:pt x="1" y="57"/>
                    <a:pt x="33" y="113"/>
                  </a:cubicBezTo>
                  <a:cubicBezTo>
                    <a:pt x="392" y="771"/>
                    <a:pt x="1181" y="1840"/>
                    <a:pt x="1731" y="2393"/>
                  </a:cubicBezTo>
                  <a:cubicBezTo>
                    <a:pt x="1748" y="2410"/>
                    <a:pt x="1768" y="2418"/>
                    <a:pt x="1787" y="2418"/>
                  </a:cubicBezTo>
                  <a:cubicBezTo>
                    <a:pt x="1842" y="2418"/>
                    <a:pt x="1892" y="2358"/>
                    <a:pt x="1860" y="2298"/>
                  </a:cubicBezTo>
                  <a:cubicBezTo>
                    <a:pt x="1486" y="1616"/>
                    <a:pt x="681" y="556"/>
                    <a:pt x="152" y="23"/>
                  </a:cubicBezTo>
                  <a:cubicBezTo>
                    <a:pt x="135" y="7"/>
                    <a:pt x="116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4180173" y="2233518"/>
              <a:ext cx="31124" cy="50888"/>
            </a:xfrm>
            <a:custGeom>
              <a:avLst/>
              <a:gdLst/>
              <a:ahLst/>
              <a:cxnLst/>
              <a:rect l="l" t="t" r="r" b="b"/>
              <a:pathLst>
                <a:path w="800" h="1308" extrusionOk="0">
                  <a:moveTo>
                    <a:pt x="87" y="0"/>
                  </a:moveTo>
                  <a:cubicBezTo>
                    <a:pt x="81" y="0"/>
                    <a:pt x="75" y="1"/>
                    <a:pt x="70" y="3"/>
                  </a:cubicBezTo>
                  <a:cubicBezTo>
                    <a:pt x="29" y="12"/>
                    <a:pt x="0" y="53"/>
                    <a:pt x="10" y="96"/>
                  </a:cubicBezTo>
                  <a:cubicBezTo>
                    <a:pt x="84" y="458"/>
                    <a:pt x="379" y="1015"/>
                    <a:pt x="648" y="1282"/>
                  </a:cubicBezTo>
                  <a:cubicBezTo>
                    <a:pt x="666" y="1300"/>
                    <a:pt x="687" y="1308"/>
                    <a:pt x="708" y="1308"/>
                  </a:cubicBezTo>
                  <a:cubicBezTo>
                    <a:pt x="756" y="1308"/>
                    <a:pt x="800" y="1265"/>
                    <a:pt x="787" y="1208"/>
                  </a:cubicBezTo>
                  <a:cubicBezTo>
                    <a:pt x="710" y="837"/>
                    <a:pt x="405" y="289"/>
                    <a:pt x="141" y="24"/>
                  </a:cubicBezTo>
                  <a:cubicBezTo>
                    <a:pt x="128" y="10"/>
                    <a:pt x="10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0" name="Google Shape;1900;p23"/>
            <p:cNvSpPr/>
            <p:nvPr/>
          </p:nvSpPr>
          <p:spPr>
            <a:xfrm>
              <a:off x="4199625" y="2175433"/>
              <a:ext cx="87536" cy="54700"/>
            </a:xfrm>
            <a:custGeom>
              <a:avLst/>
              <a:gdLst/>
              <a:ahLst/>
              <a:cxnLst/>
              <a:rect l="l" t="t" r="r" b="b"/>
              <a:pathLst>
                <a:path w="2250" h="1406" extrusionOk="0">
                  <a:moveTo>
                    <a:pt x="1696" y="1"/>
                  </a:moveTo>
                  <a:cubicBezTo>
                    <a:pt x="1606" y="1"/>
                    <a:pt x="1515" y="8"/>
                    <a:pt x="1425" y="21"/>
                  </a:cubicBezTo>
                  <a:cubicBezTo>
                    <a:pt x="1166" y="57"/>
                    <a:pt x="915" y="152"/>
                    <a:pt x="699" y="295"/>
                  </a:cubicBezTo>
                  <a:cubicBezTo>
                    <a:pt x="587" y="367"/>
                    <a:pt x="487" y="450"/>
                    <a:pt x="394" y="543"/>
                  </a:cubicBezTo>
                  <a:cubicBezTo>
                    <a:pt x="306" y="638"/>
                    <a:pt x="222" y="738"/>
                    <a:pt x="153" y="848"/>
                  </a:cubicBezTo>
                  <a:cubicBezTo>
                    <a:pt x="94" y="948"/>
                    <a:pt x="44" y="1048"/>
                    <a:pt x="1" y="1155"/>
                  </a:cubicBezTo>
                  <a:cubicBezTo>
                    <a:pt x="41" y="1231"/>
                    <a:pt x="84" y="1315"/>
                    <a:pt x="132" y="1405"/>
                  </a:cubicBezTo>
                  <a:cubicBezTo>
                    <a:pt x="203" y="1265"/>
                    <a:pt x="291" y="1131"/>
                    <a:pt x="382" y="1010"/>
                  </a:cubicBezTo>
                  <a:cubicBezTo>
                    <a:pt x="522" y="834"/>
                    <a:pt x="687" y="684"/>
                    <a:pt x="870" y="564"/>
                  </a:cubicBezTo>
                  <a:cubicBezTo>
                    <a:pt x="963" y="505"/>
                    <a:pt x="1058" y="450"/>
                    <a:pt x="1163" y="410"/>
                  </a:cubicBezTo>
                  <a:cubicBezTo>
                    <a:pt x="1263" y="364"/>
                    <a:pt x="1368" y="331"/>
                    <a:pt x="1478" y="302"/>
                  </a:cubicBezTo>
                  <a:cubicBezTo>
                    <a:pt x="1665" y="258"/>
                    <a:pt x="1860" y="234"/>
                    <a:pt x="2057" y="234"/>
                  </a:cubicBezTo>
                  <a:cubicBezTo>
                    <a:pt x="2090" y="234"/>
                    <a:pt x="2123" y="234"/>
                    <a:pt x="2157" y="236"/>
                  </a:cubicBezTo>
                  <a:lnTo>
                    <a:pt x="2161" y="238"/>
                  </a:lnTo>
                  <a:cubicBezTo>
                    <a:pt x="2192" y="238"/>
                    <a:pt x="2226" y="219"/>
                    <a:pt x="2238" y="183"/>
                  </a:cubicBezTo>
                  <a:cubicBezTo>
                    <a:pt x="2249" y="138"/>
                    <a:pt x="2228" y="93"/>
                    <a:pt x="2183" y="74"/>
                  </a:cubicBezTo>
                  <a:cubicBezTo>
                    <a:pt x="2027" y="24"/>
                    <a:pt x="1862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3981096" y="2213443"/>
              <a:ext cx="91621" cy="64271"/>
            </a:xfrm>
            <a:custGeom>
              <a:avLst/>
              <a:gdLst/>
              <a:ahLst/>
              <a:cxnLst/>
              <a:rect l="l" t="t" r="r" b="b"/>
              <a:pathLst>
                <a:path w="2355" h="1652" extrusionOk="0">
                  <a:moveTo>
                    <a:pt x="1799" y="1"/>
                  </a:moveTo>
                  <a:cubicBezTo>
                    <a:pt x="1709" y="1"/>
                    <a:pt x="1619" y="8"/>
                    <a:pt x="1530" y="21"/>
                  </a:cubicBezTo>
                  <a:cubicBezTo>
                    <a:pt x="1270" y="59"/>
                    <a:pt x="1023" y="154"/>
                    <a:pt x="803" y="297"/>
                  </a:cubicBezTo>
                  <a:cubicBezTo>
                    <a:pt x="694" y="369"/>
                    <a:pt x="591" y="452"/>
                    <a:pt x="501" y="545"/>
                  </a:cubicBezTo>
                  <a:cubicBezTo>
                    <a:pt x="410" y="640"/>
                    <a:pt x="327" y="743"/>
                    <a:pt x="258" y="852"/>
                  </a:cubicBezTo>
                  <a:cubicBezTo>
                    <a:pt x="122" y="1072"/>
                    <a:pt x="29" y="1317"/>
                    <a:pt x="3" y="1569"/>
                  </a:cubicBezTo>
                  <a:cubicBezTo>
                    <a:pt x="1" y="1603"/>
                    <a:pt x="17" y="1636"/>
                    <a:pt x="46" y="1646"/>
                  </a:cubicBezTo>
                  <a:cubicBezTo>
                    <a:pt x="56" y="1650"/>
                    <a:pt x="66" y="1652"/>
                    <a:pt x="76" y="1652"/>
                  </a:cubicBezTo>
                  <a:cubicBezTo>
                    <a:pt x="106" y="1652"/>
                    <a:pt x="133" y="1634"/>
                    <a:pt x="146" y="1605"/>
                  </a:cubicBezTo>
                  <a:lnTo>
                    <a:pt x="146" y="1603"/>
                  </a:lnTo>
                  <a:cubicBezTo>
                    <a:pt x="234" y="1384"/>
                    <a:pt x="348" y="1181"/>
                    <a:pt x="484" y="1007"/>
                  </a:cubicBezTo>
                  <a:cubicBezTo>
                    <a:pt x="625" y="831"/>
                    <a:pt x="789" y="678"/>
                    <a:pt x="973" y="559"/>
                  </a:cubicBezTo>
                  <a:cubicBezTo>
                    <a:pt x="1065" y="500"/>
                    <a:pt x="1161" y="447"/>
                    <a:pt x="1266" y="405"/>
                  </a:cubicBezTo>
                  <a:cubicBezTo>
                    <a:pt x="1366" y="362"/>
                    <a:pt x="1470" y="326"/>
                    <a:pt x="1580" y="297"/>
                  </a:cubicBezTo>
                  <a:cubicBezTo>
                    <a:pt x="1765" y="255"/>
                    <a:pt x="1961" y="231"/>
                    <a:pt x="2158" y="231"/>
                  </a:cubicBezTo>
                  <a:cubicBezTo>
                    <a:pt x="2192" y="231"/>
                    <a:pt x="2225" y="232"/>
                    <a:pt x="2259" y="233"/>
                  </a:cubicBezTo>
                  <a:lnTo>
                    <a:pt x="2261" y="233"/>
                  </a:lnTo>
                  <a:cubicBezTo>
                    <a:pt x="2295" y="233"/>
                    <a:pt x="2328" y="212"/>
                    <a:pt x="2340" y="176"/>
                  </a:cubicBezTo>
                  <a:cubicBezTo>
                    <a:pt x="2354" y="135"/>
                    <a:pt x="2330" y="90"/>
                    <a:pt x="2290" y="76"/>
                  </a:cubicBezTo>
                  <a:cubicBezTo>
                    <a:pt x="2133" y="25"/>
                    <a:pt x="1967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4125044" y="2251414"/>
              <a:ext cx="55517" cy="85552"/>
            </a:xfrm>
            <a:custGeom>
              <a:avLst/>
              <a:gdLst/>
              <a:ahLst/>
              <a:cxnLst/>
              <a:rect l="l" t="t" r="r" b="b"/>
              <a:pathLst>
                <a:path w="1427" h="2199" extrusionOk="0">
                  <a:moveTo>
                    <a:pt x="198" y="0"/>
                  </a:moveTo>
                  <a:cubicBezTo>
                    <a:pt x="57" y="243"/>
                    <a:pt x="0" y="522"/>
                    <a:pt x="69" y="793"/>
                  </a:cubicBezTo>
                  <a:cubicBezTo>
                    <a:pt x="124" y="863"/>
                    <a:pt x="186" y="936"/>
                    <a:pt x="248" y="1020"/>
                  </a:cubicBezTo>
                  <a:cubicBezTo>
                    <a:pt x="446" y="1263"/>
                    <a:pt x="677" y="1556"/>
                    <a:pt x="901" y="1839"/>
                  </a:cubicBezTo>
                  <a:cubicBezTo>
                    <a:pt x="974" y="1930"/>
                    <a:pt x="1048" y="2023"/>
                    <a:pt x="1120" y="2111"/>
                  </a:cubicBezTo>
                  <a:cubicBezTo>
                    <a:pt x="1143" y="2142"/>
                    <a:pt x="1167" y="2170"/>
                    <a:pt x="1191" y="2199"/>
                  </a:cubicBezTo>
                  <a:cubicBezTo>
                    <a:pt x="1224" y="2013"/>
                    <a:pt x="1303" y="1823"/>
                    <a:pt x="1427" y="1653"/>
                  </a:cubicBezTo>
                  <a:cubicBezTo>
                    <a:pt x="1084" y="1163"/>
                    <a:pt x="831" y="603"/>
                    <a:pt x="410" y="179"/>
                  </a:cubicBezTo>
                  <a:cubicBezTo>
                    <a:pt x="341" y="117"/>
                    <a:pt x="272" y="55"/>
                    <a:pt x="19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4187214" y="2331948"/>
              <a:ext cx="71585" cy="45480"/>
            </a:xfrm>
            <a:custGeom>
              <a:avLst/>
              <a:gdLst/>
              <a:ahLst/>
              <a:cxnLst/>
              <a:rect l="l" t="t" r="r" b="b"/>
              <a:pathLst>
                <a:path w="1840" h="1169" extrusionOk="0">
                  <a:moveTo>
                    <a:pt x="165" y="0"/>
                  </a:moveTo>
                  <a:cubicBezTo>
                    <a:pt x="0" y="281"/>
                    <a:pt x="0" y="605"/>
                    <a:pt x="153" y="836"/>
                  </a:cubicBezTo>
                  <a:cubicBezTo>
                    <a:pt x="153" y="841"/>
                    <a:pt x="153" y="841"/>
                    <a:pt x="155" y="841"/>
                  </a:cubicBezTo>
                  <a:lnTo>
                    <a:pt x="162" y="846"/>
                  </a:lnTo>
                  <a:cubicBezTo>
                    <a:pt x="165" y="848"/>
                    <a:pt x="165" y="851"/>
                    <a:pt x="167" y="851"/>
                  </a:cubicBezTo>
                  <a:cubicBezTo>
                    <a:pt x="174" y="858"/>
                    <a:pt x="177" y="863"/>
                    <a:pt x="179" y="867"/>
                  </a:cubicBezTo>
                  <a:lnTo>
                    <a:pt x="179" y="870"/>
                  </a:lnTo>
                  <a:cubicBezTo>
                    <a:pt x="191" y="884"/>
                    <a:pt x="203" y="898"/>
                    <a:pt x="220" y="915"/>
                  </a:cubicBezTo>
                  <a:cubicBezTo>
                    <a:pt x="258" y="958"/>
                    <a:pt x="298" y="998"/>
                    <a:pt x="343" y="1027"/>
                  </a:cubicBezTo>
                  <a:cubicBezTo>
                    <a:pt x="346" y="1029"/>
                    <a:pt x="346" y="1029"/>
                    <a:pt x="351" y="1029"/>
                  </a:cubicBezTo>
                  <a:cubicBezTo>
                    <a:pt x="377" y="1048"/>
                    <a:pt x="401" y="1065"/>
                    <a:pt x="427" y="1077"/>
                  </a:cubicBezTo>
                  <a:lnTo>
                    <a:pt x="463" y="1096"/>
                  </a:lnTo>
                  <a:cubicBezTo>
                    <a:pt x="489" y="1108"/>
                    <a:pt x="517" y="1120"/>
                    <a:pt x="544" y="1129"/>
                  </a:cubicBezTo>
                  <a:cubicBezTo>
                    <a:pt x="558" y="1134"/>
                    <a:pt x="570" y="1137"/>
                    <a:pt x="584" y="1141"/>
                  </a:cubicBezTo>
                  <a:cubicBezTo>
                    <a:pt x="657" y="1161"/>
                    <a:pt x="733" y="1169"/>
                    <a:pt x="810" y="1169"/>
                  </a:cubicBezTo>
                  <a:cubicBezTo>
                    <a:pt x="828" y="1169"/>
                    <a:pt x="847" y="1168"/>
                    <a:pt x="865" y="1168"/>
                  </a:cubicBezTo>
                  <a:cubicBezTo>
                    <a:pt x="882" y="1165"/>
                    <a:pt x="901" y="1165"/>
                    <a:pt x="915" y="1160"/>
                  </a:cubicBezTo>
                  <a:cubicBezTo>
                    <a:pt x="946" y="1158"/>
                    <a:pt x="975" y="1153"/>
                    <a:pt x="1006" y="1146"/>
                  </a:cubicBezTo>
                  <a:cubicBezTo>
                    <a:pt x="1022" y="1144"/>
                    <a:pt x="1041" y="1137"/>
                    <a:pt x="1058" y="1132"/>
                  </a:cubicBezTo>
                  <a:cubicBezTo>
                    <a:pt x="1080" y="1127"/>
                    <a:pt x="1101" y="1120"/>
                    <a:pt x="1120" y="1110"/>
                  </a:cubicBezTo>
                  <a:cubicBezTo>
                    <a:pt x="1163" y="1096"/>
                    <a:pt x="1203" y="1082"/>
                    <a:pt x="1244" y="1060"/>
                  </a:cubicBezTo>
                  <a:cubicBezTo>
                    <a:pt x="1263" y="1051"/>
                    <a:pt x="1284" y="1039"/>
                    <a:pt x="1303" y="1032"/>
                  </a:cubicBezTo>
                  <a:cubicBezTo>
                    <a:pt x="1327" y="1020"/>
                    <a:pt x="1346" y="1003"/>
                    <a:pt x="1368" y="991"/>
                  </a:cubicBezTo>
                  <a:cubicBezTo>
                    <a:pt x="1399" y="972"/>
                    <a:pt x="1427" y="951"/>
                    <a:pt x="1454" y="927"/>
                  </a:cubicBezTo>
                  <a:cubicBezTo>
                    <a:pt x="1475" y="913"/>
                    <a:pt x="1494" y="894"/>
                    <a:pt x="1511" y="879"/>
                  </a:cubicBezTo>
                  <a:cubicBezTo>
                    <a:pt x="1530" y="860"/>
                    <a:pt x="1546" y="844"/>
                    <a:pt x="1566" y="829"/>
                  </a:cubicBezTo>
                  <a:cubicBezTo>
                    <a:pt x="1582" y="810"/>
                    <a:pt x="1597" y="794"/>
                    <a:pt x="1613" y="775"/>
                  </a:cubicBezTo>
                  <a:cubicBezTo>
                    <a:pt x="1618" y="765"/>
                    <a:pt x="1627" y="760"/>
                    <a:pt x="1632" y="751"/>
                  </a:cubicBezTo>
                  <a:cubicBezTo>
                    <a:pt x="1639" y="741"/>
                    <a:pt x="1644" y="736"/>
                    <a:pt x="1651" y="727"/>
                  </a:cubicBezTo>
                  <a:cubicBezTo>
                    <a:pt x="1654" y="724"/>
                    <a:pt x="1656" y="717"/>
                    <a:pt x="1661" y="715"/>
                  </a:cubicBezTo>
                  <a:cubicBezTo>
                    <a:pt x="1663" y="710"/>
                    <a:pt x="1668" y="703"/>
                    <a:pt x="1673" y="701"/>
                  </a:cubicBezTo>
                  <a:cubicBezTo>
                    <a:pt x="1677" y="691"/>
                    <a:pt x="1680" y="684"/>
                    <a:pt x="1687" y="677"/>
                  </a:cubicBezTo>
                  <a:cubicBezTo>
                    <a:pt x="1689" y="672"/>
                    <a:pt x="1692" y="670"/>
                    <a:pt x="1692" y="667"/>
                  </a:cubicBezTo>
                  <a:cubicBezTo>
                    <a:pt x="1708" y="646"/>
                    <a:pt x="1720" y="624"/>
                    <a:pt x="1728" y="608"/>
                  </a:cubicBezTo>
                  <a:lnTo>
                    <a:pt x="1728" y="608"/>
                  </a:lnTo>
                  <a:cubicBezTo>
                    <a:pt x="1725" y="613"/>
                    <a:pt x="1723" y="620"/>
                    <a:pt x="1716" y="624"/>
                  </a:cubicBezTo>
                  <a:cubicBezTo>
                    <a:pt x="1725" y="610"/>
                    <a:pt x="1735" y="589"/>
                    <a:pt x="1744" y="574"/>
                  </a:cubicBezTo>
                  <a:lnTo>
                    <a:pt x="1744" y="574"/>
                  </a:lnTo>
                  <a:cubicBezTo>
                    <a:pt x="1739" y="586"/>
                    <a:pt x="1735" y="598"/>
                    <a:pt x="1728" y="608"/>
                  </a:cubicBezTo>
                  <a:cubicBezTo>
                    <a:pt x="1737" y="596"/>
                    <a:pt x="1744" y="584"/>
                    <a:pt x="1747" y="572"/>
                  </a:cubicBezTo>
                  <a:cubicBezTo>
                    <a:pt x="1756" y="558"/>
                    <a:pt x="1761" y="541"/>
                    <a:pt x="1768" y="527"/>
                  </a:cubicBezTo>
                  <a:lnTo>
                    <a:pt x="1785" y="482"/>
                  </a:lnTo>
                  <a:lnTo>
                    <a:pt x="1785" y="486"/>
                  </a:lnTo>
                  <a:cubicBezTo>
                    <a:pt x="1787" y="477"/>
                    <a:pt x="1792" y="470"/>
                    <a:pt x="1794" y="465"/>
                  </a:cubicBezTo>
                  <a:cubicBezTo>
                    <a:pt x="1804" y="439"/>
                    <a:pt x="1811" y="410"/>
                    <a:pt x="1818" y="384"/>
                  </a:cubicBezTo>
                  <a:cubicBezTo>
                    <a:pt x="1820" y="372"/>
                    <a:pt x="1820" y="360"/>
                    <a:pt x="1823" y="348"/>
                  </a:cubicBezTo>
                  <a:lnTo>
                    <a:pt x="1832" y="305"/>
                  </a:lnTo>
                  <a:cubicBezTo>
                    <a:pt x="1835" y="293"/>
                    <a:pt x="1835" y="279"/>
                    <a:pt x="1835" y="272"/>
                  </a:cubicBezTo>
                  <a:cubicBezTo>
                    <a:pt x="1839" y="253"/>
                    <a:pt x="1839" y="236"/>
                    <a:pt x="1839" y="217"/>
                  </a:cubicBezTo>
                  <a:cubicBezTo>
                    <a:pt x="1837" y="205"/>
                    <a:pt x="1837" y="193"/>
                    <a:pt x="1837" y="186"/>
                  </a:cubicBezTo>
                  <a:cubicBezTo>
                    <a:pt x="1837" y="174"/>
                    <a:pt x="1837" y="160"/>
                    <a:pt x="1832" y="153"/>
                  </a:cubicBezTo>
                  <a:lnTo>
                    <a:pt x="1832" y="150"/>
                  </a:lnTo>
                  <a:lnTo>
                    <a:pt x="1830" y="153"/>
                  </a:lnTo>
                  <a:lnTo>
                    <a:pt x="1778" y="186"/>
                  </a:lnTo>
                  <a:cubicBezTo>
                    <a:pt x="1548" y="320"/>
                    <a:pt x="1286" y="413"/>
                    <a:pt x="1024" y="413"/>
                  </a:cubicBezTo>
                  <a:cubicBezTo>
                    <a:pt x="950" y="413"/>
                    <a:pt x="875" y="405"/>
                    <a:pt x="801" y="389"/>
                  </a:cubicBezTo>
                  <a:cubicBezTo>
                    <a:pt x="556" y="331"/>
                    <a:pt x="343" y="181"/>
                    <a:pt x="16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4" name="Google Shape;1904;p23"/>
            <p:cNvSpPr/>
            <p:nvPr/>
          </p:nvSpPr>
          <p:spPr>
            <a:xfrm>
              <a:off x="4317040" y="2441193"/>
              <a:ext cx="50732" cy="30385"/>
            </a:xfrm>
            <a:custGeom>
              <a:avLst/>
              <a:gdLst/>
              <a:ahLst/>
              <a:cxnLst/>
              <a:rect l="l" t="t" r="r" b="b"/>
              <a:pathLst>
                <a:path w="1304" h="781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000" y="129"/>
                    <a:pt x="694" y="193"/>
                    <a:pt x="418" y="193"/>
                  </a:cubicBezTo>
                  <a:cubicBezTo>
                    <a:pt x="278" y="193"/>
                    <a:pt x="146" y="177"/>
                    <a:pt x="25" y="144"/>
                  </a:cubicBezTo>
                  <a:lnTo>
                    <a:pt x="25" y="144"/>
                  </a:lnTo>
                  <a:cubicBezTo>
                    <a:pt x="1" y="287"/>
                    <a:pt x="6" y="422"/>
                    <a:pt x="39" y="554"/>
                  </a:cubicBezTo>
                  <a:cubicBezTo>
                    <a:pt x="234" y="705"/>
                    <a:pt x="501" y="781"/>
                    <a:pt x="801" y="781"/>
                  </a:cubicBezTo>
                  <a:cubicBezTo>
                    <a:pt x="940" y="781"/>
                    <a:pt x="1086" y="765"/>
                    <a:pt x="1235" y="732"/>
                  </a:cubicBezTo>
                  <a:cubicBezTo>
                    <a:pt x="1211" y="487"/>
                    <a:pt x="1232" y="237"/>
                    <a:pt x="130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5" name="Google Shape;1905;p23"/>
            <p:cNvSpPr/>
            <p:nvPr/>
          </p:nvSpPr>
          <p:spPr>
            <a:xfrm>
              <a:off x="4171263" y="2315724"/>
              <a:ext cx="22215" cy="48981"/>
            </a:xfrm>
            <a:custGeom>
              <a:avLst/>
              <a:gdLst/>
              <a:ahLst/>
              <a:cxnLst/>
              <a:rect l="l" t="t" r="r" b="b"/>
              <a:pathLst>
                <a:path w="571" h="1259" extrusionOk="0">
                  <a:moveTo>
                    <a:pt x="237" y="0"/>
                  </a:moveTo>
                  <a:cubicBezTo>
                    <a:pt x="108" y="170"/>
                    <a:pt x="34" y="360"/>
                    <a:pt x="1" y="546"/>
                  </a:cubicBezTo>
                  <a:cubicBezTo>
                    <a:pt x="58" y="617"/>
                    <a:pt x="110" y="682"/>
                    <a:pt x="163" y="748"/>
                  </a:cubicBezTo>
                  <a:cubicBezTo>
                    <a:pt x="182" y="775"/>
                    <a:pt x="201" y="798"/>
                    <a:pt x="218" y="820"/>
                  </a:cubicBezTo>
                  <a:cubicBezTo>
                    <a:pt x="248" y="856"/>
                    <a:pt x="275" y="891"/>
                    <a:pt x="299" y="925"/>
                  </a:cubicBezTo>
                  <a:cubicBezTo>
                    <a:pt x="320" y="951"/>
                    <a:pt x="341" y="977"/>
                    <a:pt x="360" y="1001"/>
                  </a:cubicBezTo>
                  <a:cubicBezTo>
                    <a:pt x="389" y="1037"/>
                    <a:pt x="415" y="1068"/>
                    <a:pt x="437" y="1096"/>
                  </a:cubicBezTo>
                  <a:cubicBezTo>
                    <a:pt x="451" y="1115"/>
                    <a:pt x="463" y="1130"/>
                    <a:pt x="470" y="1144"/>
                  </a:cubicBezTo>
                  <a:cubicBezTo>
                    <a:pt x="491" y="1170"/>
                    <a:pt x="506" y="1192"/>
                    <a:pt x="522" y="1211"/>
                  </a:cubicBezTo>
                  <a:cubicBezTo>
                    <a:pt x="530" y="1218"/>
                    <a:pt x="537" y="1227"/>
                    <a:pt x="541" y="1237"/>
                  </a:cubicBezTo>
                  <a:cubicBezTo>
                    <a:pt x="549" y="1246"/>
                    <a:pt x="553" y="1251"/>
                    <a:pt x="558" y="1258"/>
                  </a:cubicBezTo>
                  <a:cubicBezTo>
                    <a:pt x="406" y="1022"/>
                    <a:pt x="406" y="696"/>
                    <a:pt x="570" y="420"/>
                  </a:cubicBezTo>
                  <a:cubicBezTo>
                    <a:pt x="544" y="382"/>
                    <a:pt x="513" y="346"/>
                    <a:pt x="477" y="310"/>
                  </a:cubicBezTo>
                  <a:cubicBezTo>
                    <a:pt x="391" y="212"/>
                    <a:pt x="313" y="108"/>
                    <a:pt x="23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6" name="Google Shape;1906;p23"/>
            <p:cNvSpPr/>
            <p:nvPr/>
          </p:nvSpPr>
          <p:spPr>
            <a:xfrm>
              <a:off x="4102518" y="2479125"/>
              <a:ext cx="50732" cy="30385"/>
            </a:xfrm>
            <a:custGeom>
              <a:avLst/>
              <a:gdLst/>
              <a:ahLst/>
              <a:cxnLst/>
              <a:rect l="l" t="t" r="r" b="b"/>
              <a:pathLst>
                <a:path w="1304" h="78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998" y="127"/>
                    <a:pt x="692" y="192"/>
                    <a:pt x="415" y="192"/>
                  </a:cubicBezTo>
                  <a:cubicBezTo>
                    <a:pt x="276" y="192"/>
                    <a:pt x="145" y="176"/>
                    <a:pt x="24" y="143"/>
                  </a:cubicBezTo>
                  <a:lnTo>
                    <a:pt x="24" y="143"/>
                  </a:lnTo>
                  <a:cubicBezTo>
                    <a:pt x="0" y="286"/>
                    <a:pt x="5" y="422"/>
                    <a:pt x="38" y="553"/>
                  </a:cubicBezTo>
                  <a:cubicBezTo>
                    <a:pt x="234" y="704"/>
                    <a:pt x="501" y="780"/>
                    <a:pt x="801" y="780"/>
                  </a:cubicBezTo>
                  <a:cubicBezTo>
                    <a:pt x="939" y="780"/>
                    <a:pt x="1085" y="764"/>
                    <a:pt x="1234" y="731"/>
                  </a:cubicBezTo>
                  <a:cubicBezTo>
                    <a:pt x="1210" y="488"/>
                    <a:pt x="1232" y="234"/>
                    <a:pt x="1303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7" name="Google Shape;1907;p23"/>
            <p:cNvSpPr/>
            <p:nvPr/>
          </p:nvSpPr>
          <p:spPr>
            <a:xfrm>
              <a:off x="3967401" y="2258184"/>
              <a:ext cx="29140" cy="37738"/>
            </a:xfrm>
            <a:custGeom>
              <a:avLst/>
              <a:gdLst/>
              <a:ahLst/>
              <a:cxnLst/>
              <a:rect l="l" t="t" r="r" b="b"/>
              <a:pathLst>
                <a:path w="749" h="970" extrusionOk="0">
                  <a:moveTo>
                    <a:pt x="0" y="0"/>
                  </a:moveTo>
                  <a:cubicBezTo>
                    <a:pt x="2" y="129"/>
                    <a:pt x="38" y="253"/>
                    <a:pt x="110" y="374"/>
                  </a:cubicBezTo>
                  <a:cubicBezTo>
                    <a:pt x="112" y="379"/>
                    <a:pt x="231" y="605"/>
                    <a:pt x="419" y="970"/>
                  </a:cubicBezTo>
                  <a:cubicBezTo>
                    <a:pt x="512" y="767"/>
                    <a:pt x="627" y="572"/>
                    <a:pt x="748" y="381"/>
                  </a:cubicBezTo>
                  <a:cubicBezTo>
                    <a:pt x="700" y="343"/>
                    <a:pt x="655" y="300"/>
                    <a:pt x="605" y="265"/>
                  </a:cubicBezTo>
                  <a:cubicBezTo>
                    <a:pt x="419" y="136"/>
                    <a:pt x="212" y="45"/>
                    <a:pt x="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8" name="Google Shape;1908;p23"/>
            <p:cNvSpPr/>
            <p:nvPr/>
          </p:nvSpPr>
          <p:spPr>
            <a:xfrm>
              <a:off x="3888229" y="2055722"/>
              <a:ext cx="593379" cy="493588"/>
            </a:xfrm>
            <a:custGeom>
              <a:avLst/>
              <a:gdLst/>
              <a:ahLst/>
              <a:cxnLst/>
              <a:rect l="l" t="t" r="r" b="b"/>
              <a:pathLst>
                <a:path w="15252" h="12687" extrusionOk="0">
                  <a:moveTo>
                    <a:pt x="9527" y="2676"/>
                  </a:moveTo>
                  <a:cubicBezTo>
                    <a:pt x="9793" y="2676"/>
                    <a:pt x="10015" y="2760"/>
                    <a:pt x="10137" y="2929"/>
                  </a:cubicBezTo>
                  <a:cubicBezTo>
                    <a:pt x="10144" y="2939"/>
                    <a:pt x="10301" y="3134"/>
                    <a:pt x="10554" y="3451"/>
                  </a:cubicBezTo>
                  <a:cubicBezTo>
                    <a:pt x="10486" y="3440"/>
                    <a:pt x="10416" y="3435"/>
                    <a:pt x="10344" y="3435"/>
                  </a:cubicBezTo>
                  <a:cubicBezTo>
                    <a:pt x="10136" y="3435"/>
                    <a:pt x="9910" y="3477"/>
                    <a:pt x="9677" y="3553"/>
                  </a:cubicBezTo>
                  <a:cubicBezTo>
                    <a:pt x="9453" y="3630"/>
                    <a:pt x="9236" y="3737"/>
                    <a:pt x="9024" y="3873"/>
                  </a:cubicBezTo>
                  <a:cubicBezTo>
                    <a:pt x="8729" y="4061"/>
                    <a:pt x="8474" y="4308"/>
                    <a:pt x="8286" y="4566"/>
                  </a:cubicBezTo>
                  <a:cubicBezTo>
                    <a:pt x="8267" y="4530"/>
                    <a:pt x="8250" y="4499"/>
                    <a:pt x="8231" y="4463"/>
                  </a:cubicBezTo>
                  <a:cubicBezTo>
                    <a:pt x="8114" y="4244"/>
                    <a:pt x="8048" y="4111"/>
                    <a:pt x="8002" y="4030"/>
                  </a:cubicBezTo>
                  <a:cubicBezTo>
                    <a:pt x="7962" y="3951"/>
                    <a:pt x="7943" y="3920"/>
                    <a:pt x="7938" y="3911"/>
                  </a:cubicBezTo>
                  <a:cubicBezTo>
                    <a:pt x="7893" y="3846"/>
                    <a:pt x="7843" y="3784"/>
                    <a:pt x="7786" y="3732"/>
                  </a:cubicBezTo>
                  <a:cubicBezTo>
                    <a:pt x="7940" y="3456"/>
                    <a:pt x="8205" y="3201"/>
                    <a:pt x="8474" y="3027"/>
                  </a:cubicBezTo>
                  <a:cubicBezTo>
                    <a:pt x="8826" y="2795"/>
                    <a:pt x="9208" y="2676"/>
                    <a:pt x="9527" y="2676"/>
                  </a:cubicBezTo>
                  <a:close/>
                  <a:moveTo>
                    <a:pt x="7009" y="3634"/>
                  </a:moveTo>
                  <a:cubicBezTo>
                    <a:pt x="7052" y="3634"/>
                    <a:pt x="7095" y="3637"/>
                    <a:pt x="7140" y="3644"/>
                  </a:cubicBezTo>
                  <a:cubicBezTo>
                    <a:pt x="7290" y="3660"/>
                    <a:pt x="7428" y="3708"/>
                    <a:pt x="7545" y="3787"/>
                  </a:cubicBezTo>
                  <a:cubicBezTo>
                    <a:pt x="7600" y="3822"/>
                    <a:pt x="7655" y="3863"/>
                    <a:pt x="7700" y="3918"/>
                  </a:cubicBezTo>
                  <a:cubicBezTo>
                    <a:pt x="7728" y="3946"/>
                    <a:pt x="7752" y="3982"/>
                    <a:pt x="7776" y="4018"/>
                  </a:cubicBezTo>
                  <a:cubicBezTo>
                    <a:pt x="7788" y="4037"/>
                    <a:pt x="7850" y="4158"/>
                    <a:pt x="7919" y="4287"/>
                  </a:cubicBezTo>
                  <a:cubicBezTo>
                    <a:pt x="7831" y="4254"/>
                    <a:pt x="7738" y="4232"/>
                    <a:pt x="7640" y="4227"/>
                  </a:cubicBezTo>
                  <a:cubicBezTo>
                    <a:pt x="7597" y="4221"/>
                    <a:pt x="7556" y="4219"/>
                    <a:pt x="7514" y="4219"/>
                  </a:cubicBezTo>
                  <a:cubicBezTo>
                    <a:pt x="7493" y="4219"/>
                    <a:pt x="7473" y="4220"/>
                    <a:pt x="7452" y="4220"/>
                  </a:cubicBezTo>
                  <a:cubicBezTo>
                    <a:pt x="7195" y="4230"/>
                    <a:pt x="6930" y="4313"/>
                    <a:pt x="6692" y="4470"/>
                  </a:cubicBezTo>
                  <a:cubicBezTo>
                    <a:pt x="6485" y="4609"/>
                    <a:pt x="6313" y="4785"/>
                    <a:pt x="6199" y="4990"/>
                  </a:cubicBezTo>
                  <a:cubicBezTo>
                    <a:pt x="6123" y="5121"/>
                    <a:pt x="6073" y="5254"/>
                    <a:pt x="6049" y="5392"/>
                  </a:cubicBezTo>
                  <a:cubicBezTo>
                    <a:pt x="5973" y="5292"/>
                    <a:pt x="5896" y="5197"/>
                    <a:pt x="5823" y="5109"/>
                  </a:cubicBezTo>
                  <a:cubicBezTo>
                    <a:pt x="5794" y="5071"/>
                    <a:pt x="5763" y="5035"/>
                    <a:pt x="5737" y="4999"/>
                  </a:cubicBezTo>
                  <a:cubicBezTo>
                    <a:pt x="5725" y="4940"/>
                    <a:pt x="5723" y="4883"/>
                    <a:pt x="5718" y="4825"/>
                  </a:cubicBezTo>
                  <a:cubicBezTo>
                    <a:pt x="5715" y="4463"/>
                    <a:pt x="5937" y="4089"/>
                    <a:pt x="6297" y="3856"/>
                  </a:cubicBezTo>
                  <a:cubicBezTo>
                    <a:pt x="6516" y="3708"/>
                    <a:pt x="6766" y="3634"/>
                    <a:pt x="7009" y="3634"/>
                  </a:cubicBezTo>
                  <a:close/>
                  <a:moveTo>
                    <a:pt x="4012" y="3653"/>
                  </a:moveTo>
                  <a:cubicBezTo>
                    <a:pt x="4281" y="3653"/>
                    <a:pt x="4501" y="3737"/>
                    <a:pt x="4622" y="3906"/>
                  </a:cubicBezTo>
                  <a:cubicBezTo>
                    <a:pt x="4629" y="3915"/>
                    <a:pt x="4786" y="4111"/>
                    <a:pt x="5037" y="4423"/>
                  </a:cubicBezTo>
                  <a:cubicBezTo>
                    <a:pt x="4969" y="4413"/>
                    <a:pt x="4899" y="4408"/>
                    <a:pt x="4826" y="4408"/>
                  </a:cubicBezTo>
                  <a:cubicBezTo>
                    <a:pt x="4621" y="4408"/>
                    <a:pt x="4398" y="4448"/>
                    <a:pt x="4167" y="4525"/>
                  </a:cubicBezTo>
                  <a:cubicBezTo>
                    <a:pt x="4165" y="4525"/>
                    <a:pt x="4165" y="4528"/>
                    <a:pt x="4162" y="4528"/>
                  </a:cubicBezTo>
                  <a:cubicBezTo>
                    <a:pt x="3938" y="4601"/>
                    <a:pt x="3717" y="4709"/>
                    <a:pt x="3510" y="4847"/>
                  </a:cubicBezTo>
                  <a:cubicBezTo>
                    <a:pt x="3419" y="4904"/>
                    <a:pt x="3333" y="4968"/>
                    <a:pt x="3252" y="5037"/>
                  </a:cubicBezTo>
                  <a:cubicBezTo>
                    <a:pt x="3193" y="5083"/>
                    <a:pt x="3138" y="5133"/>
                    <a:pt x="3086" y="5183"/>
                  </a:cubicBezTo>
                  <a:cubicBezTo>
                    <a:pt x="2959" y="5304"/>
                    <a:pt x="2843" y="5435"/>
                    <a:pt x="2750" y="5573"/>
                  </a:cubicBezTo>
                  <a:cubicBezTo>
                    <a:pt x="2678" y="5678"/>
                    <a:pt x="2619" y="5778"/>
                    <a:pt x="2578" y="5876"/>
                  </a:cubicBezTo>
                  <a:cubicBezTo>
                    <a:pt x="2569" y="5900"/>
                    <a:pt x="2557" y="5921"/>
                    <a:pt x="2550" y="5943"/>
                  </a:cubicBezTo>
                  <a:cubicBezTo>
                    <a:pt x="2533" y="5985"/>
                    <a:pt x="2519" y="6028"/>
                    <a:pt x="2507" y="6074"/>
                  </a:cubicBezTo>
                  <a:cubicBezTo>
                    <a:pt x="2226" y="5538"/>
                    <a:pt x="2226" y="5538"/>
                    <a:pt x="2226" y="5533"/>
                  </a:cubicBezTo>
                  <a:cubicBezTo>
                    <a:pt x="2166" y="5433"/>
                    <a:pt x="2133" y="5323"/>
                    <a:pt x="2130" y="5204"/>
                  </a:cubicBezTo>
                  <a:cubicBezTo>
                    <a:pt x="2118" y="4752"/>
                    <a:pt x="2538" y="4275"/>
                    <a:pt x="2962" y="4001"/>
                  </a:cubicBezTo>
                  <a:cubicBezTo>
                    <a:pt x="3317" y="3772"/>
                    <a:pt x="3698" y="3653"/>
                    <a:pt x="4012" y="3653"/>
                  </a:cubicBezTo>
                  <a:close/>
                  <a:moveTo>
                    <a:pt x="7526" y="4408"/>
                  </a:moveTo>
                  <a:cubicBezTo>
                    <a:pt x="7578" y="4408"/>
                    <a:pt x="7627" y="4411"/>
                    <a:pt x="7678" y="4418"/>
                  </a:cubicBezTo>
                  <a:cubicBezTo>
                    <a:pt x="7824" y="4439"/>
                    <a:pt x="7962" y="4489"/>
                    <a:pt x="8076" y="4570"/>
                  </a:cubicBezTo>
                  <a:lnTo>
                    <a:pt x="8152" y="4713"/>
                  </a:lnTo>
                  <a:cubicBezTo>
                    <a:pt x="8157" y="4725"/>
                    <a:pt x="8167" y="4737"/>
                    <a:pt x="8171" y="4752"/>
                  </a:cubicBezTo>
                  <a:cubicBezTo>
                    <a:pt x="8207" y="4816"/>
                    <a:pt x="8241" y="4885"/>
                    <a:pt x="8279" y="4956"/>
                  </a:cubicBezTo>
                  <a:cubicBezTo>
                    <a:pt x="8357" y="5109"/>
                    <a:pt x="8443" y="5268"/>
                    <a:pt x="8526" y="5433"/>
                  </a:cubicBezTo>
                  <a:cubicBezTo>
                    <a:pt x="8553" y="5483"/>
                    <a:pt x="8581" y="5538"/>
                    <a:pt x="8607" y="5588"/>
                  </a:cubicBezTo>
                  <a:cubicBezTo>
                    <a:pt x="8681" y="5728"/>
                    <a:pt x="8755" y="5869"/>
                    <a:pt x="8824" y="6002"/>
                  </a:cubicBezTo>
                  <a:cubicBezTo>
                    <a:pt x="8773" y="5996"/>
                    <a:pt x="8722" y="5993"/>
                    <a:pt x="8672" y="5993"/>
                  </a:cubicBezTo>
                  <a:cubicBezTo>
                    <a:pt x="8613" y="5993"/>
                    <a:pt x="8554" y="5997"/>
                    <a:pt x="8493" y="6005"/>
                  </a:cubicBezTo>
                  <a:cubicBezTo>
                    <a:pt x="8429" y="6014"/>
                    <a:pt x="8362" y="6026"/>
                    <a:pt x="8300" y="6043"/>
                  </a:cubicBezTo>
                  <a:cubicBezTo>
                    <a:pt x="8143" y="6083"/>
                    <a:pt x="7988" y="6150"/>
                    <a:pt x="7855" y="6240"/>
                  </a:cubicBezTo>
                  <a:cubicBezTo>
                    <a:pt x="7690" y="6348"/>
                    <a:pt x="7547" y="6479"/>
                    <a:pt x="7438" y="6631"/>
                  </a:cubicBezTo>
                  <a:cubicBezTo>
                    <a:pt x="7371" y="6719"/>
                    <a:pt x="7314" y="6817"/>
                    <a:pt x="7273" y="6919"/>
                  </a:cubicBezTo>
                  <a:cubicBezTo>
                    <a:pt x="7035" y="6619"/>
                    <a:pt x="6785" y="6307"/>
                    <a:pt x="6544" y="6005"/>
                  </a:cubicBezTo>
                  <a:cubicBezTo>
                    <a:pt x="6485" y="5928"/>
                    <a:pt x="6421" y="5852"/>
                    <a:pt x="6361" y="5776"/>
                  </a:cubicBezTo>
                  <a:cubicBezTo>
                    <a:pt x="6347" y="5757"/>
                    <a:pt x="6335" y="5740"/>
                    <a:pt x="6321" y="5726"/>
                  </a:cubicBezTo>
                  <a:cubicBezTo>
                    <a:pt x="6287" y="5683"/>
                    <a:pt x="6259" y="5645"/>
                    <a:pt x="6223" y="5602"/>
                  </a:cubicBezTo>
                  <a:lnTo>
                    <a:pt x="6223" y="5600"/>
                  </a:lnTo>
                  <a:cubicBezTo>
                    <a:pt x="6218" y="5428"/>
                    <a:pt x="6268" y="5249"/>
                    <a:pt x="6366" y="5078"/>
                  </a:cubicBezTo>
                  <a:cubicBezTo>
                    <a:pt x="6468" y="4904"/>
                    <a:pt x="6616" y="4744"/>
                    <a:pt x="6799" y="4625"/>
                  </a:cubicBezTo>
                  <a:cubicBezTo>
                    <a:pt x="7011" y="4489"/>
                    <a:pt x="7250" y="4416"/>
                    <a:pt x="7478" y="4408"/>
                  </a:cubicBezTo>
                  <a:cubicBezTo>
                    <a:pt x="7495" y="4408"/>
                    <a:pt x="7511" y="4408"/>
                    <a:pt x="7526" y="4408"/>
                  </a:cubicBezTo>
                  <a:close/>
                  <a:moveTo>
                    <a:pt x="10340" y="192"/>
                  </a:moveTo>
                  <a:cubicBezTo>
                    <a:pt x="11280" y="192"/>
                    <a:pt x="12190" y="500"/>
                    <a:pt x="12798" y="1052"/>
                  </a:cubicBezTo>
                  <a:cubicBezTo>
                    <a:pt x="13948" y="2100"/>
                    <a:pt x="13705" y="3846"/>
                    <a:pt x="12993" y="5018"/>
                  </a:cubicBezTo>
                  <a:cubicBezTo>
                    <a:pt x="12862" y="5230"/>
                    <a:pt x="12717" y="5435"/>
                    <a:pt x="12547" y="5638"/>
                  </a:cubicBezTo>
                  <a:cubicBezTo>
                    <a:pt x="11957" y="4899"/>
                    <a:pt x="11337" y="4120"/>
                    <a:pt x="10875" y="3549"/>
                  </a:cubicBezTo>
                  <a:cubicBezTo>
                    <a:pt x="10701" y="3327"/>
                    <a:pt x="10551" y="3144"/>
                    <a:pt x="10451" y="3015"/>
                  </a:cubicBezTo>
                  <a:cubicBezTo>
                    <a:pt x="10346" y="2886"/>
                    <a:pt x="10289" y="2812"/>
                    <a:pt x="10289" y="2812"/>
                  </a:cubicBezTo>
                  <a:cubicBezTo>
                    <a:pt x="10132" y="2592"/>
                    <a:pt x="9856" y="2483"/>
                    <a:pt x="9530" y="2483"/>
                  </a:cubicBezTo>
                  <a:cubicBezTo>
                    <a:pt x="9176" y="2483"/>
                    <a:pt x="8761" y="2612"/>
                    <a:pt x="8372" y="2867"/>
                  </a:cubicBezTo>
                  <a:cubicBezTo>
                    <a:pt x="8107" y="3039"/>
                    <a:pt x="7814" y="3303"/>
                    <a:pt x="7635" y="3613"/>
                  </a:cubicBezTo>
                  <a:cubicBezTo>
                    <a:pt x="7500" y="3529"/>
                    <a:pt x="7340" y="3475"/>
                    <a:pt x="7166" y="3453"/>
                  </a:cubicBezTo>
                  <a:cubicBezTo>
                    <a:pt x="7114" y="3447"/>
                    <a:pt x="7062" y="3444"/>
                    <a:pt x="7009" y="3444"/>
                  </a:cubicBezTo>
                  <a:cubicBezTo>
                    <a:pt x="6731" y="3444"/>
                    <a:pt x="6447" y="3532"/>
                    <a:pt x="6194" y="3696"/>
                  </a:cubicBezTo>
                  <a:cubicBezTo>
                    <a:pt x="5808" y="3946"/>
                    <a:pt x="5563" y="4337"/>
                    <a:pt x="5534" y="4735"/>
                  </a:cubicBezTo>
                  <a:cubicBezTo>
                    <a:pt x="5475" y="4661"/>
                    <a:pt x="5418" y="4587"/>
                    <a:pt x="5361" y="4518"/>
                  </a:cubicBezTo>
                  <a:lnTo>
                    <a:pt x="5358" y="4516"/>
                  </a:lnTo>
                  <a:cubicBezTo>
                    <a:pt x="5182" y="4299"/>
                    <a:pt x="5037" y="4113"/>
                    <a:pt x="4936" y="3989"/>
                  </a:cubicBezTo>
                  <a:cubicBezTo>
                    <a:pt x="4832" y="3861"/>
                    <a:pt x="4774" y="3787"/>
                    <a:pt x="4774" y="3787"/>
                  </a:cubicBezTo>
                  <a:cubicBezTo>
                    <a:pt x="4618" y="3566"/>
                    <a:pt x="4342" y="3457"/>
                    <a:pt x="4015" y="3457"/>
                  </a:cubicBezTo>
                  <a:cubicBezTo>
                    <a:pt x="3661" y="3457"/>
                    <a:pt x="3246" y="3585"/>
                    <a:pt x="2857" y="3839"/>
                  </a:cubicBezTo>
                  <a:cubicBezTo>
                    <a:pt x="2426" y="4120"/>
                    <a:pt x="1925" y="4647"/>
                    <a:pt x="1942" y="5209"/>
                  </a:cubicBezTo>
                  <a:cubicBezTo>
                    <a:pt x="1947" y="5359"/>
                    <a:pt x="1987" y="5502"/>
                    <a:pt x="2061" y="5626"/>
                  </a:cubicBezTo>
                  <a:cubicBezTo>
                    <a:pt x="2068" y="5638"/>
                    <a:pt x="2228" y="5947"/>
                    <a:pt x="2473" y="6414"/>
                  </a:cubicBezTo>
                  <a:cubicBezTo>
                    <a:pt x="2495" y="6450"/>
                    <a:pt x="2511" y="6490"/>
                    <a:pt x="2533" y="6529"/>
                  </a:cubicBezTo>
                  <a:cubicBezTo>
                    <a:pt x="2545" y="6552"/>
                    <a:pt x="2559" y="6576"/>
                    <a:pt x="2571" y="6600"/>
                  </a:cubicBezTo>
                  <a:lnTo>
                    <a:pt x="2581" y="6619"/>
                  </a:lnTo>
                  <a:cubicBezTo>
                    <a:pt x="2590" y="6631"/>
                    <a:pt x="2595" y="6645"/>
                    <a:pt x="2602" y="6657"/>
                  </a:cubicBezTo>
                  <a:cubicBezTo>
                    <a:pt x="2714" y="6872"/>
                    <a:pt x="2840" y="7110"/>
                    <a:pt x="2971" y="7362"/>
                  </a:cubicBezTo>
                  <a:cubicBezTo>
                    <a:pt x="2968" y="7362"/>
                    <a:pt x="2966" y="7362"/>
                    <a:pt x="2963" y="7362"/>
                  </a:cubicBezTo>
                  <a:cubicBezTo>
                    <a:pt x="2230" y="7362"/>
                    <a:pt x="1488" y="7048"/>
                    <a:pt x="1008" y="6500"/>
                  </a:cubicBezTo>
                  <a:cubicBezTo>
                    <a:pt x="365" y="5773"/>
                    <a:pt x="208" y="4797"/>
                    <a:pt x="589" y="3884"/>
                  </a:cubicBezTo>
                  <a:cubicBezTo>
                    <a:pt x="1032" y="2822"/>
                    <a:pt x="2090" y="2119"/>
                    <a:pt x="3345" y="2048"/>
                  </a:cubicBezTo>
                  <a:cubicBezTo>
                    <a:pt x="3411" y="2044"/>
                    <a:pt x="3477" y="2042"/>
                    <a:pt x="3544" y="2042"/>
                  </a:cubicBezTo>
                  <a:cubicBezTo>
                    <a:pt x="3821" y="2042"/>
                    <a:pt x="4102" y="2071"/>
                    <a:pt x="4379" y="2098"/>
                  </a:cubicBezTo>
                  <a:cubicBezTo>
                    <a:pt x="4662" y="2127"/>
                    <a:pt x="4948" y="2156"/>
                    <a:pt x="5233" y="2156"/>
                  </a:cubicBezTo>
                  <a:cubicBezTo>
                    <a:pt x="5681" y="2156"/>
                    <a:pt x="6126" y="2083"/>
                    <a:pt x="6549" y="1821"/>
                  </a:cubicBezTo>
                  <a:cubicBezTo>
                    <a:pt x="6766" y="1683"/>
                    <a:pt x="6983" y="1543"/>
                    <a:pt x="7192" y="1405"/>
                  </a:cubicBezTo>
                  <a:cubicBezTo>
                    <a:pt x="7933" y="909"/>
                    <a:pt x="8638" y="442"/>
                    <a:pt x="9510" y="273"/>
                  </a:cubicBezTo>
                  <a:cubicBezTo>
                    <a:pt x="9785" y="218"/>
                    <a:pt x="10064" y="192"/>
                    <a:pt x="10340" y="192"/>
                  </a:cubicBezTo>
                  <a:close/>
                  <a:moveTo>
                    <a:pt x="8687" y="6183"/>
                  </a:moveTo>
                  <a:cubicBezTo>
                    <a:pt x="8770" y="6183"/>
                    <a:pt x="8852" y="6190"/>
                    <a:pt x="8931" y="6207"/>
                  </a:cubicBezTo>
                  <a:lnTo>
                    <a:pt x="9015" y="6371"/>
                  </a:lnTo>
                  <a:lnTo>
                    <a:pt x="9089" y="6514"/>
                  </a:lnTo>
                  <a:lnTo>
                    <a:pt x="9110" y="6555"/>
                  </a:lnTo>
                  <a:lnTo>
                    <a:pt x="9112" y="6562"/>
                  </a:lnTo>
                  <a:cubicBezTo>
                    <a:pt x="9000" y="6517"/>
                    <a:pt x="8874" y="6495"/>
                    <a:pt x="8750" y="6495"/>
                  </a:cubicBezTo>
                  <a:cubicBezTo>
                    <a:pt x="8681" y="6495"/>
                    <a:pt x="8612" y="6505"/>
                    <a:pt x="8545" y="6517"/>
                  </a:cubicBezTo>
                  <a:cubicBezTo>
                    <a:pt x="8398" y="6543"/>
                    <a:pt x="8260" y="6598"/>
                    <a:pt x="8136" y="6679"/>
                  </a:cubicBezTo>
                  <a:cubicBezTo>
                    <a:pt x="7981" y="6776"/>
                    <a:pt x="7859" y="6905"/>
                    <a:pt x="7771" y="7053"/>
                  </a:cubicBezTo>
                  <a:cubicBezTo>
                    <a:pt x="7712" y="7157"/>
                    <a:pt x="7669" y="7269"/>
                    <a:pt x="7647" y="7389"/>
                  </a:cubicBezTo>
                  <a:cubicBezTo>
                    <a:pt x="7571" y="7291"/>
                    <a:pt x="7490" y="7191"/>
                    <a:pt x="7409" y="7088"/>
                  </a:cubicBezTo>
                  <a:lnTo>
                    <a:pt x="7409" y="7086"/>
                  </a:lnTo>
                  <a:cubicBezTo>
                    <a:pt x="7450" y="6965"/>
                    <a:pt x="7509" y="6845"/>
                    <a:pt x="7588" y="6738"/>
                  </a:cubicBezTo>
                  <a:cubicBezTo>
                    <a:pt x="7688" y="6607"/>
                    <a:pt x="7809" y="6490"/>
                    <a:pt x="7955" y="6395"/>
                  </a:cubicBezTo>
                  <a:cubicBezTo>
                    <a:pt x="8086" y="6312"/>
                    <a:pt x="8236" y="6250"/>
                    <a:pt x="8391" y="6217"/>
                  </a:cubicBezTo>
                  <a:cubicBezTo>
                    <a:pt x="8455" y="6202"/>
                    <a:pt x="8522" y="6190"/>
                    <a:pt x="8588" y="6186"/>
                  </a:cubicBezTo>
                  <a:lnTo>
                    <a:pt x="8591" y="6186"/>
                  </a:lnTo>
                  <a:cubicBezTo>
                    <a:pt x="8623" y="6184"/>
                    <a:pt x="8655" y="6183"/>
                    <a:pt x="8687" y="6183"/>
                  </a:cubicBezTo>
                  <a:close/>
                  <a:moveTo>
                    <a:pt x="8748" y="6685"/>
                  </a:moveTo>
                  <a:cubicBezTo>
                    <a:pt x="8782" y="6685"/>
                    <a:pt x="8815" y="6687"/>
                    <a:pt x="8848" y="6691"/>
                  </a:cubicBezTo>
                  <a:lnTo>
                    <a:pt x="8850" y="6691"/>
                  </a:lnTo>
                  <a:cubicBezTo>
                    <a:pt x="9029" y="6710"/>
                    <a:pt x="9201" y="6788"/>
                    <a:pt x="9310" y="6936"/>
                  </a:cubicBezTo>
                  <a:lnTo>
                    <a:pt x="9312" y="6941"/>
                  </a:lnTo>
                  <a:lnTo>
                    <a:pt x="9355" y="7019"/>
                  </a:lnTo>
                  <a:cubicBezTo>
                    <a:pt x="9358" y="7022"/>
                    <a:pt x="9358" y="7026"/>
                    <a:pt x="9358" y="7029"/>
                  </a:cubicBezTo>
                  <a:cubicBezTo>
                    <a:pt x="9370" y="7048"/>
                    <a:pt x="9379" y="7067"/>
                    <a:pt x="9386" y="7088"/>
                  </a:cubicBezTo>
                  <a:cubicBezTo>
                    <a:pt x="9391" y="7096"/>
                    <a:pt x="9391" y="7098"/>
                    <a:pt x="9393" y="7103"/>
                  </a:cubicBezTo>
                  <a:cubicBezTo>
                    <a:pt x="9398" y="7115"/>
                    <a:pt x="9403" y="7127"/>
                    <a:pt x="9405" y="7138"/>
                  </a:cubicBezTo>
                  <a:lnTo>
                    <a:pt x="9405" y="7141"/>
                  </a:lnTo>
                  <a:cubicBezTo>
                    <a:pt x="9408" y="7146"/>
                    <a:pt x="9408" y="7146"/>
                    <a:pt x="9408" y="7148"/>
                  </a:cubicBezTo>
                  <a:cubicBezTo>
                    <a:pt x="9408" y="7150"/>
                    <a:pt x="9410" y="7150"/>
                    <a:pt x="9410" y="7153"/>
                  </a:cubicBezTo>
                  <a:lnTo>
                    <a:pt x="9410" y="7157"/>
                  </a:lnTo>
                  <a:cubicBezTo>
                    <a:pt x="9413" y="7169"/>
                    <a:pt x="9417" y="7181"/>
                    <a:pt x="9420" y="7188"/>
                  </a:cubicBezTo>
                  <a:cubicBezTo>
                    <a:pt x="9422" y="7193"/>
                    <a:pt x="9422" y="7193"/>
                    <a:pt x="9422" y="7196"/>
                  </a:cubicBezTo>
                  <a:cubicBezTo>
                    <a:pt x="9424" y="7219"/>
                    <a:pt x="9429" y="7243"/>
                    <a:pt x="9432" y="7265"/>
                  </a:cubicBezTo>
                  <a:cubicBezTo>
                    <a:pt x="9441" y="7384"/>
                    <a:pt x="9417" y="7508"/>
                    <a:pt x="9367" y="7627"/>
                  </a:cubicBezTo>
                  <a:cubicBezTo>
                    <a:pt x="9362" y="7629"/>
                    <a:pt x="9362" y="7629"/>
                    <a:pt x="9362" y="7634"/>
                  </a:cubicBezTo>
                  <a:lnTo>
                    <a:pt x="9360" y="7636"/>
                  </a:lnTo>
                  <a:lnTo>
                    <a:pt x="9358" y="7639"/>
                  </a:lnTo>
                  <a:lnTo>
                    <a:pt x="9355" y="7641"/>
                  </a:lnTo>
                  <a:cubicBezTo>
                    <a:pt x="9355" y="7646"/>
                    <a:pt x="9351" y="7646"/>
                    <a:pt x="9351" y="7646"/>
                  </a:cubicBezTo>
                  <a:lnTo>
                    <a:pt x="9351" y="7648"/>
                  </a:lnTo>
                  <a:lnTo>
                    <a:pt x="9351" y="7651"/>
                  </a:lnTo>
                  <a:cubicBezTo>
                    <a:pt x="9346" y="7660"/>
                    <a:pt x="9343" y="7662"/>
                    <a:pt x="9339" y="7672"/>
                  </a:cubicBezTo>
                  <a:cubicBezTo>
                    <a:pt x="9334" y="7682"/>
                    <a:pt x="9332" y="7686"/>
                    <a:pt x="9324" y="7696"/>
                  </a:cubicBezTo>
                  <a:cubicBezTo>
                    <a:pt x="9315" y="7710"/>
                    <a:pt x="9308" y="7729"/>
                    <a:pt x="9296" y="7743"/>
                  </a:cubicBezTo>
                  <a:cubicBezTo>
                    <a:pt x="9291" y="7746"/>
                    <a:pt x="9291" y="7748"/>
                    <a:pt x="9289" y="7753"/>
                  </a:cubicBezTo>
                  <a:lnTo>
                    <a:pt x="9286" y="7755"/>
                  </a:lnTo>
                  <a:cubicBezTo>
                    <a:pt x="9286" y="7758"/>
                    <a:pt x="9286" y="7758"/>
                    <a:pt x="9284" y="7758"/>
                  </a:cubicBezTo>
                  <a:cubicBezTo>
                    <a:pt x="9279" y="7760"/>
                    <a:pt x="9277" y="7767"/>
                    <a:pt x="9274" y="7770"/>
                  </a:cubicBezTo>
                  <a:cubicBezTo>
                    <a:pt x="9272" y="7772"/>
                    <a:pt x="9272" y="7777"/>
                    <a:pt x="9265" y="7779"/>
                  </a:cubicBezTo>
                  <a:cubicBezTo>
                    <a:pt x="9262" y="7782"/>
                    <a:pt x="9260" y="7789"/>
                    <a:pt x="9255" y="7791"/>
                  </a:cubicBezTo>
                  <a:cubicBezTo>
                    <a:pt x="9251" y="7796"/>
                    <a:pt x="9248" y="7803"/>
                    <a:pt x="9243" y="7808"/>
                  </a:cubicBezTo>
                  <a:cubicBezTo>
                    <a:pt x="9236" y="7817"/>
                    <a:pt x="9229" y="7824"/>
                    <a:pt x="9224" y="7832"/>
                  </a:cubicBezTo>
                  <a:lnTo>
                    <a:pt x="9220" y="7836"/>
                  </a:lnTo>
                  <a:lnTo>
                    <a:pt x="9220" y="7839"/>
                  </a:lnTo>
                  <a:lnTo>
                    <a:pt x="9212" y="7848"/>
                  </a:lnTo>
                  <a:cubicBezTo>
                    <a:pt x="9203" y="7855"/>
                    <a:pt x="9196" y="7863"/>
                    <a:pt x="9191" y="7872"/>
                  </a:cubicBezTo>
                  <a:lnTo>
                    <a:pt x="9179" y="7884"/>
                  </a:lnTo>
                  <a:lnTo>
                    <a:pt x="9177" y="7884"/>
                  </a:lnTo>
                  <a:cubicBezTo>
                    <a:pt x="9178" y="7880"/>
                    <a:pt x="9177" y="7878"/>
                    <a:pt x="9175" y="7878"/>
                  </a:cubicBezTo>
                  <a:cubicBezTo>
                    <a:pt x="9173" y="7878"/>
                    <a:pt x="9168" y="7883"/>
                    <a:pt x="9165" y="7886"/>
                  </a:cubicBezTo>
                  <a:cubicBezTo>
                    <a:pt x="9158" y="7894"/>
                    <a:pt x="9153" y="7896"/>
                    <a:pt x="9146" y="7901"/>
                  </a:cubicBezTo>
                  <a:lnTo>
                    <a:pt x="9143" y="7905"/>
                  </a:lnTo>
                  <a:cubicBezTo>
                    <a:pt x="9143" y="7904"/>
                    <a:pt x="9142" y="7903"/>
                    <a:pt x="9142" y="7903"/>
                  </a:cubicBezTo>
                  <a:cubicBezTo>
                    <a:pt x="9141" y="7903"/>
                    <a:pt x="9141" y="7906"/>
                    <a:pt x="9141" y="7908"/>
                  </a:cubicBezTo>
                  <a:cubicBezTo>
                    <a:pt x="9136" y="7910"/>
                    <a:pt x="9136" y="7910"/>
                    <a:pt x="9134" y="7910"/>
                  </a:cubicBezTo>
                  <a:cubicBezTo>
                    <a:pt x="9124" y="7920"/>
                    <a:pt x="9112" y="7929"/>
                    <a:pt x="9105" y="7941"/>
                  </a:cubicBezTo>
                  <a:cubicBezTo>
                    <a:pt x="9100" y="7944"/>
                    <a:pt x="9098" y="7944"/>
                    <a:pt x="9096" y="7946"/>
                  </a:cubicBezTo>
                  <a:lnTo>
                    <a:pt x="9086" y="7955"/>
                  </a:lnTo>
                  <a:cubicBezTo>
                    <a:pt x="9084" y="7955"/>
                    <a:pt x="9084" y="7958"/>
                    <a:pt x="9084" y="7958"/>
                  </a:cubicBezTo>
                  <a:lnTo>
                    <a:pt x="9081" y="7960"/>
                  </a:lnTo>
                  <a:cubicBezTo>
                    <a:pt x="9077" y="7963"/>
                    <a:pt x="9072" y="7967"/>
                    <a:pt x="9069" y="7970"/>
                  </a:cubicBezTo>
                  <a:cubicBezTo>
                    <a:pt x="9062" y="7975"/>
                    <a:pt x="9053" y="7982"/>
                    <a:pt x="9048" y="7984"/>
                  </a:cubicBezTo>
                  <a:cubicBezTo>
                    <a:pt x="9041" y="7991"/>
                    <a:pt x="9034" y="7996"/>
                    <a:pt x="9024" y="8001"/>
                  </a:cubicBezTo>
                  <a:cubicBezTo>
                    <a:pt x="9015" y="8006"/>
                    <a:pt x="9010" y="8013"/>
                    <a:pt x="9000" y="8015"/>
                  </a:cubicBezTo>
                  <a:cubicBezTo>
                    <a:pt x="8979" y="8027"/>
                    <a:pt x="8962" y="8039"/>
                    <a:pt x="8941" y="8051"/>
                  </a:cubicBezTo>
                  <a:cubicBezTo>
                    <a:pt x="8917" y="8065"/>
                    <a:pt x="8891" y="8075"/>
                    <a:pt x="8867" y="8087"/>
                  </a:cubicBezTo>
                  <a:cubicBezTo>
                    <a:pt x="8751" y="8134"/>
                    <a:pt x="8616" y="8165"/>
                    <a:pt x="8480" y="8165"/>
                  </a:cubicBezTo>
                  <a:cubicBezTo>
                    <a:pt x="8395" y="8165"/>
                    <a:pt x="8310" y="8153"/>
                    <a:pt x="8229" y="8125"/>
                  </a:cubicBezTo>
                  <a:lnTo>
                    <a:pt x="8226" y="8125"/>
                  </a:lnTo>
                  <a:cubicBezTo>
                    <a:pt x="8148" y="8027"/>
                    <a:pt x="8064" y="7922"/>
                    <a:pt x="7978" y="7813"/>
                  </a:cubicBezTo>
                  <a:cubicBezTo>
                    <a:pt x="7950" y="7772"/>
                    <a:pt x="7917" y="7734"/>
                    <a:pt x="7883" y="7693"/>
                  </a:cubicBezTo>
                  <a:cubicBezTo>
                    <a:pt x="7862" y="7665"/>
                    <a:pt x="7843" y="7643"/>
                    <a:pt x="7824" y="7615"/>
                  </a:cubicBezTo>
                  <a:lnTo>
                    <a:pt x="7824" y="7612"/>
                  </a:lnTo>
                  <a:cubicBezTo>
                    <a:pt x="7809" y="7460"/>
                    <a:pt x="7845" y="7293"/>
                    <a:pt x="7931" y="7148"/>
                  </a:cubicBezTo>
                  <a:cubicBezTo>
                    <a:pt x="8002" y="7024"/>
                    <a:pt x="8107" y="6919"/>
                    <a:pt x="8238" y="6836"/>
                  </a:cubicBezTo>
                  <a:cubicBezTo>
                    <a:pt x="8355" y="6762"/>
                    <a:pt x="8493" y="6710"/>
                    <a:pt x="8634" y="6693"/>
                  </a:cubicBezTo>
                  <a:cubicBezTo>
                    <a:pt x="8672" y="6688"/>
                    <a:pt x="8710" y="6685"/>
                    <a:pt x="8748" y="6685"/>
                  </a:cubicBezTo>
                  <a:close/>
                  <a:moveTo>
                    <a:pt x="9689" y="3737"/>
                  </a:moveTo>
                  <a:cubicBezTo>
                    <a:pt x="9694" y="3741"/>
                    <a:pt x="9696" y="3749"/>
                    <a:pt x="9703" y="3753"/>
                  </a:cubicBezTo>
                  <a:cubicBezTo>
                    <a:pt x="10058" y="4166"/>
                    <a:pt x="10251" y="4704"/>
                    <a:pt x="10251" y="5233"/>
                  </a:cubicBezTo>
                  <a:cubicBezTo>
                    <a:pt x="10251" y="5383"/>
                    <a:pt x="10237" y="5535"/>
                    <a:pt x="10203" y="5681"/>
                  </a:cubicBezTo>
                  <a:cubicBezTo>
                    <a:pt x="10180" y="5790"/>
                    <a:pt x="10146" y="5897"/>
                    <a:pt x="10113" y="6005"/>
                  </a:cubicBezTo>
                  <a:cubicBezTo>
                    <a:pt x="10077" y="6126"/>
                    <a:pt x="10039" y="6255"/>
                    <a:pt x="10013" y="6383"/>
                  </a:cubicBezTo>
                  <a:cubicBezTo>
                    <a:pt x="9929" y="6812"/>
                    <a:pt x="10084" y="7072"/>
                    <a:pt x="10249" y="7346"/>
                  </a:cubicBezTo>
                  <a:cubicBezTo>
                    <a:pt x="10320" y="7467"/>
                    <a:pt x="10396" y="7591"/>
                    <a:pt x="10456" y="7741"/>
                  </a:cubicBezTo>
                  <a:cubicBezTo>
                    <a:pt x="10606" y="8108"/>
                    <a:pt x="10430" y="8608"/>
                    <a:pt x="10313" y="8870"/>
                  </a:cubicBezTo>
                  <a:cubicBezTo>
                    <a:pt x="10272" y="8968"/>
                    <a:pt x="10220" y="9066"/>
                    <a:pt x="10161" y="9163"/>
                  </a:cubicBezTo>
                  <a:cubicBezTo>
                    <a:pt x="10158" y="9158"/>
                    <a:pt x="10156" y="9156"/>
                    <a:pt x="10153" y="9149"/>
                  </a:cubicBezTo>
                  <a:cubicBezTo>
                    <a:pt x="10144" y="9132"/>
                    <a:pt x="10132" y="9113"/>
                    <a:pt x="10122" y="9092"/>
                  </a:cubicBezTo>
                  <a:cubicBezTo>
                    <a:pt x="10106" y="9056"/>
                    <a:pt x="10084" y="9020"/>
                    <a:pt x="10065" y="8982"/>
                  </a:cubicBezTo>
                  <a:cubicBezTo>
                    <a:pt x="10062" y="8984"/>
                    <a:pt x="10060" y="8985"/>
                    <a:pt x="10058" y="8985"/>
                  </a:cubicBezTo>
                  <a:cubicBezTo>
                    <a:pt x="10051" y="8985"/>
                    <a:pt x="10047" y="8977"/>
                    <a:pt x="10041" y="8968"/>
                  </a:cubicBezTo>
                  <a:cubicBezTo>
                    <a:pt x="9941" y="8780"/>
                    <a:pt x="9837" y="8575"/>
                    <a:pt x="9727" y="8363"/>
                  </a:cubicBezTo>
                  <a:cubicBezTo>
                    <a:pt x="9708" y="8329"/>
                    <a:pt x="9694" y="8299"/>
                    <a:pt x="9677" y="8265"/>
                  </a:cubicBezTo>
                  <a:cubicBezTo>
                    <a:pt x="9667" y="8253"/>
                    <a:pt x="9660" y="8241"/>
                    <a:pt x="9655" y="8229"/>
                  </a:cubicBezTo>
                  <a:cubicBezTo>
                    <a:pt x="9586" y="8098"/>
                    <a:pt x="9517" y="7967"/>
                    <a:pt x="9451" y="7832"/>
                  </a:cubicBezTo>
                  <a:cubicBezTo>
                    <a:pt x="9455" y="7824"/>
                    <a:pt x="9458" y="7817"/>
                    <a:pt x="9465" y="7808"/>
                  </a:cubicBezTo>
                  <a:cubicBezTo>
                    <a:pt x="9470" y="7801"/>
                    <a:pt x="9477" y="7794"/>
                    <a:pt x="9479" y="7784"/>
                  </a:cubicBezTo>
                  <a:cubicBezTo>
                    <a:pt x="9482" y="7782"/>
                    <a:pt x="9482" y="7779"/>
                    <a:pt x="9482" y="7777"/>
                  </a:cubicBezTo>
                  <a:cubicBezTo>
                    <a:pt x="9486" y="7772"/>
                    <a:pt x="9486" y="7770"/>
                    <a:pt x="9486" y="7767"/>
                  </a:cubicBezTo>
                  <a:cubicBezTo>
                    <a:pt x="9494" y="7753"/>
                    <a:pt x="9503" y="7734"/>
                    <a:pt x="9513" y="7720"/>
                  </a:cubicBezTo>
                  <a:cubicBezTo>
                    <a:pt x="9513" y="7717"/>
                    <a:pt x="9515" y="7717"/>
                    <a:pt x="9515" y="7717"/>
                  </a:cubicBezTo>
                  <a:cubicBezTo>
                    <a:pt x="9517" y="7713"/>
                    <a:pt x="9517" y="7710"/>
                    <a:pt x="9522" y="7708"/>
                  </a:cubicBezTo>
                  <a:cubicBezTo>
                    <a:pt x="9529" y="7693"/>
                    <a:pt x="9536" y="7674"/>
                    <a:pt x="9541" y="7660"/>
                  </a:cubicBezTo>
                  <a:cubicBezTo>
                    <a:pt x="9541" y="7658"/>
                    <a:pt x="9544" y="7658"/>
                    <a:pt x="9544" y="7658"/>
                  </a:cubicBezTo>
                  <a:cubicBezTo>
                    <a:pt x="9548" y="7653"/>
                    <a:pt x="9548" y="7648"/>
                    <a:pt x="9551" y="7646"/>
                  </a:cubicBezTo>
                  <a:cubicBezTo>
                    <a:pt x="9555" y="7634"/>
                    <a:pt x="9560" y="7624"/>
                    <a:pt x="9565" y="7612"/>
                  </a:cubicBezTo>
                  <a:cubicBezTo>
                    <a:pt x="9567" y="7610"/>
                    <a:pt x="9567" y="7603"/>
                    <a:pt x="9567" y="7603"/>
                  </a:cubicBezTo>
                  <a:cubicBezTo>
                    <a:pt x="9577" y="7586"/>
                    <a:pt x="9579" y="7567"/>
                    <a:pt x="9584" y="7551"/>
                  </a:cubicBezTo>
                  <a:lnTo>
                    <a:pt x="9586" y="7546"/>
                  </a:lnTo>
                  <a:cubicBezTo>
                    <a:pt x="9589" y="7543"/>
                    <a:pt x="9589" y="7543"/>
                    <a:pt x="9589" y="7541"/>
                  </a:cubicBezTo>
                  <a:cubicBezTo>
                    <a:pt x="9591" y="7531"/>
                    <a:pt x="9596" y="7527"/>
                    <a:pt x="9598" y="7517"/>
                  </a:cubicBezTo>
                  <a:cubicBezTo>
                    <a:pt x="9601" y="7508"/>
                    <a:pt x="9603" y="7498"/>
                    <a:pt x="9603" y="7486"/>
                  </a:cubicBezTo>
                  <a:cubicBezTo>
                    <a:pt x="9608" y="7484"/>
                    <a:pt x="9608" y="7484"/>
                    <a:pt x="9608" y="7481"/>
                  </a:cubicBezTo>
                  <a:cubicBezTo>
                    <a:pt x="9613" y="7460"/>
                    <a:pt x="9615" y="7443"/>
                    <a:pt x="9620" y="7422"/>
                  </a:cubicBezTo>
                  <a:cubicBezTo>
                    <a:pt x="9622" y="7420"/>
                    <a:pt x="9622" y="7420"/>
                    <a:pt x="9620" y="7415"/>
                  </a:cubicBezTo>
                  <a:cubicBezTo>
                    <a:pt x="9627" y="7365"/>
                    <a:pt x="9632" y="7312"/>
                    <a:pt x="9627" y="7265"/>
                  </a:cubicBezTo>
                  <a:cubicBezTo>
                    <a:pt x="9627" y="7253"/>
                    <a:pt x="9627" y="7241"/>
                    <a:pt x="9625" y="7231"/>
                  </a:cubicBezTo>
                  <a:cubicBezTo>
                    <a:pt x="9622" y="7222"/>
                    <a:pt x="9622" y="7210"/>
                    <a:pt x="9622" y="7198"/>
                  </a:cubicBezTo>
                  <a:cubicBezTo>
                    <a:pt x="9620" y="7181"/>
                    <a:pt x="9620" y="7165"/>
                    <a:pt x="9613" y="7148"/>
                  </a:cubicBezTo>
                  <a:cubicBezTo>
                    <a:pt x="9610" y="7141"/>
                    <a:pt x="9610" y="7136"/>
                    <a:pt x="9610" y="7129"/>
                  </a:cubicBezTo>
                  <a:cubicBezTo>
                    <a:pt x="9608" y="7115"/>
                    <a:pt x="9603" y="7103"/>
                    <a:pt x="9601" y="7088"/>
                  </a:cubicBezTo>
                  <a:cubicBezTo>
                    <a:pt x="9598" y="7081"/>
                    <a:pt x="9598" y="7076"/>
                    <a:pt x="9596" y="7069"/>
                  </a:cubicBezTo>
                  <a:cubicBezTo>
                    <a:pt x="9589" y="7050"/>
                    <a:pt x="9584" y="7031"/>
                    <a:pt x="9575" y="7010"/>
                  </a:cubicBezTo>
                  <a:lnTo>
                    <a:pt x="9572" y="7007"/>
                  </a:lnTo>
                  <a:cubicBezTo>
                    <a:pt x="9570" y="7005"/>
                    <a:pt x="9570" y="7003"/>
                    <a:pt x="9570" y="7003"/>
                  </a:cubicBezTo>
                  <a:cubicBezTo>
                    <a:pt x="9548" y="6943"/>
                    <a:pt x="9522" y="6888"/>
                    <a:pt x="9489" y="6838"/>
                  </a:cubicBezTo>
                  <a:cubicBezTo>
                    <a:pt x="9486" y="6836"/>
                    <a:pt x="9486" y="6836"/>
                    <a:pt x="9486" y="6834"/>
                  </a:cubicBezTo>
                  <a:cubicBezTo>
                    <a:pt x="9486" y="6829"/>
                    <a:pt x="9482" y="6829"/>
                    <a:pt x="9482" y="6829"/>
                  </a:cubicBezTo>
                  <a:lnTo>
                    <a:pt x="9312" y="6502"/>
                  </a:lnTo>
                  <a:lnTo>
                    <a:pt x="9251" y="6383"/>
                  </a:lnTo>
                  <a:lnTo>
                    <a:pt x="9227" y="6340"/>
                  </a:lnTo>
                  <a:lnTo>
                    <a:pt x="9158" y="6207"/>
                  </a:lnTo>
                  <a:lnTo>
                    <a:pt x="9110" y="6114"/>
                  </a:lnTo>
                  <a:lnTo>
                    <a:pt x="9084" y="6064"/>
                  </a:lnTo>
                  <a:cubicBezTo>
                    <a:pt x="8919" y="5750"/>
                    <a:pt x="8729" y="5385"/>
                    <a:pt x="8553" y="5047"/>
                  </a:cubicBezTo>
                  <a:cubicBezTo>
                    <a:pt x="8498" y="4942"/>
                    <a:pt x="8443" y="4837"/>
                    <a:pt x="8393" y="4740"/>
                  </a:cubicBezTo>
                  <a:lnTo>
                    <a:pt x="8393" y="4737"/>
                  </a:lnTo>
                  <a:cubicBezTo>
                    <a:pt x="8405" y="4718"/>
                    <a:pt x="8417" y="4701"/>
                    <a:pt x="8429" y="4685"/>
                  </a:cubicBezTo>
                  <a:cubicBezTo>
                    <a:pt x="8600" y="4435"/>
                    <a:pt x="8855" y="4194"/>
                    <a:pt x="9136" y="4013"/>
                  </a:cubicBezTo>
                  <a:cubicBezTo>
                    <a:pt x="9167" y="3994"/>
                    <a:pt x="9193" y="3977"/>
                    <a:pt x="9224" y="3958"/>
                  </a:cubicBezTo>
                  <a:cubicBezTo>
                    <a:pt x="9243" y="3944"/>
                    <a:pt x="9265" y="3932"/>
                    <a:pt x="9286" y="3923"/>
                  </a:cubicBezTo>
                  <a:cubicBezTo>
                    <a:pt x="9332" y="3896"/>
                    <a:pt x="9372" y="3875"/>
                    <a:pt x="9417" y="3851"/>
                  </a:cubicBezTo>
                  <a:cubicBezTo>
                    <a:pt x="9458" y="3827"/>
                    <a:pt x="9501" y="3811"/>
                    <a:pt x="9548" y="3792"/>
                  </a:cubicBezTo>
                  <a:cubicBezTo>
                    <a:pt x="9589" y="3775"/>
                    <a:pt x="9629" y="3756"/>
                    <a:pt x="9670" y="3744"/>
                  </a:cubicBezTo>
                  <a:lnTo>
                    <a:pt x="9689" y="3737"/>
                  </a:lnTo>
                  <a:close/>
                  <a:moveTo>
                    <a:pt x="10349" y="3618"/>
                  </a:moveTo>
                  <a:cubicBezTo>
                    <a:pt x="10493" y="3618"/>
                    <a:pt x="10626" y="3639"/>
                    <a:pt x="10742" y="3680"/>
                  </a:cubicBezTo>
                  <a:cubicBezTo>
                    <a:pt x="10770" y="3715"/>
                    <a:pt x="10801" y="3753"/>
                    <a:pt x="10830" y="3792"/>
                  </a:cubicBezTo>
                  <a:cubicBezTo>
                    <a:pt x="10918" y="3903"/>
                    <a:pt x="11009" y="4015"/>
                    <a:pt x="11104" y="4135"/>
                  </a:cubicBezTo>
                  <a:cubicBezTo>
                    <a:pt x="11206" y="4261"/>
                    <a:pt x="11311" y="4392"/>
                    <a:pt x="11418" y="4528"/>
                  </a:cubicBezTo>
                  <a:cubicBezTo>
                    <a:pt x="11525" y="4661"/>
                    <a:pt x="11635" y="4797"/>
                    <a:pt x="11742" y="4935"/>
                  </a:cubicBezTo>
                  <a:cubicBezTo>
                    <a:pt x="11823" y="5037"/>
                    <a:pt x="11902" y="5137"/>
                    <a:pt x="11985" y="5240"/>
                  </a:cubicBezTo>
                  <a:lnTo>
                    <a:pt x="12200" y="5507"/>
                  </a:lnTo>
                  <a:cubicBezTo>
                    <a:pt x="12271" y="5600"/>
                    <a:pt x="12347" y="5690"/>
                    <a:pt x="12419" y="5778"/>
                  </a:cubicBezTo>
                  <a:cubicBezTo>
                    <a:pt x="12459" y="5828"/>
                    <a:pt x="12497" y="5881"/>
                    <a:pt x="12538" y="5931"/>
                  </a:cubicBezTo>
                  <a:cubicBezTo>
                    <a:pt x="12576" y="5978"/>
                    <a:pt x="12612" y="6024"/>
                    <a:pt x="12647" y="6066"/>
                  </a:cubicBezTo>
                  <a:cubicBezTo>
                    <a:pt x="12721" y="6162"/>
                    <a:pt x="12795" y="6255"/>
                    <a:pt x="12871" y="6348"/>
                  </a:cubicBezTo>
                  <a:cubicBezTo>
                    <a:pt x="12938" y="6431"/>
                    <a:pt x="13007" y="6517"/>
                    <a:pt x="13069" y="6598"/>
                  </a:cubicBezTo>
                  <a:cubicBezTo>
                    <a:pt x="13138" y="6683"/>
                    <a:pt x="13207" y="6767"/>
                    <a:pt x="13272" y="6850"/>
                  </a:cubicBezTo>
                  <a:cubicBezTo>
                    <a:pt x="13336" y="6929"/>
                    <a:pt x="13395" y="7003"/>
                    <a:pt x="13450" y="7074"/>
                  </a:cubicBezTo>
                  <a:cubicBezTo>
                    <a:pt x="13481" y="7112"/>
                    <a:pt x="13510" y="7148"/>
                    <a:pt x="13538" y="7184"/>
                  </a:cubicBezTo>
                  <a:cubicBezTo>
                    <a:pt x="13591" y="7253"/>
                    <a:pt x="13646" y="7317"/>
                    <a:pt x="13693" y="7379"/>
                  </a:cubicBezTo>
                  <a:cubicBezTo>
                    <a:pt x="13743" y="7446"/>
                    <a:pt x="13791" y="7505"/>
                    <a:pt x="13836" y="7558"/>
                  </a:cubicBezTo>
                  <a:cubicBezTo>
                    <a:pt x="13712" y="7534"/>
                    <a:pt x="13588" y="7527"/>
                    <a:pt x="13457" y="7527"/>
                  </a:cubicBezTo>
                  <a:cubicBezTo>
                    <a:pt x="12898" y="7527"/>
                    <a:pt x="12293" y="7717"/>
                    <a:pt x="11759" y="8065"/>
                  </a:cubicBezTo>
                  <a:cubicBezTo>
                    <a:pt x="11075" y="8511"/>
                    <a:pt x="10615" y="9142"/>
                    <a:pt x="10461" y="9759"/>
                  </a:cubicBezTo>
                  <a:cubicBezTo>
                    <a:pt x="10456" y="9747"/>
                    <a:pt x="10446" y="9735"/>
                    <a:pt x="10442" y="9723"/>
                  </a:cubicBezTo>
                  <a:cubicBezTo>
                    <a:pt x="10437" y="9718"/>
                    <a:pt x="10434" y="9709"/>
                    <a:pt x="10432" y="9704"/>
                  </a:cubicBezTo>
                  <a:cubicBezTo>
                    <a:pt x="10408" y="9661"/>
                    <a:pt x="10382" y="9613"/>
                    <a:pt x="10351" y="9561"/>
                  </a:cubicBezTo>
                  <a:cubicBezTo>
                    <a:pt x="10349" y="9556"/>
                    <a:pt x="10346" y="9552"/>
                    <a:pt x="10344" y="9544"/>
                  </a:cubicBezTo>
                  <a:cubicBezTo>
                    <a:pt x="10318" y="9502"/>
                    <a:pt x="10296" y="9454"/>
                    <a:pt x="10272" y="9409"/>
                  </a:cubicBezTo>
                  <a:lnTo>
                    <a:pt x="10253" y="9373"/>
                  </a:lnTo>
                  <a:lnTo>
                    <a:pt x="10253" y="9370"/>
                  </a:lnTo>
                  <a:cubicBezTo>
                    <a:pt x="10344" y="9232"/>
                    <a:pt x="10415" y="9099"/>
                    <a:pt x="10477" y="8958"/>
                  </a:cubicBezTo>
                  <a:cubicBezTo>
                    <a:pt x="10635" y="8601"/>
                    <a:pt x="10787" y="8089"/>
                    <a:pt x="10623" y="7682"/>
                  </a:cubicBezTo>
                  <a:cubicBezTo>
                    <a:pt x="10558" y="7517"/>
                    <a:pt x="10477" y="7386"/>
                    <a:pt x="10403" y="7258"/>
                  </a:cubicBezTo>
                  <a:cubicBezTo>
                    <a:pt x="10244" y="6995"/>
                    <a:pt x="10122" y="6791"/>
                    <a:pt x="10191" y="6433"/>
                  </a:cubicBezTo>
                  <a:cubicBezTo>
                    <a:pt x="10215" y="6312"/>
                    <a:pt x="10251" y="6190"/>
                    <a:pt x="10287" y="6071"/>
                  </a:cubicBezTo>
                  <a:cubicBezTo>
                    <a:pt x="10318" y="5959"/>
                    <a:pt x="10351" y="5847"/>
                    <a:pt x="10377" y="5733"/>
                  </a:cubicBezTo>
                  <a:cubicBezTo>
                    <a:pt x="10532" y="5030"/>
                    <a:pt x="10339" y="4254"/>
                    <a:pt x="9872" y="3684"/>
                  </a:cubicBezTo>
                  <a:cubicBezTo>
                    <a:pt x="10038" y="3641"/>
                    <a:pt x="10199" y="3618"/>
                    <a:pt x="10349" y="3618"/>
                  </a:cubicBezTo>
                  <a:close/>
                  <a:moveTo>
                    <a:pt x="4165" y="4718"/>
                  </a:moveTo>
                  <a:cubicBezTo>
                    <a:pt x="4169" y="4723"/>
                    <a:pt x="4174" y="4730"/>
                    <a:pt x="4179" y="4735"/>
                  </a:cubicBezTo>
                  <a:cubicBezTo>
                    <a:pt x="4534" y="5147"/>
                    <a:pt x="4727" y="5685"/>
                    <a:pt x="4727" y="6217"/>
                  </a:cubicBezTo>
                  <a:cubicBezTo>
                    <a:pt x="4727" y="6364"/>
                    <a:pt x="4713" y="6517"/>
                    <a:pt x="4679" y="6662"/>
                  </a:cubicBezTo>
                  <a:cubicBezTo>
                    <a:pt x="4655" y="6772"/>
                    <a:pt x="4622" y="6879"/>
                    <a:pt x="4591" y="6986"/>
                  </a:cubicBezTo>
                  <a:cubicBezTo>
                    <a:pt x="4555" y="7110"/>
                    <a:pt x="4515" y="7236"/>
                    <a:pt x="4489" y="7365"/>
                  </a:cubicBezTo>
                  <a:cubicBezTo>
                    <a:pt x="4405" y="7796"/>
                    <a:pt x="4560" y="8053"/>
                    <a:pt x="4724" y="8327"/>
                  </a:cubicBezTo>
                  <a:cubicBezTo>
                    <a:pt x="4796" y="8449"/>
                    <a:pt x="4872" y="8575"/>
                    <a:pt x="4932" y="8723"/>
                  </a:cubicBezTo>
                  <a:cubicBezTo>
                    <a:pt x="5079" y="9089"/>
                    <a:pt x="4906" y="9590"/>
                    <a:pt x="4789" y="9854"/>
                  </a:cubicBezTo>
                  <a:cubicBezTo>
                    <a:pt x="4748" y="9952"/>
                    <a:pt x="4698" y="10047"/>
                    <a:pt x="4639" y="10147"/>
                  </a:cubicBezTo>
                  <a:cubicBezTo>
                    <a:pt x="4627" y="10123"/>
                    <a:pt x="4615" y="10099"/>
                    <a:pt x="4603" y="10078"/>
                  </a:cubicBezTo>
                  <a:cubicBezTo>
                    <a:pt x="4586" y="10052"/>
                    <a:pt x="4572" y="10023"/>
                    <a:pt x="4560" y="9997"/>
                  </a:cubicBezTo>
                  <a:cubicBezTo>
                    <a:pt x="4558" y="9992"/>
                    <a:pt x="4555" y="9987"/>
                    <a:pt x="4551" y="9983"/>
                  </a:cubicBezTo>
                  <a:lnTo>
                    <a:pt x="4546" y="9971"/>
                  </a:lnTo>
                  <a:cubicBezTo>
                    <a:pt x="4539" y="9959"/>
                    <a:pt x="4534" y="9949"/>
                    <a:pt x="4527" y="9937"/>
                  </a:cubicBezTo>
                  <a:lnTo>
                    <a:pt x="4474" y="9835"/>
                  </a:lnTo>
                  <a:cubicBezTo>
                    <a:pt x="4472" y="9830"/>
                    <a:pt x="4472" y="9828"/>
                    <a:pt x="4467" y="9825"/>
                  </a:cubicBezTo>
                  <a:cubicBezTo>
                    <a:pt x="4439" y="9771"/>
                    <a:pt x="4408" y="9716"/>
                    <a:pt x="4381" y="9659"/>
                  </a:cubicBezTo>
                  <a:cubicBezTo>
                    <a:pt x="4370" y="9637"/>
                    <a:pt x="4358" y="9616"/>
                    <a:pt x="4348" y="9597"/>
                  </a:cubicBezTo>
                  <a:cubicBezTo>
                    <a:pt x="4343" y="9587"/>
                    <a:pt x="4341" y="9578"/>
                    <a:pt x="4334" y="9568"/>
                  </a:cubicBezTo>
                  <a:cubicBezTo>
                    <a:pt x="4193" y="9301"/>
                    <a:pt x="4046" y="9018"/>
                    <a:pt x="3893" y="8727"/>
                  </a:cubicBezTo>
                  <a:lnTo>
                    <a:pt x="3836" y="8615"/>
                  </a:lnTo>
                  <a:cubicBezTo>
                    <a:pt x="3810" y="8568"/>
                    <a:pt x="3784" y="8518"/>
                    <a:pt x="3760" y="8468"/>
                  </a:cubicBezTo>
                  <a:cubicBezTo>
                    <a:pt x="3669" y="8294"/>
                    <a:pt x="3581" y="8122"/>
                    <a:pt x="3491" y="7953"/>
                  </a:cubicBezTo>
                  <a:cubicBezTo>
                    <a:pt x="3467" y="7910"/>
                    <a:pt x="3450" y="7870"/>
                    <a:pt x="3426" y="7827"/>
                  </a:cubicBezTo>
                  <a:cubicBezTo>
                    <a:pt x="3424" y="7824"/>
                    <a:pt x="3424" y="7822"/>
                    <a:pt x="3419" y="7817"/>
                  </a:cubicBezTo>
                  <a:cubicBezTo>
                    <a:pt x="3369" y="7720"/>
                    <a:pt x="3319" y="7624"/>
                    <a:pt x="3271" y="7531"/>
                  </a:cubicBezTo>
                  <a:cubicBezTo>
                    <a:pt x="3257" y="7503"/>
                    <a:pt x="3240" y="7477"/>
                    <a:pt x="3226" y="7448"/>
                  </a:cubicBezTo>
                  <a:cubicBezTo>
                    <a:pt x="3221" y="7439"/>
                    <a:pt x="3217" y="7431"/>
                    <a:pt x="3212" y="7420"/>
                  </a:cubicBezTo>
                  <a:lnTo>
                    <a:pt x="3176" y="7348"/>
                  </a:lnTo>
                  <a:cubicBezTo>
                    <a:pt x="3174" y="7339"/>
                    <a:pt x="3167" y="7334"/>
                    <a:pt x="3164" y="7324"/>
                  </a:cubicBezTo>
                  <a:cubicBezTo>
                    <a:pt x="3145" y="7291"/>
                    <a:pt x="3128" y="7258"/>
                    <a:pt x="3114" y="7224"/>
                  </a:cubicBezTo>
                  <a:cubicBezTo>
                    <a:pt x="3062" y="7127"/>
                    <a:pt x="3014" y="7038"/>
                    <a:pt x="2966" y="6945"/>
                  </a:cubicBezTo>
                  <a:cubicBezTo>
                    <a:pt x="2950" y="6910"/>
                    <a:pt x="2931" y="6879"/>
                    <a:pt x="2914" y="6843"/>
                  </a:cubicBezTo>
                  <a:cubicBezTo>
                    <a:pt x="2905" y="6829"/>
                    <a:pt x="2900" y="6817"/>
                    <a:pt x="2893" y="6803"/>
                  </a:cubicBezTo>
                  <a:cubicBezTo>
                    <a:pt x="2878" y="6772"/>
                    <a:pt x="2864" y="6745"/>
                    <a:pt x="2847" y="6719"/>
                  </a:cubicBezTo>
                  <a:cubicBezTo>
                    <a:pt x="2833" y="6688"/>
                    <a:pt x="2819" y="6664"/>
                    <a:pt x="2807" y="6638"/>
                  </a:cubicBezTo>
                  <a:cubicBezTo>
                    <a:pt x="2771" y="6574"/>
                    <a:pt x="2740" y="6507"/>
                    <a:pt x="2709" y="6448"/>
                  </a:cubicBezTo>
                  <a:cubicBezTo>
                    <a:pt x="2704" y="6445"/>
                    <a:pt x="2702" y="6438"/>
                    <a:pt x="2700" y="6436"/>
                  </a:cubicBezTo>
                  <a:cubicBezTo>
                    <a:pt x="2681" y="6402"/>
                    <a:pt x="2664" y="6371"/>
                    <a:pt x="2650" y="6338"/>
                  </a:cubicBezTo>
                  <a:cubicBezTo>
                    <a:pt x="2652" y="6312"/>
                    <a:pt x="2652" y="6283"/>
                    <a:pt x="2657" y="6257"/>
                  </a:cubicBezTo>
                  <a:cubicBezTo>
                    <a:pt x="2662" y="6236"/>
                    <a:pt x="2664" y="6217"/>
                    <a:pt x="2666" y="6197"/>
                  </a:cubicBezTo>
                  <a:cubicBezTo>
                    <a:pt x="2673" y="6169"/>
                    <a:pt x="2681" y="6138"/>
                    <a:pt x="2690" y="6105"/>
                  </a:cubicBezTo>
                  <a:cubicBezTo>
                    <a:pt x="2700" y="6076"/>
                    <a:pt x="2712" y="6043"/>
                    <a:pt x="2723" y="6014"/>
                  </a:cubicBezTo>
                  <a:cubicBezTo>
                    <a:pt x="2764" y="5900"/>
                    <a:pt x="2828" y="5783"/>
                    <a:pt x="2905" y="5671"/>
                  </a:cubicBezTo>
                  <a:cubicBezTo>
                    <a:pt x="2928" y="5635"/>
                    <a:pt x="2952" y="5604"/>
                    <a:pt x="2978" y="5569"/>
                  </a:cubicBezTo>
                  <a:cubicBezTo>
                    <a:pt x="3014" y="5521"/>
                    <a:pt x="3057" y="5471"/>
                    <a:pt x="3102" y="5426"/>
                  </a:cubicBezTo>
                  <a:cubicBezTo>
                    <a:pt x="3109" y="5414"/>
                    <a:pt x="3119" y="5407"/>
                    <a:pt x="3131" y="5395"/>
                  </a:cubicBezTo>
                  <a:cubicBezTo>
                    <a:pt x="3162" y="5364"/>
                    <a:pt x="3188" y="5335"/>
                    <a:pt x="3217" y="5307"/>
                  </a:cubicBezTo>
                  <a:lnTo>
                    <a:pt x="3221" y="5304"/>
                  </a:lnTo>
                  <a:cubicBezTo>
                    <a:pt x="3281" y="5247"/>
                    <a:pt x="3343" y="5195"/>
                    <a:pt x="3405" y="5145"/>
                  </a:cubicBezTo>
                  <a:cubicBezTo>
                    <a:pt x="3407" y="5145"/>
                    <a:pt x="3407" y="5145"/>
                    <a:pt x="3407" y="5140"/>
                  </a:cubicBezTo>
                  <a:cubicBezTo>
                    <a:pt x="3474" y="5090"/>
                    <a:pt x="3543" y="5040"/>
                    <a:pt x="3614" y="4994"/>
                  </a:cubicBezTo>
                  <a:lnTo>
                    <a:pt x="3617" y="4994"/>
                  </a:lnTo>
                  <a:cubicBezTo>
                    <a:pt x="3653" y="4971"/>
                    <a:pt x="3691" y="4947"/>
                    <a:pt x="3729" y="4925"/>
                  </a:cubicBezTo>
                  <a:cubicBezTo>
                    <a:pt x="3741" y="4918"/>
                    <a:pt x="3753" y="4911"/>
                    <a:pt x="3764" y="4906"/>
                  </a:cubicBezTo>
                  <a:cubicBezTo>
                    <a:pt x="3807" y="4883"/>
                    <a:pt x="3845" y="4861"/>
                    <a:pt x="3888" y="4840"/>
                  </a:cubicBezTo>
                  <a:cubicBezTo>
                    <a:pt x="3924" y="4823"/>
                    <a:pt x="3955" y="4804"/>
                    <a:pt x="3991" y="4790"/>
                  </a:cubicBezTo>
                  <a:cubicBezTo>
                    <a:pt x="4003" y="4782"/>
                    <a:pt x="4015" y="4780"/>
                    <a:pt x="4024" y="4775"/>
                  </a:cubicBezTo>
                  <a:cubicBezTo>
                    <a:pt x="4067" y="4756"/>
                    <a:pt x="4105" y="4740"/>
                    <a:pt x="4146" y="4728"/>
                  </a:cubicBezTo>
                  <a:lnTo>
                    <a:pt x="4165" y="4718"/>
                  </a:lnTo>
                  <a:close/>
                  <a:moveTo>
                    <a:pt x="4838" y="4595"/>
                  </a:moveTo>
                  <a:cubicBezTo>
                    <a:pt x="4982" y="4595"/>
                    <a:pt x="5114" y="4615"/>
                    <a:pt x="5227" y="4656"/>
                  </a:cubicBezTo>
                  <a:cubicBezTo>
                    <a:pt x="5310" y="4761"/>
                    <a:pt x="5401" y="4873"/>
                    <a:pt x="5496" y="4992"/>
                  </a:cubicBezTo>
                  <a:cubicBezTo>
                    <a:pt x="5515" y="5018"/>
                    <a:pt x="5537" y="5047"/>
                    <a:pt x="5561" y="5073"/>
                  </a:cubicBezTo>
                  <a:cubicBezTo>
                    <a:pt x="5561" y="5075"/>
                    <a:pt x="5561" y="5075"/>
                    <a:pt x="5563" y="5075"/>
                  </a:cubicBezTo>
                  <a:cubicBezTo>
                    <a:pt x="5594" y="5111"/>
                    <a:pt x="5620" y="5145"/>
                    <a:pt x="5646" y="5180"/>
                  </a:cubicBezTo>
                  <a:cubicBezTo>
                    <a:pt x="5770" y="5335"/>
                    <a:pt x="5901" y="5500"/>
                    <a:pt x="6035" y="5666"/>
                  </a:cubicBezTo>
                  <a:cubicBezTo>
                    <a:pt x="6413" y="6138"/>
                    <a:pt x="6821" y="6650"/>
                    <a:pt x="7202" y="7127"/>
                  </a:cubicBezTo>
                  <a:cubicBezTo>
                    <a:pt x="7357" y="7322"/>
                    <a:pt x="7509" y="7508"/>
                    <a:pt x="7647" y="7686"/>
                  </a:cubicBezTo>
                  <a:lnTo>
                    <a:pt x="7647" y="7691"/>
                  </a:lnTo>
                  <a:cubicBezTo>
                    <a:pt x="7821" y="7905"/>
                    <a:pt x="7978" y="8103"/>
                    <a:pt x="8112" y="8277"/>
                  </a:cubicBezTo>
                  <a:cubicBezTo>
                    <a:pt x="8114" y="8279"/>
                    <a:pt x="8119" y="8287"/>
                    <a:pt x="8121" y="8289"/>
                  </a:cubicBezTo>
                  <a:cubicBezTo>
                    <a:pt x="8193" y="8377"/>
                    <a:pt x="8260" y="8461"/>
                    <a:pt x="8319" y="8537"/>
                  </a:cubicBezTo>
                  <a:cubicBezTo>
                    <a:pt x="8321" y="8539"/>
                    <a:pt x="8321" y="8539"/>
                    <a:pt x="8321" y="8542"/>
                  </a:cubicBezTo>
                  <a:cubicBezTo>
                    <a:pt x="8200" y="8520"/>
                    <a:pt x="8074" y="8508"/>
                    <a:pt x="7945" y="8508"/>
                  </a:cubicBezTo>
                  <a:cubicBezTo>
                    <a:pt x="7385" y="8508"/>
                    <a:pt x="6783" y="8699"/>
                    <a:pt x="6249" y="9049"/>
                  </a:cubicBezTo>
                  <a:cubicBezTo>
                    <a:pt x="5687" y="9413"/>
                    <a:pt x="5256" y="9914"/>
                    <a:pt x="5039" y="10457"/>
                  </a:cubicBezTo>
                  <a:cubicBezTo>
                    <a:pt x="5001" y="10550"/>
                    <a:pt x="4972" y="10645"/>
                    <a:pt x="4948" y="10735"/>
                  </a:cubicBezTo>
                  <a:cubicBezTo>
                    <a:pt x="4941" y="10728"/>
                    <a:pt x="4936" y="10716"/>
                    <a:pt x="4932" y="10707"/>
                  </a:cubicBezTo>
                  <a:cubicBezTo>
                    <a:pt x="4913" y="10669"/>
                    <a:pt x="4889" y="10626"/>
                    <a:pt x="4867" y="10585"/>
                  </a:cubicBezTo>
                  <a:cubicBezTo>
                    <a:pt x="4865" y="10581"/>
                    <a:pt x="4865" y="10578"/>
                    <a:pt x="4860" y="10576"/>
                  </a:cubicBezTo>
                  <a:cubicBezTo>
                    <a:pt x="4853" y="10557"/>
                    <a:pt x="4841" y="10540"/>
                    <a:pt x="4832" y="10519"/>
                  </a:cubicBezTo>
                  <a:cubicBezTo>
                    <a:pt x="4810" y="10481"/>
                    <a:pt x="4789" y="10438"/>
                    <a:pt x="4765" y="10395"/>
                  </a:cubicBezTo>
                  <a:cubicBezTo>
                    <a:pt x="4758" y="10378"/>
                    <a:pt x="4751" y="10364"/>
                    <a:pt x="4741" y="10347"/>
                  </a:cubicBezTo>
                  <a:cubicBezTo>
                    <a:pt x="4832" y="10209"/>
                    <a:pt x="4903" y="10076"/>
                    <a:pt x="4965" y="9935"/>
                  </a:cubicBezTo>
                  <a:cubicBezTo>
                    <a:pt x="5120" y="9578"/>
                    <a:pt x="5275" y="9066"/>
                    <a:pt x="5108" y="8658"/>
                  </a:cubicBezTo>
                  <a:cubicBezTo>
                    <a:pt x="5044" y="8494"/>
                    <a:pt x="4963" y="8363"/>
                    <a:pt x="4889" y="8234"/>
                  </a:cubicBezTo>
                  <a:cubicBezTo>
                    <a:pt x="4729" y="7972"/>
                    <a:pt x="4608" y="7767"/>
                    <a:pt x="4677" y="7410"/>
                  </a:cubicBezTo>
                  <a:cubicBezTo>
                    <a:pt x="4701" y="7288"/>
                    <a:pt x="4736" y="7167"/>
                    <a:pt x="4772" y="7048"/>
                  </a:cubicBezTo>
                  <a:cubicBezTo>
                    <a:pt x="4805" y="6936"/>
                    <a:pt x="4836" y="6824"/>
                    <a:pt x="4865" y="6710"/>
                  </a:cubicBezTo>
                  <a:cubicBezTo>
                    <a:pt x="5020" y="6012"/>
                    <a:pt x="4825" y="5230"/>
                    <a:pt x="4358" y="4661"/>
                  </a:cubicBezTo>
                  <a:cubicBezTo>
                    <a:pt x="4525" y="4617"/>
                    <a:pt x="4688" y="4595"/>
                    <a:pt x="4838" y="4595"/>
                  </a:cubicBezTo>
                  <a:close/>
                  <a:moveTo>
                    <a:pt x="13460" y="7724"/>
                  </a:moveTo>
                  <a:cubicBezTo>
                    <a:pt x="13660" y="7724"/>
                    <a:pt x="13850" y="7753"/>
                    <a:pt x="14022" y="7803"/>
                  </a:cubicBezTo>
                  <a:cubicBezTo>
                    <a:pt x="14027" y="7803"/>
                    <a:pt x="14027" y="7805"/>
                    <a:pt x="14027" y="7805"/>
                  </a:cubicBezTo>
                  <a:cubicBezTo>
                    <a:pt x="14148" y="7841"/>
                    <a:pt x="14265" y="7891"/>
                    <a:pt x="14365" y="7958"/>
                  </a:cubicBezTo>
                  <a:cubicBezTo>
                    <a:pt x="14367" y="7960"/>
                    <a:pt x="14367" y="7963"/>
                    <a:pt x="14372" y="7967"/>
                  </a:cubicBezTo>
                  <a:cubicBezTo>
                    <a:pt x="14367" y="7963"/>
                    <a:pt x="14367" y="7960"/>
                    <a:pt x="14367" y="7958"/>
                  </a:cubicBezTo>
                  <a:lnTo>
                    <a:pt x="14367" y="7958"/>
                  </a:lnTo>
                  <a:cubicBezTo>
                    <a:pt x="14522" y="8053"/>
                    <a:pt x="14653" y="8175"/>
                    <a:pt x="14756" y="8327"/>
                  </a:cubicBezTo>
                  <a:cubicBezTo>
                    <a:pt x="15251" y="9092"/>
                    <a:pt x="14765" y="10292"/>
                    <a:pt x="13672" y="11005"/>
                  </a:cubicBezTo>
                  <a:cubicBezTo>
                    <a:pt x="13150" y="11343"/>
                    <a:pt x="12583" y="11514"/>
                    <a:pt x="12078" y="11514"/>
                  </a:cubicBezTo>
                  <a:cubicBezTo>
                    <a:pt x="11525" y="11514"/>
                    <a:pt x="11047" y="11310"/>
                    <a:pt x="10787" y="10909"/>
                  </a:cubicBezTo>
                  <a:cubicBezTo>
                    <a:pt x="10685" y="10757"/>
                    <a:pt x="10625" y="10583"/>
                    <a:pt x="10601" y="10404"/>
                  </a:cubicBezTo>
                  <a:cubicBezTo>
                    <a:pt x="10587" y="10283"/>
                    <a:pt x="10587" y="10159"/>
                    <a:pt x="10601" y="10030"/>
                  </a:cubicBezTo>
                  <a:cubicBezTo>
                    <a:pt x="10680" y="9397"/>
                    <a:pt x="11137" y="8708"/>
                    <a:pt x="11868" y="8234"/>
                  </a:cubicBezTo>
                  <a:cubicBezTo>
                    <a:pt x="12388" y="7896"/>
                    <a:pt x="12957" y="7724"/>
                    <a:pt x="13460" y="7724"/>
                  </a:cubicBezTo>
                  <a:close/>
                  <a:moveTo>
                    <a:pt x="7945" y="8696"/>
                  </a:moveTo>
                  <a:cubicBezTo>
                    <a:pt x="8145" y="8696"/>
                    <a:pt x="8336" y="8723"/>
                    <a:pt x="8510" y="8775"/>
                  </a:cubicBezTo>
                  <a:cubicBezTo>
                    <a:pt x="8634" y="8815"/>
                    <a:pt x="8750" y="8865"/>
                    <a:pt x="8850" y="8932"/>
                  </a:cubicBezTo>
                  <a:cubicBezTo>
                    <a:pt x="9005" y="9027"/>
                    <a:pt x="9136" y="9149"/>
                    <a:pt x="9239" y="9301"/>
                  </a:cubicBezTo>
                  <a:cubicBezTo>
                    <a:pt x="9739" y="10066"/>
                    <a:pt x="9253" y="11267"/>
                    <a:pt x="8157" y="11979"/>
                  </a:cubicBezTo>
                  <a:cubicBezTo>
                    <a:pt x="7635" y="12317"/>
                    <a:pt x="7068" y="12486"/>
                    <a:pt x="6563" y="12486"/>
                  </a:cubicBezTo>
                  <a:cubicBezTo>
                    <a:pt x="6011" y="12486"/>
                    <a:pt x="5532" y="12284"/>
                    <a:pt x="5272" y="11884"/>
                  </a:cubicBezTo>
                  <a:cubicBezTo>
                    <a:pt x="4474" y="10657"/>
                    <a:pt x="6178" y="8696"/>
                    <a:pt x="7945" y="8696"/>
                  </a:cubicBezTo>
                  <a:close/>
                  <a:moveTo>
                    <a:pt x="10332" y="0"/>
                  </a:moveTo>
                  <a:cubicBezTo>
                    <a:pt x="10044" y="0"/>
                    <a:pt x="9754" y="28"/>
                    <a:pt x="9467" y="85"/>
                  </a:cubicBezTo>
                  <a:cubicBezTo>
                    <a:pt x="8560" y="264"/>
                    <a:pt x="7809" y="764"/>
                    <a:pt x="7083" y="1247"/>
                  </a:cubicBezTo>
                  <a:cubicBezTo>
                    <a:pt x="6873" y="1383"/>
                    <a:pt x="6659" y="1526"/>
                    <a:pt x="6444" y="1659"/>
                  </a:cubicBezTo>
                  <a:cubicBezTo>
                    <a:pt x="6058" y="1900"/>
                    <a:pt x="5654" y="1969"/>
                    <a:pt x="5235" y="1969"/>
                  </a:cubicBezTo>
                  <a:cubicBezTo>
                    <a:pt x="4961" y="1969"/>
                    <a:pt x="4680" y="1940"/>
                    <a:pt x="4393" y="1910"/>
                  </a:cubicBezTo>
                  <a:cubicBezTo>
                    <a:pt x="4112" y="1881"/>
                    <a:pt x="3824" y="1852"/>
                    <a:pt x="3536" y="1852"/>
                  </a:cubicBezTo>
                  <a:cubicBezTo>
                    <a:pt x="3468" y="1852"/>
                    <a:pt x="3399" y="1854"/>
                    <a:pt x="3331" y="1857"/>
                  </a:cubicBezTo>
                  <a:cubicBezTo>
                    <a:pt x="2002" y="1929"/>
                    <a:pt x="880" y="2679"/>
                    <a:pt x="410" y="3811"/>
                  </a:cubicBezTo>
                  <a:cubicBezTo>
                    <a:pt x="1" y="4787"/>
                    <a:pt x="172" y="5840"/>
                    <a:pt x="863" y="6624"/>
                  </a:cubicBezTo>
                  <a:cubicBezTo>
                    <a:pt x="1387" y="7217"/>
                    <a:pt x="2161" y="7553"/>
                    <a:pt x="2943" y="7553"/>
                  </a:cubicBezTo>
                  <a:cubicBezTo>
                    <a:pt x="2983" y="7553"/>
                    <a:pt x="3021" y="7551"/>
                    <a:pt x="3062" y="7551"/>
                  </a:cubicBezTo>
                  <a:lnTo>
                    <a:pt x="3067" y="7551"/>
                  </a:lnTo>
                  <a:cubicBezTo>
                    <a:pt x="3093" y="7601"/>
                    <a:pt x="3119" y="7655"/>
                    <a:pt x="3145" y="7705"/>
                  </a:cubicBezTo>
                  <a:cubicBezTo>
                    <a:pt x="3162" y="7734"/>
                    <a:pt x="3176" y="7763"/>
                    <a:pt x="3190" y="7789"/>
                  </a:cubicBezTo>
                  <a:cubicBezTo>
                    <a:pt x="3198" y="7798"/>
                    <a:pt x="3202" y="7810"/>
                    <a:pt x="3205" y="7817"/>
                  </a:cubicBezTo>
                  <a:cubicBezTo>
                    <a:pt x="3209" y="7827"/>
                    <a:pt x="3212" y="7834"/>
                    <a:pt x="3214" y="7839"/>
                  </a:cubicBezTo>
                  <a:cubicBezTo>
                    <a:pt x="3245" y="7898"/>
                    <a:pt x="3274" y="7955"/>
                    <a:pt x="3307" y="8013"/>
                  </a:cubicBezTo>
                  <a:cubicBezTo>
                    <a:pt x="3321" y="8039"/>
                    <a:pt x="3333" y="8063"/>
                    <a:pt x="3345" y="8089"/>
                  </a:cubicBezTo>
                  <a:cubicBezTo>
                    <a:pt x="3417" y="8227"/>
                    <a:pt x="3488" y="8363"/>
                    <a:pt x="3562" y="8503"/>
                  </a:cubicBezTo>
                  <a:lnTo>
                    <a:pt x="3617" y="8608"/>
                  </a:lnTo>
                  <a:cubicBezTo>
                    <a:pt x="3688" y="8746"/>
                    <a:pt x="3762" y="8887"/>
                    <a:pt x="3836" y="9027"/>
                  </a:cubicBezTo>
                  <a:lnTo>
                    <a:pt x="3891" y="9132"/>
                  </a:lnTo>
                  <a:cubicBezTo>
                    <a:pt x="3905" y="9161"/>
                    <a:pt x="3919" y="9187"/>
                    <a:pt x="3936" y="9216"/>
                  </a:cubicBezTo>
                  <a:cubicBezTo>
                    <a:pt x="3953" y="9247"/>
                    <a:pt x="3972" y="9280"/>
                    <a:pt x="3986" y="9313"/>
                  </a:cubicBezTo>
                  <a:cubicBezTo>
                    <a:pt x="3996" y="9330"/>
                    <a:pt x="4003" y="9347"/>
                    <a:pt x="4012" y="9363"/>
                  </a:cubicBezTo>
                  <a:cubicBezTo>
                    <a:pt x="4027" y="9390"/>
                    <a:pt x="4043" y="9413"/>
                    <a:pt x="4055" y="9442"/>
                  </a:cubicBezTo>
                  <a:cubicBezTo>
                    <a:pt x="4098" y="9528"/>
                    <a:pt x="4143" y="9613"/>
                    <a:pt x="4191" y="9699"/>
                  </a:cubicBezTo>
                  <a:cubicBezTo>
                    <a:pt x="4215" y="9742"/>
                    <a:pt x="4234" y="9780"/>
                    <a:pt x="4253" y="9823"/>
                  </a:cubicBezTo>
                  <a:cubicBezTo>
                    <a:pt x="4258" y="9828"/>
                    <a:pt x="4260" y="9835"/>
                    <a:pt x="4262" y="9837"/>
                  </a:cubicBezTo>
                  <a:cubicBezTo>
                    <a:pt x="4320" y="9945"/>
                    <a:pt x="4372" y="10045"/>
                    <a:pt x="4424" y="10145"/>
                  </a:cubicBezTo>
                  <a:cubicBezTo>
                    <a:pt x="4427" y="10152"/>
                    <a:pt x="4431" y="10161"/>
                    <a:pt x="4439" y="10171"/>
                  </a:cubicBezTo>
                  <a:cubicBezTo>
                    <a:pt x="4443" y="10183"/>
                    <a:pt x="4451" y="10195"/>
                    <a:pt x="4460" y="10207"/>
                  </a:cubicBezTo>
                  <a:cubicBezTo>
                    <a:pt x="4462" y="10211"/>
                    <a:pt x="4465" y="10221"/>
                    <a:pt x="4467" y="10228"/>
                  </a:cubicBezTo>
                  <a:cubicBezTo>
                    <a:pt x="4484" y="10259"/>
                    <a:pt x="4501" y="10290"/>
                    <a:pt x="4515" y="10319"/>
                  </a:cubicBezTo>
                  <a:cubicBezTo>
                    <a:pt x="4522" y="10330"/>
                    <a:pt x="4527" y="10342"/>
                    <a:pt x="4534" y="10352"/>
                  </a:cubicBezTo>
                  <a:cubicBezTo>
                    <a:pt x="4539" y="10364"/>
                    <a:pt x="4543" y="10376"/>
                    <a:pt x="4548" y="10385"/>
                  </a:cubicBezTo>
                  <a:cubicBezTo>
                    <a:pt x="4551" y="10388"/>
                    <a:pt x="4551" y="10388"/>
                    <a:pt x="4551" y="10390"/>
                  </a:cubicBezTo>
                  <a:cubicBezTo>
                    <a:pt x="4551" y="10392"/>
                    <a:pt x="4551" y="10392"/>
                    <a:pt x="4555" y="10392"/>
                  </a:cubicBezTo>
                  <a:lnTo>
                    <a:pt x="4591" y="10464"/>
                  </a:lnTo>
                  <a:cubicBezTo>
                    <a:pt x="4593" y="10473"/>
                    <a:pt x="4596" y="10481"/>
                    <a:pt x="4598" y="10485"/>
                  </a:cubicBezTo>
                  <a:cubicBezTo>
                    <a:pt x="4610" y="10507"/>
                    <a:pt x="4620" y="10523"/>
                    <a:pt x="4632" y="10545"/>
                  </a:cubicBezTo>
                  <a:cubicBezTo>
                    <a:pt x="4639" y="10557"/>
                    <a:pt x="4643" y="10569"/>
                    <a:pt x="4651" y="10578"/>
                  </a:cubicBezTo>
                  <a:cubicBezTo>
                    <a:pt x="4663" y="10600"/>
                    <a:pt x="4670" y="10619"/>
                    <a:pt x="4682" y="10638"/>
                  </a:cubicBezTo>
                  <a:cubicBezTo>
                    <a:pt x="4686" y="10647"/>
                    <a:pt x="4691" y="10654"/>
                    <a:pt x="4698" y="10666"/>
                  </a:cubicBezTo>
                  <a:cubicBezTo>
                    <a:pt x="4703" y="10678"/>
                    <a:pt x="4705" y="10688"/>
                    <a:pt x="4713" y="10697"/>
                  </a:cubicBezTo>
                  <a:cubicBezTo>
                    <a:pt x="4758" y="10781"/>
                    <a:pt x="4796" y="10857"/>
                    <a:pt x="4834" y="10928"/>
                  </a:cubicBezTo>
                  <a:lnTo>
                    <a:pt x="4848" y="10959"/>
                  </a:lnTo>
                  <a:cubicBezTo>
                    <a:pt x="4865" y="10993"/>
                    <a:pt x="4882" y="11019"/>
                    <a:pt x="4894" y="11045"/>
                  </a:cubicBezTo>
                  <a:lnTo>
                    <a:pt x="4894" y="11048"/>
                  </a:lnTo>
                  <a:cubicBezTo>
                    <a:pt x="4860" y="11398"/>
                    <a:pt x="4936" y="11722"/>
                    <a:pt x="5115" y="11996"/>
                  </a:cubicBezTo>
                  <a:cubicBezTo>
                    <a:pt x="5401" y="12434"/>
                    <a:pt x="5930" y="12686"/>
                    <a:pt x="6568" y="12686"/>
                  </a:cubicBezTo>
                  <a:cubicBezTo>
                    <a:pt x="7128" y="12686"/>
                    <a:pt x="7731" y="12493"/>
                    <a:pt x="8262" y="12148"/>
                  </a:cubicBezTo>
                  <a:cubicBezTo>
                    <a:pt x="8824" y="11781"/>
                    <a:pt x="9253" y="11281"/>
                    <a:pt x="9470" y="10743"/>
                  </a:cubicBezTo>
                  <a:cubicBezTo>
                    <a:pt x="9701" y="10176"/>
                    <a:pt x="9672" y="9635"/>
                    <a:pt x="9396" y="9211"/>
                  </a:cubicBezTo>
                  <a:cubicBezTo>
                    <a:pt x="9220" y="8944"/>
                    <a:pt x="8953" y="8744"/>
                    <a:pt x="8624" y="8630"/>
                  </a:cubicBezTo>
                  <a:lnTo>
                    <a:pt x="8622" y="8630"/>
                  </a:lnTo>
                  <a:cubicBezTo>
                    <a:pt x="8605" y="8606"/>
                    <a:pt x="8584" y="8584"/>
                    <a:pt x="8564" y="8558"/>
                  </a:cubicBezTo>
                  <a:cubicBezTo>
                    <a:pt x="8553" y="8544"/>
                    <a:pt x="8541" y="8530"/>
                    <a:pt x="8529" y="8511"/>
                  </a:cubicBezTo>
                  <a:cubicBezTo>
                    <a:pt x="8510" y="8484"/>
                    <a:pt x="8488" y="8461"/>
                    <a:pt x="8467" y="8434"/>
                  </a:cubicBezTo>
                  <a:cubicBezTo>
                    <a:pt x="8453" y="8413"/>
                    <a:pt x="8438" y="8396"/>
                    <a:pt x="8419" y="8375"/>
                  </a:cubicBezTo>
                  <a:lnTo>
                    <a:pt x="8419" y="8375"/>
                  </a:lnTo>
                  <a:cubicBezTo>
                    <a:pt x="8443" y="8377"/>
                    <a:pt x="8462" y="8377"/>
                    <a:pt x="8486" y="8377"/>
                  </a:cubicBezTo>
                  <a:cubicBezTo>
                    <a:pt x="8667" y="8377"/>
                    <a:pt x="8850" y="8329"/>
                    <a:pt x="9012" y="8241"/>
                  </a:cubicBezTo>
                  <a:cubicBezTo>
                    <a:pt x="9022" y="8239"/>
                    <a:pt x="9027" y="8232"/>
                    <a:pt x="9036" y="8229"/>
                  </a:cubicBezTo>
                  <a:cubicBezTo>
                    <a:pt x="9062" y="8213"/>
                    <a:pt x="9086" y="8198"/>
                    <a:pt x="9108" y="8184"/>
                  </a:cubicBezTo>
                  <a:cubicBezTo>
                    <a:pt x="9124" y="8170"/>
                    <a:pt x="9143" y="8158"/>
                    <a:pt x="9158" y="8148"/>
                  </a:cubicBezTo>
                  <a:cubicBezTo>
                    <a:pt x="9167" y="8144"/>
                    <a:pt x="9172" y="8137"/>
                    <a:pt x="9181" y="8132"/>
                  </a:cubicBezTo>
                  <a:cubicBezTo>
                    <a:pt x="9196" y="8122"/>
                    <a:pt x="9208" y="8110"/>
                    <a:pt x="9224" y="8101"/>
                  </a:cubicBezTo>
                  <a:cubicBezTo>
                    <a:pt x="9239" y="8089"/>
                    <a:pt x="9251" y="8077"/>
                    <a:pt x="9265" y="8065"/>
                  </a:cubicBezTo>
                  <a:cubicBezTo>
                    <a:pt x="9277" y="8056"/>
                    <a:pt x="9286" y="8048"/>
                    <a:pt x="9296" y="8036"/>
                  </a:cubicBezTo>
                  <a:lnTo>
                    <a:pt x="9322" y="8008"/>
                  </a:lnTo>
                  <a:cubicBezTo>
                    <a:pt x="9332" y="8027"/>
                    <a:pt x="9343" y="8044"/>
                    <a:pt x="9351" y="8065"/>
                  </a:cubicBezTo>
                  <a:cubicBezTo>
                    <a:pt x="9382" y="8120"/>
                    <a:pt x="9408" y="8172"/>
                    <a:pt x="9434" y="8227"/>
                  </a:cubicBezTo>
                  <a:cubicBezTo>
                    <a:pt x="9458" y="8270"/>
                    <a:pt x="9479" y="8313"/>
                    <a:pt x="9503" y="8358"/>
                  </a:cubicBezTo>
                  <a:cubicBezTo>
                    <a:pt x="9617" y="8575"/>
                    <a:pt x="9727" y="8782"/>
                    <a:pt x="9832" y="8980"/>
                  </a:cubicBezTo>
                  <a:cubicBezTo>
                    <a:pt x="9851" y="9018"/>
                    <a:pt x="9872" y="9056"/>
                    <a:pt x="9891" y="9097"/>
                  </a:cubicBezTo>
                  <a:cubicBezTo>
                    <a:pt x="9951" y="9211"/>
                    <a:pt x="10006" y="9318"/>
                    <a:pt x="10060" y="9423"/>
                  </a:cubicBezTo>
                  <a:cubicBezTo>
                    <a:pt x="10063" y="9425"/>
                    <a:pt x="10063" y="9430"/>
                    <a:pt x="10063" y="9430"/>
                  </a:cubicBezTo>
                  <a:cubicBezTo>
                    <a:pt x="10161" y="9616"/>
                    <a:pt x="10239" y="9766"/>
                    <a:pt x="10303" y="9887"/>
                  </a:cubicBezTo>
                  <a:cubicBezTo>
                    <a:pt x="10320" y="9914"/>
                    <a:pt x="10332" y="9937"/>
                    <a:pt x="10344" y="9961"/>
                  </a:cubicBezTo>
                  <a:cubicBezTo>
                    <a:pt x="10368" y="10009"/>
                    <a:pt x="10392" y="10049"/>
                    <a:pt x="10408" y="10085"/>
                  </a:cubicBezTo>
                  <a:cubicBezTo>
                    <a:pt x="10380" y="10423"/>
                    <a:pt x="10446" y="10747"/>
                    <a:pt x="10625" y="11026"/>
                  </a:cubicBezTo>
                  <a:cubicBezTo>
                    <a:pt x="10911" y="11462"/>
                    <a:pt x="11442" y="11717"/>
                    <a:pt x="12078" y="11717"/>
                  </a:cubicBezTo>
                  <a:cubicBezTo>
                    <a:pt x="12638" y="11717"/>
                    <a:pt x="13243" y="11526"/>
                    <a:pt x="13774" y="11176"/>
                  </a:cubicBezTo>
                  <a:cubicBezTo>
                    <a:pt x="14336" y="10812"/>
                    <a:pt x="14765" y="10311"/>
                    <a:pt x="14982" y="9771"/>
                  </a:cubicBezTo>
                  <a:cubicBezTo>
                    <a:pt x="15215" y="9194"/>
                    <a:pt x="15187" y="8649"/>
                    <a:pt x="14910" y="8227"/>
                  </a:cubicBezTo>
                  <a:cubicBezTo>
                    <a:pt x="14734" y="7958"/>
                    <a:pt x="14467" y="7758"/>
                    <a:pt x="14136" y="7646"/>
                  </a:cubicBezTo>
                  <a:cubicBezTo>
                    <a:pt x="14136" y="7643"/>
                    <a:pt x="14136" y="7643"/>
                    <a:pt x="14134" y="7643"/>
                  </a:cubicBezTo>
                  <a:cubicBezTo>
                    <a:pt x="14120" y="7622"/>
                    <a:pt x="14101" y="7601"/>
                    <a:pt x="14084" y="7579"/>
                  </a:cubicBezTo>
                  <a:cubicBezTo>
                    <a:pt x="14067" y="7562"/>
                    <a:pt x="14053" y="7543"/>
                    <a:pt x="14039" y="7524"/>
                  </a:cubicBezTo>
                  <a:cubicBezTo>
                    <a:pt x="13743" y="7148"/>
                    <a:pt x="13222" y="6495"/>
                    <a:pt x="12659" y="5788"/>
                  </a:cubicBezTo>
                  <a:cubicBezTo>
                    <a:pt x="12845" y="5571"/>
                    <a:pt x="13005" y="5345"/>
                    <a:pt x="13148" y="5114"/>
                  </a:cubicBezTo>
                  <a:cubicBezTo>
                    <a:pt x="13900" y="3875"/>
                    <a:pt x="14151" y="2033"/>
                    <a:pt x="12919" y="909"/>
                  </a:cubicBezTo>
                  <a:cubicBezTo>
                    <a:pt x="12275" y="326"/>
                    <a:pt x="11320" y="0"/>
                    <a:pt x="1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9" name="Google Shape;1909;p23"/>
            <p:cNvSpPr/>
            <p:nvPr/>
          </p:nvSpPr>
          <p:spPr>
            <a:xfrm>
              <a:off x="4098161" y="2407229"/>
              <a:ext cx="145077" cy="123990"/>
            </a:xfrm>
            <a:custGeom>
              <a:avLst/>
              <a:gdLst/>
              <a:ahLst/>
              <a:cxnLst/>
              <a:rect l="l" t="t" r="r" b="b"/>
              <a:pathLst>
                <a:path w="3729" h="3187" extrusionOk="0">
                  <a:moveTo>
                    <a:pt x="2554" y="198"/>
                  </a:moveTo>
                  <a:cubicBezTo>
                    <a:pt x="2582" y="198"/>
                    <a:pt x="2611" y="199"/>
                    <a:pt x="2640" y="200"/>
                  </a:cubicBezTo>
                  <a:cubicBezTo>
                    <a:pt x="2648" y="202"/>
                    <a:pt x="2657" y="202"/>
                    <a:pt x="2666" y="202"/>
                  </a:cubicBezTo>
                  <a:cubicBezTo>
                    <a:pt x="2675" y="202"/>
                    <a:pt x="2684" y="202"/>
                    <a:pt x="2692" y="204"/>
                  </a:cubicBezTo>
                  <a:cubicBezTo>
                    <a:pt x="2704" y="207"/>
                    <a:pt x="2713" y="207"/>
                    <a:pt x="2728" y="207"/>
                  </a:cubicBezTo>
                  <a:cubicBezTo>
                    <a:pt x="2742" y="209"/>
                    <a:pt x="2759" y="209"/>
                    <a:pt x="2773" y="212"/>
                  </a:cubicBezTo>
                  <a:cubicBezTo>
                    <a:pt x="2778" y="212"/>
                    <a:pt x="2785" y="216"/>
                    <a:pt x="2790" y="216"/>
                  </a:cubicBezTo>
                  <a:lnTo>
                    <a:pt x="2794" y="216"/>
                  </a:lnTo>
                  <a:cubicBezTo>
                    <a:pt x="2806" y="219"/>
                    <a:pt x="2818" y="219"/>
                    <a:pt x="2830" y="221"/>
                  </a:cubicBezTo>
                  <a:cubicBezTo>
                    <a:pt x="2837" y="224"/>
                    <a:pt x="2847" y="224"/>
                    <a:pt x="2856" y="228"/>
                  </a:cubicBezTo>
                  <a:cubicBezTo>
                    <a:pt x="2752" y="688"/>
                    <a:pt x="2373" y="1176"/>
                    <a:pt x="1849" y="1517"/>
                  </a:cubicBezTo>
                  <a:cubicBezTo>
                    <a:pt x="1706" y="1610"/>
                    <a:pt x="1551" y="1689"/>
                    <a:pt x="1396" y="1755"/>
                  </a:cubicBezTo>
                  <a:cubicBezTo>
                    <a:pt x="1107" y="1877"/>
                    <a:pt x="811" y="1941"/>
                    <a:pt x="544" y="1941"/>
                  </a:cubicBezTo>
                  <a:cubicBezTo>
                    <a:pt x="447" y="1941"/>
                    <a:pt x="353" y="1932"/>
                    <a:pt x="265" y="1915"/>
                  </a:cubicBezTo>
                  <a:cubicBezTo>
                    <a:pt x="260" y="1860"/>
                    <a:pt x="279" y="1801"/>
                    <a:pt x="298" y="1741"/>
                  </a:cubicBezTo>
                  <a:cubicBezTo>
                    <a:pt x="303" y="1736"/>
                    <a:pt x="303" y="1731"/>
                    <a:pt x="305" y="1729"/>
                  </a:cubicBezTo>
                  <a:cubicBezTo>
                    <a:pt x="315" y="1705"/>
                    <a:pt x="322" y="1681"/>
                    <a:pt x="334" y="1658"/>
                  </a:cubicBezTo>
                  <a:cubicBezTo>
                    <a:pt x="343" y="1634"/>
                    <a:pt x="355" y="1610"/>
                    <a:pt x="367" y="1588"/>
                  </a:cubicBezTo>
                  <a:cubicBezTo>
                    <a:pt x="369" y="1579"/>
                    <a:pt x="377" y="1574"/>
                    <a:pt x="379" y="1565"/>
                  </a:cubicBezTo>
                  <a:cubicBezTo>
                    <a:pt x="391" y="1541"/>
                    <a:pt x="405" y="1515"/>
                    <a:pt x="422" y="1488"/>
                  </a:cubicBezTo>
                  <a:cubicBezTo>
                    <a:pt x="427" y="1477"/>
                    <a:pt x="436" y="1465"/>
                    <a:pt x="441" y="1455"/>
                  </a:cubicBezTo>
                  <a:cubicBezTo>
                    <a:pt x="450" y="1438"/>
                    <a:pt x="460" y="1424"/>
                    <a:pt x="470" y="1412"/>
                  </a:cubicBezTo>
                  <a:cubicBezTo>
                    <a:pt x="472" y="1407"/>
                    <a:pt x="474" y="1400"/>
                    <a:pt x="481" y="1396"/>
                  </a:cubicBezTo>
                  <a:cubicBezTo>
                    <a:pt x="496" y="1367"/>
                    <a:pt x="515" y="1341"/>
                    <a:pt x="534" y="1317"/>
                  </a:cubicBezTo>
                  <a:cubicBezTo>
                    <a:pt x="553" y="1288"/>
                    <a:pt x="572" y="1260"/>
                    <a:pt x="596" y="1234"/>
                  </a:cubicBezTo>
                  <a:cubicBezTo>
                    <a:pt x="617" y="1203"/>
                    <a:pt x="639" y="1179"/>
                    <a:pt x="662" y="1150"/>
                  </a:cubicBezTo>
                  <a:lnTo>
                    <a:pt x="734" y="1069"/>
                  </a:lnTo>
                  <a:cubicBezTo>
                    <a:pt x="758" y="1043"/>
                    <a:pt x="784" y="1017"/>
                    <a:pt x="810" y="993"/>
                  </a:cubicBezTo>
                  <a:cubicBezTo>
                    <a:pt x="839" y="964"/>
                    <a:pt x="865" y="943"/>
                    <a:pt x="891" y="914"/>
                  </a:cubicBezTo>
                  <a:cubicBezTo>
                    <a:pt x="920" y="888"/>
                    <a:pt x="948" y="864"/>
                    <a:pt x="975" y="841"/>
                  </a:cubicBezTo>
                  <a:cubicBezTo>
                    <a:pt x="1060" y="769"/>
                    <a:pt x="1153" y="698"/>
                    <a:pt x="1251" y="636"/>
                  </a:cubicBezTo>
                  <a:cubicBezTo>
                    <a:pt x="1279" y="617"/>
                    <a:pt x="1306" y="600"/>
                    <a:pt x="1332" y="586"/>
                  </a:cubicBezTo>
                  <a:cubicBezTo>
                    <a:pt x="1379" y="555"/>
                    <a:pt x="1425" y="531"/>
                    <a:pt x="1472" y="507"/>
                  </a:cubicBezTo>
                  <a:cubicBezTo>
                    <a:pt x="1477" y="505"/>
                    <a:pt x="1484" y="497"/>
                    <a:pt x="1491" y="497"/>
                  </a:cubicBezTo>
                  <a:lnTo>
                    <a:pt x="1496" y="495"/>
                  </a:lnTo>
                  <a:lnTo>
                    <a:pt x="1499" y="495"/>
                  </a:lnTo>
                  <a:cubicBezTo>
                    <a:pt x="1508" y="490"/>
                    <a:pt x="1513" y="486"/>
                    <a:pt x="1522" y="483"/>
                  </a:cubicBezTo>
                  <a:cubicBezTo>
                    <a:pt x="1570" y="459"/>
                    <a:pt x="1615" y="436"/>
                    <a:pt x="1663" y="419"/>
                  </a:cubicBezTo>
                  <a:lnTo>
                    <a:pt x="1665" y="414"/>
                  </a:lnTo>
                  <a:cubicBezTo>
                    <a:pt x="1682" y="407"/>
                    <a:pt x="1701" y="400"/>
                    <a:pt x="1718" y="390"/>
                  </a:cubicBezTo>
                  <a:cubicBezTo>
                    <a:pt x="1727" y="388"/>
                    <a:pt x="1739" y="383"/>
                    <a:pt x="1749" y="378"/>
                  </a:cubicBezTo>
                  <a:cubicBezTo>
                    <a:pt x="1775" y="369"/>
                    <a:pt x="1799" y="359"/>
                    <a:pt x="1825" y="350"/>
                  </a:cubicBezTo>
                  <a:cubicBezTo>
                    <a:pt x="1830" y="347"/>
                    <a:pt x="1832" y="347"/>
                    <a:pt x="1832" y="347"/>
                  </a:cubicBezTo>
                  <a:cubicBezTo>
                    <a:pt x="1842" y="343"/>
                    <a:pt x="1846" y="340"/>
                    <a:pt x="1854" y="340"/>
                  </a:cubicBezTo>
                  <a:cubicBezTo>
                    <a:pt x="1870" y="331"/>
                    <a:pt x="1889" y="326"/>
                    <a:pt x="1906" y="319"/>
                  </a:cubicBezTo>
                  <a:cubicBezTo>
                    <a:pt x="1908" y="319"/>
                    <a:pt x="1908" y="316"/>
                    <a:pt x="1908" y="316"/>
                  </a:cubicBezTo>
                  <a:cubicBezTo>
                    <a:pt x="1913" y="314"/>
                    <a:pt x="1913" y="314"/>
                    <a:pt x="1915" y="314"/>
                  </a:cubicBezTo>
                  <a:cubicBezTo>
                    <a:pt x="1930" y="307"/>
                    <a:pt x="1944" y="305"/>
                    <a:pt x="1956" y="300"/>
                  </a:cubicBezTo>
                  <a:cubicBezTo>
                    <a:pt x="1999" y="288"/>
                    <a:pt x="2035" y="276"/>
                    <a:pt x="2075" y="266"/>
                  </a:cubicBezTo>
                  <a:cubicBezTo>
                    <a:pt x="2080" y="266"/>
                    <a:pt x="2080" y="266"/>
                    <a:pt x="2082" y="264"/>
                  </a:cubicBezTo>
                  <a:cubicBezTo>
                    <a:pt x="2085" y="264"/>
                    <a:pt x="2085" y="264"/>
                    <a:pt x="2085" y="259"/>
                  </a:cubicBezTo>
                  <a:cubicBezTo>
                    <a:pt x="2139" y="247"/>
                    <a:pt x="2192" y="235"/>
                    <a:pt x="2247" y="228"/>
                  </a:cubicBezTo>
                  <a:cubicBezTo>
                    <a:pt x="2273" y="224"/>
                    <a:pt x="2297" y="219"/>
                    <a:pt x="2323" y="216"/>
                  </a:cubicBezTo>
                  <a:cubicBezTo>
                    <a:pt x="2366" y="209"/>
                    <a:pt x="2401" y="207"/>
                    <a:pt x="2442" y="204"/>
                  </a:cubicBezTo>
                  <a:lnTo>
                    <a:pt x="2444" y="204"/>
                  </a:lnTo>
                  <a:cubicBezTo>
                    <a:pt x="2451" y="204"/>
                    <a:pt x="2461" y="204"/>
                    <a:pt x="2466" y="200"/>
                  </a:cubicBezTo>
                  <a:cubicBezTo>
                    <a:pt x="2496" y="199"/>
                    <a:pt x="2525" y="198"/>
                    <a:pt x="2554" y="198"/>
                  </a:cubicBezTo>
                  <a:close/>
                  <a:moveTo>
                    <a:pt x="3023" y="281"/>
                  </a:moveTo>
                  <a:cubicBezTo>
                    <a:pt x="3059" y="293"/>
                    <a:pt x="3095" y="309"/>
                    <a:pt x="3128" y="328"/>
                  </a:cubicBezTo>
                  <a:cubicBezTo>
                    <a:pt x="3145" y="335"/>
                    <a:pt x="3164" y="343"/>
                    <a:pt x="3180" y="355"/>
                  </a:cubicBezTo>
                  <a:cubicBezTo>
                    <a:pt x="3190" y="359"/>
                    <a:pt x="3197" y="364"/>
                    <a:pt x="3204" y="371"/>
                  </a:cubicBezTo>
                  <a:cubicBezTo>
                    <a:pt x="3214" y="376"/>
                    <a:pt x="3226" y="383"/>
                    <a:pt x="3235" y="390"/>
                  </a:cubicBezTo>
                  <a:cubicBezTo>
                    <a:pt x="3345" y="931"/>
                    <a:pt x="2923" y="1648"/>
                    <a:pt x="2216" y="2105"/>
                  </a:cubicBezTo>
                  <a:lnTo>
                    <a:pt x="2213" y="2105"/>
                  </a:lnTo>
                  <a:cubicBezTo>
                    <a:pt x="1935" y="2289"/>
                    <a:pt x="1627" y="2420"/>
                    <a:pt x="1327" y="2484"/>
                  </a:cubicBezTo>
                  <a:cubicBezTo>
                    <a:pt x="1183" y="2515"/>
                    <a:pt x="1044" y="2530"/>
                    <a:pt x="913" y="2530"/>
                  </a:cubicBezTo>
                  <a:cubicBezTo>
                    <a:pt x="644" y="2530"/>
                    <a:pt x="408" y="2466"/>
                    <a:pt x="234" y="2341"/>
                  </a:cubicBezTo>
                  <a:cubicBezTo>
                    <a:pt x="227" y="2310"/>
                    <a:pt x="222" y="2284"/>
                    <a:pt x="219" y="2255"/>
                  </a:cubicBezTo>
                  <a:cubicBezTo>
                    <a:pt x="215" y="2225"/>
                    <a:pt x="212" y="2198"/>
                    <a:pt x="212" y="2167"/>
                  </a:cubicBezTo>
                  <a:cubicBezTo>
                    <a:pt x="212" y="2148"/>
                    <a:pt x="215" y="2127"/>
                    <a:pt x="215" y="2105"/>
                  </a:cubicBezTo>
                  <a:cubicBezTo>
                    <a:pt x="315" y="2124"/>
                    <a:pt x="422" y="2136"/>
                    <a:pt x="529" y="2136"/>
                  </a:cubicBezTo>
                  <a:cubicBezTo>
                    <a:pt x="820" y="2136"/>
                    <a:pt x="1137" y="2070"/>
                    <a:pt x="1451" y="1936"/>
                  </a:cubicBezTo>
                  <a:cubicBezTo>
                    <a:pt x="1618" y="1867"/>
                    <a:pt x="1782" y="1781"/>
                    <a:pt x="1937" y="1679"/>
                  </a:cubicBezTo>
                  <a:cubicBezTo>
                    <a:pt x="2497" y="1317"/>
                    <a:pt x="2904" y="790"/>
                    <a:pt x="3023" y="281"/>
                  </a:cubicBezTo>
                  <a:close/>
                  <a:moveTo>
                    <a:pt x="3442" y="612"/>
                  </a:moveTo>
                  <a:cubicBezTo>
                    <a:pt x="3447" y="614"/>
                    <a:pt x="3450" y="617"/>
                    <a:pt x="3450" y="621"/>
                  </a:cubicBezTo>
                  <a:lnTo>
                    <a:pt x="3452" y="624"/>
                  </a:lnTo>
                  <a:cubicBezTo>
                    <a:pt x="3550" y="790"/>
                    <a:pt x="3576" y="986"/>
                    <a:pt x="3540" y="1198"/>
                  </a:cubicBezTo>
                  <a:lnTo>
                    <a:pt x="3540" y="1200"/>
                  </a:lnTo>
                  <a:cubicBezTo>
                    <a:pt x="3540" y="1200"/>
                    <a:pt x="3540" y="1205"/>
                    <a:pt x="3538" y="1207"/>
                  </a:cubicBezTo>
                  <a:cubicBezTo>
                    <a:pt x="3464" y="1672"/>
                    <a:pt x="3090" y="2196"/>
                    <a:pt x="2516" y="2568"/>
                  </a:cubicBezTo>
                  <a:cubicBezTo>
                    <a:pt x="2175" y="2791"/>
                    <a:pt x="1806" y="2930"/>
                    <a:pt x="1451" y="2980"/>
                  </a:cubicBezTo>
                  <a:cubicBezTo>
                    <a:pt x="1370" y="2990"/>
                    <a:pt x="1292" y="2995"/>
                    <a:pt x="1217" y="2995"/>
                  </a:cubicBezTo>
                  <a:cubicBezTo>
                    <a:pt x="1086" y="2995"/>
                    <a:pt x="964" y="2980"/>
                    <a:pt x="855" y="2951"/>
                  </a:cubicBezTo>
                  <a:lnTo>
                    <a:pt x="853" y="2951"/>
                  </a:lnTo>
                  <a:cubicBezTo>
                    <a:pt x="641" y="2896"/>
                    <a:pt x="474" y="2791"/>
                    <a:pt x="360" y="2634"/>
                  </a:cubicBezTo>
                  <a:cubicBezTo>
                    <a:pt x="358" y="2629"/>
                    <a:pt x="353" y="2625"/>
                    <a:pt x="353" y="2618"/>
                  </a:cubicBezTo>
                  <a:lnTo>
                    <a:pt x="353" y="2618"/>
                  </a:lnTo>
                  <a:cubicBezTo>
                    <a:pt x="520" y="2684"/>
                    <a:pt x="710" y="2720"/>
                    <a:pt x="915" y="2720"/>
                  </a:cubicBezTo>
                  <a:cubicBezTo>
                    <a:pt x="1058" y="2720"/>
                    <a:pt x="1213" y="2701"/>
                    <a:pt x="1368" y="2670"/>
                  </a:cubicBezTo>
                  <a:cubicBezTo>
                    <a:pt x="1692" y="2601"/>
                    <a:pt x="2020" y="2460"/>
                    <a:pt x="2318" y="2265"/>
                  </a:cubicBezTo>
                  <a:cubicBezTo>
                    <a:pt x="2997" y="1824"/>
                    <a:pt x="3423" y="1181"/>
                    <a:pt x="3442" y="612"/>
                  </a:cubicBezTo>
                  <a:close/>
                  <a:moveTo>
                    <a:pt x="2550" y="1"/>
                  </a:moveTo>
                  <a:cubicBezTo>
                    <a:pt x="2495" y="1"/>
                    <a:pt x="2439" y="4"/>
                    <a:pt x="2380" y="9"/>
                  </a:cubicBezTo>
                  <a:cubicBezTo>
                    <a:pt x="2378" y="9"/>
                    <a:pt x="2375" y="9"/>
                    <a:pt x="2370" y="14"/>
                  </a:cubicBezTo>
                  <a:lnTo>
                    <a:pt x="2292" y="21"/>
                  </a:lnTo>
                  <a:lnTo>
                    <a:pt x="2285" y="21"/>
                  </a:lnTo>
                  <a:cubicBezTo>
                    <a:pt x="2273" y="26"/>
                    <a:pt x="2261" y="26"/>
                    <a:pt x="2249" y="28"/>
                  </a:cubicBezTo>
                  <a:cubicBezTo>
                    <a:pt x="2235" y="31"/>
                    <a:pt x="2216" y="33"/>
                    <a:pt x="2201" y="38"/>
                  </a:cubicBezTo>
                  <a:cubicBezTo>
                    <a:pt x="2175" y="42"/>
                    <a:pt x="2149" y="45"/>
                    <a:pt x="2118" y="52"/>
                  </a:cubicBezTo>
                  <a:cubicBezTo>
                    <a:pt x="2116" y="52"/>
                    <a:pt x="2116" y="54"/>
                    <a:pt x="2113" y="54"/>
                  </a:cubicBezTo>
                  <a:cubicBezTo>
                    <a:pt x="2108" y="54"/>
                    <a:pt x="2106" y="57"/>
                    <a:pt x="2104" y="57"/>
                  </a:cubicBezTo>
                  <a:cubicBezTo>
                    <a:pt x="2094" y="62"/>
                    <a:pt x="2085" y="62"/>
                    <a:pt x="2073" y="64"/>
                  </a:cubicBezTo>
                  <a:cubicBezTo>
                    <a:pt x="2025" y="76"/>
                    <a:pt x="1975" y="88"/>
                    <a:pt x="1930" y="100"/>
                  </a:cubicBezTo>
                  <a:cubicBezTo>
                    <a:pt x="1927" y="100"/>
                    <a:pt x="1927" y="102"/>
                    <a:pt x="1925" y="102"/>
                  </a:cubicBezTo>
                  <a:cubicBezTo>
                    <a:pt x="1915" y="104"/>
                    <a:pt x="1904" y="109"/>
                    <a:pt x="1894" y="112"/>
                  </a:cubicBezTo>
                  <a:lnTo>
                    <a:pt x="1842" y="128"/>
                  </a:lnTo>
                  <a:lnTo>
                    <a:pt x="1839" y="128"/>
                  </a:lnTo>
                  <a:cubicBezTo>
                    <a:pt x="1808" y="138"/>
                    <a:pt x="1780" y="150"/>
                    <a:pt x="1751" y="159"/>
                  </a:cubicBezTo>
                  <a:cubicBezTo>
                    <a:pt x="1723" y="169"/>
                    <a:pt x="1692" y="183"/>
                    <a:pt x="1663" y="195"/>
                  </a:cubicBezTo>
                  <a:cubicBezTo>
                    <a:pt x="1570" y="231"/>
                    <a:pt x="1477" y="271"/>
                    <a:pt x="1387" y="324"/>
                  </a:cubicBezTo>
                  <a:cubicBezTo>
                    <a:pt x="1358" y="338"/>
                    <a:pt x="1334" y="350"/>
                    <a:pt x="1308" y="364"/>
                  </a:cubicBezTo>
                  <a:lnTo>
                    <a:pt x="1308" y="366"/>
                  </a:lnTo>
                  <a:lnTo>
                    <a:pt x="1306" y="366"/>
                  </a:lnTo>
                  <a:cubicBezTo>
                    <a:pt x="1248" y="400"/>
                    <a:pt x="1189" y="433"/>
                    <a:pt x="1137" y="471"/>
                  </a:cubicBezTo>
                  <a:cubicBezTo>
                    <a:pt x="986" y="569"/>
                    <a:pt x="846" y="681"/>
                    <a:pt x="722" y="795"/>
                  </a:cubicBezTo>
                  <a:cubicBezTo>
                    <a:pt x="689" y="826"/>
                    <a:pt x="660" y="855"/>
                    <a:pt x="629" y="886"/>
                  </a:cubicBezTo>
                  <a:cubicBezTo>
                    <a:pt x="305" y="1219"/>
                    <a:pt x="84" y="1610"/>
                    <a:pt x="29" y="1979"/>
                  </a:cubicBezTo>
                  <a:cubicBezTo>
                    <a:pt x="24" y="1984"/>
                    <a:pt x="24" y="1986"/>
                    <a:pt x="24" y="1993"/>
                  </a:cubicBezTo>
                  <a:cubicBezTo>
                    <a:pt x="0" y="2146"/>
                    <a:pt x="10" y="2291"/>
                    <a:pt x="43" y="2425"/>
                  </a:cubicBezTo>
                  <a:cubicBezTo>
                    <a:pt x="45" y="2432"/>
                    <a:pt x="45" y="2434"/>
                    <a:pt x="48" y="2439"/>
                  </a:cubicBezTo>
                  <a:cubicBezTo>
                    <a:pt x="53" y="2448"/>
                    <a:pt x="53" y="2456"/>
                    <a:pt x="55" y="2463"/>
                  </a:cubicBezTo>
                  <a:cubicBezTo>
                    <a:pt x="81" y="2553"/>
                    <a:pt x="117" y="2634"/>
                    <a:pt x="167" y="2710"/>
                  </a:cubicBezTo>
                  <a:cubicBezTo>
                    <a:pt x="186" y="2737"/>
                    <a:pt x="203" y="2765"/>
                    <a:pt x="224" y="2789"/>
                  </a:cubicBezTo>
                  <a:lnTo>
                    <a:pt x="227" y="2791"/>
                  </a:lnTo>
                  <a:cubicBezTo>
                    <a:pt x="436" y="3046"/>
                    <a:pt x="779" y="3187"/>
                    <a:pt x="1198" y="3187"/>
                  </a:cubicBezTo>
                  <a:cubicBezTo>
                    <a:pt x="1282" y="3187"/>
                    <a:pt x="1370" y="3182"/>
                    <a:pt x="1463" y="3170"/>
                  </a:cubicBezTo>
                  <a:cubicBezTo>
                    <a:pt x="1851" y="3118"/>
                    <a:pt x="2247" y="2968"/>
                    <a:pt x="2609" y="2732"/>
                  </a:cubicBezTo>
                  <a:cubicBezTo>
                    <a:pt x="3309" y="2277"/>
                    <a:pt x="3728" y="1603"/>
                    <a:pt x="3728" y="1031"/>
                  </a:cubicBezTo>
                  <a:cubicBezTo>
                    <a:pt x="3728" y="871"/>
                    <a:pt x="3697" y="719"/>
                    <a:pt x="3628" y="586"/>
                  </a:cubicBezTo>
                  <a:cubicBezTo>
                    <a:pt x="3626" y="581"/>
                    <a:pt x="3626" y="578"/>
                    <a:pt x="3626" y="576"/>
                  </a:cubicBezTo>
                  <a:cubicBezTo>
                    <a:pt x="3609" y="545"/>
                    <a:pt x="3595" y="521"/>
                    <a:pt x="3578" y="495"/>
                  </a:cubicBezTo>
                  <a:cubicBezTo>
                    <a:pt x="3531" y="419"/>
                    <a:pt x="3466" y="350"/>
                    <a:pt x="3395" y="293"/>
                  </a:cubicBezTo>
                  <a:lnTo>
                    <a:pt x="3395" y="290"/>
                  </a:lnTo>
                  <a:cubicBezTo>
                    <a:pt x="3390" y="283"/>
                    <a:pt x="3383" y="278"/>
                    <a:pt x="3378" y="276"/>
                  </a:cubicBezTo>
                  <a:cubicBezTo>
                    <a:pt x="3376" y="271"/>
                    <a:pt x="3369" y="269"/>
                    <a:pt x="3366" y="266"/>
                  </a:cubicBezTo>
                  <a:cubicBezTo>
                    <a:pt x="3283" y="200"/>
                    <a:pt x="3188" y="147"/>
                    <a:pt x="3078" y="109"/>
                  </a:cubicBezTo>
                  <a:cubicBezTo>
                    <a:pt x="3049" y="88"/>
                    <a:pt x="3014" y="76"/>
                    <a:pt x="2976" y="64"/>
                  </a:cubicBezTo>
                  <a:cubicBezTo>
                    <a:pt x="2966" y="62"/>
                    <a:pt x="2959" y="62"/>
                    <a:pt x="2949" y="57"/>
                  </a:cubicBezTo>
                  <a:cubicBezTo>
                    <a:pt x="2942" y="54"/>
                    <a:pt x="2935" y="54"/>
                    <a:pt x="2928" y="52"/>
                  </a:cubicBezTo>
                  <a:cubicBezTo>
                    <a:pt x="2918" y="50"/>
                    <a:pt x="2906" y="50"/>
                    <a:pt x="2899" y="45"/>
                  </a:cubicBezTo>
                  <a:cubicBezTo>
                    <a:pt x="2895" y="42"/>
                    <a:pt x="2895" y="42"/>
                    <a:pt x="2892" y="42"/>
                  </a:cubicBezTo>
                  <a:cubicBezTo>
                    <a:pt x="2890" y="40"/>
                    <a:pt x="2887" y="40"/>
                    <a:pt x="2883" y="40"/>
                  </a:cubicBezTo>
                  <a:lnTo>
                    <a:pt x="2880" y="40"/>
                  </a:lnTo>
                  <a:cubicBezTo>
                    <a:pt x="2875" y="38"/>
                    <a:pt x="2871" y="38"/>
                    <a:pt x="2866" y="38"/>
                  </a:cubicBezTo>
                  <a:cubicBezTo>
                    <a:pt x="2854" y="33"/>
                    <a:pt x="2842" y="33"/>
                    <a:pt x="2833" y="31"/>
                  </a:cubicBezTo>
                  <a:cubicBezTo>
                    <a:pt x="2821" y="28"/>
                    <a:pt x="2811" y="28"/>
                    <a:pt x="2804" y="26"/>
                  </a:cubicBezTo>
                  <a:lnTo>
                    <a:pt x="2797" y="26"/>
                  </a:lnTo>
                  <a:cubicBezTo>
                    <a:pt x="2773" y="19"/>
                    <a:pt x="2749" y="16"/>
                    <a:pt x="2725" y="16"/>
                  </a:cubicBezTo>
                  <a:cubicBezTo>
                    <a:pt x="2721" y="14"/>
                    <a:pt x="2716" y="14"/>
                    <a:pt x="2713" y="14"/>
                  </a:cubicBezTo>
                  <a:lnTo>
                    <a:pt x="2704" y="14"/>
                  </a:lnTo>
                  <a:cubicBezTo>
                    <a:pt x="2702" y="9"/>
                    <a:pt x="2697" y="9"/>
                    <a:pt x="2692" y="9"/>
                  </a:cubicBezTo>
                  <a:cubicBezTo>
                    <a:pt x="2678" y="7"/>
                    <a:pt x="2666" y="7"/>
                    <a:pt x="2654" y="7"/>
                  </a:cubicBezTo>
                  <a:lnTo>
                    <a:pt x="2649" y="7"/>
                  </a:lnTo>
                  <a:cubicBezTo>
                    <a:pt x="2644" y="4"/>
                    <a:pt x="2640" y="4"/>
                    <a:pt x="2637" y="4"/>
                  </a:cubicBezTo>
                  <a:cubicBezTo>
                    <a:pt x="2608" y="2"/>
                    <a:pt x="2579" y="1"/>
                    <a:pt x="2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4312605" y="2369296"/>
              <a:ext cx="145077" cy="123951"/>
            </a:xfrm>
            <a:custGeom>
              <a:avLst/>
              <a:gdLst/>
              <a:ahLst/>
              <a:cxnLst/>
              <a:rect l="l" t="t" r="r" b="b"/>
              <a:pathLst>
                <a:path w="3729" h="3186" extrusionOk="0">
                  <a:moveTo>
                    <a:pt x="2572" y="197"/>
                  </a:moveTo>
                  <a:cubicBezTo>
                    <a:pt x="2588" y="197"/>
                    <a:pt x="2603" y="197"/>
                    <a:pt x="2618" y="198"/>
                  </a:cubicBezTo>
                  <a:cubicBezTo>
                    <a:pt x="2635" y="203"/>
                    <a:pt x="2657" y="203"/>
                    <a:pt x="2673" y="203"/>
                  </a:cubicBezTo>
                  <a:cubicBezTo>
                    <a:pt x="2685" y="203"/>
                    <a:pt x="2695" y="205"/>
                    <a:pt x="2707" y="205"/>
                  </a:cubicBezTo>
                  <a:cubicBezTo>
                    <a:pt x="2716" y="208"/>
                    <a:pt x="2721" y="208"/>
                    <a:pt x="2730" y="208"/>
                  </a:cubicBezTo>
                  <a:cubicBezTo>
                    <a:pt x="2738" y="210"/>
                    <a:pt x="2742" y="210"/>
                    <a:pt x="2749" y="210"/>
                  </a:cubicBezTo>
                  <a:cubicBezTo>
                    <a:pt x="2752" y="210"/>
                    <a:pt x="2759" y="215"/>
                    <a:pt x="2764" y="215"/>
                  </a:cubicBezTo>
                  <a:cubicBezTo>
                    <a:pt x="2778" y="217"/>
                    <a:pt x="2790" y="217"/>
                    <a:pt x="2802" y="219"/>
                  </a:cubicBezTo>
                  <a:cubicBezTo>
                    <a:pt x="2819" y="222"/>
                    <a:pt x="2830" y="227"/>
                    <a:pt x="2842" y="229"/>
                  </a:cubicBezTo>
                  <a:lnTo>
                    <a:pt x="2845" y="229"/>
                  </a:lnTo>
                  <a:cubicBezTo>
                    <a:pt x="2845" y="229"/>
                    <a:pt x="2847" y="229"/>
                    <a:pt x="2847" y="231"/>
                  </a:cubicBezTo>
                  <a:cubicBezTo>
                    <a:pt x="2742" y="694"/>
                    <a:pt x="2366" y="1179"/>
                    <a:pt x="1842" y="1520"/>
                  </a:cubicBezTo>
                  <a:cubicBezTo>
                    <a:pt x="1692" y="1620"/>
                    <a:pt x="1539" y="1699"/>
                    <a:pt x="1389" y="1763"/>
                  </a:cubicBezTo>
                  <a:cubicBezTo>
                    <a:pt x="1100" y="1884"/>
                    <a:pt x="805" y="1947"/>
                    <a:pt x="540" y="1947"/>
                  </a:cubicBezTo>
                  <a:cubicBezTo>
                    <a:pt x="441" y="1947"/>
                    <a:pt x="347" y="1938"/>
                    <a:pt x="258" y="1920"/>
                  </a:cubicBezTo>
                  <a:cubicBezTo>
                    <a:pt x="258" y="1887"/>
                    <a:pt x="265" y="1854"/>
                    <a:pt x="274" y="1823"/>
                  </a:cubicBezTo>
                  <a:cubicBezTo>
                    <a:pt x="284" y="1794"/>
                    <a:pt x="289" y="1770"/>
                    <a:pt x="301" y="1744"/>
                  </a:cubicBezTo>
                  <a:cubicBezTo>
                    <a:pt x="305" y="1735"/>
                    <a:pt x="310" y="1723"/>
                    <a:pt x="313" y="1711"/>
                  </a:cubicBezTo>
                  <a:cubicBezTo>
                    <a:pt x="322" y="1684"/>
                    <a:pt x="334" y="1661"/>
                    <a:pt x="346" y="1634"/>
                  </a:cubicBezTo>
                  <a:cubicBezTo>
                    <a:pt x="355" y="1620"/>
                    <a:pt x="360" y="1601"/>
                    <a:pt x="370" y="1584"/>
                  </a:cubicBezTo>
                  <a:cubicBezTo>
                    <a:pt x="379" y="1568"/>
                    <a:pt x="384" y="1553"/>
                    <a:pt x="394" y="1542"/>
                  </a:cubicBezTo>
                  <a:cubicBezTo>
                    <a:pt x="396" y="1532"/>
                    <a:pt x="403" y="1527"/>
                    <a:pt x="408" y="1518"/>
                  </a:cubicBezTo>
                  <a:cubicBezTo>
                    <a:pt x="420" y="1494"/>
                    <a:pt x="432" y="1472"/>
                    <a:pt x="448" y="1453"/>
                  </a:cubicBezTo>
                  <a:cubicBezTo>
                    <a:pt x="463" y="1425"/>
                    <a:pt x="479" y="1399"/>
                    <a:pt x="498" y="1372"/>
                  </a:cubicBezTo>
                  <a:cubicBezTo>
                    <a:pt x="513" y="1349"/>
                    <a:pt x="532" y="1325"/>
                    <a:pt x="546" y="1301"/>
                  </a:cubicBezTo>
                  <a:cubicBezTo>
                    <a:pt x="560" y="1282"/>
                    <a:pt x="572" y="1265"/>
                    <a:pt x="587" y="1246"/>
                  </a:cubicBezTo>
                  <a:cubicBezTo>
                    <a:pt x="658" y="1156"/>
                    <a:pt x="739" y="1065"/>
                    <a:pt x="825" y="979"/>
                  </a:cubicBezTo>
                  <a:cubicBezTo>
                    <a:pt x="834" y="970"/>
                    <a:pt x="846" y="960"/>
                    <a:pt x="856" y="948"/>
                  </a:cubicBezTo>
                  <a:cubicBezTo>
                    <a:pt x="860" y="941"/>
                    <a:pt x="868" y="934"/>
                    <a:pt x="877" y="929"/>
                  </a:cubicBezTo>
                  <a:cubicBezTo>
                    <a:pt x="991" y="822"/>
                    <a:pt x="1120" y="720"/>
                    <a:pt x="1258" y="627"/>
                  </a:cubicBezTo>
                  <a:cubicBezTo>
                    <a:pt x="1284" y="610"/>
                    <a:pt x="1311" y="591"/>
                    <a:pt x="1334" y="577"/>
                  </a:cubicBezTo>
                  <a:cubicBezTo>
                    <a:pt x="1389" y="543"/>
                    <a:pt x="1442" y="515"/>
                    <a:pt x="1496" y="489"/>
                  </a:cubicBezTo>
                  <a:cubicBezTo>
                    <a:pt x="1511" y="479"/>
                    <a:pt x="1525" y="472"/>
                    <a:pt x="1537" y="467"/>
                  </a:cubicBezTo>
                  <a:cubicBezTo>
                    <a:pt x="1551" y="458"/>
                    <a:pt x="1568" y="453"/>
                    <a:pt x="1580" y="446"/>
                  </a:cubicBezTo>
                  <a:cubicBezTo>
                    <a:pt x="1630" y="422"/>
                    <a:pt x="1680" y="398"/>
                    <a:pt x="1730" y="381"/>
                  </a:cubicBezTo>
                  <a:cubicBezTo>
                    <a:pt x="1773" y="362"/>
                    <a:pt x="1811" y="348"/>
                    <a:pt x="1854" y="334"/>
                  </a:cubicBezTo>
                  <a:cubicBezTo>
                    <a:pt x="1873" y="324"/>
                    <a:pt x="1892" y="317"/>
                    <a:pt x="1913" y="312"/>
                  </a:cubicBezTo>
                  <a:cubicBezTo>
                    <a:pt x="1928" y="305"/>
                    <a:pt x="1944" y="300"/>
                    <a:pt x="1961" y="298"/>
                  </a:cubicBezTo>
                  <a:cubicBezTo>
                    <a:pt x="1973" y="291"/>
                    <a:pt x="1985" y="289"/>
                    <a:pt x="1997" y="286"/>
                  </a:cubicBezTo>
                  <a:cubicBezTo>
                    <a:pt x="2023" y="277"/>
                    <a:pt x="2049" y="269"/>
                    <a:pt x="2073" y="265"/>
                  </a:cubicBezTo>
                  <a:lnTo>
                    <a:pt x="2075" y="262"/>
                  </a:lnTo>
                  <a:lnTo>
                    <a:pt x="2111" y="253"/>
                  </a:lnTo>
                  <a:cubicBezTo>
                    <a:pt x="2128" y="250"/>
                    <a:pt x="2142" y="246"/>
                    <a:pt x="2154" y="243"/>
                  </a:cubicBezTo>
                  <a:lnTo>
                    <a:pt x="2156" y="243"/>
                  </a:lnTo>
                  <a:cubicBezTo>
                    <a:pt x="2163" y="241"/>
                    <a:pt x="2166" y="241"/>
                    <a:pt x="2168" y="241"/>
                  </a:cubicBezTo>
                  <a:cubicBezTo>
                    <a:pt x="2183" y="239"/>
                    <a:pt x="2194" y="234"/>
                    <a:pt x="2211" y="231"/>
                  </a:cubicBezTo>
                  <a:cubicBezTo>
                    <a:pt x="2242" y="227"/>
                    <a:pt x="2275" y="219"/>
                    <a:pt x="2309" y="217"/>
                  </a:cubicBezTo>
                  <a:cubicBezTo>
                    <a:pt x="2354" y="210"/>
                    <a:pt x="2397" y="205"/>
                    <a:pt x="2442" y="203"/>
                  </a:cubicBezTo>
                  <a:cubicBezTo>
                    <a:pt x="2486" y="199"/>
                    <a:pt x="2529" y="197"/>
                    <a:pt x="2572" y="197"/>
                  </a:cubicBezTo>
                  <a:close/>
                  <a:moveTo>
                    <a:pt x="3026" y="281"/>
                  </a:moveTo>
                  <a:cubicBezTo>
                    <a:pt x="3062" y="293"/>
                    <a:pt x="3093" y="310"/>
                    <a:pt x="3123" y="324"/>
                  </a:cubicBezTo>
                  <a:cubicBezTo>
                    <a:pt x="3147" y="334"/>
                    <a:pt x="3169" y="348"/>
                    <a:pt x="3190" y="360"/>
                  </a:cubicBezTo>
                  <a:cubicBezTo>
                    <a:pt x="3204" y="372"/>
                    <a:pt x="3224" y="381"/>
                    <a:pt x="3238" y="396"/>
                  </a:cubicBezTo>
                  <a:cubicBezTo>
                    <a:pt x="3250" y="453"/>
                    <a:pt x="3254" y="512"/>
                    <a:pt x="3254" y="567"/>
                  </a:cubicBezTo>
                  <a:cubicBezTo>
                    <a:pt x="3254" y="1084"/>
                    <a:pt x="2850" y="1696"/>
                    <a:pt x="2218" y="2111"/>
                  </a:cubicBezTo>
                  <a:cubicBezTo>
                    <a:pt x="1940" y="2292"/>
                    <a:pt x="1632" y="2423"/>
                    <a:pt x="1332" y="2490"/>
                  </a:cubicBezTo>
                  <a:cubicBezTo>
                    <a:pt x="1190" y="2519"/>
                    <a:pt x="1052" y="2534"/>
                    <a:pt x="922" y="2534"/>
                  </a:cubicBezTo>
                  <a:cubicBezTo>
                    <a:pt x="651" y="2534"/>
                    <a:pt x="414" y="2471"/>
                    <a:pt x="239" y="2347"/>
                  </a:cubicBezTo>
                  <a:lnTo>
                    <a:pt x="239" y="2342"/>
                  </a:lnTo>
                  <a:cubicBezTo>
                    <a:pt x="227" y="2287"/>
                    <a:pt x="222" y="2230"/>
                    <a:pt x="222" y="2170"/>
                  </a:cubicBezTo>
                  <a:lnTo>
                    <a:pt x="222" y="2163"/>
                  </a:lnTo>
                  <a:lnTo>
                    <a:pt x="217" y="2163"/>
                  </a:lnTo>
                  <a:cubicBezTo>
                    <a:pt x="217" y="2147"/>
                    <a:pt x="222" y="2125"/>
                    <a:pt x="222" y="2109"/>
                  </a:cubicBezTo>
                  <a:cubicBezTo>
                    <a:pt x="320" y="2125"/>
                    <a:pt x="427" y="2137"/>
                    <a:pt x="534" y="2137"/>
                  </a:cubicBezTo>
                  <a:cubicBezTo>
                    <a:pt x="825" y="2137"/>
                    <a:pt x="1142" y="2073"/>
                    <a:pt x="1454" y="1937"/>
                  </a:cubicBezTo>
                  <a:cubicBezTo>
                    <a:pt x="1618" y="1870"/>
                    <a:pt x="1778" y="1782"/>
                    <a:pt x="1940" y="1682"/>
                  </a:cubicBezTo>
                  <a:cubicBezTo>
                    <a:pt x="2497" y="1318"/>
                    <a:pt x="2907" y="789"/>
                    <a:pt x="3026" y="281"/>
                  </a:cubicBezTo>
                  <a:close/>
                  <a:moveTo>
                    <a:pt x="3433" y="603"/>
                  </a:moveTo>
                  <a:cubicBezTo>
                    <a:pt x="3436" y="608"/>
                    <a:pt x="3440" y="613"/>
                    <a:pt x="3443" y="615"/>
                  </a:cubicBezTo>
                  <a:cubicBezTo>
                    <a:pt x="3445" y="615"/>
                    <a:pt x="3445" y="620"/>
                    <a:pt x="3445" y="620"/>
                  </a:cubicBezTo>
                  <a:cubicBezTo>
                    <a:pt x="3550" y="794"/>
                    <a:pt x="3574" y="991"/>
                    <a:pt x="3540" y="1203"/>
                  </a:cubicBezTo>
                  <a:cubicBezTo>
                    <a:pt x="3540" y="1206"/>
                    <a:pt x="3540" y="1206"/>
                    <a:pt x="3538" y="1208"/>
                  </a:cubicBezTo>
                  <a:cubicBezTo>
                    <a:pt x="3464" y="1673"/>
                    <a:pt x="3088" y="2197"/>
                    <a:pt x="2516" y="2568"/>
                  </a:cubicBezTo>
                  <a:cubicBezTo>
                    <a:pt x="2178" y="2792"/>
                    <a:pt x="1809" y="2933"/>
                    <a:pt x="1451" y="2980"/>
                  </a:cubicBezTo>
                  <a:cubicBezTo>
                    <a:pt x="1370" y="2991"/>
                    <a:pt x="1293" y="2996"/>
                    <a:pt x="1218" y="2996"/>
                  </a:cubicBezTo>
                  <a:cubicBezTo>
                    <a:pt x="1088" y="2996"/>
                    <a:pt x="968" y="2981"/>
                    <a:pt x="856" y="2952"/>
                  </a:cubicBezTo>
                  <a:cubicBezTo>
                    <a:pt x="853" y="2949"/>
                    <a:pt x="853" y="2949"/>
                    <a:pt x="849" y="2949"/>
                  </a:cubicBezTo>
                  <a:cubicBezTo>
                    <a:pt x="639" y="2892"/>
                    <a:pt x="472" y="2790"/>
                    <a:pt x="358" y="2635"/>
                  </a:cubicBezTo>
                  <a:lnTo>
                    <a:pt x="355" y="2633"/>
                  </a:lnTo>
                  <a:lnTo>
                    <a:pt x="355" y="2628"/>
                  </a:lnTo>
                  <a:cubicBezTo>
                    <a:pt x="348" y="2623"/>
                    <a:pt x="346" y="2621"/>
                    <a:pt x="346" y="2614"/>
                  </a:cubicBezTo>
                  <a:lnTo>
                    <a:pt x="346" y="2614"/>
                  </a:lnTo>
                  <a:cubicBezTo>
                    <a:pt x="513" y="2680"/>
                    <a:pt x="703" y="2716"/>
                    <a:pt x="908" y="2716"/>
                  </a:cubicBezTo>
                  <a:cubicBezTo>
                    <a:pt x="1051" y="2716"/>
                    <a:pt x="1206" y="2697"/>
                    <a:pt x="1361" y="2664"/>
                  </a:cubicBezTo>
                  <a:cubicBezTo>
                    <a:pt x="1682" y="2597"/>
                    <a:pt x="2013" y="2456"/>
                    <a:pt x="2311" y="2259"/>
                  </a:cubicBezTo>
                  <a:cubicBezTo>
                    <a:pt x="2990" y="1818"/>
                    <a:pt x="3412" y="1175"/>
                    <a:pt x="3433" y="603"/>
                  </a:cubicBezTo>
                  <a:close/>
                  <a:moveTo>
                    <a:pt x="2549" y="0"/>
                  </a:moveTo>
                  <a:cubicBezTo>
                    <a:pt x="2454" y="0"/>
                    <a:pt x="2356" y="7"/>
                    <a:pt x="2261" y="19"/>
                  </a:cubicBezTo>
                  <a:lnTo>
                    <a:pt x="2206" y="29"/>
                  </a:lnTo>
                  <a:cubicBezTo>
                    <a:pt x="2204" y="29"/>
                    <a:pt x="2202" y="31"/>
                    <a:pt x="2197" y="31"/>
                  </a:cubicBezTo>
                  <a:lnTo>
                    <a:pt x="2154" y="41"/>
                  </a:lnTo>
                  <a:cubicBezTo>
                    <a:pt x="2137" y="43"/>
                    <a:pt x="2125" y="43"/>
                    <a:pt x="2111" y="50"/>
                  </a:cubicBezTo>
                  <a:cubicBezTo>
                    <a:pt x="2094" y="53"/>
                    <a:pt x="2075" y="60"/>
                    <a:pt x="2061" y="62"/>
                  </a:cubicBezTo>
                  <a:cubicBezTo>
                    <a:pt x="2047" y="65"/>
                    <a:pt x="2035" y="67"/>
                    <a:pt x="2023" y="72"/>
                  </a:cubicBezTo>
                  <a:cubicBezTo>
                    <a:pt x="2018" y="72"/>
                    <a:pt x="2018" y="74"/>
                    <a:pt x="2018" y="74"/>
                  </a:cubicBezTo>
                  <a:lnTo>
                    <a:pt x="2018" y="72"/>
                  </a:lnTo>
                  <a:cubicBezTo>
                    <a:pt x="1994" y="77"/>
                    <a:pt x="1971" y="84"/>
                    <a:pt x="1947" y="91"/>
                  </a:cubicBezTo>
                  <a:cubicBezTo>
                    <a:pt x="1942" y="96"/>
                    <a:pt x="1935" y="96"/>
                    <a:pt x="1930" y="98"/>
                  </a:cubicBezTo>
                  <a:cubicBezTo>
                    <a:pt x="1921" y="100"/>
                    <a:pt x="1911" y="103"/>
                    <a:pt x="1899" y="108"/>
                  </a:cubicBezTo>
                  <a:cubicBezTo>
                    <a:pt x="1880" y="112"/>
                    <a:pt x="1859" y="119"/>
                    <a:pt x="1840" y="124"/>
                  </a:cubicBezTo>
                  <a:cubicBezTo>
                    <a:pt x="1837" y="124"/>
                    <a:pt x="1837" y="124"/>
                    <a:pt x="1837" y="127"/>
                  </a:cubicBezTo>
                  <a:cubicBezTo>
                    <a:pt x="1749" y="158"/>
                    <a:pt x="1658" y="191"/>
                    <a:pt x="1570" y="229"/>
                  </a:cubicBezTo>
                  <a:cubicBezTo>
                    <a:pt x="1539" y="243"/>
                    <a:pt x="1511" y="255"/>
                    <a:pt x="1482" y="269"/>
                  </a:cubicBezTo>
                  <a:lnTo>
                    <a:pt x="1480" y="269"/>
                  </a:lnTo>
                  <a:cubicBezTo>
                    <a:pt x="1451" y="286"/>
                    <a:pt x="1423" y="300"/>
                    <a:pt x="1394" y="315"/>
                  </a:cubicBezTo>
                  <a:cubicBezTo>
                    <a:pt x="1363" y="329"/>
                    <a:pt x="1334" y="348"/>
                    <a:pt x="1308" y="362"/>
                  </a:cubicBezTo>
                  <a:cubicBezTo>
                    <a:pt x="1249" y="396"/>
                    <a:pt x="1192" y="429"/>
                    <a:pt x="1134" y="467"/>
                  </a:cubicBezTo>
                  <a:cubicBezTo>
                    <a:pt x="987" y="565"/>
                    <a:pt x="846" y="674"/>
                    <a:pt x="720" y="791"/>
                  </a:cubicBezTo>
                  <a:cubicBezTo>
                    <a:pt x="689" y="822"/>
                    <a:pt x="658" y="851"/>
                    <a:pt x="629" y="882"/>
                  </a:cubicBezTo>
                  <a:cubicBezTo>
                    <a:pt x="301" y="1215"/>
                    <a:pt x="84" y="1603"/>
                    <a:pt x="27" y="1973"/>
                  </a:cubicBezTo>
                  <a:cubicBezTo>
                    <a:pt x="24" y="1980"/>
                    <a:pt x="24" y="1982"/>
                    <a:pt x="24" y="1989"/>
                  </a:cubicBezTo>
                  <a:cubicBezTo>
                    <a:pt x="0" y="2139"/>
                    <a:pt x="5" y="2287"/>
                    <a:pt x="41" y="2421"/>
                  </a:cubicBezTo>
                  <a:cubicBezTo>
                    <a:pt x="46" y="2425"/>
                    <a:pt x="46" y="2430"/>
                    <a:pt x="48" y="2435"/>
                  </a:cubicBezTo>
                  <a:cubicBezTo>
                    <a:pt x="51" y="2444"/>
                    <a:pt x="51" y="2449"/>
                    <a:pt x="53" y="2459"/>
                  </a:cubicBezTo>
                  <a:cubicBezTo>
                    <a:pt x="81" y="2549"/>
                    <a:pt x="117" y="2633"/>
                    <a:pt x="167" y="2706"/>
                  </a:cubicBezTo>
                  <a:cubicBezTo>
                    <a:pt x="184" y="2733"/>
                    <a:pt x="203" y="2759"/>
                    <a:pt x="224" y="2783"/>
                  </a:cubicBezTo>
                  <a:cubicBezTo>
                    <a:pt x="224" y="2787"/>
                    <a:pt x="227" y="2787"/>
                    <a:pt x="227" y="2787"/>
                  </a:cubicBezTo>
                  <a:lnTo>
                    <a:pt x="229" y="2790"/>
                  </a:lnTo>
                  <a:cubicBezTo>
                    <a:pt x="439" y="3045"/>
                    <a:pt x="779" y="3185"/>
                    <a:pt x="1196" y="3185"/>
                  </a:cubicBezTo>
                  <a:cubicBezTo>
                    <a:pt x="1280" y="3185"/>
                    <a:pt x="1370" y="3180"/>
                    <a:pt x="1463" y="3169"/>
                  </a:cubicBezTo>
                  <a:cubicBezTo>
                    <a:pt x="1849" y="3116"/>
                    <a:pt x="2242" y="2966"/>
                    <a:pt x="2609" y="2730"/>
                  </a:cubicBezTo>
                  <a:cubicBezTo>
                    <a:pt x="3309" y="2275"/>
                    <a:pt x="3729" y="1601"/>
                    <a:pt x="3729" y="1029"/>
                  </a:cubicBezTo>
                  <a:cubicBezTo>
                    <a:pt x="3729" y="870"/>
                    <a:pt x="3695" y="717"/>
                    <a:pt x="3626" y="584"/>
                  </a:cubicBezTo>
                  <a:cubicBezTo>
                    <a:pt x="3638" y="577"/>
                    <a:pt x="3638" y="574"/>
                    <a:pt x="3636" y="574"/>
                  </a:cubicBezTo>
                  <a:cubicBezTo>
                    <a:pt x="3621" y="543"/>
                    <a:pt x="3607" y="517"/>
                    <a:pt x="3588" y="491"/>
                  </a:cubicBezTo>
                  <a:cubicBezTo>
                    <a:pt x="3540" y="417"/>
                    <a:pt x="3478" y="348"/>
                    <a:pt x="3407" y="286"/>
                  </a:cubicBezTo>
                  <a:cubicBezTo>
                    <a:pt x="3407" y="286"/>
                    <a:pt x="3407" y="281"/>
                    <a:pt x="3405" y="281"/>
                  </a:cubicBezTo>
                  <a:cubicBezTo>
                    <a:pt x="3397" y="279"/>
                    <a:pt x="3395" y="272"/>
                    <a:pt x="3388" y="269"/>
                  </a:cubicBezTo>
                  <a:cubicBezTo>
                    <a:pt x="3383" y="267"/>
                    <a:pt x="3381" y="260"/>
                    <a:pt x="3374" y="258"/>
                  </a:cubicBezTo>
                  <a:cubicBezTo>
                    <a:pt x="3345" y="234"/>
                    <a:pt x="3314" y="217"/>
                    <a:pt x="3285" y="196"/>
                  </a:cubicBezTo>
                  <a:cubicBezTo>
                    <a:pt x="3254" y="174"/>
                    <a:pt x="3221" y="160"/>
                    <a:pt x="3185" y="141"/>
                  </a:cubicBezTo>
                  <a:cubicBezTo>
                    <a:pt x="3150" y="127"/>
                    <a:pt x="3119" y="112"/>
                    <a:pt x="3083" y="98"/>
                  </a:cubicBezTo>
                  <a:cubicBezTo>
                    <a:pt x="3050" y="86"/>
                    <a:pt x="3016" y="74"/>
                    <a:pt x="2983" y="67"/>
                  </a:cubicBezTo>
                  <a:cubicBezTo>
                    <a:pt x="2978" y="65"/>
                    <a:pt x="2976" y="65"/>
                    <a:pt x="2969" y="62"/>
                  </a:cubicBezTo>
                  <a:cubicBezTo>
                    <a:pt x="2942" y="53"/>
                    <a:pt x="2916" y="48"/>
                    <a:pt x="2888" y="41"/>
                  </a:cubicBezTo>
                  <a:cubicBezTo>
                    <a:pt x="2885" y="41"/>
                    <a:pt x="2883" y="38"/>
                    <a:pt x="2881" y="38"/>
                  </a:cubicBezTo>
                  <a:cubicBezTo>
                    <a:pt x="2876" y="36"/>
                    <a:pt x="2873" y="36"/>
                    <a:pt x="2871" y="36"/>
                  </a:cubicBezTo>
                  <a:lnTo>
                    <a:pt x="2869" y="36"/>
                  </a:lnTo>
                  <a:cubicBezTo>
                    <a:pt x="2859" y="31"/>
                    <a:pt x="2847" y="31"/>
                    <a:pt x="2838" y="29"/>
                  </a:cubicBezTo>
                  <a:cubicBezTo>
                    <a:pt x="2826" y="27"/>
                    <a:pt x="2811" y="27"/>
                    <a:pt x="2800" y="24"/>
                  </a:cubicBezTo>
                  <a:lnTo>
                    <a:pt x="2797" y="24"/>
                  </a:lnTo>
                  <a:cubicBezTo>
                    <a:pt x="2790" y="19"/>
                    <a:pt x="2780" y="19"/>
                    <a:pt x="2776" y="19"/>
                  </a:cubicBezTo>
                  <a:lnTo>
                    <a:pt x="2769" y="19"/>
                  </a:lnTo>
                  <a:cubicBezTo>
                    <a:pt x="2761" y="17"/>
                    <a:pt x="2754" y="17"/>
                    <a:pt x="2745" y="17"/>
                  </a:cubicBezTo>
                  <a:cubicBezTo>
                    <a:pt x="2730" y="15"/>
                    <a:pt x="2716" y="15"/>
                    <a:pt x="2702" y="12"/>
                  </a:cubicBezTo>
                  <a:cubicBezTo>
                    <a:pt x="2692" y="7"/>
                    <a:pt x="2680" y="7"/>
                    <a:pt x="2671" y="7"/>
                  </a:cubicBezTo>
                  <a:lnTo>
                    <a:pt x="2661" y="7"/>
                  </a:lnTo>
                  <a:cubicBezTo>
                    <a:pt x="2657" y="5"/>
                    <a:pt x="2647" y="5"/>
                    <a:pt x="2642" y="5"/>
                  </a:cubicBezTo>
                  <a:cubicBezTo>
                    <a:pt x="2635" y="3"/>
                    <a:pt x="2630" y="3"/>
                    <a:pt x="2626" y="3"/>
                  </a:cubicBezTo>
                  <a:cubicBezTo>
                    <a:pt x="2602" y="0"/>
                    <a:pt x="2576" y="0"/>
                    <a:pt x="2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2955975" y="2337413"/>
            <a:ext cx="5474700" cy="12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3"/>
          <p:cNvSpPr txBox="1">
            <a:spLocks noGrp="1"/>
          </p:cNvSpPr>
          <p:nvPr>
            <p:ph type="title" idx="2" hasCustomPrompt="1"/>
          </p:nvPr>
        </p:nvSpPr>
        <p:spPr>
          <a:xfrm>
            <a:off x="7199275" y="1093650"/>
            <a:ext cx="1231500" cy="11508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3"/>
          <p:cNvSpPr txBox="1">
            <a:spLocks noGrp="1"/>
          </p:cNvSpPr>
          <p:nvPr>
            <p:ph type="subTitle" idx="1"/>
          </p:nvPr>
        </p:nvSpPr>
        <p:spPr>
          <a:xfrm>
            <a:off x="4223325" y="3632238"/>
            <a:ext cx="42072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1" name="Google Shape;111;p3"/>
          <p:cNvGrpSpPr/>
          <p:nvPr/>
        </p:nvGrpSpPr>
        <p:grpSpPr>
          <a:xfrm>
            <a:off x="3027336" y="318169"/>
            <a:ext cx="1365148" cy="4649688"/>
            <a:chOff x="3027336" y="318169"/>
            <a:chExt cx="1365148" cy="4649688"/>
          </a:xfrm>
        </p:grpSpPr>
        <p:sp>
          <p:nvSpPr>
            <p:cNvPr id="112" name="Google Shape;112;p3"/>
            <p:cNvSpPr/>
            <p:nvPr/>
          </p:nvSpPr>
          <p:spPr>
            <a:xfrm>
              <a:off x="4269836" y="485275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943854" y="4744991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027336" y="318169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Nunito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18" name="Google Shape;118;p4"/>
          <p:cNvGrpSpPr/>
          <p:nvPr/>
        </p:nvGrpSpPr>
        <p:grpSpPr>
          <a:xfrm>
            <a:off x="-205711" y="107377"/>
            <a:ext cx="9349701" cy="4957306"/>
            <a:chOff x="-205711" y="107377"/>
            <a:chExt cx="9349701" cy="4957306"/>
          </a:xfrm>
        </p:grpSpPr>
        <p:sp>
          <p:nvSpPr>
            <p:cNvPr id="119" name="Google Shape;119;p4"/>
            <p:cNvSpPr/>
            <p:nvPr/>
          </p:nvSpPr>
          <p:spPr>
            <a:xfrm>
              <a:off x="7622411" y="494958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933054" y="133666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1" name="Google Shape;121;p4"/>
            <p:cNvGrpSpPr/>
            <p:nvPr/>
          </p:nvGrpSpPr>
          <p:grpSpPr>
            <a:xfrm>
              <a:off x="-205711" y="3912708"/>
              <a:ext cx="640713" cy="596711"/>
              <a:chOff x="2808810" y="1526342"/>
              <a:chExt cx="451493" cy="420485"/>
            </a:xfrm>
          </p:grpSpPr>
          <p:sp>
            <p:nvSpPr>
              <p:cNvPr id="122" name="Google Shape;122;p4"/>
              <p:cNvSpPr/>
              <p:nvPr/>
            </p:nvSpPr>
            <p:spPr>
              <a:xfrm>
                <a:off x="2813090" y="1530310"/>
                <a:ext cx="447213" cy="412393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600" extrusionOk="0">
                    <a:moveTo>
                      <a:pt x="5744" y="1960"/>
                    </a:moveTo>
                    <a:cubicBezTo>
                      <a:pt x="6954" y="1960"/>
                      <a:pt x="8090" y="2620"/>
                      <a:pt x="8679" y="3702"/>
                    </a:cubicBezTo>
                    <a:lnTo>
                      <a:pt x="2437" y="4871"/>
                    </a:lnTo>
                    <a:cubicBezTo>
                      <a:pt x="2621" y="3444"/>
                      <a:pt x="3712" y="2284"/>
                      <a:pt x="5134" y="2015"/>
                    </a:cubicBezTo>
                    <a:cubicBezTo>
                      <a:pt x="5339" y="1977"/>
                      <a:pt x="5541" y="1960"/>
                      <a:pt x="5744" y="1960"/>
                    </a:cubicBezTo>
                    <a:close/>
                    <a:moveTo>
                      <a:pt x="9062" y="5724"/>
                    </a:moveTo>
                    <a:cubicBezTo>
                      <a:pt x="8874" y="7146"/>
                      <a:pt x="7785" y="8311"/>
                      <a:pt x="6363" y="8575"/>
                    </a:cubicBezTo>
                    <a:cubicBezTo>
                      <a:pt x="6158" y="8614"/>
                      <a:pt x="5953" y="8633"/>
                      <a:pt x="5749" y="8633"/>
                    </a:cubicBezTo>
                    <a:cubicBezTo>
                      <a:pt x="4544" y="8633"/>
                      <a:pt x="3406" y="7972"/>
                      <a:pt x="2821" y="6894"/>
                    </a:cubicBezTo>
                    <a:lnTo>
                      <a:pt x="9062" y="5724"/>
                    </a:lnTo>
                    <a:close/>
                    <a:moveTo>
                      <a:pt x="5757" y="0"/>
                    </a:moveTo>
                    <a:cubicBezTo>
                      <a:pt x="5433" y="0"/>
                      <a:pt x="5103" y="30"/>
                      <a:pt x="4772" y="93"/>
                    </a:cubicBezTo>
                    <a:cubicBezTo>
                      <a:pt x="1897" y="631"/>
                      <a:pt x="1" y="3401"/>
                      <a:pt x="539" y="6277"/>
                    </a:cubicBezTo>
                    <a:cubicBezTo>
                      <a:pt x="799" y="7658"/>
                      <a:pt x="1573" y="8814"/>
                      <a:pt x="2628" y="9583"/>
                    </a:cubicBezTo>
                    <a:cubicBezTo>
                      <a:pt x="3513" y="10229"/>
                      <a:pt x="4598" y="10600"/>
                      <a:pt x="5738" y="10600"/>
                    </a:cubicBezTo>
                    <a:cubicBezTo>
                      <a:pt x="6062" y="10600"/>
                      <a:pt x="6391" y="10570"/>
                      <a:pt x="6721" y="10507"/>
                    </a:cubicBezTo>
                    <a:cubicBezTo>
                      <a:pt x="9598" y="9964"/>
                      <a:pt x="11494" y="7194"/>
                      <a:pt x="10956" y="4321"/>
                    </a:cubicBezTo>
                    <a:cubicBezTo>
                      <a:pt x="10649" y="2694"/>
                      <a:pt x="9636" y="1384"/>
                      <a:pt x="8290" y="650"/>
                    </a:cubicBezTo>
                    <a:cubicBezTo>
                      <a:pt x="7528" y="233"/>
                      <a:pt x="6661" y="0"/>
                      <a:pt x="5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3009015" y="1710829"/>
                <a:ext cx="5536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13" extrusionOk="0">
                    <a:moveTo>
                      <a:pt x="712" y="0"/>
                    </a:moveTo>
                    <a:cubicBezTo>
                      <a:pt x="671" y="0"/>
                      <a:pt x="630" y="4"/>
                      <a:pt x="589" y="12"/>
                    </a:cubicBezTo>
                    <a:cubicBezTo>
                      <a:pt x="236" y="79"/>
                      <a:pt x="0" y="422"/>
                      <a:pt x="65" y="777"/>
                    </a:cubicBezTo>
                    <a:cubicBezTo>
                      <a:pt x="124" y="1092"/>
                      <a:pt x="400" y="1313"/>
                      <a:pt x="708" y="1313"/>
                    </a:cubicBezTo>
                    <a:cubicBezTo>
                      <a:pt x="749" y="1313"/>
                      <a:pt x="790" y="1309"/>
                      <a:pt x="832" y="1301"/>
                    </a:cubicBezTo>
                    <a:cubicBezTo>
                      <a:pt x="1184" y="1232"/>
                      <a:pt x="1423" y="889"/>
                      <a:pt x="1353" y="536"/>
                    </a:cubicBezTo>
                    <a:cubicBezTo>
                      <a:pt x="1295" y="223"/>
                      <a:pt x="1020" y="0"/>
                      <a:pt x="7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2984155" y="1549879"/>
                <a:ext cx="50304" cy="47036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09" extrusionOk="0">
                    <a:moveTo>
                      <a:pt x="468" y="0"/>
                    </a:moveTo>
                    <a:cubicBezTo>
                      <a:pt x="434" y="0"/>
                      <a:pt x="401" y="20"/>
                      <a:pt x="387" y="57"/>
                    </a:cubicBezTo>
                    <a:lnTo>
                      <a:pt x="22" y="1090"/>
                    </a:lnTo>
                    <a:cubicBezTo>
                      <a:pt x="0" y="1147"/>
                      <a:pt x="47" y="1209"/>
                      <a:pt x="105" y="1209"/>
                    </a:cubicBezTo>
                    <a:cubicBezTo>
                      <a:pt x="110" y="1209"/>
                      <a:pt x="115" y="1208"/>
                      <a:pt x="120" y="1207"/>
                    </a:cubicBezTo>
                    <a:lnTo>
                      <a:pt x="1199" y="1005"/>
                    </a:lnTo>
                    <a:cubicBezTo>
                      <a:pt x="1263" y="993"/>
                      <a:pt x="1292" y="912"/>
                      <a:pt x="1249" y="862"/>
                    </a:cubicBezTo>
                    <a:lnTo>
                      <a:pt x="535" y="30"/>
                    </a:lnTo>
                    <a:cubicBezTo>
                      <a:pt x="516" y="10"/>
                      <a:pt x="492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3038855" y="1875281"/>
                <a:ext cx="50265" cy="46997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08" extrusionOk="0">
                    <a:moveTo>
                      <a:pt x="1188" y="0"/>
                    </a:moveTo>
                    <a:cubicBezTo>
                      <a:pt x="1183" y="0"/>
                      <a:pt x="1178" y="1"/>
                      <a:pt x="1172" y="1"/>
                    </a:cubicBezTo>
                    <a:lnTo>
                      <a:pt x="93" y="204"/>
                    </a:lnTo>
                    <a:cubicBezTo>
                      <a:pt x="29" y="216"/>
                      <a:pt x="0" y="294"/>
                      <a:pt x="43" y="347"/>
                    </a:cubicBezTo>
                    <a:lnTo>
                      <a:pt x="189" y="516"/>
                    </a:lnTo>
                    <a:lnTo>
                      <a:pt x="756" y="1176"/>
                    </a:lnTo>
                    <a:cubicBezTo>
                      <a:pt x="773" y="1197"/>
                      <a:pt x="797" y="1207"/>
                      <a:pt x="821" y="1207"/>
                    </a:cubicBezTo>
                    <a:cubicBezTo>
                      <a:pt x="856" y="1207"/>
                      <a:pt x="891" y="1186"/>
                      <a:pt x="903" y="1150"/>
                    </a:cubicBezTo>
                    <a:lnTo>
                      <a:pt x="1237" y="199"/>
                    </a:lnTo>
                    <a:lnTo>
                      <a:pt x="1268" y="116"/>
                    </a:lnTo>
                    <a:cubicBezTo>
                      <a:pt x="1292" y="59"/>
                      <a:pt x="1246" y="0"/>
                      <a:pt x="11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3175451" y="1684374"/>
                <a:ext cx="48242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54" extrusionOk="0">
                    <a:moveTo>
                      <a:pt x="97" y="1"/>
                    </a:moveTo>
                    <a:cubicBezTo>
                      <a:pt x="44" y="1"/>
                      <a:pt x="1" y="50"/>
                      <a:pt x="13" y="104"/>
                    </a:cubicBezTo>
                    <a:lnTo>
                      <a:pt x="215" y="1183"/>
                    </a:lnTo>
                    <a:cubicBezTo>
                      <a:pt x="223" y="1226"/>
                      <a:pt x="261" y="1253"/>
                      <a:pt x="302" y="1253"/>
                    </a:cubicBezTo>
                    <a:cubicBezTo>
                      <a:pt x="321" y="1253"/>
                      <a:pt x="341" y="1247"/>
                      <a:pt x="358" y="1233"/>
                    </a:cubicBezTo>
                    <a:lnTo>
                      <a:pt x="515" y="1099"/>
                    </a:lnTo>
                    <a:lnTo>
                      <a:pt x="1192" y="521"/>
                    </a:lnTo>
                    <a:cubicBezTo>
                      <a:pt x="1239" y="471"/>
                      <a:pt x="1223" y="387"/>
                      <a:pt x="1163" y="366"/>
                    </a:cubicBezTo>
                    <a:lnTo>
                      <a:pt x="391" y="99"/>
                    </a:lnTo>
                    <a:lnTo>
                      <a:pt x="127" y="6"/>
                    </a:lnTo>
                    <a:cubicBezTo>
                      <a:pt x="117" y="2"/>
                      <a:pt x="107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849699" y="1739308"/>
                <a:ext cx="48164" cy="4867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251" extrusionOk="0">
                    <a:moveTo>
                      <a:pt x="937" y="1"/>
                    </a:moveTo>
                    <a:cubicBezTo>
                      <a:pt x="918" y="1"/>
                      <a:pt x="898" y="7"/>
                      <a:pt x="882" y="21"/>
                    </a:cubicBezTo>
                    <a:lnTo>
                      <a:pt x="51" y="733"/>
                    </a:lnTo>
                    <a:cubicBezTo>
                      <a:pt x="0" y="776"/>
                      <a:pt x="15" y="857"/>
                      <a:pt x="79" y="881"/>
                    </a:cubicBezTo>
                    <a:lnTo>
                      <a:pt x="1111" y="1245"/>
                    </a:lnTo>
                    <a:cubicBezTo>
                      <a:pt x="1121" y="1249"/>
                      <a:pt x="1131" y="1251"/>
                      <a:pt x="1141" y="1251"/>
                    </a:cubicBezTo>
                    <a:cubicBezTo>
                      <a:pt x="1193" y="1251"/>
                      <a:pt x="1237" y="1201"/>
                      <a:pt x="1227" y="1145"/>
                    </a:cubicBezTo>
                    <a:lnTo>
                      <a:pt x="1025" y="71"/>
                    </a:lnTo>
                    <a:cubicBezTo>
                      <a:pt x="1017" y="28"/>
                      <a:pt x="977" y="1"/>
                      <a:pt x="9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843475" y="1729426"/>
                <a:ext cx="33225" cy="778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00" extrusionOk="0">
                    <a:moveTo>
                      <a:pt x="333" y="0"/>
                    </a:moveTo>
                    <a:cubicBezTo>
                      <a:pt x="177" y="0"/>
                      <a:pt x="43" y="20"/>
                      <a:pt x="27" y="77"/>
                    </a:cubicBezTo>
                    <a:cubicBezTo>
                      <a:pt x="1" y="172"/>
                      <a:pt x="202" y="199"/>
                      <a:pt x="407" y="199"/>
                    </a:cubicBezTo>
                    <a:cubicBezTo>
                      <a:pt x="553" y="199"/>
                      <a:pt x="700" y="185"/>
                      <a:pt x="768" y="173"/>
                    </a:cubicBezTo>
                    <a:cubicBezTo>
                      <a:pt x="801" y="165"/>
                      <a:pt x="830" y="161"/>
                      <a:pt x="842" y="122"/>
                    </a:cubicBezTo>
                    <a:cubicBezTo>
                      <a:pt x="854" y="89"/>
                      <a:pt x="835" y="58"/>
                      <a:pt x="799" y="49"/>
                    </a:cubicBezTo>
                    <a:cubicBezTo>
                      <a:pt x="707" y="25"/>
                      <a:pt x="507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845887" y="1708651"/>
                <a:ext cx="32486" cy="898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31" extrusionOk="0">
                    <a:moveTo>
                      <a:pt x="152" y="1"/>
                    </a:moveTo>
                    <a:cubicBezTo>
                      <a:pt x="83" y="1"/>
                      <a:pt x="30" y="9"/>
                      <a:pt x="15" y="49"/>
                    </a:cubicBezTo>
                    <a:cubicBezTo>
                      <a:pt x="1" y="80"/>
                      <a:pt x="106" y="156"/>
                      <a:pt x="225" y="182"/>
                    </a:cubicBezTo>
                    <a:cubicBezTo>
                      <a:pt x="381" y="217"/>
                      <a:pt x="563" y="230"/>
                      <a:pt x="677" y="230"/>
                    </a:cubicBezTo>
                    <a:cubicBezTo>
                      <a:pt x="720" y="230"/>
                      <a:pt x="753" y="229"/>
                      <a:pt x="773" y="225"/>
                    </a:cubicBezTo>
                    <a:cubicBezTo>
                      <a:pt x="811" y="216"/>
                      <a:pt x="835" y="178"/>
                      <a:pt x="820" y="144"/>
                    </a:cubicBezTo>
                    <a:cubicBezTo>
                      <a:pt x="785" y="63"/>
                      <a:pt x="356" y="11"/>
                      <a:pt x="251" y="4"/>
                    </a:cubicBezTo>
                    <a:cubicBezTo>
                      <a:pt x="216" y="2"/>
                      <a:pt x="18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849972" y="1687447"/>
                <a:ext cx="32408" cy="11633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99" extrusionOk="0">
                    <a:moveTo>
                      <a:pt x="116" y="0"/>
                    </a:moveTo>
                    <a:cubicBezTo>
                      <a:pt x="65" y="0"/>
                      <a:pt x="29" y="10"/>
                      <a:pt x="17" y="34"/>
                    </a:cubicBezTo>
                    <a:cubicBezTo>
                      <a:pt x="1" y="68"/>
                      <a:pt x="13" y="106"/>
                      <a:pt x="41" y="125"/>
                    </a:cubicBezTo>
                    <a:cubicBezTo>
                      <a:pt x="217" y="222"/>
                      <a:pt x="544" y="296"/>
                      <a:pt x="746" y="299"/>
                    </a:cubicBezTo>
                    <a:cubicBezTo>
                      <a:pt x="748" y="299"/>
                      <a:pt x="750" y="299"/>
                      <a:pt x="751" y="299"/>
                    </a:cubicBezTo>
                    <a:cubicBezTo>
                      <a:pt x="814" y="299"/>
                      <a:pt x="833" y="214"/>
                      <a:pt x="775" y="184"/>
                    </a:cubicBezTo>
                    <a:cubicBezTo>
                      <a:pt x="672" y="130"/>
                      <a:pt x="299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2855924" y="1666750"/>
                <a:ext cx="31435" cy="14434"/>
              </a:xfrm>
              <a:custGeom>
                <a:avLst/>
                <a:gdLst/>
                <a:ahLst/>
                <a:cxnLst/>
                <a:rect l="l" t="t" r="r" b="b"/>
                <a:pathLst>
                  <a:path w="808" h="371" extrusionOk="0">
                    <a:moveTo>
                      <a:pt x="86" y="1"/>
                    </a:moveTo>
                    <a:cubicBezTo>
                      <a:pt x="30" y="1"/>
                      <a:pt x="1" y="80"/>
                      <a:pt x="52" y="116"/>
                    </a:cubicBezTo>
                    <a:cubicBezTo>
                      <a:pt x="115" y="162"/>
                      <a:pt x="546" y="370"/>
                      <a:pt x="724" y="370"/>
                    </a:cubicBezTo>
                    <a:cubicBezTo>
                      <a:pt x="777" y="370"/>
                      <a:pt x="808" y="352"/>
                      <a:pt x="800" y="307"/>
                    </a:cubicBezTo>
                    <a:cubicBezTo>
                      <a:pt x="789" y="242"/>
                      <a:pt x="507" y="126"/>
                      <a:pt x="448" y="99"/>
                    </a:cubicBezTo>
                    <a:cubicBezTo>
                      <a:pt x="341" y="56"/>
                      <a:pt x="207" y="16"/>
                      <a:pt x="95" y="2"/>
                    </a:cubicBezTo>
                    <a:cubicBezTo>
                      <a:pt x="92" y="1"/>
                      <a:pt x="89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864950" y="1646986"/>
                <a:ext cx="30735" cy="1746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49" extrusionOk="0">
                    <a:moveTo>
                      <a:pt x="85" y="1"/>
                    </a:moveTo>
                    <a:cubicBezTo>
                      <a:pt x="32" y="1"/>
                      <a:pt x="0" y="74"/>
                      <a:pt x="44" y="112"/>
                    </a:cubicBezTo>
                    <a:cubicBezTo>
                      <a:pt x="180" y="238"/>
                      <a:pt x="478" y="393"/>
                      <a:pt x="690" y="445"/>
                    </a:cubicBezTo>
                    <a:cubicBezTo>
                      <a:pt x="696" y="447"/>
                      <a:pt x="702" y="448"/>
                      <a:pt x="708" y="448"/>
                    </a:cubicBezTo>
                    <a:cubicBezTo>
                      <a:pt x="760" y="448"/>
                      <a:pt x="789" y="379"/>
                      <a:pt x="742" y="338"/>
                    </a:cubicBezTo>
                    <a:cubicBezTo>
                      <a:pt x="592" y="207"/>
                      <a:pt x="299" y="4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876116" y="1628273"/>
                <a:ext cx="29957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09" extrusionOk="0">
                    <a:moveTo>
                      <a:pt x="86" y="1"/>
                    </a:moveTo>
                    <a:cubicBezTo>
                      <a:pt x="35" y="1"/>
                      <a:pt x="1" y="63"/>
                      <a:pt x="39" y="109"/>
                    </a:cubicBezTo>
                    <a:cubicBezTo>
                      <a:pt x="101" y="185"/>
                      <a:pt x="527" y="509"/>
                      <a:pt x="669" y="509"/>
                    </a:cubicBezTo>
                    <a:cubicBezTo>
                      <a:pt x="684" y="509"/>
                      <a:pt x="695" y="505"/>
                      <a:pt x="703" y="498"/>
                    </a:cubicBezTo>
                    <a:cubicBezTo>
                      <a:pt x="770" y="438"/>
                      <a:pt x="658" y="359"/>
                      <a:pt x="572" y="288"/>
                    </a:cubicBezTo>
                    <a:cubicBezTo>
                      <a:pt x="448" y="183"/>
                      <a:pt x="260" y="54"/>
                      <a:pt x="108" y="4"/>
                    </a:cubicBezTo>
                    <a:cubicBezTo>
                      <a:pt x="100" y="2"/>
                      <a:pt x="93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89305" y="1611038"/>
                <a:ext cx="28089" cy="2237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575" extrusionOk="0">
                    <a:moveTo>
                      <a:pt x="87" y="1"/>
                    </a:moveTo>
                    <a:cubicBezTo>
                      <a:pt x="40" y="1"/>
                      <a:pt x="1" y="55"/>
                      <a:pt x="33" y="100"/>
                    </a:cubicBezTo>
                    <a:cubicBezTo>
                      <a:pt x="93" y="191"/>
                      <a:pt x="496" y="575"/>
                      <a:pt x="627" y="575"/>
                    </a:cubicBezTo>
                    <a:cubicBezTo>
                      <a:pt x="636" y="575"/>
                      <a:pt x="644" y="573"/>
                      <a:pt x="650" y="569"/>
                    </a:cubicBezTo>
                    <a:cubicBezTo>
                      <a:pt x="721" y="521"/>
                      <a:pt x="633" y="433"/>
                      <a:pt x="543" y="343"/>
                    </a:cubicBezTo>
                    <a:cubicBezTo>
                      <a:pt x="433" y="226"/>
                      <a:pt x="259" y="78"/>
                      <a:pt x="114" y="7"/>
                    </a:cubicBezTo>
                    <a:cubicBezTo>
                      <a:pt x="105" y="3"/>
                      <a:pt x="96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904516" y="1595515"/>
                <a:ext cx="26572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35" extrusionOk="0">
                    <a:moveTo>
                      <a:pt x="81" y="1"/>
                    </a:moveTo>
                    <a:cubicBezTo>
                      <a:pt x="37" y="1"/>
                      <a:pt x="0" y="50"/>
                      <a:pt x="23" y="96"/>
                    </a:cubicBezTo>
                    <a:cubicBezTo>
                      <a:pt x="78" y="194"/>
                      <a:pt x="166" y="301"/>
                      <a:pt x="245" y="384"/>
                    </a:cubicBezTo>
                    <a:cubicBezTo>
                      <a:pt x="289" y="431"/>
                      <a:pt x="488" y="635"/>
                      <a:pt x="561" y="635"/>
                    </a:cubicBezTo>
                    <a:cubicBezTo>
                      <a:pt x="563" y="635"/>
                      <a:pt x="564" y="635"/>
                      <a:pt x="566" y="634"/>
                    </a:cubicBezTo>
                    <a:cubicBezTo>
                      <a:pt x="683" y="613"/>
                      <a:pt x="554" y="458"/>
                      <a:pt x="504" y="391"/>
                    </a:cubicBezTo>
                    <a:cubicBezTo>
                      <a:pt x="409" y="263"/>
                      <a:pt x="249" y="94"/>
                      <a:pt x="114" y="10"/>
                    </a:cubicBezTo>
                    <a:cubicBezTo>
                      <a:pt x="103" y="4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2921362" y="1581509"/>
                <a:ext cx="22020" cy="2684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690" extrusionOk="0">
                    <a:moveTo>
                      <a:pt x="82" y="0"/>
                    </a:moveTo>
                    <a:cubicBezTo>
                      <a:pt x="40" y="0"/>
                      <a:pt x="1" y="44"/>
                      <a:pt x="19" y="87"/>
                    </a:cubicBezTo>
                    <a:cubicBezTo>
                      <a:pt x="88" y="275"/>
                      <a:pt x="293" y="539"/>
                      <a:pt x="448" y="673"/>
                    </a:cubicBezTo>
                    <a:cubicBezTo>
                      <a:pt x="461" y="685"/>
                      <a:pt x="476" y="690"/>
                      <a:pt x="490" y="690"/>
                    </a:cubicBezTo>
                    <a:cubicBezTo>
                      <a:pt x="531" y="690"/>
                      <a:pt x="565" y="648"/>
                      <a:pt x="548" y="604"/>
                    </a:cubicBezTo>
                    <a:cubicBezTo>
                      <a:pt x="526" y="554"/>
                      <a:pt x="429" y="382"/>
                      <a:pt x="364" y="289"/>
                    </a:cubicBezTo>
                    <a:cubicBezTo>
                      <a:pt x="300" y="196"/>
                      <a:pt x="210" y="87"/>
                      <a:pt x="121" y="15"/>
                    </a:cubicBezTo>
                    <a:cubicBezTo>
                      <a:pt x="109" y="5"/>
                      <a:pt x="95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939764" y="1569799"/>
                <a:ext cx="19141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92" h="733" extrusionOk="0">
                    <a:moveTo>
                      <a:pt x="79" y="1"/>
                    </a:moveTo>
                    <a:cubicBezTo>
                      <a:pt x="40" y="1"/>
                      <a:pt x="0" y="37"/>
                      <a:pt x="10" y="81"/>
                    </a:cubicBezTo>
                    <a:cubicBezTo>
                      <a:pt x="65" y="278"/>
                      <a:pt x="237" y="567"/>
                      <a:pt x="375" y="712"/>
                    </a:cubicBezTo>
                    <a:cubicBezTo>
                      <a:pt x="389" y="726"/>
                      <a:pt x="405" y="733"/>
                      <a:pt x="421" y="733"/>
                    </a:cubicBezTo>
                    <a:cubicBezTo>
                      <a:pt x="458" y="733"/>
                      <a:pt x="491" y="699"/>
                      <a:pt x="480" y="652"/>
                    </a:cubicBezTo>
                    <a:cubicBezTo>
                      <a:pt x="463" y="602"/>
                      <a:pt x="444" y="545"/>
                      <a:pt x="413" y="481"/>
                    </a:cubicBezTo>
                    <a:cubicBezTo>
                      <a:pt x="389" y="426"/>
                      <a:pt x="363" y="374"/>
                      <a:pt x="332" y="319"/>
                    </a:cubicBezTo>
                    <a:cubicBezTo>
                      <a:pt x="277" y="216"/>
                      <a:pt x="201" y="102"/>
                      <a:pt x="122" y="19"/>
                    </a:cubicBezTo>
                    <a:cubicBezTo>
                      <a:pt x="110" y="6"/>
                      <a:pt x="95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2959528" y="1560072"/>
                <a:ext cx="15718" cy="2991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769" extrusionOk="0">
                    <a:moveTo>
                      <a:pt x="73" y="0"/>
                    </a:moveTo>
                    <a:cubicBezTo>
                      <a:pt x="37" y="0"/>
                      <a:pt x="0" y="32"/>
                      <a:pt x="5" y="76"/>
                    </a:cubicBezTo>
                    <a:cubicBezTo>
                      <a:pt x="36" y="278"/>
                      <a:pt x="177" y="583"/>
                      <a:pt x="291" y="743"/>
                    </a:cubicBezTo>
                    <a:cubicBezTo>
                      <a:pt x="305" y="761"/>
                      <a:pt x="322" y="769"/>
                      <a:pt x="339" y="769"/>
                    </a:cubicBezTo>
                    <a:cubicBezTo>
                      <a:pt x="373" y="769"/>
                      <a:pt x="404" y="738"/>
                      <a:pt x="396" y="695"/>
                    </a:cubicBezTo>
                    <a:cubicBezTo>
                      <a:pt x="389" y="640"/>
                      <a:pt x="372" y="583"/>
                      <a:pt x="353" y="516"/>
                    </a:cubicBezTo>
                    <a:cubicBezTo>
                      <a:pt x="334" y="462"/>
                      <a:pt x="317" y="404"/>
                      <a:pt x="293" y="345"/>
                    </a:cubicBezTo>
                    <a:cubicBezTo>
                      <a:pt x="248" y="238"/>
                      <a:pt x="189" y="114"/>
                      <a:pt x="119" y="23"/>
                    </a:cubicBezTo>
                    <a:cubicBezTo>
                      <a:pt x="107" y="7"/>
                      <a:pt x="90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3184360" y="1661965"/>
                <a:ext cx="31630" cy="15173"/>
              </a:xfrm>
              <a:custGeom>
                <a:avLst/>
                <a:gdLst/>
                <a:ahLst/>
                <a:cxnLst/>
                <a:rect l="l" t="t" r="r" b="b"/>
                <a:pathLst>
                  <a:path w="813" h="390" extrusionOk="0">
                    <a:moveTo>
                      <a:pt x="720" y="0"/>
                    </a:moveTo>
                    <a:cubicBezTo>
                      <a:pt x="717" y="0"/>
                      <a:pt x="713" y="0"/>
                      <a:pt x="710" y="1"/>
                    </a:cubicBezTo>
                    <a:cubicBezTo>
                      <a:pt x="655" y="10"/>
                      <a:pt x="601" y="22"/>
                      <a:pt x="532" y="46"/>
                    </a:cubicBezTo>
                    <a:cubicBezTo>
                      <a:pt x="374" y="94"/>
                      <a:pt x="167" y="191"/>
                      <a:pt x="41" y="284"/>
                    </a:cubicBezTo>
                    <a:cubicBezTo>
                      <a:pt x="2" y="312"/>
                      <a:pt x="0" y="389"/>
                      <a:pt x="85" y="389"/>
                    </a:cubicBezTo>
                    <a:cubicBezTo>
                      <a:pt x="94" y="389"/>
                      <a:pt x="104" y="388"/>
                      <a:pt x="115" y="387"/>
                    </a:cubicBezTo>
                    <a:cubicBezTo>
                      <a:pt x="308" y="351"/>
                      <a:pt x="603" y="239"/>
                      <a:pt x="760" y="120"/>
                    </a:cubicBezTo>
                    <a:cubicBezTo>
                      <a:pt x="812" y="84"/>
                      <a:pt x="778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3176385" y="1642356"/>
                <a:ext cx="30035" cy="178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60" extrusionOk="0">
                    <a:moveTo>
                      <a:pt x="680" y="1"/>
                    </a:moveTo>
                    <a:cubicBezTo>
                      <a:pt x="675" y="1"/>
                      <a:pt x="670" y="1"/>
                      <a:pt x="665" y="2"/>
                    </a:cubicBezTo>
                    <a:cubicBezTo>
                      <a:pt x="610" y="16"/>
                      <a:pt x="558" y="36"/>
                      <a:pt x="491" y="64"/>
                    </a:cubicBezTo>
                    <a:cubicBezTo>
                      <a:pt x="439" y="93"/>
                      <a:pt x="389" y="119"/>
                      <a:pt x="329" y="152"/>
                    </a:cubicBezTo>
                    <a:cubicBezTo>
                      <a:pt x="229" y="207"/>
                      <a:pt x="115" y="286"/>
                      <a:pt x="31" y="362"/>
                    </a:cubicBezTo>
                    <a:cubicBezTo>
                      <a:pt x="1" y="390"/>
                      <a:pt x="3" y="438"/>
                      <a:pt x="39" y="455"/>
                    </a:cubicBezTo>
                    <a:cubicBezTo>
                      <a:pt x="44" y="458"/>
                      <a:pt x="52" y="459"/>
                      <a:pt x="62" y="459"/>
                    </a:cubicBezTo>
                    <a:cubicBezTo>
                      <a:pt x="176" y="459"/>
                      <a:pt x="565" y="270"/>
                      <a:pt x="727" y="117"/>
                    </a:cubicBezTo>
                    <a:cubicBezTo>
                      <a:pt x="771" y="75"/>
                      <a:pt x="736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166581" y="1623799"/>
                <a:ext cx="28167" cy="20697"/>
              </a:xfrm>
              <a:custGeom>
                <a:avLst/>
                <a:gdLst/>
                <a:ahLst/>
                <a:cxnLst/>
                <a:rect l="l" t="t" r="r" b="b"/>
                <a:pathLst>
                  <a:path w="724" h="532" extrusionOk="0">
                    <a:moveTo>
                      <a:pt x="635" y="1"/>
                    </a:moveTo>
                    <a:cubicBezTo>
                      <a:pt x="628" y="1"/>
                      <a:pt x="620" y="2"/>
                      <a:pt x="612" y="5"/>
                    </a:cubicBezTo>
                    <a:cubicBezTo>
                      <a:pt x="505" y="48"/>
                      <a:pt x="391" y="124"/>
                      <a:pt x="298" y="191"/>
                    </a:cubicBezTo>
                    <a:cubicBezTo>
                      <a:pt x="248" y="231"/>
                      <a:pt x="98" y="355"/>
                      <a:pt x="26" y="439"/>
                    </a:cubicBezTo>
                    <a:cubicBezTo>
                      <a:pt x="0" y="467"/>
                      <a:pt x="10" y="515"/>
                      <a:pt x="45" y="529"/>
                    </a:cubicBezTo>
                    <a:cubicBezTo>
                      <a:pt x="49" y="531"/>
                      <a:pt x="54" y="532"/>
                      <a:pt x="59" y="532"/>
                    </a:cubicBezTo>
                    <a:cubicBezTo>
                      <a:pt x="156" y="532"/>
                      <a:pt x="533" y="297"/>
                      <a:pt x="688" y="112"/>
                    </a:cubicBezTo>
                    <a:cubicBezTo>
                      <a:pt x="724" y="68"/>
                      <a:pt x="688" y="1"/>
                      <a:pt x="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3154715" y="1607147"/>
                <a:ext cx="26183" cy="2295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90" extrusionOk="0">
                    <a:moveTo>
                      <a:pt x="588" y="1"/>
                    </a:moveTo>
                    <a:cubicBezTo>
                      <a:pt x="578" y="1"/>
                      <a:pt x="568" y="3"/>
                      <a:pt x="558" y="9"/>
                    </a:cubicBezTo>
                    <a:cubicBezTo>
                      <a:pt x="457" y="62"/>
                      <a:pt x="350" y="152"/>
                      <a:pt x="267" y="228"/>
                    </a:cubicBezTo>
                    <a:cubicBezTo>
                      <a:pt x="219" y="274"/>
                      <a:pt x="88" y="407"/>
                      <a:pt x="24" y="500"/>
                    </a:cubicBezTo>
                    <a:cubicBezTo>
                      <a:pt x="0" y="533"/>
                      <a:pt x="17" y="576"/>
                      <a:pt x="55" y="588"/>
                    </a:cubicBezTo>
                    <a:cubicBezTo>
                      <a:pt x="58" y="589"/>
                      <a:pt x="61" y="589"/>
                      <a:pt x="65" y="589"/>
                    </a:cubicBezTo>
                    <a:cubicBezTo>
                      <a:pt x="138" y="589"/>
                      <a:pt x="352" y="412"/>
                      <a:pt x="398" y="369"/>
                    </a:cubicBezTo>
                    <a:cubicBezTo>
                      <a:pt x="484" y="295"/>
                      <a:pt x="581" y="195"/>
                      <a:pt x="643" y="100"/>
                    </a:cubicBezTo>
                    <a:cubicBezTo>
                      <a:pt x="673" y="57"/>
                      <a:pt x="634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3141720" y="1591819"/>
                <a:ext cx="25444" cy="25327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51" extrusionOk="0">
                    <a:moveTo>
                      <a:pt x="529" y="1"/>
                    </a:moveTo>
                    <a:cubicBezTo>
                      <a:pt x="474" y="1"/>
                      <a:pt x="405" y="73"/>
                      <a:pt x="346" y="132"/>
                    </a:cubicBezTo>
                    <a:cubicBezTo>
                      <a:pt x="308" y="170"/>
                      <a:pt x="267" y="213"/>
                      <a:pt x="225" y="265"/>
                    </a:cubicBezTo>
                    <a:cubicBezTo>
                      <a:pt x="153" y="351"/>
                      <a:pt x="67" y="465"/>
                      <a:pt x="17" y="565"/>
                    </a:cubicBezTo>
                    <a:cubicBezTo>
                      <a:pt x="10" y="584"/>
                      <a:pt x="1" y="601"/>
                      <a:pt x="17" y="625"/>
                    </a:cubicBezTo>
                    <a:cubicBezTo>
                      <a:pt x="27" y="640"/>
                      <a:pt x="44" y="651"/>
                      <a:pt x="63" y="651"/>
                    </a:cubicBezTo>
                    <a:cubicBezTo>
                      <a:pt x="67" y="651"/>
                      <a:pt x="72" y="650"/>
                      <a:pt x="77" y="648"/>
                    </a:cubicBezTo>
                    <a:cubicBezTo>
                      <a:pt x="160" y="634"/>
                      <a:pt x="653" y="134"/>
                      <a:pt x="579" y="29"/>
                    </a:cubicBezTo>
                    <a:cubicBezTo>
                      <a:pt x="565" y="9"/>
                      <a:pt x="548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3126859" y="1578474"/>
                <a:ext cx="27233" cy="2719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99" extrusionOk="0">
                    <a:moveTo>
                      <a:pt x="469" y="0"/>
                    </a:moveTo>
                    <a:cubicBezTo>
                      <a:pt x="372" y="0"/>
                      <a:pt x="148" y="359"/>
                      <a:pt x="97" y="451"/>
                    </a:cubicBezTo>
                    <a:cubicBezTo>
                      <a:pt x="61" y="513"/>
                      <a:pt x="32" y="584"/>
                      <a:pt x="21" y="615"/>
                    </a:cubicBezTo>
                    <a:cubicBezTo>
                      <a:pt x="0" y="660"/>
                      <a:pt x="38" y="699"/>
                      <a:pt x="76" y="699"/>
                    </a:cubicBezTo>
                    <a:cubicBezTo>
                      <a:pt x="78" y="699"/>
                      <a:pt x="80" y="699"/>
                      <a:pt x="82" y="698"/>
                    </a:cubicBezTo>
                    <a:cubicBezTo>
                      <a:pt x="161" y="682"/>
                      <a:pt x="699" y="20"/>
                      <a:pt x="473" y="0"/>
                    </a:cubicBezTo>
                    <a:cubicBezTo>
                      <a:pt x="472" y="0"/>
                      <a:pt x="471" y="0"/>
                      <a:pt x="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111530" y="1567270"/>
                <a:ext cx="20036" cy="28751"/>
              </a:xfrm>
              <a:custGeom>
                <a:avLst/>
                <a:gdLst/>
                <a:ahLst/>
                <a:cxnLst/>
                <a:rect l="l" t="t" r="r" b="b"/>
                <a:pathLst>
                  <a:path w="515" h="739" extrusionOk="0">
                    <a:moveTo>
                      <a:pt x="390" y="0"/>
                    </a:moveTo>
                    <a:cubicBezTo>
                      <a:pt x="331" y="0"/>
                      <a:pt x="275" y="94"/>
                      <a:pt x="229" y="169"/>
                    </a:cubicBezTo>
                    <a:cubicBezTo>
                      <a:pt x="167" y="267"/>
                      <a:pt x="105" y="391"/>
                      <a:pt x="67" y="491"/>
                    </a:cubicBezTo>
                    <a:cubicBezTo>
                      <a:pt x="38" y="558"/>
                      <a:pt x="19" y="612"/>
                      <a:pt x="7" y="665"/>
                    </a:cubicBezTo>
                    <a:cubicBezTo>
                      <a:pt x="0" y="689"/>
                      <a:pt x="7" y="708"/>
                      <a:pt x="24" y="724"/>
                    </a:cubicBezTo>
                    <a:cubicBezTo>
                      <a:pt x="34" y="734"/>
                      <a:pt x="44" y="739"/>
                      <a:pt x="55" y="739"/>
                    </a:cubicBezTo>
                    <a:cubicBezTo>
                      <a:pt x="105" y="739"/>
                      <a:pt x="164" y="648"/>
                      <a:pt x="214" y="572"/>
                    </a:cubicBezTo>
                    <a:cubicBezTo>
                      <a:pt x="276" y="481"/>
                      <a:pt x="515" y="88"/>
                      <a:pt x="431" y="17"/>
                    </a:cubicBezTo>
                    <a:cubicBezTo>
                      <a:pt x="417" y="5"/>
                      <a:pt x="403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094490" y="1558244"/>
                <a:ext cx="15212" cy="29957"/>
              </a:xfrm>
              <a:custGeom>
                <a:avLst/>
                <a:gdLst/>
                <a:ahLst/>
                <a:cxnLst/>
                <a:rect l="l" t="t" r="r" b="b"/>
                <a:pathLst>
                  <a:path w="391" h="770" extrusionOk="0">
                    <a:moveTo>
                      <a:pt x="317" y="1"/>
                    </a:moveTo>
                    <a:cubicBezTo>
                      <a:pt x="298" y="1"/>
                      <a:pt x="279" y="9"/>
                      <a:pt x="267" y="27"/>
                    </a:cubicBezTo>
                    <a:cubicBezTo>
                      <a:pt x="147" y="189"/>
                      <a:pt x="33" y="509"/>
                      <a:pt x="7" y="706"/>
                    </a:cubicBezTo>
                    <a:cubicBezTo>
                      <a:pt x="0" y="733"/>
                      <a:pt x="32" y="770"/>
                      <a:pt x="67" y="770"/>
                    </a:cubicBezTo>
                    <a:cubicBezTo>
                      <a:pt x="82" y="770"/>
                      <a:pt x="98" y="763"/>
                      <a:pt x="112" y="744"/>
                    </a:cubicBezTo>
                    <a:cubicBezTo>
                      <a:pt x="224" y="582"/>
                      <a:pt x="357" y="273"/>
                      <a:pt x="386" y="75"/>
                    </a:cubicBezTo>
                    <a:cubicBezTo>
                      <a:pt x="390" y="31"/>
                      <a:pt x="354" y="1"/>
                      <a:pt x="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3074804" y="1551319"/>
                <a:ext cx="16457" cy="3108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799" extrusionOk="0">
                    <a:moveTo>
                      <a:pt x="294" y="0"/>
                    </a:moveTo>
                    <a:cubicBezTo>
                      <a:pt x="228" y="0"/>
                      <a:pt x="192" y="114"/>
                      <a:pt x="160" y="205"/>
                    </a:cubicBezTo>
                    <a:cubicBezTo>
                      <a:pt x="129" y="294"/>
                      <a:pt x="1" y="746"/>
                      <a:pt x="86" y="791"/>
                    </a:cubicBezTo>
                    <a:cubicBezTo>
                      <a:pt x="96" y="796"/>
                      <a:pt x="104" y="798"/>
                      <a:pt x="113" y="798"/>
                    </a:cubicBezTo>
                    <a:cubicBezTo>
                      <a:pt x="175" y="798"/>
                      <a:pt x="212" y="674"/>
                      <a:pt x="241" y="598"/>
                    </a:cubicBezTo>
                    <a:cubicBezTo>
                      <a:pt x="279" y="491"/>
                      <a:pt x="422" y="55"/>
                      <a:pt x="325" y="8"/>
                    </a:cubicBezTo>
                    <a:cubicBezTo>
                      <a:pt x="314" y="3"/>
                      <a:pt x="304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3058152" y="1546922"/>
                <a:ext cx="12527" cy="3163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13" extrusionOk="0">
                    <a:moveTo>
                      <a:pt x="180" y="0"/>
                    </a:moveTo>
                    <a:cubicBezTo>
                      <a:pt x="57" y="0"/>
                      <a:pt x="16" y="456"/>
                      <a:pt x="14" y="573"/>
                    </a:cubicBezTo>
                    <a:cubicBezTo>
                      <a:pt x="10" y="697"/>
                      <a:pt x="1" y="813"/>
                      <a:pt x="73" y="813"/>
                    </a:cubicBezTo>
                    <a:cubicBezTo>
                      <a:pt x="77" y="813"/>
                      <a:pt x="81" y="812"/>
                      <a:pt x="86" y="811"/>
                    </a:cubicBezTo>
                    <a:cubicBezTo>
                      <a:pt x="107" y="807"/>
                      <a:pt x="124" y="795"/>
                      <a:pt x="131" y="773"/>
                    </a:cubicBezTo>
                    <a:cubicBezTo>
                      <a:pt x="188" y="628"/>
                      <a:pt x="321" y="52"/>
                      <a:pt x="200" y="4"/>
                    </a:cubicBezTo>
                    <a:cubicBezTo>
                      <a:pt x="193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3038661" y="1544977"/>
                <a:ext cx="8754" cy="3182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818" extrusionOk="0">
                    <a:moveTo>
                      <a:pt x="109" y="0"/>
                    </a:moveTo>
                    <a:cubicBezTo>
                      <a:pt x="101" y="0"/>
                      <a:pt x="93" y="2"/>
                      <a:pt x="86" y="6"/>
                    </a:cubicBezTo>
                    <a:cubicBezTo>
                      <a:pt x="1" y="54"/>
                      <a:pt x="1" y="566"/>
                      <a:pt x="41" y="769"/>
                    </a:cubicBezTo>
                    <a:cubicBezTo>
                      <a:pt x="49" y="798"/>
                      <a:pt x="74" y="818"/>
                      <a:pt x="99" y="818"/>
                    </a:cubicBezTo>
                    <a:cubicBezTo>
                      <a:pt x="103" y="818"/>
                      <a:pt x="107" y="817"/>
                      <a:pt x="110" y="816"/>
                    </a:cubicBezTo>
                    <a:cubicBezTo>
                      <a:pt x="225" y="797"/>
                      <a:pt x="220" y="204"/>
                      <a:pt x="184" y="49"/>
                    </a:cubicBezTo>
                    <a:cubicBezTo>
                      <a:pt x="180" y="32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3196304" y="1735651"/>
                <a:ext cx="33536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96" extrusionOk="0">
                    <a:moveTo>
                      <a:pt x="460" y="0"/>
                    </a:moveTo>
                    <a:cubicBezTo>
                      <a:pt x="304" y="0"/>
                      <a:pt x="143" y="16"/>
                      <a:pt x="70" y="32"/>
                    </a:cubicBezTo>
                    <a:cubicBezTo>
                      <a:pt x="3" y="46"/>
                      <a:pt x="1" y="132"/>
                      <a:pt x="63" y="151"/>
                    </a:cubicBezTo>
                    <a:cubicBezTo>
                      <a:pt x="163" y="176"/>
                      <a:pt x="348" y="196"/>
                      <a:pt x="513" y="196"/>
                    </a:cubicBezTo>
                    <a:cubicBezTo>
                      <a:pt x="677" y="196"/>
                      <a:pt x="820" y="176"/>
                      <a:pt x="834" y="120"/>
                    </a:cubicBezTo>
                    <a:cubicBezTo>
                      <a:pt x="861" y="28"/>
                      <a:pt x="666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3194592" y="1754870"/>
                <a:ext cx="33264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35" extrusionOk="0">
                    <a:moveTo>
                      <a:pt x="205" y="1"/>
                    </a:moveTo>
                    <a:cubicBezTo>
                      <a:pt x="83" y="1"/>
                      <a:pt x="0" y="25"/>
                      <a:pt x="30" y="95"/>
                    </a:cubicBezTo>
                    <a:cubicBezTo>
                      <a:pt x="47" y="135"/>
                      <a:pt x="128" y="155"/>
                      <a:pt x="242" y="181"/>
                    </a:cubicBezTo>
                    <a:cubicBezTo>
                      <a:pt x="427" y="225"/>
                      <a:pt x="577" y="234"/>
                      <a:pt x="673" y="234"/>
                    </a:cubicBezTo>
                    <a:cubicBezTo>
                      <a:pt x="748" y="234"/>
                      <a:pt x="789" y="228"/>
                      <a:pt x="787" y="228"/>
                    </a:cubicBezTo>
                    <a:lnTo>
                      <a:pt x="787" y="228"/>
                    </a:lnTo>
                    <a:cubicBezTo>
                      <a:pt x="787" y="228"/>
                      <a:pt x="786" y="228"/>
                      <a:pt x="786" y="228"/>
                    </a:cubicBezTo>
                    <a:cubicBezTo>
                      <a:pt x="845" y="219"/>
                      <a:pt x="855" y="131"/>
                      <a:pt x="802" y="107"/>
                    </a:cubicBezTo>
                    <a:cubicBezTo>
                      <a:pt x="706" y="66"/>
                      <a:pt x="403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3191441" y="1773583"/>
                <a:ext cx="32330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00" extrusionOk="0">
                    <a:moveTo>
                      <a:pt x="127" y="0"/>
                    </a:moveTo>
                    <a:cubicBezTo>
                      <a:pt x="48" y="0"/>
                      <a:pt x="1" y="22"/>
                      <a:pt x="18" y="79"/>
                    </a:cubicBezTo>
                    <a:cubicBezTo>
                      <a:pt x="47" y="170"/>
                      <a:pt x="571" y="300"/>
                      <a:pt x="734" y="300"/>
                    </a:cubicBezTo>
                    <a:cubicBezTo>
                      <a:pt x="746" y="300"/>
                      <a:pt x="756" y="299"/>
                      <a:pt x="764" y="298"/>
                    </a:cubicBezTo>
                    <a:cubicBezTo>
                      <a:pt x="819" y="286"/>
                      <a:pt x="831" y="205"/>
                      <a:pt x="781" y="179"/>
                    </a:cubicBezTo>
                    <a:cubicBezTo>
                      <a:pt x="677" y="120"/>
                      <a:pt x="314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3185411" y="1791401"/>
                <a:ext cx="32136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374" extrusionOk="0">
                    <a:moveTo>
                      <a:pt x="87" y="1"/>
                    </a:moveTo>
                    <a:cubicBezTo>
                      <a:pt x="27" y="1"/>
                      <a:pt x="0" y="75"/>
                      <a:pt x="52" y="111"/>
                    </a:cubicBezTo>
                    <a:cubicBezTo>
                      <a:pt x="216" y="223"/>
                      <a:pt x="526" y="352"/>
                      <a:pt x="731" y="373"/>
                    </a:cubicBezTo>
                    <a:cubicBezTo>
                      <a:pt x="734" y="374"/>
                      <a:pt x="737" y="374"/>
                      <a:pt x="740" y="374"/>
                    </a:cubicBezTo>
                    <a:cubicBezTo>
                      <a:pt x="796" y="374"/>
                      <a:pt x="826" y="293"/>
                      <a:pt x="776" y="257"/>
                    </a:cubicBezTo>
                    <a:cubicBezTo>
                      <a:pt x="683" y="192"/>
                      <a:pt x="293" y="25"/>
                      <a:pt x="97" y="2"/>
                    </a:cubicBezTo>
                    <a:cubicBezTo>
                      <a:pt x="94" y="1"/>
                      <a:pt x="90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3178602" y="1808208"/>
                <a:ext cx="29685" cy="1731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445" extrusionOk="0">
                    <a:moveTo>
                      <a:pt x="60" y="1"/>
                    </a:moveTo>
                    <a:cubicBezTo>
                      <a:pt x="27" y="1"/>
                      <a:pt x="1" y="30"/>
                      <a:pt x="1" y="63"/>
                    </a:cubicBezTo>
                    <a:cubicBezTo>
                      <a:pt x="5" y="164"/>
                      <a:pt x="556" y="445"/>
                      <a:pt x="680" y="445"/>
                    </a:cubicBezTo>
                    <a:cubicBezTo>
                      <a:pt x="684" y="445"/>
                      <a:pt x="688" y="445"/>
                      <a:pt x="692" y="444"/>
                    </a:cubicBezTo>
                    <a:cubicBezTo>
                      <a:pt x="742" y="434"/>
                      <a:pt x="763" y="370"/>
                      <a:pt x="725" y="332"/>
                    </a:cubicBezTo>
                    <a:cubicBezTo>
                      <a:pt x="641" y="260"/>
                      <a:pt x="275" y="53"/>
                      <a:pt x="77" y="3"/>
                    </a:cubicBezTo>
                    <a:cubicBezTo>
                      <a:pt x="71" y="2"/>
                      <a:pt x="66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3168370" y="1824354"/>
                <a:ext cx="29179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16" extrusionOk="0">
                    <a:moveTo>
                      <a:pt x="82" y="0"/>
                    </a:moveTo>
                    <a:cubicBezTo>
                      <a:pt x="31" y="0"/>
                      <a:pt x="1" y="61"/>
                      <a:pt x="40" y="103"/>
                    </a:cubicBezTo>
                    <a:cubicBezTo>
                      <a:pt x="173" y="250"/>
                      <a:pt x="447" y="446"/>
                      <a:pt x="642" y="512"/>
                    </a:cubicBezTo>
                    <a:cubicBezTo>
                      <a:pt x="649" y="515"/>
                      <a:pt x="656" y="516"/>
                      <a:pt x="662" y="516"/>
                    </a:cubicBezTo>
                    <a:cubicBezTo>
                      <a:pt x="714" y="516"/>
                      <a:pt x="749" y="452"/>
                      <a:pt x="709" y="408"/>
                    </a:cubicBezTo>
                    <a:cubicBezTo>
                      <a:pt x="576" y="255"/>
                      <a:pt x="292" y="74"/>
                      <a:pt x="106" y="5"/>
                    </a:cubicBezTo>
                    <a:cubicBezTo>
                      <a:pt x="98" y="2"/>
                      <a:pt x="90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3157671" y="1839216"/>
                <a:ext cx="26378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74" extrusionOk="0">
                    <a:moveTo>
                      <a:pt x="56" y="0"/>
                    </a:moveTo>
                    <a:cubicBezTo>
                      <a:pt x="47" y="0"/>
                      <a:pt x="38" y="2"/>
                      <a:pt x="31" y="7"/>
                    </a:cubicBezTo>
                    <a:cubicBezTo>
                      <a:pt x="3" y="28"/>
                      <a:pt x="0" y="66"/>
                      <a:pt x="17" y="95"/>
                    </a:cubicBezTo>
                    <a:cubicBezTo>
                      <a:pt x="134" y="254"/>
                      <a:pt x="384" y="481"/>
                      <a:pt x="565" y="566"/>
                    </a:cubicBezTo>
                    <a:cubicBezTo>
                      <a:pt x="574" y="571"/>
                      <a:pt x="584" y="573"/>
                      <a:pt x="593" y="573"/>
                    </a:cubicBezTo>
                    <a:cubicBezTo>
                      <a:pt x="640" y="573"/>
                      <a:pt x="678" y="518"/>
                      <a:pt x="646" y="476"/>
                    </a:cubicBezTo>
                    <a:cubicBezTo>
                      <a:pt x="562" y="354"/>
                      <a:pt x="186" y="0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144055" y="1852482"/>
                <a:ext cx="24782" cy="24821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38" extrusionOk="0">
                    <a:moveTo>
                      <a:pt x="86" y="1"/>
                    </a:moveTo>
                    <a:cubicBezTo>
                      <a:pt x="60" y="1"/>
                      <a:pt x="37" y="18"/>
                      <a:pt x="29" y="44"/>
                    </a:cubicBezTo>
                    <a:cubicBezTo>
                      <a:pt x="1" y="140"/>
                      <a:pt x="455" y="638"/>
                      <a:pt x="564" y="638"/>
                    </a:cubicBezTo>
                    <a:cubicBezTo>
                      <a:pt x="566" y="638"/>
                      <a:pt x="568" y="638"/>
                      <a:pt x="569" y="638"/>
                    </a:cubicBezTo>
                    <a:cubicBezTo>
                      <a:pt x="615" y="628"/>
                      <a:pt x="636" y="580"/>
                      <a:pt x="617" y="545"/>
                    </a:cubicBezTo>
                    <a:cubicBezTo>
                      <a:pt x="589" y="495"/>
                      <a:pt x="472" y="333"/>
                      <a:pt x="393" y="249"/>
                    </a:cubicBezTo>
                    <a:cubicBezTo>
                      <a:pt x="317" y="171"/>
                      <a:pt x="212" y="75"/>
                      <a:pt x="119" y="11"/>
                    </a:cubicBezTo>
                    <a:cubicBezTo>
                      <a:pt x="108" y="4"/>
                      <a:pt x="97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3129387" y="1864426"/>
                <a:ext cx="23849" cy="26728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87" extrusionOk="0">
                    <a:moveTo>
                      <a:pt x="89" y="1"/>
                    </a:moveTo>
                    <a:cubicBezTo>
                      <a:pt x="67" y="1"/>
                      <a:pt x="46" y="13"/>
                      <a:pt x="37" y="35"/>
                    </a:cubicBezTo>
                    <a:cubicBezTo>
                      <a:pt x="1" y="116"/>
                      <a:pt x="294" y="535"/>
                      <a:pt x="461" y="674"/>
                    </a:cubicBezTo>
                    <a:cubicBezTo>
                      <a:pt x="472" y="682"/>
                      <a:pt x="485" y="686"/>
                      <a:pt x="498" y="686"/>
                    </a:cubicBezTo>
                    <a:cubicBezTo>
                      <a:pt x="507" y="686"/>
                      <a:pt x="516" y="684"/>
                      <a:pt x="525" y="681"/>
                    </a:cubicBezTo>
                    <a:cubicBezTo>
                      <a:pt x="613" y="645"/>
                      <a:pt x="537" y="531"/>
                      <a:pt x="477" y="438"/>
                    </a:cubicBezTo>
                    <a:cubicBezTo>
                      <a:pt x="453" y="388"/>
                      <a:pt x="420" y="340"/>
                      <a:pt x="377" y="285"/>
                    </a:cubicBezTo>
                    <a:cubicBezTo>
                      <a:pt x="310" y="197"/>
                      <a:pt x="220" y="90"/>
                      <a:pt x="134" y="18"/>
                    </a:cubicBezTo>
                    <a:cubicBezTo>
                      <a:pt x="120" y="7"/>
                      <a:pt x="104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3113397" y="1874347"/>
                <a:ext cx="21592" cy="2847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732" extrusionOk="0">
                    <a:moveTo>
                      <a:pt x="99" y="0"/>
                    </a:moveTo>
                    <a:cubicBezTo>
                      <a:pt x="79" y="0"/>
                      <a:pt x="59" y="10"/>
                      <a:pt x="47" y="30"/>
                    </a:cubicBezTo>
                    <a:cubicBezTo>
                      <a:pt x="0" y="112"/>
                      <a:pt x="331" y="731"/>
                      <a:pt x="449" y="731"/>
                    </a:cubicBezTo>
                    <a:cubicBezTo>
                      <a:pt x="451" y="731"/>
                      <a:pt x="453" y="731"/>
                      <a:pt x="455" y="731"/>
                    </a:cubicBezTo>
                    <a:cubicBezTo>
                      <a:pt x="555" y="712"/>
                      <a:pt x="490" y="588"/>
                      <a:pt x="440" y="478"/>
                    </a:cubicBezTo>
                    <a:cubicBezTo>
                      <a:pt x="376" y="330"/>
                      <a:pt x="252" y="137"/>
                      <a:pt x="145" y="21"/>
                    </a:cubicBezTo>
                    <a:cubicBezTo>
                      <a:pt x="132" y="7"/>
                      <a:pt x="116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3097252" y="1882750"/>
                <a:ext cx="17624" cy="29996"/>
              </a:xfrm>
              <a:custGeom>
                <a:avLst/>
                <a:gdLst/>
                <a:ahLst/>
                <a:cxnLst/>
                <a:rect l="l" t="t" r="r" b="b"/>
                <a:pathLst>
                  <a:path w="453" h="771" extrusionOk="0">
                    <a:moveTo>
                      <a:pt x="89" y="0"/>
                    </a:moveTo>
                    <a:cubicBezTo>
                      <a:pt x="70" y="0"/>
                      <a:pt x="52" y="9"/>
                      <a:pt x="38" y="26"/>
                    </a:cubicBezTo>
                    <a:cubicBezTo>
                      <a:pt x="0" y="83"/>
                      <a:pt x="112" y="365"/>
                      <a:pt x="134" y="424"/>
                    </a:cubicBezTo>
                    <a:cubicBezTo>
                      <a:pt x="179" y="531"/>
                      <a:pt x="238" y="658"/>
                      <a:pt x="307" y="746"/>
                    </a:cubicBezTo>
                    <a:cubicBezTo>
                      <a:pt x="323" y="766"/>
                      <a:pt x="345" y="770"/>
                      <a:pt x="359" y="770"/>
                    </a:cubicBezTo>
                    <a:cubicBezTo>
                      <a:pt x="367" y="770"/>
                      <a:pt x="372" y="768"/>
                      <a:pt x="367" y="767"/>
                    </a:cubicBezTo>
                    <a:cubicBezTo>
                      <a:pt x="453" y="750"/>
                      <a:pt x="415" y="631"/>
                      <a:pt x="377" y="515"/>
                    </a:cubicBezTo>
                    <a:cubicBezTo>
                      <a:pt x="331" y="362"/>
                      <a:pt x="234" y="155"/>
                      <a:pt x="138" y="26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2857869" y="1795525"/>
                <a:ext cx="31163" cy="15212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91" extrusionOk="0">
                    <a:moveTo>
                      <a:pt x="719" y="0"/>
                    </a:moveTo>
                    <a:cubicBezTo>
                      <a:pt x="669" y="0"/>
                      <a:pt x="600" y="24"/>
                      <a:pt x="538" y="43"/>
                    </a:cubicBezTo>
                    <a:cubicBezTo>
                      <a:pt x="431" y="74"/>
                      <a:pt x="0" y="224"/>
                      <a:pt x="19" y="336"/>
                    </a:cubicBezTo>
                    <a:cubicBezTo>
                      <a:pt x="28" y="376"/>
                      <a:pt x="56" y="390"/>
                      <a:pt x="96" y="390"/>
                    </a:cubicBezTo>
                    <a:cubicBezTo>
                      <a:pt x="144" y="390"/>
                      <a:pt x="210" y="369"/>
                      <a:pt x="276" y="348"/>
                    </a:cubicBezTo>
                    <a:cubicBezTo>
                      <a:pt x="369" y="315"/>
                      <a:pt x="801" y="146"/>
                      <a:pt x="789" y="50"/>
                    </a:cubicBezTo>
                    <a:cubicBezTo>
                      <a:pt x="783" y="13"/>
                      <a:pt x="756" y="0"/>
                      <a:pt x="7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2866934" y="1812332"/>
                <a:ext cx="30268" cy="17896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60" extrusionOk="0">
                    <a:moveTo>
                      <a:pt x="704" y="1"/>
                    </a:moveTo>
                    <a:cubicBezTo>
                      <a:pt x="653" y="1"/>
                      <a:pt x="577" y="38"/>
                      <a:pt x="513" y="64"/>
                    </a:cubicBezTo>
                    <a:cubicBezTo>
                      <a:pt x="413" y="107"/>
                      <a:pt x="1" y="305"/>
                      <a:pt x="32" y="412"/>
                    </a:cubicBezTo>
                    <a:cubicBezTo>
                      <a:pt x="41" y="447"/>
                      <a:pt x="65" y="460"/>
                      <a:pt x="97" y="460"/>
                    </a:cubicBezTo>
                    <a:cubicBezTo>
                      <a:pt x="148" y="460"/>
                      <a:pt x="220" y="425"/>
                      <a:pt x="284" y="395"/>
                    </a:cubicBezTo>
                    <a:cubicBezTo>
                      <a:pt x="334" y="374"/>
                      <a:pt x="386" y="347"/>
                      <a:pt x="446" y="312"/>
                    </a:cubicBezTo>
                    <a:cubicBezTo>
                      <a:pt x="510" y="274"/>
                      <a:pt x="777" y="114"/>
                      <a:pt x="760" y="43"/>
                    </a:cubicBezTo>
                    <a:cubicBezTo>
                      <a:pt x="753" y="12"/>
                      <a:pt x="732" y="1"/>
                      <a:pt x="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878061" y="1828050"/>
                <a:ext cx="29218" cy="20736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33" extrusionOk="0">
                    <a:moveTo>
                      <a:pt x="674" y="0"/>
                    </a:moveTo>
                    <a:cubicBezTo>
                      <a:pt x="626" y="0"/>
                      <a:pt x="554" y="45"/>
                      <a:pt x="484" y="86"/>
                    </a:cubicBezTo>
                    <a:cubicBezTo>
                      <a:pt x="389" y="139"/>
                      <a:pt x="0" y="384"/>
                      <a:pt x="43" y="489"/>
                    </a:cubicBezTo>
                    <a:cubicBezTo>
                      <a:pt x="54" y="516"/>
                      <a:pt x="77" y="532"/>
                      <a:pt x="102" y="532"/>
                    </a:cubicBezTo>
                    <a:cubicBezTo>
                      <a:pt x="110" y="532"/>
                      <a:pt x="119" y="531"/>
                      <a:pt x="127" y="527"/>
                    </a:cubicBezTo>
                    <a:cubicBezTo>
                      <a:pt x="234" y="484"/>
                      <a:pt x="351" y="408"/>
                      <a:pt x="441" y="341"/>
                    </a:cubicBezTo>
                    <a:cubicBezTo>
                      <a:pt x="496" y="303"/>
                      <a:pt x="751" y="110"/>
                      <a:pt x="725" y="39"/>
                    </a:cubicBezTo>
                    <a:cubicBezTo>
                      <a:pt x="716" y="11"/>
                      <a:pt x="698" y="0"/>
                      <a:pt x="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2892339" y="1842562"/>
                <a:ext cx="31630" cy="23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594" extrusionOk="0">
                    <a:moveTo>
                      <a:pt x="613" y="0"/>
                    </a:moveTo>
                    <a:cubicBezTo>
                      <a:pt x="520" y="0"/>
                      <a:pt x="160" y="295"/>
                      <a:pt x="31" y="490"/>
                    </a:cubicBezTo>
                    <a:cubicBezTo>
                      <a:pt x="1" y="534"/>
                      <a:pt x="38" y="594"/>
                      <a:pt x="89" y="594"/>
                    </a:cubicBezTo>
                    <a:cubicBezTo>
                      <a:pt x="94" y="594"/>
                      <a:pt x="98" y="593"/>
                      <a:pt x="103" y="592"/>
                    </a:cubicBezTo>
                    <a:cubicBezTo>
                      <a:pt x="198" y="573"/>
                      <a:pt x="813" y="59"/>
                      <a:pt x="622" y="2"/>
                    </a:cubicBezTo>
                    <a:cubicBezTo>
                      <a:pt x="619" y="1"/>
                      <a:pt x="616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906228" y="1855478"/>
                <a:ext cx="25444" cy="25249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49" extrusionOk="0">
                    <a:moveTo>
                      <a:pt x="589" y="1"/>
                    </a:moveTo>
                    <a:cubicBezTo>
                      <a:pt x="577" y="1"/>
                      <a:pt x="566" y="4"/>
                      <a:pt x="556" y="13"/>
                    </a:cubicBezTo>
                    <a:cubicBezTo>
                      <a:pt x="429" y="101"/>
                      <a:pt x="1" y="515"/>
                      <a:pt x="79" y="620"/>
                    </a:cubicBezTo>
                    <a:cubicBezTo>
                      <a:pt x="91" y="638"/>
                      <a:pt x="112" y="648"/>
                      <a:pt x="133" y="648"/>
                    </a:cubicBezTo>
                    <a:cubicBezTo>
                      <a:pt x="145" y="648"/>
                      <a:pt x="158" y="645"/>
                      <a:pt x="167" y="637"/>
                    </a:cubicBezTo>
                    <a:cubicBezTo>
                      <a:pt x="260" y="575"/>
                      <a:pt x="358" y="475"/>
                      <a:pt x="432" y="387"/>
                    </a:cubicBezTo>
                    <a:cubicBezTo>
                      <a:pt x="475" y="337"/>
                      <a:pt x="591" y="189"/>
                      <a:pt x="641" y="86"/>
                    </a:cubicBezTo>
                    <a:cubicBezTo>
                      <a:pt x="644" y="70"/>
                      <a:pt x="653" y="53"/>
                      <a:pt x="639" y="27"/>
                    </a:cubicBezTo>
                    <a:cubicBezTo>
                      <a:pt x="627" y="11"/>
                      <a:pt x="608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2925331" y="1867072"/>
                <a:ext cx="21164" cy="2711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697" extrusionOk="0">
                    <a:moveTo>
                      <a:pt x="475" y="0"/>
                    </a:moveTo>
                    <a:cubicBezTo>
                      <a:pt x="386" y="0"/>
                      <a:pt x="88" y="417"/>
                      <a:pt x="17" y="608"/>
                    </a:cubicBezTo>
                    <a:cubicBezTo>
                      <a:pt x="0" y="646"/>
                      <a:pt x="29" y="691"/>
                      <a:pt x="72" y="696"/>
                    </a:cubicBezTo>
                    <a:cubicBezTo>
                      <a:pt x="73" y="696"/>
                      <a:pt x="74" y="696"/>
                      <a:pt x="76" y="696"/>
                    </a:cubicBezTo>
                    <a:cubicBezTo>
                      <a:pt x="171" y="696"/>
                      <a:pt x="389" y="359"/>
                      <a:pt x="448" y="248"/>
                    </a:cubicBezTo>
                    <a:cubicBezTo>
                      <a:pt x="498" y="155"/>
                      <a:pt x="512" y="112"/>
                      <a:pt x="524" y="84"/>
                    </a:cubicBezTo>
                    <a:cubicBezTo>
                      <a:pt x="543" y="41"/>
                      <a:pt x="517" y="3"/>
                      <a:pt x="477" y="0"/>
                    </a:cubicBezTo>
                    <a:cubicBezTo>
                      <a:pt x="476" y="0"/>
                      <a:pt x="475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2941904" y="1876681"/>
                <a:ext cx="20153" cy="28712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8" extrusionOk="0">
                    <a:moveTo>
                      <a:pt x="459" y="1"/>
                    </a:moveTo>
                    <a:cubicBezTo>
                      <a:pt x="405" y="1"/>
                      <a:pt x="349" y="95"/>
                      <a:pt x="301" y="168"/>
                    </a:cubicBezTo>
                    <a:cubicBezTo>
                      <a:pt x="239" y="256"/>
                      <a:pt x="1" y="649"/>
                      <a:pt x="84" y="721"/>
                    </a:cubicBezTo>
                    <a:cubicBezTo>
                      <a:pt x="97" y="732"/>
                      <a:pt x="113" y="737"/>
                      <a:pt x="129" y="737"/>
                    </a:cubicBezTo>
                    <a:cubicBezTo>
                      <a:pt x="147" y="737"/>
                      <a:pt x="164" y="731"/>
                      <a:pt x="177" y="718"/>
                    </a:cubicBezTo>
                    <a:cubicBezTo>
                      <a:pt x="287" y="599"/>
                      <a:pt x="394" y="397"/>
                      <a:pt x="453" y="251"/>
                    </a:cubicBezTo>
                    <a:cubicBezTo>
                      <a:pt x="480" y="185"/>
                      <a:pt x="501" y="127"/>
                      <a:pt x="513" y="77"/>
                    </a:cubicBezTo>
                    <a:cubicBezTo>
                      <a:pt x="518" y="54"/>
                      <a:pt x="513" y="32"/>
                      <a:pt x="496" y="18"/>
                    </a:cubicBezTo>
                    <a:cubicBezTo>
                      <a:pt x="484" y="6"/>
                      <a:pt x="472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2959684" y="1884501"/>
                <a:ext cx="19297" cy="3003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772" extrusionOk="0">
                    <a:moveTo>
                      <a:pt x="430" y="0"/>
                    </a:moveTo>
                    <a:cubicBezTo>
                      <a:pt x="415" y="0"/>
                      <a:pt x="400" y="8"/>
                      <a:pt x="387" y="27"/>
                    </a:cubicBezTo>
                    <a:cubicBezTo>
                      <a:pt x="265" y="199"/>
                      <a:pt x="1" y="772"/>
                      <a:pt x="174" y="772"/>
                    </a:cubicBezTo>
                    <a:cubicBezTo>
                      <a:pt x="180" y="772"/>
                      <a:pt x="187" y="771"/>
                      <a:pt x="194" y="770"/>
                    </a:cubicBezTo>
                    <a:cubicBezTo>
                      <a:pt x="280" y="753"/>
                      <a:pt x="456" y="320"/>
                      <a:pt x="494" y="67"/>
                    </a:cubicBezTo>
                    <a:cubicBezTo>
                      <a:pt x="496" y="36"/>
                      <a:pt x="464" y="0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2984466" y="1890415"/>
                <a:ext cx="12022" cy="3108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99" extrusionOk="0">
                    <a:moveTo>
                      <a:pt x="251" y="0"/>
                    </a:moveTo>
                    <a:cubicBezTo>
                      <a:pt x="231" y="0"/>
                      <a:pt x="209" y="11"/>
                      <a:pt x="195" y="34"/>
                    </a:cubicBezTo>
                    <a:cubicBezTo>
                      <a:pt x="143" y="137"/>
                      <a:pt x="95" y="263"/>
                      <a:pt x="62" y="375"/>
                    </a:cubicBezTo>
                    <a:cubicBezTo>
                      <a:pt x="29" y="484"/>
                      <a:pt x="0" y="620"/>
                      <a:pt x="0" y="734"/>
                    </a:cubicBezTo>
                    <a:cubicBezTo>
                      <a:pt x="0" y="770"/>
                      <a:pt x="29" y="798"/>
                      <a:pt x="65" y="798"/>
                    </a:cubicBezTo>
                    <a:cubicBezTo>
                      <a:pt x="71" y="798"/>
                      <a:pt x="76" y="798"/>
                      <a:pt x="81" y="796"/>
                    </a:cubicBezTo>
                    <a:cubicBezTo>
                      <a:pt x="195" y="775"/>
                      <a:pt x="303" y="232"/>
                      <a:pt x="307" y="60"/>
                    </a:cubicBezTo>
                    <a:cubicBezTo>
                      <a:pt x="309" y="22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3005008" y="1894227"/>
                <a:ext cx="11633" cy="3151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810" extrusionOk="0">
                    <a:moveTo>
                      <a:pt x="200" y="1"/>
                    </a:moveTo>
                    <a:cubicBezTo>
                      <a:pt x="179" y="1"/>
                      <a:pt x="146" y="11"/>
                      <a:pt x="137" y="34"/>
                    </a:cubicBezTo>
                    <a:cubicBezTo>
                      <a:pt x="65" y="212"/>
                      <a:pt x="1" y="546"/>
                      <a:pt x="22" y="751"/>
                    </a:cubicBezTo>
                    <a:cubicBezTo>
                      <a:pt x="27" y="787"/>
                      <a:pt x="57" y="809"/>
                      <a:pt x="90" y="809"/>
                    </a:cubicBezTo>
                    <a:cubicBezTo>
                      <a:pt x="94" y="809"/>
                      <a:pt x="99" y="809"/>
                      <a:pt x="103" y="808"/>
                    </a:cubicBezTo>
                    <a:cubicBezTo>
                      <a:pt x="122" y="803"/>
                      <a:pt x="141" y="791"/>
                      <a:pt x="151" y="770"/>
                    </a:cubicBezTo>
                    <a:cubicBezTo>
                      <a:pt x="170" y="720"/>
                      <a:pt x="189" y="663"/>
                      <a:pt x="203" y="594"/>
                    </a:cubicBezTo>
                    <a:cubicBezTo>
                      <a:pt x="225" y="503"/>
                      <a:pt x="299" y="41"/>
                      <a:pt x="213" y="3"/>
                    </a:cubicBezTo>
                    <a:cubicBezTo>
                      <a:pt x="210" y="1"/>
                      <a:pt x="205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3026250" y="1895784"/>
                <a:ext cx="8287" cy="3198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822" extrusionOk="0">
                    <a:moveTo>
                      <a:pt x="118" y="0"/>
                    </a:moveTo>
                    <a:cubicBezTo>
                      <a:pt x="110" y="0"/>
                      <a:pt x="101" y="2"/>
                      <a:pt x="93" y="6"/>
                    </a:cubicBezTo>
                    <a:cubicBezTo>
                      <a:pt x="55" y="27"/>
                      <a:pt x="46" y="101"/>
                      <a:pt x="31" y="225"/>
                    </a:cubicBezTo>
                    <a:cubicBezTo>
                      <a:pt x="8" y="382"/>
                      <a:pt x="0" y="611"/>
                      <a:pt x="36" y="768"/>
                    </a:cubicBezTo>
                    <a:cubicBezTo>
                      <a:pt x="45" y="800"/>
                      <a:pt x="75" y="821"/>
                      <a:pt x="105" y="821"/>
                    </a:cubicBezTo>
                    <a:cubicBezTo>
                      <a:pt x="109" y="821"/>
                      <a:pt x="112" y="821"/>
                      <a:pt x="115" y="820"/>
                    </a:cubicBezTo>
                    <a:cubicBezTo>
                      <a:pt x="141" y="813"/>
                      <a:pt x="158" y="797"/>
                      <a:pt x="165" y="775"/>
                    </a:cubicBezTo>
                    <a:cubicBezTo>
                      <a:pt x="196" y="666"/>
                      <a:pt x="205" y="527"/>
                      <a:pt x="210" y="411"/>
                    </a:cubicBezTo>
                    <a:cubicBezTo>
                      <a:pt x="212" y="299"/>
                      <a:pt x="203" y="158"/>
                      <a:pt x="179" y="49"/>
                    </a:cubicBezTo>
                    <a:cubicBezTo>
                      <a:pt x="172" y="21"/>
                      <a:pt x="146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2905217" y="1725730"/>
                <a:ext cx="91971" cy="2202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66" extrusionOk="0">
                    <a:moveTo>
                      <a:pt x="2285" y="1"/>
                    </a:moveTo>
                    <a:cubicBezTo>
                      <a:pt x="1685" y="3"/>
                      <a:pt x="655" y="196"/>
                      <a:pt x="81" y="418"/>
                    </a:cubicBezTo>
                    <a:cubicBezTo>
                      <a:pt x="0" y="446"/>
                      <a:pt x="24" y="563"/>
                      <a:pt x="108" y="565"/>
                    </a:cubicBezTo>
                    <a:cubicBezTo>
                      <a:pt x="589" y="563"/>
                      <a:pt x="1308" y="441"/>
                      <a:pt x="1773" y="322"/>
                    </a:cubicBezTo>
                    <a:cubicBezTo>
                      <a:pt x="2321" y="184"/>
                      <a:pt x="2363" y="148"/>
                      <a:pt x="2363" y="79"/>
                    </a:cubicBezTo>
                    <a:cubicBezTo>
                      <a:pt x="2363" y="36"/>
                      <a:pt x="2328" y="1"/>
                      <a:pt x="2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2914671" y="1555482"/>
                <a:ext cx="344776" cy="383798"/>
              </a:xfrm>
              <a:custGeom>
                <a:avLst/>
                <a:gdLst/>
                <a:ahLst/>
                <a:cxnLst/>
                <a:rect l="l" t="t" r="r" b="b"/>
                <a:pathLst>
                  <a:path w="8862" h="9865" extrusionOk="0">
                    <a:moveTo>
                      <a:pt x="5667" y="1"/>
                    </a:moveTo>
                    <a:cubicBezTo>
                      <a:pt x="6251" y="1094"/>
                      <a:pt x="6832" y="2202"/>
                      <a:pt x="7087" y="3407"/>
                    </a:cubicBezTo>
                    <a:lnTo>
                      <a:pt x="7859" y="3676"/>
                    </a:lnTo>
                    <a:cubicBezTo>
                      <a:pt x="7921" y="3698"/>
                      <a:pt x="7935" y="3781"/>
                      <a:pt x="7885" y="3824"/>
                    </a:cubicBezTo>
                    <a:lnTo>
                      <a:pt x="7209" y="4403"/>
                    </a:lnTo>
                    <a:cubicBezTo>
                      <a:pt x="7225" y="5472"/>
                      <a:pt x="6828" y="6528"/>
                      <a:pt x="6082" y="7319"/>
                    </a:cubicBezTo>
                    <a:cubicBezTo>
                      <a:pt x="5610" y="7812"/>
                      <a:pt x="5048" y="8167"/>
                      <a:pt x="4429" y="8417"/>
                    </a:cubicBezTo>
                    <a:lnTo>
                      <a:pt x="4095" y="9367"/>
                    </a:lnTo>
                    <a:cubicBezTo>
                      <a:pt x="4083" y="9404"/>
                      <a:pt x="4048" y="9424"/>
                      <a:pt x="4013" y="9424"/>
                    </a:cubicBezTo>
                    <a:cubicBezTo>
                      <a:pt x="3989" y="9424"/>
                      <a:pt x="3964" y="9414"/>
                      <a:pt x="3945" y="9394"/>
                    </a:cubicBezTo>
                    <a:lnTo>
                      <a:pt x="3381" y="8734"/>
                    </a:lnTo>
                    <a:cubicBezTo>
                      <a:pt x="2734" y="8873"/>
                      <a:pt x="2055" y="8928"/>
                      <a:pt x="1376" y="8928"/>
                    </a:cubicBezTo>
                    <a:cubicBezTo>
                      <a:pt x="914" y="8928"/>
                      <a:pt x="452" y="8902"/>
                      <a:pt x="0" y="8860"/>
                    </a:cubicBezTo>
                    <a:lnTo>
                      <a:pt x="0" y="8860"/>
                    </a:lnTo>
                    <a:cubicBezTo>
                      <a:pt x="886" y="9499"/>
                      <a:pt x="1967" y="9864"/>
                      <a:pt x="3105" y="9864"/>
                    </a:cubicBezTo>
                    <a:cubicBezTo>
                      <a:pt x="3431" y="9864"/>
                      <a:pt x="3761" y="9834"/>
                      <a:pt x="4093" y="9772"/>
                    </a:cubicBezTo>
                    <a:cubicBezTo>
                      <a:pt x="6968" y="9236"/>
                      <a:pt x="8862" y="6487"/>
                      <a:pt x="8331" y="3638"/>
                    </a:cubicBezTo>
                    <a:cubicBezTo>
                      <a:pt x="8028" y="2030"/>
                      <a:pt x="7016" y="730"/>
                      <a:pt x="566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3046247" y="1883178"/>
                <a:ext cx="40850" cy="39216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008" extrusionOk="0">
                    <a:moveTo>
                      <a:pt x="1049" y="1"/>
                    </a:moveTo>
                    <a:lnTo>
                      <a:pt x="1049" y="1"/>
                    </a:lnTo>
                    <a:cubicBezTo>
                      <a:pt x="713" y="134"/>
                      <a:pt x="363" y="239"/>
                      <a:pt x="1" y="315"/>
                    </a:cubicBezTo>
                    <a:lnTo>
                      <a:pt x="568" y="978"/>
                    </a:lnTo>
                    <a:cubicBezTo>
                      <a:pt x="586" y="998"/>
                      <a:pt x="611" y="1008"/>
                      <a:pt x="635" y="1008"/>
                    </a:cubicBezTo>
                    <a:cubicBezTo>
                      <a:pt x="670" y="1008"/>
                      <a:pt x="704" y="987"/>
                      <a:pt x="716" y="949"/>
                    </a:cubicBezTo>
                    <a:lnTo>
                      <a:pt x="1049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3190663" y="1688187"/>
                <a:ext cx="33030" cy="38905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00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" y="180"/>
                      <a:pt x="69" y="361"/>
                      <a:pt x="93" y="546"/>
                    </a:cubicBezTo>
                    <a:cubicBezTo>
                      <a:pt x="110" y="697"/>
                      <a:pt x="122" y="847"/>
                      <a:pt x="122" y="999"/>
                    </a:cubicBezTo>
                    <a:lnTo>
                      <a:pt x="798" y="420"/>
                    </a:lnTo>
                    <a:cubicBezTo>
                      <a:pt x="848" y="373"/>
                      <a:pt x="832" y="289"/>
                      <a:pt x="772" y="26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2808810" y="1526342"/>
                <a:ext cx="444801" cy="420485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10808" extrusionOk="0">
                    <a:moveTo>
                      <a:pt x="5854" y="207"/>
                    </a:moveTo>
                    <a:cubicBezTo>
                      <a:pt x="6287" y="207"/>
                      <a:pt x="6721" y="259"/>
                      <a:pt x="7140" y="366"/>
                    </a:cubicBezTo>
                    <a:cubicBezTo>
                      <a:pt x="7559" y="473"/>
                      <a:pt x="7964" y="633"/>
                      <a:pt x="8350" y="843"/>
                    </a:cubicBezTo>
                    <a:cubicBezTo>
                      <a:pt x="9722" y="1593"/>
                      <a:pt x="10675" y="2908"/>
                      <a:pt x="10961" y="4444"/>
                    </a:cubicBezTo>
                    <a:cubicBezTo>
                      <a:pt x="11218" y="5805"/>
                      <a:pt x="10928" y="7186"/>
                      <a:pt x="10142" y="8332"/>
                    </a:cubicBezTo>
                    <a:cubicBezTo>
                      <a:pt x="9358" y="9478"/>
                      <a:pt x="8176" y="10247"/>
                      <a:pt x="6814" y="10502"/>
                    </a:cubicBezTo>
                    <a:cubicBezTo>
                      <a:pt x="6487" y="10564"/>
                      <a:pt x="6159" y="10595"/>
                      <a:pt x="5834" y="10595"/>
                    </a:cubicBezTo>
                    <a:cubicBezTo>
                      <a:pt x="4750" y="10595"/>
                      <a:pt x="3697" y="10253"/>
                      <a:pt x="2795" y="9597"/>
                    </a:cubicBezTo>
                    <a:cubicBezTo>
                      <a:pt x="1721" y="8816"/>
                      <a:pt x="994" y="7663"/>
                      <a:pt x="751" y="6357"/>
                    </a:cubicBezTo>
                    <a:cubicBezTo>
                      <a:pt x="225" y="3544"/>
                      <a:pt x="2081" y="826"/>
                      <a:pt x="4899" y="295"/>
                    </a:cubicBezTo>
                    <a:cubicBezTo>
                      <a:pt x="5215" y="235"/>
                      <a:pt x="5532" y="207"/>
                      <a:pt x="5854" y="207"/>
                    </a:cubicBezTo>
                    <a:close/>
                    <a:moveTo>
                      <a:pt x="5858" y="0"/>
                    </a:moveTo>
                    <a:cubicBezTo>
                      <a:pt x="5526" y="0"/>
                      <a:pt x="5193" y="31"/>
                      <a:pt x="4863" y="92"/>
                    </a:cubicBezTo>
                    <a:cubicBezTo>
                      <a:pt x="1935" y="640"/>
                      <a:pt x="1" y="3470"/>
                      <a:pt x="551" y="6398"/>
                    </a:cubicBezTo>
                    <a:cubicBezTo>
                      <a:pt x="804" y="7758"/>
                      <a:pt x="1561" y="8951"/>
                      <a:pt x="2676" y="9769"/>
                    </a:cubicBezTo>
                    <a:cubicBezTo>
                      <a:pt x="3615" y="10452"/>
                      <a:pt x="4710" y="10807"/>
                      <a:pt x="5842" y="10807"/>
                    </a:cubicBezTo>
                    <a:cubicBezTo>
                      <a:pt x="6175" y="10807"/>
                      <a:pt x="6516" y="10774"/>
                      <a:pt x="6854" y="10712"/>
                    </a:cubicBezTo>
                    <a:cubicBezTo>
                      <a:pt x="8272" y="10447"/>
                      <a:pt x="9503" y="9642"/>
                      <a:pt x="10318" y="8454"/>
                    </a:cubicBezTo>
                    <a:cubicBezTo>
                      <a:pt x="11130" y="7258"/>
                      <a:pt x="11433" y="5821"/>
                      <a:pt x="11166" y="4404"/>
                    </a:cubicBezTo>
                    <a:cubicBezTo>
                      <a:pt x="11018" y="3606"/>
                      <a:pt x="10697" y="2865"/>
                      <a:pt x="10232" y="2229"/>
                    </a:cubicBezTo>
                    <a:cubicBezTo>
                      <a:pt x="9768" y="1591"/>
                      <a:pt x="9163" y="1052"/>
                      <a:pt x="8450" y="662"/>
                    </a:cubicBezTo>
                    <a:cubicBezTo>
                      <a:pt x="7655" y="225"/>
                      <a:pt x="6760" y="0"/>
                      <a:pt x="5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2899264" y="1598433"/>
                <a:ext cx="261792" cy="130293"/>
              </a:xfrm>
              <a:custGeom>
                <a:avLst/>
                <a:gdLst/>
                <a:ahLst/>
                <a:cxnLst/>
                <a:rect l="l" t="t" r="r" b="b"/>
                <a:pathLst>
                  <a:path w="6729" h="3349" extrusionOk="0">
                    <a:moveTo>
                      <a:pt x="3529" y="212"/>
                    </a:moveTo>
                    <a:cubicBezTo>
                      <a:pt x="4739" y="212"/>
                      <a:pt x="5875" y="872"/>
                      <a:pt x="6464" y="1953"/>
                    </a:cubicBezTo>
                    <a:lnTo>
                      <a:pt x="225" y="3120"/>
                    </a:lnTo>
                    <a:cubicBezTo>
                      <a:pt x="406" y="1698"/>
                      <a:pt x="1499" y="536"/>
                      <a:pt x="2919" y="269"/>
                    </a:cubicBezTo>
                    <a:cubicBezTo>
                      <a:pt x="3124" y="228"/>
                      <a:pt x="3326" y="212"/>
                      <a:pt x="3529" y="212"/>
                    </a:cubicBezTo>
                    <a:close/>
                    <a:moveTo>
                      <a:pt x="3530" y="1"/>
                    </a:moveTo>
                    <a:cubicBezTo>
                      <a:pt x="3315" y="1"/>
                      <a:pt x="3098" y="21"/>
                      <a:pt x="2881" y="62"/>
                    </a:cubicBezTo>
                    <a:cubicBezTo>
                      <a:pt x="1323" y="355"/>
                      <a:pt x="141" y="1658"/>
                      <a:pt x="3" y="3239"/>
                    </a:cubicBezTo>
                    <a:cubicBezTo>
                      <a:pt x="1" y="3273"/>
                      <a:pt x="13" y="3301"/>
                      <a:pt x="39" y="3323"/>
                    </a:cubicBezTo>
                    <a:cubicBezTo>
                      <a:pt x="58" y="3342"/>
                      <a:pt x="84" y="3349"/>
                      <a:pt x="108" y="3349"/>
                    </a:cubicBezTo>
                    <a:cubicBezTo>
                      <a:pt x="115" y="3349"/>
                      <a:pt x="120" y="3347"/>
                      <a:pt x="127" y="3347"/>
                    </a:cubicBezTo>
                    <a:lnTo>
                      <a:pt x="6638" y="2127"/>
                    </a:lnTo>
                    <a:cubicBezTo>
                      <a:pt x="6671" y="2122"/>
                      <a:pt x="6697" y="2103"/>
                      <a:pt x="6714" y="2072"/>
                    </a:cubicBezTo>
                    <a:cubicBezTo>
                      <a:pt x="6728" y="2044"/>
                      <a:pt x="6728" y="2010"/>
                      <a:pt x="6714" y="1979"/>
                    </a:cubicBezTo>
                    <a:cubicBezTo>
                      <a:pt x="6113" y="757"/>
                      <a:pt x="4861" y="1"/>
                      <a:pt x="3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2912609" y="1743937"/>
                <a:ext cx="261792" cy="130215"/>
              </a:xfrm>
              <a:custGeom>
                <a:avLst/>
                <a:gdLst/>
                <a:ahLst/>
                <a:cxnLst/>
                <a:rect l="l" t="t" r="r" b="b"/>
                <a:pathLst>
                  <a:path w="6729" h="3347" extrusionOk="0">
                    <a:moveTo>
                      <a:pt x="6504" y="233"/>
                    </a:moveTo>
                    <a:cubicBezTo>
                      <a:pt x="6316" y="1655"/>
                      <a:pt x="5227" y="2820"/>
                      <a:pt x="3805" y="3084"/>
                    </a:cubicBezTo>
                    <a:cubicBezTo>
                      <a:pt x="3600" y="3123"/>
                      <a:pt x="3395" y="3142"/>
                      <a:pt x="3191" y="3142"/>
                    </a:cubicBezTo>
                    <a:cubicBezTo>
                      <a:pt x="1986" y="3142"/>
                      <a:pt x="848" y="2481"/>
                      <a:pt x="263" y="1403"/>
                    </a:cubicBezTo>
                    <a:lnTo>
                      <a:pt x="6504" y="233"/>
                    </a:lnTo>
                    <a:close/>
                    <a:moveTo>
                      <a:pt x="6619" y="0"/>
                    </a:moveTo>
                    <a:cubicBezTo>
                      <a:pt x="6613" y="0"/>
                      <a:pt x="6606" y="1"/>
                      <a:pt x="6599" y="2"/>
                    </a:cubicBezTo>
                    <a:lnTo>
                      <a:pt x="87" y="1224"/>
                    </a:lnTo>
                    <a:cubicBezTo>
                      <a:pt x="53" y="1229"/>
                      <a:pt x="27" y="1250"/>
                      <a:pt x="15" y="1276"/>
                    </a:cubicBezTo>
                    <a:cubicBezTo>
                      <a:pt x="1" y="1307"/>
                      <a:pt x="1" y="1341"/>
                      <a:pt x="15" y="1369"/>
                    </a:cubicBezTo>
                    <a:cubicBezTo>
                      <a:pt x="618" y="2591"/>
                      <a:pt x="1869" y="3347"/>
                      <a:pt x="3198" y="3347"/>
                    </a:cubicBezTo>
                    <a:cubicBezTo>
                      <a:pt x="3412" y="3347"/>
                      <a:pt x="3631" y="3325"/>
                      <a:pt x="3848" y="3287"/>
                    </a:cubicBezTo>
                    <a:cubicBezTo>
                      <a:pt x="5406" y="2992"/>
                      <a:pt x="6588" y="1689"/>
                      <a:pt x="6723" y="109"/>
                    </a:cubicBezTo>
                    <a:cubicBezTo>
                      <a:pt x="6728" y="78"/>
                      <a:pt x="6716" y="47"/>
                      <a:pt x="6692" y="26"/>
                    </a:cubicBezTo>
                    <a:cubicBezTo>
                      <a:pt x="6668" y="7"/>
                      <a:pt x="6643" y="0"/>
                      <a:pt x="6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3004930" y="1707055"/>
                <a:ext cx="6361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06" extrusionOk="0">
                    <a:moveTo>
                      <a:pt x="818" y="191"/>
                    </a:moveTo>
                    <a:cubicBezTo>
                      <a:pt x="1086" y="191"/>
                      <a:pt x="1324" y="377"/>
                      <a:pt x="1370" y="650"/>
                    </a:cubicBezTo>
                    <a:cubicBezTo>
                      <a:pt x="1427" y="955"/>
                      <a:pt x="1227" y="1248"/>
                      <a:pt x="920" y="1305"/>
                    </a:cubicBezTo>
                    <a:cubicBezTo>
                      <a:pt x="885" y="1311"/>
                      <a:pt x="851" y="1315"/>
                      <a:pt x="817" y="1315"/>
                    </a:cubicBezTo>
                    <a:cubicBezTo>
                      <a:pt x="551" y="1315"/>
                      <a:pt x="316" y="1125"/>
                      <a:pt x="265" y="855"/>
                    </a:cubicBezTo>
                    <a:cubicBezTo>
                      <a:pt x="210" y="550"/>
                      <a:pt x="408" y="254"/>
                      <a:pt x="715" y="200"/>
                    </a:cubicBezTo>
                    <a:cubicBezTo>
                      <a:pt x="750" y="193"/>
                      <a:pt x="784" y="191"/>
                      <a:pt x="818" y="191"/>
                    </a:cubicBezTo>
                    <a:close/>
                    <a:moveTo>
                      <a:pt x="818" y="1"/>
                    </a:moveTo>
                    <a:cubicBezTo>
                      <a:pt x="772" y="1"/>
                      <a:pt x="726" y="5"/>
                      <a:pt x="679" y="14"/>
                    </a:cubicBezTo>
                    <a:cubicBezTo>
                      <a:pt x="272" y="90"/>
                      <a:pt x="1" y="483"/>
                      <a:pt x="79" y="890"/>
                    </a:cubicBezTo>
                    <a:cubicBezTo>
                      <a:pt x="146" y="1253"/>
                      <a:pt x="463" y="1505"/>
                      <a:pt x="818" y="1505"/>
                    </a:cubicBezTo>
                    <a:cubicBezTo>
                      <a:pt x="861" y="1505"/>
                      <a:pt x="908" y="1498"/>
                      <a:pt x="956" y="1491"/>
                    </a:cubicBezTo>
                    <a:cubicBezTo>
                      <a:pt x="1366" y="1412"/>
                      <a:pt x="1635" y="1019"/>
                      <a:pt x="1558" y="612"/>
                    </a:cubicBezTo>
                    <a:cubicBezTo>
                      <a:pt x="1489" y="253"/>
                      <a:pt x="1173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019753" y="1719544"/>
                <a:ext cx="34159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63" extrusionOk="0">
                    <a:moveTo>
                      <a:pt x="375" y="1"/>
                    </a:moveTo>
                    <a:cubicBezTo>
                      <a:pt x="370" y="1"/>
                      <a:pt x="364" y="1"/>
                      <a:pt x="358" y="2"/>
                    </a:cubicBezTo>
                    <a:cubicBezTo>
                      <a:pt x="308" y="10"/>
                      <a:pt x="275" y="62"/>
                      <a:pt x="284" y="112"/>
                    </a:cubicBezTo>
                    <a:lnTo>
                      <a:pt x="329" y="355"/>
                    </a:lnTo>
                    <a:lnTo>
                      <a:pt x="84" y="400"/>
                    </a:lnTo>
                    <a:cubicBezTo>
                      <a:pt x="34" y="410"/>
                      <a:pt x="1" y="460"/>
                      <a:pt x="10" y="510"/>
                    </a:cubicBezTo>
                    <a:cubicBezTo>
                      <a:pt x="20" y="555"/>
                      <a:pt x="58" y="588"/>
                      <a:pt x="103" y="588"/>
                    </a:cubicBezTo>
                    <a:cubicBezTo>
                      <a:pt x="108" y="588"/>
                      <a:pt x="115" y="588"/>
                      <a:pt x="120" y="584"/>
                    </a:cubicBezTo>
                    <a:lnTo>
                      <a:pt x="365" y="541"/>
                    </a:lnTo>
                    <a:lnTo>
                      <a:pt x="408" y="784"/>
                    </a:lnTo>
                    <a:cubicBezTo>
                      <a:pt x="418" y="829"/>
                      <a:pt x="456" y="862"/>
                      <a:pt x="501" y="862"/>
                    </a:cubicBezTo>
                    <a:cubicBezTo>
                      <a:pt x="508" y="862"/>
                      <a:pt x="513" y="862"/>
                      <a:pt x="520" y="858"/>
                    </a:cubicBezTo>
                    <a:cubicBezTo>
                      <a:pt x="570" y="851"/>
                      <a:pt x="603" y="798"/>
                      <a:pt x="594" y="748"/>
                    </a:cubicBezTo>
                    <a:lnTo>
                      <a:pt x="549" y="505"/>
                    </a:lnTo>
                    <a:lnTo>
                      <a:pt x="794" y="460"/>
                    </a:lnTo>
                    <a:cubicBezTo>
                      <a:pt x="844" y="450"/>
                      <a:pt x="877" y="400"/>
                      <a:pt x="868" y="350"/>
                    </a:cubicBezTo>
                    <a:cubicBezTo>
                      <a:pt x="859" y="306"/>
                      <a:pt x="819" y="275"/>
                      <a:pt x="775" y="275"/>
                    </a:cubicBezTo>
                    <a:cubicBezTo>
                      <a:pt x="770" y="275"/>
                      <a:pt x="764" y="275"/>
                      <a:pt x="758" y="276"/>
                    </a:cubicBezTo>
                    <a:lnTo>
                      <a:pt x="513" y="319"/>
                    </a:lnTo>
                    <a:lnTo>
                      <a:pt x="468" y="76"/>
                    </a:lnTo>
                    <a:cubicBezTo>
                      <a:pt x="461" y="32"/>
                      <a:pt x="420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2980848" y="1546261"/>
                <a:ext cx="56762" cy="54389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398" extrusionOk="0">
                    <a:moveTo>
                      <a:pt x="558" y="197"/>
                    </a:moveTo>
                    <a:lnTo>
                      <a:pt x="1253" y="1010"/>
                    </a:lnTo>
                    <a:lnTo>
                      <a:pt x="203" y="1207"/>
                    </a:lnTo>
                    <a:lnTo>
                      <a:pt x="558" y="197"/>
                    </a:lnTo>
                    <a:close/>
                    <a:moveTo>
                      <a:pt x="559" y="1"/>
                    </a:moveTo>
                    <a:cubicBezTo>
                      <a:pt x="547" y="1"/>
                      <a:pt x="534" y="2"/>
                      <a:pt x="522" y="4"/>
                    </a:cubicBezTo>
                    <a:cubicBezTo>
                      <a:pt x="455" y="16"/>
                      <a:pt x="405" y="59"/>
                      <a:pt x="384" y="123"/>
                    </a:cubicBezTo>
                    <a:lnTo>
                      <a:pt x="22" y="1155"/>
                    </a:lnTo>
                    <a:cubicBezTo>
                      <a:pt x="0" y="1219"/>
                      <a:pt x="12" y="1283"/>
                      <a:pt x="53" y="1333"/>
                    </a:cubicBezTo>
                    <a:cubicBezTo>
                      <a:pt x="86" y="1374"/>
                      <a:pt x="138" y="1398"/>
                      <a:pt x="188" y="1398"/>
                    </a:cubicBezTo>
                    <a:cubicBezTo>
                      <a:pt x="200" y="1398"/>
                      <a:pt x="212" y="1395"/>
                      <a:pt x="224" y="1395"/>
                    </a:cubicBezTo>
                    <a:lnTo>
                      <a:pt x="1301" y="1193"/>
                    </a:lnTo>
                    <a:cubicBezTo>
                      <a:pt x="1368" y="1179"/>
                      <a:pt x="1418" y="1136"/>
                      <a:pt x="1439" y="1074"/>
                    </a:cubicBezTo>
                    <a:cubicBezTo>
                      <a:pt x="1458" y="1010"/>
                      <a:pt x="1449" y="945"/>
                      <a:pt x="1406" y="895"/>
                    </a:cubicBezTo>
                    <a:lnTo>
                      <a:pt x="693" y="64"/>
                    </a:lnTo>
                    <a:cubicBezTo>
                      <a:pt x="661" y="21"/>
                      <a:pt x="611" y="1"/>
                      <a:pt x="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035510" y="1871585"/>
                <a:ext cx="57035" cy="5438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398" extrusionOk="0">
                    <a:moveTo>
                      <a:pt x="1261" y="187"/>
                    </a:moveTo>
                    <a:lnTo>
                      <a:pt x="906" y="1204"/>
                    </a:lnTo>
                    <a:lnTo>
                      <a:pt x="210" y="389"/>
                    </a:lnTo>
                    <a:lnTo>
                      <a:pt x="1261" y="187"/>
                    </a:lnTo>
                    <a:close/>
                    <a:moveTo>
                      <a:pt x="1273" y="1"/>
                    </a:moveTo>
                    <a:cubicBezTo>
                      <a:pt x="1262" y="1"/>
                      <a:pt x="1251" y="2"/>
                      <a:pt x="1239" y="4"/>
                    </a:cubicBezTo>
                    <a:lnTo>
                      <a:pt x="163" y="206"/>
                    </a:lnTo>
                    <a:cubicBezTo>
                      <a:pt x="96" y="218"/>
                      <a:pt x="46" y="263"/>
                      <a:pt x="24" y="325"/>
                    </a:cubicBezTo>
                    <a:cubicBezTo>
                      <a:pt x="1" y="387"/>
                      <a:pt x="15" y="454"/>
                      <a:pt x="58" y="504"/>
                    </a:cubicBezTo>
                    <a:lnTo>
                      <a:pt x="772" y="1335"/>
                    </a:lnTo>
                    <a:cubicBezTo>
                      <a:pt x="808" y="1376"/>
                      <a:pt x="856" y="1397"/>
                      <a:pt x="908" y="1397"/>
                    </a:cubicBezTo>
                    <a:cubicBezTo>
                      <a:pt x="920" y="1397"/>
                      <a:pt x="932" y="1395"/>
                      <a:pt x="944" y="1395"/>
                    </a:cubicBezTo>
                    <a:cubicBezTo>
                      <a:pt x="1008" y="1383"/>
                      <a:pt x="1061" y="1338"/>
                      <a:pt x="1082" y="1276"/>
                    </a:cubicBezTo>
                    <a:lnTo>
                      <a:pt x="1444" y="242"/>
                    </a:lnTo>
                    <a:cubicBezTo>
                      <a:pt x="1466" y="180"/>
                      <a:pt x="1454" y="113"/>
                      <a:pt x="1413" y="63"/>
                    </a:cubicBezTo>
                    <a:cubicBezTo>
                      <a:pt x="1376" y="24"/>
                      <a:pt x="1327" y="1"/>
                      <a:pt x="1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171833" y="1680639"/>
                <a:ext cx="55089" cy="56179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444" extrusionOk="0">
                    <a:moveTo>
                      <a:pt x="201" y="195"/>
                    </a:moveTo>
                    <a:lnTo>
                      <a:pt x="1213" y="545"/>
                    </a:lnTo>
                    <a:lnTo>
                      <a:pt x="399" y="1243"/>
                    </a:lnTo>
                    <a:lnTo>
                      <a:pt x="201" y="195"/>
                    </a:lnTo>
                    <a:close/>
                    <a:moveTo>
                      <a:pt x="193" y="0"/>
                    </a:moveTo>
                    <a:cubicBezTo>
                      <a:pt x="150" y="0"/>
                      <a:pt x="108" y="15"/>
                      <a:pt x="72" y="42"/>
                    </a:cubicBezTo>
                    <a:cubicBezTo>
                      <a:pt x="22" y="85"/>
                      <a:pt x="1" y="150"/>
                      <a:pt x="13" y="216"/>
                    </a:cubicBezTo>
                    <a:lnTo>
                      <a:pt x="215" y="1293"/>
                    </a:lnTo>
                    <a:cubicBezTo>
                      <a:pt x="227" y="1355"/>
                      <a:pt x="272" y="1410"/>
                      <a:pt x="334" y="1431"/>
                    </a:cubicBezTo>
                    <a:cubicBezTo>
                      <a:pt x="356" y="1436"/>
                      <a:pt x="375" y="1443"/>
                      <a:pt x="394" y="1443"/>
                    </a:cubicBezTo>
                    <a:cubicBezTo>
                      <a:pt x="437" y="1443"/>
                      <a:pt x="477" y="1427"/>
                      <a:pt x="513" y="1398"/>
                    </a:cubicBezTo>
                    <a:lnTo>
                      <a:pt x="1344" y="686"/>
                    </a:lnTo>
                    <a:cubicBezTo>
                      <a:pt x="1394" y="645"/>
                      <a:pt x="1416" y="578"/>
                      <a:pt x="1404" y="514"/>
                    </a:cubicBezTo>
                    <a:cubicBezTo>
                      <a:pt x="1390" y="447"/>
                      <a:pt x="1344" y="395"/>
                      <a:pt x="1285" y="374"/>
                    </a:cubicBezTo>
                    <a:lnTo>
                      <a:pt x="251" y="9"/>
                    </a:lnTo>
                    <a:cubicBezTo>
                      <a:pt x="232" y="3"/>
                      <a:pt x="212" y="0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2846470" y="1735612"/>
                <a:ext cx="55089" cy="5606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441" extrusionOk="0">
                    <a:moveTo>
                      <a:pt x="1020" y="192"/>
                    </a:moveTo>
                    <a:lnTo>
                      <a:pt x="1215" y="1245"/>
                    </a:lnTo>
                    <a:lnTo>
                      <a:pt x="205" y="890"/>
                    </a:lnTo>
                    <a:lnTo>
                      <a:pt x="1020" y="192"/>
                    </a:lnTo>
                    <a:close/>
                    <a:moveTo>
                      <a:pt x="1020" y="1"/>
                    </a:moveTo>
                    <a:cubicBezTo>
                      <a:pt x="978" y="1"/>
                      <a:pt x="937" y="16"/>
                      <a:pt x="903" y="44"/>
                    </a:cubicBezTo>
                    <a:lnTo>
                      <a:pt x="72" y="757"/>
                    </a:lnTo>
                    <a:cubicBezTo>
                      <a:pt x="22" y="797"/>
                      <a:pt x="0" y="864"/>
                      <a:pt x="12" y="928"/>
                    </a:cubicBezTo>
                    <a:cubicBezTo>
                      <a:pt x="24" y="995"/>
                      <a:pt x="69" y="1045"/>
                      <a:pt x="131" y="1066"/>
                    </a:cubicBezTo>
                    <a:lnTo>
                      <a:pt x="1165" y="1429"/>
                    </a:lnTo>
                    <a:cubicBezTo>
                      <a:pt x="1184" y="1438"/>
                      <a:pt x="1205" y="1440"/>
                      <a:pt x="1225" y="1440"/>
                    </a:cubicBezTo>
                    <a:cubicBezTo>
                      <a:pt x="1265" y="1440"/>
                      <a:pt x="1308" y="1426"/>
                      <a:pt x="1344" y="1395"/>
                    </a:cubicBezTo>
                    <a:cubicBezTo>
                      <a:pt x="1394" y="1355"/>
                      <a:pt x="1415" y="1288"/>
                      <a:pt x="1403" y="1224"/>
                    </a:cubicBezTo>
                    <a:lnTo>
                      <a:pt x="1201" y="149"/>
                    </a:lnTo>
                    <a:cubicBezTo>
                      <a:pt x="1189" y="83"/>
                      <a:pt x="1144" y="33"/>
                      <a:pt x="1082" y="11"/>
                    </a:cubicBezTo>
                    <a:cubicBezTo>
                      <a:pt x="1061" y="4"/>
                      <a:pt x="1041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5" name="Google Shape;185;p4"/>
            <p:cNvGrpSpPr/>
            <p:nvPr/>
          </p:nvGrpSpPr>
          <p:grpSpPr>
            <a:xfrm>
              <a:off x="223071" y="4706900"/>
              <a:ext cx="1212027" cy="301999"/>
              <a:chOff x="5031297" y="2952716"/>
              <a:chExt cx="854081" cy="212810"/>
            </a:xfrm>
          </p:grpSpPr>
          <p:sp>
            <p:nvSpPr>
              <p:cNvPr id="186" name="Google Shape;186;p4"/>
              <p:cNvSpPr/>
              <p:nvPr/>
            </p:nvSpPr>
            <p:spPr>
              <a:xfrm>
                <a:off x="5515820" y="2956256"/>
                <a:ext cx="367108" cy="205574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5284" extrusionOk="0">
                    <a:moveTo>
                      <a:pt x="9229" y="1"/>
                    </a:moveTo>
                    <a:cubicBezTo>
                      <a:pt x="9224" y="1"/>
                      <a:pt x="9218" y="1"/>
                      <a:pt x="9212" y="2"/>
                    </a:cubicBezTo>
                    <a:cubicBezTo>
                      <a:pt x="7643" y="214"/>
                      <a:pt x="1735" y="1009"/>
                      <a:pt x="182" y="1219"/>
                    </a:cubicBezTo>
                    <a:cubicBezTo>
                      <a:pt x="44" y="1236"/>
                      <a:pt x="1" y="1412"/>
                      <a:pt x="113" y="1491"/>
                    </a:cubicBezTo>
                    <a:cubicBezTo>
                      <a:pt x="401" y="1703"/>
                      <a:pt x="777" y="1974"/>
                      <a:pt x="1077" y="2191"/>
                    </a:cubicBezTo>
                    <a:cubicBezTo>
                      <a:pt x="1382" y="2413"/>
                      <a:pt x="1606" y="2575"/>
                      <a:pt x="1611" y="2579"/>
                    </a:cubicBezTo>
                    <a:lnTo>
                      <a:pt x="2090" y="5157"/>
                    </a:lnTo>
                    <a:cubicBezTo>
                      <a:pt x="2090" y="5159"/>
                      <a:pt x="2090" y="5166"/>
                      <a:pt x="2092" y="5169"/>
                    </a:cubicBezTo>
                    <a:cubicBezTo>
                      <a:pt x="2109" y="5223"/>
                      <a:pt x="2149" y="5262"/>
                      <a:pt x="2197" y="5276"/>
                    </a:cubicBezTo>
                    <a:cubicBezTo>
                      <a:pt x="2213" y="5281"/>
                      <a:pt x="2230" y="5283"/>
                      <a:pt x="2246" y="5283"/>
                    </a:cubicBezTo>
                    <a:cubicBezTo>
                      <a:pt x="2278" y="5283"/>
                      <a:pt x="2309" y="5273"/>
                      <a:pt x="2338" y="5250"/>
                    </a:cubicBezTo>
                    <a:lnTo>
                      <a:pt x="3614" y="4204"/>
                    </a:lnTo>
                    <a:cubicBezTo>
                      <a:pt x="3641" y="4182"/>
                      <a:pt x="3675" y="4171"/>
                      <a:pt x="3710" y="4171"/>
                    </a:cubicBezTo>
                    <a:cubicBezTo>
                      <a:pt x="3741" y="4171"/>
                      <a:pt x="3772" y="4180"/>
                      <a:pt x="3798" y="4199"/>
                    </a:cubicBezTo>
                    <a:cubicBezTo>
                      <a:pt x="3829" y="4221"/>
                      <a:pt x="3862" y="4242"/>
                      <a:pt x="3900" y="4271"/>
                    </a:cubicBezTo>
                    <a:cubicBezTo>
                      <a:pt x="4205" y="4487"/>
                      <a:pt x="4794" y="4904"/>
                      <a:pt x="5094" y="5116"/>
                    </a:cubicBezTo>
                    <a:cubicBezTo>
                      <a:pt x="5137" y="5148"/>
                      <a:pt x="5187" y="5163"/>
                      <a:pt x="5236" y="5163"/>
                    </a:cubicBezTo>
                    <a:cubicBezTo>
                      <a:pt x="5307" y="5163"/>
                      <a:pt x="5378" y="5131"/>
                      <a:pt x="5427" y="5071"/>
                    </a:cubicBezTo>
                    <a:lnTo>
                      <a:pt x="9353" y="257"/>
                    </a:lnTo>
                    <a:cubicBezTo>
                      <a:pt x="9435" y="154"/>
                      <a:pt x="9358" y="1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5578574" y="2980922"/>
                <a:ext cx="234130" cy="180792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647" extrusionOk="0">
                    <a:moveTo>
                      <a:pt x="5899" y="0"/>
                    </a:moveTo>
                    <a:cubicBezTo>
                      <a:pt x="5889" y="0"/>
                      <a:pt x="5879" y="2"/>
                      <a:pt x="5868" y="6"/>
                    </a:cubicBezTo>
                    <a:lnTo>
                      <a:pt x="0" y="1931"/>
                    </a:lnTo>
                    <a:lnTo>
                      <a:pt x="477" y="4539"/>
                    </a:lnTo>
                    <a:cubicBezTo>
                      <a:pt x="491" y="4592"/>
                      <a:pt x="534" y="4630"/>
                      <a:pt x="582" y="4647"/>
                    </a:cubicBezTo>
                    <a:lnTo>
                      <a:pt x="1351" y="2879"/>
                    </a:lnTo>
                    <a:lnTo>
                      <a:pt x="1356" y="2872"/>
                    </a:lnTo>
                    <a:lnTo>
                      <a:pt x="5939" y="161"/>
                    </a:lnTo>
                    <a:cubicBezTo>
                      <a:pt x="6017" y="115"/>
                      <a:pt x="5977" y="0"/>
                      <a:pt x="589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5601178" y="3092463"/>
                <a:ext cx="66294" cy="69407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84" extrusionOk="0">
                    <a:moveTo>
                      <a:pt x="775" y="0"/>
                    </a:moveTo>
                    <a:lnTo>
                      <a:pt x="1" y="1775"/>
                    </a:lnTo>
                    <a:cubicBezTo>
                      <a:pt x="17" y="1781"/>
                      <a:pt x="33" y="1783"/>
                      <a:pt x="50" y="1783"/>
                    </a:cubicBezTo>
                    <a:cubicBezTo>
                      <a:pt x="81" y="1783"/>
                      <a:pt x="113" y="1772"/>
                      <a:pt x="141" y="1749"/>
                    </a:cubicBezTo>
                    <a:lnTo>
                      <a:pt x="1418" y="703"/>
                    </a:lnTo>
                    <a:cubicBezTo>
                      <a:pt x="1444" y="682"/>
                      <a:pt x="1478" y="671"/>
                      <a:pt x="1512" y="671"/>
                    </a:cubicBezTo>
                    <a:cubicBezTo>
                      <a:pt x="1544" y="671"/>
                      <a:pt x="1575" y="680"/>
                      <a:pt x="1602" y="698"/>
                    </a:cubicBezTo>
                    <a:cubicBezTo>
                      <a:pt x="1632" y="720"/>
                      <a:pt x="1663" y="743"/>
                      <a:pt x="1704" y="770"/>
                    </a:cubicBez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5565229" y="2987263"/>
                <a:ext cx="158343" cy="31824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818" extrusionOk="0">
                    <a:moveTo>
                      <a:pt x="3974" y="0"/>
                    </a:moveTo>
                    <a:cubicBezTo>
                      <a:pt x="3972" y="0"/>
                      <a:pt x="3971" y="0"/>
                      <a:pt x="3969" y="0"/>
                    </a:cubicBezTo>
                    <a:cubicBezTo>
                      <a:pt x="3309" y="53"/>
                      <a:pt x="2657" y="143"/>
                      <a:pt x="2009" y="248"/>
                    </a:cubicBezTo>
                    <a:cubicBezTo>
                      <a:pt x="1358" y="358"/>
                      <a:pt x="710" y="477"/>
                      <a:pt x="70" y="641"/>
                    </a:cubicBezTo>
                    <a:cubicBezTo>
                      <a:pt x="31" y="651"/>
                      <a:pt x="0" y="689"/>
                      <a:pt x="3" y="734"/>
                    </a:cubicBezTo>
                    <a:cubicBezTo>
                      <a:pt x="10" y="783"/>
                      <a:pt x="50" y="818"/>
                      <a:pt x="98" y="818"/>
                    </a:cubicBezTo>
                    <a:cubicBezTo>
                      <a:pt x="100" y="818"/>
                      <a:pt x="101" y="818"/>
                      <a:pt x="103" y="818"/>
                    </a:cubicBezTo>
                    <a:cubicBezTo>
                      <a:pt x="763" y="770"/>
                      <a:pt x="1415" y="677"/>
                      <a:pt x="2063" y="570"/>
                    </a:cubicBezTo>
                    <a:cubicBezTo>
                      <a:pt x="2714" y="460"/>
                      <a:pt x="3362" y="339"/>
                      <a:pt x="4002" y="174"/>
                    </a:cubicBezTo>
                    <a:cubicBezTo>
                      <a:pt x="4043" y="165"/>
                      <a:pt x="4069" y="129"/>
                      <a:pt x="4062" y="81"/>
                    </a:cubicBezTo>
                    <a:cubicBezTo>
                      <a:pt x="4060" y="35"/>
                      <a:pt x="4019" y="0"/>
                      <a:pt x="3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5578652" y="3056009"/>
                <a:ext cx="52522" cy="10570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717" extrusionOk="0">
                    <a:moveTo>
                      <a:pt x="1" y="1"/>
                    </a:moveTo>
                    <a:lnTo>
                      <a:pt x="475" y="2609"/>
                    </a:lnTo>
                    <a:cubicBezTo>
                      <a:pt x="489" y="2662"/>
                      <a:pt x="532" y="2700"/>
                      <a:pt x="580" y="2717"/>
                    </a:cubicBezTo>
                    <a:lnTo>
                      <a:pt x="1349" y="9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5513136" y="2952716"/>
                <a:ext cx="372243" cy="212810"/>
              </a:xfrm>
              <a:custGeom>
                <a:avLst/>
                <a:gdLst/>
                <a:ahLst/>
                <a:cxnLst/>
                <a:rect l="l" t="t" r="r" b="b"/>
                <a:pathLst>
                  <a:path w="9568" h="5470" extrusionOk="0">
                    <a:moveTo>
                      <a:pt x="7507" y="846"/>
                    </a:moveTo>
                    <a:lnTo>
                      <a:pt x="2990" y="3516"/>
                    </a:lnTo>
                    <a:cubicBezTo>
                      <a:pt x="2971" y="3528"/>
                      <a:pt x="2955" y="3547"/>
                      <a:pt x="2947" y="3566"/>
                    </a:cubicBezTo>
                    <a:lnTo>
                      <a:pt x="2242" y="5183"/>
                    </a:lnTo>
                    <a:lnTo>
                      <a:pt x="1792" y="2718"/>
                    </a:lnTo>
                    <a:lnTo>
                      <a:pt x="7507" y="846"/>
                    </a:lnTo>
                    <a:close/>
                    <a:moveTo>
                      <a:pt x="9308" y="201"/>
                    </a:moveTo>
                    <a:cubicBezTo>
                      <a:pt x="9336" y="201"/>
                      <a:pt x="9351" y="223"/>
                      <a:pt x="9355" y="231"/>
                    </a:cubicBezTo>
                    <a:cubicBezTo>
                      <a:pt x="9360" y="231"/>
                      <a:pt x="9372" y="257"/>
                      <a:pt x="9348" y="288"/>
                    </a:cubicBezTo>
                    <a:lnTo>
                      <a:pt x="5425" y="5102"/>
                    </a:lnTo>
                    <a:cubicBezTo>
                      <a:pt x="5395" y="5140"/>
                      <a:pt x="5351" y="5159"/>
                      <a:pt x="5306" y="5159"/>
                    </a:cubicBezTo>
                    <a:cubicBezTo>
                      <a:pt x="5276" y="5159"/>
                      <a:pt x="5247" y="5150"/>
                      <a:pt x="5220" y="5133"/>
                    </a:cubicBezTo>
                    <a:cubicBezTo>
                      <a:pt x="5015" y="4986"/>
                      <a:pt x="4674" y="4745"/>
                      <a:pt x="4381" y="4540"/>
                    </a:cubicBezTo>
                    <a:lnTo>
                      <a:pt x="4024" y="4288"/>
                    </a:lnTo>
                    <a:cubicBezTo>
                      <a:pt x="3984" y="4259"/>
                      <a:pt x="3955" y="4235"/>
                      <a:pt x="3924" y="4219"/>
                    </a:cubicBezTo>
                    <a:cubicBezTo>
                      <a:pt x="3883" y="4188"/>
                      <a:pt x="3833" y="4174"/>
                      <a:pt x="3783" y="4174"/>
                    </a:cubicBezTo>
                    <a:cubicBezTo>
                      <a:pt x="3726" y="4174"/>
                      <a:pt x="3669" y="4193"/>
                      <a:pt x="3624" y="4231"/>
                    </a:cubicBezTo>
                    <a:lnTo>
                      <a:pt x="2452" y="5193"/>
                    </a:lnTo>
                    <a:lnTo>
                      <a:pt x="3114" y="3671"/>
                    </a:lnTo>
                    <a:lnTo>
                      <a:pt x="7671" y="977"/>
                    </a:lnTo>
                    <a:cubicBezTo>
                      <a:pt x="7752" y="929"/>
                      <a:pt x="7783" y="834"/>
                      <a:pt x="7745" y="746"/>
                    </a:cubicBezTo>
                    <a:cubicBezTo>
                      <a:pt x="7715" y="678"/>
                      <a:pt x="7651" y="639"/>
                      <a:pt x="7580" y="639"/>
                    </a:cubicBezTo>
                    <a:cubicBezTo>
                      <a:pt x="7561" y="639"/>
                      <a:pt x="7541" y="642"/>
                      <a:pt x="7521" y="648"/>
                    </a:cubicBezTo>
                    <a:lnTo>
                      <a:pt x="1682" y="2563"/>
                    </a:lnTo>
                    <a:cubicBezTo>
                      <a:pt x="1613" y="2513"/>
                      <a:pt x="1480" y="2413"/>
                      <a:pt x="1206" y="2218"/>
                    </a:cubicBezTo>
                    <a:cubicBezTo>
                      <a:pt x="982" y="2056"/>
                      <a:pt x="725" y="1870"/>
                      <a:pt x="487" y="1696"/>
                    </a:cubicBezTo>
                    <a:lnTo>
                      <a:pt x="241" y="1520"/>
                    </a:lnTo>
                    <a:cubicBezTo>
                      <a:pt x="213" y="1501"/>
                      <a:pt x="215" y="1470"/>
                      <a:pt x="217" y="1458"/>
                    </a:cubicBezTo>
                    <a:cubicBezTo>
                      <a:pt x="220" y="1446"/>
                      <a:pt x="232" y="1420"/>
                      <a:pt x="265" y="1417"/>
                    </a:cubicBezTo>
                    <a:cubicBezTo>
                      <a:pt x="1821" y="1208"/>
                      <a:pt x="7728" y="412"/>
                      <a:pt x="9296" y="202"/>
                    </a:cubicBezTo>
                    <a:cubicBezTo>
                      <a:pt x="9300" y="202"/>
                      <a:pt x="9304" y="201"/>
                      <a:pt x="9308" y="201"/>
                    </a:cubicBezTo>
                    <a:close/>
                    <a:moveTo>
                      <a:pt x="9298" y="0"/>
                    </a:moveTo>
                    <a:cubicBezTo>
                      <a:pt x="9288" y="0"/>
                      <a:pt x="9277" y="1"/>
                      <a:pt x="9267" y="2"/>
                    </a:cubicBezTo>
                    <a:cubicBezTo>
                      <a:pt x="7697" y="214"/>
                      <a:pt x="1790" y="1008"/>
                      <a:pt x="237" y="1217"/>
                    </a:cubicBezTo>
                    <a:cubicBezTo>
                      <a:pt x="134" y="1231"/>
                      <a:pt x="53" y="1303"/>
                      <a:pt x="27" y="1401"/>
                    </a:cubicBezTo>
                    <a:cubicBezTo>
                      <a:pt x="1" y="1501"/>
                      <a:pt x="39" y="1603"/>
                      <a:pt x="122" y="1663"/>
                    </a:cubicBezTo>
                    <a:lnTo>
                      <a:pt x="368" y="1839"/>
                    </a:lnTo>
                    <a:cubicBezTo>
                      <a:pt x="606" y="2013"/>
                      <a:pt x="868" y="2199"/>
                      <a:pt x="1087" y="2361"/>
                    </a:cubicBezTo>
                    <a:cubicBezTo>
                      <a:pt x="1335" y="2537"/>
                      <a:pt x="1518" y="2673"/>
                      <a:pt x="1587" y="2723"/>
                    </a:cubicBezTo>
                    <a:lnTo>
                      <a:pt x="2059" y="5260"/>
                    </a:lnTo>
                    <a:cubicBezTo>
                      <a:pt x="2061" y="5269"/>
                      <a:pt x="2061" y="5276"/>
                      <a:pt x="2064" y="5281"/>
                    </a:cubicBezTo>
                    <a:cubicBezTo>
                      <a:pt x="2064" y="5283"/>
                      <a:pt x="2066" y="5286"/>
                      <a:pt x="2066" y="5286"/>
                    </a:cubicBezTo>
                    <a:cubicBezTo>
                      <a:pt x="2071" y="5300"/>
                      <a:pt x="2076" y="5307"/>
                      <a:pt x="2083" y="5317"/>
                    </a:cubicBezTo>
                    <a:cubicBezTo>
                      <a:pt x="2085" y="5326"/>
                      <a:pt x="2087" y="5334"/>
                      <a:pt x="2095" y="5341"/>
                    </a:cubicBezTo>
                    <a:cubicBezTo>
                      <a:pt x="2099" y="5353"/>
                      <a:pt x="2109" y="5362"/>
                      <a:pt x="2118" y="5374"/>
                    </a:cubicBezTo>
                    <a:cubicBezTo>
                      <a:pt x="2123" y="5379"/>
                      <a:pt x="2126" y="5386"/>
                      <a:pt x="2133" y="5391"/>
                    </a:cubicBezTo>
                    <a:cubicBezTo>
                      <a:pt x="2161" y="5422"/>
                      <a:pt x="2195" y="5441"/>
                      <a:pt x="2238" y="5453"/>
                    </a:cubicBezTo>
                    <a:lnTo>
                      <a:pt x="2242" y="5453"/>
                    </a:lnTo>
                    <a:cubicBezTo>
                      <a:pt x="2252" y="5457"/>
                      <a:pt x="2261" y="5460"/>
                      <a:pt x="2268" y="5460"/>
                    </a:cubicBezTo>
                    <a:cubicBezTo>
                      <a:pt x="2285" y="5462"/>
                      <a:pt x="2299" y="5469"/>
                      <a:pt x="2314" y="5469"/>
                    </a:cubicBezTo>
                    <a:cubicBezTo>
                      <a:pt x="2371" y="5469"/>
                      <a:pt x="2423" y="5448"/>
                      <a:pt x="2469" y="5412"/>
                    </a:cubicBezTo>
                    <a:lnTo>
                      <a:pt x="3745" y="4369"/>
                    </a:lnTo>
                    <a:cubicBezTo>
                      <a:pt x="3757" y="4360"/>
                      <a:pt x="3770" y="4356"/>
                      <a:pt x="3784" y="4356"/>
                    </a:cubicBezTo>
                    <a:cubicBezTo>
                      <a:pt x="3796" y="4356"/>
                      <a:pt x="3808" y="4360"/>
                      <a:pt x="3817" y="4366"/>
                    </a:cubicBezTo>
                    <a:cubicBezTo>
                      <a:pt x="3848" y="4388"/>
                      <a:pt x="3881" y="4412"/>
                      <a:pt x="3919" y="4438"/>
                    </a:cubicBezTo>
                    <a:lnTo>
                      <a:pt x="4277" y="4690"/>
                    </a:lnTo>
                    <a:cubicBezTo>
                      <a:pt x="4567" y="4900"/>
                      <a:pt x="4908" y="5138"/>
                      <a:pt x="5113" y="5283"/>
                    </a:cubicBezTo>
                    <a:cubicBezTo>
                      <a:pt x="5172" y="5326"/>
                      <a:pt x="5241" y="5347"/>
                      <a:pt x="5309" y="5347"/>
                    </a:cubicBezTo>
                    <a:cubicBezTo>
                      <a:pt x="5409" y="5347"/>
                      <a:pt x="5507" y="5303"/>
                      <a:pt x="5575" y="5222"/>
                    </a:cubicBezTo>
                    <a:lnTo>
                      <a:pt x="9498" y="407"/>
                    </a:lnTo>
                    <a:cubicBezTo>
                      <a:pt x="9558" y="326"/>
                      <a:pt x="9567" y="217"/>
                      <a:pt x="9517" y="126"/>
                    </a:cubicBezTo>
                    <a:cubicBezTo>
                      <a:pt x="9472" y="47"/>
                      <a:pt x="9387" y="0"/>
                      <a:pt x="9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5031297" y="3020605"/>
                <a:ext cx="15640" cy="1739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47" extrusionOk="0">
                    <a:moveTo>
                      <a:pt x="108" y="0"/>
                    </a:moveTo>
                    <a:cubicBezTo>
                      <a:pt x="89" y="0"/>
                      <a:pt x="71" y="6"/>
                      <a:pt x="56" y="18"/>
                    </a:cubicBezTo>
                    <a:cubicBezTo>
                      <a:pt x="13" y="46"/>
                      <a:pt x="1" y="106"/>
                      <a:pt x="32" y="149"/>
                    </a:cubicBezTo>
                    <a:cubicBezTo>
                      <a:pt x="91" y="234"/>
                      <a:pt x="153" y="320"/>
                      <a:pt x="215" y="406"/>
                    </a:cubicBezTo>
                    <a:cubicBezTo>
                      <a:pt x="234" y="435"/>
                      <a:pt x="263" y="446"/>
                      <a:pt x="294" y="446"/>
                    </a:cubicBezTo>
                    <a:cubicBezTo>
                      <a:pt x="313" y="446"/>
                      <a:pt x="332" y="439"/>
                      <a:pt x="349" y="427"/>
                    </a:cubicBezTo>
                    <a:cubicBezTo>
                      <a:pt x="392" y="399"/>
                      <a:pt x="401" y="339"/>
                      <a:pt x="370" y="294"/>
                    </a:cubicBezTo>
                    <a:cubicBezTo>
                      <a:pt x="306" y="208"/>
                      <a:pt x="242" y="125"/>
                      <a:pt x="187" y="42"/>
                    </a:cubicBezTo>
                    <a:cubicBezTo>
                      <a:pt x="168" y="15"/>
                      <a:pt x="138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5198705" y="3141444"/>
                <a:ext cx="31824" cy="8053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07" extrusionOk="0">
                    <a:moveTo>
                      <a:pt x="104" y="1"/>
                    </a:moveTo>
                    <a:cubicBezTo>
                      <a:pt x="55" y="1"/>
                      <a:pt x="12" y="40"/>
                      <a:pt x="7" y="87"/>
                    </a:cubicBezTo>
                    <a:cubicBezTo>
                      <a:pt x="0" y="139"/>
                      <a:pt x="43" y="187"/>
                      <a:pt x="93" y="192"/>
                    </a:cubicBezTo>
                    <a:cubicBezTo>
                      <a:pt x="212" y="204"/>
                      <a:pt x="334" y="206"/>
                      <a:pt x="460" y="206"/>
                    </a:cubicBezTo>
                    <a:cubicBezTo>
                      <a:pt x="546" y="206"/>
                      <a:pt x="634" y="204"/>
                      <a:pt x="724" y="197"/>
                    </a:cubicBezTo>
                    <a:cubicBezTo>
                      <a:pt x="779" y="194"/>
                      <a:pt x="817" y="151"/>
                      <a:pt x="812" y="97"/>
                    </a:cubicBezTo>
                    <a:cubicBezTo>
                      <a:pt x="817" y="48"/>
                      <a:pt x="772" y="11"/>
                      <a:pt x="724" y="11"/>
                    </a:cubicBezTo>
                    <a:cubicBezTo>
                      <a:pt x="722" y="11"/>
                      <a:pt x="721" y="11"/>
                      <a:pt x="720" y="11"/>
                    </a:cubicBezTo>
                    <a:cubicBezTo>
                      <a:pt x="636" y="16"/>
                      <a:pt x="553" y="18"/>
                      <a:pt x="470" y="18"/>
                    </a:cubicBezTo>
                    <a:cubicBezTo>
                      <a:pt x="349" y="18"/>
                      <a:pt x="229" y="13"/>
                      <a:pt x="112" y="1"/>
                    </a:cubicBezTo>
                    <a:cubicBezTo>
                      <a:pt x="109" y="1"/>
                      <a:pt x="10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5058297" y="3055736"/>
                <a:ext cx="24393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47" extrusionOk="0">
                    <a:moveTo>
                      <a:pt x="105" y="1"/>
                    </a:moveTo>
                    <a:cubicBezTo>
                      <a:pt x="84" y="1"/>
                      <a:pt x="63" y="8"/>
                      <a:pt x="45" y="22"/>
                    </a:cubicBezTo>
                    <a:cubicBezTo>
                      <a:pt x="7" y="56"/>
                      <a:pt x="0" y="115"/>
                      <a:pt x="34" y="156"/>
                    </a:cubicBezTo>
                    <a:cubicBezTo>
                      <a:pt x="172" y="318"/>
                      <a:pt x="312" y="475"/>
                      <a:pt x="453" y="618"/>
                    </a:cubicBezTo>
                    <a:cubicBezTo>
                      <a:pt x="472" y="639"/>
                      <a:pt x="498" y="646"/>
                      <a:pt x="522" y="646"/>
                    </a:cubicBezTo>
                    <a:cubicBezTo>
                      <a:pt x="546" y="646"/>
                      <a:pt x="569" y="639"/>
                      <a:pt x="589" y="620"/>
                    </a:cubicBezTo>
                    <a:cubicBezTo>
                      <a:pt x="627" y="584"/>
                      <a:pt x="627" y="523"/>
                      <a:pt x="591" y="487"/>
                    </a:cubicBezTo>
                    <a:cubicBezTo>
                      <a:pt x="458" y="344"/>
                      <a:pt x="317" y="191"/>
                      <a:pt x="179" y="34"/>
                    </a:cubicBezTo>
                    <a:cubicBezTo>
                      <a:pt x="160" y="13"/>
                      <a:pt x="133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5254651" y="3132963"/>
                <a:ext cx="31669" cy="12333"/>
              </a:xfrm>
              <a:custGeom>
                <a:avLst/>
                <a:gdLst/>
                <a:ahLst/>
                <a:cxnLst/>
                <a:rect l="l" t="t" r="r" b="b"/>
                <a:pathLst>
                  <a:path w="814" h="317" extrusionOk="0">
                    <a:moveTo>
                      <a:pt x="710" y="0"/>
                    </a:moveTo>
                    <a:cubicBezTo>
                      <a:pt x="703" y="0"/>
                      <a:pt x="696" y="1"/>
                      <a:pt x="689" y="3"/>
                    </a:cubicBezTo>
                    <a:cubicBezTo>
                      <a:pt x="473" y="55"/>
                      <a:pt x="275" y="95"/>
                      <a:pt x="87" y="131"/>
                    </a:cubicBezTo>
                    <a:cubicBezTo>
                      <a:pt x="37" y="138"/>
                      <a:pt x="1" y="191"/>
                      <a:pt x="13" y="241"/>
                    </a:cubicBezTo>
                    <a:cubicBezTo>
                      <a:pt x="22" y="286"/>
                      <a:pt x="60" y="317"/>
                      <a:pt x="106" y="317"/>
                    </a:cubicBezTo>
                    <a:cubicBezTo>
                      <a:pt x="110" y="317"/>
                      <a:pt x="118" y="317"/>
                      <a:pt x="122" y="315"/>
                    </a:cubicBezTo>
                    <a:cubicBezTo>
                      <a:pt x="311" y="279"/>
                      <a:pt x="513" y="238"/>
                      <a:pt x="735" y="184"/>
                    </a:cubicBezTo>
                    <a:cubicBezTo>
                      <a:pt x="785" y="172"/>
                      <a:pt x="813" y="122"/>
                      <a:pt x="801" y="67"/>
                    </a:cubicBezTo>
                    <a:cubicBezTo>
                      <a:pt x="791" y="30"/>
                      <a:pt x="753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098058" y="3095458"/>
                <a:ext cx="27467" cy="21942"/>
              </a:xfrm>
              <a:custGeom>
                <a:avLst/>
                <a:gdLst/>
                <a:ahLst/>
                <a:cxnLst/>
                <a:rect l="l" t="t" r="r" b="b"/>
                <a:pathLst>
                  <a:path w="706" h="564" extrusionOk="0">
                    <a:moveTo>
                      <a:pt x="104" y="0"/>
                    </a:moveTo>
                    <a:cubicBezTo>
                      <a:pt x="78" y="0"/>
                      <a:pt x="52" y="12"/>
                      <a:pt x="33" y="35"/>
                    </a:cubicBezTo>
                    <a:cubicBezTo>
                      <a:pt x="0" y="76"/>
                      <a:pt x="2" y="135"/>
                      <a:pt x="45" y="169"/>
                    </a:cubicBezTo>
                    <a:cubicBezTo>
                      <a:pt x="210" y="304"/>
                      <a:pt x="379" y="433"/>
                      <a:pt x="546" y="547"/>
                    </a:cubicBezTo>
                    <a:cubicBezTo>
                      <a:pt x="562" y="559"/>
                      <a:pt x="581" y="564"/>
                      <a:pt x="598" y="564"/>
                    </a:cubicBezTo>
                    <a:cubicBezTo>
                      <a:pt x="629" y="564"/>
                      <a:pt x="658" y="550"/>
                      <a:pt x="677" y="523"/>
                    </a:cubicBezTo>
                    <a:cubicBezTo>
                      <a:pt x="705" y="478"/>
                      <a:pt x="693" y="419"/>
                      <a:pt x="653" y="392"/>
                    </a:cubicBezTo>
                    <a:cubicBezTo>
                      <a:pt x="491" y="278"/>
                      <a:pt x="329" y="154"/>
                      <a:pt x="167" y="23"/>
                    </a:cubicBezTo>
                    <a:cubicBezTo>
                      <a:pt x="149" y="8"/>
                      <a:pt x="126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144744" y="3126154"/>
                <a:ext cx="30735" cy="16651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28" extrusionOk="0">
                    <a:moveTo>
                      <a:pt x="106" y="0"/>
                    </a:moveTo>
                    <a:cubicBezTo>
                      <a:pt x="73" y="0"/>
                      <a:pt x="41" y="18"/>
                      <a:pt x="25" y="51"/>
                    </a:cubicBezTo>
                    <a:cubicBezTo>
                      <a:pt x="1" y="99"/>
                      <a:pt x="17" y="156"/>
                      <a:pt x="65" y="180"/>
                    </a:cubicBezTo>
                    <a:cubicBezTo>
                      <a:pt x="151" y="223"/>
                      <a:pt x="241" y="263"/>
                      <a:pt x="329" y="301"/>
                    </a:cubicBezTo>
                    <a:cubicBezTo>
                      <a:pt x="434" y="347"/>
                      <a:pt x="541" y="385"/>
                      <a:pt x="651" y="421"/>
                    </a:cubicBezTo>
                    <a:cubicBezTo>
                      <a:pt x="661" y="425"/>
                      <a:pt x="672" y="428"/>
                      <a:pt x="682" y="428"/>
                    </a:cubicBezTo>
                    <a:cubicBezTo>
                      <a:pt x="722" y="428"/>
                      <a:pt x="758" y="399"/>
                      <a:pt x="770" y="361"/>
                    </a:cubicBezTo>
                    <a:cubicBezTo>
                      <a:pt x="789" y="311"/>
                      <a:pt x="763" y="259"/>
                      <a:pt x="711" y="242"/>
                    </a:cubicBezTo>
                    <a:cubicBezTo>
                      <a:pt x="608" y="211"/>
                      <a:pt x="506" y="170"/>
                      <a:pt x="408" y="130"/>
                    </a:cubicBezTo>
                    <a:cubicBezTo>
                      <a:pt x="325" y="94"/>
                      <a:pt x="239" y="54"/>
                      <a:pt x="151" y="11"/>
                    </a:cubicBezTo>
                    <a:cubicBezTo>
                      <a:pt x="136" y="4"/>
                      <a:pt x="121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5309235" y="3118646"/>
                <a:ext cx="31474" cy="1361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50" extrusionOk="0">
                    <a:moveTo>
                      <a:pt x="704" y="0"/>
                    </a:moveTo>
                    <a:cubicBezTo>
                      <a:pt x="696" y="0"/>
                      <a:pt x="688" y="1"/>
                      <a:pt x="680" y="4"/>
                    </a:cubicBezTo>
                    <a:cubicBezTo>
                      <a:pt x="506" y="49"/>
                      <a:pt x="332" y="97"/>
                      <a:pt x="156" y="144"/>
                    </a:cubicBezTo>
                    <a:lnTo>
                      <a:pt x="82" y="163"/>
                    </a:lnTo>
                    <a:cubicBezTo>
                      <a:pt x="30" y="180"/>
                      <a:pt x="1" y="230"/>
                      <a:pt x="15" y="280"/>
                    </a:cubicBezTo>
                    <a:cubicBezTo>
                      <a:pt x="27" y="323"/>
                      <a:pt x="65" y="349"/>
                      <a:pt x="106" y="349"/>
                    </a:cubicBezTo>
                    <a:cubicBezTo>
                      <a:pt x="113" y="349"/>
                      <a:pt x="122" y="347"/>
                      <a:pt x="130" y="347"/>
                    </a:cubicBezTo>
                    <a:lnTo>
                      <a:pt x="206" y="325"/>
                    </a:lnTo>
                    <a:cubicBezTo>
                      <a:pt x="380" y="278"/>
                      <a:pt x="554" y="232"/>
                      <a:pt x="728" y="185"/>
                    </a:cubicBezTo>
                    <a:cubicBezTo>
                      <a:pt x="778" y="170"/>
                      <a:pt x="809" y="120"/>
                      <a:pt x="797" y="70"/>
                    </a:cubicBezTo>
                    <a:cubicBezTo>
                      <a:pt x="787" y="30"/>
                      <a:pt x="746" y="0"/>
                      <a:pt x="7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5475904" y="3108452"/>
                <a:ext cx="31824" cy="1136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92" extrusionOk="0">
                    <a:moveTo>
                      <a:pt x="103" y="0"/>
                    </a:moveTo>
                    <a:cubicBezTo>
                      <a:pt x="57" y="0"/>
                      <a:pt x="16" y="34"/>
                      <a:pt x="10" y="82"/>
                    </a:cubicBezTo>
                    <a:cubicBezTo>
                      <a:pt x="0" y="132"/>
                      <a:pt x="41" y="182"/>
                      <a:pt x="91" y="189"/>
                    </a:cubicBezTo>
                    <a:cubicBezTo>
                      <a:pt x="293" y="216"/>
                      <a:pt x="496" y="249"/>
                      <a:pt x="696" y="290"/>
                    </a:cubicBezTo>
                    <a:cubicBezTo>
                      <a:pt x="700" y="292"/>
                      <a:pt x="708" y="292"/>
                      <a:pt x="715" y="292"/>
                    </a:cubicBezTo>
                    <a:cubicBezTo>
                      <a:pt x="760" y="292"/>
                      <a:pt x="800" y="263"/>
                      <a:pt x="808" y="218"/>
                    </a:cubicBezTo>
                    <a:cubicBezTo>
                      <a:pt x="817" y="166"/>
                      <a:pt x="784" y="113"/>
                      <a:pt x="734" y="106"/>
                    </a:cubicBezTo>
                    <a:cubicBezTo>
                      <a:pt x="529" y="63"/>
                      <a:pt x="324" y="27"/>
                      <a:pt x="117" y="1"/>
                    </a:cubicBezTo>
                    <a:cubicBezTo>
                      <a:pt x="112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5420114" y="3105418"/>
                <a:ext cx="31630" cy="774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99" extrusionOk="0">
                    <a:moveTo>
                      <a:pt x="383" y="0"/>
                    </a:moveTo>
                    <a:cubicBezTo>
                      <a:pt x="286" y="0"/>
                      <a:pt x="189" y="2"/>
                      <a:pt x="93" y="5"/>
                    </a:cubicBezTo>
                    <a:cubicBezTo>
                      <a:pt x="38" y="8"/>
                      <a:pt x="0" y="48"/>
                      <a:pt x="0" y="103"/>
                    </a:cubicBezTo>
                    <a:cubicBezTo>
                      <a:pt x="2" y="156"/>
                      <a:pt x="45" y="191"/>
                      <a:pt x="98" y="196"/>
                    </a:cubicBezTo>
                    <a:cubicBezTo>
                      <a:pt x="193" y="193"/>
                      <a:pt x="288" y="191"/>
                      <a:pt x="383" y="191"/>
                    </a:cubicBezTo>
                    <a:cubicBezTo>
                      <a:pt x="493" y="191"/>
                      <a:pt x="602" y="193"/>
                      <a:pt x="712" y="198"/>
                    </a:cubicBezTo>
                    <a:lnTo>
                      <a:pt x="717" y="198"/>
                    </a:lnTo>
                    <a:cubicBezTo>
                      <a:pt x="769" y="198"/>
                      <a:pt x="810" y="156"/>
                      <a:pt x="812" y="108"/>
                    </a:cubicBezTo>
                    <a:cubicBezTo>
                      <a:pt x="810" y="55"/>
                      <a:pt x="772" y="10"/>
                      <a:pt x="717" y="8"/>
                    </a:cubicBezTo>
                    <a:cubicBezTo>
                      <a:pt x="606" y="3"/>
                      <a:pt x="494" y="0"/>
                      <a:pt x="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5363935" y="3107986"/>
                <a:ext cx="31902" cy="10932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81" extrusionOk="0">
                    <a:moveTo>
                      <a:pt x="718" y="0"/>
                    </a:moveTo>
                    <a:cubicBezTo>
                      <a:pt x="714" y="0"/>
                      <a:pt x="710" y="1"/>
                      <a:pt x="706" y="1"/>
                    </a:cubicBezTo>
                    <a:cubicBezTo>
                      <a:pt x="501" y="25"/>
                      <a:pt x="293" y="59"/>
                      <a:pt x="86" y="94"/>
                    </a:cubicBezTo>
                    <a:cubicBezTo>
                      <a:pt x="36" y="101"/>
                      <a:pt x="0" y="154"/>
                      <a:pt x="12" y="204"/>
                    </a:cubicBezTo>
                    <a:cubicBezTo>
                      <a:pt x="20" y="249"/>
                      <a:pt x="60" y="280"/>
                      <a:pt x="105" y="280"/>
                    </a:cubicBezTo>
                    <a:cubicBezTo>
                      <a:pt x="110" y="280"/>
                      <a:pt x="115" y="280"/>
                      <a:pt x="122" y="278"/>
                    </a:cubicBezTo>
                    <a:cubicBezTo>
                      <a:pt x="324" y="240"/>
                      <a:pt x="529" y="209"/>
                      <a:pt x="729" y="185"/>
                    </a:cubicBezTo>
                    <a:cubicBezTo>
                      <a:pt x="779" y="180"/>
                      <a:pt x="820" y="132"/>
                      <a:pt x="813" y="78"/>
                    </a:cubicBezTo>
                    <a:cubicBezTo>
                      <a:pt x="804" y="34"/>
                      <a:pt x="763" y="0"/>
                      <a:pt x="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5530760" y="3120280"/>
                <a:ext cx="20036" cy="11127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86" extrusionOk="0">
                    <a:moveTo>
                      <a:pt x="106" y="0"/>
                    </a:moveTo>
                    <a:cubicBezTo>
                      <a:pt x="65" y="0"/>
                      <a:pt x="26" y="28"/>
                      <a:pt x="15" y="67"/>
                    </a:cubicBezTo>
                    <a:cubicBezTo>
                      <a:pt x="0" y="117"/>
                      <a:pt x="29" y="171"/>
                      <a:pt x="77" y="186"/>
                    </a:cubicBezTo>
                    <a:cubicBezTo>
                      <a:pt x="179" y="214"/>
                      <a:pt x="277" y="248"/>
                      <a:pt x="374" y="281"/>
                    </a:cubicBezTo>
                    <a:cubicBezTo>
                      <a:pt x="386" y="283"/>
                      <a:pt x="396" y="286"/>
                      <a:pt x="405" y="286"/>
                    </a:cubicBezTo>
                    <a:cubicBezTo>
                      <a:pt x="443" y="286"/>
                      <a:pt x="481" y="259"/>
                      <a:pt x="493" y="221"/>
                    </a:cubicBezTo>
                    <a:cubicBezTo>
                      <a:pt x="515" y="174"/>
                      <a:pt x="489" y="117"/>
                      <a:pt x="436" y="102"/>
                    </a:cubicBezTo>
                    <a:cubicBezTo>
                      <a:pt x="336" y="67"/>
                      <a:pt x="234" y="36"/>
                      <a:pt x="134" y="5"/>
                    </a:cubicBez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8296018" y="107377"/>
              <a:ext cx="847972" cy="700450"/>
              <a:chOff x="3888229" y="2055722"/>
              <a:chExt cx="597542" cy="493588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4186475" y="2156058"/>
                <a:ext cx="122278" cy="84541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173" extrusionOk="0">
                    <a:moveTo>
                      <a:pt x="1862" y="0"/>
                    </a:moveTo>
                    <a:cubicBezTo>
                      <a:pt x="1525" y="0"/>
                      <a:pt x="1126" y="123"/>
                      <a:pt x="753" y="364"/>
                    </a:cubicBezTo>
                    <a:cubicBezTo>
                      <a:pt x="451" y="565"/>
                      <a:pt x="155" y="855"/>
                      <a:pt x="0" y="1172"/>
                    </a:cubicBezTo>
                    <a:cubicBezTo>
                      <a:pt x="74" y="1232"/>
                      <a:pt x="139" y="1301"/>
                      <a:pt x="193" y="1384"/>
                    </a:cubicBezTo>
                    <a:cubicBezTo>
                      <a:pt x="203" y="1398"/>
                      <a:pt x="255" y="1498"/>
                      <a:pt x="343" y="1658"/>
                    </a:cubicBezTo>
                    <a:cubicBezTo>
                      <a:pt x="382" y="1729"/>
                      <a:pt x="427" y="1810"/>
                      <a:pt x="474" y="1908"/>
                    </a:cubicBezTo>
                    <a:cubicBezTo>
                      <a:pt x="477" y="1913"/>
                      <a:pt x="482" y="1922"/>
                      <a:pt x="486" y="1927"/>
                    </a:cubicBezTo>
                    <a:cubicBezTo>
                      <a:pt x="527" y="2001"/>
                      <a:pt x="570" y="2087"/>
                      <a:pt x="613" y="2173"/>
                    </a:cubicBezTo>
                    <a:cubicBezTo>
                      <a:pt x="634" y="2137"/>
                      <a:pt x="655" y="2103"/>
                      <a:pt x="679" y="2068"/>
                    </a:cubicBezTo>
                    <a:cubicBezTo>
                      <a:pt x="872" y="1794"/>
                      <a:pt x="1137" y="1546"/>
                      <a:pt x="1415" y="1367"/>
                    </a:cubicBezTo>
                    <a:cubicBezTo>
                      <a:pt x="1623" y="1232"/>
                      <a:pt x="1835" y="1129"/>
                      <a:pt x="2044" y="1060"/>
                    </a:cubicBezTo>
                    <a:cubicBezTo>
                      <a:pt x="2271" y="985"/>
                      <a:pt x="2492" y="947"/>
                      <a:pt x="2693" y="947"/>
                    </a:cubicBezTo>
                    <a:cubicBezTo>
                      <a:pt x="2858" y="947"/>
                      <a:pt x="3011" y="973"/>
                      <a:pt x="3142" y="1024"/>
                    </a:cubicBezTo>
                    <a:cubicBezTo>
                      <a:pt x="2788" y="581"/>
                      <a:pt x="2552" y="291"/>
                      <a:pt x="2552" y="291"/>
                    </a:cubicBezTo>
                    <a:cubicBezTo>
                      <a:pt x="2410" y="96"/>
                      <a:pt x="2160" y="0"/>
                      <a:pt x="1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317040" y="2375482"/>
                <a:ext cx="130371" cy="9617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472" extrusionOk="0">
                    <a:moveTo>
                      <a:pt x="2838" y="1"/>
                    </a:moveTo>
                    <a:cubicBezTo>
                      <a:pt x="2759" y="499"/>
                      <a:pt x="2373" y="1049"/>
                      <a:pt x="1771" y="1442"/>
                    </a:cubicBezTo>
                    <a:cubicBezTo>
                      <a:pt x="1616" y="1545"/>
                      <a:pt x="1459" y="1623"/>
                      <a:pt x="1304" y="1692"/>
                    </a:cubicBezTo>
                    <a:cubicBezTo>
                      <a:pt x="1000" y="1820"/>
                      <a:pt x="694" y="1883"/>
                      <a:pt x="418" y="1883"/>
                    </a:cubicBezTo>
                    <a:cubicBezTo>
                      <a:pt x="278" y="1883"/>
                      <a:pt x="146" y="1867"/>
                      <a:pt x="25" y="1835"/>
                    </a:cubicBezTo>
                    <a:lnTo>
                      <a:pt x="25" y="1835"/>
                    </a:lnTo>
                    <a:cubicBezTo>
                      <a:pt x="1" y="1978"/>
                      <a:pt x="6" y="2116"/>
                      <a:pt x="39" y="2247"/>
                    </a:cubicBezTo>
                    <a:cubicBezTo>
                      <a:pt x="233" y="2396"/>
                      <a:pt x="498" y="2471"/>
                      <a:pt x="796" y="2471"/>
                    </a:cubicBezTo>
                    <a:cubicBezTo>
                      <a:pt x="936" y="2471"/>
                      <a:pt x="1084" y="2455"/>
                      <a:pt x="1235" y="2421"/>
                    </a:cubicBezTo>
                    <a:cubicBezTo>
                      <a:pt x="1537" y="2359"/>
                      <a:pt x="1854" y="2228"/>
                      <a:pt x="2157" y="2033"/>
                    </a:cubicBezTo>
                    <a:cubicBezTo>
                      <a:pt x="2928" y="1523"/>
                      <a:pt x="3350" y="751"/>
                      <a:pt x="3207" y="177"/>
                    </a:cubicBezTo>
                    <a:cubicBezTo>
                      <a:pt x="3102" y="96"/>
                      <a:pt x="2979" y="37"/>
                      <a:pt x="2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966817" y="2193952"/>
                <a:ext cx="286963" cy="290932"/>
              </a:xfrm>
              <a:custGeom>
                <a:avLst/>
                <a:gdLst/>
                <a:ahLst/>
                <a:cxnLst/>
                <a:rect l="l" t="t" r="r" b="b"/>
                <a:pathLst>
                  <a:path w="7376" h="7478" extrusionOk="0">
                    <a:moveTo>
                      <a:pt x="1989" y="1"/>
                    </a:moveTo>
                    <a:cubicBezTo>
                      <a:pt x="1654" y="1"/>
                      <a:pt x="1256" y="123"/>
                      <a:pt x="885" y="367"/>
                    </a:cubicBezTo>
                    <a:cubicBezTo>
                      <a:pt x="432" y="663"/>
                      <a:pt x="1" y="1165"/>
                      <a:pt x="13" y="1654"/>
                    </a:cubicBezTo>
                    <a:cubicBezTo>
                      <a:pt x="15" y="1782"/>
                      <a:pt x="51" y="1906"/>
                      <a:pt x="122" y="2028"/>
                    </a:cubicBezTo>
                    <a:cubicBezTo>
                      <a:pt x="125" y="2032"/>
                      <a:pt x="287" y="2342"/>
                      <a:pt x="537" y="2821"/>
                    </a:cubicBezTo>
                    <a:cubicBezTo>
                      <a:pt x="649" y="3038"/>
                      <a:pt x="780" y="3288"/>
                      <a:pt x="923" y="3562"/>
                    </a:cubicBezTo>
                    <a:cubicBezTo>
                      <a:pt x="970" y="3647"/>
                      <a:pt x="1016" y="3738"/>
                      <a:pt x="1063" y="3831"/>
                    </a:cubicBezTo>
                    <a:cubicBezTo>
                      <a:pt x="1066" y="3838"/>
                      <a:pt x="1073" y="3845"/>
                      <a:pt x="1075" y="3855"/>
                    </a:cubicBezTo>
                    <a:cubicBezTo>
                      <a:pt x="1108" y="3914"/>
                      <a:pt x="1137" y="3969"/>
                      <a:pt x="1168" y="4029"/>
                    </a:cubicBezTo>
                    <a:cubicBezTo>
                      <a:pt x="1199" y="4095"/>
                      <a:pt x="1235" y="4160"/>
                      <a:pt x="1268" y="4226"/>
                    </a:cubicBezTo>
                    <a:cubicBezTo>
                      <a:pt x="1287" y="4262"/>
                      <a:pt x="1304" y="4291"/>
                      <a:pt x="1323" y="4324"/>
                    </a:cubicBezTo>
                    <a:lnTo>
                      <a:pt x="1501" y="4665"/>
                    </a:lnTo>
                    <a:cubicBezTo>
                      <a:pt x="1530" y="4719"/>
                      <a:pt x="1561" y="4779"/>
                      <a:pt x="1590" y="4836"/>
                    </a:cubicBezTo>
                    <a:cubicBezTo>
                      <a:pt x="1709" y="5065"/>
                      <a:pt x="1828" y="5296"/>
                      <a:pt x="1945" y="5515"/>
                    </a:cubicBezTo>
                    <a:cubicBezTo>
                      <a:pt x="1973" y="5572"/>
                      <a:pt x="2004" y="5627"/>
                      <a:pt x="2030" y="5682"/>
                    </a:cubicBezTo>
                    <a:cubicBezTo>
                      <a:pt x="2054" y="5727"/>
                      <a:pt x="2078" y="5772"/>
                      <a:pt x="2102" y="5820"/>
                    </a:cubicBezTo>
                    <a:cubicBezTo>
                      <a:pt x="2138" y="5884"/>
                      <a:pt x="2171" y="5953"/>
                      <a:pt x="2207" y="6018"/>
                    </a:cubicBezTo>
                    <a:lnTo>
                      <a:pt x="2209" y="6022"/>
                    </a:lnTo>
                    <a:cubicBezTo>
                      <a:pt x="2223" y="6051"/>
                      <a:pt x="2242" y="6082"/>
                      <a:pt x="2257" y="6110"/>
                    </a:cubicBezTo>
                    <a:cubicBezTo>
                      <a:pt x="2288" y="6170"/>
                      <a:pt x="2316" y="6227"/>
                      <a:pt x="2347" y="6284"/>
                    </a:cubicBezTo>
                    <a:cubicBezTo>
                      <a:pt x="2361" y="6313"/>
                      <a:pt x="2376" y="6344"/>
                      <a:pt x="2395" y="6370"/>
                    </a:cubicBezTo>
                    <a:lnTo>
                      <a:pt x="2447" y="6468"/>
                    </a:lnTo>
                    <a:cubicBezTo>
                      <a:pt x="2471" y="6515"/>
                      <a:pt x="2495" y="6561"/>
                      <a:pt x="2519" y="6606"/>
                    </a:cubicBezTo>
                    <a:cubicBezTo>
                      <a:pt x="2542" y="6654"/>
                      <a:pt x="2566" y="6699"/>
                      <a:pt x="2590" y="6742"/>
                    </a:cubicBezTo>
                    <a:cubicBezTo>
                      <a:pt x="2600" y="6761"/>
                      <a:pt x="2612" y="6777"/>
                      <a:pt x="2621" y="6797"/>
                    </a:cubicBezTo>
                    <a:cubicBezTo>
                      <a:pt x="2638" y="6832"/>
                      <a:pt x="2657" y="6861"/>
                      <a:pt x="2671" y="6894"/>
                    </a:cubicBezTo>
                    <a:cubicBezTo>
                      <a:pt x="2704" y="6961"/>
                      <a:pt x="2735" y="7020"/>
                      <a:pt x="2764" y="7075"/>
                    </a:cubicBezTo>
                    <a:cubicBezTo>
                      <a:pt x="2793" y="7130"/>
                      <a:pt x="2819" y="7180"/>
                      <a:pt x="2843" y="7230"/>
                    </a:cubicBezTo>
                    <a:cubicBezTo>
                      <a:pt x="2859" y="7254"/>
                      <a:pt x="2871" y="7278"/>
                      <a:pt x="2878" y="7299"/>
                    </a:cubicBezTo>
                    <a:cubicBezTo>
                      <a:pt x="2890" y="7323"/>
                      <a:pt x="2902" y="7344"/>
                      <a:pt x="2914" y="7366"/>
                    </a:cubicBezTo>
                    <a:lnTo>
                      <a:pt x="2933" y="7399"/>
                    </a:lnTo>
                    <a:cubicBezTo>
                      <a:pt x="2947" y="7430"/>
                      <a:pt x="2962" y="7454"/>
                      <a:pt x="2974" y="7478"/>
                    </a:cubicBezTo>
                    <a:cubicBezTo>
                      <a:pt x="2993" y="7304"/>
                      <a:pt x="3040" y="7130"/>
                      <a:pt x="3112" y="6947"/>
                    </a:cubicBezTo>
                    <a:cubicBezTo>
                      <a:pt x="3324" y="6423"/>
                      <a:pt x="3741" y="5941"/>
                      <a:pt x="4284" y="5584"/>
                    </a:cubicBezTo>
                    <a:cubicBezTo>
                      <a:pt x="4803" y="5248"/>
                      <a:pt x="5387" y="5060"/>
                      <a:pt x="5932" y="5060"/>
                    </a:cubicBezTo>
                    <a:cubicBezTo>
                      <a:pt x="6154" y="5060"/>
                      <a:pt x="6363" y="5093"/>
                      <a:pt x="6552" y="5153"/>
                    </a:cubicBezTo>
                    <a:cubicBezTo>
                      <a:pt x="6535" y="5131"/>
                      <a:pt x="6518" y="5110"/>
                      <a:pt x="6499" y="5086"/>
                    </a:cubicBezTo>
                    <a:cubicBezTo>
                      <a:pt x="6483" y="5062"/>
                      <a:pt x="6461" y="5039"/>
                      <a:pt x="6440" y="5012"/>
                    </a:cubicBezTo>
                    <a:cubicBezTo>
                      <a:pt x="6409" y="4974"/>
                      <a:pt x="6375" y="4931"/>
                      <a:pt x="6340" y="4884"/>
                    </a:cubicBezTo>
                    <a:cubicBezTo>
                      <a:pt x="6332" y="4874"/>
                      <a:pt x="6328" y="4869"/>
                      <a:pt x="6318" y="4860"/>
                    </a:cubicBezTo>
                    <a:cubicBezTo>
                      <a:pt x="6271" y="4800"/>
                      <a:pt x="6221" y="4731"/>
                      <a:pt x="6163" y="4665"/>
                    </a:cubicBezTo>
                    <a:cubicBezTo>
                      <a:pt x="6032" y="4498"/>
                      <a:pt x="5885" y="4310"/>
                      <a:pt x="5720" y="4105"/>
                    </a:cubicBezTo>
                    <a:cubicBezTo>
                      <a:pt x="5696" y="3926"/>
                      <a:pt x="5732" y="3728"/>
                      <a:pt x="5837" y="3552"/>
                    </a:cubicBezTo>
                    <a:cubicBezTo>
                      <a:pt x="5913" y="3421"/>
                      <a:pt x="6025" y="3307"/>
                      <a:pt x="6173" y="3207"/>
                    </a:cubicBezTo>
                    <a:cubicBezTo>
                      <a:pt x="6339" y="3100"/>
                      <a:pt x="6539" y="3043"/>
                      <a:pt x="6733" y="3043"/>
                    </a:cubicBezTo>
                    <a:cubicBezTo>
                      <a:pt x="6986" y="3043"/>
                      <a:pt x="7229" y="3139"/>
                      <a:pt x="7376" y="3345"/>
                    </a:cubicBezTo>
                    <a:cubicBezTo>
                      <a:pt x="7371" y="3335"/>
                      <a:pt x="7366" y="3326"/>
                      <a:pt x="7362" y="3314"/>
                    </a:cubicBezTo>
                    <a:cubicBezTo>
                      <a:pt x="7352" y="3297"/>
                      <a:pt x="7347" y="3288"/>
                      <a:pt x="7340" y="3281"/>
                    </a:cubicBezTo>
                    <a:cubicBezTo>
                      <a:pt x="7335" y="3271"/>
                      <a:pt x="7331" y="3264"/>
                      <a:pt x="7328" y="3257"/>
                    </a:cubicBezTo>
                    <a:cubicBezTo>
                      <a:pt x="7319" y="3240"/>
                      <a:pt x="7312" y="3226"/>
                      <a:pt x="7302" y="3209"/>
                    </a:cubicBezTo>
                    <a:cubicBezTo>
                      <a:pt x="7273" y="3157"/>
                      <a:pt x="7242" y="3097"/>
                      <a:pt x="7209" y="3033"/>
                    </a:cubicBezTo>
                    <a:cubicBezTo>
                      <a:pt x="7183" y="2985"/>
                      <a:pt x="7154" y="2930"/>
                      <a:pt x="7133" y="2878"/>
                    </a:cubicBezTo>
                    <a:cubicBezTo>
                      <a:pt x="7080" y="2785"/>
                      <a:pt x="7028" y="2680"/>
                      <a:pt x="6973" y="2571"/>
                    </a:cubicBezTo>
                    <a:lnTo>
                      <a:pt x="6971" y="2571"/>
                    </a:lnTo>
                    <a:cubicBezTo>
                      <a:pt x="6872" y="2548"/>
                      <a:pt x="6770" y="2536"/>
                      <a:pt x="6667" y="2536"/>
                    </a:cubicBezTo>
                    <a:cubicBezTo>
                      <a:pt x="6395" y="2536"/>
                      <a:pt x="6117" y="2615"/>
                      <a:pt x="5882" y="2768"/>
                    </a:cubicBezTo>
                    <a:cubicBezTo>
                      <a:pt x="5720" y="2871"/>
                      <a:pt x="5589" y="2997"/>
                      <a:pt x="5492" y="3130"/>
                    </a:cubicBezTo>
                    <a:cubicBezTo>
                      <a:pt x="5389" y="3264"/>
                      <a:pt x="5325" y="3407"/>
                      <a:pt x="5282" y="3557"/>
                    </a:cubicBezTo>
                    <a:cubicBezTo>
                      <a:pt x="4698" y="2823"/>
                      <a:pt x="4043" y="2001"/>
                      <a:pt x="3531" y="1365"/>
                    </a:cubicBezTo>
                    <a:cubicBezTo>
                      <a:pt x="3441" y="1246"/>
                      <a:pt x="3348" y="1132"/>
                      <a:pt x="3264" y="1027"/>
                    </a:cubicBezTo>
                    <a:cubicBezTo>
                      <a:pt x="2909" y="584"/>
                      <a:pt x="2674" y="293"/>
                      <a:pt x="2674" y="289"/>
                    </a:cubicBezTo>
                    <a:cubicBezTo>
                      <a:pt x="2534" y="96"/>
                      <a:pt x="2286" y="1"/>
                      <a:pt x="19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4102401" y="2413298"/>
                <a:ext cx="130448" cy="96173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2472" extrusionOk="0">
                    <a:moveTo>
                      <a:pt x="2843" y="1"/>
                    </a:moveTo>
                    <a:lnTo>
                      <a:pt x="2843" y="3"/>
                    </a:lnTo>
                    <a:cubicBezTo>
                      <a:pt x="2766" y="501"/>
                      <a:pt x="2378" y="1051"/>
                      <a:pt x="1776" y="1444"/>
                    </a:cubicBezTo>
                    <a:cubicBezTo>
                      <a:pt x="1623" y="1544"/>
                      <a:pt x="1463" y="1625"/>
                      <a:pt x="1306" y="1692"/>
                    </a:cubicBezTo>
                    <a:cubicBezTo>
                      <a:pt x="1001" y="1820"/>
                      <a:pt x="697" y="1884"/>
                      <a:pt x="420" y="1884"/>
                    </a:cubicBezTo>
                    <a:cubicBezTo>
                      <a:pt x="280" y="1884"/>
                      <a:pt x="147" y="1868"/>
                      <a:pt x="25" y="1835"/>
                    </a:cubicBezTo>
                    <a:lnTo>
                      <a:pt x="25" y="1835"/>
                    </a:lnTo>
                    <a:cubicBezTo>
                      <a:pt x="1" y="1978"/>
                      <a:pt x="8" y="2114"/>
                      <a:pt x="41" y="2245"/>
                    </a:cubicBezTo>
                    <a:cubicBezTo>
                      <a:pt x="236" y="2396"/>
                      <a:pt x="500" y="2471"/>
                      <a:pt x="798" y="2471"/>
                    </a:cubicBezTo>
                    <a:cubicBezTo>
                      <a:pt x="938" y="2471"/>
                      <a:pt x="1086" y="2455"/>
                      <a:pt x="1237" y="2421"/>
                    </a:cubicBezTo>
                    <a:cubicBezTo>
                      <a:pt x="1537" y="2359"/>
                      <a:pt x="1856" y="2228"/>
                      <a:pt x="2157" y="2030"/>
                    </a:cubicBezTo>
                    <a:cubicBezTo>
                      <a:pt x="2931" y="1525"/>
                      <a:pt x="3352" y="754"/>
                      <a:pt x="3210" y="179"/>
                    </a:cubicBezTo>
                    <a:cubicBezTo>
                      <a:pt x="3129" y="115"/>
                      <a:pt x="3043" y="68"/>
                      <a:pt x="2945" y="32"/>
                    </a:cubicBezTo>
                    <a:cubicBezTo>
                      <a:pt x="2912" y="18"/>
                      <a:pt x="2878" y="8"/>
                      <a:pt x="2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4210207" y="2192940"/>
                <a:ext cx="225882" cy="25385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6525" extrusionOk="0">
                    <a:moveTo>
                      <a:pt x="2080" y="0"/>
                    </a:moveTo>
                    <a:cubicBezTo>
                      <a:pt x="1879" y="0"/>
                      <a:pt x="1658" y="39"/>
                      <a:pt x="1432" y="114"/>
                    </a:cubicBezTo>
                    <a:cubicBezTo>
                      <a:pt x="1220" y="181"/>
                      <a:pt x="1010" y="286"/>
                      <a:pt x="801" y="419"/>
                    </a:cubicBezTo>
                    <a:cubicBezTo>
                      <a:pt x="527" y="598"/>
                      <a:pt x="260" y="846"/>
                      <a:pt x="65" y="1120"/>
                    </a:cubicBezTo>
                    <a:cubicBezTo>
                      <a:pt x="41" y="1155"/>
                      <a:pt x="22" y="1189"/>
                      <a:pt x="0" y="1225"/>
                    </a:cubicBezTo>
                    <a:cubicBezTo>
                      <a:pt x="472" y="2118"/>
                      <a:pt x="1165" y="3452"/>
                      <a:pt x="1165" y="3454"/>
                    </a:cubicBezTo>
                    <a:cubicBezTo>
                      <a:pt x="1213" y="3538"/>
                      <a:pt x="1237" y="3628"/>
                      <a:pt x="1241" y="3719"/>
                    </a:cubicBezTo>
                    <a:cubicBezTo>
                      <a:pt x="1256" y="3916"/>
                      <a:pt x="1194" y="4121"/>
                      <a:pt x="1063" y="4300"/>
                    </a:cubicBezTo>
                    <a:cubicBezTo>
                      <a:pt x="1170" y="4505"/>
                      <a:pt x="1277" y="4707"/>
                      <a:pt x="1379" y="4905"/>
                    </a:cubicBezTo>
                    <a:cubicBezTo>
                      <a:pt x="1422" y="4988"/>
                      <a:pt x="1465" y="5074"/>
                      <a:pt x="1511" y="5157"/>
                    </a:cubicBezTo>
                    <a:cubicBezTo>
                      <a:pt x="1525" y="5184"/>
                      <a:pt x="1539" y="5212"/>
                      <a:pt x="1551" y="5238"/>
                    </a:cubicBezTo>
                    <a:cubicBezTo>
                      <a:pt x="1565" y="5267"/>
                      <a:pt x="1582" y="5298"/>
                      <a:pt x="1599" y="5327"/>
                    </a:cubicBezTo>
                    <a:cubicBezTo>
                      <a:pt x="1630" y="5384"/>
                      <a:pt x="1658" y="5441"/>
                      <a:pt x="1684" y="5493"/>
                    </a:cubicBezTo>
                    <a:cubicBezTo>
                      <a:pt x="1749" y="5617"/>
                      <a:pt x="1811" y="5732"/>
                      <a:pt x="1868" y="5839"/>
                    </a:cubicBezTo>
                    <a:cubicBezTo>
                      <a:pt x="1923" y="5946"/>
                      <a:pt x="1977" y="6048"/>
                      <a:pt x="2025" y="6141"/>
                    </a:cubicBezTo>
                    <a:cubicBezTo>
                      <a:pt x="2046" y="6179"/>
                      <a:pt x="2068" y="6215"/>
                      <a:pt x="2085" y="6251"/>
                    </a:cubicBezTo>
                    <a:cubicBezTo>
                      <a:pt x="2106" y="6287"/>
                      <a:pt x="2120" y="6320"/>
                      <a:pt x="2139" y="6351"/>
                    </a:cubicBezTo>
                    <a:cubicBezTo>
                      <a:pt x="2170" y="6418"/>
                      <a:pt x="2201" y="6472"/>
                      <a:pt x="2228" y="6525"/>
                    </a:cubicBezTo>
                    <a:cubicBezTo>
                      <a:pt x="2301" y="5855"/>
                      <a:pt x="2775" y="5124"/>
                      <a:pt x="3538" y="4629"/>
                    </a:cubicBezTo>
                    <a:cubicBezTo>
                      <a:pt x="4057" y="4290"/>
                      <a:pt x="4641" y="4105"/>
                      <a:pt x="5184" y="4105"/>
                    </a:cubicBezTo>
                    <a:cubicBezTo>
                      <a:pt x="5408" y="4105"/>
                      <a:pt x="5615" y="4135"/>
                      <a:pt x="5806" y="4195"/>
                    </a:cubicBezTo>
                    <a:cubicBezTo>
                      <a:pt x="5775" y="4155"/>
                      <a:pt x="5739" y="4107"/>
                      <a:pt x="5696" y="4052"/>
                    </a:cubicBezTo>
                    <a:cubicBezTo>
                      <a:pt x="5053" y="3240"/>
                      <a:pt x="3416" y="1186"/>
                      <a:pt x="2528" y="79"/>
                    </a:cubicBezTo>
                    <a:cubicBezTo>
                      <a:pt x="2397" y="26"/>
                      <a:pt x="2245" y="0"/>
                      <a:pt x="20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3987787" y="2193368"/>
                <a:ext cx="233663" cy="29116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7484" extrusionOk="0">
                    <a:moveTo>
                      <a:pt x="4454" y="1"/>
                    </a:moveTo>
                    <a:cubicBezTo>
                      <a:pt x="4200" y="1"/>
                      <a:pt x="3931" y="78"/>
                      <a:pt x="3688" y="237"/>
                    </a:cubicBezTo>
                    <a:cubicBezTo>
                      <a:pt x="3318" y="477"/>
                      <a:pt x="3061" y="878"/>
                      <a:pt x="3064" y="1287"/>
                    </a:cubicBezTo>
                    <a:cubicBezTo>
                      <a:pt x="3064" y="1356"/>
                      <a:pt x="3073" y="1426"/>
                      <a:pt x="3092" y="1492"/>
                    </a:cubicBezTo>
                    <a:cubicBezTo>
                      <a:pt x="3059" y="1452"/>
                      <a:pt x="3025" y="1416"/>
                      <a:pt x="2992" y="1373"/>
                    </a:cubicBezTo>
                    <a:lnTo>
                      <a:pt x="2992" y="1373"/>
                    </a:lnTo>
                    <a:cubicBezTo>
                      <a:pt x="2992" y="1373"/>
                      <a:pt x="2992" y="1373"/>
                      <a:pt x="2992" y="1373"/>
                    </a:cubicBezTo>
                    <a:cubicBezTo>
                      <a:pt x="2902" y="1254"/>
                      <a:pt x="2809" y="1142"/>
                      <a:pt x="2725" y="1037"/>
                    </a:cubicBezTo>
                    <a:cubicBezTo>
                      <a:pt x="2594" y="985"/>
                      <a:pt x="2442" y="959"/>
                      <a:pt x="2278" y="959"/>
                    </a:cubicBezTo>
                    <a:cubicBezTo>
                      <a:pt x="2077" y="959"/>
                      <a:pt x="1856" y="998"/>
                      <a:pt x="1629" y="1073"/>
                    </a:cubicBezTo>
                    <a:cubicBezTo>
                      <a:pt x="1420" y="1144"/>
                      <a:pt x="1205" y="1247"/>
                      <a:pt x="998" y="1383"/>
                    </a:cubicBezTo>
                    <a:cubicBezTo>
                      <a:pt x="912" y="1440"/>
                      <a:pt x="824" y="1504"/>
                      <a:pt x="741" y="1573"/>
                    </a:cubicBezTo>
                    <a:cubicBezTo>
                      <a:pt x="753" y="1599"/>
                      <a:pt x="750" y="1633"/>
                      <a:pt x="722" y="1654"/>
                    </a:cubicBezTo>
                    <a:cubicBezTo>
                      <a:pt x="317" y="1931"/>
                      <a:pt x="157" y="2395"/>
                      <a:pt x="0" y="2845"/>
                    </a:cubicBezTo>
                    <a:cubicBezTo>
                      <a:pt x="114" y="3060"/>
                      <a:pt x="238" y="3303"/>
                      <a:pt x="379" y="3569"/>
                    </a:cubicBezTo>
                    <a:cubicBezTo>
                      <a:pt x="427" y="3655"/>
                      <a:pt x="472" y="3743"/>
                      <a:pt x="519" y="3836"/>
                    </a:cubicBezTo>
                    <a:cubicBezTo>
                      <a:pt x="522" y="3846"/>
                      <a:pt x="527" y="3851"/>
                      <a:pt x="531" y="3860"/>
                    </a:cubicBezTo>
                    <a:cubicBezTo>
                      <a:pt x="562" y="3920"/>
                      <a:pt x="593" y="3977"/>
                      <a:pt x="622" y="4036"/>
                    </a:cubicBezTo>
                    <a:cubicBezTo>
                      <a:pt x="655" y="4101"/>
                      <a:pt x="691" y="4167"/>
                      <a:pt x="724" y="4232"/>
                    </a:cubicBezTo>
                    <a:cubicBezTo>
                      <a:pt x="741" y="4267"/>
                      <a:pt x="760" y="4298"/>
                      <a:pt x="777" y="4332"/>
                    </a:cubicBezTo>
                    <a:lnTo>
                      <a:pt x="955" y="4670"/>
                    </a:lnTo>
                    <a:cubicBezTo>
                      <a:pt x="986" y="4727"/>
                      <a:pt x="1015" y="4787"/>
                      <a:pt x="1046" y="4844"/>
                    </a:cubicBezTo>
                    <a:cubicBezTo>
                      <a:pt x="1165" y="5073"/>
                      <a:pt x="1284" y="5301"/>
                      <a:pt x="1401" y="5523"/>
                    </a:cubicBezTo>
                    <a:cubicBezTo>
                      <a:pt x="1429" y="5578"/>
                      <a:pt x="1460" y="5632"/>
                      <a:pt x="1487" y="5690"/>
                    </a:cubicBezTo>
                    <a:cubicBezTo>
                      <a:pt x="1510" y="5732"/>
                      <a:pt x="1534" y="5778"/>
                      <a:pt x="1558" y="5825"/>
                    </a:cubicBezTo>
                    <a:cubicBezTo>
                      <a:pt x="1594" y="5892"/>
                      <a:pt x="1627" y="5959"/>
                      <a:pt x="1663" y="6025"/>
                    </a:cubicBezTo>
                    <a:lnTo>
                      <a:pt x="1665" y="6028"/>
                    </a:lnTo>
                    <a:cubicBezTo>
                      <a:pt x="1680" y="6059"/>
                      <a:pt x="1699" y="6087"/>
                      <a:pt x="1713" y="6118"/>
                    </a:cubicBezTo>
                    <a:cubicBezTo>
                      <a:pt x="1741" y="6178"/>
                      <a:pt x="1772" y="6233"/>
                      <a:pt x="1801" y="6290"/>
                    </a:cubicBezTo>
                    <a:cubicBezTo>
                      <a:pt x="1818" y="6321"/>
                      <a:pt x="1832" y="6349"/>
                      <a:pt x="1849" y="6376"/>
                    </a:cubicBezTo>
                    <a:lnTo>
                      <a:pt x="1903" y="6476"/>
                    </a:lnTo>
                    <a:cubicBezTo>
                      <a:pt x="1927" y="6523"/>
                      <a:pt x="1951" y="6566"/>
                      <a:pt x="1975" y="6611"/>
                    </a:cubicBezTo>
                    <a:cubicBezTo>
                      <a:pt x="1992" y="6645"/>
                      <a:pt x="2011" y="6678"/>
                      <a:pt x="2025" y="6709"/>
                    </a:cubicBezTo>
                    <a:cubicBezTo>
                      <a:pt x="2032" y="6726"/>
                      <a:pt x="2039" y="6738"/>
                      <a:pt x="2046" y="6750"/>
                    </a:cubicBezTo>
                    <a:cubicBezTo>
                      <a:pt x="2056" y="6766"/>
                      <a:pt x="2068" y="6785"/>
                      <a:pt x="2075" y="6802"/>
                    </a:cubicBezTo>
                    <a:cubicBezTo>
                      <a:pt x="2094" y="6838"/>
                      <a:pt x="2111" y="6869"/>
                      <a:pt x="2127" y="6900"/>
                    </a:cubicBezTo>
                    <a:cubicBezTo>
                      <a:pt x="2158" y="6966"/>
                      <a:pt x="2192" y="7026"/>
                      <a:pt x="2218" y="7083"/>
                    </a:cubicBezTo>
                    <a:cubicBezTo>
                      <a:pt x="2249" y="7136"/>
                      <a:pt x="2275" y="7186"/>
                      <a:pt x="2299" y="7238"/>
                    </a:cubicBezTo>
                    <a:cubicBezTo>
                      <a:pt x="2313" y="7262"/>
                      <a:pt x="2325" y="7286"/>
                      <a:pt x="2335" y="7305"/>
                    </a:cubicBezTo>
                    <a:cubicBezTo>
                      <a:pt x="2347" y="7328"/>
                      <a:pt x="2358" y="7350"/>
                      <a:pt x="2370" y="7371"/>
                    </a:cubicBezTo>
                    <a:lnTo>
                      <a:pt x="2389" y="7407"/>
                    </a:lnTo>
                    <a:cubicBezTo>
                      <a:pt x="2404" y="7436"/>
                      <a:pt x="2418" y="7459"/>
                      <a:pt x="2430" y="7483"/>
                    </a:cubicBezTo>
                    <a:cubicBezTo>
                      <a:pt x="2449" y="7312"/>
                      <a:pt x="2497" y="7136"/>
                      <a:pt x="2568" y="6954"/>
                    </a:cubicBezTo>
                    <a:cubicBezTo>
                      <a:pt x="2778" y="6430"/>
                      <a:pt x="3195" y="5947"/>
                      <a:pt x="3740" y="5590"/>
                    </a:cubicBezTo>
                    <a:cubicBezTo>
                      <a:pt x="4259" y="5254"/>
                      <a:pt x="4843" y="5065"/>
                      <a:pt x="5386" y="5065"/>
                    </a:cubicBezTo>
                    <a:cubicBezTo>
                      <a:pt x="5610" y="5065"/>
                      <a:pt x="5820" y="5099"/>
                      <a:pt x="6005" y="5158"/>
                    </a:cubicBezTo>
                    <a:cubicBezTo>
                      <a:pt x="5991" y="5137"/>
                      <a:pt x="5975" y="5118"/>
                      <a:pt x="5955" y="5094"/>
                    </a:cubicBezTo>
                    <a:cubicBezTo>
                      <a:pt x="5939" y="5070"/>
                      <a:pt x="5917" y="5046"/>
                      <a:pt x="5896" y="5018"/>
                    </a:cubicBezTo>
                    <a:cubicBezTo>
                      <a:pt x="5863" y="4980"/>
                      <a:pt x="5832" y="4939"/>
                      <a:pt x="5796" y="4892"/>
                    </a:cubicBezTo>
                    <a:cubicBezTo>
                      <a:pt x="5789" y="4882"/>
                      <a:pt x="5784" y="4875"/>
                      <a:pt x="5774" y="4868"/>
                    </a:cubicBezTo>
                    <a:cubicBezTo>
                      <a:pt x="5727" y="4808"/>
                      <a:pt x="5677" y="4739"/>
                      <a:pt x="5620" y="4670"/>
                    </a:cubicBezTo>
                    <a:cubicBezTo>
                      <a:pt x="5096" y="4010"/>
                      <a:pt x="4278" y="2986"/>
                      <a:pt x="3569" y="2095"/>
                    </a:cubicBezTo>
                    <a:cubicBezTo>
                      <a:pt x="3557" y="1885"/>
                      <a:pt x="3616" y="1678"/>
                      <a:pt x="3723" y="1492"/>
                    </a:cubicBezTo>
                    <a:cubicBezTo>
                      <a:pt x="3833" y="1302"/>
                      <a:pt x="3993" y="1133"/>
                      <a:pt x="4188" y="1009"/>
                    </a:cubicBezTo>
                    <a:cubicBezTo>
                      <a:pt x="4432" y="849"/>
                      <a:pt x="4702" y="772"/>
                      <a:pt x="4956" y="772"/>
                    </a:cubicBezTo>
                    <a:cubicBezTo>
                      <a:pt x="5191" y="772"/>
                      <a:pt x="5412" y="838"/>
                      <a:pt x="5586" y="966"/>
                    </a:cubicBezTo>
                    <a:cubicBezTo>
                      <a:pt x="5427" y="658"/>
                      <a:pt x="5312" y="444"/>
                      <a:pt x="5298" y="425"/>
                    </a:cubicBezTo>
                    <a:cubicBezTo>
                      <a:pt x="5243" y="344"/>
                      <a:pt x="5179" y="273"/>
                      <a:pt x="5105" y="213"/>
                    </a:cubicBezTo>
                    <a:cubicBezTo>
                      <a:pt x="4927" y="73"/>
                      <a:pt x="4698" y="1"/>
                      <a:pt x="4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4318519" y="2382368"/>
                <a:ext cx="145466" cy="107222"/>
              </a:xfrm>
              <a:custGeom>
                <a:avLst/>
                <a:gdLst/>
                <a:ahLst/>
                <a:cxnLst/>
                <a:rect l="l" t="t" r="r" b="b"/>
                <a:pathLst>
                  <a:path w="3739" h="2756" extrusionOk="0">
                    <a:moveTo>
                      <a:pt x="3169" y="0"/>
                    </a:moveTo>
                    <a:lnTo>
                      <a:pt x="3169" y="0"/>
                    </a:lnTo>
                    <a:cubicBezTo>
                      <a:pt x="3312" y="577"/>
                      <a:pt x="2893" y="1348"/>
                      <a:pt x="2119" y="1851"/>
                    </a:cubicBezTo>
                    <a:cubicBezTo>
                      <a:pt x="1816" y="2049"/>
                      <a:pt x="1499" y="2180"/>
                      <a:pt x="1197" y="2242"/>
                    </a:cubicBezTo>
                    <a:cubicBezTo>
                      <a:pt x="1046" y="2275"/>
                      <a:pt x="899" y="2292"/>
                      <a:pt x="759" y="2292"/>
                    </a:cubicBezTo>
                    <a:cubicBezTo>
                      <a:pt x="461" y="2292"/>
                      <a:pt x="195" y="2216"/>
                      <a:pt x="1" y="2066"/>
                    </a:cubicBezTo>
                    <a:lnTo>
                      <a:pt x="1" y="2066"/>
                    </a:lnTo>
                    <a:cubicBezTo>
                      <a:pt x="25" y="2156"/>
                      <a:pt x="61" y="2242"/>
                      <a:pt x="111" y="2323"/>
                    </a:cubicBezTo>
                    <a:cubicBezTo>
                      <a:pt x="299" y="2613"/>
                      <a:pt x="651" y="2755"/>
                      <a:pt x="1069" y="2755"/>
                    </a:cubicBezTo>
                    <a:cubicBezTo>
                      <a:pt x="1148" y="2755"/>
                      <a:pt x="1230" y="2750"/>
                      <a:pt x="1314" y="2740"/>
                    </a:cubicBezTo>
                    <a:cubicBezTo>
                      <a:pt x="1668" y="2694"/>
                      <a:pt x="2054" y="2554"/>
                      <a:pt x="2419" y="2313"/>
                    </a:cubicBezTo>
                    <a:cubicBezTo>
                      <a:pt x="3315" y="1730"/>
                      <a:pt x="3739" y="786"/>
                      <a:pt x="3360" y="205"/>
                    </a:cubicBezTo>
                    <a:cubicBezTo>
                      <a:pt x="3305" y="129"/>
                      <a:pt x="3243" y="57"/>
                      <a:pt x="3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4103997" y="2420262"/>
                <a:ext cx="145271" cy="107144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4" extrusionOk="0">
                    <a:moveTo>
                      <a:pt x="3169" y="0"/>
                    </a:moveTo>
                    <a:lnTo>
                      <a:pt x="3169" y="0"/>
                    </a:lnTo>
                    <a:cubicBezTo>
                      <a:pt x="3311" y="575"/>
                      <a:pt x="2892" y="1349"/>
                      <a:pt x="2118" y="1851"/>
                    </a:cubicBezTo>
                    <a:cubicBezTo>
                      <a:pt x="1815" y="2047"/>
                      <a:pt x="1496" y="2178"/>
                      <a:pt x="1196" y="2242"/>
                    </a:cubicBezTo>
                    <a:cubicBezTo>
                      <a:pt x="1046" y="2275"/>
                      <a:pt x="900" y="2291"/>
                      <a:pt x="760" y="2291"/>
                    </a:cubicBezTo>
                    <a:cubicBezTo>
                      <a:pt x="461" y="2291"/>
                      <a:pt x="196" y="2216"/>
                      <a:pt x="0" y="2066"/>
                    </a:cubicBezTo>
                    <a:lnTo>
                      <a:pt x="0" y="2066"/>
                    </a:lnTo>
                    <a:cubicBezTo>
                      <a:pt x="24" y="2159"/>
                      <a:pt x="60" y="2242"/>
                      <a:pt x="110" y="2321"/>
                    </a:cubicBezTo>
                    <a:cubicBezTo>
                      <a:pt x="297" y="2610"/>
                      <a:pt x="649" y="2754"/>
                      <a:pt x="1064" y="2754"/>
                    </a:cubicBezTo>
                    <a:cubicBezTo>
                      <a:pt x="1145" y="2754"/>
                      <a:pt x="1228" y="2748"/>
                      <a:pt x="1313" y="2738"/>
                    </a:cubicBezTo>
                    <a:cubicBezTo>
                      <a:pt x="1668" y="2690"/>
                      <a:pt x="2054" y="2554"/>
                      <a:pt x="2418" y="2314"/>
                    </a:cubicBezTo>
                    <a:cubicBezTo>
                      <a:pt x="3314" y="1730"/>
                      <a:pt x="3733" y="784"/>
                      <a:pt x="3359" y="208"/>
                    </a:cubicBezTo>
                    <a:cubicBezTo>
                      <a:pt x="3309" y="127"/>
                      <a:pt x="3242" y="60"/>
                      <a:pt x="3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4118352" y="2204650"/>
                <a:ext cx="63999" cy="4653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96" extrusionOk="0">
                    <a:moveTo>
                      <a:pt x="1160" y="1"/>
                    </a:moveTo>
                    <a:cubicBezTo>
                      <a:pt x="1123" y="1"/>
                      <a:pt x="1086" y="3"/>
                      <a:pt x="1049" y="6"/>
                    </a:cubicBezTo>
                    <a:cubicBezTo>
                      <a:pt x="860" y="21"/>
                      <a:pt x="679" y="87"/>
                      <a:pt x="522" y="190"/>
                    </a:cubicBezTo>
                    <a:cubicBezTo>
                      <a:pt x="363" y="292"/>
                      <a:pt x="229" y="438"/>
                      <a:pt x="143" y="600"/>
                    </a:cubicBezTo>
                    <a:cubicBezTo>
                      <a:pt x="53" y="762"/>
                      <a:pt x="3" y="940"/>
                      <a:pt x="1" y="1119"/>
                    </a:cubicBezTo>
                    <a:cubicBezTo>
                      <a:pt x="1" y="1150"/>
                      <a:pt x="17" y="1178"/>
                      <a:pt x="48" y="1188"/>
                    </a:cubicBezTo>
                    <a:cubicBezTo>
                      <a:pt x="58" y="1193"/>
                      <a:pt x="69" y="1195"/>
                      <a:pt x="80" y="1195"/>
                    </a:cubicBezTo>
                    <a:cubicBezTo>
                      <a:pt x="109" y="1195"/>
                      <a:pt x="136" y="1178"/>
                      <a:pt x="148" y="1150"/>
                    </a:cubicBezTo>
                    <a:lnTo>
                      <a:pt x="153" y="1147"/>
                    </a:lnTo>
                    <a:cubicBezTo>
                      <a:pt x="215" y="1000"/>
                      <a:pt x="291" y="866"/>
                      <a:pt x="382" y="747"/>
                    </a:cubicBezTo>
                    <a:cubicBezTo>
                      <a:pt x="427" y="690"/>
                      <a:pt x="475" y="633"/>
                      <a:pt x="527" y="588"/>
                    </a:cubicBezTo>
                    <a:cubicBezTo>
                      <a:pt x="577" y="540"/>
                      <a:pt x="634" y="495"/>
                      <a:pt x="696" y="454"/>
                    </a:cubicBezTo>
                    <a:cubicBezTo>
                      <a:pt x="922" y="303"/>
                      <a:pt x="1199" y="242"/>
                      <a:pt x="1499" y="242"/>
                    </a:cubicBezTo>
                    <a:cubicBezTo>
                      <a:pt x="1515" y="242"/>
                      <a:pt x="1532" y="242"/>
                      <a:pt x="1549" y="242"/>
                    </a:cubicBezTo>
                    <a:lnTo>
                      <a:pt x="1551" y="242"/>
                    </a:lnTo>
                    <a:cubicBezTo>
                      <a:pt x="1582" y="242"/>
                      <a:pt x="1611" y="223"/>
                      <a:pt x="1625" y="195"/>
                    </a:cubicBezTo>
                    <a:cubicBezTo>
                      <a:pt x="1644" y="152"/>
                      <a:pt x="1625" y="104"/>
                      <a:pt x="1585" y="87"/>
                    </a:cubicBezTo>
                    <a:cubicBezTo>
                      <a:pt x="1452" y="30"/>
                      <a:pt x="1306" y="1"/>
                      <a:pt x="1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210090" y="2197453"/>
                <a:ext cx="93839" cy="222848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5728" extrusionOk="0">
                    <a:moveTo>
                      <a:pt x="1433" y="1"/>
                    </a:moveTo>
                    <a:cubicBezTo>
                      <a:pt x="1221" y="70"/>
                      <a:pt x="1011" y="172"/>
                      <a:pt x="801" y="308"/>
                    </a:cubicBezTo>
                    <a:cubicBezTo>
                      <a:pt x="527" y="487"/>
                      <a:pt x="261" y="730"/>
                      <a:pt x="65" y="1004"/>
                    </a:cubicBezTo>
                    <a:lnTo>
                      <a:pt x="65" y="1006"/>
                    </a:lnTo>
                    <a:cubicBezTo>
                      <a:pt x="41" y="1042"/>
                      <a:pt x="22" y="1075"/>
                      <a:pt x="1" y="1111"/>
                    </a:cubicBezTo>
                    <a:cubicBezTo>
                      <a:pt x="470" y="2004"/>
                      <a:pt x="1166" y="3338"/>
                      <a:pt x="1166" y="3341"/>
                    </a:cubicBezTo>
                    <a:cubicBezTo>
                      <a:pt x="1213" y="3424"/>
                      <a:pt x="1237" y="3514"/>
                      <a:pt x="1242" y="3607"/>
                    </a:cubicBezTo>
                    <a:cubicBezTo>
                      <a:pt x="1256" y="3803"/>
                      <a:pt x="1194" y="4008"/>
                      <a:pt x="1063" y="4186"/>
                    </a:cubicBezTo>
                    <a:cubicBezTo>
                      <a:pt x="1232" y="4513"/>
                      <a:pt x="1399" y="4829"/>
                      <a:pt x="1554" y="5125"/>
                    </a:cubicBezTo>
                    <a:cubicBezTo>
                      <a:pt x="1571" y="5156"/>
                      <a:pt x="1585" y="5184"/>
                      <a:pt x="1602" y="5215"/>
                    </a:cubicBezTo>
                    <a:cubicBezTo>
                      <a:pt x="1633" y="5270"/>
                      <a:pt x="1661" y="5327"/>
                      <a:pt x="1690" y="5382"/>
                    </a:cubicBezTo>
                    <a:cubicBezTo>
                      <a:pt x="1752" y="5504"/>
                      <a:pt x="1814" y="5620"/>
                      <a:pt x="1871" y="5727"/>
                    </a:cubicBezTo>
                    <a:cubicBezTo>
                      <a:pt x="1964" y="5587"/>
                      <a:pt x="2047" y="5442"/>
                      <a:pt x="2114" y="5282"/>
                    </a:cubicBezTo>
                    <a:cubicBezTo>
                      <a:pt x="2273" y="4932"/>
                      <a:pt x="2412" y="4448"/>
                      <a:pt x="2264" y="4079"/>
                    </a:cubicBezTo>
                    <a:cubicBezTo>
                      <a:pt x="2173" y="3858"/>
                      <a:pt x="2052" y="3686"/>
                      <a:pt x="1957" y="3517"/>
                    </a:cubicBezTo>
                    <a:cubicBezTo>
                      <a:pt x="1840" y="3305"/>
                      <a:pt x="1761" y="3095"/>
                      <a:pt x="1823" y="2778"/>
                    </a:cubicBezTo>
                    <a:cubicBezTo>
                      <a:pt x="1871" y="2540"/>
                      <a:pt x="1959" y="2314"/>
                      <a:pt x="2011" y="2076"/>
                    </a:cubicBezTo>
                    <a:cubicBezTo>
                      <a:pt x="2164" y="1373"/>
                      <a:pt x="1957" y="608"/>
                      <a:pt x="1490" y="65"/>
                    </a:cubicBezTo>
                    <a:cubicBezTo>
                      <a:pt x="1471" y="41"/>
                      <a:pt x="1449" y="22"/>
                      <a:pt x="14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3987787" y="2235191"/>
                <a:ext cx="101581" cy="222926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5730" extrusionOk="0">
                    <a:moveTo>
                      <a:pt x="1634" y="0"/>
                    </a:moveTo>
                    <a:cubicBezTo>
                      <a:pt x="1427" y="69"/>
                      <a:pt x="1213" y="174"/>
                      <a:pt x="1003" y="310"/>
                    </a:cubicBezTo>
                    <a:cubicBezTo>
                      <a:pt x="729" y="489"/>
                      <a:pt x="462" y="736"/>
                      <a:pt x="272" y="1010"/>
                    </a:cubicBezTo>
                    <a:cubicBezTo>
                      <a:pt x="107" y="1246"/>
                      <a:pt x="2" y="1501"/>
                      <a:pt x="0" y="1758"/>
                    </a:cubicBezTo>
                    <a:cubicBezTo>
                      <a:pt x="546" y="2799"/>
                      <a:pt x="1501" y="4631"/>
                      <a:pt x="2075" y="5729"/>
                    </a:cubicBezTo>
                    <a:cubicBezTo>
                      <a:pt x="2168" y="5591"/>
                      <a:pt x="2251" y="5441"/>
                      <a:pt x="2320" y="5286"/>
                    </a:cubicBezTo>
                    <a:cubicBezTo>
                      <a:pt x="2475" y="4936"/>
                      <a:pt x="2611" y="4453"/>
                      <a:pt x="2463" y="4083"/>
                    </a:cubicBezTo>
                    <a:cubicBezTo>
                      <a:pt x="2266" y="3590"/>
                      <a:pt x="1913" y="3357"/>
                      <a:pt x="2025" y="2780"/>
                    </a:cubicBezTo>
                    <a:cubicBezTo>
                      <a:pt x="2073" y="2542"/>
                      <a:pt x="2163" y="2316"/>
                      <a:pt x="2213" y="2078"/>
                    </a:cubicBezTo>
                    <a:cubicBezTo>
                      <a:pt x="2368" y="1375"/>
                      <a:pt x="2158" y="608"/>
                      <a:pt x="1691" y="67"/>
                    </a:cubicBezTo>
                    <a:cubicBezTo>
                      <a:pt x="1675" y="43"/>
                      <a:pt x="1653" y="22"/>
                      <a:pt x="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4295448" y="2352684"/>
                <a:ext cx="190323" cy="154920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3982" extrusionOk="0">
                    <a:moveTo>
                      <a:pt x="3002" y="534"/>
                    </a:moveTo>
                    <a:cubicBezTo>
                      <a:pt x="3110" y="534"/>
                      <a:pt x="3213" y="544"/>
                      <a:pt x="3310" y="563"/>
                    </a:cubicBezTo>
                    <a:cubicBezTo>
                      <a:pt x="3338" y="568"/>
                      <a:pt x="3367" y="575"/>
                      <a:pt x="3393" y="585"/>
                    </a:cubicBezTo>
                    <a:cubicBezTo>
                      <a:pt x="3534" y="623"/>
                      <a:pt x="3657" y="682"/>
                      <a:pt x="3762" y="758"/>
                    </a:cubicBezTo>
                    <a:cubicBezTo>
                      <a:pt x="3836" y="818"/>
                      <a:pt x="3898" y="887"/>
                      <a:pt x="3953" y="966"/>
                    </a:cubicBezTo>
                    <a:cubicBezTo>
                      <a:pt x="3965" y="982"/>
                      <a:pt x="3977" y="1001"/>
                      <a:pt x="3986" y="1018"/>
                    </a:cubicBezTo>
                    <a:lnTo>
                      <a:pt x="3986" y="1023"/>
                    </a:lnTo>
                    <a:cubicBezTo>
                      <a:pt x="4301" y="1609"/>
                      <a:pt x="3881" y="2512"/>
                      <a:pt x="3012" y="3076"/>
                    </a:cubicBezTo>
                    <a:cubicBezTo>
                      <a:pt x="2647" y="3314"/>
                      <a:pt x="2261" y="3455"/>
                      <a:pt x="1907" y="3503"/>
                    </a:cubicBezTo>
                    <a:cubicBezTo>
                      <a:pt x="1822" y="3513"/>
                      <a:pt x="1739" y="3519"/>
                      <a:pt x="1658" y="3519"/>
                    </a:cubicBezTo>
                    <a:cubicBezTo>
                      <a:pt x="1267" y="3519"/>
                      <a:pt x="935" y="3393"/>
                      <a:pt x="739" y="3138"/>
                    </a:cubicBezTo>
                    <a:lnTo>
                      <a:pt x="704" y="3086"/>
                    </a:lnTo>
                    <a:cubicBezTo>
                      <a:pt x="654" y="3007"/>
                      <a:pt x="618" y="2919"/>
                      <a:pt x="594" y="2829"/>
                    </a:cubicBezTo>
                    <a:cubicBezTo>
                      <a:pt x="561" y="2697"/>
                      <a:pt x="558" y="2562"/>
                      <a:pt x="580" y="2419"/>
                    </a:cubicBezTo>
                    <a:cubicBezTo>
                      <a:pt x="656" y="1921"/>
                      <a:pt x="1044" y="1368"/>
                      <a:pt x="1644" y="975"/>
                    </a:cubicBezTo>
                    <a:cubicBezTo>
                      <a:pt x="2096" y="681"/>
                      <a:pt x="2583" y="534"/>
                      <a:pt x="3002" y="534"/>
                    </a:cubicBezTo>
                    <a:close/>
                    <a:moveTo>
                      <a:pt x="2990" y="1"/>
                    </a:moveTo>
                    <a:cubicBezTo>
                      <a:pt x="2450" y="1"/>
                      <a:pt x="1866" y="184"/>
                      <a:pt x="1344" y="525"/>
                    </a:cubicBezTo>
                    <a:cubicBezTo>
                      <a:pt x="582" y="1023"/>
                      <a:pt x="108" y="1752"/>
                      <a:pt x="37" y="2421"/>
                    </a:cubicBezTo>
                    <a:lnTo>
                      <a:pt x="37" y="2424"/>
                    </a:lnTo>
                    <a:cubicBezTo>
                      <a:pt x="1" y="2755"/>
                      <a:pt x="63" y="3067"/>
                      <a:pt x="237" y="3336"/>
                    </a:cubicBezTo>
                    <a:cubicBezTo>
                      <a:pt x="503" y="3746"/>
                      <a:pt x="1001" y="3981"/>
                      <a:pt x="1609" y="3981"/>
                    </a:cubicBezTo>
                    <a:cubicBezTo>
                      <a:pt x="2149" y="3981"/>
                      <a:pt x="2735" y="3796"/>
                      <a:pt x="3255" y="3457"/>
                    </a:cubicBezTo>
                    <a:cubicBezTo>
                      <a:pt x="4393" y="2714"/>
                      <a:pt x="4891" y="1452"/>
                      <a:pt x="4362" y="644"/>
                    </a:cubicBezTo>
                    <a:cubicBezTo>
                      <a:pt x="4196" y="384"/>
                      <a:pt x="3934" y="196"/>
                      <a:pt x="3612" y="94"/>
                    </a:cubicBezTo>
                    <a:cubicBezTo>
                      <a:pt x="3424" y="29"/>
                      <a:pt x="3214" y="1"/>
                      <a:pt x="2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4188226" y="2312067"/>
                <a:ext cx="70768" cy="65321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679" extrusionOk="0">
                    <a:moveTo>
                      <a:pt x="1042" y="1"/>
                    </a:moveTo>
                    <a:cubicBezTo>
                      <a:pt x="847" y="1"/>
                      <a:pt x="646" y="58"/>
                      <a:pt x="479" y="166"/>
                    </a:cubicBezTo>
                    <a:cubicBezTo>
                      <a:pt x="329" y="264"/>
                      <a:pt x="220" y="380"/>
                      <a:pt x="144" y="511"/>
                    </a:cubicBezTo>
                    <a:cubicBezTo>
                      <a:pt x="39" y="688"/>
                      <a:pt x="1" y="883"/>
                      <a:pt x="27" y="1062"/>
                    </a:cubicBezTo>
                    <a:cubicBezTo>
                      <a:pt x="186" y="1269"/>
                      <a:pt x="339" y="1455"/>
                      <a:pt x="470" y="1619"/>
                    </a:cubicBezTo>
                    <a:cubicBezTo>
                      <a:pt x="472" y="1621"/>
                      <a:pt x="477" y="1621"/>
                      <a:pt x="479" y="1621"/>
                    </a:cubicBezTo>
                    <a:cubicBezTo>
                      <a:pt x="501" y="1631"/>
                      <a:pt x="520" y="1638"/>
                      <a:pt x="541" y="1643"/>
                    </a:cubicBezTo>
                    <a:cubicBezTo>
                      <a:pt x="544" y="1645"/>
                      <a:pt x="544" y="1645"/>
                      <a:pt x="549" y="1645"/>
                    </a:cubicBezTo>
                    <a:cubicBezTo>
                      <a:pt x="572" y="1652"/>
                      <a:pt x="591" y="1657"/>
                      <a:pt x="613" y="1660"/>
                    </a:cubicBezTo>
                    <a:cubicBezTo>
                      <a:pt x="615" y="1664"/>
                      <a:pt x="618" y="1664"/>
                      <a:pt x="622" y="1664"/>
                    </a:cubicBezTo>
                    <a:cubicBezTo>
                      <a:pt x="646" y="1669"/>
                      <a:pt x="670" y="1671"/>
                      <a:pt x="694" y="1676"/>
                    </a:cubicBezTo>
                    <a:lnTo>
                      <a:pt x="696" y="1676"/>
                    </a:lnTo>
                    <a:cubicBezTo>
                      <a:pt x="722" y="1679"/>
                      <a:pt x="746" y="1679"/>
                      <a:pt x="770" y="1679"/>
                    </a:cubicBezTo>
                    <a:cubicBezTo>
                      <a:pt x="794" y="1679"/>
                      <a:pt x="815" y="1676"/>
                      <a:pt x="837" y="1676"/>
                    </a:cubicBezTo>
                    <a:cubicBezTo>
                      <a:pt x="849" y="1671"/>
                      <a:pt x="861" y="1671"/>
                      <a:pt x="873" y="1671"/>
                    </a:cubicBezTo>
                    <a:cubicBezTo>
                      <a:pt x="877" y="1671"/>
                      <a:pt x="884" y="1671"/>
                      <a:pt x="889" y="1669"/>
                    </a:cubicBezTo>
                    <a:cubicBezTo>
                      <a:pt x="920" y="1667"/>
                      <a:pt x="949" y="1660"/>
                      <a:pt x="980" y="1655"/>
                    </a:cubicBezTo>
                    <a:cubicBezTo>
                      <a:pt x="996" y="1652"/>
                      <a:pt x="1015" y="1645"/>
                      <a:pt x="1032" y="1640"/>
                    </a:cubicBezTo>
                    <a:cubicBezTo>
                      <a:pt x="1054" y="1633"/>
                      <a:pt x="1075" y="1629"/>
                      <a:pt x="1094" y="1619"/>
                    </a:cubicBezTo>
                    <a:cubicBezTo>
                      <a:pt x="1111" y="1614"/>
                      <a:pt x="1125" y="1609"/>
                      <a:pt x="1142" y="1605"/>
                    </a:cubicBezTo>
                    <a:cubicBezTo>
                      <a:pt x="1158" y="1598"/>
                      <a:pt x="1173" y="1593"/>
                      <a:pt x="1187" y="1583"/>
                    </a:cubicBezTo>
                    <a:cubicBezTo>
                      <a:pt x="1199" y="1581"/>
                      <a:pt x="1211" y="1574"/>
                      <a:pt x="1220" y="1569"/>
                    </a:cubicBezTo>
                    <a:cubicBezTo>
                      <a:pt x="1242" y="1559"/>
                      <a:pt x="1261" y="1548"/>
                      <a:pt x="1280" y="1538"/>
                    </a:cubicBezTo>
                    <a:cubicBezTo>
                      <a:pt x="1304" y="1526"/>
                      <a:pt x="1325" y="1512"/>
                      <a:pt x="1344" y="1500"/>
                    </a:cubicBezTo>
                    <a:cubicBezTo>
                      <a:pt x="1375" y="1478"/>
                      <a:pt x="1404" y="1459"/>
                      <a:pt x="1432" y="1436"/>
                    </a:cubicBezTo>
                    <a:cubicBezTo>
                      <a:pt x="1451" y="1419"/>
                      <a:pt x="1470" y="1402"/>
                      <a:pt x="1487" y="1388"/>
                    </a:cubicBezTo>
                    <a:cubicBezTo>
                      <a:pt x="1506" y="1369"/>
                      <a:pt x="1523" y="1352"/>
                      <a:pt x="1542" y="1336"/>
                    </a:cubicBezTo>
                    <a:cubicBezTo>
                      <a:pt x="1559" y="1319"/>
                      <a:pt x="1575" y="1300"/>
                      <a:pt x="1590" y="1283"/>
                    </a:cubicBezTo>
                    <a:cubicBezTo>
                      <a:pt x="1594" y="1274"/>
                      <a:pt x="1604" y="1269"/>
                      <a:pt x="1611" y="1259"/>
                    </a:cubicBezTo>
                    <a:cubicBezTo>
                      <a:pt x="1616" y="1250"/>
                      <a:pt x="1623" y="1245"/>
                      <a:pt x="1628" y="1235"/>
                    </a:cubicBezTo>
                    <a:cubicBezTo>
                      <a:pt x="1630" y="1233"/>
                      <a:pt x="1635" y="1226"/>
                      <a:pt x="1637" y="1224"/>
                    </a:cubicBezTo>
                    <a:cubicBezTo>
                      <a:pt x="1640" y="1216"/>
                      <a:pt x="1647" y="1212"/>
                      <a:pt x="1649" y="1207"/>
                    </a:cubicBezTo>
                    <a:cubicBezTo>
                      <a:pt x="1654" y="1200"/>
                      <a:pt x="1659" y="1193"/>
                      <a:pt x="1663" y="1183"/>
                    </a:cubicBezTo>
                    <a:cubicBezTo>
                      <a:pt x="1666" y="1181"/>
                      <a:pt x="1671" y="1178"/>
                      <a:pt x="1671" y="1176"/>
                    </a:cubicBezTo>
                    <a:cubicBezTo>
                      <a:pt x="1673" y="1171"/>
                      <a:pt x="1673" y="1169"/>
                      <a:pt x="1675" y="1166"/>
                    </a:cubicBezTo>
                    <a:cubicBezTo>
                      <a:pt x="1687" y="1152"/>
                      <a:pt x="1697" y="1135"/>
                      <a:pt x="1706" y="1119"/>
                    </a:cubicBezTo>
                    <a:cubicBezTo>
                      <a:pt x="1706" y="1116"/>
                      <a:pt x="1709" y="1116"/>
                      <a:pt x="1709" y="1112"/>
                    </a:cubicBezTo>
                    <a:cubicBezTo>
                      <a:pt x="1718" y="1100"/>
                      <a:pt x="1723" y="1088"/>
                      <a:pt x="1725" y="1076"/>
                    </a:cubicBezTo>
                    <a:cubicBezTo>
                      <a:pt x="1735" y="1062"/>
                      <a:pt x="1742" y="1047"/>
                      <a:pt x="1747" y="1033"/>
                    </a:cubicBezTo>
                    <a:lnTo>
                      <a:pt x="1766" y="988"/>
                    </a:lnTo>
                    <a:lnTo>
                      <a:pt x="1773" y="969"/>
                    </a:lnTo>
                    <a:lnTo>
                      <a:pt x="1773" y="966"/>
                    </a:lnTo>
                    <a:cubicBezTo>
                      <a:pt x="1790" y="928"/>
                      <a:pt x="1797" y="890"/>
                      <a:pt x="1804" y="850"/>
                    </a:cubicBezTo>
                    <a:lnTo>
                      <a:pt x="1813" y="807"/>
                    </a:lnTo>
                    <a:lnTo>
                      <a:pt x="1813" y="804"/>
                    </a:lnTo>
                    <a:cubicBezTo>
                      <a:pt x="1816" y="795"/>
                      <a:pt x="1816" y="783"/>
                      <a:pt x="1816" y="773"/>
                    </a:cubicBezTo>
                    <a:cubicBezTo>
                      <a:pt x="1818" y="759"/>
                      <a:pt x="1818" y="745"/>
                      <a:pt x="1818" y="728"/>
                    </a:cubicBezTo>
                    <a:lnTo>
                      <a:pt x="1818" y="719"/>
                    </a:lnTo>
                    <a:cubicBezTo>
                      <a:pt x="1818" y="711"/>
                      <a:pt x="1818" y="699"/>
                      <a:pt x="1816" y="690"/>
                    </a:cubicBezTo>
                    <a:cubicBezTo>
                      <a:pt x="1816" y="678"/>
                      <a:pt x="1816" y="666"/>
                      <a:pt x="1813" y="657"/>
                    </a:cubicBezTo>
                    <a:lnTo>
                      <a:pt x="1813" y="652"/>
                    </a:lnTo>
                    <a:cubicBezTo>
                      <a:pt x="1813" y="649"/>
                      <a:pt x="1813" y="649"/>
                      <a:pt x="1809" y="645"/>
                    </a:cubicBezTo>
                    <a:cubicBezTo>
                      <a:pt x="1806" y="630"/>
                      <a:pt x="1806" y="614"/>
                      <a:pt x="1804" y="597"/>
                    </a:cubicBezTo>
                    <a:cubicBezTo>
                      <a:pt x="1802" y="585"/>
                      <a:pt x="1802" y="571"/>
                      <a:pt x="1794" y="559"/>
                    </a:cubicBezTo>
                    <a:cubicBezTo>
                      <a:pt x="1792" y="545"/>
                      <a:pt x="1790" y="530"/>
                      <a:pt x="1783" y="514"/>
                    </a:cubicBezTo>
                    <a:cubicBezTo>
                      <a:pt x="1778" y="495"/>
                      <a:pt x="1771" y="476"/>
                      <a:pt x="1761" y="459"/>
                    </a:cubicBezTo>
                    <a:cubicBezTo>
                      <a:pt x="1759" y="452"/>
                      <a:pt x="1756" y="447"/>
                      <a:pt x="1754" y="442"/>
                    </a:cubicBezTo>
                    <a:cubicBezTo>
                      <a:pt x="1754" y="440"/>
                      <a:pt x="1749" y="440"/>
                      <a:pt x="1749" y="440"/>
                    </a:cubicBezTo>
                    <a:cubicBezTo>
                      <a:pt x="1742" y="423"/>
                      <a:pt x="1735" y="404"/>
                      <a:pt x="1723" y="387"/>
                    </a:cubicBezTo>
                    <a:lnTo>
                      <a:pt x="1706" y="352"/>
                    </a:lnTo>
                    <a:cubicBezTo>
                      <a:pt x="1697" y="340"/>
                      <a:pt x="1690" y="323"/>
                      <a:pt x="1682" y="309"/>
                    </a:cubicBezTo>
                    <a:cubicBezTo>
                      <a:pt x="1678" y="304"/>
                      <a:pt x="1675" y="299"/>
                      <a:pt x="1673" y="295"/>
                    </a:cubicBezTo>
                    <a:cubicBezTo>
                      <a:pt x="1532" y="95"/>
                      <a:pt x="1293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4126056" y="2223442"/>
                <a:ext cx="112085" cy="10889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2799" extrusionOk="0">
                    <a:moveTo>
                      <a:pt x="1399" y="0"/>
                    </a:moveTo>
                    <a:cubicBezTo>
                      <a:pt x="1146" y="0"/>
                      <a:pt x="876" y="77"/>
                      <a:pt x="632" y="238"/>
                    </a:cubicBezTo>
                    <a:cubicBezTo>
                      <a:pt x="439" y="362"/>
                      <a:pt x="279" y="533"/>
                      <a:pt x="167" y="724"/>
                    </a:cubicBezTo>
                    <a:cubicBezTo>
                      <a:pt x="60" y="907"/>
                      <a:pt x="0" y="1117"/>
                      <a:pt x="12" y="1324"/>
                    </a:cubicBezTo>
                    <a:cubicBezTo>
                      <a:pt x="393" y="1803"/>
                      <a:pt x="808" y="2322"/>
                      <a:pt x="1189" y="2799"/>
                    </a:cubicBezTo>
                    <a:cubicBezTo>
                      <a:pt x="1232" y="2649"/>
                      <a:pt x="1301" y="2506"/>
                      <a:pt x="1401" y="2370"/>
                    </a:cubicBezTo>
                    <a:cubicBezTo>
                      <a:pt x="1499" y="2237"/>
                      <a:pt x="1630" y="2110"/>
                      <a:pt x="1792" y="2006"/>
                    </a:cubicBezTo>
                    <a:cubicBezTo>
                      <a:pt x="2025" y="1855"/>
                      <a:pt x="2304" y="1776"/>
                      <a:pt x="2577" y="1776"/>
                    </a:cubicBezTo>
                    <a:cubicBezTo>
                      <a:pt x="2680" y="1776"/>
                      <a:pt x="2782" y="1787"/>
                      <a:pt x="2880" y="1810"/>
                    </a:cubicBezTo>
                    <a:cubicBezTo>
                      <a:pt x="2830" y="1713"/>
                      <a:pt x="2775" y="1610"/>
                      <a:pt x="2723" y="1505"/>
                    </a:cubicBezTo>
                    <a:cubicBezTo>
                      <a:pt x="2704" y="1470"/>
                      <a:pt x="2687" y="1439"/>
                      <a:pt x="2668" y="1403"/>
                    </a:cubicBezTo>
                    <a:cubicBezTo>
                      <a:pt x="2628" y="1324"/>
                      <a:pt x="2585" y="1243"/>
                      <a:pt x="2544" y="1165"/>
                    </a:cubicBezTo>
                    <a:cubicBezTo>
                      <a:pt x="2530" y="1131"/>
                      <a:pt x="2511" y="1100"/>
                      <a:pt x="2497" y="1072"/>
                    </a:cubicBezTo>
                    <a:cubicBezTo>
                      <a:pt x="2463" y="1010"/>
                      <a:pt x="2432" y="946"/>
                      <a:pt x="2399" y="886"/>
                    </a:cubicBezTo>
                    <a:cubicBezTo>
                      <a:pt x="2366" y="824"/>
                      <a:pt x="2332" y="764"/>
                      <a:pt x="2299" y="705"/>
                    </a:cubicBezTo>
                    <a:cubicBezTo>
                      <a:pt x="2251" y="617"/>
                      <a:pt x="2208" y="529"/>
                      <a:pt x="2163" y="443"/>
                    </a:cubicBezTo>
                    <a:cubicBezTo>
                      <a:pt x="2118" y="357"/>
                      <a:pt x="2077" y="276"/>
                      <a:pt x="2035" y="200"/>
                    </a:cubicBezTo>
                    <a:cubicBezTo>
                      <a:pt x="2035" y="200"/>
                      <a:pt x="2032" y="200"/>
                      <a:pt x="2032" y="195"/>
                    </a:cubicBezTo>
                    <a:cubicBezTo>
                      <a:pt x="1857" y="67"/>
                      <a:pt x="1635" y="0"/>
                      <a:pt x="13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080926" y="2390422"/>
                <a:ext cx="190401" cy="15499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984" extrusionOk="0">
                    <a:moveTo>
                      <a:pt x="2999" y="536"/>
                    </a:moveTo>
                    <a:cubicBezTo>
                      <a:pt x="3107" y="536"/>
                      <a:pt x="3211" y="545"/>
                      <a:pt x="3309" y="565"/>
                    </a:cubicBezTo>
                    <a:cubicBezTo>
                      <a:pt x="3338" y="570"/>
                      <a:pt x="3366" y="577"/>
                      <a:pt x="3392" y="584"/>
                    </a:cubicBezTo>
                    <a:cubicBezTo>
                      <a:pt x="3533" y="620"/>
                      <a:pt x="3657" y="684"/>
                      <a:pt x="3762" y="760"/>
                    </a:cubicBezTo>
                    <a:cubicBezTo>
                      <a:pt x="3835" y="820"/>
                      <a:pt x="3897" y="889"/>
                      <a:pt x="3952" y="965"/>
                    </a:cubicBezTo>
                    <a:cubicBezTo>
                      <a:pt x="3964" y="987"/>
                      <a:pt x="3976" y="1006"/>
                      <a:pt x="3988" y="1025"/>
                    </a:cubicBezTo>
                    <a:lnTo>
                      <a:pt x="3988" y="1030"/>
                    </a:lnTo>
                    <a:cubicBezTo>
                      <a:pt x="4300" y="1616"/>
                      <a:pt x="3881" y="2518"/>
                      <a:pt x="3011" y="3078"/>
                    </a:cubicBezTo>
                    <a:cubicBezTo>
                      <a:pt x="2647" y="3316"/>
                      <a:pt x="2261" y="3455"/>
                      <a:pt x="1906" y="3502"/>
                    </a:cubicBezTo>
                    <a:cubicBezTo>
                      <a:pt x="1820" y="3513"/>
                      <a:pt x="1735" y="3519"/>
                      <a:pt x="1653" y="3519"/>
                    </a:cubicBezTo>
                    <a:cubicBezTo>
                      <a:pt x="1266" y="3519"/>
                      <a:pt x="935" y="3394"/>
                      <a:pt x="739" y="3140"/>
                    </a:cubicBezTo>
                    <a:lnTo>
                      <a:pt x="739" y="3138"/>
                    </a:lnTo>
                    <a:lnTo>
                      <a:pt x="703" y="3083"/>
                    </a:lnTo>
                    <a:cubicBezTo>
                      <a:pt x="653" y="3007"/>
                      <a:pt x="617" y="2916"/>
                      <a:pt x="593" y="2828"/>
                    </a:cubicBezTo>
                    <a:cubicBezTo>
                      <a:pt x="560" y="2699"/>
                      <a:pt x="558" y="2561"/>
                      <a:pt x="579" y="2418"/>
                    </a:cubicBezTo>
                    <a:cubicBezTo>
                      <a:pt x="655" y="1923"/>
                      <a:pt x="1044" y="1368"/>
                      <a:pt x="1644" y="975"/>
                    </a:cubicBezTo>
                    <a:cubicBezTo>
                      <a:pt x="2094" y="682"/>
                      <a:pt x="2580" y="536"/>
                      <a:pt x="2999" y="536"/>
                    </a:cubicBezTo>
                    <a:close/>
                    <a:moveTo>
                      <a:pt x="2992" y="0"/>
                    </a:moveTo>
                    <a:cubicBezTo>
                      <a:pt x="2451" y="0"/>
                      <a:pt x="1868" y="186"/>
                      <a:pt x="1346" y="525"/>
                    </a:cubicBezTo>
                    <a:cubicBezTo>
                      <a:pt x="801" y="882"/>
                      <a:pt x="381" y="1365"/>
                      <a:pt x="172" y="1889"/>
                    </a:cubicBezTo>
                    <a:cubicBezTo>
                      <a:pt x="100" y="2068"/>
                      <a:pt x="53" y="2247"/>
                      <a:pt x="36" y="2418"/>
                    </a:cubicBezTo>
                    <a:lnTo>
                      <a:pt x="36" y="2423"/>
                    </a:lnTo>
                    <a:cubicBezTo>
                      <a:pt x="0" y="2759"/>
                      <a:pt x="64" y="3073"/>
                      <a:pt x="238" y="3335"/>
                    </a:cubicBezTo>
                    <a:cubicBezTo>
                      <a:pt x="508" y="3748"/>
                      <a:pt x="1003" y="3983"/>
                      <a:pt x="1610" y="3983"/>
                    </a:cubicBezTo>
                    <a:cubicBezTo>
                      <a:pt x="2154" y="3983"/>
                      <a:pt x="2737" y="3798"/>
                      <a:pt x="3259" y="3459"/>
                    </a:cubicBezTo>
                    <a:cubicBezTo>
                      <a:pt x="4395" y="2716"/>
                      <a:pt x="4893" y="1458"/>
                      <a:pt x="4367" y="651"/>
                    </a:cubicBezTo>
                    <a:cubicBezTo>
                      <a:pt x="4195" y="389"/>
                      <a:pt x="3933" y="198"/>
                      <a:pt x="3616" y="93"/>
                    </a:cubicBezTo>
                    <a:lnTo>
                      <a:pt x="3611" y="93"/>
                    </a:lnTo>
                    <a:cubicBezTo>
                      <a:pt x="3426" y="31"/>
                      <a:pt x="3216" y="0"/>
                      <a:pt x="29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4318091" y="2373342"/>
                <a:ext cx="109479" cy="75281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935" extrusionOk="0">
                    <a:moveTo>
                      <a:pt x="2395" y="0"/>
                    </a:moveTo>
                    <a:cubicBezTo>
                      <a:pt x="2361" y="0"/>
                      <a:pt x="2327" y="2"/>
                      <a:pt x="2294" y="6"/>
                    </a:cubicBezTo>
                    <a:cubicBezTo>
                      <a:pt x="2254" y="8"/>
                      <a:pt x="2215" y="15"/>
                      <a:pt x="2173" y="18"/>
                    </a:cubicBezTo>
                    <a:cubicBezTo>
                      <a:pt x="2120" y="23"/>
                      <a:pt x="2063" y="32"/>
                      <a:pt x="2006" y="44"/>
                    </a:cubicBezTo>
                    <a:cubicBezTo>
                      <a:pt x="1922" y="63"/>
                      <a:pt x="1837" y="82"/>
                      <a:pt x="1751" y="111"/>
                    </a:cubicBezTo>
                    <a:cubicBezTo>
                      <a:pt x="1663" y="139"/>
                      <a:pt x="1577" y="170"/>
                      <a:pt x="1491" y="208"/>
                    </a:cubicBezTo>
                    <a:cubicBezTo>
                      <a:pt x="1444" y="230"/>
                      <a:pt x="1394" y="254"/>
                      <a:pt x="1348" y="277"/>
                    </a:cubicBezTo>
                    <a:cubicBezTo>
                      <a:pt x="1253" y="325"/>
                      <a:pt x="1158" y="380"/>
                      <a:pt x="1065" y="439"/>
                    </a:cubicBezTo>
                    <a:cubicBezTo>
                      <a:pt x="465" y="832"/>
                      <a:pt x="76" y="1385"/>
                      <a:pt x="0" y="1885"/>
                    </a:cubicBezTo>
                    <a:cubicBezTo>
                      <a:pt x="121" y="1918"/>
                      <a:pt x="253" y="1935"/>
                      <a:pt x="393" y="1935"/>
                    </a:cubicBezTo>
                    <a:cubicBezTo>
                      <a:pt x="670" y="1935"/>
                      <a:pt x="976" y="1871"/>
                      <a:pt x="1279" y="1742"/>
                    </a:cubicBezTo>
                    <a:cubicBezTo>
                      <a:pt x="1436" y="1676"/>
                      <a:pt x="1596" y="1592"/>
                      <a:pt x="1746" y="1492"/>
                    </a:cubicBezTo>
                    <a:cubicBezTo>
                      <a:pt x="2349" y="1099"/>
                      <a:pt x="2735" y="547"/>
                      <a:pt x="2813" y="51"/>
                    </a:cubicBezTo>
                    <a:cubicBezTo>
                      <a:pt x="2782" y="46"/>
                      <a:pt x="2754" y="42"/>
                      <a:pt x="2728" y="34"/>
                    </a:cubicBezTo>
                    <a:cubicBezTo>
                      <a:pt x="2723" y="32"/>
                      <a:pt x="2720" y="32"/>
                      <a:pt x="2718" y="32"/>
                    </a:cubicBezTo>
                    <a:cubicBezTo>
                      <a:pt x="2706" y="30"/>
                      <a:pt x="2694" y="27"/>
                      <a:pt x="2680" y="23"/>
                    </a:cubicBezTo>
                    <a:cubicBezTo>
                      <a:pt x="2675" y="23"/>
                      <a:pt x="2670" y="20"/>
                      <a:pt x="2668" y="20"/>
                    </a:cubicBezTo>
                    <a:cubicBezTo>
                      <a:pt x="2656" y="18"/>
                      <a:pt x="2642" y="18"/>
                      <a:pt x="2630" y="15"/>
                    </a:cubicBezTo>
                    <a:cubicBezTo>
                      <a:pt x="2623" y="11"/>
                      <a:pt x="2618" y="11"/>
                      <a:pt x="2611" y="11"/>
                    </a:cubicBezTo>
                    <a:cubicBezTo>
                      <a:pt x="2599" y="8"/>
                      <a:pt x="2587" y="8"/>
                      <a:pt x="2575" y="8"/>
                    </a:cubicBezTo>
                    <a:cubicBezTo>
                      <a:pt x="2563" y="6"/>
                      <a:pt x="2551" y="6"/>
                      <a:pt x="2539" y="6"/>
                    </a:cubicBezTo>
                    <a:cubicBezTo>
                      <a:pt x="2518" y="4"/>
                      <a:pt x="2499" y="4"/>
                      <a:pt x="2477" y="4"/>
                    </a:cubicBezTo>
                    <a:cubicBezTo>
                      <a:pt x="2451" y="1"/>
                      <a:pt x="2423" y="0"/>
                      <a:pt x="23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4103724" y="2411275"/>
                <a:ext cx="109673" cy="75087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930" extrusionOk="0">
                    <a:moveTo>
                      <a:pt x="2356" y="0"/>
                    </a:moveTo>
                    <a:cubicBezTo>
                      <a:pt x="2297" y="5"/>
                      <a:pt x="2235" y="10"/>
                      <a:pt x="2175" y="17"/>
                    </a:cubicBezTo>
                    <a:cubicBezTo>
                      <a:pt x="1954" y="43"/>
                      <a:pt x="1722" y="108"/>
                      <a:pt x="1494" y="208"/>
                    </a:cubicBezTo>
                    <a:lnTo>
                      <a:pt x="1322" y="286"/>
                    </a:lnTo>
                    <a:cubicBezTo>
                      <a:pt x="1236" y="332"/>
                      <a:pt x="1151" y="382"/>
                      <a:pt x="1067" y="436"/>
                    </a:cubicBezTo>
                    <a:cubicBezTo>
                      <a:pt x="465" y="829"/>
                      <a:pt x="79" y="1380"/>
                      <a:pt x="0" y="1880"/>
                    </a:cubicBezTo>
                    <a:cubicBezTo>
                      <a:pt x="122" y="1913"/>
                      <a:pt x="255" y="1929"/>
                      <a:pt x="395" y="1929"/>
                    </a:cubicBezTo>
                    <a:cubicBezTo>
                      <a:pt x="671" y="1929"/>
                      <a:pt x="977" y="1865"/>
                      <a:pt x="1282" y="1737"/>
                    </a:cubicBezTo>
                    <a:cubicBezTo>
                      <a:pt x="1439" y="1673"/>
                      <a:pt x="1596" y="1589"/>
                      <a:pt x="1751" y="1489"/>
                    </a:cubicBezTo>
                    <a:cubicBezTo>
                      <a:pt x="2354" y="1096"/>
                      <a:pt x="2740" y="546"/>
                      <a:pt x="2818" y="46"/>
                    </a:cubicBezTo>
                    <a:cubicBezTo>
                      <a:pt x="2787" y="36"/>
                      <a:pt x="2761" y="31"/>
                      <a:pt x="2735" y="29"/>
                    </a:cubicBezTo>
                    <a:cubicBezTo>
                      <a:pt x="2711" y="29"/>
                      <a:pt x="2699" y="29"/>
                      <a:pt x="2687" y="24"/>
                    </a:cubicBezTo>
                    <a:cubicBezTo>
                      <a:pt x="2675" y="22"/>
                      <a:pt x="2663" y="22"/>
                      <a:pt x="2651" y="19"/>
                    </a:cubicBezTo>
                    <a:cubicBezTo>
                      <a:pt x="2628" y="17"/>
                      <a:pt x="2604" y="12"/>
                      <a:pt x="2582" y="10"/>
                    </a:cubicBezTo>
                    <a:cubicBezTo>
                      <a:pt x="2573" y="10"/>
                      <a:pt x="2566" y="8"/>
                      <a:pt x="2554" y="8"/>
                    </a:cubicBezTo>
                    <a:cubicBezTo>
                      <a:pt x="2537" y="5"/>
                      <a:pt x="2520" y="5"/>
                      <a:pt x="2506" y="5"/>
                    </a:cubicBezTo>
                    <a:cubicBezTo>
                      <a:pt x="2500" y="4"/>
                      <a:pt x="2494" y="3"/>
                      <a:pt x="2488" y="3"/>
                    </a:cubicBezTo>
                    <a:cubicBezTo>
                      <a:pt x="2476" y="3"/>
                      <a:pt x="2465" y="5"/>
                      <a:pt x="2454" y="5"/>
                    </a:cubicBezTo>
                    <a:cubicBezTo>
                      <a:pt x="2423" y="0"/>
                      <a:pt x="2389" y="0"/>
                      <a:pt x="2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4317974" y="2373459"/>
                <a:ext cx="106250" cy="75281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935" extrusionOk="0">
                    <a:moveTo>
                      <a:pt x="2417" y="1"/>
                    </a:moveTo>
                    <a:cubicBezTo>
                      <a:pt x="2000" y="1"/>
                      <a:pt x="1515" y="149"/>
                      <a:pt x="1065" y="441"/>
                    </a:cubicBezTo>
                    <a:cubicBezTo>
                      <a:pt x="465" y="834"/>
                      <a:pt x="77" y="1385"/>
                      <a:pt x="1" y="1885"/>
                    </a:cubicBezTo>
                    <a:cubicBezTo>
                      <a:pt x="122" y="1918"/>
                      <a:pt x="254" y="1934"/>
                      <a:pt x="394" y="1934"/>
                    </a:cubicBezTo>
                    <a:cubicBezTo>
                      <a:pt x="670" y="1934"/>
                      <a:pt x="976" y="1870"/>
                      <a:pt x="1280" y="1742"/>
                    </a:cubicBezTo>
                    <a:cubicBezTo>
                      <a:pt x="1292" y="1704"/>
                      <a:pt x="1304" y="1663"/>
                      <a:pt x="1318" y="1625"/>
                    </a:cubicBezTo>
                    <a:cubicBezTo>
                      <a:pt x="1513" y="1108"/>
                      <a:pt x="1923" y="703"/>
                      <a:pt x="2347" y="341"/>
                    </a:cubicBezTo>
                    <a:cubicBezTo>
                      <a:pt x="2471" y="234"/>
                      <a:pt x="2600" y="132"/>
                      <a:pt x="2728" y="31"/>
                    </a:cubicBezTo>
                    <a:lnTo>
                      <a:pt x="2731" y="29"/>
                    </a:lnTo>
                    <a:lnTo>
                      <a:pt x="2721" y="29"/>
                    </a:lnTo>
                    <a:cubicBezTo>
                      <a:pt x="2692" y="24"/>
                      <a:pt x="2662" y="17"/>
                      <a:pt x="2635" y="15"/>
                    </a:cubicBezTo>
                    <a:cubicBezTo>
                      <a:pt x="2628" y="12"/>
                      <a:pt x="2623" y="12"/>
                      <a:pt x="2614" y="12"/>
                    </a:cubicBezTo>
                    <a:cubicBezTo>
                      <a:pt x="2590" y="8"/>
                      <a:pt x="2566" y="5"/>
                      <a:pt x="2542" y="5"/>
                    </a:cubicBezTo>
                    <a:cubicBezTo>
                      <a:pt x="2502" y="2"/>
                      <a:pt x="2460" y="1"/>
                      <a:pt x="241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4103257" y="2411469"/>
                <a:ext cx="106327" cy="75242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934" extrusionOk="0">
                    <a:moveTo>
                      <a:pt x="2417" y="0"/>
                    </a:moveTo>
                    <a:cubicBezTo>
                      <a:pt x="1999" y="0"/>
                      <a:pt x="1515" y="146"/>
                      <a:pt x="1067" y="441"/>
                    </a:cubicBezTo>
                    <a:cubicBezTo>
                      <a:pt x="465" y="834"/>
                      <a:pt x="79" y="1384"/>
                      <a:pt x="0" y="1884"/>
                    </a:cubicBezTo>
                    <a:cubicBezTo>
                      <a:pt x="122" y="1917"/>
                      <a:pt x="255" y="1934"/>
                      <a:pt x="395" y="1934"/>
                    </a:cubicBezTo>
                    <a:cubicBezTo>
                      <a:pt x="671" y="1934"/>
                      <a:pt x="977" y="1870"/>
                      <a:pt x="1282" y="1742"/>
                    </a:cubicBezTo>
                    <a:cubicBezTo>
                      <a:pt x="1294" y="1703"/>
                      <a:pt x="1306" y="1663"/>
                      <a:pt x="1320" y="1627"/>
                    </a:cubicBezTo>
                    <a:cubicBezTo>
                      <a:pt x="1518" y="1110"/>
                      <a:pt x="1927" y="703"/>
                      <a:pt x="2351" y="346"/>
                    </a:cubicBezTo>
                    <a:cubicBezTo>
                      <a:pt x="2475" y="238"/>
                      <a:pt x="2604" y="134"/>
                      <a:pt x="2733" y="31"/>
                    </a:cubicBezTo>
                    <a:cubicBezTo>
                      <a:pt x="2709" y="26"/>
                      <a:pt x="2680" y="22"/>
                      <a:pt x="2656" y="19"/>
                    </a:cubicBezTo>
                    <a:cubicBezTo>
                      <a:pt x="2640" y="12"/>
                      <a:pt x="2616" y="7"/>
                      <a:pt x="2592" y="7"/>
                    </a:cubicBezTo>
                    <a:cubicBezTo>
                      <a:pt x="2582" y="5"/>
                      <a:pt x="2571" y="5"/>
                      <a:pt x="2561" y="5"/>
                    </a:cubicBezTo>
                    <a:cubicBezTo>
                      <a:pt x="2547" y="3"/>
                      <a:pt x="2530" y="3"/>
                      <a:pt x="2511" y="3"/>
                    </a:cubicBezTo>
                    <a:cubicBezTo>
                      <a:pt x="2480" y="1"/>
                      <a:pt x="2449" y="0"/>
                      <a:pt x="241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4210207" y="2236591"/>
                <a:ext cx="226271" cy="210204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5403" extrusionOk="0">
                    <a:moveTo>
                      <a:pt x="67" y="0"/>
                    </a:moveTo>
                    <a:cubicBezTo>
                      <a:pt x="43" y="36"/>
                      <a:pt x="22" y="69"/>
                      <a:pt x="0" y="105"/>
                    </a:cubicBezTo>
                    <a:cubicBezTo>
                      <a:pt x="45" y="188"/>
                      <a:pt x="91" y="274"/>
                      <a:pt x="138" y="367"/>
                    </a:cubicBezTo>
                    <a:cubicBezTo>
                      <a:pt x="169" y="426"/>
                      <a:pt x="203" y="488"/>
                      <a:pt x="236" y="548"/>
                    </a:cubicBezTo>
                    <a:cubicBezTo>
                      <a:pt x="269" y="610"/>
                      <a:pt x="300" y="674"/>
                      <a:pt x="334" y="734"/>
                    </a:cubicBezTo>
                    <a:cubicBezTo>
                      <a:pt x="353" y="765"/>
                      <a:pt x="367" y="796"/>
                      <a:pt x="381" y="824"/>
                    </a:cubicBezTo>
                    <a:cubicBezTo>
                      <a:pt x="424" y="903"/>
                      <a:pt x="465" y="984"/>
                      <a:pt x="508" y="1063"/>
                    </a:cubicBezTo>
                    <a:cubicBezTo>
                      <a:pt x="524" y="1098"/>
                      <a:pt x="543" y="1134"/>
                      <a:pt x="560" y="1167"/>
                    </a:cubicBezTo>
                    <a:cubicBezTo>
                      <a:pt x="712" y="1463"/>
                      <a:pt x="858" y="1737"/>
                      <a:pt x="965" y="1944"/>
                    </a:cubicBezTo>
                    <a:cubicBezTo>
                      <a:pt x="984" y="1980"/>
                      <a:pt x="1001" y="2011"/>
                      <a:pt x="1015" y="2044"/>
                    </a:cubicBezTo>
                    <a:cubicBezTo>
                      <a:pt x="1032" y="2068"/>
                      <a:pt x="1039" y="2087"/>
                      <a:pt x="1051" y="2108"/>
                    </a:cubicBezTo>
                    <a:cubicBezTo>
                      <a:pt x="1060" y="2127"/>
                      <a:pt x="1070" y="2142"/>
                      <a:pt x="1079" y="2156"/>
                    </a:cubicBezTo>
                    <a:cubicBezTo>
                      <a:pt x="1082" y="2158"/>
                      <a:pt x="1082" y="2163"/>
                      <a:pt x="1082" y="2163"/>
                    </a:cubicBezTo>
                    <a:cubicBezTo>
                      <a:pt x="1096" y="2192"/>
                      <a:pt x="1110" y="2215"/>
                      <a:pt x="1122" y="2239"/>
                    </a:cubicBezTo>
                    <a:cubicBezTo>
                      <a:pt x="1127" y="2246"/>
                      <a:pt x="1129" y="2249"/>
                      <a:pt x="1132" y="2254"/>
                    </a:cubicBezTo>
                    <a:cubicBezTo>
                      <a:pt x="1141" y="2273"/>
                      <a:pt x="1151" y="2287"/>
                      <a:pt x="1156" y="2296"/>
                    </a:cubicBezTo>
                    <a:lnTo>
                      <a:pt x="1175" y="2332"/>
                    </a:lnTo>
                    <a:cubicBezTo>
                      <a:pt x="1182" y="2349"/>
                      <a:pt x="1194" y="2368"/>
                      <a:pt x="1201" y="2389"/>
                    </a:cubicBezTo>
                    <a:cubicBezTo>
                      <a:pt x="1225" y="2439"/>
                      <a:pt x="1239" y="2492"/>
                      <a:pt x="1246" y="2544"/>
                    </a:cubicBezTo>
                    <a:cubicBezTo>
                      <a:pt x="1248" y="2559"/>
                      <a:pt x="1251" y="2575"/>
                      <a:pt x="1251" y="2592"/>
                    </a:cubicBezTo>
                    <a:cubicBezTo>
                      <a:pt x="1253" y="2594"/>
                      <a:pt x="1253" y="2594"/>
                      <a:pt x="1253" y="2597"/>
                    </a:cubicBezTo>
                    <a:lnTo>
                      <a:pt x="1253" y="2604"/>
                    </a:lnTo>
                    <a:cubicBezTo>
                      <a:pt x="1258" y="2616"/>
                      <a:pt x="1258" y="2628"/>
                      <a:pt x="1258" y="2635"/>
                    </a:cubicBezTo>
                    <a:cubicBezTo>
                      <a:pt x="1260" y="2644"/>
                      <a:pt x="1260" y="2656"/>
                      <a:pt x="1260" y="2666"/>
                    </a:cubicBezTo>
                    <a:cubicBezTo>
                      <a:pt x="1260" y="2682"/>
                      <a:pt x="1258" y="2701"/>
                      <a:pt x="1258" y="2718"/>
                    </a:cubicBezTo>
                    <a:cubicBezTo>
                      <a:pt x="1258" y="2730"/>
                      <a:pt x="1253" y="2742"/>
                      <a:pt x="1253" y="2751"/>
                    </a:cubicBezTo>
                    <a:cubicBezTo>
                      <a:pt x="1251" y="2766"/>
                      <a:pt x="1251" y="2782"/>
                      <a:pt x="1246" y="2797"/>
                    </a:cubicBezTo>
                    <a:cubicBezTo>
                      <a:pt x="1241" y="2809"/>
                      <a:pt x="1241" y="2821"/>
                      <a:pt x="1239" y="2832"/>
                    </a:cubicBezTo>
                    <a:cubicBezTo>
                      <a:pt x="1234" y="2859"/>
                      <a:pt x="1225" y="2885"/>
                      <a:pt x="1215" y="2913"/>
                    </a:cubicBezTo>
                    <a:cubicBezTo>
                      <a:pt x="1206" y="2937"/>
                      <a:pt x="1201" y="2954"/>
                      <a:pt x="1191" y="2978"/>
                    </a:cubicBezTo>
                    <a:cubicBezTo>
                      <a:pt x="1187" y="2992"/>
                      <a:pt x="1177" y="3009"/>
                      <a:pt x="1170" y="3023"/>
                    </a:cubicBezTo>
                    <a:lnTo>
                      <a:pt x="1153" y="3059"/>
                    </a:lnTo>
                    <a:cubicBezTo>
                      <a:pt x="1144" y="3080"/>
                      <a:pt x="1129" y="3099"/>
                      <a:pt x="1117" y="3118"/>
                    </a:cubicBezTo>
                    <a:cubicBezTo>
                      <a:pt x="1115" y="3121"/>
                      <a:pt x="1115" y="3123"/>
                      <a:pt x="1110" y="3128"/>
                    </a:cubicBezTo>
                    <a:cubicBezTo>
                      <a:pt x="1106" y="3135"/>
                      <a:pt x="1103" y="3142"/>
                      <a:pt x="1096" y="3152"/>
                    </a:cubicBezTo>
                    <a:cubicBezTo>
                      <a:pt x="1094" y="3156"/>
                      <a:pt x="1086" y="3159"/>
                      <a:pt x="1084" y="3166"/>
                    </a:cubicBezTo>
                    <a:cubicBezTo>
                      <a:pt x="1082" y="3168"/>
                      <a:pt x="1079" y="3175"/>
                      <a:pt x="1075" y="3178"/>
                    </a:cubicBezTo>
                    <a:cubicBezTo>
                      <a:pt x="1182" y="3383"/>
                      <a:pt x="1289" y="3585"/>
                      <a:pt x="1391" y="3783"/>
                    </a:cubicBezTo>
                    <a:cubicBezTo>
                      <a:pt x="1437" y="3869"/>
                      <a:pt x="1480" y="3952"/>
                      <a:pt x="1522" y="4035"/>
                    </a:cubicBezTo>
                    <a:cubicBezTo>
                      <a:pt x="1537" y="4062"/>
                      <a:pt x="1551" y="4088"/>
                      <a:pt x="1563" y="4116"/>
                    </a:cubicBezTo>
                    <a:cubicBezTo>
                      <a:pt x="1580" y="4145"/>
                      <a:pt x="1594" y="4176"/>
                      <a:pt x="1611" y="4205"/>
                    </a:cubicBezTo>
                    <a:cubicBezTo>
                      <a:pt x="1642" y="4262"/>
                      <a:pt x="1670" y="4319"/>
                      <a:pt x="1699" y="4371"/>
                    </a:cubicBezTo>
                    <a:cubicBezTo>
                      <a:pt x="1761" y="4493"/>
                      <a:pt x="1823" y="4610"/>
                      <a:pt x="1880" y="4717"/>
                    </a:cubicBezTo>
                    <a:cubicBezTo>
                      <a:pt x="2027" y="5003"/>
                      <a:pt x="2154" y="5241"/>
                      <a:pt x="2239" y="5403"/>
                    </a:cubicBezTo>
                    <a:cubicBezTo>
                      <a:pt x="2311" y="4729"/>
                      <a:pt x="2785" y="4002"/>
                      <a:pt x="3547" y="3504"/>
                    </a:cubicBezTo>
                    <a:cubicBezTo>
                      <a:pt x="4064" y="3168"/>
                      <a:pt x="4648" y="2980"/>
                      <a:pt x="5193" y="2980"/>
                    </a:cubicBezTo>
                    <a:cubicBezTo>
                      <a:pt x="5417" y="2980"/>
                      <a:pt x="5624" y="3013"/>
                      <a:pt x="5815" y="3073"/>
                    </a:cubicBezTo>
                    <a:cubicBezTo>
                      <a:pt x="5772" y="3035"/>
                      <a:pt x="5734" y="2985"/>
                      <a:pt x="5694" y="2935"/>
                    </a:cubicBezTo>
                    <a:cubicBezTo>
                      <a:pt x="5510" y="2790"/>
                      <a:pt x="5298" y="2678"/>
                      <a:pt x="5079" y="2597"/>
                    </a:cubicBezTo>
                    <a:cubicBezTo>
                      <a:pt x="4851" y="2513"/>
                      <a:pt x="4638" y="2481"/>
                      <a:pt x="4434" y="2481"/>
                    </a:cubicBezTo>
                    <a:cubicBezTo>
                      <a:pt x="3804" y="2481"/>
                      <a:pt x="3273" y="2785"/>
                      <a:pt x="2737" y="2785"/>
                    </a:cubicBezTo>
                    <a:cubicBezTo>
                      <a:pt x="2481" y="2785"/>
                      <a:pt x="2223" y="2716"/>
                      <a:pt x="1954" y="2511"/>
                    </a:cubicBezTo>
                    <a:cubicBezTo>
                      <a:pt x="1749" y="2354"/>
                      <a:pt x="1534" y="2115"/>
                      <a:pt x="1308" y="1772"/>
                    </a:cubicBezTo>
                    <a:cubicBezTo>
                      <a:pt x="915" y="1174"/>
                      <a:pt x="598" y="474"/>
                      <a:pt x="6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4318519" y="2462707"/>
                <a:ext cx="51199" cy="26883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691" extrusionOk="0">
                    <a:moveTo>
                      <a:pt x="1" y="1"/>
                    </a:moveTo>
                    <a:cubicBezTo>
                      <a:pt x="25" y="91"/>
                      <a:pt x="61" y="177"/>
                      <a:pt x="113" y="258"/>
                    </a:cubicBezTo>
                    <a:cubicBezTo>
                      <a:pt x="301" y="548"/>
                      <a:pt x="655" y="690"/>
                      <a:pt x="1072" y="690"/>
                    </a:cubicBezTo>
                    <a:cubicBezTo>
                      <a:pt x="1151" y="690"/>
                      <a:pt x="1233" y="685"/>
                      <a:pt x="1316" y="675"/>
                    </a:cubicBezTo>
                    <a:cubicBezTo>
                      <a:pt x="1256" y="517"/>
                      <a:pt x="1218" y="346"/>
                      <a:pt x="1202" y="179"/>
                    </a:cubicBezTo>
                    <a:cubicBezTo>
                      <a:pt x="1051" y="212"/>
                      <a:pt x="904" y="228"/>
                      <a:pt x="765" y="228"/>
                    </a:cubicBezTo>
                    <a:cubicBezTo>
                      <a:pt x="463" y="228"/>
                      <a:pt x="196" y="152"/>
                      <a:pt x="1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107148" y="2243166"/>
                <a:ext cx="25599" cy="39061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004" extrusionOk="0">
                    <a:moveTo>
                      <a:pt x="94" y="0"/>
                    </a:moveTo>
                    <a:cubicBezTo>
                      <a:pt x="62" y="0"/>
                      <a:pt x="31" y="3"/>
                      <a:pt x="0" y="7"/>
                    </a:cubicBezTo>
                    <a:cubicBezTo>
                      <a:pt x="3" y="224"/>
                      <a:pt x="77" y="446"/>
                      <a:pt x="246" y="646"/>
                    </a:cubicBezTo>
                    <a:cubicBezTo>
                      <a:pt x="246" y="648"/>
                      <a:pt x="360" y="789"/>
                      <a:pt x="529" y="1003"/>
                    </a:cubicBezTo>
                    <a:cubicBezTo>
                      <a:pt x="460" y="732"/>
                      <a:pt x="517" y="455"/>
                      <a:pt x="658" y="210"/>
                    </a:cubicBezTo>
                    <a:cubicBezTo>
                      <a:pt x="520" y="112"/>
                      <a:pt x="370" y="38"/>
                      <a:pt x="203" y="10"/>
                    </a:cubicBezTo>
                    <a:cubicBezTo>
                      <a:pt x="166" y="3"/>
                      <a:pt x="130" y="0"/>
                      <a:pt x="94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3987787" y="2274485"/>
                <a:ext cx="233858" cy="209931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5396" extrusionOk="0">
                    <a:moveTo>
                      <a:pt x="274" y="0"/>
                    </a:moveTo>
                    <a:cubicBezTo>
                      <a:pt x="110" y="236"/>
                      <a:pt x="7" y="491"/>
                      <a:pt x="0" y="744"/>
                    </a:cubicBezTo>
                    <a:cubicBezTo>
                      <a:pt x="114" y="963"/>
                      <a:pt x="245" y="1213"/>
                      <a:pt x="388" y="1487"/>
                    </a:cubicBezTo>
                    <a:cubicBezTo>
                      <a:pt x="417" y="1539"/>
                      <a:pt x="443" y="1596"/>
                      <a:pt x="472" y="1651"/>
                    </a:cubicBezTo>
                    <a:cubicBezTo>
                      <a:pt x="496" y="1692"/>
                      <a:pt x="515" y="1735"/>
                      <a:pt x="536" y="1777"/>
                    </a:cubicBezTo>
                    <a:cubicBezTo>
                      <a:pt x="569" y="1837"/>
                      <a:pt x="598" y="1894"/>
                      <a:pt x="629" y="1954"/>
                    </a:cubicBezTo>
                    <a:cubicBezTo>
                      <a:pt x="662" y="2020"/>
                      <a:pt x="698" y="2085"/>
                      <a:pt x="729" y="2151"/>
                    </a:cubicBezTo>
                    <a:cubicBezTo>
                      <a:pt x="748" y="2187"/>
                      <a:pt x="765" y="2216"/>
                      <a:pt x="784" y="2249"/>
                    </a:cubicBezTo>
                    <a:cubicBezTo>
                      <a:pt x="817" y="2311"/>
                      <a:pt x="848" y="2378"/>
                      <a:pt x="882" y="2440"/>
                    </a:cubicBezTo>
                    <a:cubicBezTo>
                      <a:pt x="1074" y="2809"/>
                      <a:pt x="1275" y="3188"/>
                      <a:pt x="1463" y="3547"/>
                    </a:cubicBezTo>
                    <a:cubicBezTo>
                      <a:pt x="1498" y="3612"/>
                      <a:pt x="1532" y="3678"/>
                      <a:pt x="1563" y="3740"/>
                    </a:cubicBezTo>
                    <a:cubicBezTo>
                      <a:pt x="1618" y="3838"/>
                      <a:pt x="1668" y="3938"/>
                      <a:pt x="1715" y="4033"/>
                    </a:cubicBezTo>
                    <a:cubicBezTo>
                      <a:pt x="1746" y="4093"/>
                      <a:pt x="1775" y="4148"/>
                      <a:pt x="1806" y="4205"/>
                    </a:cubicBezTo>
                    <a:cubicBezTo>
                      <a:pt x="1820" y="4236"/>
                      <a:pt x="1834" y="4264"/>
                      <a:pt x="1853" y="4291"/>
                    </a:cubicBezTo>
                    <a:lnTo>
                      <a:pt x="1906" y="4391"/>
                    </a:lnTo>
                    <a:cubicBezTo>
                      <a:pt x="1949" y="4469"/>
                      <a:pt x="1989" y="4548"/>
                      <a:pt x="2027" y="4622"/>
                    </a:cubicBezTo>
                    <a:cubicBezTo>
                      <a:pt x="2044" y="4655"/>
                      <a:pt x="2061" y="4684"/>
                      <a:pt x="2075" y="4715"/>
                    </a:cubicBezTo>
                    <a:cubicBezTo>
                      <a:pt x="2094" y="4750"/>
                      <a:pt x="2111" y="4779"/>
                      <a:pt x="2127" y="4812"/>
                    </a:cubicBezTo>
                    <a:cubicBezTo>
                      <a:pt x="2158" y="4879"/>
                      <a:pt x="2192" y="4939"/>
                      <a:pt x="2218" y="4993"/>
                    </a:cubicBezTo>
                    <a:cubicBezTo>
                      <a:pt x="2249" y="5048"/>
                      <a:pt x="2275" y="5098"/>
                      <a:pt x="2299" y="5148"/>
                    </a:cubicBezTo>
                    <a:cubicBezTo>
                      <a:pt x="2325" y="5196"/>
                      <a:pt x="2347" y="5241"/>
                      <a:pt x="2370" y="5284"/>
                    </a:cubicBezTo>
                    <a:cubicBezTo>
                      <a:pt x="2392" y="5324"/>
                      <a:pt x="2413" y="5360"/>
                      <a:pt x="2430" y="5396"/>
                    </a:cubicBezTo>
                    <a:cubicBezTo>
                      <a:pt x="2449" y="5224"/>
                      <a:pt x="2497" y="5048"/>
                      <a:pt x="2568" y="4867"/>
                    </a:cubicBezTo>
                    <a:cubicBezTo>
                      <a:pt x="2778" y="4343"/>
                      <a:pt x="3195" y="3859"/>
                      <a:pt x="3740" y="3502"/>
                    </a:cubicBezTo>
                    <a:cubicBezTo>
                      <a:pt x="4259" y="3166"/>
                      <a:pt x="4843" y="2978"/>
                      <a:pt x="5386" y="2978"/>
                    </a:cubicBezTo>
                    <a:cubicBezTo>
                      <a:pt x="5610" y="2978"/>
                      <a:pt x="5820" y="3011"/>
                      <a:pt x="6010" y="3071"/>
                    </a:cubicBezTo>
                    <a:cubicBezTo>
                      <a:pt x="6005" y="3069"/>
                      <a:pt x="6005" y="3064"/>
                      <a:pt x="6003" y="3061"/>
                    </a:cubicBezTo>
                    <a:cubicBezTo>
                      <a:pt x="5970" y="3028"/>
                      <a:pt x="5939" y="2980"/>
                      <a:pt x="5898" y="2933"/>
                    </a:cubicBezTo>
                    <a:cubicBezTo>
                      <a:pt x="5715" y="2790"/>
                      <a:pt x="5503" y="2678"/>
                      <a:pt x="5286" y="2597"/>
                    </a:cubicBezTo>
                    <a:cubicBezTo>
                      <a:pt x="5057" y="2513"/>
                      <a:pt x="4842" y="2481"/>
                      <a:pt x="4638" y="2481"/>
                    </a:cubicBezTo>
                    <a:cubicBezTo>
                      <a:pt x="4008" y="2481"/>
                      <a:pt x="3478" y="2783"/>
                      <a:pt x="2944" y="2783"/>
                    </a:cubicBezTo>
                    <a:cubicBezTo>
                      <a:pt x="2491" y="2783"/>
                      <a:pt x="2036" y="2567"/>
                      <a:pt x="1513" y="1770"/>
                    </a:cubicBezTo>
                    <a:cubicBezTo>
                      <a:pt x="1120" y="1170"/>
                      <a:pt x="805" y="472"/>
                      <a:pt x="274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4103997" y="2500523"/>
                <a:ext cx="51082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8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" y="89"/>
                      <a:pt x="60" y="177"/>
                      <a:pt x="110" y="255"/>
                    </a:cubicBezTo>
                    <a:cubicBezTo>
                      <a:pt x="299" y="545"/>
                      <a:pt x="649" y="688"/>
                      <a:pt x="1064" y="688"/>
                    </a:cubicBezTo>
                    <a:cubicBezTo>
                      <a:pt x="1145" y="688"/>
                      <a:pt x="1228" y="683"/>
                      <a:pt x="1313" y="672"/>
                    </a:cubicBezTo>
                    <a:cubicBezTo>
                      <a:pt x="1253" y="515"/>
                      <a:pt x="1215" y="348"/>
                      <a:pt x="1196" y="179"/>
                    </a:cubicBezTo>
                    <a:cubicBezTo>
                      <a:pt x="1046" y="213"/>
                      <a:pt x="899" y="229"/>
                      <a:pt x="759" y="229"/>
                    </a:cubicBezTo>
                    <a:cubicBezTo>
                      <a:pt x="460" y="229"/>
                      <a:pt x="195" y="153"/>
                      <a:pt x="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4292647" y="2213132"/>
                <a:ext cx="73102" cy="94072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418" extrusionOk="0">
                    <a:moveTo>
                      <a:pt x="98" y="0"/>
                    </a:moveTo>
                    <a:cubicBezTo>
                      <a:pt x="46" y="0"/>
                      <a:pt x="1" y="58"/>
                      <a:pt x="32" y="112"/>
                    </a:cubicBezTo>
                    <a:cubicBezTo>
                      <a:pt x="402" y="791"/>
                      <a:pt x="1200" y="1858"/>
                      <a:pt x="1731" y="2394"/>
                    </a:cubicBezTo>
                    <a:cubicBezTo>
                      <a:pt x="1746" y="2409"/>
                      <a:pt x="1767" y="2418"/>
                      <a:pt x="1789" y="2418"/>
                    </a:cubicBezTo>
                    <a:cubicBezTo>
                      <a:pt x="1802" y="2418"/>
                      <a:pt x="1815" y="2415"/>
                      <a:pt x="1826" y="2409"/>
                    </a:cubicBezTo>
                    <a:cubicBezTo>
                      <a:pt x="1867" y="2385"/>
                      <a:pt x="1878" y="2335"/>
                      <a:pt x="1857" y="2299"/>
                    </a:cubicBezTo>
                    <a:cubicBezTo>
                      <a:pt x="1497" y="1639"/>
                      <a:pt x="699" y="574"/>
                      <a:pt x="151" y="24"/>
                    </a:cubicBezTo>
                    <a:cubicBezTo>
                      <a:pt x="135" y="8"/>
                      <a:pt x="116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4078086" y="2250908"/>
                <a:ext cx="73608" cy="94072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418" extrusionOk="0">
                    <a:moveTo>
                      <a:pt x="98" y="0"/>
                    </a:moveTo>
                    <a:cubicBezTo>
                      <a:pt x="47" y="0"/>
                      <a:pt x="1" y="57"/>
                      <a:pt x="33" y="113"/>
                    </a:cubicBezTo>
                    <a:cubicBezTo>
                      <a:pt x="392" y="771"/>
                      <a:pt x="1181" y="1840"/>
                      <a:pt x="1731" y="2393"/>
                    </a:cubicBezTo>
                    <a:cubicBezTo>
                      <a:pt x="1748" y="2410"/>
                      <a:pt x="1768" y="2418"/>
                      <a:pt x="1787" y="2418"/>
                    </a:cubicBezTo>
                    <a:cubicBezTo>
                      <a:pt x="1842" y="2418"/>
                      <a:pt x="1892" y="2358"/>
                      <a:pt x="1860" y="2298"/>
                    </a:cubicBezTo>
                    <a:cubicBezTo>
                      <a:pt x="1486" y="1616"/>
                      <a:pt x="681" y="556"/>
                      <a:pt x="152" y="23"/>
                    </a:cubicBezTo>
                    <a:cubicBezTo>
                      <a:pt x="135" y="7"/>
                      <a:pt x="116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180173" y="2233518"/>
                <a:ext cx="31124" cy="5088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08" extrusionOk="0">
                    <a:moveTo>
                      <a:pt x="87" y="0"/>
                    </a:moveTo>
                    <a:cubicBezTo>
                      <a:pt x="81" y="0"/>
                      <a:pt x="75" y="1"/>
                      <a:pt x="70" y="3"/>
                    </a:cubicBezTo>
                    <a:cubicBezTo>
                      <a:pt x="29" y="12"/>
                      <a:pt x="0" y="53"/>
                      <a:pt x="10" y="96"/>
                    </a:cubicBezTo>
                    <a:cubicBezTo>
                      <a:pt x="84" y="458"/>
                      <a:pt x="379" y="1015"/>
                      <a:pt x="648" y="1282"/>
                    </a:cubicBezTo>
                    <a:cubicBezTo>
                      <a:pt x="666" y="1300"/>
                      <a:pt x="687" y="1308"/>
                      <a:pt x="708" y="1308"/>
                    </a:cubicBezTo>
                    <a:cubicBezTo>
                      <a:pt x="756" y="1308"/>
                      <a:pt x="800" y="1265"/>
                      <a:pt x="787" y="1208"/>
                    </a:cubicBezTo>
                    <a:cubicBezTo>
                      <a:pt x="710" y="837"/>
                      <a:pt x="405" y="289"/>
                      <a:pt x="141" y="24"/>
                    </a:cubicBezTo>
                    <a:cubicBezTo>
                      <a:pt x="128" y="10"/>
                      <a:pt x="108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4199625" y="2175433"/>
                <a:ext cx="87536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406" extrusionOk="0">
                    <a:moveTo>
                      <a:pt x="1696" y="1"/>
                    </a:moveTo>
                    <a:cubicBezTo>
                      <a:pt x="1606" y="1"/>
                      <a:pt x="1515" y="8"/>
                      <a:pt x="1425" y="21"/>
                    </a:cubicBezTo>
                    <a:cubicBezTo>
                      <a:pt x="1166" y="57"/>
                      <a:pt x="915" y="152"/>
                      <a:pt x="699" y="295"/>
                    </a:cubicBezTo>
                    <a:cubicBezTo>
                      <a:pt x="587" y="367"/>
                      <a:pt x="487" y="450"/>
                      <a:pt x="394" y="543"/>
                    </a:cubicBezTo>
                    <a:cubicBezTo>
                      <a:pt x="306" y="638"/>
                      <a:pt x="222" y="738"/>
                      <a:pt x="153" y="848"/>
                    </a:cubicBezTo>
                    <a:cubicBezTo>
                      <a:pt x="94" y="948"/>
                      <a:pt x="44" y="1048"/>
                      <a:pt x="1" y="1155"/>
                    </a:cubicBezTo>
                    <a:cubicBezTo>
                      <a:pt x="41" y="1231"/>
                      <a:pt x="84" y="1315"/>
                      <a:pt x="132" y="1405"/>
                    </a:cubicBezTo>
                    <a:cubicBezTo>
                      <a:pt x="203" y="1265"/>
                      <a:pt x="291" y="1131"/>
                      <a:pt x="382" y="1010"/>
                    </a:cubicBezTo>
                    <a:cubicBezTo>
                      <a:pt x="522" y="834"/>
                      <a:pt x="687" y="684"/>
                      <a:pt x="870" y="564"/>
                    </a:cubicBezTo>
                    <a:cubicBezTo>
                      <a:pt x="963" y="505"/>
                      <a:pt x="1058" y="450"/>
                      <a:pt x="1163" y="410"/>
                    </a:cubicBezTo>
                    <a:cubicBezTo>
                      <a:pt x="1263" y="364"/>
                      <a:pt x="1368" y="331"/>
                      <a:pt x="1478" y="302"/>
                    </a:cubicBezTo>
                    <a:cubicBezTo>
                      <a:pt x="1665" y="258"/>
                      <a:pt x="1860" y="234"/>
                      <a:pt x="2057" y="234"/>
                    </a:cubicBezTo>
                    <a:cubicBezTo>
                      <a:pt x="2090" y="234"/>
                      <a:pt x="2123" y="234"/>
                      <a:pt x="2157" y="236"/>
                    </a:cubicBezTo>
                    <a:lnTo>
                      <a:pt x="2161" y="238"/>
                    </a:lnTo>
                    <a:cubicBezTo>
                      <a:pt x="2192" y="238"/>
                      <a:pt x="2226" y="219"/>
                      <a:pt x="2238" y="183"/>
                    </a:cubicBezTo>
                    <a:cubicBezTo>
                      <a:pt x="2249" y="138"/>
                      <a:pt x="2228" y="93"/>
                      <a:pt x="2183" y="74"/>
                    </a:cubicBezTo>
                    <a:cubicBezTo>
                      <a:pt x="2027" y="24"/>
                      <a:pt x="1862" y="1"/>
                      <a:pt x="16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3981096" y="2213443"/>
                <a:ext cx="91621" cy="64271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1652" extrusionOk="0">
                    <a:moveTo>
                      <a:pt x="1799" y="1"/>
                    </a:moveTo>
                    <a:cubicBezTo>
                      <a:pt x="1709" y="1"/>
                      <a:pt x="1619" y="8"/>
                      <a:pt x="1530" y="21"/>
                    </a:cubicBezTo>
                    <a:cubicBezTo>
                      <a:pt x="1270" y="59"/>
                      <a:pt x="1023" y="154"/>
                      <a:pt x="803" y="297"/>
                    </a:cubicBezTo>
                    <a:cubicBezTo>
                      <a:pt x="694" y="369"/>
                      <a:pt x="591" y="452"/>
                      <a:pt x="501" y="545"/>
                    </a:cubicBezTo>
                    <a:cubicBezTo>
                      <a:pt x="410" y="640"/>
                      <a:pt x="327" y="743"/>
                      <a:pt x="258" y="852"/>
                    </a:cubicBezTo>
                    <a:cubicBezTo>
                      <a:pt x="122" y="1072"/>
                      <a:pt x="29" y="1317"/>
                      <a:pt x="3" y="1569"/>
                    </a:cubicBezTo>
                    <a:cubicBezTo>
                      <a:pt x="1" y="1603"/>
                      <a:pt x="17" y="1636"/>
                      <a:pt x="46" y="1646"/>
                    </a:cubicBezTo>
                    <a:cubicBezTo>
                      <a:pt x="56" y="1650"/>
                      <a:pt x="66" y="1652"/>
                      <a:pt x="76" y="1652"/>
                    </a:cubicBezTo>
                    <a:cubicBezTo>
                      <a:pt x="106" y="1652"/>
                      <a:pt x="133" y="1634"/>
                      <a:pt x="146" y="1605"/>
                    </a:cubicBezTo>
                    <a:lnTo>
                      <a:pt x="146" y="1603"/>
                    </a:lnTo>
                    <a:cubicBezTo>
                      <a:pt x="234" y="1384"/>
                      <a:pt x="348" y="1181"/>
                      <a:pt x="484" y="1007"/>
                    </a:cubicBezTo>
                    <a:cubicBezTo>
                      <a:pt x="625" y="831"/>
                      <a:pt x="789" y="678"/>
                      <a:pt x="973" y="559"/>
                    </a:cubicBezTo>
                    <a:cubicBezTo>
                      <a:pt x="1065" y="500"/>
                      <a:pt x="1161" y="447"/>
                      <a:pt x="1266" y="405"/>
                    </a:cubicBezTo>
                    <a:cubicBezTo>
                      <a:pt x="1366" y="362"/>
                      <a:pt x="1470" y="326"/>
                      <a:pt x="1580" y="297"/>
                    </a:cubicBezTo>
                    <a:cubicBezTo>
                      <a:pt x="1765" y="255"/>
                      <a:pt x="1961" y="231"/>
                      <a:pt x="2158" y="231"/>
                    </a:cubicBezTo>
                    <a:cubicBezTo>
                      <a:pt x="2192" y="231"/>
                      <a:pt x="2225" y="232"/>
                      <a:pt x="2259" y="233"/>
                    </a:cubicBezTo>
                    <a:lnTo>
                      <a:pt x="2261" y="233"/>
                    </a:lnTo>
                    <a:cubicBezTo>
                      <a:pt x="2295" y="233"/>
                      <a:pt x="2328" y="212"/>
                      <a:pt x="2340" y="176"/>
                    </a:cubicBezTo>
                    <a:cubicBezTo>
                      <a:pt x="2354" y="135"/>
                      <a:pt x="2330" y="90"/>
                      <a:pt x="2290" y="76"/>
                    </a:cubicBezTo>
                    <a:cubicBezTo>
                      <a:pt x="2133" y="25"/>
                      <a:pt x="1967" y="1"/>
                      <a:pt x="1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4125044" y="2251414"/>
                <a:ext cx="55517" cy="85552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2199" extrusionOk="0">
                    <a:moveTo>
                      <a:pt x="198" y="0"/>
                    </a:moveTo>
                    <a:cubicBezTo>
                      <a:pt x="57" y="243"/>
                      <a:pt x="0" y="522"/>
                      <a:pt x="69" y="793"/>
                    </a:cubicBezTo>
                    <a:cubicBezTo>
                      <a:pt x="124" y="863"/>
                      <a:pt x="186" y="936"/>
                      <a:pt x="248" y="1020"/>
                    </a:cubicBezTo>
                    <a:cubicBezTo>
                      <a:pt x="446" y="1263"/>
                      <a:pt x="677" y="1556"/>
                      <a:pt x="901" y="1839"/>
                    </a:cubicBezTo>
                    <a:cubicBezTo>
                      <a:pt x="974" y="1930"/>
                      <a:pt x="1048" y="2023"/>
                      <a:pt x="1120" y="2111"/>
                    </a:cubicBezTo>
                    <a:cubicBezTo>
                      <a:pt x="1143" y="2142"/>
                      <a:pt x="1167" y="2170"/>
                      <a:pt x="1191" y="2199"/>
                    </a:cubicBezTo>
                    <a:cubicBezTo>
                      <a:pt x="1224" y="2013"/>
                      <a:pt x="1303" y="1823"/>
                      <a:pt x="1427" y="1653"/>
                    </a:cubicBezTo>
                    <a:cubicBezTo>
                      <a:pt x="1084" y="1163"/>
                      <a:pt x="831" y="603"/>
                      <a:pt x="410" y="179"/>
                    </a:cubicBezTo>
                    <a:cubicBezTo>
                      <a:pt x="341" y="117"/>
                      <a:pt x="272" y="55"/>
                      <a:pt x="198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187214" y="2331948"/>
                <a:ext cx="71585" cy="45480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69" extrusionOk="0">
                    <a:moveTo>
                      <a:pt x="165" y="0"/>
                    </a:moveTo>
                    <a:cubicBezTo>
                      <a:pt x="0" y="281"/>
                      <a:pt x="0" y="605"/>
                      <a:pt x="153" y="836"/>
                    </a:cubicBezTo>
                    <a:cubicBezTo>
                      <a:pt x="153" y="841"/>
                      <a:pt x="153" y="841"/>
                      <a:pt x="155" y="841"/>
                    </a:cubicBezTo>
                    <a:lnTo>
                      <a:pt x="162" y="846"/>
                    </a:lnTo>
                    <a:cubicBezTo>
                      <a:pt x="165" y="848"/>
                      <a:pt x="165" y="851"/>
                      <a:pt x="167" y="851"/>
                    </a:cubicBezTo>
                    <a:cubicBezTo>
                      <a:pt x="174" y="858"/>
                      <a:pt x="177" y="863"/>
                      <a:pt x="179" y="867"/>
                    </a:cubicBezTo>
                    <a:lnTo>
                      <a:pt x="179" y="870"/>
                    </a:lnTo>
                    <a:cubicBezTo>
                      <a:pt x="191" y="884"/>
                      <a:pt x="203" y="898"/>
                      <a:pt x="220" y="915"/>
                    </a:cubicBezTo>
                    <a:cubicBezTo>
                      <a:pt x="258" y="958"/>
                      <a:pt x="298" y="998"/>
                      <a:pt x="343" y="1027"/>
                    </a:cubicBezTo>
                    <a:cubicBezTo>
                      <a:pt x="346" y="1029"/>
                      <a:pt x="346" y="1029"/>
                      <a:pt x="351" y="1029"/>
                    </a:cubicBezTo>
                    <a:cubicBezTo>
                      <a:pt x="377" y="1048"/>
                      <a:pt x="401" y="1065"/>
                      <a:pt x="427" y="1077"/>
                    </a:cubicBezTo>
                    <a:lnTo>
                      <a:pt x="463" y="1096"/>
                    </a:lnTo>
                    <a:cubicBezTo>
                      <a:pt x="489" y="1108"/>
                      <a:pt x="517" y="1120"/>
                      <a:pt x="544" y="1129"/>
                    </a:cubicBezTo>
                    <a:cubicBezTo>
                      <a:pt x="558" y="1134"/>
                      <a:pt x="570" y="1137"/>
                      <a:pt x="584" y="1141"/>
                    </a:cubicBezTo>
                    <a:cubicBezTo>
                      <a:pt x="657" y="1161"/>
                      <a:pt x="733" y="1169"/>
                      <a:pt x="810" y="1169"/>
                    </a:cubicBezTo>
                    <a:cubicBezTo>
                      <a:pt x="828" y="1169"/>
                      <a:pt x="847" y="1168"/>
                      <a:pt x="865" y="1168"/>
                    </a:cubicBezTo>
                    <a:cubicBezTo>
                      <a:pt x="882" y="1165"/>
                      <a:pt x="901" y="1165"/>
                      <a:pt x="915" y="1160"/>
                    </a:cubicBezTo>
                    <a:cubicBezTo>
                      <a:pt x="946" y="1158"/>
                      <a:pt x="975" y="1153"/>
                      <a:pt x="1006" y="1146"/>
                    </a:cubicBezTo>
                    <a:cubicBezTo>
                      <a:pt x="1022" y="1144"/>
                      <a:pt x="1041" y="1137"/>
                      <a:pt x="1058" y="1132"/>
                    </a:cubicBezTo>
                    <a:cubicBezTo>
                      <a:pt x="1080" y="1127"/>
                      <a:pt x="1101" y="1120"/>
                      <a:pt x="1120" y="1110"/>
                    </a:cubicBezTo>
                    <a:cubicBezTo>
                      <a:pt x="1163" y="1096"/>
                      <a:pt x="1203" y="1082"/>
                      <a:pt x="1244" y="1060"/>
                    </a:cubicBezTo>
                    <a:cubicBezTo>
                      <a:pt x="1263" y="1051"/>
                      <a:pt x="1284" y="1039"/>
                      <a:pt x="1303" y="1032"/>
                    </a:cubicBezTo>
                    <a:cubicBezTo>
                      <a:pt x="1327" y="1020"/>
                      <a:pt x="1346" y="1003"/>
                      <a:pt x="1368" y="991"/>
                    </a:cubicBezTo>
                    <a:cubicBezTo>
                      <a:pt x="1399" y="972"/>
                      <a:pt x="1427" y="951"/>
                      <a:pt x="1454" y="927"/>
                    </a:cubicBezTo>
                    <a:cubicBezTo>
                      <a:pt x="1475" y="913"/>
                      <a:pt x="1494" y="894"/>
                      <a:pt x="1511" y="879"/>
                    </a:cubicBezTo>
                    <a:cubicBezTo>
                      <a:pt x="1530" y="860"/>
                      <a:pt x="1546" y="844"/>
                      <a:pt x="1566" y="829"/>
                    </a:cubicBezTo>
                    <a:cubicBezTo>
                      <a:pt x="1582" y="810"/>
                      <a:pt x="1597" y="794"/>
                      <a:pt x="1613" y="775"/>
                    </a:cubicBezTo>
                    <a:cubicBezTo>
                      <a:pt x="1618" y="765"/>
                      <a:pt x="1627" y="760"/>
                      <a:pt x="1632" y="751"/>
                    </a:cubicBezTo>
                    <a:cubicBezTo>
                      <a:pt x="1639" y="741"/>
                      <a:pt x="1644" y="736"/>
                      <a:pt x="1651" y="727"/>
                    </a:cubicBezTo>
                    <a:cubicBezTo>
                      <a:pt x="1654" y="724"/>
                      <a:pt x="1656" y="717"/>
                      <a:pt x="1661" y="715"/>
                    </a:cubicBezTo>
                    <a:cubicBezTo>
                      <a:pt x="1663" y="710"/>
                      <a:pt x="1668" y="703"/>
                      <a:pt x="1673" y="701"/>
                    </a:cubicBezTo>
                    <a:cubicBezTo>
                      <a:pt x="1677" y="691"/>
                      <a:pt x="1680" y="684"/>
                      <a:pt x="1687" y="677"/>
                    </a:cubicBezTo>
                    <a:cubicBezTo>
                      <a:pt x="1689" y="672"/>
                      <a:pt x="1692" y="670"/>
                      <a:pt x="1692" y="667"/>
                    </a:cubicBezTo>
                    <a:cubicBezTo>
                      <a:pt x="1708" y="646"/>
                      <a:pt x="1720" y="624"/>
                      <a:pt x="1728" y="608"/>
                    </a:cubicBezTo>
                    <a:lnTo>
                      <a:pt x="1728" y="608"/>
                    </a:lnTo>
                    <a:cubicBezTo>
                      <a:pt x="1725" y="613"/>
                      <a:pt x="1723" y="620"/>
                      <a:pt x="1716" y="624"/>
                    </a:cubicBezTo>
                    <a:cubicBezTo>
                      <a:pt x="1725" y="610"/>
                      <a:pt x="1735" y="589"/>
                      <a:pt x="1744" y="574"/>
                    </a:cubicBezTo>
                    <a:lnTo>
                      <a:pt x="1744" y="574"/>
                    </a:lnTo>
                    <a:cubicBezTo>
                      <a:pt x="1739" y="586"/>
                      <a:pt x="1735" y="598"/>
                      <a:pt x="1728" y="608"/>
                    </a:cubicBezTo>
                    <a:cubicBezTo>
                      <a:pt x="1737" y="596"/>
                      <a:pt x="1744" y="584"/>
                      <a:pt x="1747" y="572"/>
                    </a:cubicBezTo>
                    <a:cubicBezTo>
                      <a:pt x="1756" y="558"/>
                      <a:pt x="1761" y="541"/>
                      <a:pt x="1768" y="527"/>
                    </a:cubicBezTo>
                    <a:lnTo>
                      <a:pt x="1785" y="482"/>
                    </a:lnTo>
                    <a:lnTo>
                      <a:pt x="1785" y="486"/>
                    </a:lnTo>
                    <a:cubicBezTo>
                      <a:pt x="1787" y="477"/>
                      <a:pt x="1792" y="470"/>
                      <a:pt x="1794" y="465"/>
                    </a:cubicBezTo>
                    <a:cubicBezTo>
                      <a:pt x="1804" y="439"/>
                      <a:pt x="1811" y="410"/>
                      <a:pt x="1818" y="384"/>
                    </a:cubicBezTo>
                    <a:cubicBezTo>
                      <a:pt x="1820" y="372"/>
                      <a:pt x="1820" y="360"/>
                      <a:pt x="1823" y="348"/>
                    </a:cubicBezTo>
                    <a:lnTo>
                      <a:pt x="1832" y="305"/>
                    </a:lnTo>
                    <a:cubicBezTo>
                      <a:pt x="1835" y="293"/>
                      <a:pt x="1835" y="279"/>
                      <a:pt x="1835" y="272"/>
                    </a:cubicBezTo>
                    <a:cubicBezTo>
                      <a:pt x="1839" y="253"/>
                      <a:pt x="1839" y="236"/>
                      <a:pt x="1839" y="217"/>
                    </a:cubicBezTo>
                    <a:cubicBezTo>
                      <a:pt x="1837" y="205"/>
                      <a:pt x="1837" y="193"/>
                      <a:pt x="1837" y="186"/>
                    </a:cubicBezTo>
                    <a:cubicBezTo>
                      <a:pt x="1837" y="174"/>
                      <a:pt x="1837" y="160"/>
                      <a:pt x="1832" y="153"/>
                    </a:cubicBezTo>
                    <a:lnTo>
                      <a:pt x="1832" y="150"/>
                    </a:lnTo>
                    <a:lnTo>
                      <a:pt x="1830" y="153"/>
                    </a:lnTo>
                    <a:lnTo>
                      <a:pt x="1778" y="186"/>
                    </a:lnTo>
                    <a:cubicBezTo>
                      <a:pt x="1548" y="320"/>
                      <a:pt x="1286" y="413"/>
                      <a:pt x="1024" y="413"/>
                    </a:cubicBezTo>
                    <a:cubicBezTo>
                      <a:pt x="950" y="413"/>
                      <a:pt x="875" y="405"/>
                      <a:pt x="801" y="389"/>
                    </a:cubicBezTo>
                    <a:cubicBezTo>
                      <a:pt x="556" y="331"/>
                      <a:pt x="343" y="181"/>
                      <a:pt x="165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4317040" y="2441193"/>
                <a:ext cx="50732" cy="3038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781" extrusionOk="0">
                    <a:moveTo>
                      <a:pt x="1304" y="1"/>
                    </a:moveTo>
                    <a:lnTo>
                      <a:pt x="1304" y="1"/>
                    </a:lnTo>
                    <a:cubicBezTo>
                      <a:pt x="1000" y="129"/>
                      <a:pt x="694" y="193"/>
                      <a:pt x="418" y="193"/>
                    </a:cubicBezTo>
                    <a:cubicBezTo>
                      <a:pt x="278" y="193"/>
                      <a:pt x="146" y="177"/>
                      <a:pt x="25" y="144"/>
                    </a:cubicBezTo>
                    <a:lnTo>
                      <a:pt x="25" y="144"/>
                    </a:lnTo>
                    <a:cubicBezTo>
                      <a:pt x="1" y="287"/>
                      <a:pt x="6" y="422"/>
                      <a:pt x="39" y="554"/>
                    </a:cubicBezTo>
                    <a:cubicBezTo>
                      <a:pt x="234" y="705"/>
                      <a:pt x="501" y="781"/>
                      <a:pt x="801" y="781"/>
                    </a:cubicBezTo>
                    <a:cubicBezTo>
                      <a:pt x="940" y="781"/>
                      <a:pt x="1086" y="765"/>
                      <a:pt x="1235" y="732"/>
                    </a:cubicBezTo>
                    <a:cubicBezTo>
                      <a:pt x="1211" y="487"/>
                      <a:pt x="1232" y="237"/>
                      <a:pt x="1304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4171263" y="2315724"/>
                <a:ext cx="22215" cy="4898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59" extrusionOk="0">
                    <a:moveTo>
                      <a:pt x="237" y="0"/>
                    </a:moveTo>
                    <a:cubicBezTo>
                      <a:pt x="108" y="170"/>
                      <a:pt x="34" y="360"/>
                      <a:pt x="1" y="546"/>
                    </a:cubicBezTo>
                    <a:cubicBezTo>
                      <a:pt x="58" y="617"/>
                      <a:pt x="110" y="682"/>
                      <a:pt x="163" y="748"/>
                    </a:cubicBezTo>
                    <a:cubicBezTo>
                      <a:pt x="182" y="775"/>
                      <a:pt x="201" y="798"/>
                      <a:pt x="218" y="820"/>
                    </a:cubicBezTo>
                    <a:cubicBezTo>
                      <a:pt x="248" y="856"/>
                      <a:pt x="275" y="891"/>
                      <a:pt x="299" y="925"/>
                    </a:cubicBezTo>
                    <a:cubicBezTo>
                      <a:pt x="320" y="951"/>
                      <a:pt x="341" y="977"/>
                      <a:pt x="360" y="1001"/>
                    </a:cubicBezTo>
                    <a:cubicBezTo>
                      <a:pt x="389" y="1037"/>
                      <a:pt x="415" y="1068"/>
                      <a:pt x="437" y="1096"/>
                    </a:cubicBezTo>
                    <a:cubicBezTo>
                      <a:pt x="451" y="1115"/>
                      <a:pt x="463" y="1130"/>
                      <a:pt x="470" y="1144"/>
                    </a:cubicBezTo>
                    <a:cubicBezTo>
                      <a:pt x="491" y="1170"/>
                      <a:pt x="506" y="1192"/>
                      <a:pt x="522" y="1211"/>
                    </a:cubicBezTo>
                    <a:cubicBezTo>
                      <a:pt x="530" y="1218"/>
                      <a:pt x="537" y="1227"/>
                      <a:pt x="541" y="1237"/>
                    </a:cubicBezTo>
                    <a:cubicBezTo>
                      <a:pt x="549" y="1246"/>
                      <a:pt x="553" y="1251"/>
                      <a:pt x="558" y="1258"/>
                    </a:cubicBezTo>
                    <a:cubicBezTo>
                      <a:pt x="406" y="1022"/>
                      <a:pt x="406" y="696"/>
                      <a:pt x="570" y="420"/>
                    </a:cubicBezTo>
                    <a:cubicBezTo>
                      <a:pt x="544" y="382"/>
                      <a:pt x="513" y="346"/>
                      <a:pt x="477" y="310"/>
                    </a:cubicBezTo>
                    <a:cubicBezTo>
                      <a:pt x="391" y="212"/>
                      <a:pt x="313" y="108"/>
                      <a:pt x="23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4102518" y="2479125"/>
                <a:ext cx="50732" cy="3038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781" extrusionOk="0">
                    <a:moveTo>
                      <a:pt x="1303" y="0"/>
                    </a:moveTo>
                    <a:lnTo>
                      <a:pt x="1303" y="0"/>
                    </a:lnTo>
                    <a:cubicBezTo>
                      <a:pt x="998" y="127"/>
                      <a:pt x="692" y="192"/>
                      <a:pt x="415" y="192"/>
                    </a:cubicBezTo>
                    <a:cubicBezTo>
                      <a:pt x="276" y="192"/>
                      <a:pt x="145" y="176"/>
                      <a:pt x="24" y="143"/>
                    </a:cubicBezTo>
                    <a:lnTo>
                      <a:pt x="24" y="143"/>
                    </a:lnTo>
                    <a:cubicBezTo>
                      <a:pt x="0" y="286"/>
                      <a:pt x="5" y="422"/>
                      <a:pt x="38" y="553"/>
                    </a:cubicBezTo>
                    <a:cubicBezTo>
                      <a:pt x="234" y="704"/>
                      <a:pt x="501" y="780"/>
                      <a:pt x="801" y="780"/>
                    </a:cubicBezTo>
                    <a:cubicBezTo>
                      <a:pt x="939" y="780"/>
                      <a:pt x="1085" y="764"/>
                      <a:pt x="1234" y="731"/>
                    </a:cubicBezTo>
                    <a:cubicBezTo>
                      <a:pt x="1210" y="488"/>
                      <a:pt x="1232" y="234"/>
                      <a:pt x="1303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3967401" y="2258184"/>
                <a:ext cx="29140" cy="37738"/>
              </a:xfrm>
              <a:custGeom>
                <a:avLst/>
                <a:gdLst/>
                <a:ahLst/>
                <a:cxnLst/>
                <a:rect l="l" t="t" r="r" b="b"/>
                <a:pathLst>
                  <a:path w="749" h="970" extrusionOk="0">
                    <a:moveTo>
                      <a:pt x="0" y="0"/>
                    </a:moveTo>
                    <a:cubicBezTo>
                      <a:pt x="2" y="129"/>
                      <a:pt x="38" y="253"/>
                      <a:pt x="110" y="374"/>
                    </a:cubicBezTo>
                    <a:cubicBezTo>
                      <a:pt x="112" y="379"/>
                      <a:pt x="231" y="605"/>
                      <a:pt x="419" y="970"/>
                    </a:cubicBezTo>
                    <a:cubicBezTo>
                      <a:pt x="512" y="767"/>
                      <a:pt x="627" y="572"/>
                      <a:pt x="748" y="381"/>
                    </a:cubicBezTo>
                    <a:cubicBezTo>
                      <a:pt x="700" y="343"/>
                      <a:pt x="655" y="300"/>
                      <a:pt x="605" y="265"/>
                    </a:cubicBezTo>
                    <a:cubicBezTo>
                      <a:pt x="419" y="136"/>
                      <a:pt x="212" y="45"/>
                      <a:pt x="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3888229" y="2055722"/>
                <a:ext cx="593379" cy="493588"/>
              </a:xfrm>
              <a:custGeom>
                <a:avLst/>
                <a:gdLst/>
                <a:ahLst/>
                <a:cxnLst/>
                <a:rect l="l" t="t" r="r" b="b"/>
                <a:pathLst>
                  <a:path w="15252" h="12687" extrusionOk="0">
                    <a:moveTo>
                      <a:pt x="9527" y="2676"/>
                    </a:moveTo>
                    <a:cubicBezTo>
                      <a:pt x="9793" y="2676"/>
                      <a:pt x="10015" y="2760"/>
                      <a:pt x="10137" y="2929"/>
                    </a:cubicBezTo>
                    <a:cubicBezTo>
                      <a:pt x="10144" y="2939"/>
                      <a:pt x="10301" y="3134"/>
                      <a:pt x="10554" y="3451"/>
                    </a:cubicBezTo>
                    <a:cubicBezTo>
                      <a:pt x="10486" y="3440"/>
                      <a:pt x="10416" y="3435"/>
                      <a:pt x="10344" y="3435"/>
                    </a:cubicBezTo>
                    <a:cubicBezTo>
                      <a:pt x="10136" y="3435"/>
                      <a:pt x="9910" y="3477"/>
                      <a:pt x="9677" y="3553"/>
                    </a:cubicBezTo>
                    <a:cubicBezTo>
                      <a:pt x="9453" y="3630"/>
                      <a:pt x="9236" y="3737"/>
                      <a:pt x="9024" y="3873"/>
                    </a:cubicBezTo>
                    <a:cubicBezTo>
                      <a:pt x="8729" y="4061"/>
                      <a:pt x="8474" y="4308"/>
                      <a:pt x="8286" y="4566"/>
                    </a:cubicBezTo>
                    <a:cubicBezTo>
                      <a:pt x="8267" y="4530"/>
                      <a:pt x="8250" y="4499"/>
                      <a:pt x="8231" y="4463"/>
                    </a:cubicBezTo>
                    <a:cubicBezTo>
                      <a:pt x="8114" y="4244"/>
                      <a:pt x="8048" y="4111"/>
                      <a:pt x="8002" y="4030"/>
                    </a:cubicBezTo>
                    <a:cubicBezTo>
                      <a:pt x="7962" y="3951"/>
                      <a:pt x="7943" y="3920"/>
                      <a:pt x="7938" y="3911"/>
                    </a:cubicBezTo>
                    <a:cubicBezTo>
                      <a:pt x="7893" y="3846"/>
                      <a:pt x="7843" y="3784"/>
                      <a:pt x="7786" y="3732"/>
                    </a:cubicBezTo>
                    <a:cubicBezTo>
                      <a:pt x="7940" y="3456"/>
                      <a:pt x="8205" y="3201"/>
                      <a:pt x="8474" y="3027"/>
                    </a:cubicBezTo>
                    <a:cubicBezTo>
                      <a:pt x="8826" y="2795"/>
                      <a:pt x="9208" y="2676"/>
                      <a:pt x="9527" y="2676"/>
                    </a:cubicBezTo>
                    <a:close/>
                    <a:moveTo>
                      <a:pt x="7009" y="3634"/>
                    </a:moveTo>
                    <a:cubicBezTo>
                      <a:pt x="7052" y="3634"/>
                      <a:pt x="7095" y="3637"/>
                      <a:pt x="7140" y="3644"/>
                    </a:cubicBezTo>
                    <a:cubicBezTo>
                      <a:pt x="7290" y="3660"/>
                      <a:pt x="7428" y="3708"/>
                      <a:pt x="7545" y="3787"/>
                    </a:cubicBezTo>
                    <a:cubicBezTo>
                      <a:pt x="7600" y="3822"/>
                      <a:pt x="7655" y="3863"/>
                      <a:pt x="7700" y="3918"/>
                    </a:cubicBezTo>
                    <a:cubicBezTo>
                      <a:pt x="7728" y="3946"/>
                      <a:pt x="7752" y="3982"/>
                      <a:pt x="7776" y="4018"/>
                    </a:cubicBezTo>
                    <a:cubicBezTo>
                      <a:pt x="7788" y="4037"/>
                      <a:pt x="7850" y="4158"/>
                      <a:pt x="7919" y="4287"/>
                    </a:cubicBezTo>
                    <a:cubicBezTo>
                      <a:pt x="7831" y="4254"/>
                      <a:pt x="7738" y="4232"/>
                      <a:pt x="7640" y="4227"/>
                    </a:cubicBezTo>
                    <a:cubicBezTo>
                      <a:pt x="7597" y="4221"/>
                      <a:pt x="7556" y="4219"/>
                      <a:pt x="7514" y="4219"/>
                    </a:cubicBezTo>
                    <a:cubicBezTo>
                      <a:pt x="7493" y="4219"/>
                      <a:pt x="7473" y="4220"/>
                      <a:pt x="7452" y="4220"/>
                    </a:cubicBezTo>
                    <a:cubicBezTo>
                      <a:pt x="7195" y="4230"/>
                      <a:pt x="6930" y="4313"/>
                      <a:pt x="6692" y="4470"/>
                    </a:cubicBezTo>
                    <a:cubicBezTo>
                      <a:pt x="6485" y="4609"/>
                      <a:pt x="6313" y="4785"/>
                      <a:pt x="6199" y="4990"/>
                    </a:cubicBezTo>
                    <a:cubicBezTo>
                      <a:pt x="6123" y="5121"/>
                      <a:pt x="6073" y="5254"/>
                      <a:pt x="6049" y="5392"/>
                    </a:cubicBezTo>
                    <a:cubicBezTo>
                      <a:pt x="5973" y="5292"/>
                      <a:pt x="5896" y="5197"/>
                      <a:pt x="5823" y="5109"/>
                    </a:cubicBezTo>
                    <a:cubicBezTo>
                      <a:pt x="5794" y="5071"/>
                      <a:pt x="5763" y="5035"/>
                      <a:pt x="5737" y="4999"/>
                    </a:cubicBezTo>
                    <a:cubicBezTo>
                      <a:pt x="5725" y="4940"/>
                      <a:pt x="5723" y="4883"/>
                      <a:pt x="5718" y="4825"/>
                    </a:cubicBezTo>
                    <a:cubicBezTo>
                      <a:pt x="5715" y="4463"/>
                      <a:pt x="5937" y="4089"/>
                      <a:pt x="6297" y="3856"/>
                    </a:cubicBezTo>
                    <a:cubicBezTo>
                      <a:pt x="6516" y="3708"/>
                      <a:pt x="6766" y="3634"/>
                      <a:pt x="7009" y="3634"/>
                    </a:cubicBezTo>
                    <a:close/>
                    <a:moveTo>
                      <a:pt x="4012" y="3653"/>
                    </a:moveTo>
                    <a:cubicBezTo>
                      <a:pt x="4281" y="3653"/>
                      <a:pt x="4501" y="3737"/>
                      <a:pt x="4622" y="3906"/>
                    </a:cubicBezTo>
                    <a:cubicBezTo>
                      <a:pt x="4629" y="3915"/>
                      <a:pt x="4786" y="4111"/>
                      <a:pt x="5037" y="4423"/>
                    </a:cubicBezTo>
                    <a:cubicBezTo>
                      <a:pt x="4969" y="4413"/>
                      <a:pt x="4899" y="4408"/>
                      <a:pt x="4826" y="4408"/>
                    </a:cubicBezTo>
                    <a:cubicBezTo>
                      <a:pt x="4621" y="4408"/>
                      <a:pt x="4398" y="4448"/>
                      <a:pt x="4167" y="4525"/>
                    </a:cubicBezTo>
                    <a:cubicBezTo>
                      <a:pt x="4165" y="4525"/>
                      <a:pt x="4165" y="4528"/>
                      <a:pt x="4162" y="4528"/>
                    </a:cubicBezTo>
                    <a:cubicBezTo>
                      <a:pt x="3938" y="4601"/>
                      <a:pt x="3717" y="4709"/>
                      <a:pt x="3510" y="4847"/>
                    </a:cubicBezTo>
                    <a:cubicBezTo>
                      <a:pt x="3419" y="4904"/>
                      <a:pt x="3333" y="4968"/>
                      <a:pt x="3252" y="5037"/>
                    </a:cubicBezTo>
                    <a:cubicBezTo>
                      <a:pt x="3193" y="5083"/>
                      <a:pt x="3138" y="5133"/>
                      <a:pt x="3086" y="5183"/>
                    </a:cubicBezTo>
                    <a:cubicBezTo>
                      <a:pt x="2959" y="5304"/>
                      <a:pt x="2843" y="5435"/>
                      <a:pt x="2750" y="5573"/>
                    </a:cubicBezTo>
                    <a:cubicBezTo>
                      <a:pt x="2678" y="5678"/>
                      <a:pt x="2619" y="5778"/>
                      <a:pt x="2578" y="5876"/>
                    </a:cubicBezTo>
                    <a:cubicBezTo>
                      <a:pt x="2569" y="5900"/>
                      <a:pt x="2557" y="5921"/>
                      <a:pt x="2550" y="5943"/>
                    </a:cubicBezTo>
                    <a:cubicBezTo>
                      <a:pt x="2533" y="5985"/>
                      <a:pt x="2519" y="6028"/>
                      <a:pt x="2507" y="6074"/>
                    </a:cubicBezTo>
                    <a:cubicBezTo>
                      <a:pt x="2226" y="5538"/>
                      <a:pt x="2226" y="5538"/>
                      <a:pt x="2226" y="5533"/>
                    </a:cubicBezTo>
                    <a:cubicBezTo>
                      <a:pt x="2166" y="5433"/>
                      <a:pt x="2133" y="5323"/>
                      <a:pt x="2130" y="5204"/>
                    </a:cubicBezTo>
                    <a:cubicBezTo>
                      <a:pt x="2118" y="4752"/>
                      <a:pt x="2538" y="4275"/>
                      <a:pt x="2962" y="4001"/>
                    </a:cubicBezTo>
                    <a:cubicBezTo>
                      <a:pt x="3317" y="3772"/>
                      <a:pt x="3698" y="3653"/>
                      <a:pt x="4012" y="3653"/>
                    </a:cubicBezTo>
                    <a:close/>
                    <a:moveTo>
                      <a:pt x="7526" y="4408"/>
                    </a:moveTo>
                    <a:cubicBezTo>
                      <a:pt x="7578" y="4408"/>
                      <a:pt x="7627" y="4411"/>
                      <a:pt x="7678" y="4418"/>
                    </a:cubicBezTo>
                    <a:cubicBezTo>
                      <a:pt x="7824" y="4439"/>
                      <a:pt x="7962" y="4489"/>
                      <a:pt x="8076" y="4570"/>
                    </a:cubicBezTo>
                    <a:lnTo>
                      <a:pt x="8152" y="4713"/>
                    </a:lnTo>
                    <a:cubicBezTo>
                      <a:pt x="8157" y="4725"/>
                      <a:pt x="8167" y="4737"/>
                      <a:pt x="8171" y="4752"/>
                    </a:cubicBezTo>
                    <a:cubicBezTo>
                      <a:pt x="8207" y="4816"/>
                      <a:pt x="8241" y="4885"/>
                      <a:pt x="8279" y="4956"/>
                    </a:cubicBezTo>
                    <a:cubicBezTo>
                      <a:pt x="8357" y="5109"/>
                      <a:pt x="8443" y="5268"/>
                      <a:pt x="8526" y="5433"/>
                    </a:cubicBezTo>
                    <a:cubicBezTo>
                      <a:pt x="8553" y="5483"/>
                      <a:pt x="8581" y="5538"/>
                      <a:pt x="8607" y="5588"/>
                    </a:cubicBezTo>
                    <a:cubicBezTo>
                      <a:pt x="8681" y="5728"/>
                      <a:pt x="8755" y="5869"/>
                      <a:pt x="8824" y="6002"/>
                    </a:cubicBezTo>
                    <a:cubicBezTo>
                      <a:pt x="8773" y="5996"/>
                      <a:pt x="8722" y="5993"/>
                      <a:pt x="8672" y="5993"/>
                    </a:cubicBezTo>
                    <a:cubicBezTo>
                      <a:pt x="8613" y="5993"/>
                      <a:pt x="8554" y="5997"/>
                      <a:pt x="8493" y="6005"/>
                    </a:cubicBezTo>
                    <a:cubicBezTo>
                      <a:pt x="8429" y="6014"/>
                      <a:pt x="8362" y="6026"/>
                      <a:pt x="8300" y="6043"/>
                    </a:cubicBezTo>
                    <a:cubicBezTo>
                      <a:pt x="8143" y="6083"/>
                      <a:pt x="7988" y="6150"/>
                      <a:pt x="7855" y="6240"/>
                    </a:cubicBezTo>
                    <a:cubicBezTo>
                      <a:pt x="7690" y="6348"/>
                      <a:pt x="7547" y="6479"/>
                      <a:pt x="7438" y="6631"/>
                    </a:cubicBezTo>
                    <a:cubicBezTo>
                      <a:pt x="7371" y="6719"/>
                      <a:pt x="7314" y="6817"/>
                      <a:pt x="7273" y="6919"/>
                    </a:cubicBezTo>
                    <a:cubicBezTo>
                      <a:pt x="7035" y="6619"/>
                      <a:pt x="6785" y="6307"/>
                      <a:pt x="6544" y="6005"/>
                    </a:cubicBezTo>
                    <a:cubicBezTo>
                      <a:pt x="6485" y="5928"/>
                      <a:pt x="6421" y="5852"/>
                      <a:pt x="6361" y="5776"/>
                    </a:cubicBezTo>
                    <a:cubicBezTo>
                      <a:pt x="6347" y="5757"/>
                      <a:pt x="6335" y="5740"/>
                      <a:pt x="6321" y="5726"/>
                    </a:cubicBezTo>
                    <a:cubicBezTo>
                      <a:pt x="6287" y="5683"/>
                      <a:pt x="6259" y="5645"/>
                      <a:pt x="6223" y="5602"/>
                    </a:cubicBezTo>
                    <a:lnTo>
                      <a:pt x="6223" y="5600"/>
                    </a:lnTo>
                    <a:cubicBezTo>
                      <a:pt x="6218" y="5428"/>
                      <a:pt x="6268" y="5249"/>
                      <a:pt x="6366" y="5078"/>
                    </a:cubicBezTo>
                    <a:cubicBezTo>
                      <a:pt x="6468" y="4904"/>
                      <a:pt x="6616" y="4744"/>
                      <a:pt x="6799" y="4625"/>
                    </a:cubicBezTo>
                    <a:cubicBezTo>
                      <a:pt x="7011" y="4489"/>
                      <a:pt x="7250" y="4416"/>
                      <a:pt x="7478" y="4408"/>
                    </a:cubicBezTo>
                    <a:cubicBezTo>
                      <a:pt x="7495" y="4408"/>
                      <a:pt x="7511" y="4408"/>
                      <a:pt x="7526" y="4408"/>
                    </a:cubicBezTo>
                    <a:close/>
                    <a:moveTo>
                      <a:pt x="10340" y="192"/>
                    </a:moveTo>
                    <a:cubicBezTo>
                      <a:pt x="11280" y="192"/>
                      <a:pt x="12190" y="500"/>
                      <a:pt x="12798" y="1052"/>
                    </a:cubicBezTo>
                    <a:cubicBezTo>
                      <a:pt x="13948" y="2100"/>
                      <a:pt x="13705" y="3846"/>
                      <a:pt x="12993" y="5018"/>
                    </a:cubicBezTo>
                    <a:cubicBezTo>
                      <a:pt x="12862" y="5230"/>
                      <a:pt x="12717" y="5435"/>
                      <a:pt x="12547" y="5638"/>
                    </a:cubicBezTo>
                    <a:cubicBezTo>
                      <a:pt x="11957" y="4899"/>
                      <a:pt x="11337" y="4120"/>
                      <a:pt x="10875" y="3549"/>
                    </a:cubicBezTo>
                    <a:cubicBezTo>
                      <a:pt x="10701" y="3327"/>
                      <a:pt x="10551" y="3144"/>
                      <a:pt x="10451" y="3015"/>
                    </a:cubicBezTo>
                    <a:cubicBezTo>
                      <a:pt x="10346" y="2886"/>
                      <a:pt x="10289" y="2812"/>
                      <a:pt x="10289" y="2812"/>
                    </a:cubicBezTo>
                    <a:cubicBezTo>
                      <a:pt x="10132" y="2592"/>
                      <a:pt x="9856" y="2483"/>
                      <a:pt x="9530" y="2483"/>
                    </a:cubicBezTo>
                    <a:cubicBezTo>
                      <a:pt x="9176" y="2483"/>
                      <a:pt x="8761" y="2612"/>
                      <a:pt x="8372" y="2867"/>
                    </a:cubicBezTo>
                    <a:cubicBezTo>
                      <a:pt x="8107" y="3039"/>
                      <a:pt x="7814" y="3303"/>
                      <a:pt x="7635" y="3613"/>
                    </a:cubicBezTo>
                    <a:cubicBezTo>
                      <a:pt x="7500" y="3529"/>
                      <a:pt x="7340" y="3475"/>
                      <a:pt x="7166" y="3453"/>
                    </a:cubicBezTo>
                    <a:cubicBezTo>
                      <a:pt x="7114" y="3447"/>
                      <a:pt x="7062" y="3444"/>
                      <a:pt x="7009" y="3444"/>
                    </a:cubicBezTo>
                    <a:cubicBezTo>
                      <a:pt x="6731" y="3444"/>
                      <a:pt x="6447" y="3532"/>
                      <a:pt x="6194" y="3696"/>
                    </a:cubicBezTo>
                    <a:cubicBezTo>
                      <a:pt x="5808" y="3946"/>
                      <a:pt x="5563" y="4337"/>
                      <a:pt x="5534" y="4735"/>
                    </a:cubicBezTo>
                    <a:cubicBezTo>
                      <a:pt x="5475" y="4661"/>
                      <a:pt x="5418" y="4587"/>
                      <a:pt x="5361" y="4518"/>
                    </a:cubicBezTo>
                    <a:lnTo>
                      <a:pt x="5358" y="4516"/>
                    </a:lnTo>
                    <a:cubicBezTo>
                      <a:pt x="5182" y="4299"/>
                      <a:pt x="5037" y="4113"/>
                      <a:pt x="4936" y="3989"/>
                    </a:cubicBezTo>
                    <a:cubicBezTo>
                      <a:pt x="4832" y="3861"/>
                      <a:pt x="4774" y="3787"/>
                      <a:pt x="4774" y="3787"/>
                    </a:cubicBezTo>
                    <a:cubicBezTo>
                      <a:pt x="4618" y="3566"/>
                      <a:pt x="4342" y="3457"/>
                      <a:pt x="4015" y="3457"/>
                    </a:cubicBezTo>
                    <a:cubicBezTo>
                      <a:pt x="3661" y="3457"/>
                      <a:pt x="3246" y="3585"/>
                      <a:pt x="2857" y="3839"/>
                    </a:cubicBezTo>
                    <a:cubicBezTo>
                      <a:pt x="2426" y="4120"/>
                      <a:pt x="1925" y="4647"/>
                      <a:pt x="1942" y="5209"/>
                    </a:cubicBezTo>
                    <a:cubicBezTo>
                      <a:pt x="1947" y="5359"/>
                      <a:pt x="1987" y="5502"/>
                      <a:pt x="2061" y="5626"/>
                    </a:cubicBezTo>
                    <a:cubicBezTo>
                      <a:pt x="2068" y="5638"/>
                      <a:pt x="2228" y="5947"/>
                      <a:pt x="2473" y="6414"/>
                    </a:cubicBezTo>
                    <a:cubicBezTo>
                      <a:pt x="2495" y="6450"/>
                      <a:pt x="2511" y="6490"/>
                      <a:pt x="2533" y="6529"/>
                    </a:cubicBezTo>
                    <a:cubicBezTo>
                      <a:pt x="2545" y="6552"/>
                      <a:pt x="2559" y="6576"/>
                      <a:pt x="2571" y="6600"/>
                    </a:cubicBezTo>
                    <a:lnTo>
                      <a:pt x="2581" y="6619"/>
                    </a:lnTo>
                    <a:cubicBezTo>
                      <a:pt x="2590" y="6631"/>
                      <a:pt x="2595" y="6645"/>
                      <a:pt x="2602" y="6657"/>
                    </a:cubicBezTo>
                    <a:cubicBezTo>
                      <a:pt x="2714" y="6872"/>
                      <a:pt x="2840" y="7110"/>
                      <a:pt x="2971" y="7362"/>
                    </a:cubicBezTo>
                    <a:cubicBezTo>
                      <a:pt x="2968" y="7362"/>
                      <a:pt x="2966" y="7362"/>
                      <a:pt x="2963" y="7362"/>
                    </a:cubicBezTo>
                    <a:cubicBezTo>
                      <a:pt x="2230" y="7362"/>
                      <a:pt x="1488" y="7048"/>
                      <a:pt x="1008" y="6500"/>
                    </a:cubicBezTo>
                    <a:cubicBezTo>
                      <a:pt x="365" y="5773"/>
                      <a:pt x="208" y="4797"/>
                      <a:pt x="589" y="3884"/>
                    </a:cubicBezTo>
                    <a:cubicBezTo>
                      <a:pt x="1032" y="2822"/>
                      <a:pt x="2090" y="2119"/>
                      <a:pt x="3345" y="2048"/>
                    </a:cubicBezTo>
                    <a:cubicBezTo>
                      <a:pt x="3411" y="2044"/>
                      <a:pt x="3477" y="2042"/>
                      <a:pt x="3544" y="2042"/>
                    </a:cubicBezTo>
                    <a:cubicBezTo>
                      <a:pt x="3821" y="2042"/>
                      <a:pt x="4102" y="2071"/>
                      <a:pt x="4379" y="2098"/>
                    </a:cubicBezTo>
                    <a:cubicBezTo>
                      <a:pt x="4662" y="2127"/>
                      <a:pt x="4948" y="2156"/>
                      <a:pt x="5233" y="2156"/>
                    </a:cubicBezTo>
                    <a:cubicBezTo>
                      <a:pt x="5681" y="2156"/>
                      <a:pt x="6126" y="2083"/>
                      <a:pt x="6549" y="1821"/>
                    </a:cubicBezTo>
                    <a:cubicBezTo>
                      <a:pt x="6766" y="1683"/>
                      <a:pt x="6983" y="1543"/>
                      <a:pt x="7192" y="1405"/>
                    </a:cubicBezTo>
                    <a:cubicBezTo>
                      <a:pt x="7933" y="909"/>
                      <a:pt x="8638" y="442"/>
                      <a:pt x="9510" y="273"/>
                    </a:cubicBezTo>
                    <a:cubicBezTo>
                      <a:pt x="9785" y="218"/>
                      <a:pt x="10064" y="192"/>
                      <a:pt x="10340" y="192"/>
                    </a:cubicBezTo>
                    <a:close/>
                    <a:moveTo>
                      <a:pt x="8687" y="6183"/>
                    </a:moveTo>
                    <a:cubicBezTo>
                      <a:pt x="8770" y="6183"/>
                      <a:pt x="8852" y="6190"/>
                      <a:pt x="8931" y="6207"/>
                    </a:cubicBezTo>
                    <a:lnTo>
                      <a:pt x="9015" y="6371"/>
                    </a:lnTo>
                    <a:lnTo>
                      <a:pt x="9089" y="6514"/>
                    </a:lnTo>
                    <a:lnTo>
                      <a:pt x="9110" y="6555"/>
                    </a:lnTo>
                    <a:lnTo>
                      <a:pt x="9112" y="6562"/>
                    </a:lnTo>
                    <a:cubicBezTo>
                      <a:pt x="9000" y="6517"/>
                      <a:pt x="8874" y="6495"/>
                      <a:pt x="8750" y="6495"/>
                    </a:cubicBezTo>
                    <a:cubicBezTo>
                      <a:pt x="8681" y="6495"/>
                      <a:pt x="8612" y="6505"/>
                      <a:pt x="8545" y="6517"/>
                    </a:cubicBezTo>
                    <a:cubicBezTo>
                      <a:pt x="8398" y="6543"/>
                      <a:pt x="8260" y="6598"/>
                      <a:pt x="8136" y="6679"/>
                    </a:cubicBezTo>
                    <a:cubicBezTo>
                      <a:pt x="7981" y="6776"/>
                      <a:pt x="7859" y="6905"/>
                      <a:pt x="7771" y="7053"/>
                    </a:cubicBezTo>
                    <a:cubicBezTo>
                      <a:pt x="7712" y="7157"/>
                      <a:pt x="7669" y="7269"/>
                      <a:pt x="7647" y="7389"/>
                    </a:cubicBezTo>
                    <a:cubicBezTo>
                      <a:pt x="7571" y="7291"/>
                      <a:pt x="7490" y="7191"/>
                      <a:pt x="7409" y="7088"/>
                    </a:cubicBezTo>
                    <a:lnTo>
                      <a:pt x="7409" y="7086"/>
                    </a:lnTo>
                    <a:cubicBezTo>
                      <a:pt x="7450" y="6965"/>
                      <a:pt x="7509" y="6845"/>
                      <a:pt x="7588" y="6738"/>
                    </a:cubicBezTo>
                    <a:cubicBezTo>
                      <a:pt x="7688" y="6607"/>
                      <a:pt x="7809" y="6490"/>
                      <a:pt x="7955" y="6395"/>
                    </a:cubicBezTo>
                    <a:cubicBezTo>
                      <a:pt x="8086" y="6312"/>
                      <a:pt x="8236" y="6250"/>
                      <a:pt x="8391" y="6217"/>
                    </a:cubicBezTo>
                    <a:cubicBezTo>
                      <a:pt x="8455" y="6202"/>
                      <a:pt x="8522" y="6190"/>
                      <a:pt x="8588" y="6186"/>
                    </a:cubicBezTo>
                    <a:lnTo>
                      <a:pt x="8591" y="6186"/>
                    </a:lnTo>
                    <a:cubicBezTo>
                      <a:pt x="8623" y="6184"/>
                      <a:pt x="8655" y="6183"/>
                      <a:pt x="8687" y="6183"/>
                    </a:cubicBezTo>
                    <a:close/>
                    <a:moveTo>
                      <a:pt x="8748" y="6685"/>
                    </a:moveTo>
                    <a:cubicBezTo>
                      <a:pt x="8782" y="6685"/>
                      <a:pt x="8815" y="6687"/>
                      <a:pt x="8848" y="6691"/>
                    </a:cubicBezTo>
                    <a:lnTo>
                      <a:pt x="8850" y="6691"/>
                    </a:lnTo>
                    <a:cubicBezTo>
                      <a:pt x="9029" y="6710"/>
                      <a:pt x="9201" y="6788"/>
                      <a:pt x="9310" y="6936"/>
                    </a:cubicBezTo>
                    <a:lnTo>
                      <a:pt x="9312" y="6941"/>
                    </a:lnTo>
                    <a:lnTo>
                      <a:pt x="9355" y="7019"/>
                    </a:lnTo>
                    <a:cubicBezTo>
                      <a:pt x="9358" y="7022"/>
                      <a:pt x="9358" y="7026"/>
                      <a:pt x="9358" y="7029"/>
                    </a:cubicBezTo>
                    <a:cubicBezTo>
                      <a:pt x="9370" y="7048"/>
                      <a:pt x="9379" y="7067"/>
                      <a:pt x="9386" y="7088"/>
                    </a:cubicBezTo>
                    <a:cubicBezTo>
                      <a:pt x="9391" y="7096"/>
                      <a:pt x="9391" y="7098"/>
                      <a:pt x="9393" y="7103"/>
                    </a:cubicBezTo>
                    <a:cubicBezTo>
                      <a:pt x="9398" y="7115"/>
                      <a:pt x="9403" y="7127"/>
                      <a:pt x="9405" y="7138"/>
                    </a:cubicBezTo>
                    <a:lnTo>
                      <a:pt x="9405" y="7141"/>
                    </a:lnTo>
                    <a:cubicBezTo>
                      <a:pt x="9408" y="7146"/>
                      <a:pt x="9408" y="7146"/>
                      <a:pt x="9408" y="7148"/>
                    </a:cubicBezTo>
                    <a:cubicBezTo>
                      <a:pt x="9408" y="7150"/>
                      <a:pt x="9410" y="7150"/>
                      <a:pt x="9410" y="7153"/>
                    </a:cubicBezTo>
                    <a:lnTo>
                      <a:pt x="9410" y="7157"/>
                    </a:lnTo>
                    <a:cubicBezTo>
                      <a:pt x="9413" y="7169"/>
                      <a:pt x="9417" y="7181"/>
                      <a:pt x="9420" y="7188"/>
                    </a:cubicBezTo>
                    <a:cubicBezTo>
                      <a:pt x="9422" y="7193"/>
                      <a:pt x="9422" y="7193"/>
                      <a:pt x="9422" y="7196"/>
                    </a:cubicBezTo>
                    <a:cubicBezTo>
                      <a:pt x="9424" y="7219"/>
                      <a:pt x="9429" y="7243"/>
                      <a:pt x="9432" y="7265"/>
                    </a:cubicBezTo>
                    <a:cubicBezTo>
                      <a:pt x="9441" y="7384"/>
                      <a:pt x="9417" y="7508"/>
                      <a:pt x="9367" y="7627"/>
                    </a:cubicBezTo>
                    <a:cubicBezTo>
                      <a:pt x="9362" y="7629"/>
                      <a:pt x="9362" y="7629"/>
                      <a:pt x="9362" y="7634"/>
                    </a:cubicBezTo>
                    <a:lnTo>
                      <a:pt x="9360" y="7636"/>
                    </a:lnTo>
                    <a:lnTo>
                      <a:pt x="9358" y="7639"/>
                    </a:lnTo>
                    <a:lnTo>
                      <a:pt x="9355" y="7641"/>
                    </a:lnTo>
                    <a:cubicBezTo>
                      <a:pt x="9355" y="7646"/>
                      <a:pt x="9351" y="7646"/>
                      <a:pt x="9351" y="7646"/>
                    </a:cubicBezTo>
                    <a:lnTo>
                      <a:pt x="9351" y="7648"/>
                    </a:lnTo>
                    <a:lnTo>
                      <a:pt x="9351" y="7651"/>
                    </a:lnTo>
                    <a:cubicBezTo>
                      <a:pt x="9346" y="7660"/>
                      <a:pt x="9343" y="7662"/>
                      <a:pt x="9339" y="7672"/>
                    </a:cubicBezTo>
                    <a:cubicBezTo>
                      <a:pt x="9334" y="7682"/>
                      <a:pt x="9332" y="7686"/>
                      <a:pt x="9324" y="7696"/>
                    </a:cubicBezTo>
                    <a:cubicBezTo>
                      <a:pt x="9315" y="7710"/>
                      <a:pt x="9308" y="7729"/>
                      <a:pt x="9296" y="7743"/>
                    </a:cubicBezTo>
                    <a:cubicBezTo>
                      <a:pt x="9291" y="7746"/>
                      <a:pt x="9291" y="7748"/>
                      <a:pt x="9289" y="7753"/>
                    </a:cubicBezTo>
                    <a:lnTo>
                      <a:pt x="9286" y="7755"/>
                    </a:lnTo>
                    <a:cubicBezTo>
                      <a:pt x="9286" y="7758"/>
                      <a:pt x="9286" y="7758"/>
                      <a:pt x="9284" y="7758"/>
                    </a:cubicBezTo>
                    <a:cubicBezTo>
                      <a:pt x="9279" y="7760"/>
                      <a:pt x="9277" y="7767"/>
                      <a:pt x="9274" y="7770"/>
                    </a:cubicBezTo>
                    <a:cubicBezTo>
                      <a:pt x="9272" y="7772"/>
                      <a:pt x="9272" y="7777"/>
                      <a:pt x="9265" y="7779"/>
                    </a:cubicBezTo>
                    <a:cubicBezTo>
                      <a:pt x="9262" y="7782"/>
                      <a:pt x="9260" y="7789"/>
                      <a:pt x="9255" y="7791"/>
                    </a:cubicBezTo>
                    <a:cubicBezTo>
                      <a:pt x="9251" y="7796"/>
                      <a:pt x="9248" y="7803"/>
                      <a:pt x="9243" y="7808"/>
                    </a:cubicBezTo>
                    <a:cubicBezTo>
                      <a:pt x="9236" y="7817"/>
                      <a:pt x="9229" y="7824"/>
                      <a:pt x="9224" y="7832"/>
                    </a:cubicBezTo>
                    <a:lnTo>
                      <a:pt x="9220" y="7836"/>
                    </a:lnTo>
                    <a:lnTo>
                      <a:pt x="9220" y="7839"/>
                    </a:lnTo>
                    <a:lnTo>
                      <a:pt x="9212" y="7848"/>
                    </a:lnTo>
                    <a:cubicBezTo>
                      <a:pt x="9203" y="7855"/>
                      <a:pt x="9196" y="7863"/>
                      <a:pt x="9191" y="7872"/>
                    </a:cubicBezTo>
                    <a:lnTo>
                      <a:pt x="9179" y="7884"/>
                    </a:lnTo>
                    <a:lnTo>
                      <a:pt x="9177" y="7884"/>
                    </a:lnTo>
                    <a:cubicBezTo>
                      <a:pt x="9178" y="7880"/>
                      <a:pt x="9177" y="7878"/>
                      <a:pt x="9175" y="7878"/>
                    </a:cubicBezTo>
                    <a:cubicBezTo>
                      <a:pt x="9173" y="7878"/>
                      <a:pt x="9168" y="7883"/>
                      <a:pt x="9165" y="7886"/>
                    </a:cubicBezTo>
                    <a:cubicBezTo>
                      <a:pt x="9158" y="7894"/>
                      <a:pt x="9153" y="7896"/>
                      <a:pt x="9146" y="7901"/>
                    </a:cubicBezTo>
                    <a:lnTo>
                      <a:pt x="9143" y="7905"/>
                    </a:lnTo>
                    <a:cubicBezTo>
                      <a:pt x="9143" y="7904"/>
                      <a:pt x="9142" y="7903"/>
                      <a:pt x="9142" y="7903"/>
                    </a:cubicBezTo>
                    <a:cubicBezTo>
                      <a:pt x="9141" y="7903"/>
                      <a:pt x="9141" y="7906"/>
                      <a:pt x="9141" y="7908"/>
                    </a:cubicBezTo>
                    <a:cubicBezTo>
                      <a:pt x="9136" y="7910"/>
                      <a:pt x="9136" y="7910"/>
                      <a:pt x="9134" y="7910"/>
                    </a:cubicBezTo>
                    <a:cubicBezTo>
                      <a:pt x="9124" y="7920"/>
                      <a:pt x="9112" y="7929"/>
                      <a:pt x="9105" y="7941"/>
                    </a:cubicBezTo>
                    <a:cubicBezTo>
                      <a:pt x="9100" y="7944"/>
                      <a:pt x="9098" y="7944"/>
                      <a:pt x="9096" y="7946"/>
                    </a:cubicBezTo>
                    <a:lnTo>
                      <a:pt x="9086" y="7955"/>
                    </a:lnTo>
                    <a:cubicBezTo>
                      <a:pt x="9084" y="7955"/>
                      <a:pt x="9084" y="7958"/>
                      <a:pt x="9084" y="7958"/>
                    </a:cubicBezTo>
                    <a:lnTo>
                      <a:pt x="9081" y="7960"/>
                    </a:lnTo>
                    <a:cubicBezTo>
                      <a:pt x="9077" y="7963"/>
                      <a:pt x="9072" y="7967"/>
                      <a:pt x="9069" y="7970"/>
                    </a:cubicBezTo>
                    <a:cubicBezTo>
                      <a:pt x="9062" y="7975"/>
                      <a:pt x="9053" y="7982"/>
                      <a:pt x="9048" y="7984"/>
                    </a:cubicBezTo>
                    <a:cubicBezTo>
                      <a:pt x="9041" y="7991"/>
                      <a:pt x="9034" y="7996"/>
                      <a:pt x="9024" y="8001"/>
                    </a:cubicBezTo>
                    <a:cubicBezTo>
                      <a:pt x="9015" y="8006"/>
                      <a:pt x="9010" y="8013"/>
                      <a:pt x="9000" y="8015"/>
                    </a:cubicBezTo>
                    <a:cubicBezTo>
                      <a:pt x="8979" y="8027"/>
                      <a:pt x="8962" y="8039"/>
                      <a:pt x="8941" y="8051"/>
                    </a:cubicBezTo>
                    <a:cubicBezTo>
                      <a:pt x="8917" y="8065"/>
                      <a:pt x="8891" y="8075"/>
                      <a:pt x="8867" y="8087"/>
                    </a:cubicBezTo>
                    <a:cubicBezTo>
                      <a:pt x="8751" y="8134"/>
                      <a:pt x="8616" y="8165"/>
                      <a:pt x="8480" y="8165"/>
                    </a:cubicBezTo>
                    <a:cubicBezTo>
                      <a:pt x="8395" y="8165"/>
                      <a:pt x="8310" y="8153"/>
                      <a:pt x="8229" y="8125"/>
                    </a:cubicBezTo>
                    <a:lnTo>
                      <a:pt x="8226" y="8125"/>
                    </a:lnTo>
                    <a:cubicBezTo>
                      <a:pt x="8148" y="8027"/>
                      <a:pt x="8064" y="7922"/>
                      <a:pt x="7978" y="7813"/>
                    </a:cubicBezTo>
                    <a:cubicBezTo>
                      <a:pt x="7950" y="7772"/>
                      <a:pt x="7917" y="7734"/>
                      <a:pt x="7883" y="7693"/>
                    </a:cubicBezTo>
                    <a:cubicBezTo>
                      <a:pt x="7862" y="7665"/>
                      <a:pt x="7843" y="7643"/>
                      <a:pt x="7824" y="7615"/>
                    </a:cubicBezTo>
                    <a:lnTo>
                      <a:pt x="7824" y="7612"/>
                    </a:lnTo>
                    <a:cubicBezTo>
                      <a:pt x="7809" y="7460"/>
                      <a:pt x="7845" y="7293"/>
                      <a:pt x="7931" y="7148"/>
                    </a:cubicBezTo>
                    <a:cubicBezTo>
                      <a:pt x="8002" y="7024"/>
                      <a:pt x="8107" y="6919"/>
                      <a:pt x="8238" y="6836"/>
                    </a:cubicBezTo>
                    <a:cubicBezTo>
                      <a:pt x="8355" y="6762"/>
                      <a:pt x="8493" y="6710"/>
                      <a:pt x="8634" y="6693"/>
                    </a:cubicBezTo>
                    <a:cubicBezTo>
                      <a:pt x="8672" y="6688"/>
                      <a:pt x="8710" y="6685"/>
                      <a:pt x="8748" y="6685"/>
                    </a:cubicBezTo>
                    <a:close/>
                    <a:moveTo>
                      <a:pt x="9689" y="3737"/>
                    </a:moveTo>
                    <a:cubicBezTo>
                      <a:pt x="9694" y="3741"/>
                      <a:pt x="9696" y="3749"/>
                      <a:pt x="9703" y="3753"/>
                    </a:cubicBezTo>
                    <a:cubicBezTo>
                      <a:pt x="10058" y="4166"/>
                      <a:pt x="10251" y="4704"/>
                      <a:pt x="10251" y="5233"/>
                    </a:cubicBezTo>
                    <a:cubicBezTo>
                      <a:pt x="10251" y="5383"/>
                      <a:pt x="10237" y="5535"/>
                      <a:pt x="10203" y="5681"/>
                    </a:cubicBezTo>
                    <a:cubicBezTo>
                      <a:pt x="10180" y="5790"/>
                      <a:pt x="10146" y="5897"/>
                      <a:pt x="10113" y="6005"/>
                    </a:cubicBezTo>
                    <a:cubicBezTo>
                      <a:pt x="10077" y="6126"/>
                      <a:pt x="10039" y="6255"/>
                      <a:pt x="10013" y="6383"/>
                    </a:cubicBezTo>
                    <a:cubicBezTo>
                      <a:pt x="9929" y="6812"/>
                      <a:pt x="10084" y="7072"/>
                      <a:pt x="10249" y="7346"/>
                    </a:cubicBezTo>
                    <a:cubicBezTo>
                      <a:pt x="10320" y="7467"/>
                      <a:pt x="10396" y="7591"/>
                      <a:pt x="10456" y="7741"/>
                    </a:cubicBezTo>
                    <a:cubicBezTo>
                      <a:pt x="10606" y="8108"/>
                      <a:pt x="10430" y="8608"/>
                      <a:pt x="10313" y="8870"/>
                    </a:cubicBezTo>
                    <a:cubicBezTo>
                      <a:pt x="10272" y="8968"/>
                      <a:pt x="10220" y="9066"/>
                      <a:pt x="10161" y="9163"/>
                    </a:cubicBezTo>
                    <a:cubicBezTo>
                      <a:pt x="10158" y="9158"/>
                      <a:pt x="10156" y="9156"/>
                      <a:pt x="10153" y="9149"/>
                    </a:cubicBezTo>
                    <a:cubicBezTo>
                      <a:pt x="10144" y="9132"/>
                      <a:pt x="10132" y="9113"/>
                      <a:pt x="10122" y="9092"/>
                    </a:cubicBezTo>
                    <a:cubicBezTo>
                      <a:pt x="10106" y="9056"/>
                      <a:pt x="10084" y="9020"/>
                      <a:pt x="10065" y="8982"/>
                    </a:cubicBezTo>
                    <a:cubicBezTo>
                      <a:pt x="10062" y="8984"/>
                      <a:pt x="10060" y="8985"/>
                      <a:pt x="10058" y="8985"/>
                    </a:cubicBezTo>
                    <a:cubicBezTo>
                      <a:pt x="10051" y="8985"/>
                      <a:pt x="10047" y="8977"/>
                      <a:pt x="10041" y="8968"/>
                    </a:cubicBezTo>
                    <a:cubicBezTo>
                      <a:pt x="9941" y="8780"/>
                      <a:pt x="9837" y="8575"/>
                      <a:pt x="9727" y="8363"/>
                    </a:cubicBezTo>
                    <a:cubicBezTo>
                      <a:pt x="9708" y="8329"/>
                      <a:pt x="9694" y="8299"/>
                      <a:pt x="9677" y="8265"/>
                    </a:cubicBezTo>
                    <a:cubicBezTo>
                      <a:pt x="9667" y="8253"/>
                      <a:pt x="9660" y="8241"/>
                      <a:pt x="9655" y="8229"/>
                    </a:cubicBezTo>
                    <a:cubicBezTo>
                      <a:pt x="9586" y="8098"/>
                      <a:pt x="9517" y="7967"/>
                      <a:pt x="9451" y="7832"/>
                    </a:cubicBezTo>
                    <a:cubicBezTo>
                      <a:pt x="9455" y="7824"/>
                      <a:pt x="9458" y="7817"/>
                      <a:pt x="9465" y="7808"/>
                    </a:cubicBezTo>
                    <a:cubicBezTo>
                      <a:pt x="9470" y="7801"/>
                      <a:pt x="9477" y="7794"/>
                      <a:pt x="9479" y="7784"/>
                    </a:cubicBezTo>
                    <a:cubicBezTo>
                      <a:pt x="9482" y="7782"/>
                      <a:pt x="9482" y="7779"/>
                      <a:pt x="9482" y="7777"/>
                    </a:cubicBezTo>
                    <a:cubicBezTo>
                      <a:pt x="9486" y="7772"/>
                      <a:pt x="9486" y="7770"/>
                      <a:pt x="9486" y="7767"/>
                    </a:cubicBezTo>
                    <a:cubicBezTo>
                      <a:pt x="9494" y="7753"/>
                      <a:pt x="9503" y="7734"/>
                      <a:pt x="9513" y="7720"/>
                    </a:cubicBezTo>
                    <a:cubicBezTo>
                      <a:pt x="9513" y="7717"/>
                      <a:pt x="9515" y="7717"/>
                      <a:pt x="9515" y="7717"/>
                    </a:cubicBezTo>
                    <a:cubicBezTo>
                      <a:pt x="9517" y="7713"/>
                      <a:pt x="9517" y="7710"/>
                      <a:pt x="9522" y="7708"/>
                    </a:cubicBezTo>
                    <a:cubicBezTo>
                      <a:pt x="9529" y="7693"/>
                      <a:pt x="9536" y="7674"/>
                      <a:pt x="9541" y="7660"/>
                    </a:cubicBezTo>
                    <a:cubicBezTo>
                      <a:pt x="9541" y="7658"/>
                      <a:pt x="9544" y="7658"/>
                      <a:pt x="9544" y="7658"/>
                    </a:cubicBezTo>
                    <a:cubicBezTo>
                      <a:pt x="9548" y="7653"/>
                      <a:pt x="9548" y="7648"/>
                      <a:pt x="9551" y="7646"/>
                    </a:cubicBezTo>
                    <a:cubicBezTo>
                      <a:pt x="9555" y="7634"/>
                      <a:pt x="9560" y="7624"/>
                      <a:pt x="9565" y="7612"/>
                    </a:cubicBezTo>
                    <a:cubicBezTo>
                      <a:pt x="9567" y="7610"/>
                      <a:pt x="9567" y="7603"/>
                      <a:pt x="9567" y="7603"/>
                    </a:cubicBezTo>
                    <a:cubicBezTo>
                      <a:pt x="9577" y="7586"/>
                      <a:pt x="9579" y="7567"/>
                      <a:pt x="9584" y="7551"/>
                    </a:cubicBezTo>
                    <a:lnTo>
                      <a:pt x="9586" y="7546"/>
                    </a:lnTo>
                    <a:cubicBezTo>
                      <a:pt x="9589" y="7543"/>
                      <a:pt x="9589" y="7543"/>
                      <a:pt x="9589" y="7541"/>
                    </a:cubicBezTo>
                    <a:cubicBezTo>
                      <a:pt x="9591" y="7531"/>
                      <a:pt x="9596" y="7527"/>
                      <a:pt x="9598" y="7517"/>
                    </a:cubicBezTo>
                    <a:cubicBezTo>
                      <a:pt x="9601" y="7508"/>
                      <a:pt x="9603" y="7498"/>
                      <a:pt x="9603" y="7486"/>
                    </a:cubicBezTo>
                    <a:cubicBezTo>
                      <a:pt x="9608" y="7484"/>
                      <a:pt x="9608" y="7484"/>
                      <a:pt x="9608" y="7481"/>
                    </a:cubicBezTo>
                    <a:cubicBezTo>
                      <a:pt x="9613" y="7460"/>
                      <a:pt x="9615" y="7443"/>
                      <a:pt x="9620" y="7422"/>
                    </a:cubicBezTo>
                    <a:cubicBezTo>
                      <a:pt x="9622" y="7420"/>
                      <a:pt x="9622" y="7420"/>
                      <a:pt x="9620" y="7415"/>
                    </a:cubicBezTo>
                    <a:cubicBezTo>
                      <a:pt x="9627" y="7365"/>
                      <a:pt x="9632" y="7312"/>
                      <a:pt x="9627" y="7265"/>
                    </a:cubicBezTo>
                    <a:cubicBezTo>
                      <a:pt x="9627" y="7253"/>
                      <a:pt x="9627" y="7241"/>
                      <a:pt x="9625" y="7231"/>
                    </a:cubicBezTo>
                    <a:cubicBezTo>
                      <a:pt x="9622" y="7222"/>
                      <a:pt x="9622" y="7210"/>
                      <a:pt x="9622" y="7198"/>
                    </a:cubicBezTo>
                    <a:cubicBezTo>
                      <a:pt x="9620" y="7181"/>
                      <a:pt x="9620" y="7165"/>
                      <a:pt x="9613" y="7148"/>
                    </a:cubicBezTo>
                    <a:cubicBezTo>
                      <a:pt x="9610" y="7141"/>
                      <a:pt x="9610" y="7136"/>
                      <a:pt x="9610" y="7129"/>
                    </a:cubicBezTo>
                    <a:cubicBezTo>
                      <a:pt x="9608" y="7115"/>
                      <a:pt x="9603" y="7103"/>
                      <a:pt x="9601" y="7088"/>
                    </a:cubicBezTo>
                    <a:cubicBezTo>
                      <a:pt x="9598" y="7081"/>
                      <a:pt x="9598" y="7076"/>
                      <a:pt x="9596" y="7069"/>
                    </a:cubicBezTo>
                    <a:cubicBezTo>
                      <a:pt x="9589" y="7050"/>
                      <a:pt x="9584" y="7031"/>
                      <a:pt x="9575" y="7010"/>
                    </a:cubicBezTo>
                    <a:lnTo>
                      <a:pt x="9572" y="7007"/>
                    </a:lnTo>
                    <a:cubicBezTo>
                      <a:pt x="9570" y="7005"/>
                      <a:pt x="9570" y="7003"/>
                      <a:pt x="9570" y="7003"/>
                    </a:cubicBezTo>
                    <a:cubicBezTo>
                      <a:pt x="9548" y="6943"/>
                      <a:pt x="9522" y="6888"/>
                      <a:pt x="9489" y="6838"/>
                    </a:cubicBezTo>
                    <a:cubicBezTo>
                      <a:pt x="9486" y="6836"/>
                      <a:pt x="9486" y="6836"/>
                      <a:pt x="9486" y="6834"/>
                    </a:cubicBezTo>
                    <a:cubicBezTo>
                      <a:pt x="9486" y="6829"/>
                      <a:pt x="9482" y="6829"/>
                      <a:pt x="9482" y="6829"/>
                    </a:cubicBezTo>
                    <a:lnTo>
                      <a:pt x="9312" y="6502"/>
                    </a:lnTo>
                    <a:lnTo>
                      <a:pt x="9251" y="6383"/>
                    </a:lnTo>
                    <a:lnTo>
                      <a:pt x="9227" y="6340"/>
                    </a:lnTo>
                    <a:lnTo>
                      <a:pt x="9158" y="6207"/>
                    </a:lnTo>
                    <a:lnTo>
                      <a:pt x="9110" y="6114"/>
                    </a:lnTo>
                    <a:lnTo>
                      <a:pt x="9084" y="6064"/>
                    </a:lnTo>
                    <a:cubicBezTo>
                      <a:pt x="8919" y="5750"/>
                      <a:pt x="8729" y="5385"/>
                      <a:pt x="8553" y="5047"/>
                    </a:cubicBezTo>
                    <a:cubicBezTo>
                      <a:pt x="8498" y="4942"/>
                      <a:pt x="8443" y="4837"/>
                      <a:pt x="8393" y="4740"/>
                    </a:cubicBezTo>
                    <a:lnTo>
                      <a:pt x="8393" y="4737"/>
                    </a:lnTo>
                    <a:cubicBezTo>
                      <a:pt x="8405" y="4718"/>
                      <a:pt x="8417" y="4701"/>
                      <a:pt x="8429" y="4685"/>
                    </a:cubicBezTo>
                    <a:cubicBezTo>
                      <a:pt x="8600" y="4435"/>
                      <a:pt x="8855" y="4194"/>
                      <a:pt x="9136" y="4013"/>
                    </a:cubicBezTo>
                    <a:cubicBezTo>
                      <a:pt x="9167" y="3994"/>
                      <a:pt x="9193" y="3977"/>
                      <a:pt x="9224" y="3958"/>
                    </a:cubicBezTo>
                    <a:cubicBezTo>
                      <a:pt x="9243" y="3944"/>
                      <a:pt x="9265" y="3932"/>
                      <a:pt x="9286" y="3923"/>
                    </a:cubicBezTo>
                    <a:cubicBezTo>
                      <a:pt x="9332" y="3896"/>
                      <a:pt x="9372" y="3875"/>
                      <a:pt x="9417" y="3851"/>
                    </a:cubicBezTo>
                    <a:cubicBezTo>
                      <a:pt x="9458" y="3827"/>
                      <a:pt x="9501" y="3811"/>
                      <a:pt x="9548" y="3792"/>
                    </a:cubicBezTo>
                    <a:cubicBezTo>
                      <a:pt x="9589" y="3775"/>
                      <a:pt x="9629" y="3756"/>
                      <a:pt x="9670" y="3744"/>
                    </a:cubicBezTo>
                    <a:lnTo>
                      <a:pt x="9689" y="3737"/>
                    </a:lnTo>
                    <a:close/>
                    <a:moveTo>
                      <a:pt x="10349" y="3618"/>
                    </a:moveTo>
                    <a:cubicBezTo>
                      <a:pt x="10493" y="3618"/>
                      <a:pt x="10626" y="3639"/>
                      <a:pt x="10742" y="3680"/>
                    </a:cubicBezTo>
                    <a:cubicBezTo>
                      <a:pt x="10770" y="3715"/>
                      <a:pt x="10801" y="3753"/>
                      <a:pt x="10830" y="3792"/>
                    </a:cubicBezTo>
                    <a:cubicBezTo>
                      <a:pt x="10918" y="3903"/>
                      <a:pt x="11009" y="4015"/>
                      <a:pt x="11104" y="4135"/>
                    </a:cubicBezTo>
                    <a:cubicBezTo>
                      <a:pt x="11206" y="4261"/>
                      <a:pt x="11311" y="4392"/>
                      <a:pt x="11418" y="4528"/>
                    </a:cubicBezTo>
                    <a:cubicBezTo>
                      <a:pt x="11525" y="4661"/>
                      <a:pt x="11635" y="4797"/>
                      <a:pt x="11742" y="4935"/>
                    </a:cubicBezTo>
                    <a:cubicBezTo>
                      <a:pt x="11823" y="5037"/>
                      <a:pt x="11902" y="5137"/>
                      <a:pt x="11985" y="5240"/>
                    </a:cubicBezTo>
                    <a:lnTo>
                      <a:pt x="12200" y="5507"/>
                    </a:lnTo>
                    <a:cubicBezTo>
                      <a:pt x="12271" y="5600"/>
                      <a:pt x="12347" y="5690"/>
                      <a:pt x="12419" y="5778"/>
                    </a:cubicBezTo>
                    <a:cubicBezTo>
                      <a:pt x="12459" y="5828"/>
                      <a:pt x="12497" y="5881"/>
                      <a:pt x="12538" y="5931"/>
                    </a:cubicBezTo>
                    <a:cubicBezTo>
                      <a:pt x="12576" y="5978"/>
                      <a:pt x="12612" y="6024"/>
                      <a:pt x="12647" y="6066"/>
                    </a:cubicBezTo>
                    <a:cubicBezTo>
                      <a:pt x="12721" y="6162"/>
                      <a:pt x="12795" y="6255"/>
                      <a:pt x="12871" y="6348"/>
                    </a:cubicBezTo>
                    <a:cubicBezTo>
                      <a:pt x="12938" y="6431"/>
                      <a:pt x="13007" y="6517"/>
                      <a:pt x="13069" y="6598"/>
                    </a:cubicBezTo>
                    <a:cubicBezTo>
                      <a:pt x="13138" y="6683"/>
                      <a:pt x="13207" y="6767"/>
                      <a:pt x="13272" y="6850"/>
                    </a:cubicBezTo>
                    <a:cubicBezTo>
                      <a:pt x="13336" y="6929"/>
                      <a:pt x="13395" y="7003"/>
                      <a:pt x="13450" y="7074"/>
                    </a:cubicBezTo>
                    <a:cubicBezTo>
                      <a:pt x="13481" y="7112"/>
                      <a:pt x="13510" y="7148"/>
                      <a:pt x="13538" y="7184"/>
                    </a:cubicBezTo>
                    <a:cubicBezTo>
                      <a:pt x="13591" y="7253"/>
                      <a:pt x="13646" y="7317"/>
                      <a:pt x="13693" y="7379"/>
                    </a:cubicBezTo>
                    <a:cubicBezTo>
                      <a:pt x="13743" y="7446"/>
                      <a:pt x="13791" y="7505"/>
                      <a:pt x="13836" y="7558"/>
                    </a:cubicBezTo>
                    <a:cubicBezTo>
                      <a:pt x="13712" y="7534"/>
                      <a:pt x="13588" y="7527"/>
                      <a:pt x="13457" y="7527"/>
                    </a:cubicBezTo>
                    <a:cubicBezTo>
                      <a:pt x="12898" y="7527"/>
                      <a:pt x="12293" y="7717"/>
                      <a:pt x="11759" y="8065"/>
                    </a:cubicBezTo>
                    <a:cubicBezTo>
                      <a:pt x="11075" y="8511"/>
                      <a:pt x="10615" y="9142"/>
                      <a:pt x="10461" y="9759"/>
                    </a:cubicBezTo>
                    <a:cubicBezTo>
                      <a:pt x="10456" y="9747"/>
                      <a:pt x="10446" y="9735"/>
                      <a:pt x="10442" y="9723"/>
                    </a:cubicBezTo>
                    <a:cubicBezTo>
                      <a:pt x="10437" y="9718"/>
                      <a:pt x="10434" y="9709"/>
                      <a:pt x="10432" y="9704"/>
                    </a:cubicBezTo>
                    <a:cubicBezTo>
                      <a:pt x="10408" y="9661"/>
                      <a:pt x="10382" y="9613"/>
                      <a:pt x="10351" y="9561"/>
                    </a:cubicBezTo>
                    <a:cubicBezTo>
                      <a:pt x="10349" y="9556"/>
                      <a:pt x="10346" y="9552"/>
                      <a:pt x="10344" y="9544"/>
                    </a:cubicBezTo>
                    <a:cubicBezTo>
                      <a:pt x="10318" y="9502"/>
                      <a:pt x="10296" y="9454"/>
                      <a:pt x="10272" y="9409"/>
                    </a:cubicBezTo>
                    <a:lnTo>
                      <a:pt x="10253" y="9373"/>
                    </a:lnTo>
                    <a:lnTo>
                      <a:pt x="10253" y="9370"/>
                    </a:lnTo>
                    <a:cubicBezTo>
                      <a:pt x="10344" y="9232"/>
                      <a:pt x="10415" y="9099"/>
                      <a:pt x="10477" y="8958"/>
                    </a:cubicBezTo>
                    <a:cubicBezTo>
                      <a:pt x="10635" y="8601"/>
                      <a:pt x="10787" y="8089"/>
                      <a:pt x="10623" y="7682"/>
                    </a:cubicBezTo>
                    <a:cubicBezTo>
                      <a:pt x="10558" y="7517"/>
                      <a:pt x="10477" y="7386"/>
                      <a:pt x="10403" y="7258"/>
                    </a:cubicBezTo>
                    <a:cubicBezTo>
                      <a:pt x="10244" y="6995"/>
                      <a:pt x="10122" y="6791"/>
                      <a:pt x="10191" y="6433"/>
                    </a:cubicBezTo>
                    <a:cubicBezTo>
                      <a:pt x="10215" y="6312"/>
                      <a:pt x="10251" y="6190"/>
                      <a:pt x="10287" y="6071"/>
                    </a:cubicBezTo>
                    <a:cubicBezTo>
                      <a:pt x="10318" y="5959"/>
                      <a:pt x="10351" y="5847"/>
                      <a:pt x="10377" y="5733"/>
                    </a:cubicBezTo>
                    <a:cubicBezTo>
                      <a:pt x="10532" y="5030"/>
                      <a:pt x="10339" y="4254"/>
                      <a:pt x="9872" y="3684"/>
                    </a:cubicBezTo>
                    <a:cubicBezTo>
                      <a:pt x="10038" y="3641"/>
                      <a:pt x="10199" y="3618"/>
                      <a:pt x="10349" y="3618"/>
                    </a:cubicBezTo>
                    <a:close/>
                    <a:moveTo>
                      <a:pt x="4165" y="4718"/>
                    </a:moveTo>
                    <a:cubicBezTo>
                      <a:pt x="4169" y="4723"/>
                      <a:pt x="4174" y="4730"/>
                      <a:pt x="4179" y="4735"/>
                    </a:cubicBezTo>
                    <a:cubicBezTo>
                      <a:pt x="4534" y="5147"/>
                      <a:pt x="4727" y="5685"/>
                      <a:pt x="4727" y="6217"/>
                    </a:cubicBezTo>
                    <a:cubicBezTo>
                      <a:pt x="4727" y="6364"/>
                      <a:pt x="4713" y="6517"/>
                      <a:pt x="4679" y="6662"/>
                    </a:cubicBezTo>
                    <a:cubicBezTo>
                      <a:pt x="4655" y="6772"/>
                      <a:pt x="4622" y="6879"/>
                      <a:pt x="4591" y="6986"/>
                    </a:cubicBezTo>
                    <a:cubicBezTo>
                      <a:pt x="4555" y="7110"/>
                      <a:pt x="4515" y="7236"/>
                      <a:pt x="4489" y="7365"/>
                    </a:cubicBezTo>
                    <a:cubicBezTo>
                      <a:pt x="4405" y="7796"/>
                      <a:pt x="4560" y="8053"/>
                      <a:pt x="4724" y="8327"/>
                    </a:cubicBezTo>
                    <a:cubicBezTo>
                      <a:pt x="4796" y="8449"/>
                      <a:pt x="4872" y="8575"/>
                      <a:pt x="4932" y="8723"/>
                    </a:cubicBezTo>
                    <a:cubicBezTo>
                      <a:pt x="5079" y="9089"/>
                      <a:pt x="4906" y="9590"/>
                      <a:pt x="4789" y="9854"/>
                    </a:cubicBezTo>
                    <a:cubicBezTo>
                      <a:pt x="4748" y="9952"/>
                      <a:pt x="4698" y="10047"/>
                      <a:pt x="4639" y="10147"/>
                    </a:cubicBezTo>
                    <a:cubicBezTo>
                      <a:pt x="4627" y="10123"/>
                      <a:pt x="4615" y="10099"/>
                      <a:pt x="4603" y="10078"/>
                    </a:cubicBezTo>
                    <a:cubicBezTo>
                      <a:pt x="4586" y="10052"/>
                      <a:pt x="4572" y="10023"/>
                      <a:pt x="4560" y="9997"/>
                    </a:cubicBezTo>
                    <a:cubicBezTo>
                      <a:pt x="4558" y="9992"/>
                      <a:pt x="4555" y="9987"/>
                      <a:pt x="4551" y="9983"/>
                    </a:cubicBezTo>
                    <a:lnTo>
                      <a:pt x="4546" y="9971"/>
                    </a:lnTo>
                    <a:cubicBezTo>
                      <a:pt x="4539" y="9959"/>
                      <a:pt x="4534" y="9949"/>
                      <a:pt x="4527" y="9937"/>
                    </a:cubicBezTo>
                    <a:lnTo>
                      <a:pt x="4474" y="9835"/>
                    </a:lnTo>
                    <a:cubicBezTo>
                      <a:pt x="4472" y="9830"/>
                      <a:pt x="4472" y="9828"/>
                      <a:pt x="4467" y="9825"/>
                    </a:cubicBezTo>
                    <a:cubicBezTo>
                      <a:pt x="4439" y="9771"/>
                      <a:pt x="4408" y="9716"/>
                      <a:pt x="4381" y="9659"/>
                    </a:cubicBezTo>
                    <a:cubicBezTo>
                      <a:pt x="4370" y="9637"/>
                      <a:pt x="4358" y="9616"/>
                      <a:pt x="4348" y="9597"/>
                    </a:cubicBezTo>
                    <a:cubicBezTo>
                      <a:pt x="4343" y="9587"/>
                      <a:pt x="4341" y="9578"/>
                      <a:pt x="4334" y="9568"/>
                    </a:cubicBezTo>
                    <a:cubicBezTo>
                      <a:pt x="4193" y="9301"/>
                      <a:pt x="4046" y="9018"/>
                      <a:pt x="3893" y="8727"/>
                    </a:cubicBezTo>
                    <a:lnTo>
                      <a:pt x="3836" y="8615"/>
                    </a:lnTo>
                    <a:cubicBezTo>
                      <a:pt x="3810" y="8568"/>
                      <a:pt x="3784" y="8518"/>
                      <a:pt x="3760" y="8468"/>
                    </a:cubicBezTo>
                    <a:cubicBezTo>
                      <a:pt x="3669" y="8294"/>
                      <a:pt x="3581" y="8122"/>
                      <a:pt x="3491" y="7953"/>
                    </a:cubicBezTo>
                    <a:cubicBezTo>
                      <a:pt x="3467" y="7910"/>
                      <a:pt x="3450" y="7870"/>
                      <a:pt x="3426" y="7827"/>
                    </a:cubicBezTo>
                    <a:cubicBezTo>
                      <a:pt x="3424" y="7824"/>
                      <a:pt x="3424" y="7822"/>
                      <a:pt x="3419" y="7817"/>
                    </a:cubicBezTo>
                    <a:cubicBezTo>
                      <a:pt x="3369" y="7720"/>
                      <a:pt x="3319" y="7624"/>
                      <a:pt x="3271" y="7531"/>
                    </a:cubicBezTo>
                    <a:cubicBezTo>
                      <a:pt x="3257" y="7503"/>
                      <a:pt x="3240" y="7477"/>
                      <a:pt x="3226" y="7448"/>
                    </a:cubicBezTo>
                    <a:cubicBezTo>
                      <a:pt x="3221" y="7439"/>
                      <a:pt x="3217" y="7431"/>
                      <a:pt x="3212" y="7420"/>
                    </a:cubicBezTo>
                    <a:lnTo>
                      <a:pt x="3176" y="7348"/>
                    </a:lnTo>
                    <a:cubicBezTo>
                      <a:pt x="3174" y="7339"/>
                      <a:pt x="3167" y="7334"/>
                      <a:pt x="3164" y="7324"/>
                    </a:cubicBezTo>
                    <a:cubicBezTo>
                      <a:pt x="3145" y="7291"/>
                      <a:pt x="3128" y="7258"/>
                      <a:pt x="3114" y="7224"/>
                    </a:cubicBezTo>
                    <a:cubicBezTo>
                      <a:pt x="3062" y="7127"/>
                      <a:pt x="3014" y="7038"/>
                      <a:pt x="2966" y="6945"/>
                    </a:cubicBezTo>
                    <a:cubicBezTo>
                      <a:pt x="2950" y="6910"/>
                      <a:pt x="2931" y="6879"/>
                      <a:pt x="2914" y="6843"/>
                    </a:cubicBezTo>
                    <a:cubicBezTo>
                      <a:pt x="2905" y="6829"/>
                      <a:pt x="2900" y="6817"/>
                      <a:pt x="2893" y="6803"/>
                    </a:cubicBezTo>
                    <a:cubicBezTo>
                      <a:pt x="2878" y="6772"/>
                      <a:pt x="2864" y="6745"/>
                      <a:pt x="2847" y="6719"/>
                    </a:cubicBezTo>
                    <a:cubicBezTo>
                      <a:pt x="2833" y="6688"/>
                      <a:pt x="2819" y="6664"/>
                      <a:pt x="2807" y="6638"/>
                    </a:cubicBezTo>
                    <a:cubicBezTo>
                      <a:pt x="2771" y="6574"/>
                      <a:pt x="2740" y="6507"/>
                      <a:pt x="2709" y="6448"/>
                    </a:cubicBezTo>
                    <a:cubicBezTo>
                      <a:pt x="2704" y="6445"/>
                      <a:pt x="2702" y="6438"/>
                      <a:pt x="2700" y="6436"/>
                    </a:cubicBezTo>
                    <a:cubicBezTo>
                      <a:pt x="2681" y="6402"/>
                      <a:pt x="2664" y="6371"/>
                      <a:pt x="2650" y="6338"/>
                    </a:cubicBezTo>
                    <a:cubicBezTo>
                      <a:pt x="2652" y="6312"/>
                      <a:pt x="2652" y="6283"/>
                      <a:pt x="2657" y="6257"/>
                    </a:cubicBezTo>
                    <a:cubicBezTo>
                      <a:pt x="2662" y="6236"/>
                      <a:pt x="2664" y="6217"/>
                      <a:pt x="2666" y="6197"/>
                    </a:cubicBezTo>
                    <a:cubicBezTo>
                      <a:pt x="2673" y="6169"/>
                      <a:pt x="2681" y="6138"/>
                      <a:pt x="2690" y="6105"/>
                    </a:cubicBezTo>
                    <a:cubicBezTo>
                      <a:pt x="2700" y="6076"/>
                      <a:pt x="2712" y="6043"/>
                      <a:pt x="2723" y="6014"/>
                    </a:cubicBezTo>
                    <a:cubicBezTo>
                      <a:pt x="2764" y="5900"/>
                      <a:pt x="2828" y="5783"/>
                      <a:pt x="2905" y="5671"/>
                    </a:cubicBezTo>
                    <a:cubicBezTo>
                      <a:pt x="2928" y="5635"/>
                      <a:pt x="2952" y="5604"/>
                      <a:pt x="2978" y="5569"/>
                    </a:cubicBezTo>
                    <a:cubicBezTo>
                      <a:pt x="3014" y="5521"/>
                      <a:pt x="3057" y="5471"/>
                      <a:pt x="3102" y="5426"/>
                    </a:cubicBezTo>
                    <a:cubicBezTo>
                      <a:pt x="3109" y="5414"/>
                      <a:pt x="3119" y="5407"/>
                      <a:pt x="3131" y="5395"/>
                    </a:cubicBezTo>
                    <a:cubicBezTo>
                      <a:pt x="3162" y="5364"/>
                      <a:pt x="3188" y="5335"/>
                      <a:pt x="3217" y="5307"/>
                    </a:cubicBezTo>
                    <a:lnTo>
                      <a:pt x="3221" y="5304"/>
                    </a:lnTo>
                    <a:cubicBezTo>
                      <a:pt x="3281" y="5247"/>
                      <a:pt x="3343" y="5195"/>
                      <a:pt x="3405" y="5145"/>
                    </a:cubicBezTo>
                    <a:cubicBezTo>
                      <a:pt x="3407" y="5145"/>
                      <a:pt x="3407" y="5145"/>
                      <a:pt x="3407" y="5140"/>
                    </a:cubicBezTo>
                    <a:cubicBezTo>
                      <a:pt x="3474" y="5090"/>
                      <a:pt x="3543" y="5040"/>
                      <a:pt x="3614" y="4994"/>
                    </a:cubicBezTo>
                    <a:lnTo>
                      <a:pt x="3617" y="4994"/>
                    </a:lnTo>
                    <a:cubicBezTo>
                      <a:pt x="3653" y="4971"/>
                      <a:pt x="3691" y="4947"/>
                      <a:pt x="3729" y="4925"/>
                    </a:cubicBezTo>
                    <a:cubicBezTo>
                      <a:pt x="3741" y="4918"/>
                      <a:pt x="3753" y="4911"/>
                      <a:pt x="3764" y="4906"/>
                    </a:cubicBezTo>
                    <a:cubicBezTo>
                      <a:pt x="3807" y="4883"/>
                      <a:pt x="3845" y="4861"/>
                      <a:pt x="3888" y="4840"/>
                    </a:cubicBezTo>
                    <a:cubicBezTo>
                      <a:pt x="3924" y="4823"/>
                      <a:pt x="3955" y="4804"/>
                      <a:pt x="3991" y="4790"/>
                    </a:cubicBezTo>
                    <a:cubicBezTo>
                      <a:pt x="4003" y="4782"/>
                      <a:pt x="4015" y="4780"/>
                      <a:pt x="4024" y="4775"/>
                    </a:cubicBezTo>
                    <a:cubicBezTo>
                      <a:pt x="4067" y="4756"/>
                      <a:pt x="4105" y="4740"/>
                      <a:pt x="4146" y="4728"/>
                    </a:cubicBezTo>
                    <a:lnTo>
                      <a:pt x="4165" y="4718"/>
                    </a:lnTo>
                    <a:close/>
                    <a:moveTo>
                      <a:pt x="4838" y="4595"/>
                    </a:moveTo>
                    <a:cubicBezTo>
                      <a:pt x="4982" y="4595"/>
                      <a:pt x="5114" y="4615"/>
                      <a:pt x="5227" y="4656"/>
                    </a:cubicBezTo>
                    <a:cubicBezTo>
                      <a:pt x="5310" y="4761"/>
                      <a:pt x="5401" y="4873"/>
                      <a:pt x="5496" y="4992"/>
                    </a:cubicBezTo>
                    <a:cubicBezTo>
                      <a:pt x="5515" y="5018"/>
                      <a:pt x="5537" y="5047"/>
                      <a:pt x="5561" y="5073"/>
                    </a:cubicBezTo>
                    <a:cubicBezTo>
                      <a:pt x="5561" y="5075"/>
                      <a:pt x="5561" y="5075"/>
                      <a:pt x="5563" y="5075"/>
                    </a:cubicBezTo>
                    <a:cubicBezTo>
                      <a:pt x="5594" y="5111"/>
                      <a:pt x="5620" y="5145"/>
                      <a:pt x="5646" y="5180"/>
                    </a:cubicBezTo>
                    <a:cubicBezTo>
                      <a:pt x="5770" y="5335"/>
                      <a:pt x="5901" y="5500"/>
                      <a:pt x="6035" y="5666"/>
                    </a:cubicBezTo>
                    <a:cubicBezTo>
                      <a:pt x="6413" y="6138"/>
                      <a:pt x="6821" y="6650"/>
                      <a:pt x="7202" y="7127"/>
                    </a:cubicBezTo>
                    <a:cubicBezTo>
                      <a:pt x="7357" y="7322"/>
                      <a:pt x="7509" y="7508"/>
                      <a:pt x="7647" y="7686"/>
                    </a:cubicBezTo>
                    <a:lnTo>
                      <a:pt x="7647" y="7691"/>
                    </a:lnTo>
                    <a:cubicBezTo>
                      <a:pt x="7821" y="7905"/>
                      <a:pt x="7978" y="8103"/>
                      <a:pt x="8112" y="8277"/>
                    </a:cubicBezTo>
                    <a:cubicBezTo>
                      <a:pt x="8114" y="8279"/>
                      <a:pt x="8119" y="8287"/>
                      <a:pt x="8121" y="8289"/>
                    </a:cubicBezTo>
                    <a:cubicBezTo>
                      <a:pt x="8193" y="8377"/>
                      <a:pt x="8260" y="8461"/>
                      <a:pt x="8319" y="8537"/>
                    </a:cubicBezTo>
                    <a:cubicBezTo>
                      <a:pt x="8321" y="8539"/>
                      <a:pt x="8321" y="8539"/>
                      <a:pt x="8321" y="8542"/>
                    </a:cubicBezTo>
                    <a:cubicBezTo>
                      <a:pt x="8200" y="8520"/>
                      <a:pt x="8074" y="8508"/>
                      <a:pt x="7945" y="8508"/>
                    </a:cubicBezTo>
                    <a:cubicBezTo>
                      <a:pt x="7385" y="8508"/>
                      <a:pt x="6783" y="8699"/>
                      <a:pt x="6249" y="9049"/>
                    </a:cubicBezTo>
                    <a:cubicBezTo>
                      <a:pt x="5687" y="9413"/>
                      <a:pt x="5256" y="9914"/>
                      <a:pt x="5039" y="10457"/>
                    </a:cubicBezTo>
                    <a:cubicBezTo>
                      <a:pt x="5001" y="10550"/>
                      <a:pt x="4972" y="10645"/>
                      <a:pt x="4948" y="10735"/>
                    </a:cubicBezTo>
                    <a:cubicBezTo>
                      <a:pt x="4941" y="10728"/>
                      <a:pt x="4936" y="10716"/>
                      <a:pt x="4932" y="10707"/>
                    </a:cubicBezTo>
                    <a:cubicBezTo>
                      <a:pt x="4913" y="10669"/>
                      <a:pt x="4889" y="10626"/>
                      <a:pt x="4867" y="10585"/>
                    </a:cubicBezTo>
                    <a:cubicBezTo>
                      <a:pt x="4865" y="10581"/>
                      <a:pt x="4865" y="10578"/>
                      <a:pt x="4860" y="10576"/>
                    </a:cubicBezTo>
                    <a:cubicBezTo>
                      <a:pt x="4853" y="10557"/>
                      <a:pt x="4841" y="10540"/>
                      <a:pt x="4832" y="10519"/>
                    </a:cubicBezTo>
                    <a:cubicBezTo>
                      <a:pt x="4810" y="10481"/>
                      <a:pt x="4789" y="10438"/>
                      <a:pt x="4765" y="10395"/>
                    </a:cubicBezTo>
                    <a:cubicBezTo>
                      <a:pt x="4758" y="10378"/>
                      <a:pt x="4751" y="10364"/>
                      <a:pt x="4741" y="10347"/>
                    </a:cubicBezTo>
                    <a:cubicBezTo>
                      <a:pt x="4832" y="10209"/>
                      <a:pt x="4903" y="10076"/>
                      <a:pt x="4965" y="9935"/>
                    </a:cubicBezTo>
                    <a:cubicBezTo>
                      <a:pt x="5120" y="9578"/>
                      <a:pt x="5275" y="9066"/>
                      <a:pt x="5108" y="8658"/>
                    </a:cubicBezTo>
                    <a:cubicBezTo>
                      <a:pt x="5044" y="8494"/>
                      <a:pt x="4963" y="8363"/>
                      <a:pt x="4889" y="8234"/>
                    </a:cubicBezTo>
                    <a:cubicBezTo>
                      <a:pt x="4729" y="7972"/>
                      <a:pt x="4608" y="7767"/>
                      <a:pt x="4677" y="7410"/>
                    </a:cubicBezTo>
                    <a:cubicBezTo>
                      <a:pt x="4701" y="7288"/>
                      <a:pt x="4736" y="7167"/>
                      <a:pt x="4772" y="7048"/>
                    </a:cubicBezTo>
                    <a:cubicBezTo>
                      <a:pt x="4805" y="6936"/>
                      <a:pt x="4836" y="6824"/>
                      <a:pt x="4865" y="6710"/>
                    </a:cubicBezTo>
                    <a:cubicBezTo>
                      <a:pt x="5020" y="6012"/>
                      <a:pt x="4825" y="5230"/>
                      <a:pt x="4358" y="4661"/>
                    </a:cubicBezTo>
                    <a:cubicBezTo>
                      <a:pt x="4525" y="4617"/>
                      <a:pt x="4688" y="4595"/>
                      <a:pt x="4838" y="4595"/>
                    </a:cubicBezTo>
                    <a:close/>
                    <a:moveTo>
                      <a:pt x="13460" y="7724"/>
                    </a:moveTo>
                    <a:cubicBezTo>
                      <a:pt x="13660" y="7724"/>
                      <a:pt x="13850" y="7753"/>
                      <a:pt x="14022" y="7803"/>
                    </a:cubicBezTo>
                    <a:cubicBezTo>
                      <a:pt x="14027" y="7803"/>
                      <a:pt x="14027" y="7805"/>
                      <a:pt x="14027" y="7805"/>
                    </a:cubicBezTo>
                    <a:cubicBezTo>
                      <a:pt x="14148" y="7841"/>
                      <a:pt x="14265" y="7891"/>
                      <a:pt x="14365" y="7958"/>
                    </a:cubicBezTo>
                    <a:cubicBezTo>
                      <a:pt x="14367" y="7960"/>
                      <a:pt x="14367" y="7963"/>
                      <a:pt x="14372" y="7967"/>
                    </a:cubicBezTo>
                    <a:cubicBezTo>
                      <a:pt x="14367" y="7963"/>
                      <a:pt x="14367" y="7960"/>
                      <a:pt x="14367" y="7958"/>
                    </a:cubicBezTo>
                    <a:lnTo>
                      <a:pt x="14367" y="7958"/>
                    </a:lnTo>
                    <a:cubicBezTo>
                      <a:pt x="14522" y="8053"/>
                      <a:pt x="14653" y="8175"/>
                      <a:pt x="14756" y="8327"/>
                    </a:cubicBezTo>
                    <a:cubicBezTo>
                      <a:pt x="15251" y="9092"/>
                      <a:pt x="14765" y="10292"/>
                      <a:pt x="13672" y="11005"/>
                    </a:cubicBezTo>
                    <a:cubicBezTo>
                      <a:pt x="13150" y="11343"/>
                      <a:pt x="12583" y="11514"/>
                      <a:pt x="12078" y="11514"/>
                    </a:cubicBezTo>
                    <a:cubicBezTo>
                      <a:pt x="11525" y="11514"/>
                      <a:pt x="11047" y="11310"/>
                      <a:pt x="10787" y="10909"/>
                    </a:cubicBezTo>
                    <a:cubicBezTo>
                      <a:pt x="10685" y="10757"/>
                      <a:pt x="10625" y="10583"/>
                      <a:pt x="10601" y="10404"/>
                    </a:cubicBezTo>
                    <a:cubicBezTo>
                      <a:pt x="10587" y="10283"/>
                      <a:pt x="10587" y="10159"/>
                      <a:pt x="10601" y="10030"/>
                    </a:cubicBezTo>
                    <a:cubicBezTo>
                      <a:pt x="10680" y="9397"/>
                      <a:pt x="11137" y="8708"/>
                      <a:pt x="11868" y="8234"/>
                    </a:cubicBezTo>
                    <a:cubicBezTo>
                      <a:pt x="12388" y="7896"/>
                      <a:pt x="12957" y="7724"/>
                      <a:pt x="13460" y="7724"/>
                    </a:cubicBezTo>
                    <a:close/>
                    <a:moveTo>
                      <a:pt x="7945" y="8696"/>
                    </a:moveTo>
                    <a:cubicBezTo>
                      <a:pt x="8145" y="8696"/>
                      <a:pt x="8336" y="8723"/>
                      <a:pt x="8510" y="8775"/>
                    </a:cubicBezTo>
                    <a:cubicBezTo>
                      <a:pt x="8634" y="8815"/>
                      <a:pt x="8750" y="8865"/>
                      <a:pt x="8850" y="8932"/>
                    </a:cubicBezTo>
                    <a:cubicBezTo>
                      <a:pt x="9005" y="9027"/>
                      <a:pt x="9136" y="9149"/>
                      <a:pt x="9239" y="9301"/>
                    </a:cubicBezTo>
                    <a:cubicBezTo>
                      <a:pt x="9739" y="10066"/>
                      <a:pt x="9253" y="11267"/>
                      <a:pt x="8157" y="11979"/>
                    </a:cubicBezTo>
                    <a:cubicBezTo>
                      <a:pt x="7635" y="12317"/>
                      <a:pt x="7068" y="12486"/>
                      <a:pt x="6563" y="12486"/>
                    </a:cubicBezTo>
                    <a:cubicBezTo>
                      <a:pt x="6011" y="12486"/>
                      <a:pt x="5532" y="12284"/>
                      <a:pt x="5272" y="11884"/>
                    </a:cubicBezTo>
                    <a:cubicBezTo>
                      <a:pt x="4474" y="10657"/>
                      <a:pt x="6178" y="8696"/>
                      <a:pt x="7945" y="8696"/>
                    </a:cubicBezTo>
                    <a:close/>
                    <a:moveTo>
                      <a:pt x="10332" y="0"/>
                    </a:moveTo>
                    <a:cubicBezTo>
                      <a:pt x="10044" y="0"/>
                      <a:pt x="9754" y="28"/>
                      <a:pt x="9467" y="85"/>
                    </a:cubicBezTo>
                    <a:cubicBezTo>
                      <a:pt x="8560" y="264"/>
                      <a:pt x="7809" y="764"/>
                      <a:pt x="7083" y="1247"/>
                    </a:cubicBezTo>
                    <a:cubicBezTo>
                      <a:pt x="6873" y="1383"/>
                      <a:pt x="6659" y="1526"/>
                      <a:pt x="6444" y="1659"/>
                    </a:cubicBezTo>
                    <a:cubicBezTo>
                      <a:pt x="6058" y="1900"/>
                      <a:pt x="5654" y="1969"/>
                      <a:pt x="5235" y="1969"/>
                    </a:cubicBezTo>
                    <a:cubicBezTo>
                      <a:pt x="4961" y="1969"/>
                      <a:pt x="4680" y="1940"/>
                      <a:pt x="4393" y="1910"/>
                    </a:cubicBezTo>
                    <a:cubicBezTo>
                      <a:pt x="4112" y="1881"/>
                      <a:pt x="3824" y="1852"/>
                      <a:pt x="3536" y="1852"/>
                    </a:cubicBezTo>
                    <a:cubicBezTo>
                      <a:pt x="3468" y="1852"/>
                      <a:pt x="3399" y="1854"/>
                      <a:pt x="3331" y="1857"/>
                    </a:cubicBezTo>
                    <a:cubicBezTo>
                      <a:pt x="2002" y="1929"/>
                      <a:pt x="880" y="2679"/>
                      <a:pt x="410" y="3811"/>
                    </a:cubicBezTo>
                    <a:cubicBezTo>
                      <a:pt x="1" y="4787"/>
                      <a:pt x="172" y="5840"/>
                      <a:pt x="863" y="6624"/>
                    </a:cubicBezTo>
                    <a:cubicBezTo>
                      <a:pt x="1387" y="7217"/>
                      <a:pt x="2161" y="7553"/>
                      <a:pt x="2943" y="7553"/>
                    </a:cubicBezTo>
                    <a:cubicBezTo>
                      <a:pt x="2983" y="7553"/>
                      <a:pt x="3021" y="7551"/>
                      <a:pt x="3062" y="7551"/>
                    </a:cubicBezTo>
                    <a:lnTo>
                      <a:pt x="3067" y="7551"/>
                    </a:lnTo>
                    <a:cubicBezTo>
                      <a:pt x="3093" y="7601"/>
                      <a:pt x="3119" y="7655"/>
                      <a:pt x="3145" y="7705"/>
                    </a:cubicBezTo>
                    <a:cubicBezTo>
                      <a:pt x="3162" y="7734"/>
                      <a:pt x="3176" y="7763"/>
                      <a:pt x="3190" y="7789"/>
                    </a:cubicBezTo>
                    <a:cubicBezTo>
                      <a:pt x="3198" y="7798"/>
                      <a:pt x="3202" y="7810"/>
                      <a:pt x="3205" y="7817"/>
                    </a:cubicBezTo>
                    <a:cubicBezTo>
                      <a:pt x="3209" y="7827"/>
                      <a:pt x="3212" y="7834"/>
                      <a:pt x="3214" y="7839"/>
                    </a:cubicBezTo>
                    <a:cubicBezTo>
                      <a:pt x="3245" y="7898"/>
                      <a:pt x="3274" y="7955"/>
                      <a:pt x="3307" y="8013"/>
                    </a:cubicBezTo>
                    <a:cubicBezTo>
                      <a:pt x="3321" y="8039"/>
                      <a:pt x="3333" y="8063"/>
                      <a:pt x="3345" y="8089"/>
                    </a:cubicBezTo>
                    <a:cubicBezTo>
                      <a:pt x="3417" y="8227"/>
                      <a:pt x="3488" y="8363"/>
                      <a:pt x="3562" y="8503"/>
                    </a:cubicBezTo>
                    <a:lnTo>
                      <a:pt x="3617" y="8608"/>
                    </a:lnTo>
                    <a:cubicBezTo>
                      <a:pt x="3688" y="8746"/>
                      <a:pt x="3762" y="8887"/>
                      <a:pt x="3836" y="9027"/>
                    </a:cubicBezTo>
                    <a:lnTo>
                      <a:pt x="3891" y="9132"/>
                    </a:lnTo>
                    <a:cubicBezTo>
                      <a:pt x="3905" y="9161"/>
                      <a:pt x="3919" y="9187"/>
                      <a:pt x="3936" y="9216"/>
                    </a:cubicBezTo>
                    <a:cubicBezTo>
                      <a:pt x="3953" y="9247"/>
                      <a:pt x="3972" y="9280"/>
                      <a:pt x="3986" y="9313"/>
                    </a:cubicBezTo>
                    <a:cubicBezTo>
                      <a:pt x="3996" y="9330"/>
                      <a:pt x="4003" y="9347"/>
                      <a:pt x="4012" y="9363"/>
                    </a:cubicBezTo>
                    <a:cubicBezTo>
                      <a:pt x="4027" y="9390"/>
                      <a:pt x="4043" y="9413"/>
                      <a:pt x="4055" y="9442"/>
                    </a:cubicBezTo>
                    <a:cubicBezTo>
                      <a:pt x="4098" y="9528"/>
                      <a:pt x="4143" y="9613"/>
                      <a:pt x="4191" y="9699"/>
                    </a:cubicBezTo>
                    <a:cubicBezTo>
                      <a:pt x="4215" y="9742"/>
                      <a:pt x="4234" y="9780"/>
                      <a:pt x="4253" y="9823"/>
                    </a:cubicBezTo>
                    <a:cubicBezTo>
                      <a:pt x="4258" y="9828"/>
                      <a:pt x="4260" y="9835"/>
                      <a:pt x="4262" y="9837"/>
                    </a:cubicBezTo>
                    <a:cubicBezTo>
                      <a:pt x="4320" y="9945"/>
                      <a:pt x="4372" y="10045"/>
                      <a:pt x="4424" y="10145"/>
                    </a:cubicBezTo>
                    <a:cubicBezTo>
                      <a:pt x="4427" y="10152"/>
                      <a:pt x="4431" y="10161"/>
                      <a:pt x="4439" y="10171"/>
                    </a:cubicBezTo>
                    <a:cubicBezTo>
                      <a:pt x="4443" y="10183"/>
                      <a:pt x="4451" y="10195"/>
                      <a:pt x="4460" y="10207"/>
                    </a:cubicBezTo>
                    <a:cubicBezTo>
                      <a:pt x="4462" y="10211"/>
                      <a:pt x="4465" y="10221"/>
                      <a:pt x="4467" y="10228"/>
                    </a:cubicBezTo>
                    <a:cubicBezTo>
                      <a:pt x="4484" y="10259"/>
                      <a:pt x="4501" y="10290"/>
                      <a:pt x="4515" y="10319"/>
                    </a:cubicBezTo>
                    <a:cubicBezTo>
                      <a:pt x="4522" y="10330"/>
                      <a:pt x="4527" y="10342"/>
                      <a:pt x="4534" y="10352"/>
                    </a:cubicBezTo>
                    <a:cubicBezTo>
                      <a:pt x="4539" y="10364"/>
                      <a:pt x="4543" y="10376"/>
                      <a:pt x="4548" y="10385"/>
                    </a:cubicBezTo>
                    <a:cubicBezTo>
                      <a:pt x="4551" y="10388"/>
                      <a:pt x="4551" y="10388"/>
                      <a:pt x="4551" y="10390"/>
                    </a:cubicBezTo>
                    <a:cubicBezTo>
                      <a:pt x="4551" y="10392"/>
                      <a:pt x="4551" y="10392"/>
                      <a:pt x="4555" y="10392"/>
                    </a:cubicBezTo>
                    <a:lnTo>
                      <a:pt x="4591" y="10464"/>
                    </a:lnTo>
                    <a:cubicBezTo>
                      <a:pt x="4593" y="10473"/>
                      <a:pt x="4596" y="10481"/>
                      <a:pt x="4598" y="10485"/>
                    </a:cubicBezTo>
                    <a:cubicBezTo>
                      <a:pt x="4610" y="10507"/>
                      <a:pt x="4620" y="10523"/>
                      <a:pt x="4632" y="10545"/>
                    </a:cubicBezTo>
                    <a:cubicBezTo>
                      <a:pt x="4639" y="10557"/>
                      <a:pt x="4643" y="10569"/>
                      <a:pt x="4651" y="10578"/>
                    </a:cubicBezTo>
                    <a:cubicBezTo>
                      <a:pt x="4663" y="10600"/>
                      <a:pt x="4670" y="10619"/>
                      <a:pt x="4682" y="10638"/>
                    </a:cubicBezTo>
                    <a:cubicBezTo>
                      <a:pt x="4686" y="10647"/>
                      <a:pt x="4691" y="10654"/>
                      <a:pt x="4698" y="10666"/>
                    </a:cubicBezTo>
                    <a:cubicBezTo>
                      <a:pt x="4703" y="10678"/>
                      <a:pt x="4705" y="10688"/>
                      <a:pt x="4713" y="10697"/>
                    </a:cubicBezTo>
                    <a:cubicBezTo>
                      <a:pt x="4758" y="10781"/>
                      <a:pt x="4796" y="10857"/>
                      <a:pt x="4834" y="10928"/>
                    </a:cubicBezTo>
                    <a:lnTo>
                      <a:pt x="4848" y="10959"/>
                    </a:lnTo>
                    <a:cubicBezTo>
                      <a:pt x="4865" y="10993"/>
                      <a:pt x="4882" y="11019"/>
                      <a:pt x="4894" y="11045"/>
                    </a:cubicBezTo>
                    <a:lnTo>
                      <a:pt x="4894" y="11048"/>
                    </a:lnTo>
                    <a:cubicBezTo>
                      <a:pt x="4860" y="11398"/>
                      <a:pt x="4936" y="11722"/>
                      <a:pt x="5115" y="11996"/>
                    </a:cubicBezTo>
                    <a:cubicBezTo>
                      <a:pt x="5401" y="12434"/>
                      <a:pt x="5930" y="12686"/>
                      <a:pt x="6568" y="12686"/>
                    </a:cubicBezTo>
                    <a:cubicBezTo>
                      <a:pt x="7128" y="12686"/>
                      <a:pt x="7731" y="12493"/>
                      <a:pt x="8262" y="12148"/>
                    </a:cubicBezTo>
                    <a:cubicBezTo>
                      <a:pt x="8824" y="11781"/>
                      <a:pt x="9253" y="11281"/>
                      <a:pt x="9470" y="10743"/>
                    </a:cubicBezTo>
                    <a:cubicBezTo>
                      <a:pt x="9701" y="10176"/>
                      <a:pt x="9672" y="9635"/>
                      <a:pt x="9396" y="9211"/>
                    </a:cubicBezTo>
                    <a:cubicBezTo>
                      <a:pt x="9220" y="8944"/>
                      <a:pt x="8953" y="8744"/>
                      <a:pt x="8624" y="8630"/>
                    </a:cubicBezTo>
                    <a:lnTo>
                      <a:pt x="8622" y="8630"/>
                    </a:lnTo>
                    <a:cubicBezTo>
                      <a:pt x="8605" y="8606"/>
                      <a:pt x="8584" y="8584"/>
                      <a:pt x="8564" y="8558"/>
                    </a:cubicBezTo>
                    <a:cubicBezTo>
                      <a:pt x="8553" y="8544"/>
                      <a:pt x="8541" y="8530"/>
                      <a:pt x="8529" y="8511"/>
                    </a:cubicBezTo>
                    <a:cubicBezTo>
                      <a:pt x="8510" y="8484"/>
                      <a:pt x="8488" y="8461"/>
                      <a:pt x="8467" y="8434"/>
                    </a:cubicBezTo>
                    <a:cubicBezTo>
                      <a:pt x="8453" y="8413"/>
                      <a:pt x="8438" y="8396"/>
                      <a:pt x="8419" y="8375"/>
                    </a:cubicBezTo>
                    <a:lnTo>
                      <a:pt x="8419" y="8375"/>
                    </a:lnTo>
                    <a:cubicBezTo>
                      <a:pt x="8443" y="8377"/>
                      <a:pt x="8462" y="8377"/>
                      <a:pt x="8486" y="8377"/>
                    </a:cubicBezTo>
                    <a:cubicBezTo>
                      <a:pt x="8667" y="8377"/>
                      <a:pt x="8850" y="8329"/>
                      <a:pt x="9012" y="8241"/>
                    </a:cubicBezTo>
                    <a:cubicBezTo>
                      <a:pt x="9022" y="8239"/>
                      <a:pt x="9027" y="8232"/>
                      <a:pt x="9036" y="8229"/>
                    </a:cubicBezTo>
                    <a:cubicBezTo>
                      <a:pt x="9062" y="8213"/>
                      <a:pt x="9086" y="8198"/>
                      <a:pt x="9108" y="8184"/>
                    </a:cubicBezTo>
                    <a:cubicBezTo>
                      <a:pt x="9124" y="8170"/>
                      <a:pt x="9143" y="8158"/>
                      <a:pt x="9158" y="8148"/>
                    </a:cubicBezTo>
                    <a:cubicBezTo>
                      <a:pt x="9167" y="8144"/>
                      <a:pt x="9172" y="8137"/>
                      <a:pt x="9181" y="8132"/>
                    </a:cubicBezTo>
                    <a:cubicBezTo>
                      <a:pt x="9196" y="8122"/>
                      <a:pt x="9208" y="8110"/>
                      <a:pt x="9224" y="8101"/>
                    </a:cubicBezTo>
                    <a:cubicBezTo>
                      <a:pt x="9239" y="8089"/>
                      <a:pt x="9251" y="8077"/>
                      <a:pt x="9265" y="8065"/>
                    </a:cubicBezTo>
                    <a:cubicBezTo>
                      <a:pt x="9277" y="8056"/>
                      <a:pt x="9286" y="8048"/>
                      <a:pt x="9296" y="8036"/>
                    </a:cubicBezTo>
                    <a:lnTo>
                      <a:pt x="9322" y="8008"/>
                    </a:lnTo>
                    <a:cubicBezTo>
                      <a:pt x="9332" y="8027"/>
                      <a:pt x="9343" y="8044"/>
                      <a:pt x="9351" y="8065"/>
                    </a:cubicBezTo>
                    <a:cubicBezTo>
                      <a:pt x="9382" y="8120"/>
                      <a:pt x="9408" y="8172"/>
                      <a:pt x="9434" y="8227"/>
                    </a:cubicBezTo>
                    <a:cubicBezTo>
                      <a:pt x="9458" y="8270"/>
                      <a:pt x="9479" y="8313"/>
                      <a:pt x="9503" y="8358"/>
                    </a:cubicBezTo>
                    <a:cubicBezTo>
                      <a:pt x="9617" y="8575"/>
                      <a:pt x="9727" y="8782"/>
                      <a:pt x="9832" y="8980"/>
                    </a:cubicBezTo>
                    <a:cubicBezTo>
                      <a:pt x="9851" y="9018"/>
                      <a:pt x="9872" y="9056"/>
                      <a:pt x="9891" y="9097"/>
                    </a:cubicBezTo>
                    <a:cubicBezTo>
                      <a:pt x="9951" y="9211"/>
                      <a:pt x="10006" y="9318"/>
                      <a:pt x="10060" y="9423"/>
                    </a:cubicBezTo>
                    <a:cubicBezTo>
                      <a:pt x="10063" y="9425"/>
                      <a:pt x="10063" y="9430"/>
                      <a:pt x="10063" y="9430"/>
                    </a:cubicBezTo>
                    <a:cubicBezTo>
                      <a:pt x="10161" y="9616"/>
                      <a:pt x="10239" y="9766"/>
                      <a:pt x="10303" y="9887"/>
                    </a:cubicBezTo>
                    <a:cubicBezTo>
                      <a:pt x="10320" y="9914"/>
                      <a:pt x="10332" y="9937"/>
                      <a:pt x="10344" y="9961"/>
                    </a:cubicBezTo>
                    <a:cubicBezTo>
                      <a:pt x="10368" y="10009"/>
                      <a:pt x="10392" y="10049"/>
                      <a:pt x="10408" y="10085"/>
                    </a:cubicBezTo>
                    <a:cubicBezTo>
                      <a:pt x="10380" y="10423"/>
                      <a:pt x="10446" y="10747"/>
                      <a:pt x="10625" y="11026"/>
                    </a:cubicBezTo>
                    <a:cubicBezTo>
                      <a:pt x="10911" y="11462"/>
                      <a:pt x="11442" y="11717"/>
                      <a:pt x="12078" y="11717"/>
                    </a:cubicBezTo>
                    <a:cubicBezTo>
                      <a:pt x="12638" y="11717"/>
                      <a:pt x="13243" y="11526"/>
                      <a:pt x="13774" y="11176"/>
                    </a:cubicBezTo>
                    <a:cubicBezTo>
                      <a:pt x="14336" y="10812"/>
                      <a:pt x="14765" y="10311"/>
                      <a:pt x="14982" y="9771"/>
                    </a:cubicBezTo>
                    <a:cubicBezTo>
                      <a:pt x="15215" y="9194"/>
                      <a:pt x="15187" y="8649"/>
                      <a:pt x="14910" y="8227"/>
                    </a:cubicBezTo>
                    <a:cubicBezTo>
                      <a:pt x="14734" y="7958"/>
                      <a:pt x="14467" y="7758"/>
                      <a:pt x="14136" y="7646"/>
                    </a:cubicBezTo>
                    <a:cubicBezTo>
                      <a:pt x="14136" y="7643"/>
                      <a:pt x="14136" y="7643"/>
                      <a:pt x="14134" y="7643"/>
                    </a:cubicBezTo>
                    <a:cubicBezTo>
                      <a:pt x="14120" y="7622"/>
                      <a:pt x="14101" y="7601"/>
                      <a:pt x="14084" y="7579"/>
                    </a:cubicBezTo>
                    <a:cubicBezTo>
                      <a:pt x="14067" y="7562"/>
                      <a:pt x="14053" y="7543"/>
                      <a:pt x="14039" y="7524"/>
                    </a:cubicBezTo>
                    <a:cubicBezTo>
                      <a:pt x="13743" y="7148"/>
                      <a:pt x="13222" y="6495"/>
                      <a:pt x="12659" y="5788"/>
                    </a:cubicBezTo>
                    <a:cubicBezTo>
                      <a:pt x="12845" y="5571"/>
                      <a:pt x="13005" y="5345"/>
                      <a:pt x="13148" y="5114"/>
                    </a:cubicBezTo>
                    <a:cubicBezTo>
                      <a:pt x="13900" y="3875"/>
                      <a:pt x="14151" y="2033"/>
                      <a:pt x="12919" y="909"/>
                    </a:cubicBezTo>
                    <a:cubicBezTo>
                      <a:pt x="12275" y="326"/>
                      <a:pt x="11320" y="0"/>
                      <a:pt x="10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4098161" y="2407229"/>
                <a:ext cx="145077" cy="123990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187" extrusionOk="0">
                    <a:moveTo>
                      <a:pt x="2554" y="198"/>
                    </a:moveTo>
                    <a:cubicBezTo>
                      <a:pt x="2582" y="198"/>
                      <a:pt x="2611" y="199"/>
                      <a:pt x="2640" y="200"/>
                    </a:cubicBezTo>
                    <a:cubicBezTo>
                      <a:pt x="2648" y="202"/>
                      <a:pt x="2657" y="202"/>
                      <a:pt x="2666" y="202"/>
                    </a:cubicBezTo>
                    <a:cubicBezTo>
                      <a:pt x="2675" y="202"/>
                      <a:pt x="2684" y="202"/>
                      <a:pt x="2692" y="204"/>
                    </a:cubicBezTo>
                    <a:cubicBezTo>
                      <a:pt x="2704" y="207"/>
                      <a:pt x="2713" y="207"/>
                      <a:pt x="2728" y="207"/>
                    </a:cubicBezTo>
                    <a:cubicBezTo>
                      <a:pt x="2742" y="209"/>
                      <a:pt x="2759" y="209"/>
                      <a:pt x="2773" y="212"/>
                    </a:cubicBezTo>
                    <a:cubicBezTo>
                      <a:pt x="2778" y="212"/>
                      <a:pt x="2785" y="216"/>
                      <a:pt x="2790" y="216"/>
                    </a:cubicBezTo>
                    <a:lnTo>
                      <a:pt x="2794" y="216"/>
                    </a:lnTo>
                    <a:cubicBezTo>
                      <a:pt x="2806" y="219"/>
                      <a:pt x="2818" y="219"/>
                      <a:pt x="2830" y="221"/>
                    </a:cubicBezTo>
                    <a:cubicBezTo>
                      <a:pt x="2837" y="224"/>
                      <a:pt x="2847" y="224"/>
                      <a:pt x="2856" y="228"/>
                    </a:cubicBezTo>
                    <a:cubicBezTo>
                      <a:pt x="2752" y="688"/>
                      <a:pt x="2373" y="1176"/>
                      <a:pt x="1849" y="1517"/>
                    </a:cubicBezTo>
                    <a:cubicBezTo>
                      <a:pt x="1706" y="1610"/>
                      <a:pt x="1551" y="1689"/>
                      <a:pt x="1396" y="1755"/>
                    </a:cubicBezTo>
                    <a:cubicBezTo>
                      <a:pt x="1107" y="1877"/>
                      <a:pt x="811" y="1941"/>
                      <a:pt x="544" y="1941"/>
                    </a:cubicBezTo>
                    <a:cubicBezTo>
                      <a:pt x="447" y="1941"/>
                      <a:pt x="353" y="1932"/>
                      <a:pt x="265" y="1915"/>
                    </a:cubicBezTo>
                    <a:cubicBezTo>
                      <a:pt x="260" y="1860"/>
                      <a:pt x="279" y="1801"/>
                      <a:pt x="298" y="1741"/>
                    </a:cubicBezTo>
                    <a:cubicBezTo>
                      <a:pt x="303" y="1736"/>
                      <a:pt x="303" y="1731"/>
                      <a:pt x="305" y="1729"/>
                    </a:cubicBezTo>
                    <a:cubicBezTo>
                      <a:pt x="315" y="1705"/>
                      <a:pt x="322" y="1681"/>
                      <a:pt x="334" y="1658"/>
                    </a:cubicBezTo>
                    <a:cubicBezTo>
                      <a:pt x="343" y="1634"/>
                      <a:pt x="355" y="1610"/>
                      <a:pt x="367" y="1588"/>
                    </a:cubicBezTo>
                    <a:cubicBezTo>
                      <a:pt x="369" y="1579"/>
                      <a:pt x="377" y="1574"/>
                      <a:pt x="379" y="1565"/>
                    </a:cubicBezTo>
                    <a:cubicBezTo>
                      <a:pt x="391" y="1541"/>
                      <a:pt x="405" y="1515"/>
                      <a:pt x="422" y="1488"/>
                    </a:cubicBezTo>
                    <a:cubicBezTo>
                      <a:pt x="427" y="1477"/>
                      <a:pt x="436" y="1465"/>
                      <a:pt x="441" y="1455"/>
                    </a:cubicBezTo>
                    <a:cubicBezTo>
                      <a:pt x="450" y="1438"/>
                      <a:pt x="460" y="1424"/>
                      <a:pt x="470" y="1412"/>
                    </a:cubicBezTo>
                    <a:cubicBezTo>
                      <a:pt x="472" y="1407"/>
                      <a:pt x="474" y="1400"/>
                      <a:pt x="481" y="1396"/>
                    </a:cubicBezTo>
                    <a:cubicBezTo>
                      <a:pt x="496" y="1367"/>
                      <a:pt x="515" y="1341"/>
                      <a:pt x="534" y="1317"/>
                    </a:cubicBezTo>
                    <a:cubicBezTo>
                      <a:pt x="553" y="1288"/>
                      <a:pt x="572" y="1260"/>
                      <a:pt x="596" y="1234"/>
                    </a:cubicBezTo>
                    <a:cubicBezTo>
                      <a:pt x="617" y="1203"/>
                      <a:pt x="639" y="1179"/>
                      <a:pt x="662" y="1150"/>
                    </a:cubicBezTo>
                    <a:lnTo>
                      <a:pt x="734" y="1069"/>
                    </a:lnTo>
                    <a:cubicBezTo>
                      <a:pt x="758" y="1043"/>
                      <a:pt x="784" y="1017"/>
                      <a:pt x="810" y="993"/>
                    </a:cubicBezTo>
                    <a:cubicBezTo>
                      <a:pt x="839" y="964"/>
                      <a:pt x="865" y="943"/>
                      <a:pt x="891" y="914"/>
                    </a:cubicBezTo>
                    <a:cubicBezTo>
                      <a:pt x="920" y="888"/>
                      <a:pt x="948" y="864"/>
                      <a:pt x="975" y="841"/>
                    </a:cubicBezTo>
                    <a:cubicBezTo>
                      <a:pt x="1060" y="769"/>
                      <a:pt x="1153" y="698"/>
                      <a:pt x="1251" y="636"/>
                    </a:cubicBezTo>
                    <a:cubicBezTo>
                      <a:pt x="1279" y="617"/>
                      <a:pt x="1306" y="600"/>
                      <a:pt x="1332" y="586"/>
                    </a:cubicBezTo>
                    <a:cubicBezTo>
                      <a:pt x="1379" y="555"/>
                      <a:pt x="1425" y="531"/>
                      <a:pt x="1472" y="507"/>
                    </a:cubicBezTo>
                    <a:cubicBezTo>
                      <a:pt x="1477" y="505"/>
                      <a:pt x="1484" y="497"/>
                      <a:pt x="1491" y="497"/>
                    </a:cubicBezTo>
                    <a:lnTo>
                      <a:pt x="1496" y="495"/>
                    </a:lnTo>
                    <a:lnTo>
                      <a:pt x="1499" y="495"/>
                    </a:lnTo>
                    <a:cubicBezTo>
                      <a:pt x="1508" y="490"/>
                      <a:pt x="1513" y="486"/>
                      <a:pt x="1522" y="483"/>
                    </a:cubicBezTo>
                    <a:cubicBezTo>
                      <a:pt x="1570" y="459"/>
                      <a:pt x="1615" y="436"/>
                      <a:pt x="1663" y="419"/>
                    </a:cubicBezTo>
                    <a:lnTo>
                      <a:pt x="1665" y="414"/>
                    </a:lnTo>
                    <a:cubicBezTo>
                      <a:pt x="1682" y="407"/>
                      <a:pt x="1701" y="400"/>
                      <a:pt x="1718" y="390"/>
                    </a:cubicBezTo>
                    <a:cubicBezTo>
                      <a:pt x="1727" y="388"/>
                      <a:pt x="1739" y="383"/>
                      <a:pt x="1749" y="378"/>
                    </a:cubicBezTo>
                    <a:cubicBezTo>
                      <a:pt x="1775" y="369"/>
                      <a:pt x="1799" y="359"/>
                      <a:pt x="1825" y="350"/>
                    </a:cubicBezTo>
                    <a:cubicBezTo>
                      <a:pt x="1830" y="347"/>
                      <a:pt x="1832" y="347"/>
                      <a:pt x="1832" y="347"/>
                    </a:cubicBezTo>
                    <a:cubicBezTo>
                      <a:pt x="1842" y="343"/>
                      <a:pt x="1846" y="340"/>
                      <a:pt x="1854" y="340"/>
                    </a:cubicBezTo>
                    <a:cubicBezTo>
                      <a:pt x="1870" y="331"/>
                      <a:pt x="1889" y="326"/>
                      <a:pt x="1906" y="319"/>
                    </a:cubicBezTo>
                    <a:cubicBezTo>
                      <a:pt x="1908" y="319"/>
                      <a:pt x="1908" y="316"/>
                      <a:pt x="1908" y="316"/>
                    </a:cubicBezTo>
                    <a:cubicBezTo>
                      <a:pt x="1913" y="314"/>
                      <a:pt x="1913" y="314"/>
                      <a:pt x="1915" y="314"/>
                    </a:cubicBezTo>
                    <a:cubicBezTo>
                      <a:pt x="1930" y="307"/>
                      <a:pt x="1944" y="305"/>
                      <a:pt x="1956" y="300"/>
                    </a:cubicBezTo>
                    <a:cubicBezTo>
                      <a:pt x="1999" y="288"/>
                      <a:pt x="2035" y="276"/>
                      <a:pt x="2075" y="266"/>
                    </a:cubicBezTo>
                    <a:cubicBezTo>
                      <a:pt x="2080" y="266"/>
                      <a:pt x="2080" y="266"/>
                      <a:pt x="2082" y="264"/>
                    </a:cubicBezTo>
                    <a:cubicBezTo>
                      <a:pt x="2085" y="264"/>
                      <a:pt x="2085" y="264"/>
                      <a:pt x="2085" y="259"/>
                    </a:cubicBezTo>
                    <a:cubicBezTo>
                      <a:pt x="2139" y="247"/>
                      <a:pt x="2192" y="235"/>
                      <a:pt x="2247" y="228"/>
                    </a:cubicBezTo>
                    <a:cubicBezTo>
                      <a:pt x="2273" y="224"/>
                      <a:pt x="2297" y="219"/>
                      <a:pt x="2323" y="216"/>
                    </a:cubicBezTo>
                    <a:cubicBezTo>
                      <a:pt x="2366" y="209"/>
                      <a:pt x="2401" y="207"/>
                      <a:pt x="2442" y="204"/>
                    </a:cubicBezTo>
                    <a:lnTo>
                      <a:pt x="2444" y="204"/>
                    </a:lnTo>
                    <a:cubicBezTo>
                      <a:pt x="2451" y="204"/>
                      <a:pt x="2461" y="204"/>
                      <a:pt x="2466" y="200"/>
                    </a:cubicBezTo>
                    <a:cubicBezTo>
                      <a:pt x="2496" y="199"/>
                      <a:pt x="2525" y="198"/>
                      <a:pt x="2554" y="198"/>
                    </a:cubicBezTo>
                    <a:close/>
                    <a:moveTo>
                      <a:pt x="3023" y="281"/>
                    </a:moveTo>
                    <a:cubicBezTo>
                      <a:pt x="3059" y="293"/>
                      <a:pt x="3095" y="309"/>
                      <a:pt x="3128" y="328"/>
                    </a:cubicBezTo>
                    <a:cubicBezTo>
                      <a:pt x="3145" y="335"/>
                      <a:pt x="3164" y="343"/>
                      <a:pt x="3180" y="355"/>
                    </a:cubicBezTo>
                    <a:cubicBezTo>
                      <a:pt x="3190" y="359"/>
                      <a:pt x="3197" y="364"/>
                      <a:pt x="3204" y="371"/>
                    </a:cubicBezTo>
                    <a:cubicBezTo>
                      <a:pt x="3214" y="376"/>
                      <a:pt x="3226" y="383"/>
                      <a:pt x="3235" y="390"/>
                    </a:cubicBezTo>
                    <a:cubicBezTo>
                      <a:pt x="3345" y="931"/>
                      <a:pt x="2923" y="1648"/>
                      <a:pt x="2216" y="2105"/>
                    </a:cubicBezTo>
                    <a:lnTo>
                      <a:pt x="2213" y="2105"/>
                    </a:lnTo>
                    <a:cubicBezTo>
                      <a:pt x="1935" y="2289"/>
                      <a:pt x="1627" y="2420"/>
                      <a:pt x="1327" y="2484"/>
                    </a:cubicBezTo>
                    <a:cubicBezTo>
                      <a:pt x="1183" y="2515"/>
                      <a:pt x="1044" y="2530"/>
                      <a:pt x="913" y="2530"/>
                    </a:cubicBezTo>
                    <a:cubicBezTo>
                      <a:pt x="644" y="2530"/>
                      <a:pt x="408" y="2466"/>
                      <a:pt x="234" y="2341"/>
                    </a:cubicBezTo>
                    <a:cubicBezTo>
                      <a:pt x="227" y="2310"/>
                      <a:pt x="222" y="2284"/>
                      <a:pt x="219" y="2255"/>
                    </a:cubicBezTo>
                    <a:cubicBezTo>
                      <a:pt x="215" y="2225"/>
                      <a:pt x="212" y="2198"/>
                      <a:pt x="212" y="2167"/>
                    </a:cubicBezTo>
                    <a:cubicBezTo>
                      <a:pt x="212" y="2148"/>
                      <a:pt x="215" y="2127"/>
                      <a:pt x="215" y="2105"/>
                    </a:cubicBezTo>
                    <a:cubicBezTo>
                      <a:pt x="315" y="2124"/>
                      <a:pt x="422" y="2136"/>
                      <a:pt x="529" y="2136"/>
                    </a:cubicBezTo>
                    <a:cubicBezTo>
                      <a:pt x="820" y="2136"/>
                      <a:pt x="1137" y="2070"/>
                      <a:pt x="1451" y="1936"/>
                    </a:cubicBezTo>
                    <a:cubicBezTo>
                      <a:pt x="1618" y="1867"/>
                      <a:pt x="1782" y="1781"/>
                      <a:pt x="1937" y="1679"/>
                    </a:cubicBezTo>
                    <a:cubicBezTo>
                      <a:pt x="2497" y="1317"/>
                      <a:pt x="2904" y="790"/>
                      <a:pt x="3023" y="281"/>
                    </a:cubicBezTo>
                    <a:close/>
                    <a:moveTo>
                      <a:pt x="3442" y="612"/>
                    </a:moveTo>
                    <a:cubicBezTo>
                      <a:pt x="3447" y="614"/>
                      <a:pt x="3450" y="617"/>
                      <a:pt x="3450" y="621"/>
                    </a:cubicBezTo>
                    <a:lnTo>
                      <a:pt x="3452" y="624"/>
                    </a:lnTo>
                    <a:cubicBezTo>
                      <a:pt x="3550" y="790"/>
                      <a:pt x="3576" y="986"/>
                      <a:pt x="3540" y="1198"/>
                    </a:cubicBezTo>
                    <a:lnTo>
                      <a:pt x="3540" y="1200"/>
                    </a:lnTo>
                    <a:cubicBezTo>
                      <a:pt x="3540" y="1200"/>
                      <a:pt x="3540" y="1205"/>
                      <a:pt x="3538" y="1207"/>
                    </a:cubicBezTo>
                    <a:cubicBezTo>
                      <a:pt x="3464" y="1672"/>
                      <a:pt x="3090" y="2196"/>
                      <a:pt x="2516" y="2568"/>
                    </a:cubicBezTo>
                    <a:cubicBezTo>
                      <a:pt x="2175" y="2791"/>
                      <a:pt x="1806" y="2930"/>
                      <a:pt x="1451" y="2980"/>
                    </a:cubicBezTo>
                    <a:cubicBezTo>
                      <a:pt x="1370" y="2990"/>
                      <a:pt x="1292" y="2995"/>
                      <a:pt x="1217" y="2995"/>
                    </a:cubicBezTo>
                    <a:cubicBezTo>
                      <a:pt x="1086" y="2995"/>
                      <a:pt x="964" y="2980"/>
                      <a:pt x="855" y="2951"/>
                    </a:cubicBezTo>
                    <a:lnTo>
                      <a:pt x="853" y="2951"/>
                    </a:lnTo>
                    <a:cubicBezTo>
                      <a:pt x="641" y="2896"/>
                      <a:pt x="474" y="2791"/>
                      <a:pt x="360" y="2634"/>
                    </a:cubicBezTo>
                    <a:cubicBezTo>
                      <a:pt x="358" y="2629"/>
                      <a:pt x="353" y="2625"/>
                      <a:pt x="353" y="2618"/>
                    </a:cubicBezTo>
                    <a:lnTo>
                      <a:pt x="353" y="2618"/>
                    </a:lnTo>
                    <a:cubicBezTo>
                      <a:pt x="520" y="2684"/>
                      <a:pt x="710" y="2720"/>
                      <a:pt x="915" y="2720"/>
                    </a:cubicBezTo>
                    <a:cubicBezTo>
                      <a:pt x="1058" y="2720"/>
                      <a:pt x="1213" y="2701"/>
                      <a:pt x="1368" y="2670"/>
                    </a:cubicBezTo>
                    <a:cubicBezTo>
                      <a:pt x="1692" y="2601"/>
                      <a:pt x="2020" y="2460"/>
                      <a:pt x="2318" y="2265"/>
                    </a:cubicBezTo>
                    <a:cubicBezTo>
                      <a:pt x="2997" y="1824"/>
                      <a:pt x="3423" y="1181"/>
                      <a:pt x="3442" y="612"/>
                    </a:cubicBezTo>
                    <a:close/>
                    <a:moveTo>
                      <a:pt x="2550" y="1"/>
                    </a:moveTo>
                    <a:cubicBezTo>
                      <a:pt x="2495" y="1"/>
                      <a:pt x="2439" y="4"/>
                      <a:pt x="2380" y="9"/>
                    </a:cubicBezTo>
                    <a:cubicBezTo>
                      <a:pt x="2378" y="9"/>
                      <a:pt x="2375" y="9"/>
                      <a:pt x="2370" y="14"/>
                    </a:cubicBezTo>
                    <a:lnTo>
                      <a:pt x="2292" y="21"/>
                    </a:lnTo>
                    <a:lnTo>
                      <a:pt x="2285" y="21"/>
                    </a:lnTo>
                    <a:cubicBezTo>
                      <a:pt x="2273" y="26"/>
                      <a:pt x="2261" y="26"/>
                      <a:pt x="2249" y="28"/>
                    </a:cubicBezTo>
                    <a:cubicBezTo>
                      <a:pt x="2235" y="31"/>
                      <a:pt x="2216" y="33"/>
                      <a:pt x="2201" y="38"/>
                    </a:cubicBezTo>
                    <a:cubicBezTo>
                      <a:pt x="2175" y="42"/>
                      <a:pt x="2149" y="45"/>
                      <a:pt x="2118" y="52"/>
                    </a:cubicBezTo>
                    <a:cubicBezTo>
                      <a:pt x="2116" y="52"/>
                      <a:pt x="2116" y="54"/>
                      <a:pt x="2113" y="54"/>
                    </a:cubicBezTo>
                    <a:cubicBezTo>
                      <a:pt x="2108" y="54"/>
                      <a:pt x="2106" y="57"/>
                      <a:pt x="2104" y="57"/>
                    </a:cubicBezTo>
                    <a:cubicBezTo>
                      <a:pt x="2094" y="62"/>
                      <a:pt x="2085" y="62"/>
                      <a:pt x="2073" y="64"/>
                    </a:cubicBezTo>
                    <a:cubicBezTo>
                      <a:pt x="2025" y="76"/>
                      <a:pt x="1975" y="88"/>
                      <a:pt x="1930" y="100"/>
                    </a:cubicBezTo>
                    <a:cubicBezTo>
                      <a:pt x="1927" y="100"/>
                      <a:pt x="1927" y="102"/>
                      <a:pt x="1925" y="102"/>
                    </a:cubicBezTo>
                    <a:cubicBezTo>
                      <a:pt x="1915" y="104"/>
                      <a:pt x="1904" y="109"/>
                      <a:pt x="1894" y="112"/>
                    </a:cubicBezTo>
                    <a:lnTo>
                      <a:pt x="1842" y="128"/>
                    </a:lnTo>
                    <a:lnTo>
                      <a:pt x="1839" y="128"/>
                    </a:lnTo>
                    <a:cubicBezTo>
                      <a:pt x="1808" y="138"/>
                      <a:pt x="1780" y="150"/>
                      <a:pt x="1751" y="159"/>
                    </a:cubicBezTo>
                    <a:cubicBezTo>
                      <a:pt x="1723" y="169"/>
                      <a:pt x="1692" y="183"/>
                      <a:pt x="1663" y="195"/>
                    </a:cubicBezTo>
                    <a:cubicBezTo>
                      <a:pt x="1570" y="231"/>
                      <a:pt x="1477" y="271"/>
                      <a:pt x="1387" y="324"/>
                    </a:cubicBezTo>
                    <a:cubicBezTo>
                      <a:pt x="1358" y="338"/>
                      <a:pt x="1334" y="350"/>
                      <a:pt x="1308" y="364"/>
                    </a:cubicBezTo>
                    <a:lnTo>
                      <a:pt x="1308" y="366"/>
                    </a:lnTo>
                    <a:lnTo>
                      <a:pt x="1306" y="366"/>
                    </a:lnTo>
                    <a:cubicBezTo>
                      <a:pt x="1248" y="400"/>
                      <a:pt x="1189" y="433"/>
                      <a:pt x="1137" y="471"/>
                    </a:cubicBezTo>
                    <a:cubicBezTo>
                      <a:pt x="986" y="569"/>
                      <a:pt x="846" y="681"/>
                      <a:pt x="722" y="795"/>
                    </a:cubicBezTo>
                    <a:cubicBezTo>
                      <a:pt x="689" y="826"/>
                      <a:pt x="660" y="855"/>
                      <a:pt x="629" y="886"/>
                    </a:cubicBezTo>
                    <a:cubicBezTo>
                      <a:pt x="305" y="1219"/>
                      <a:pt x="84" y="1610"/>
                      <a:pt x="29" y="1979"/>
                    </a:cubicBezTo>
                    <a:cubicBezTo>
                      <a:pt x="24" y="1984"/>
                      <a:pt x="24" y="1986"/>
                      <a:pt x="24" y="1993"/>
                    </a:cubicBezTo>
                    <a:cubicBezTo>
                      <a:pt x="0" y="2146"/>
                      <a:pt x="10" y="2291"/>
                      <a:pt x="43" y="2425"/>
                    </a:cubicBezTo>
                    <a:cubicBezTo>
                      <a:pt x="45" y="2432"/>
                      <a:pt x="45" y="2434"/>
                      <a:pt x="48" y="2439"/>
                    </a:cubicBezTo>
                    <a:cubicBezTo>
                      <a:pt x="53" y="2448"/>
                      <a:pt x="53" y="2456"/>
                      <a:pt x="55" y="2463"/>
                    </a:cubicBezTo>
                    <a:cubicBezTo>
                      <a:pt x="81" y="2553"/>
                      <a:pt x="117" y="2634"/>
                      <a:pt x="167" y="2710"/>
                    </a:cubicBezTo>
                    <a:cubicBezTo>
                      <a:pt x="186" y="2737"/>
                      <a:pt x="203" y="2765"/>
                      <a:pt x="224" y="2789"/>
                    </a:cubicBezTo>
                    <a:lnTo>
                      <a:pt x="227" y="2791"/>
                    </a:lnTo>
                    <a:cubicBezTo>
                      <a:pt x="436" y="3046"/>
                      <a:pt x="779" y="3187"/>
                      <a:pt x="1198" y="3187"/>
                    </a:cubicBezTo>
                    <a:cubicBezTo>
                      <a:pt x="1282" y="3187"/>
                      <a:pt x="1370" y="3182"/>
                      <a:pt x="1463" y="3170"/>
                    </a:cubicBezTo>
                    <a:cubicBezTo>
                      <a:pt x="1851" y="3118"/>
                      <a:pt x="2247" y="2968"/>
                      <a:pt x="2609" y="2732"/>
                    </a:cubicBezTo>
                    <a:cubicBezTo>
                      <a:pt x="3309" y="2277"/>
                      <a:pt x="3728" y="1603"/>
                      <a:pt x="3728" y="1031"/>
                    </a:cubicBezTo>
                    <a:cubicBezTo>
                      <a:pt x="3728" y="871"/>
                      <a:pt x="3697" y="719"/>
                      <a:pt x="3628" y="586"/>
                    </a:cubicBezTo>
                    <a:cubicBezTo>
                      <a:pt x="3626" y="581"/>
                      <a:pt x="3626" y="578"/>
                      <a:pt x="3626" y="576"/>
                    </a:cubicBezTo>
                    <a:cubicBezTo>
                      <a:pt x="3609" y="545"/>
                      <a:pt x="3595" y="521"/>
                      <a:pt x="3578" y="495"/>
                    </a:cubicBezTo>
                    <a:cubicBezTo>
                      <a:pt x="3531" y="419"/>
                      <a:pt x="3466" y="350"/>
                      <a:pt x="3395" y="293"/>
                    </a:cubicBezTo>
                    <a:lnTo>
                      <a:pt x="3395" y="290"/>
                    </a:lnTo>
                    <a:cubicBezTo>
                      <a:pt x="3390" y="283"/>
                      <a:pt x="3383" y="278"/>
                      <a:pt x="3378" y="276"/>
                    </a:cubicBezTo>
                    <a:cubicBezTo>
                      <a:pt x="3376" y="271"/>
                      <a:pt x="3369" y="269"/>
                      <a:pt x="3366" y="266"/>
                    </a:cubicBezTo>
                    <a:cubicBezTo>
                      <a:pt x="3283" y="200"/>
                      <a:pt x="3188" y="147"/>
                      <a:pt x="3078" y="109"/>
                    </a:cubicBezTo>
                    <a:cubicBezTo>
                      <a:pt x="3049" y="88"/>
                      <a:pt x="3014" y="76"/>
                      <a:pt x="2976" y="64"/>
                    </a:cubicBezTo>
                    <a:cubicBezTo>
                      <a:pt x="2966" y="62"/>
                      <a:pt x="2959" y="62"/>
                      <a:pt x="2949" y="57"/>
                    </a:cubicBezTo>
                    <a:cubicBezTo>
                      <a:pt x="2942" y="54"/>
                      <a:pt x="2935" y="54"/>
                      <a:pt x="2928" y="52"/>
                    </a:cubicBezTo>
                    <a:cubicBezTo>
                      <a:pt x="2918" y="50"/>
                      <a:pt x="2906" y="50"/>
                      <a:pt x="2899" y="45"/>
                    </a:cubicBezTo>
                    <a:cubicBezTo>
                      <a:pt x="2895" y="42"/>
                      <a:pt x="2895" y="42"/>
                      <a:pt x="2892" y="42"/>
                    </a:cubicBezTo>
                    <a:cubicBezTo>
                      <a:pt x="2890" y="40"/>
                      <a:pt x="2887" y="40"/>
                      <a:pt x="2883" y="40"/>
                    </a:cubicBezTo>
                    <a:lnTo>
                      <a:pt x="2880" y="40"/>
                    </a:lnTo>
                    <a:cubicBezTo>
                      <a:pt x="2875" y="38"/>
                      <a:pt x="2871" y="38"/>
                      <a:pt x="2866" y="38"/>
                    </a:cubicBezTo>
                    <a:cubicBezTo>
                      <a:pt x="2854" y="33"/>
                      <a:pt x="2842" y="33"/>
                      <a:pt x="2833" y="31"/>
                    </a:cubicBezTo>
                    <a:cubicBezTo>
                      <a:pt x="2821" y="28"/>
                      <a:pt x="2811" y="28"/>
                      <a:pt x="2804" y="26"/>
                    </a:cubicBezTo>
                    <a:lnTo>
                      <a:pt x="2797" y="26"/>
                    </a:lnTo>
                    <a:cubicBezTo>
                      <a:pt x="2773" y="19"/>
                      <a:pt x="2749" y="16"/>
                      <a:pt x="2725" y="16"/>
                    </a:cubicBezTo>
                    <a:cubicBezTo>
                      <a:pt x="2721" y="14"/>
                      <a:pt x="2716" y="14"/>
                      <a:pt x="2713" y="14"/>
                    </a:cubicBezTo>
                    <a:lnTo>
                      <a:pt x="2704" y="14"/>
                    </a:lnTo>
                    <a:cubicBezTo>
                      <a:pt x="2702" y="9"/>
                      <a:pt x="2697" y="9"/>
                      <a:pt x="2692" y="9"/>
                    </a:cubicBezTo>
                    <a:cubicBezTo>
                      <a:pt x="2678" y="7"/>
                      <a:pt x="2666" y="7"/>
                      <a:pt x="2654" y="7"/>
                    </a:cubicBezTo>
                    <a:lnTo>
                      <a:pt x="2649" y="7"/>
                    </a:lnTo>
                    <a:cubicBezTo>
                      <a:pt x="2644" y="4"/>
                      <a:pt x="2640" y="4"/>
                      <a:pt x="2637" y="4"/>
                    </a:cubicBezTo>
                    <a:cubicBezTo>
                      <a:pt x="2608" y="2"/>
                      <a:pt x="2579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4312605" y="2369296"/>
                <a:ext cx="145077" cy="123951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186" extrusionOk="0">
                    <a:moveTo>
                      <a:pt x="2572" y="197"/>
                    </a:moveTo>
                    <a:cubicBezTo>
                      <a:pt x="2588" y="197"/>
                      <a:pt x="2603" y="197"/>
                      <a:pt x="2618" y="198"/>
                    </a:cubicBezTo>
                    <a:cubicBezTo>
                      <a:pt x="2635" y="203"/>
                      <a:pt x="2657" y="203"/>
                      <a:pt x="2673" y="203"/>
                    </a:cubicBezTo>
                    <a:cubicBezTo>
                      <a:pt x="2685" y="203"/>
                      <a:pt x="2695" y="205"/>
                      <a:pt x="2707" y="205"/>
                    </a:cubicBezTo>
                    <a:cubicBezTo>
                      <a:pt x="2716" y="208"/>
                      <a:pt x="2721" y="208"/>
                      <a:pt x="2730" y="208"/>
                    </a:cubicBezTo>
                    <a:cubicBezTo>
                      <a:pt x="2738" y="210"/>
                      <a:pt x="2742" y="210"/>
                      <a:pt x="2749" y="210"/>
                    </a:cubicBezTo>
                    <a:cubicBezTo>
                      <a:pt x="2752" y="210"/>
                      <a:pt x="2759" y="215"/>
                      <a:pt x="2764" y="215"/>
                    </a:cubicBezTo>
                    <a:cubicBezTo>
                      <a:pt x="2778" y="217"/>
                      <a:pt x="2790" y="217"/>
                      <a:pt x="2802" y="219"/>
                    </a:cubicBezTo>
                    <a:cubicBezTo>
                      <a:pt x="2819" y="222"/>
                      <a:pt x="2830" y="227"/>
                      <a:pt x="2842" y="229"/>
                    </a:cubicBezTo>
                    <a:lnTo>
                      <a:pt x="2845" y="229"/>
                    </a:lnTo>
                    <a:cubicBezTo>
                      <a:pt x="2845" y="229"/>
                      <a:pt x="2847" y="229"/>
                      <a:pt x="2847" y="231"/>
                    </a:cubicBezTo>
                    <a:cubicBezTo>
                      <a:pt x="2742" y="694"/>
                      <a:pt x="2366" y="1179"/>
                      <a:pt x="1842" y="1520"/>
                    </a:cubicBezTo>
                    <a:cubicBezTo>
                      <a:pt x="1692" y="1620"/>
                      <a:pt x="1539" y="1699"/>
                      <a:pt x="1389" y="1763"/>
                    </a:cubicBezTo>
                    <a:cubicBezTo>
                      <a:pt x="1100" y="1884"/>
                      <a:pt x="805" y="1947"/>
                      <a:pt x="540" y="1947"/>
                    </a:cubicBezTo>
                    <a:cubicBezTo>
                      <a:pt x="441" y="1947"/>
                      <a:pt x="347" y="1938"/>
                      <a:pt x="258" y="1920"/>
                    </a:cubicBezTo>
                    <a:cubicBezTo>
                      <a:pt x="258" y="1887"/>
                      <a:pt x="265" y="1854"/>
                      <a:pt x="274" y="1823"/>
                    </a:cubicBezTo>
                    <a:cubicBezTo>
                      <a:pt x="284" y="1794"/>
                      <a:pt x="289" y="1770"/>
                      <a:pt x="301" y="1744"/>
                    </a:cubicBezTo>
                    <a:cubicBezTo>
                      <a:pt x="305" y="1735"/>
                      <a:pt x="310" y="1723"/>
                      <a:pt x="313" y="1711"/>
                    </a:cubicBezTo>
                    <a:cubicBezTo>
                      <a:pt x="322" y="1684"/>
                      <a:pt x="334" y="1661"/>
                      <a:pt x="346" y="1634"/>
                    </a:cubicBezTo>
                    <a:cubicBezTo>
                      <a:pt x="355" y="1620"/>
                      <a:pt x="360" y="1601"/>
                      <a:pt x="370" y="1584"/>
                    </a:cubicBezTo>
                    <a:cubicBezTo>
                      <a:pt x="379" y="1568"/>
                      <a:pt x="384" y="1553"/>
                      <a:pt x="394" y="1542"/>
                    </a:cubicBezTo>
                    <a:cubicBezTo>
                      <a:pt x="396" y="1532"/>
                      <a:pt x="403" y="1527"/>
                      <a:pt x="408" y="1518"/>
                    </a:cubicBezTo>
                    <a:cubicBezTo>
                      <a:pt x="420" y="1494"/>
                      <a:pt x="432" y="1472"/>
                      <a:pt x="448" y="1453"/>
                    </a:cubicBezTo>
                    <a:cubicBezTo>
                      <a:pt x="463" y="1425"/>
                      <a:pt x="479" y="1399"/>
                      <a:pt x="498" y="1372"/>
                    </a:cubicBezTo>
                    <a:cubicBezTo>
                      <a:pt x="513" y="1349"/>
                      <a:pt x="532" y="1325"/>
                      <a:pt x="546" y="1301"/>
                    </a:cubicBezTo>
                    <a:cubicBezTo>
                      <a:pt x="560" y="1282"/>
                      <a:pt x="572" y="1265"/>
                      <a:pt x="587" y="1246"/>
                    </a:cubicBezTo>
                    <a:cubicBezTo>
                      <a:pt x="658" y="1156"/>
                      <a:pt x="739" y="1065"/>
                      <a:pt x="825" y="979"/>
                    </a:cubicBezTo>
                    <a:cubicBezTo>
                      <a:pt x="834" y="970"/>
                      <a:pt x="846" y="960"/>
                      <a:pt x="856" y="948"/>
                    </a:cubicBezTo>
                    <a:cubicBezTo>
                      <a:pt x="860" y="941"/>
                      <a:pt x="868" y="934"/>
                      <a:pt x="877" y="929"/>
                    </a:cubicBezTo>
                    <a:cubicBezTo>
                      <a:pt x="991" y="822"/>
                      <a:pt x="1120" y="720"/>
                      <a:pt x="1258" y="627"/>
                    </a:cubicBezTo>
                    <a:cubicBezTo>
                      <a:pt x="1284" y="610"/>
                      <a:pt x="1311" y="591"/>
                      <a:pt x="1334" y="577"/>
                    </a:cubicBezTo>
                    <a:cubicBezTo>
                      <a:pt x="1389" y="543"/>
                      <a:pt x="1442" y="515"/>
                      <a:pt x="1496" y="489"/>
                    </a:cubicBezTo>
                    <a:cubicBezTo>
                      <a:pt x="1511" y="479"/>
                      <a:pt x="1525" y="472"/>
                      <a:pt x="1537" y="467"/>
                    </a:cubicBezTo>
                    <a:cubicBezTo>
                      <a:pt x="1551" y="458"/>
                      <a:pt x="1568" y="453"/>
                      <a:pt x="1580" y="446"/>
                    </a:cubicBezTo>
                    <a:cubicBezTo>
                      <a:pt x="1630" y="422"/>
                      <a:pt x="1680" y="398"/>
                      <a:pt x="1730" y="381"/>
                    </a:cubicBezTo>
                    <a:cubicBezTo>
                      <a:pt x="1773" y="362"/>
                      <a:pt x="1811" y="348"/>
                      <a:pt x="1854" y="334"/>
                    </a:cubicBezTo>
                    <a:cubicBezTo>
                      <a:pt x="1873" y="324"/>
                      <a:pt x="1892" y="317"/>
                      <a:pt x="1913" y="312"/>
                    </a:cubicBezTo>
                    <a:cubicBezTo>
                      <a:pt x="1928" y="305"/>
                      <a:pt x="1944" y="300"/>
                      <a:pt x="1961" y="298"/>
                    </a:cubicBezTo>
                    <a:cubicBezTo>
                      <a:pt x="1973" y="291"/>
                      <a:pt x="1985" y="289"/>
                      <a:pt x="1997" y="286"/>
                    </a:cubicBezTo>
                    <a:cubicBezTo>
                      <a:pt x="2023" y="277"/>
                      <a:pt x="2049" y="269"/>
                      <a:pt x="2073" y="265"/>
                    </a:cubicBezTo>
                    <a:lnTo>
                      <a:pt x="2075" y="262"/>
                    </a:lnTo>
                    <a:lnTo>
                      <a:pt x="2111" y="253"/>
                    </a:lnTo>
                    <a:cubicBezTo>
                      <a:pt x="2128" y="250"/>
                      <a:pt x="2142" y="246"/>
                      <a:pt x="2154" y="243"/>
                    </a:cubicBezTo>
                    <a:lnTo>
                      <a:pt x="2156" y="243"/>
                    </a:lnTo>
                    <a:cubicBezTo>
                      <a:pt x="2163" y="241"/>
                      <a:pt x="2166" y="241"/>
                      <a:pt x="2168" y="241"/>
                    </a:cubicBezTo>
                    <a:cubicBezTo>
                      <a:pt x="2183" y="239"/>
                      <a:pt x="2194" y="234"/>
                      <a:pt x="2211" y="231"/>
                    </a:cubicBezTo>
                    <a:cubicBezTo>
                      <a:pt x="2242" y="227"/>
                      <a:pt x="2275" y="219"/>
                      <a:pt x="2309" y="217"/>
                    </a:cubicBezTo>
                    <a:cubicBezTo>
                      <a:pt x="2354" y="210"/>
                      <a:pt x="2397" y="205"/>
                      <a:pt x="2442" y="203"/>
                    </a:cubicBezTo>
                    <a:cubicBezTo>
                      <a:pt x="2486" y="199"/>
                      <a:pt x="2529" y="197"/>
                      <a:pt x="2572" y="197"/>
                    </a:cubicBezTo>
                    <a:close/>
                    <a:moveTo>
                      <a:pt x="3026" y="281"/>
                    </a:moveTo>
                    <a:cubicBezTo>
                      <a:pt x="3062" y="293"/>
                      <a:pt x="3093" y="310"/>
                      <a:pt x="3123" y="324"/>
                    </a:cubicBezTo>
                    <a:cubicBezTo>
                      <a:pt x="3147" y="334"/>
                      <a:pt x="3169" y="348"/>
                      <a:pt x="3190" y="360"/>
                    </a:cubicBezTo>
                    <a:cubicBezTo>
                      <a:pt x="3204" y="372"/>
                      <a:pt x="3224" y="381"/>
                      <a:pt x="3238" y="396"/>
                    </a:cubicBezTo>
                    <a:cubicBezTo>
                      <a:pt x="3250" y="453"/>
                      <a:pt x="3254" y="512"/>
                      <a:pt x="3254" y="567"/>
                    </a:cubicBezTo>
                    <a:cubicBezTo>
                      <a:pt x="3254" y="1084"/>
                      <a:pt x="2850" y="1696"/>
                      <a:pt x="2218" y="2111"/>
                    </a:cubicBezTo>
                    <a:cubicBezTo>
                      <a:pt x="1940" y="2292"/>
                      <a:pt x="1632" y="2423"/>
                      <a:pt x="1332" y="2490"/>
                    </a:cubicBezTo>
                    <a:cubicBezTo>
                      <a:pt x="1190" y="2519"/>
                      <a:pt x="1052" y="2534"/>
                      <a:pt x="922" y="2534"/>
                    </a:cubicBezTo>
                    <a:cubicBezTo>
                      <a:pt x="651" y="2534"/>
                      <a:pt x="414" y="2471"/>
                      <a:pt x="239" y="2347"/>
                    </a:cubicBezTo>
                    <a:lnTo>
                      <a:pt x="239" y="2342"/>
                    </a:lnTo>
                    <a:cubicBezTo>
                      <a:pt x="227" y="2287"/>
                      <a:pt x="222" y="2230"/>
                      <a:pt x="222" y="2170"/>
                    </a:cubicBezTo>
                    <a:lnTo>
                      <a:pt x="222" y="2163"/>
                    </a:lnTo>
                    <a:lnTo>
                      <a:pt x="217" y="2163"/>
                    </a:lnTo>
                    <a:cubicBezTo>
                      <a:pt x="217" y="2147"/>
                      <a:pt x="222" y="2125"/>
                      <a:pt x="222" y="2109"/>
                    </a:cubicBezTo>
                    <a:cubicBezTo>
                      <a:pt x="320" y="2125"/>
                      <a:pt x="427" y="2137"/>
                      <a:pt x="534" y="2137"/>
                    </a:cubicBezTo>
                    <a:cubicBezTo>
                      <a:pt x="825" y="2137"/>
                      <a:pt x="1142" y="2073"/>
                      <a:pt x="1454" y="1937"/>
                    </a:cubicBezTo>
                    <a:cubicBezTo>
                      <a:pt x="1618" y="1870"/>
                      <a:pt x="1778" y="1782"/>
                      <a:pt x="1940" y="1682"/>
                    </a:cubicBezTo>
                    <a:cubicBezTo>
                      <a:pt x="2497" y="1318"/>
                      <a:pt x="2907" y="789"/>
                      <a:pt x="3026" y="281"/>
                    </a:cubicBezTo>
                    <a:close/>
                    <a:moveTo>
                      <a:pt x="3433" y="603"/>
                    </a:moveTo>
                    <a:cubicBezTo>
                      <a:pt x="3436" y="608"/>
                      <a:pt x="3440" y="613"/>
                      <a:pt x="3443" y="615"/>
                    </a:cubicBezTo>
                    <a:cubicBezTo>
                      <a:pt x="3445" y="615"/>
                      <a:pt x="3445" y="620"/>
                      <a:pt x="3445" y="620"/>
                    </a:cubicBezTo>
                    <a:cubicBezTo>
                      <a:pt x="3550" y="794"/>
                      <a:pt x="3574" y="991"/>
                      <a:pt x="3540" y="1203"/>
                    </a:cubicBezTo>
                    <a:cubicBezTo>
                      <a:pt x="3540" y="1206"/>
                      <a:pt x="3540" y="1206"/>
                      <a:pt x="3538" y="1208"/>
                    </a:cubicBezTo>
                    <a:cubicBezTo>
                      <a:pt x="3464" y="1673"/>
                      <a:pt x="3088" y="2197"/>
                      <a:pt x="2516" y="2568"/>
                    </a:cubicBezTo>
                    <a:cubicBezTo>
                      <a:pt x="2178" y="2792"/>
                      <a:pt x="1809" y="2933"/>
                      <a:pt x="1451" y="2980"/>
                    </a:cubicBezTo>
                    <a:cubicBezTo>
                      <a:pt x="1370" y="2991"/>
                      <a:pt x="1293" y="2996"/>
                      <a:pt x="1218" y="2996"/>
                    </a:cubicBezTo>
                    <a:cubicBezTo>
                      <a:pt x="1088" y="2996"/>
                      <a:pt x="968" y="2981"/>
                      <a:pt x="856" y="2952"/>
                    </a:cubicBezTo>
                    <a:cubicBezTo>
                      <a:pt x="853" y="2949"/>
                      <a:pt x="853" y="2949"/>
                      <a:pt x="849" y="2949"/>
                    </a:cubicBezTo>
                    <a:cubicBezTo>
                      <a:pt x="639" y="2892"/>
                      <a:pt x="472" y="2790"/>
                      <a:pt x="358" y="2635"/>
                    </a:cubicBezTo>
                    <a:lnTo>
                      <a:pt x="355" y="2633"/>
                    </a:lnTo>
                    <a:lnTo>
                      <a:pt x="355" y="2628"/>
                    </a:lnTo>
                    <a:cubicBezTo>
                      <a:pt x="348" y="2623"/>
                      <a:pt x="346" y="2621"/>
                      <a:pt x="346" y="2614"/>
                    </a:cubicBezTo>
                    <a:lnTo>
                      <a:pt x="346" y="2614"/>
                    </a:lnTo>
                    <a:cubicBezTo>
                      <a:pt x="513" y="2680"/>
                      <a:pt x="703" y="2716"/>
                      <a:pt x="908" y="2716"/>
                    </a:cubicBezTo>
                    <a:cubicBezTo>
                      <a:pt x="1051" y="2716"/>
                      <a:pt x="1206" y="2697"/>
                      <a:pt x="1361" y="2664"/>
                    </a:cubicBezTo>
                    <a:cubicBezTo>
                      <a:pt x="1682" y="2597"/>
                      <a:pt x="2013" y="2456"/>
                      <a:pt x="2311" y="2259"/>
                    </a:cubicBezTo>
                    <a:cubicBezTo>
                      <a:pt x="2990" y="1818"/>
                      <a:pt x="3412" y="1175"/>
                      <a:pt x="3433" y="603"/>
                    </a:cubicBezTo>
                    <a:close/>
                    <a:moveTo>
                      <a:pt x="2549" y="0"/>
                    </a:moveTo>
                    <a:cubicBezTo>
                      <a:pt x="2454" y="0"/>
                      <a:pt x="2356" y="7"/>
                      <a:pt x="2261" y="19"/>
                    </a:cubicBezTo>
                    <a:lnTo>
                      <a:pt x="2206" y="29"/>
                    </a:lnTo>
                    <a:cubicBezTo>
                      <a:pt x="2204" y="29"/>
                      <a:pt x="2202" y="31"/>
                      <a:pt x="2197" y="31"/>
                    </a:cubicBezTo>
                    <a:lnTo>
                      <a:pt x="2154" y="41"/>
                    </a:lnTo>
                    <a:cubicBezTo>
                      <a:pt x="2137" y="43"/>
                      <a:pt x="2125" y="43"/>
                      <a:pt x="2111" y="50"/>
                    </a:cubicBezTo>
                    <a:cubicBezTo>
                      <a:pt x="2094" y="53"/>
                      <a:pt x="2075" y="60"/>
                      <a:pt x="2061" y="62"/>
                    </a:cubicBezTo>
                    <a:cubicBezTo>
                      <a:pt x="2047" y="65"/>
                      <a:pt x="2035" y="67"/>
                      <a:pt x="2023" y="72"/>
                    </a:cubicBezTo>
                    <a:cubicBezTo>
                      <a:pt x="2018" y="72"/>
                      <a:pt x="2018" y="74"/>
                      <a:pt x="2018" y="74"/>
                    </a:cubicBezTo>
                    <a:lnTo>
                      <a:pt x="2018" y="72"/>
                    </a:lnTo>
                    <a:cubicBezTo>
                      <a:pt x="1994" y="77"/>
                      <a:pt x="1971" y="84"/>
                      <a:pt x="1947" y="91"/>
                    </a:cubicBezTo>
                    <a:cubicBezTo>
                      <a:pt x="1942" y="96"/>
                      <a:pt x="1935" y="96"/>
                      <a:pt x="1930" y="98"/>
                    </a:cubicBezTo>
                    <a:cubicBezTo>
                      <a:pt x="1921" y="100"/>
                      <a:pt x="1911" y="103"/>
                      <a:pt x="1899" y="108"/>
                    </a:cubicBezTo>
                    <a:cubicBezTo>
                      <a:pt x="1880" y="112"/>
                      <a:pt x="1859" y="119"/>
                      <a:pt x="1840" y="124"/>
                    </a:cubicBezTo>
                    <a:cubicBezTo>
                      <a:pt x="1837" y="124"/>
                      <a:pt x="1837" y="124"/>
                      <a:pt x="1837" y="127"/>
                    </a:cubicBezTo>
                    <a:cubicBezTo>
                      <a:pt x="1749" y="158"/>
                      <a:pt x="1658" y="191"/>
                      <a:pt x="1570" y="229"/>
                    </a:cubicBezTo>
                    <a:cubicBezTo>
                      <a:pt x="1539" y="243"/>
                      <a:pt x="1511" y="255"/>
                      <a:pt x="1482" y="269"/>
                    </a:cubicBezTo>
                    <a:lnTo>
                      <a:pt x="1480" y="269"/>
                    </a:lnTo>
                    <a:cubicBezTo>
                      <a:pt x="1451" y="286"/>
                      <a:pt x="1423" y="300"/>
                      <a:pt x="1394" y="315"/>
                    </a:cubicBezTo>
                    <a:cubicBezTo>
                      <a:pt x="1363" y="329"/>
                      <a:pt x="1334" y="348"/>
                      <a:pt x="1308" y="362"/>
                    </a:cubicBezTo>
                    <a:cubicBezTo>
                      <a:pt x="1249" y="396"/>
                      <a:pt x="1192" y="429"/>
                      <a:pt x="1134" y="467"/>
                    </a:cubicBezTo>
                    <a:cubicBezTo>
                      <a:pt x="987" y="565"/>
                      <a:pt x="846" y="674"/>
                      <a:pt x="720" y="791"/>
                    </a:cubicBezTo>
                    <a:cubicBezTo>
                      <a:pt x="689" y="822"/>
                      <a:pt x="658" y="851"/>
                      <a:pt x="629" y="882"/>
                    </a:cubicBezTo>
                    <a:cubicBezTo>
                      <a:pt x="301" y="1215"/>
                      <a:pt x="84" y="1603"/>
                      <a:pt x="27" y="1973"/>
                    </a:cubicBezTo>
                    <a:cubicBezTo>
                      <a:pt x="24" y="1980"/>
                      <a:pt x="24" y="1982"/>
                      <a:pt x="24" y="1989"/>
                    </a:cubicBezTo>
                    <a:cubicBezTo>
                      <a:pt x="0" y="2139"/>
                      <a:pt x="5" y="2287"/>
                      <a:pt x="41" y="2421"/>
                    </a:cubicBezTo>
                    <a:cubicBezTo>
                      <a:pt x="46" y="2425"/>
                      <a:pt x="46" y="2430"/>
                      <a:pt x="48" y="2435"/>
                    </a:cubicBezTo>
                    <a:cubicBezTo>
                      <a:pt x="51" y="2444"/>
                      <a:pt x="51" y="2449"/>
                      <a:pt x="53" y="2459"/>
                    </a:cubicBezTo>
                    <a:cubicBezTo>
                      <a:pt x="81" y="2549"/>
                      <a:pt x="117" y="2633"/>
                      <a:pt x="167" y="2706"/>
                    </a:cubicBezTo>
                    <a:cubicBezTo>
                      <a:pt x="184" y="2733"/>
                      <a:pt x="203" y="2759"/>
                      <a:pt x="224" y="2783"/>
                    </a:cubicBezTo>
                    <a:cubicBezTo>
                      <a:pt x="224" y="2787"/>
                      <a:pt x="227" y="2787"/>
                      <a:pt x="227" y="2787"/>
                    </a:cubicBezTo>
                    <a:lnTo>
                      <a:pt x="229" y="2790"/>
                    </a:lnTo>
                    <a:cubicBezTo>
                      <a:pt x="439" y="3045"/>
                      <a:pt x="779" y="3185"/>
                      <a:pt x="1196" y="3185"/>
                    </a:cubicBezTo>
                    <a:cubicBezTo>
                      <a:pt x="1280" y="3185"/>
                      <a:pt x="1370" y="3180"/>
                      <a:pt x="1463" y="3169"/>
                    </a:cubicBezTo>
                    <a:cubicBezTo>
                      <a:pt x="1849" y="3116"/>
                      <a:pt x="2242" y="2966"/>
                      <a:pt x="2609" y="2730"/>
                    </a:cubicBezTo>
                    <a:cubicBezTo>
                      <a:pt x="3309" y="2275"/>
                      <a:pt x="3729" y="1601"/>
                      <a:pt x="3729" y="1029"/>
                    </a:cubicBezTo>
                    <a:cubicBezTo>
                      <a:pt x="3729" y="870"/>
                      <a:pt x="3695" y="717"/>
                      <a:pt x="3626" y="584"/>
                    </a:cubicBezTo>
                    <a:cubicBezTo>
                      <a:pt x="3638" y="577"/>
                      <a:pt x="3638" y="574"/>
                      <a:pt x="3636" y="574"/>
                    </a:cubicBezTo>
                    <a:cubicBezTo>
                      <a:pt x="3621" y="543"/>
                      <a:pt x="3607" y="517"/>
                      <a:pt x="3588" y="491"/>
                    </a:cubicBezTo>
                    <a:cubicBezTo>
                      <a:pt x="3540" y="417"/>
                      <a:pt x="3478" y="348"/>
                      <a:pt x="3407" y="286"/>
                    </a:cubicBezTo>
                    <a:cubicBezTo>
                      <a:pt x="3407" y="286"/>
                      <a:pt x="3407" y="281"/>
                      <a:pt x="3405" y="281"/>
                    </a:cubicBezTo>
                    <a:cubicBezTo>
                      <a:pt x="3397" y="279"/>
                      <a:pt x="3395" y="272"/>
                      <a:pt x="3388" y="269"/>
                    </a:cubicBezTo>
                    <a:cubicBezTo>
                      <a:pt x="3383" y="267"/>
                      <a:pt x="3381" y="260"/>
                      <a:pt x="3374" y="258"/>
                    </a:cubicBezTo>
                    <a:cubicBezTo>
                      <a:pt x="3345" y="234"/>
                      <a:pt x="3314" y="217"/>
                      <a:pt x="3285" y="196"/>
                    </a:cubicBezTo>
                    <a:cubicBezTo>
                      <a:pt x="3254" y="174"/>
                      <a:pt x="3221" y="160"/>
                      <a:pt x="3185" y="141"/>
                    </a:cubicBezTo>
                    <a:cubicBezTo>
                      <a:pt x="3150" y="127"/>
                      <a:pt x="3119" y="112"/>
                      <a:pt x="3083" y="98"/>
                    </a:cubicBezTo>
                    <a:cubicBezTo>
                      <a:pt x="3050" y="86"/>
                      <a:pt x="3016" y="74"/>
                      <a:pt x="2983" y="67"/>
                    </a:cubicBezTo>
                    <a:cubicBezTo>
                      <a:pt x="2978" y="65"/>
                      <a:pt x="2976" y="65"/>
                      <a:pt x="2969" y="62"/>
                    </a:cubicBezTo>
                    <a:cubicBezTo>
                      <a:pt x="2942" y="53"/>
                      <a:pt x="2916" y="48"/>
                      <a:pt x="2888" y="41"/>
                    </a:cubicBezTo>
                    <a:cubicBezTo>
                      <a:pt x="2885" y="41"/>
                      <a:pt x="2883" y="38"/>
                      <a:pt x="2881" y="38"/>
                    </a:cubicBezTo>
                    <a:cubicBezTo>
                      <a:pt x="2876" y="36"/>
                      <a:pt x="2873" y="36"/>
                      <a:pt x="2871" y="36"/>
                    </a:cubicBezTo>
                    <a:lnTo>
                      <a:pt x="2869" y="36"/>
                    </a:lnTo>
                    <a:cubicBezTo>
                      <a:pt x="2859" y="31"/>
                      <a:pt x="2847" y="31"/>
                      <a:pt x="2838" y="29"/>
                    </a:cubicBezTo>
                    <a:cubicBezTo>
                      <a:pt x="2826" y="27"/>
                      <a:pt x="2811" y="27"/>
                      <a:pt x="2800" y="24"/>
                    </a:cubicBezTo>
                    <a:lnTo>
                      <a:pt x="2797" y="24"/>
                    </a:lnTo>
                    <a:cubicBezTo>
                      <a:pt x="2790" y="19"/>
                      <a:pt x="2780" y="19"/>
                      <a:pt x="2776" y="19"/>
                    </a:cubicBezTo>
                    <a:lnTo>
                      <a:pt x="2769" y="19"/>
                    </a:lnTo>
                    <a:cubicBezTo>
                      <a:pt x="2761" y="17"/>
                      <a:pt x="2754" y="17"/>
                      <a:pt x="2745" y="17"/>
                    </a:cubicBezTo>
                    <a:cubicBezTo>
                      <a:pt x="2730" y="15"/>
                      <a:pt x="2716" y="15"/>
                      <a:pt x="2702" y="12"/>
                    </a:cubicBezTo>
                    <a:cubicBezTo>
                      <a:pt x="2692" y="7"/>
                      <a:pt x="2680" y="7"/>
                      <a:pt x="2671" y="7"/>
                    </a:cubicBezTo>
                    <a:lnTo>
                      <a:pt x="2661" y="7"/>
                    </a:lnTo>
                    <a:cubicBezTo>
                      <a:pt x="2657" y="5"/>
                      <a:pt x="2647" y="5"/>
                      <a:pt x="2642" y="5"/>
                    </a:cubicBezTo>
                    <a:cubicBezTo>
                      <a:pt x="2635" y="3"/>
                      <a:pt x="2630" y="3"/>
                      <a:pt x="2626" y="3"/>
                    </a:cubicBezTo>
                    <a:cubicBezTo>
                      <a:pt x="2602" y="0"/>
                      <a:pt x="2576" y="0"/>
                      <a:pt x="2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42" name="Google Shape;242;p4"/>
            <p:cNvGrpSpPr/>
            <p:nvPr/>
          </p:nvGrpSpPr>
          <p:grpSpPr>
            <a:xfrm>
              <a:off x="8024033" y="4435166"/>
              <a:ext cx="1073781" cy="629505"/>
              <a:chOff x="7716520" y="3077912"/>
              <a:chExt cx="756663" cy="443595"/>
            </a:xfrm>
          </p:grpSpPr>
          <p:sp>
            <p:nvSpPr>
              <p:cNvPr id="243" name="Google Shape;243;p4"/>
              <p:cNvSpPr/>
              <p:nvPr/>
            </p:nvSpPr>
            <p:spPr>
              <a:xfrm>
                <a:off x="7869184" y="3241858"/>
                <a:ext cx="272491" cy="197988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089" extrusionOk="0">
                    <a:moveTo>
                      <a:pt x="5548" y="0"/>
                    </a:moveTo>
                    <a:lnTo>
                      <a:pt x="3871" y="846"/>
                    </a:lnTo>
                    <a:cubicBezTo>
                      <a:pt x="3728" y="917"/>
                      <a:pt x="3593" y="1003"/>
                      <a:pt x="3466" y="1101"/>
                    </a:cubicBezTo>
                    <a:cubicBezTo>
                      <a:pt x="3423" y="1134"/>
                      <a:pt x="1673" y="2490"/>
                      <a:pt x="677" y="3259"/>
                    </a:cubicBezTo>
                    <a:cubicBezTo>
                      <a:pt x="415" y="3461"/>
                      <a:pt x="208" y="3626"/>
                      <a:pt x="93" y="3712"/>
                    </a:cubicBezTo>
                    <a:cubicBezTo>
                      <a:pt x="36" y="3759"/>
                      <a:pt x="0" y="3831"/>
                      <a:pt x="5" y="3907"/>
                    </a:cubicBezTo>
                    <a:cubicBezTo>
                      <a:pt x="15" y="4150"/>
                      <a:pt x="96" y="4398"/>
                      <a:pt x="219" y="4612"/>
                    </a:cubicBezTo>
                    <a:cubicBezTo>
                      <a:pt x="324" y="4795"/>
                      <a:pt x="460" y="4941"/>
                      <a:pt x="558" y="5027"/>
                    </a:cubicBezTo>
                    <a:cubicBezTo>
                      <a:pt x="603" y="5066"/>
                      <a:pt x="663" y="5089"/>
                      <a:pt x="723" y="5089"/>
                    </a:cubicBezTo>
                    <a:cubicBezTo>
                      <a:pt x="745" y="5089"/>
                      <a:pt x="767" y="5085"/>
                      <a:pt x="789" y="5079"/>
                    </a:cubicBezTo>
                    <a:cubicBezTo>
                      <a:pt x="1025" y="5015"/>
                      <a:pt x="1382" y="4912"/>
                      <a:pt x="1496" y="4879"/>
                    </a:cubicBezTo>
                    <a:lnTo>
                      <a:pt x="1654" y="4836"/>
                    </a:lnTo>
                    <a:cubicBezTo>
                      <a:pt x="1682" y="4826"/>
                      <a:pt x="1715" y="4815"/>
                      <a:pt x="1751" y="4805"/>
                    </a:cubicBezTo>
                    <a:lnTo>
                      <a:pt x="1777" y="4795"/>
                    </a:lnTo>
                    <a:lnTo>
                      <a:pt x="1832" y="4781"/>
                    </a:lnTo>
                    <a:lnTo>
                      <a:pt x="2628" y="4555"/>
                    </a:lnTo>
                    <a:cubicBezTo>
                      <a:pt x="2656" y="4545"/>
                      <a:pt x="2690" y="4538"/>
                      <a:pt x="2721" y="4529"/>
                    </a:cubicBezTo>
                    <a:lnTo>
                      <a:pt x="2773" y="4514"/>
                    </a:lnTo>
                    <a:cubicBezTo>
                      <a:pt x="2797" y="4505"/>
                      <a:pt x="2823" y="4498"/>
                      <a:pt x="2852" y="4491"/>
                    </a:cubicBezTo>
                    <a:lnTo>
                      <a:pt x="3033" y="4438"/>
                    </a:lnTo>
                    <a:cubicBezTo>
                      <a:pt x="3059" y="4431"/>
                      <a:pt x="3090" y="4421"/>
                      <a:pt x="3119" y="4412"/>
                    </a:cubicBezTo>
                    <a:lnTo>
                      <a:pt x="4891" y="3909"/>
                    </a:lnTo>
                    <a:cubicBezTo>
                      <a:pt x="5043" y="3866"/>
                      <a:pt x="5191" y="3807"/>
                      <a:pt x="5334" y="3735"/>
                    </a:cubicBezTo>
                    <a:lnTo>
                      <a:pt x="7004" y="2894"/>
                    </a:lnTo>
                    <a:cubicBezTo>
                      <a:pt x="6992" y="2885"/>
                      <a:pt x="6980" y="2878"/>
                      <a:pt x="6978" y="2875"/>
                    </a:cubicBezTo>
                    <a:cubicBezTo>
                      <a:pt x="6723" y="2713"/>
                      <a:pt x="6487" y="2497"/>
                      <a:pt x="6282" y="2247"/>
                    </a:cubicBezTo>
                    <a:cubicBezTo>
                      <a:pt x="6130" y="2058"/>
                      <a:pt x="5999" y="1858"/>
                      <a:pt x="5891" y="1646"/>
                    </a:cubicBezTo>
                    <a:cubicBezTo>
                      <a:pt x="5651" y="1163"/>
                      <a:pt x="5508" y="572"/>
                      <a:pt x="5546" y="41"/>
                    </a:cubicBezTo>
                    <a:cubicBezTo>
                      <a:pt x="5546" y="26"/>
                      <a:pt x="5546" y="14"/>
                      <a:pt x="5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7717182" y="3434087"/>
                <a:ext cx="84113" cy="83918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57" extrusionOk="0">
                    <a:moveTo>
                      <a:pt x="1210" y="0"/>
                    </a:moveTo>
                    <a:cubicBezTo>
                      <a:pt x="1159" y="0"/>
                      <a:pt x="1107" y="7"/>
                      <a:pt x="1056" y="21"/>
                    </a:cubicBezTo>
                    <a:cubicBezTo>
                      <a:pt x="1018" y="31"/>
                      <a:pt x="977" y="47"/>
                      <a:pt x="937" y="66"/>
                    </a:cubicBezTo>
                    <a:lnTo>
                      <a:pt x="391" y="343"/>
                    </a:lnTo>
                    <a:cubicBezTo>
                      <a:pt x="1" y="541"/>
                      <a:pt x="34" y="1124"/>
                      <a:pt x="236" y="1524"/>
                    </a:cubicBezTo>
                    <a:cubicBezTo>
                      <a:pt x="406" y="1859"/>
                      <a:pt x="737" y="2157"/>
                      <a:pt x="1057" y="2157"/>
                    </a:cubicBezTo>
                    <a:cubicBezTo>
                      <a:pt x="1132" y="2157"/>
                      <a:pt x="1208" y="2140"/>
                      <a:pt x="1280" y="2103"/>
                    </a:cubicBezTo>
                    <a:lnTo>
                      <a:pt x="1842" y="1817"/>
                    </a:lnTo>
                    <a:cubicBezTo>
                      <a:pt x="1878" y="1798"/>
                      <a:pt x="1906" y="1779"/>
                      <a:pt x="1935" y="1758"/>
                    </a:cubicBezTo>
                    <a:cubicBezTo>
                      <a:pt x="2073" y="1648"/>
                      <a:pt x="2145" y="1489"/>
                      <a:pt x="2161" y="1310"/>
                    </a:cubicBezTo>
                    <a:lnTo>
                      <a:pt x="2161" y="1310"/>
                    </a:lnTo>
                    <a:lnTo>
                      <a:pt x="1594" y="1560"/>
                    </a:lnTo>
                    <a:cubicBezTo>
                      <a:pt x="1554" y="1577"/>
                      <a:pt x="1511" y="1586"/>
                      <a:pt x="1468" y="1586"/>
                    </a:cubicBezTo>
                    <a:cubicBezTo>
                      <a:pt x="1391" y="1586"/>
                      <a:pt x="1315" y="1558"/>
                      <a:pt x="1258" y="1503"/>
                    </a:cubicBezTo>
                    <a:cubicBezTo>
                      <a:pt x="1046" y="1293"/>
                      <a:pt x="906" y="1007"/>
                      <a:pt x="863" y="724"/>
                    </a:cubicBezTo>
                    <a:cubicBezTo>
                      <a:pt x="842" y="595"/>
                      <a:pt x="903" y="471"/>
                      <a:pt x="1013" y="409"/>
                    </a:cubicBezTo>
                    <a:lnTo>
                      <a:pt x="1549" y="102"/>
                    </a:lnTo>
                    <a:cubicBezTo>
                      <a:pt x="1444" y="37"/>
                      <a:pt x="1328" y="0"/>
                      <a:pt x="12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7834130" y="3366704"/>
                <a:ext cx="92905" cy="97107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496" extrusionOk="0">
                    <a:moveTo>
                      <a:pt x="1303" y="1"/>
                    </a:moveTo>
                    <a:cubicBezTo>
                      <a:pt x="1247" y="1"/>
                      <a:pt x="1189" y="8"/>
                      <a:pt x="1132" y="24"/>
                    </a:cubicBezTo>
                    <a:cubicBezTo>
                      <a:pt x="1087" y="36"/>
                      <a:pt x="1042" y="55"/>
                      <a:pt x="994" y="79"/>
                    </a:cubicBezTo>
                    <a:lnTo>
                      <a:pt x="363" y="395"/>
                    </a:lnTo>
                    <a:cubicBezTo>
                      <a:pt x="139" y="510"/>
                      <a:pt x="37" y="736"/>
                      <a:pt x="18" y="991"/>
                    </a:cubicBezTo>
                    <a:cubicBezTo>
                      <a:pt x="1" y="1227"/>
                      <a:pt x="56" y="1489"/>
                      <a:pt x="158" y="1710"/>
                    </a:cubicBezTo>
                    <a:cubicBezTo>
                      <a:pt x="168" y="1729"/>
                      <a:pt x="175" y="1748"/>
                      <a:pt x="184" y="1765"/>
                    </a:cubicBezTo>
                    <a:cubicBezTo>
                      <a:pt x="303" y="2001"/>
                      <a:pt x="494" y="2222"/>
                      <a:pt x="708" y="2358"/>
                    </a:cubicBezTo>
                    <a:cubicBezTo>
                      <a:pt x="842" y="2444"/>
                      <a:pt x="987" y="2495"/>
                      <a:pt x="1130" y="2495"/>
                    </a:cubicBezTo>
                    <a:cubicBezTo>
                      <a:pt x="1219" y="2495"/>
                      <a:pt x="1306" y="2476"/>
                      <a:pt x="1390" y="2432"/>
                    </a:cubicBezTo>
                    <a:lnTo>
                      <a:pt x="2042" y="2103"/>
                    </a:lnTo>
                    <a:cubicBezTo>
                      <a:pt x="2085" y="2082"/>
                      <a:pt x="2121" y="2060"/>
                      <a:pt x="2152" y="2034"/>
                    </a:cubicBezTo>
                    <a:cubicBezTo>
                      <a:pt x="2271" y="1941"/>
                      <a:pt x="2350" y="1813"/>
                      <a:pt x="2388" y="1667"/>
                    </a:cubicBezTo>
                    <a:lnTo>
                      <a:pt x="2388" y="1667"/>
                    </a:lnTo>
                    <a:cubicBezTo>
                      <a:pt x="2328" y="1682"/>
                      <a:pt x="2209" y="1717"/>
                      <a:pt x="2073" y="1760"/>
                    </a:cubicBezTo>
                    <a:lnTo>
                      <a:pt x="2069" y="1763"/>
                    </a:lnTo>
                    <a:cubicBezTo>
                      <a:pt x="1938" y="1798"/>
                      <a:pt x="1795" y="1837"/>
                      <a:pt x="1680" y="1872"/>
                    </a:cubicBezTo>
                    <a:cubicBezTo>
                      <a:pt x="1657" y="1879"/>
                      <a:pt x="1634" y="1882"/>
                      <a:pt x="1610" y="1882"/>
                    </a:cubicBezTo>
                    <a:cubicBezTo>
                      <a:pt x="1550" y="1882"/>
                      <a:pt x="1491" y="1861"/>
                      <a:pt x="1447" y="1820"/>
                    </a:cubicBezTo>
                    <a:cubicBezTo>
                      <a:pt x="1352" y="1734"/>
                      <a:pt x="1218" y="1586"/>
                      <a:pt x="1109" y="1405"/>
                    </a:cubicBezTo>
                    <a:cubicBezTo>
                      <a:pt x="982" y="1191"/>
                      <a:pt x="906" y="943"/>
                      <a:pt x="894" y="700"/>
                    </a:cubicBezTo>
                    <a:cubicBezTo>
                      <a:pt x="889" y="622"/>
                      <a:pt x="923" y="555"/>
                      <a:pt x="982" y="507"/>
                    </a:cubicBezTo>
                    <a:cubicBezTo>
                      <a:pt x="1054" y="453"/>
                      <a:pt x="1168" y="367"/>
                      <a:pt x="1306" y="257"/>
                    </a:cubicBezTo>
                    <a:cubicBezTo>
                      <a:pt x="1306" y="257"/>
                      <a:pt x="1306" y="252"/>
                      <a:pt x="1311" y="252"/>
                    </a:cubicBezTo>
                    <a:cubicBezTo>
                      <a:pt x="1387" y="193"/>
                      <a:pt x="1473" y="126"/>
                      <a:pt x="1566" y="55"/>
                    </a:cubicBezTo>
                    <a:cubicBezTo>
                      <a:pt x="1483" y="20"/>
                      <a:pt x="1394" y="1"/>
                      <a:pt x="1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8325500" y="3081413"/>
                <a:ext cx="143715" cy="147022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79" extrusionOk="0">
                    <a:moveTo>
                      <a:pt x="1803" y="1"/>
                    </a:moveTo>
                    <a:cubicBezTo>
                      <a:pt x="1678" y="1"/>
                      <a:pt x="1552" y="29"/>
                      <a:pt x="1428" y="91"/>
                    </a:cubicBezTo>
                    <a:cubicBezTo>
                      <a:pt x="1354" y="127"/>
                      <a:pt x="644" y="484"/>
                      <a:pt x="594" y="510"/>
                    </a:cubicBezTo>
                    <a:cubicBezTo>
                      <a:pt x="432" y="591"/>
                      <a:pt x="313" y="718"/>
                      <a:pt x="239" y="873"/>
                    </a:cubicBezTo>
                    <a:cubicBezTo>
                      <a:pt x="1" y="1342"/>
                      <a:pt x="134" y="2078"/>
                      <a:pt x="404" y="2607"/>
                    </a:cubicBezTo>
                    <a:cubicBezTo>
                      <a:pt x="666" y="3126"/>
                      <a:pt x="1168" y="3683"/>
                      <a:pt x="1711" y="3767"/>
                    </a:cubicBezTo>
                    <a:cubicBezTo>
                      <a:pt x="1757" y="3774"/>
                      <a:pt x="1803" y="3778"/>
                      <a:pt x="1850" y="3778"/>
                    </a:cubicBezTo>
                    <a:cubicBezTo>
                      <a:pt x="1981" y="3778"/>
                      <a:pt x="2114" y="3747"/>
                      <a:pt x="2243" y="3679"/>
                    </a:cubicBezTo>
                    <a:cubicBezTo>
                      <a:pt x="2247" y="3679"/>
                      <a:pt x="3064" y="3267"/>
                      <a:pt x="3072" y="3262"/>
                    </a:cubicBezTo>
                    <a:cubicBezTo>
                      <a:pt x="3612" y="2986"/>
                      <a:pt x="3693" y="2052"/>
                      <a:pt x="3253" y="1173"/>
                    </a:cubicBezTo>
                    <a:cubicBezTo>
                      <a:pt x="2968" y="613"/>
                      <a:pt x="2391" y="1"/>
                      <a:pt x="18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8048419" y="3241663"/>
                <a:ext cx="93450" cy="130254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348" extrusionOk="0">
                    <a:moveTo>
                      <a:pt x="932" y="0"/>
                    </a:moveTo>
                    <a:lnTo>
                      <a:pt x="38" y="451"/>
                    </a:lnTo>
                    <a:cubicBezTo>
                      <a:pt x="36" y="465"/>
                      <a:pt x="36" y="477"/>
                      <a:pt x="36" y="491"/>
                    </a:cubicBezTo>
                    <a:cubicBezTo>
                      <a:pt x="0" y="1022"/>
                      <a:pt x="141" y="1616"/>
                      <a:pt x="384" y="2097"/>
                    </a:cubicBezTo>
                    <a:cubicBezTo>
                      <a:pt x="489" y="2306"/>
                      <a:pt x="620" y="2504"/>
                      <a:pt x="767" y="2690"/>
                    </a:cubicBezTo>
                    <a:cubicBezTo>
                      <a:pt x="975" y="2942"/>
                      <a:pt x="1213" y="3164"/>
                      <a:pt x="1473" y="3326"/>
                    </a:cubicBezTo>
                    <a:cubicBezTo>
                      <a:pt x="1482" y="3335"/>
                      <a:pt x="1496" y="3343"/>
                      <a:pt x="1508" y="3347"/>
                    </a:cubicBezTo>
                    <a:lnTo>
                      <a:pt x="2402" y="2897"/>
                    </a:lnTo>
                    <a:cubicBezTo>
                      <a:pt x="2390" y="2890"/>
                      <a:pt x="2375" y="2883"/>
                      <a:pt x="2366" y="2878"/>
                    </a:cubicBezTo>
                    <a:cubicBezTo>
                      <a:pt x="2109" y="2714"/>
                      <a:pt x="1870" y="2495"/>
                      <a:pt x="1668" y="2247"/>
                    </a:cubicBezTo>
                    <a:cubicBezTo>
                      <a:pt x="1515" y="2061"/>
                      <a:pt x="1384" y="1856"/>
                      <a:pt x="1277" y="1646"/>
                    </a:cubicBezTo>
                    <a:cubicBezTo>
                      <a:pt x="1034" y="1165"/>
                      <a:pt x="894" y="572"/>
                      <a:pt x="929" y="43"/>
                    </a:cubicBezTo>
                    <a:cubicBezTo>
                      <a:pt x="929" y="27"/>
                      <a:pt x="932" y="15"/>
                      <a:pt x="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7749901" y="3405142"/>
                <a:ext cx="111696" cy="90649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2330" extrusionOk="0">
                    <a:moveTo>
                      <a:pt x="2183" y="1"/>
                    </a:moveTo>
                    <a:lnTo>
                      <a:pt x="708" y="844"/>
                    </a:lnTo>
                    <a:lnTo>
                      <a:pt x="172" y="1151"/>
                    </a:lnTo>
                    <a:cubicBezTo>
                      <a:pt x="62" y="1213"/>
                      <a:pt x="1" y="1337"/>
                      <a:pt x="22" y="1466"/>
                    </a:cubicBezTo>
                    <a:cubicBezTo>
                      <a:pt x="62" y="1749"/>
                      <a:pt x="205" y="2035"/>
                      <a:pt x="417" y="2242"/>
                    </a:cubicBezTo>
                    <a:cubicBezTo>
                      <a:pt x="474" y="2299"/>
                      <a:pt x="551" y="2329"/>
                      <a:pt x="629" y="2329"/>
                    </a:cubicBezTo>
                    <a:cubicBezTo>
                      <a:pt x="671" y="2329"/>
                      <a:pt x="714" y="2320"/>
                      <a:pt x="753" y="2302"/>
                    </a:cubicBezTo>
                    <a:lnTo>
                      <a:pt x="1320" y="2052"/>
                    </a:lnTo>
                    <a:lnTo>
                      <a:pt x="2871" y="1368"/>
                    </a:lnTo>
                    <a:cubicBezTo>
                      <a:pt x="2659" y="1234"/>
                      <a:pt x="2468" y="1013"/>
                      <a:pt x="2349" y="775"/>
                    </a:cubicBezTo>
                    <a:cubicBezTo>
                      <a:pt x="2340" y="756"/>
                      <a:pt x="2333" y="739"/>
                      <a:pt x="2323" y="718"/>
                    </a:cubicBezTo>
                    <a:cubicBezTo>
                      <a:pt x="2221" y="498"/>
                      <a:pt x="2166" y="236"/>
                      <a:pt x="2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8083083" y="3115339"/>
                <a:ext cx="309100" cy="239149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6147" extrusionOk="0">
                    <a:moveTo>
                      <a:pt x="6470" y="1"/>
                    </a:moveTo>
                    <a:lnTo>
                      <a:pt x="41" y="3245"/>
                    </a:lnTo>
                    <a:cubicBezTo>
                      <a:pt x="38" y="3259"/>
                      <a:pt x="38" y="3271"/>
                      <a:pt x="38" y="3288"/>
                    </a:cubicBezTo>
                    <a:cubicBezTo>
                      <a:pt x="0" y="3817"/>
                      <a:pt x="143" y="4410"/>
                      <a:pt x="384" y="4891"/>
                    </a:cubicBezTo>
                    <a:cubicBezTo>
                      <a:pt x="634" y="5384"/>
                      <a:pt x="1025" y="5842"/>
                      <a:pt x="1470" y="6123"/>
                    </a:cubicBezTo>
                    <a:cubicBezTo>
                      <a:pt x="1482" y="6130"/>
                      <a:pt x="1494" y="6137"/>
                      <a:pt x="1506" y="6146"/>
                    </a:cubicBezTo>
                    <a:lnTo>
                      <a:pt x="7945" y="2897"/>
                    </a:lnTo>
                    <a:cubicBezTo>
                      <a:pt x="7399" y="2811"/>
                      <a:pt x="6894" y="2254"/>
                      <a:pt x="6635" y="1735"/>
                    </a:cubicBezTo>
                    <a:cubicBezTo>
                      <a:pt x="6365" y="1206"/>
                      <a:pt x="6232" y="470"/>
                      <a:pt x="6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8377866" y="3093863"/>
                <a:ext cx="75203" cy="102787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642" extrusionOk="0">
                    <a:moveTo>
                      <a:pt x="526" y="0"/>
                    </a:moveTo>
                    <a:cubicBezTo>
                      <a:pt x="456" y="0"/>
                      <a:pt x="390" y="15"/>
                      <a:pt x="330" y="45"/>
                    </a:cubicBezTo>
                    <a:cubicBezTo>
                      <a:pt x="182" y="119"/>
                      <a:pt x="94" y="271"/>
                      <a:pt x="60" y="472"/>
                    </a:cubicBezTo>
                    <a:cubicBezTo>
                      <a:pt x="1" y="786"/>
                      <a:pt x="79" y="1231"/>
                      <a:pt x="299" y="1663"/>
                    </a:cubicBezTo>
                    <a:cubicBezTo>
                      <a:pt x="596" y="2253"/>
                      <a:pt x="1060" y="2642"/>
                      <a:pt x="1422" y="2642"/>
                    </a:cubicBezTo>
                    <a:cubicBezTo>
                      <a:pt x="1492" y="2642"/>
                      <a:pt x="1558" y="2627"/>
                      <a:pt x="1618" y="2596"/>
                    </a:cubicBezTo>
                    <a:cubicBezTo>
                      <a:pt x="1838" y="2484"/>
                      <a:pt x="1933" y="2180"/>
                      <a:pt x="1897" y="1808"/>
                    </a:cubicBezTo>
                    <a:cubicBezTo>
                      <a:pt x="1873" y="1553"/>
                      <a:pt x="1790" y="1267"/>
                      <a:pt x="1647" y="981"/>
                    </a:cubicBezTo>
                    <a:cubicBezTo>
                      <a:pt x="1350" y="389"/>
                      <a:pt x="887" y="0"/>
                      <a:pt x="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8377789" y="3112187"/>
                <a:ext cx="75281" cy="8461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175" extrusionOk="0">
                    <a:moveTo>
                      <a:pt x="60" y="1"/>
                    </a:moveTo>
                    <a:lnTo>
                      <a:pt x="60" y="1"/>
                    </a:lnTo>
                    <a:cubicBezTo>
                      <a:pt x="0" y="315"/>
                      <a:pt x="81" y="760"/>
                      <a:pt x="301" y="1194"/>
                    </a:cubicBezTo>
                    <a:cubicBezTo>
                      <a:pt x="598" y="1786"/>
                      <a:pt x="1064" y="2174"/>
                      <a:pt x="1426" y="2174"/>
                    </a:cubicBezTo>
                    <a:cubicBezTo>
                      <a:pt x="1495" y="2174"/>
                      <a:pt x="1561" y="2160"/>
                      <a:pt x="1620" y="2130"/>
                    </a:cubicBezTo>
                    <a:cubicBezTo>
                      <a:pt x="1840" y="2016"/>
                      <a:pt x="1935" y="1713"/>
                      <a:pt x="1899" y="1339"/>
                    </a:cubicBezTo>
                    <a:cubicBezTo>
                      <a:pt x="1837" y="1320"/>
                      <a:pt x="1778" y="1296"/>
                      <a:pt x="1718" y="1268"/>
                    </a:cubicBezTo>
                    <a:cubicBezTo>
                      <a:pt x="1075" y="987"/>
                      <a:pt x="551" y="506"/>
                      <a:pt x="60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7731849" y="3451322"/>
                <a:ext cx="35870" cy="60108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545" extrusionOk="0">
                    <a:moveTo>
                      <a:pt x="132" y="1"/>
                    </a:moveTo>
                    <a:cubicBezTo>
                      <a:pt x="93" y="1"/>
                      <a:pt x="57" y="27"/>
                      <a:pt x="48" y="64"/>
                    </a:cubicBezTo>
                    <a:cubicBezTo>
                      <a:pt x="5" y="207"/>
                      <a:pt x="0" y="360"/>
                      <a:pt x="21" y="507"/>
                    </a:cubicBezTo>
                    <a:cubicBezTo>
                      <a:pt x="38" y="657"/>
                      <a:pt x="86" y="803"/>
                      <a:pt x="155" y="936"/>
                    </a:cubicBezTo>
                    <a:cubicBezTo>
                      <a:pt x="295" y="1205"/>
                      <a:pt x="517" y="1434"/>
                      <a:pt x="798" y="1539"/>
                    </a:cubicBezTo>
                    <a:cubicBezTo>
                      <a:pt x="807" y="1543"/>
                      <a:pt x="816" y="1544"/>
                      <a:pt x="825" y="1544"/>
                    </a:cubicBezTo>
                    <a:cubicBezTo>
                      <a:pt x="845" y="1544"/>
                      <a:pt x="865" y="1536"/>
                      <a:pt x="881" y="1522"/>
                    </a:cubicBezTo>
                    <a:cubicBezTo>
                      <a:pt x="917" y="1493"/>
                      <a:pt x="922" y="1443"/>
                      <a:pt x="893" y="1403"/>
                    </a:cubicBezTo>
                    <a:lnTo>
                      <a:pt x="891" y="1398"/>
                    </a:lnTo>
                    <a:cubicBezTo>
                      <a:pt x="803" y="1293"/>
                      <a:pt x="724" y="1196"/>
                      <a:pt x="653" y="1096"/>
                    </a:cubicBezTo>
                    <a:cubicBezTo>
                      <a:pt x="581" y="993"/>
                      <a:pt x="515" y="886"/>
                      <a:pt x="465" y="779"/>
                    </a:cubicBezTo>
                    <a:cubicBezTo>
                      <a:pt x="407" y="669"/>
                      <a:pt x="362" y="555"/>
                      <a:pt x="324" y="441"/>
                    </a:cubicBezTo>
                    <a:cubicBezTo>
                      <a:pt x="286" y="321"/>
                      <a:pt x="255" y="198"/>
                      <a:pt x="224" y="71"/>
                    </a:cubicBezTo>
                    <a:lnTo>
                      <a:pt x="219" y="67"/>
                    </a:lnTo>
                    <a:cubicBezTo>
                      <a:pt x="212" y="38"/>
                      <a:pt x="191" y="14"/>
                      <a:pt x="157" y="5"/>
                    </a:cubicBezTo>
                    <a:cubicBezTo>
                      <a:pt x="149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7846852" y="3386545"/>
                <a:ext cx="41084" cy="69718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792" extrusionOk="0">
                    <a:moveTo>
                      <a:pt x="143" y="1"/>
                    </a:moveTo>
                    <a:cubicBezTo>
                      <a:pt x="105" y="1"/>
                      <a:pt x="70" y="25"/>
                      <a:pt x="60" y="64"/>
                    </a:cubicBezTo>
                    <a:cubicBezTo>
                      <a:pt x="10" y="231"/>
                      <a:pt x="0" y="409"/>
                      <a:pt x="22" y="583"/>
                    </a:cubicBezTo>
                    <a:cubicBezTo>
                      <a:pt x="43" y="757"/>
                      <a:pt x="96" y="931"/>
                      <a:pt x="174" y="1088"/>
                    </a:cubicBezTo>
                    <a:cubicBezTo>
                      <a:pt x="336" y="1405"/>
                      <a:pt x="608" y="1670"/>
                      <a:pt x="936" y="1786"/>
                    </a:cubicBezTo>
                    <a:cubicBezTo>
                      <a:pt x="945" y="1790"/>
                      <a:pt x="955" y="1792"/>
                      <a:pt x="964" y="1792"/>
                    </a:cubicBezTo>
                    <a:cubicBezTo>
                      <a:pt x="985" y="1792"/>
                      <a:pt x="1006" y="1783"/>
                      <a:pt x="1022" y="1765"/>
                    </a:cubicBezTo>
                    <a:cubicBezTo>
                      <a:pt x="1056" y="1732"/>
                      <a:pt x="1056" y="1682"/>
                      <a:pt x="1025" y="1646"/>
                    </a:cubicBezTo>
                    <a:lnTo>
                      <a:pt x="1025" y="1646"/>
                    </a:lnTo>
                    <a:lnTo>
                      <a:pt x="1022" y="1653"/>
                    </a:lnTo>
                    <a:cubicBezTo>
                      <a:pt x="908" y="1539"/>
                      <a:pt x="808" y="1429"/>
                      <a:pt x="715" y="1310"/>
                    </a:cubicBezTo>
                    <a:cubicBezTo>
                      <a:pt x="627" y="1191"/>
                      <a:pt x="546" y="1069"/>
                      <a:pt x="479" y="938"/>
                    </a:cubicBezTo>
                    <a:cubicBezTo>
                      <a:pt x="415" y="810"/>
                      <a:pt x="365" y="669"/>
                      <a:pt x="322" y="526"/>
                    </a:cubicBezTo>
                    <a:cubicBezTo>
                      <a:pt x="281" y="383"/>
                      <a:pt x="258" y="236"/>
                      <a:pt x="234" y="81"/>
                    </a:cubicBezTo>
                    <a:lnTo>
                      <a:pt x="234" y="76"/>
                    </a:lnTo>
                    <a:cubicBezTo>
                      <a:pt x="227" y="43"/>
                      <a:pt x="203" y="16"/>
                      <a:pt x="169" y="4"/>
                    </a:cubicBezTo>
                    <a:cubicBezTo>
                      <a:pt x="161" y="2"/>
                      <a:pt x="15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8351022" y="3105963"/>
                <a:ext cx="62676" cy="110412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2838" extrusionOk="0">
                    <a:moveTo>
                      <a:pt x="169" y="1"/>
                    </a:moveTo>
                    <a:cubicBezTo>
                      <a:pt x="130" y="1"/>
                      <a:pt x="96" y="27"/>
                      <a:pt x="83" y="65"/>
                    </a:cubicBezTo>
                    <a:cubicBezTo>
                      <a:pt x="14" y="332"/>
                      <a:pt x="0" y="618"/>
                      <a:pt x="36" y="897"/>
                    </a:cubicBezTo>
                    <a:cubicBezTo>
                      <a:pt x="55" y="1035"/>
                      <a:pt x="83" y="1173"/>
                      <a:pt x="122" y="1309"/>
                    </a:cubicBezTo>
                    <a:cubicBezTo>
                      <a:pt x="164" y="1445"/>
                      <a:pt x="222" y="1576"/>
                      <a:pt x="281" y="1702"/>
                    </a:cubicBezTo>
                    <a:cubicBezTo>
                      <a:pt x="345" y="1828"/>
                      <a:pt x="419" y="1950"/>
                      <a:pt x="503" y="2062"/>
                    </a:cubicBezTo>
                    <a:cubicBezTo>
                      <a:pt x="588" y="2176"/>
                      <a:pt x="681" y="2283"/>
                      <a:pt x="784" y="2378"/>
                    </a:cubicBezTo>
                    <a:cubicBezTo>
                      <a:pt x="989" y="2571"/>
                      <a:pt x="1224" y="2731"/>
                      <a:pt x="1479" y="2831"/>
                    </a:cubicBezTo>
                    <a:cubicBezTo>
                      <a:pt x="1489" y="2835"/>
                      <a:pt x="1499" y="2837"/>
                      <a:pt x="1509" y="2837"/>
                    </a:cubicBezTo>
                    <a:cubicBezTo>
                      <a:pt x="1533" y="2837"/>
                      <a:pt x="1558" y="2825"/>
                      <a:pt x="1575" y="2805"/>
                    </a:cubicBezTo>
                    <a:cubicBezTo>
                      <a:pt x="1610" y="2771"/>
                      <a:pt x="1603" y="2721"/>
                      <a:pt x="1568" y="2695"/>
                    </a:cubicBezTo>
                    <a:cubicBezTo>
                      <a:pt x="1358" y="2536"/>
                      <a:pt x="1170" y="2364"/>
                      <a:pt x="1008" y="2173"/>
                    </a:cubicBezTo>
                    <a:cubicBezTo>
                      <a:pt x="843" y="1983"/>
                      <a:pt x="703" y="1773"/>
                      <a:pt x="593" y="1552"/>
                    </a:cubicBezTo>
                    <a:cubicBezTo>
                      <a:pt x="367" y="1106"/>
                      <a:pt x="264" y="606"/>
                      <a:pt x="257" y="89"/>
                    </a:cubicBezTo>
                    <a:lnTo>
                      <a:pt x="257" y="87"/>
                    </a:lnTo>
                    <a:cubicBezTo>
                      <a:pt x="257" y="46"/>
                      <a:pt x="229" y="15"/>
                      <a:pt x="191" y="3"/>
                    </a:cubicBezTo>
                    <a:cubicBezTo>
                      <a:pt x="183" y="2"/>
                      <a:pt x="176" y="1"/>
                      <a:pt x="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7877704" y="3346395"/>
                <a:ext cx="229228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406" extrusionOk="0">
                    <a:moveTo>
                      <a:pt x="5165" y="0"/>
                    </a:moveTo>
                    <a:cubicBezTo>
                      <a:pt x="3981" y="567"/>
                      <a:pt x="2673" y="1117"/>
                      <a:pt x="1256" y="1568"/>
                    </a:cubicBezTo>
                    <a:cubicBezTo>
                      <a:pt x="748" y="1725"/>
                      <a:pt x="227" y="1873"/>
                      <a:pt x="0" y="1927"/>
                    </a:cubicBezTo>
                    <a:cubicBezTo>
                      <a:pt x="120" y="2130"/>
                      <a:pt x="267" y="2280"/>
                      <a:pt x="363" y="2359"/>
                    </a:cubicBezTo>
                    <a:cubicBezTo>
                      <a:pt x="399" y="2390"/>
                      <a:pt x="446" y="2406"/>
                      <a:pt x="493" y="2406"/>
                    </a:cubicBezTo>
                    <a:cubicBezTo>
                      <a:pt x="511" y="2406"/>
                      <a:pt x="528" y="2404"/>
                      <a:pt x="546" y="2399"/>
                    </a:cubicBezTo>
                    <a:cubicBezTo>
                      <a:pt x="763" y="2340"/>
                      <a:pt x="1201" y="2211"/>
                      <a:pt x="1532" y="2118"/>
                    </a:cubicBezTo>
                    <a:lnTo>
                      <a:pt x="1558" y="2108"/>
                    </a:lnTo>
                    <a:lnTo>
                      <a:pt x="1613" y="2094"/>
                    </a:lnTo>
                    <a:lnTo>
                      <a:pt x="2409" y="1868"/>
                    </a:lnTo>
                    <a:lnTo>
                      <a:pt x="2502" y="1842"/>
                    </a:lnTo>
                    <a:lnTo>
                      <a:pt x="2554" y="1827"/>
                    </a:lnTo>
                    <a:lnTo>
                      <a:pt x="2633" y="1804"/>
                    </a:lnTo>
                    <a:lnTo>
                      <a:pt x="2814" y="1749"/>
                    </a:lnTo>
                    <a:lnTo>
                      <a:pt x="2900" y="1725"/>
                    </a:lnTo>
                    <a:lnTo>
                      <a:pt x="4672" y="1222"/>
                    </a:lnTo>
                    <a:cubicBezTo>
                      <a:pt x="4824" y="1179"/>
                      <a:pt x="4972" y="1120"/>
                      <a:pt x="5115" y="1048"/>
                    </a:cubicBezTo>
                    <a:lnTo>
                      <a:pt x="5892" y="655"/>
                    </a:lnTo>
                    <a:cubicBezTo>
                      <a:pt x="5880" y="646"/>
                      <a:pt x="5868" y="641"/>
                      <a:pt x="5868" y="639"/>
                    </a:cubicBezTo>
                    <a:cubicBezTo>
                      <a:pt x="5608" y="474"/>
                      <a:pt x="5370" y="253"/>
                      <a:pt x="5165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7800866" y="3433037"/>
                <a:ext cx="60925" cy="52211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42" extrusionOk="0">
                    <a:moveTo>
                      <a:pt x="1013" y="1"/>
                    </a:moveTo>
                    <a:cubicBezTo>
                      <a:pt x="920" y="43"/>
                      <a:pt x="832" y="91"/>
                      <a:pt x="744" y="143"/>
                    </a:cubicBezTo>
                    <a:cubicBezTo>
                      <a:pt x="358" y="386"/>
                      <a:pt x="39" y="787"/>
                      <a:pt x="27" y="1246"/>
                    </a:cubicBezTo>
                    <a:lnTo>
                      <a:pt x="1" y="1342"/>
                    </a:lnTo>
                    <a:lnTo>
                      <a:pt x="1" y="1342"/>
                    </a:lnTo>
                    <a:lnTo>
                      <a:pt x="1566" y="651"/>
                    </a:lnTo>
                    <a:cubicBezTo>
                      <a:pt x="1349" y="517"/>
                      <a:pt x="1158" y="296"/>
                      <a:pt x="1039" y="58"/>
                    </a:cubicBezTo>
                    <a:cubicBezTo>
                      <a:pt x="1030" y="39"/>
                      <a:pt x="1023" y="22"/>
                      <a:pt x="1013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8078337" y="3223261"/>
                <a:ext cx="300152" cy="148539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18" extrusionOk="0">
                    <a:moveTo>
                      <a:pt x="6705" y="0"/>
                    </a:moveTo>
                    <a:cubicBezTo>
                      <a:pt x="6533" y="0"/>
                      <a:pt x="6360" y="21"/>
                      <a:pt x="6194" y="61"/>
                    </a:cubicBezTo>
                    <a:cubicBezTo>
                      <a:pt x="5225" y="288"/>
                      <a:pt x="3636" y="1288"/>
                      <a:pt x="1537" y="2389"/>
                    </a:cubicBezTo>
                    <a:cubicBezTo>
                      <a:pt x="1328" y="2498"/>
                      <a:pt x="1116" y="2610"/>
                      <a:pt x="899" y="2717"/>
                    </a:cubicBezTo>
                    <a:cubicBezTo>
                      <a:pt x="608" y="2865"/>
                      <a:pt x="306" y="3015"/>
                      <a:pt x="1" y="3160"/>
                    </a:cubicBezTo>
                    <a:cubicBezTo>
                      <a:pt x="206" y="3413"/>
                      <a:pt x="444" y="3632"/>
                      <a:pt x="704" y="3797"/>
                    </a:cubicBezTo>
                    <a:cubicBezTo>
                      <a:pt x="715" y="3806"/>
                      <a:pt x="727" y="3811"/>
                      <a:pt x="739" y="3818"/>
                    </a:cubicBezTo>
                    <a:lnTo>
                      <a:pt x="7714" y="292"/>
                    </a:lnTo>
                    <a:cubicBezTo>
                      <a:pt x="7429" y="92"/>
                      <a:pt x="7068" y="0"/>
                      <a:pt x="6705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8388449" y="3107402"/>
                <a:ext cx="46102" cy="39333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011" extrusionOk="0">
                    <a:moveTo>
                      <a:pt x="265" y="1"/>
                    </a:moveTo>
                    <a:cubicBezTo>
                      <a:pt x="102" y="1"/>
                      <a:pt x="0" y="80"/>
                      <a:pt x="251" y="236"/>
                    </a:cubicBezTo>
                    <a:cubicBezTo>
                      <a:pt x="619" y="482"/>
                      <a:pt x="868" y="1011"/>
                      <a:pt x="1034" y="1011"/>
                    </a:cubicBezTo>
                    <a:cubicBezTo>
                      <a:pt x="1066" y="1011"/>
                      <a:pt x="1094" y="992"/>
                      <a:pt x="1120" y="948"/>
                    </a:cubicBezTo>
                    <a:cubicBezTo>
                      <a:pt x="1184" y="831"/>
                      <a:pt x="920" y="264"/>
                      <a:pt x="513" y="57"/>
                    </a:cubicBezTo>
                    <a:cubicBezTo>
                      <a:pt x="438" y="20"/>
                      <a:pt x="344" y="1"/>
                      <a:pt x="2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7904393" y="3303561"/>
                <a:ext cx="122823" cy="93839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2412" extrusionOk="0">
                    <a:moveTo>
                      <a:pt x="3065" y="1"/>
                    </a:moveTo>
                    <a:cubicBezTo>
                      <a:pt x="3050" y="1"/>
                      <a:pt x="3035" y="5"/>
                      <a:pt x="3021" y="13"/>
                    </a:cubicBezTo>
                    <a:cubicBezTo>
                      <a:pt x="2750" y="170"/>
                      <a:pt x="2490" y="344"/>
                      <a:pt x="2233" y="522"/>
                    </a:cubicBezTo>
                    <a:cubicBezTo>
                      <a:pt x="1975" y="696"/>
                      <a:pt x="1723" y="884"/>
                      <a:pt x="1475" y="1070"/>
                    </a:cubicBezTo>
                    <a:cubicBezTo>
                      <a:pt x="1227" y="1256"/>
                      <a:pt x="982" y="1451"/>
                      <a:pt x="739" y="1649"/>
                    </a:cubicBezTo>
                    <a:cubicBezTo>
                      <a:pt x="498" y="1849"/>
                      <a:pt x="263" y="2052"/>
                      <a:pt x="34" y="2269"/>
                    </a:cubicBezTo>
                    <a:cubicBezTo>
                      <a:pt x="8" y="2297"/>
                      <a:pt x="1" y="2335"/>
                      <a:pt x="20" y="2371"/>
                    </a:cubicBezTo>
                    <a:cubicBezTo>
                      <a:pt x="35" y="2396"/>
                      <a:pt x="62" y="2411"/>
                      <a:pt x="90" y="2411"/>
                    </a:cubicBezTo>
                    <a:cubicBezTo>
                      <a:pt x="104" y="2411"/>
                      <a:pt x="118" y="2407"/>
                      <a:pt x="132" y="2400"/>
                    </a:cubicBezTo>
                    <a:cubicBezTo>
                      <a:pt x="403" y="2242"/>
                      <a:pt x="665" y="2071"/>
                      <a:pt x="922" y="1892"/>
                    </a:cubicBezTo>
                    <a:cubicBezTo>
                      <a:pt x="1177" y="1716"/>
                      <a:pt x="1430" y="1530"/>
                      <a:pt x="1680" y="1344"/>
                    </a:cubicBezTo>
                    <a:cubicBezTo>
                      <a:pt x="1928" y="1156"/>
                      <a:pt x="2175" y="965"/>
                      <a:pt x="2416" y="765"/>
                    </a:cubicBezTo>
                    <a:cubicBezTo>
                      <a:pt x="2657" y="565"/>
                      <a:pt x="2895" y="363"/>
                      <a:pt x="3121" y="146"/>
                    </a:cubicBezTo>
                    <a:cubicBezTo>
                      <a:pt x="3152" y="120"/>
                      <a:pt x="3157" y="75"/>
                      <a:pt x="3138" y="39"/>
                    </a:cubicBezTo>
                    <a:cubicBezTo>
                      <a:pt x="3124" y="15"/>
                      <a:pt x="3095" y="1"/>
                      <a:pt x="3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7716520" y="3077912"/>
                <a:ext cx="756663" cy="443595"/>
              </a:xfrm>
              <a:custGeom>
                <a:avLst/>
                <a:gdLst/>
                <a:ahLst/>
                <a:cxnLst/>
                <a:rect l="l" t="t" r="r" b="b"/>
                <a:pathLst>
                  <a:path w="19449" h="11402" extrusionOk="0">
                    <a:moveTo>
                      <a:pt x="17452" y="184"/>
                    </a:moveTo>
                    <a:cubicBezTo>
                      <a:pt x="17691" y="184"/>
                      <a:pt x="17910" y="296"/>
                      <a:pt x="18072" y="410"/>
                    </a:cubicBezTo>
                    <a:cubicBezTo>
                      <a:pt x="18360" y="617"/>
                      <a:pt x="18641" y="951"/>
                      <a:pt x="18820" y="1308"/>
                    </a:cubicBezTo>
                    <a:cubicBezTo>
                      <a:pt x="19246" y="2135"/>
                      <a:pt x="19182" y="3018"/>
                      <a:pt x="18686" y="3273"/>
                    </a:cubicBezTo>
                    <a:cubicBezTo>
                      <a:pt x="18682" y="3276"/>
                      <a:pt x="18622" y="3304"/>
                      <a:pt x="18536" y="3347"/>
                    </a:cubicBezTo>
                    <a:cubicBezTo>
                      <a:pt x="18298" y="3466"/>
                      <a:pt x="17865" y="3685"/>
                      <a:pt x="17857" y="3690"/>
                    </a:cubicBezTo>
                    <a:cubicBezTo>
                      <a:pt x="17744" y="3749"/>
                      <a:pt x="17625" y="3778"/>
                      <a:pt x="17501" y="3778"/>
                    </a:cubicBezTo>
                    <a:cubicBezTo>
                      <a:pt x="17451" y="3778"/>
                      <a:pt x="17399" y="3774"/>
                      <a:pt x="17348" y="3764"/>
                    </a:cubicBezTo>
                    <a:cubicBezTo>
                      <a:pt x="17310" y="3754"/>
                      <a:pt x="17271" y="3745"/>
                      <a:pt x="17229" y="3733"/>
                    </a:cubicBezTo>
                    <a:cubicBezTo>
                      <a:pt x="16986" y="3657"/>
                      <a:pt x="16762" y="3488"/>
                      <a:pt x="16573" y="3288"/>
                    </a:cubicBezTo>
                    <a:cubicBezTo>
                      <a:pt x="16385" y="3087"/>
                      <a:pt x="16235" y="2859"/>
                      <a:pt x="16133" y="2659"/>
                    </a:cubicBezTo>
                    <a:cubicBezTo>
                      <a:pt x="15902" y="2197"/>
                      <a:pt x="15749" y="1487"/>
                      <a:pt x="15959" y="1029"/>
                    </a:cubicBezTo>
                    <a:cubicBezTo>
                      <a:pt x="16023" y="882"/>
                      <a:pt x="16130" y="762"/>
                      <a:pt x="16283" y="684"/>
                    </a:cubicBezTo>
                    <a:lnTo>
                      <a:pt x="17002" y="322"/>
                    </a:lnTo>
                    <a:lnTo>
                      <a:pt x="17117" y="265"/>
                    </a:lnTo>
                    <a:cubicBezTo>
                      <a:pt x="17229" y="207"/>
                      <a:pt x="17343" y="184"/>
                      <a:pt x="17452" y="184"/>
                    </a:cubicBezTo>
                    <a:close/>
                    <a:moveTo>
                      <a:pt x="15728" y="1148"/>
                    </a:moveTo>
                    <a:lnTo>
                      <a:pt x="15728" y="1148"/>
                    </a:lnTo>
                    <a:cubicBezTo>
                      <a:pt x="15697" y="1277"/>
                      <a:pt x="15680" y="1410"/>
                      <a:pt x="15680" y="1553"/>
                    </a:cubicBezTo>
                    <a:cubicBezTo>
                      <a:pt x="15680" y="1965"/>
                      <a:pt x="15806" y="2406"/>
                      <a:pt x="15976" y="2744"/>
                    </a:cubicBezTo>
                    <a:cubicBezTo>
                      <a:pt x="16185" y="3159"/>
                      <a:pt x="16604" y="3693"/>
                      <a:pt x="17117" y="3885"/>
                    </a:cubicBezTo>
                    <a:lnTo>
                      <a:pt x="10933" y="7004"/>
                    </a:lnTo>
                    <a:cubicBezTo>
                      <a:pt x="10868" y="6961"/>
                      <a:pt x="10804" y="6918"/>
                      <a:pt x="10742" y="6866"/>
                    </a:cubicBezTo>
                    <a:cubicBezTo>
                      <a:pt x="10723" y="6851"/>
                      <a:pt x="10709" y="6839"/>
                      <a:pt x="10690" y="6825"/>
                    </a:cubicBezTo>
                    <a:cubicBezTo>
                      <a:pt x="10682" y="6815"/>
                      <a:pt x="10671" y="6811"/>
                      <a:pt x="10661" y="6801"/>
                    </a:cubicBezTo>
                    <a:lnTo>
                      <a:pt x="10590" y="6739"/>
                    </a:lnTo>
                    <a:cubicBezTo>
                      <a:pt x="10559" y="6711"/>
                      <a:pt x="10532" y="6684"/>
                      <a:pt x="10506" y="6661"/>
                    </a:cubicBezTo>
                    <a:cubicBezTo>
                      <a:pt x="10475" y="6634"/>
                      <a:pt x="10451" y="6606"/>
                      <a:pt x="10425" y="6577"/>
                    </a:cubicBezTo>
                    <a:cubicBezTo>
                      <a:pt x="10399" y="6546"/>
                      <a:pt x="10373" y="6518"/>
                      <a:pt x="10344" y="6492"/>
                    </a:cubicBezTo>
                    <a:cubicBezTo>
                      <a:pt x="10318" y="6461"/>
                      <a:pt x="10294" y="6432"/>
                      <a:pt x="10268" y="6399"/>
                    </a:cubicBezTo>
                    <a:cubicBezTo>
                      <a:pt x="10249" y="6375"/>
                      <a:pt x="10230" y="6351"/>
                      <a:pt x="10213" y="6330"/>
                    </a:cubicBezTo>
                    <a:cubicBezTo>
                      <a:pt x="10196" y="6306"/>
                      <a:pt x="10177" y="6282"/>
                      <a:pt x="10161" y="6260"/>
                    </a:cubicBezTo>
                    <a:cubicBezTo>
                      <a:pt x="10158" y="6258"/>
                      <a:pt x="10158" y="6256"/>
                      <a:pt x="10154" y="6256"/>
                    </a:cubicBezTo>
                    <a:cubicBezTo>
                      <a:pt x="10123" y="6210"/>
                      <a:pt x="10089" y="6163"/>
                      <a:pt x="10063" y="6118"/>
                    </a:cubicBezTo>
                    <a:cubicBezTo>
                      <a:pt x="10063" y="6118"/>
                      <a:pt x="10058" y="6118"/>
                      <a:pt x="10058" y="6115"/>
                    </a:cubicBezTo>
                    <a:cubicBezTo>
                      <a:pt x="10027" y="6068"/>
                      <a:pt x="9996" y="6017"/>
                      <a:pt x="9970" y="5967"/>
                    </a:cubicBezTo>
                    <a:cubicBezTo>
                      <a:pt x="9956" y="5944"/>
                      <a:pt x="9939" y="5915"/>
                      <a:pt x="9927" y="5891"/>
                    </a:cubicBezTo>
                    <a:cubicBezTo>
                      <a:pt x="9920" y="5877"/>
                      <a:pt x="9913" y="5865"/>
                      <a:pt x="9908" y="5853"/>
                    </a:cubicBezTo>
                    <a:cubicBezTo>
                      <a:pt x="9901" y="5841"/>
                      <a:pt x="9896" y="5827"/>
                      <a:pt x="9889" y="5815"/>
                    </a:cubicBezTo>
                    <a:cubicBezTo>
                      <a:pt x="9875" y="5789"/>
                      <a:pt x="9863" y="5760"/>
                      <a:pt x="9849" y="5734"/>
                    </a:cubicBezTo>
                    <a:cubicBezTo>
                      <a:pt x="9832" y="5705"/>
                      <a:pt x="9820" y="5677"/>
                      <a:pt x="9808" y="5651"/>
                    </a:cubicBezTo>
                    <a:cubicBezTo>
                      <a:pt x="9768" y="5558"/>
                      <a:pt x="9732" y="5460"/>
                      <a:pt x="9699" y="5365"/>
                    </a:cubicBezTo>
                    <a:cubicBezTo>
                      <a:pt x="9658" y="5234"/>
                      <a:pt x="9622" y="5098"/>
                      <a:pt x="9594" y="4962"/>
                    </a:cubicBezTo>
                    <a:cubicBezTo>
                      <a:pt x="9551" y="4724"/>
                      <a:pt x="9532" y="4491"/>
                      <a:pt x="9546" y="4271"/>
                    </a:cubicBezTo>
                    <a:lnTo>
                      <a:pt x="15728" y="1148"/>
                    </a:lnTo>
                    <a:close/>
                    <a:moveTo>
                      <a:pt x="9365" y="4357"/>
                    </a:moveTo>
                    <a:lnTo>
                      <a:pt x="9365" y="4357"/>
                    </a:lnTo>
                    <a:cubicBezTo>
                      <a:pt x="9363" y="4467"/>
                      <a:pt x="9368" y="4579"/>
                      <a:pt x="9377" y="4695"/>
                    </a:cubicBezTo>
                    <a:cubicBezTo>
                      <a:pt x="9382" y="4757"/>
                      <a:pt x="9391" y="4822"/>
                      <a:pt x="9401" y="4881"/>
                    </a:cubicBezTo>
                    <a:cubicBezTo>
                      <a:pt x="9410" y="4936"/>
                      <a:pt x="9422" y="4996"/>
                      <a:pt x="9434" y="5053"/>
                    </a:cubicBezTo>
                    <a:lnTo>
                      <a:pt x="9444" y="5088"/>
                    </a:lnTo>
                    <a:cubicBezTo>
                      <a:pt x="9460" y="5167"/>
                      <a:pt x="9482" y="5246"/>
                      <a:pt x="9506" y="5327"/>
                    </a:cubicBezTo>
                    <a:cubicBezTo>
                      <a:pt x="9510" y="5341"/>
                      <a:pt x="9515" y="5358"/>
                      <a:pt x="9520" y="5372"/>
                    </a:cubicBezTo>
                    <a:cubicBezTo>
                      <a:pt x="9539" y="5424"/>
                      <a:pt x="9556" y="5481"/>
                      <a:pt x="9575" y="5532"/>
                    </a:cubicBezTo>
                    <a:lnTo>
                      <a:pt x="9610" y="5622"/>
                    </a:lnTo>
                    <a:cubicBezTo>
                      <a:pt x="9618" y="5646"/>
                      <a:pt x="9627" y="5670"/>
                      <a:pt x="9639" y="5691"/>
                    </a:cubicBezTo>
                    <a:cubicBezTo>
                      <a:pt x="9641" y="5698"/>
                      <a:pt x="9646" y="5705"/>
                      <a:pt x="9649" y="5715"/>
                    </a:cubicBezTo>
                    <a:cubicBezTo>
                      <a:pt x="9658" y="5729"/>
                      <a:pt x="9663" y="5744"/>
                      <a:pt x="9670" y="5758"/>
                    </a:cubicBezTo>
                    <a:cubicBezTo>
                      <a:pt x="9689" y="5803"/>
                      <a:pt x="9711" y="5848"/>
                      <a:pt x="9732" y="5889"/>
                    </a:cubicBezTo>
                    <a:cubicBezTo>
                      <a:pt x="9744" y="5910"/>
                      <a:pt x="9753" y="5932"/>
                      <a:pt x="9765" y="5948"/>
                    </a:cubicBezTo>
                    <a:cubicBezTo>
                      <a:pt x="9777" y="5970"/>
                      <a:pt x="9789" y="5991"/>
                      <a:pt x="9796" y="6008"/>
                    </a:cubicBezTo>
                    <a:cubicBezTo>
                      <a:pt x="9806" y="6025"/>
                      <a:pt x="9813" y="6034"/>
                      <a:pt x="9820" y="6051"/>
                    </a:cubicBezTo>
                    <a:cubicBezTo>
                      <a:pt x="9825" y="6053"/>
                      <a:pt x="9825" y="6056"/>
                      <a:pt x="9827" y="6058"/>
                    </a:cubicBezTo>
                    <a:cubicBezTo>
                      <a:pt x="9830" y="6063"/>
                      <a:pt x="9830" y="6068"/>
                      <a:pt x="9832" y="6070"/>
                    </a:cubicBezTo>
                    <a:cubicBezTo>
                      <a:pt x="9837" y="6075"/>
                      <a:pt x="9839" y="6079"/>
                      <a:pt x="9839" y="6079"/>
                    </a:cubicBezTo>
                    <a:cubicBezTo>
                      <a:pt x="9849" y="6094"/>
                      <a:pt x="9856" y="6110"/>
                      <a:pt x="9865" y="6122"/>
                    </a:cubicBezTo>
                    <a:cubicBezTo>
                      <a:pt x="9880" y="6148"/>
                      <a:pt x="9896" y="6172"/>
                      <a:pt x="9913" y="6196"/>
                    </a:cubicBezTo>
                    <a:cubicBezTo>
                      <a:pt x="9920" y="6206"/>
                      <a:pt x="9925" y="6213"/>
                      <a:pt x="9932" y="6225"/>
                    </a:cubicBezTo>
                    <a:cubicBezTo>
                      <a:pt x="9961" y="6270"/>
                      <a:pt x="9992" y="6313"/>
                      <a:pt x="10020" y="6356"/>
                    </a:cubicBezTo>
                    <a:lnTo>
                      <a:pt x="10023" y="6361"/>
                    </a:lnTo>
                    <a:cubicBezTo>
                      <a:pt x="10058" y="6408"/>
                      <a:pt x="10099" y="6458"/>
                      <a:pt x="10137" y="6506"/>
                    </a:cubicBezTo>
                    <a:lnTo>
                      <a:pt x="10137" y="6508"/>
                    </a:lnTo>
                    <a:cubicBezTo>
                      <a:pt x="10161" y="6539"/>
                      <a:pt x="10185" y="6565"/>
                      <a:pt x="10208" y="6592"/>
                    </a:cubicBezTo>
                    <a:cubicBezTo>
                      <a:pt x="10235" y="6623"/>
                      <a:pt x="10256" y="6646"/>
                      <a:pt x="10280" y="6673"/>
                    </a:cubicBezTo>
                    <a:lnTo>
                      <a:pt x="10282" y="6675"/>
                    </a:lnTo>
                    <a:cubicBezTo>
                      <a:pt x="10306" y="6701"/>
                      <a:pt x="10332" y="6730"/>
                      <a:pt x="10356" y="6754"/>
                    </a:cubicBezTo>
                    <a:cubicBezTo>
                      <a:pt x="10361" y="6754"/>
                      <a:pt x="10361" y="6754"/>
                      <a:pt x="10361" y="6756"/>
                    </a:cubicBezTo>
                    <a:cubicBezTo>
                      <a:pt x="10380" y="6777"/>
                      <a:pt x="10401" y="6799"/>
                      <a:pt x="10423" y="6815"/>
                    </a:cubicBezTo>
                    <a:lnTo>
                      <a:pt x="10437" y="6830"/>
                    </a:lnTo>
                    <a:cubicBezTo>
                      <a:pt x="10439" y="6835"/>
                      <a:pt x="10447" y="6837"/>
                      <a:pt x="10449" y="6839"/>
                    </a:cubicBezTo>
                    <a:cubicBezTo>
                      <a:pt x="10456" y="6846"/>
                      <a:pt x="10461" y="6851"/>
                      <a:pt x="10470" y="6858"/>
                    </a:cubicBezTo>
                    <a:cubicBezTo>
                      <a:pt x="10485" y="6873"/>
                      <a:pt x="10504" y="6887"/>
                      <a:pt x="10518" y="6901"/>
                    </a:cubicBezTo>
                    <a:cubicBezTo>
                      <a:pt x="10523" y="6906"/>
                      <a:pt x="10528" y="6911"/>
                      <a:pt x="10532" y="6913"/>
                    </a:cubicBezTo>
                    <a:cubicBezTo>
                      <a:pt x="10556" y="6935"/>
                      <a:pt x="10578" y="6954"/>
                      <a:pt x="10599" y="6970"/>
                    </a:cubicBezTo>
                    <a:cubicBezTo>
                      <a:pt x="10604" y="6977"/>
                      <a:pt x="10613" y="6982"/>
                      <a:pt x="10618" y="6989"/>
                    </a:cubicBezTo>
                    <a:cubicBezTo>
                      <a:pt x="10640" y="7004"/>
                      <a:pt x="10661" y="7020"/>
                      <a:pt x="10678" y="7037"/>
                    </a:cubicBezTo>
                    <a:cubicBezTo>
                      <a:pt x="10706" y="7056"/>
                      <a:pt x="10732" y="7078"/>
                      <a:pt x="10759" y="7097"/>
                    </a:cubicBezTo>
                    <a:lnTo>
                      <a:pt x="10039" y="7456"/>
                    </a:lnTo>
                    <a:cubicBezTo>
                      <a:pt x="9801" y="7304"/>
                      <a:pt x="9568" y="7092"/>
                      <a:pt x="9365" y="6842"/>
                    </a:cubicBezTo>
                    <a:cubicBezTo>
                      <a:pt x="9220" y="6663"/>
                      <a:pt x="9094" y="6468"/>
                      <a:pt x="8991" y="6265"/>
                    </a:cubicBezTo>
                    <a:cubicBezTo>
                      <a:pt x="8746" y="5782"/>
                      <a:pt x="8622" y="5208"/>
                      <a:pt x="8653" y="4717"/>
                    </a:cubicBezTo>
                    <a:lnTo>
                      <a:pt x="9365" y="4357"/>
                    </a:lnTo>
                    <a:close/>
                    <a:moveTo>
                      <a:pt x="8481" y="4817"/>
                    </a:moveTo>
                    <a:lnTo>
                      <a:pt x="8481" y="4817"/>
                    </a:lnTo>
                    <a:cubicBezTo>
                      <a:pt x="8469" y="5317"/>
                      <a:pt x="8598" y="5870"/>
                      <a:pt x="8841" y="6353"/>
                    </a:cubicBezTo>
                    <a:cubicBezTo>
                      <a:pt x="8951" y="6568"/>
                      <a:pt x="9082" y="6770"/>
                      <a:pt x="9236" y="6961"/>
                    </a:cubicBezTo>
                    <a:cubicBezTo>
                      <a:pt x="9425" y="7194"/>
                      <a:pt x="9641" y="7397"/>
                      <a:pt x="9865" y="7554"/>
                    </a:cubicBezTo>
                    <a:lnTo>
                      <a:pt x="9217" y="7871"/>
                    </a:lnTo>
                    <a:cubicBezTo>
                      <a:pt x="9079" y="7937"/>
                      <a:pt x="8936" y="7995"/>
                      <a:pt x="8789" y="8038"/>
                    </a:cubicBezTo>
                    <a:lnTo>
                      <a:pt x="5525" y="8967"/>
                    </a:lnTo>
                    <a:lnTo>
                      <a:pt x="5339" y="9019"/>
                    </a:lnTo>
                    <a:lnTo>
                      <a:pt x="5339" y="9021"/>
                    </a:lnTo>
                    <a:lnTo>
                      <a:pt x="5068" y="9100"/>
                    </a:lnTo>
                    <a:lnTo>
                      <a:pt x="4684" y="9210"/>
                    </a:lnTo>
                    <a:cubicBezTo>
                      <a:pt x="4670" y="9213"/>
                      <a:pt x="4655" y="9215"/>
                      <a:pt x="4641" y="9215"/>
                    </a:cubicBezTo>
                    <a:cubicBezTo>
                      <a:pt x="4602" y="9215"/>
                      <a:pt x="4564" y="9202"/>
                      <a:pt x="4537" y="9174"/>
                    </a:cubicBezTo>
                    <a:cubicBezTo>
                      <a:pt x="4479" y="9124"/>
                      <a:pt x="4329" y="8981"/>
                      <a:pt x="4215" y="8783"/>
                    </a:cubicBezTo>
                    <a:cubicBezTo>
                      <a:pt x="4091" y="8574"/>
                      <a:pt x="4020" y="8342"/>
                      <a:pt x="4012" y="8116"/>
                    </a:cubicBezTo>
                    <a:cubicBezTo>
                      <a:pt x="4008" y="8073"/>
                      <a:pt x="4032" y="8030"/>
                      <a:pt x="4067" y="8002"/>
                    </a:cubicBezTo>
                    <a:cubicBezTo>
                      <a:pt x="4143" y="7942"/>
                      <a:pt x="4253" y="7859"/>
                      <a:pt x="4389" y="7752"/>
                    </a:cubicBezTo>
                    <a:cubicBezTo>
                      <a:pt x="4458" y="7697"/>
                      <a:pt x="4532" y="7640"/>
                      <a:pt x="4613" y="7580"/>
                    </a:cubicBezTo>
                    <a:cubicBezTo>
                      <a:pt x="4660" y="7542"/>
                      <a:pt x="4713" y="7504"/>
                      <a:pt x="4768" y="7461"/>
                    </a:cubicBezTo>
                    <a:lnTo>
                      <a:pt x="4770" y="7461"/>
                    </a:lnTo>
                    <a:cubicBezTo>
                      <a:pt x="5787" y="6673"/>
                      <a:pt x="7407" y="5420"/>
                      <a:pt x="7445" y="5389"/>
                    </a:cubicBezTo>
                    <a:cubicBezTo>
                      <a:pt x="7567" y="5293"/>
                      <a:pt x="7698" y="5210"/>
                      <a:pt x="7836" y="5143"/>
                    </a:cubicBezTo>
                    <a:lnTo>
                      <a:pt x="8481" y="4817"/>
                    </a:lnTo>
                    <a:close/>
                    <a:moveTo>
                      <a:pt x="4341" y="7506"/>
                    </a:moveTo>
                    <a:cubicBezTo>
                      <a:pt x="4363" y="7506"/>
                      <a:pt x="4384" y="7509"/>
                      <a:pt x="4406" y="7509"/>
                    </a:cubicBezTo>
                    <a:cubicBezTo>
                      <a:pt x="4372" y="7537"/>
                      <a:pt x="4339" y="7561"/>
                      <a:pt x="4305" y="7585"/>
                    </a:cubicBezTo>
                    <a:cubicBezTo>
                      <a:pt x="4155" y="7699"/>
                      <a:pt x="4036" y="7792"/>
                      <a:pt x="3965" y="7849"/>
                    </a:cubicBezTo>
                    <a:cubicBezTo>
                      <a:pt x="3896" y="7899"/>
                      <a:pt x="3853" y="7978"/>
                      <a:pt x="3841" y="8057"/>
                    </a:cubicBezTo>
                    <a:cubicBezTo>
                      <a:pt x="3839" y="8078"/>
                      <a:pt x="3836" y="8097"/>
                      <a:pt x="3839" y="8116"/>
                    </a:cubicBezTo>
                    <a:cubicBezTo>
                      <a:pt x="3850" y="8371"/>
                      <a:pt x="3929" y="8628"/>
                      <a:pt x="4065" y="8864"/>
                    </a:cubicBezTo>
                    <a:cubicBezTo>
                      <a:pt x="4196" y="9086"/>
                      <a:pt x="4360" y="9241"/>
                      <a:pt x="4422" y="9295"/>
                    </a:cubicBezTo>
                    <a:cubicBezTo>
                      <a:pt x="4446" y="9317"/>
                      <a:pt x="4467" y="9331"/>
                      <a:pt x="4494" y="9343"/>
                    </a:cubicBezTo>
                    <a:cubicBezTo>
                      <a:pt x="4541" y="9367"/>
                      <a:pt x="4591" y="9379"/>
                      <a:pt x="4646" y="9379"/>
                    </a:cubicBezTo>
                    <a:cubicBezTo>
                      <a:pt x="4675" y="9379"/>
                      <a:pt x="4708" y="9376"/>
                      <a:pt x="4739" y="9367"/>
                    </a:cubicBezTo>
                    <a:lnTo>
                      <a:pt x="5127" y="9257"/>
                    </a:lnTo>
                    <a:lnTo>
                      <a:pt x="5268" y="9219"/>
                    </a:lnTo>
                    <a:lnTo>
                      <a:pt x="5268" y="9219"/>
                    </a:lnTo>
                    <a:cubicBezTo>
                      <a:pt x="5223" y="9288"/>
                      <a:pt x="5175" y="9343"/>
                      <a:pt x="5120" y="9386"/>
                    </a:cubicBezTo>
                    <a:cubicBezTo>
                      <a:pt x="5092" y="9407"/>
                      <a:pt x="5063" y="9426"/>
                      <a:pt x="5027" y="9445"/>
                    </a:cubicBezTo>
                    <a:lnTo>
                      <a:pt x="4375" y="9776"/>
                    </a:lnTo>
                    <a:cubicBezTo>
                      <a:pt x="4303" y="9813"/>
                      <a:pt x="4231" y="9828"/>
                      <a:pt x="4160" y="9828"/>
                    </a:cubicBezTo>
                    <a:cubicBezTo>
                      <a:pt x="4084" y="9828"/>
                      <a:pt x="4010" y="9811"/>
                      <a:pt x="3943" y="9784"/>
                    </a:cubicBezTo>
                    <a:cubicBezTo>
                      <a:pt x="3884" y="9760"/>
                      <a:pt x="3829" y="9734"/>
                      <a:pt x="3781" y="9705"/>
                    </a:cubicBezTo>
                    <a:cubicBezTo>
                      <a:pt x="3769" y="9696"/>
                      <a:pt x="3758" y="9688"/>
                      <a:pt x="3746" y="9676"/>
                    </a:cubicBezTo>
                    <a:cubicBezTo>
                      <a:pt x="3567" y="9555"/>
                      <a:pt x="3400" y="9362"/>
                      <a:pt x="3291" y="9145"/>
                    </a:cubicBezTo>
                    <a:cubicBezTo>
                      <a:pt x="3281" y="9126"/>
                      <a:pt x="3274" y="9109"/>
                      <a:pt x="3267" y="9090"/>
                    </a:cubicBezTo>
                    <a:cubicBezTo>
                      <a:pt x="3174" y="8888"/>
                      <a:pt x="3124" y="8662"/>
                      <a:pt x="3133" y="8462"/>
                    </a:cubicBezTo>
                    <a:cubicBezTo>
                      <a:pt x="3131" y="8447"/>
                      <a:pt x="3133" y="8431"/>
                      <a:pt x="3136" y="8414"/>
                    </a:cubicBezTo>
                    <a:cubicBezTo>
                      <a:pt x="3138" y="8362"/>
                      <a:pt x="3148" y="8300"/>
                      <a:pt x="3167" y="8240"/>
                    </a:cubicBezTo>
                    <a:cubicBezTo>
                      <a:pt x="3179" y="8204"/>
                      <a:pt x="3191" y="8169"/>
                      <a:pt x="3207" y="8133"/>
                    </a:cubicBezTo>
                    <a:cubicBezTo>
                      <a:pt x="3253" y="8038"/>
                      <a:pt x="3324" y="7949"/>
                      <a:pt x="3436" y="7895"/>
                    </a:cubicBezTo>
                    <a:lnTo>
                      <a:pt x="4067" y="7575"/>
                    </a:lnTo>
                    <a:cubicBezTo>
                      <a:pt x="4108" y="7554"/>
                      <a:pt x="4146" y="7540"/>
                      <a:pt x="4191" y="7528"/>
                    </a:cubicBezTo>
                    <a:cubicBezTo>
                      <a:pt x="4239" y="7513"/>
                      <a:pt x="4291" y="7506"/>
                      <a:pt x="4341" y="7506"/>
                    </a:cubicBezTo>
                    <a:close/>
                    <a:moveTo>
                      <a:pt x="2952" y="8566"/>
                    </a:moveTo>
                    <a:cubicBezTo>
                      <a:pt x="2960" y="8764"/>
                      <a:pt x="3014" y="8974"/>
                      <a:pt x="3100" y="9169"/>
                    </a:cubicBezTo>
                    <a:cubicBezTo>
                      <a:pt x="3110" y="9188"/>
                      <a:pt x="3119" y="9210"/>
                      <a:pt x="3131" y="9229"/>
                    </a:cubicBezTo>
                    <a:cubicBezTo>
                      <a:pt x="3234" y="9436"/>
                      <a:pt x="3386" y="9624"/>
                      <a:pt x="3555" y="9760"/>
                    </a:cubicBezTo>
                    <a:lnTo>
                      <a:pt x="2274" y="10327"/>
                    </a:lnTo>
                    <a:lnTo>
                      <a:pt x="2095" y="10403"/>
                    </a:lnTo>
                    <a:lnTo>
                      <a:pt x="1578" y="10629"/>
                    </a:lnTo>
                    <a:cubicBezTo>
                      <a:pt x="1550" y="10642"/>
                      <a:pt x="1519" y="10649"/>
                      <a:pt x="1487" y="10649"/>
                    </a:cubicBezTo>
                    <a:cubicBezTo>
                      <a:pt x="1432" y="10649"/>
                      <a:pt x="1377" y="10628"/>
                      <a:pt x="1337" y="10589"/>
                    </a:cubicBezTo>
                    <a:cubicBezTo>
                      <a:pt x="1144" y="10396"/>
                      <a:pt x="1006" y="10134"/>
                      <a:pt x="968" y="9862"/>
                    </a:cubicBezTo>
                    <a:cubicBezTo>
                      <a:pt x="954" y="9772"/>
                      <a:pt x="999" y="9684"/>
                      <a:pt x="1078" y="9638"/>
                    </a:cubicBezTo>
                    <a:lnTo>
                      <a:pt x="1571" y="9360"/>
                    </a:lnTo>
                    <a:lnTo>
                      <a:pt x="1738" y="9264"/>
                    </a:lnTo>
                    <a:lnTo>
                      <a:pt x="2952" y="8566"/>
                    </a:lnTo>
                    <a:close/>
                    <a:moveTo>
                      <a:pt x="1233" y="9243"/>
                    </a:moveTo>
                    <a:cubicBezTo>
                      <a:pt x="1285" y="9243"/>
                      <a:pt x="1333" y="9252"/>
                      <a:pt x="1383" y="9267"/>
                    </a:cubicBezTo>
                    <a:lnTo>
                      <a:pt x="994" y="9486"/>
                    </a:lnTo>
                    <a:cubicBezTo>
                      <a:pt x="851" y="9567"/>
                      <a:pt x="775" y="9731"/>
                      <a:pt x="799" y="9896"/>
                    </a:cubicBezTo>
                    <a:cubicBezTo>
                      <a:pt x="847" y="10203"/>
                      <a:pt x="997" y="10505"/>
                      <a:pt x="1218" y="10722"/>
                    </a:cubicBezTo>
                    <a:cubicBezTo>
                      <a:pt x="1290" y="10794"/>
                      <a:pt x="1392" y="10832"/>
                      <a:pt x="1492" y="10832"/>
                    </a:cubicBezTo>
                    <a:cubicBezTo>
                      <a:pt x="1547" y="10832"/>
                      <a:pt x="1602" y="10820"/>
                      <a:pt x="1652" y="10796"/>
                    </a:cubicBezTo>
                    <a:lnTo>
                      <a:pt x="2059" y="10617"/>
                    </a:lnTo>
                    <a:lnTo>
                      <a:pt x="2059" y="10617"/>
                    </a:lnTo>
                    <a:cubicBezTo>
                      <a:pt x="2026" y="10703"/>
                      <a:pt x="1971" y="10782"/>
                      <a:pt x="1897" y="10844"/>
                    </a:cubicBezTo>
                    <a:cubicBezTo>
                      <a:pt x="1873" y="10863"/>
                      <a:pt x="1849" y="10879"/>
                      <a:pt x="1821" y="10896"/>
                    </a:cubicBezTo>
                    <a:lnTo>
                      <a:pt x="1254" y="11182"/>
                    </a:lnTo>
                    <a:cubicBezTo>
                      <a:pt x="1198" y="11210"/>
                      <a:pt x="1138" y="11224"/>
                      <a:pt x="1075" y="11224"/>
                    </a:cubicBezTo>
                    <a:cubicBezTo>
                      <a:pt x="1025" y="11224"/>
                      <a:pt x="974" y="11215"/>
                      <a:pt x="920" y="11199"/>
                    </a:cubicBezTo>
                    <a:cubicBezTo>
                      <a:pt x="701" y="11127"/>
                      <a:pt x="470" y="10908"/>
                      <a:pt x="334" y="10641"/>
                    </a:cubicBezTo>
                    <a:cubicBezTo>
                      <a:pt x="237" y="10448"/>
                      <a:pt x="184" y="10217"/>
                      <a:pt x="201" y="10019"/>
                    </a:cubicBezTo>
                    <a:cubicBezTo>
                      <a:pt x="206" y="9946"/>
                      <a:pt x="220" y="9860"/>
                      <a:pt x="261" y="9779"/>
                    </a:cubicBezTo>
                    <a:cubicBezTo>
                      <a:pt x="299" y="9698"/>
                      <a:pt x="358" y="9624"/>
                      <a:pt x="454" y="9576"/>
                    </a:cubicBezTo>
                    <a:lnTo>
                      <a:pt x="999" y="9300"/>
                    </a:lnTo>
                    <a:cubicBezTo>
                      <a:pt x="1035" y="9283"/>
                      <a:pt x="1066" y="9269"/>
                      <a:pt x="1102" y="9260"/>
                    </a:cubicBezTo>
                    <a:cubicBezTo>
                      <a:pt x="1147" y="9248"/>
                      <a:pt x="1190" y="9243"/>
                      <a:pt x="1233" y="9243"/>
                    </a:cubicBezTo>
                    <a:close/>
                    <a:moveTo>
                      <a:pt x="17457" y="0"/>
                    </a:moveTo>
                    <a:cubicBezTo>
                      <a:pt x="17313" y="0"/>
                      <a:pt x="17172" y="34"/>
                      <a:pt x="17038" y="100"/>
                    </a:cubicBezTo>
                    <a:lnTo>
                      <a:pt x="16204" y="519"/>
                    </a:lnTo>
                    <a:cubicBezTo>
                      <a:pt x="16033" y="608"/>
                      <a:pt x="15904" y="739"/>
                      <a:pt x="15823" y="896"/>
                    </a:cubicBezTo>
                    <a:lnTo>
                      <a:pt x="9425" y="4131"/>
                    </a:lnTo>
                    <a:lnTo>
                      <a:pt x="8531" y="4579"/>
                    </a:lnTo>
                    <a:lnTo>
                      <a:pt x="7745" y="4976"/>
                    </a:lnTo>
                    <a:cubicBezTo>
                      <a:pt x="7598" y="5050"/>
                      <a:pt x="7459" y="5138"/>
                      <a:pt x="7328" y="5241"/>
                    </a:cubicBezTo>
                    <a:cubicBezTo>
                      <a:pt x="7281" y="5277"/>
                      <a:pt x="5573" y="6601"/>
                      <a:pt x="4577" y="7373"/>
                    </a:cubicBezTo>
                    <a:cubicBezTo>
                      <a:pt x="4494" y="7346"/>
                      <a:pt x="4410" y="7332"/>
                      <a:pt x="4327" y="7332"/>
                    </a:cubicBezTo>
                    <a:cubicBezTo>
                      <a:pt x="4261" y="7332"/>
                      <a:pt x="4197" y="7341"/>
                      <a:pt x="4134" y="7359"/>
                    </a:cubicBezTo>
                    <a:cubicBezTo>
                      <a:pt x="4079" y="7373"/>
                      <a:pt x="4029" y="7394"/>
                      <a:pt x="3979" y="7418"/>
                    </a:cubicBezTo>
                    <a:lnTo>
                      <a:pt x="3345" y="7735"/>
                    </a:lnTo>
                    <a:cubicBezTo>
                      <a:pt x="3124" y="7845"/>
                      <a:pt x="2988" y="8066"/>
                      <a:pt x="2952" y="8357"/>
                    </a:cubicBezTo>
                    <a:lnTo>
                      <a:pt x="1564" y="9152"/>
                    </a:lnTo>
                    <a:cubicBezTo>
                      <a:pt x="1458" y="9096"/>
                      <a:pt x="1344" y="9063"/>
                      <a:pt x="1224" y="9063"/>
                    </a:cubicBezTo>
                    <a:cubicBezTo>
                      <a:pt x="1166" y="9063"/>
                      <a:pt x="1107" y="9071"/>
                      <a:pt x="1047" y="9088"/>
                    </a:cubicBezTo>
                    <a:cubicBezTo>
                      <a:pt x="999" y="9102"/>
                      <a:pt x="954" y="9117"/>
                      <a:pt x="909" y="9140"/>
                    </a:cubicBezTo>
                    <a:lnTo>
                      <a:pt x="363" y="9419"/>
                    </a:lnTo>
                    <a:cubicBezTo>
                      <a:pt x="158" y="9522"/>
                      <a:pt x="34" y="9731"/>
                      <a:pt x="15" y="10005"/>
                    </a:cubicBezTo>
                    <a:cubicBezTo>
                      <a:pt x="1" y="10234"/>
                      <a:pt x="58" y="10496"/>
                      <a:pt x="170" y="10720"/>
                    </a:cubicBezTo>
                    <a:cubicBezTo>
                      <a:pt x="327" y="11032"/>
                      <a:pt x="594" y="11275"/>
                      <a:pt x="861" y="11365"/>
                    </a:cubicBezTo>
                    <a:cubicBezTo>
                      <a:pt x="930" y="11389"/>
                      <a:pt x="1001" y="11401"/>
                      <a:pt x="1066" y="11401"/>
                    </a:cubicBezTo>
                    <a:cubicBezTo>
                      <a:pt x="1159" y="11401"/>
                      <a:pt x="1249" y="11377"/>
                      <a:pt x="1328" y="11339"/>
                    </a:cubicBezTo>
                    <a:lnTo>
                      <a:pt x="1895" y="11053"/>
                    </a:lnTo>
                    <a:cubicBezTo>
                      <a:pt x="1935" y="11030"/>
                      <a:pt x="1971" y="11008"/>
                      <a:pt x="2002" y="10984"/>
                    </a:cubicBezTo>
                    <a:cubicBezTo>
                      <a:pt x="2150" y="10868"/>
                      <a:pt x="2231" y="10703"/>
                      <a:pt x="2257" y="10524"/>
                    </a:cubicBezTo>
                    <a:lnTo>
                      <a:pt x="3722" y="9879"/>
                    </a:lnTo>
                    <a:cubicBezTo>
                      <a:pt x="3870" y="9962"/>
                      <a:pt x="4015" y="10008"/>
                      <a:pt x="4151" y="10008"/>
                    </a:cubicBezTo>
                    <a:cubicBezTo>
                      <a:pt x="4255" y="10008"/>
                      <a:pt x="4358" y="9984"/>
                      <a:pt x="4448" y="9936"/>
                    </a:cubicBezTo>
                    <a:lnTo>
                      <a:pt x="5101" y="9605"/>
                    </a:lnTo>
                    <a:cubicBezTo>
                      <a:pt x="5149" y="9581"/>
                      <a:pt x="5187" y="9555"/>
                      <a:pt x="5223" y="9529"/>
                    </a:cubicBezTo>
                    <a:cubicBezTo>
                      <a:pt x="5342" y="9436"/>
                      <a:pt x="5430" y="9310"/>
                      <a:pt x="5477" y="9162"/>
                    </a:cubicBezTo>
                    <a:lnTo>
                      <a:pt x="8832" y="8209"/>
                    </a:lnTo>
                    <a:cubicBezTo>
                      <a:pt x="8991" y="8164"/>
                      <a:pt x="9146" y="8102"/>
                      <a:pt x="9291" y="8030"/>
                    </a:cubicBezTo>
                    <a:lnTo>
                      <a:pt x="10065" y="7640"/>
                    </a:lnTo>
                    <a:cubicBezTo>
                      <a:pt x="10068" y="7640"/>
                      <a:pt x="10068" y="7640"/>
                      <a:pt x="10070" y="7637"/>
                    </a:cubicBezTo>
                    <a:lnTo>
                      <a:pt x="10964" y="7185"/>
                    </a:lnTo>
                    <a:lnTo>
                      <a:pt x="17376" y="3947"/>
                    </a:lnTo>
                    <a:cubicBezTo>
                      <a:pt x="17417" y="3955"/>
                      <a:pt x="17455" y="3957"/>
                      <a:pt x="17498" y="3957"/>
                    </a:cubicBezTo>
                    <a:cubicBezTo>
                      <a:pt x="17650" y="3957"/>
                      <a:pt x="17796" y="3921"/>
                      <a:pt x="17936" y="3847"/>
                    </a:cubicBezTo>
                    <a:cubicBezTo>
                      <a:pt x="17938" y="3843"/>
                      <a:pt x="18758" y="3430"/>
                      <a:pt x="18763" y="3430"/>
                    </a:cubicBezTo>
                    <a:cubicBezTo>
                      <a:pt x="19349" y="3133"/>
                      <a:pt x="19449" y="2144"/>
                      <a:pt x="18979" y="1220"/>
                    </a:cubicBezTo>
                    <a:cubicBezTo>
                      <a:pt x="18786" y="839"/>
                      <a:pt x="18486" y="479"/>
                      <a:pt x="18177" y="260"/>
                    </a:cubicBezTo>
                    <a:cubicBezTo>
                      <a:pt x="17933" y="87"/>
                      <a:pt x="17690" y="0"/>
                      <a:pt x="17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8374170" y="3090517"/>
                <a:ext cx="82518" cy="109479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814" extrusionOk="0">
                    <a:moveTo>
                      <a:pt x="620" y="176"/>
                    </a:moveTo>
                    <a:cubicBezTo>
                      <a:pt x="944" y="176"/>
                      <a:pt x="1382" y="553"/>
                      <a:pt x="1663" y="1108"/>
                    </a:cubicBezTo>
                    <a:cubicBezTo>
                      <a:pt x="1797" y="1377"/>
                      <a:pt x="1880" y="1651"/>
                      <a:pt x="1904" y="1906"/>
                    </a:cubicBezTo>
                    <a:cubicBezTo>
                      <a:pt x="1937" y="2249"/>
                      <a:pt x="1849" y="2513"/>
                      <a:pt x="1670" y="2604"/>
                    </a:cubicBezTo>
                    <a:cubicBezTo>
                      <a:pt x="1627" y="2628"/>
                      <a:pt x="1573" y="2638"/>
                      <a:pt x="1518" y="2638"/>
                    </a:cubicBezTo>
                    <a:cubicBezTo>
                      <a:pt x="1508" y="2638"/>
                      <a:pt x="1497" y="2638"/>
                      <a:pt x="1487" y="2637"/>
                    </a:cubicBezTo>
                    <a:cubicBezTo>
                      <a:pt x="1416" y="2632"/>
                      <a:pt x="1335" y="2609"/>
                      <a:pt x="1251" y="2570"/>
                    </a:cubicBezTo>
                    <a:cubicBezTo>
                      <a:pt x="1201" y="2547"/>
                      <a:pt x="1151" y="2516"/>
                      <a:pt x="1096" y="2478"/>
                    </a:cubicBezTo>
                    <a:cubicBezTo>
                      <a:pt x="858" y="2311"/>
                      <a:pt x="639" y="2037"/>
                      <a:pt x="472" y="1708"/>
                    </a:cubicBezTo>
                    <a:cubicBezTo>
                      <a:pt x="270" y="1308"/>
                      <a:pt x="186" y="884"/>
                      <a:pt x="241" y="574"/>
                    </a:cubicBezTo>
                    <a:lnTo>
                      <a:pt x="241" y="572"/>
                    </a:lnTo>
                    <a:cubicBezTo>
                      <a:pt x="258" y="500"/>
                      <a:pt x="282" y="417"/>
                      <a:pt x="325" y="343"/>
                    </a:cubicBezTo>
                    <a:cubicBezTo>
                      <a:pt x="358" y="288"/>
                      <a:pt x="403" y="241"/>
                      <a:pt x="463" y="212"/>
                    </a:cubicBezTo>
                    <a:cubicBezTo>
                      <a:pt x="510" y="188"/>
                      <a:pt x="563" y="176"/>
                      <a:pt x="620" y="176"/>
                    </a:cubicBezTo>
                    <a:close/>
                    <a:moveTo>
                      <a:pt x="618" y="0"/>
                    </a:moveTo>
                    <a:cubicBezTo>
                      <a:pt x="534" y="0"/>
                      <a:pt x="453" y="17"/>
                      <a:pt x="379" y="55"/>
                    </a:cubicBezTo>
                    <a:cubicBezTo>
                      <a:pt x="322" y="84"/>
                      <a:pt x="275" y="119"/>
                      <a:pt x="234" y="167"/>
                    </a:cubicBezTo>
                    <a:cubicBezTo>
                      <a:pt x="189" y="215"/>
                      <a:pt x="151" y="274"/>
                      <a:pt x="122" y="341"/>
                    </a:cubicBezTo>
                    <a:cubicBezTo>
                      <a:pt x="96" y="400"/>
                      <a:pt x="74" y="467"/>
                      <a:pt x="63" y="539"/>
                    </a:cubicBezTo>
                    <a:cubicBezTo>
                      <a:pt x="1" y="889"/>
                      <a:pt x="93" y="1356"/>
                      <a:pt x="310" y="1787"/>
                    </a:cubicBezTo>
                    <a:cubicBezTo>
                      <a:pt x="489" y="2139"/>
                      <a:pt x="730" y="2437"/>
                      <a:pt x="992" y="2621"/>
                    </a:cubicBezTo>
                    <a:cubicBezTo>
                      <a:pt x="1120" y="2711"/>
                      <a:pt x="1246" y="2771"/>
                      <a:pt x="1366" y="2797"/>
                    </a:cubicBezTo>
                    <a:cubicBezTo>
                      <a:pt x="1416" y="2809"/>
                      <a:pt x="1466" y="2813"/>
                      <a:pt x="1513" y="2813"/>
                    </a:cubicBezTo>
                    <a:cubicBezTo>
                      <a:pt x="1535" y="2813"/>
                      <a:pt x="1556" y="2811"/>
                      <a:pt x="1573" y="2811"/>
                    </a:cubicBezTo>
                    <a:cubicBezTo>
                      <a:pt x="1635" y="2806"/>
                      <a:pt x="1694" y="2787"/>
                      <a:pt x="1749" y="2759"/>
                    </a:cubicBezTo>
                    <a:cubicBezTo>
                      <a:pt x="1999" y="2635"/>
                      <a:pt x="2121" y="2318"/>
                      <a:pt x="2080" y="1889"/>
                    </a:cubicBezTo>
                    <a:cubicBezTo>
                      <a:pt x="2052" y="1610"/>
                      <a:pt x="1963" y="1313"/>
                      <a:pt x="1821" y="1027"/>
                    </a:cubicBezTo>
                    <a:cubicBezTo>
                      <a:pt x="1501" y="400"/>
                      <a:pt x="1015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62" name="Google Shape;262;p4"/>
            <p:cNvSpPr/>
            <p:nvPr/>
          </p:nvSpPr>
          <p:spPr>
            <a:xfrm>
              <a:off x="8787960" y="1017718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70065" y="3562572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527311" y="450943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7827454" y="4706891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8" name="Google Shape;268;p5"/>
          <p:cNvSpPr txBox="1">
            <a:spLocks noGrp="1"/>
          </p:cNvSpPr>
          <p:nvPr>
            <p:ph type="subTitle" idx="1"/>
          </p:nvPr>
        </p:nvSpPr>
        <p:spPr>
          <a:xfrm>
            <a:off x="5005171" y="2769251"/>
            <a:ext cx="27468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9" name="Google Shape;269;p5"/>
          <p:cNvSpPr txBox="1">
            <a:spLocks noGrp="1"/>
          </p:cNvSpPr>
          <p:nvPr>
            <p:ph type="subTitle" idx="2"/>
          </p:nvPr>
        </p:nvSpPr>
        <p:spPr>
          <a:xfrm>
            <a:off x="1392038" y="2769251"/>
            <a:ext cx="27468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0" name="Google Shape;270;p5"/>
          <p:cNvSpPr txBox="1">
            <a:spLocks noGrp="1"/>
          </p:cNvSpPr>
          <p:nvPr>
            <p:ph type="subTitle" idx="3"/>
          </p:nvPr>
        </p:nvSpPr>
        <p:spPr>
          <a:xfrm>
            <a:off x="5005169" y="2378850"/>
            <a:ext cx="27468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71" name="Google Shape;271;p5"/>
          <p:cNvSpPr txBox="1">
            <a:spLocks noGrp="1"/>
          </p:cNvSpPr>
          <p:nvPr>
            <p:ph type="subTitle" idx="4"/>
          </p:nvPr>
        </p:nvSpPr>
        <p:spPr>
          <a:xfrm>
            <a:off x="1392038" y="2378850"/>
            <a:ext cx="27468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grpSp>
        <p:nvGrpSpPr>
          <p:cNvPr id="272" name="Google Shape;272;p5"/>
          <p:cNvGrpSpPr/>
          <p:nvPr/>
        </p:nvGrpSpPr>
        <p:grpSpPr>
          <a:xfrm>
            <a:off x="270065" y="165769"/>
            <a:ext cx="9067020" cy="4795813"/>
            <a:chOff x="270065" y="165769"/>
            <a:chExt cx="9067020" cy="4795813"/>
          </a:xfrm>
        </p:grpSpPr>
        <p:grpSp>
          <p:nvGrpSpPr>
            <p:cNvPr id="273" name="Google Shape;273;p5"/>
            <p:cNvGrpSpPr/>
            <p:nvPr/>
          </p:nvGrpSpPr>
          <p:grpSpPr>
            <a:xfrm>
              <a:off x="8512079" y="1419109"/>
              <a:ext cx="825006" cy="925353"/>
              <a:chOff x="1193669" y="1248793"/>
              <a:chExt cx="469233" cy="526307"/>
            </a:xfrm>
          </p:grpSpPr>
          <p:sp>
            <p:nvSpPr>
              <p:cNvPr id="274" name="Google Shape;274;p5"/>
              <p:cNvSpPr/>
              <p:nvPr/>
            </p:nvSpPr>
            <p:spPr>
              <a:xfrm>
                <a:off x="1193669" y="1361501"/>
                <a:ext cx="465265" cy="410098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10541" extrusionOk="0">
                    <a:moveTo>
                      <a:pt x="5942" y="0"/>
                    </a:moveTo>
                    <a:cubicBezTo>
                      <a:pt x="5090" y="0"/>
                      <a:pt x="4229" y="206"/>
                      <a:pt x="3435" y="637"/>
                    </a:cubicBezTo>
                    <a:cubicBezTo>
                      <a:pt x="3330" y="692"/>
                      <a:pt x="3233" y="751"/>
                      <a:pt x="3130" y="813"/>
                    </a:cubicBezTo>
                    <a:cubicBezTo>
                      <a:pt x="3030" y="880"/>
                      <a:pt x="2930" y="944"/>
                      <a:pt x="2840" y="1013"/>
                    </a:cubicBezTo>
                    <a:cubicBezTo>
                      <a:pt x="612" y="2633"/>
                      <a:pt x="0" y="5730"/>
                      <a:pt x="1494" y="8088"/>
                    </a:cubicBezTo>
                    <a:cubicBezTo>
                      <a:pt x="2137" y="9105"/>
                      <a:pt x="3071" y="9827"/>
                      <a:pt x="4116" y="10213"/>
                    </a:cubicBezTo>
                    <a:cubicBezTo>
                      <a:pt x="4704" y="10429"/>
                      <a:pt x="5326" y="10541"/>
                      <a:pt x="5953" y="10541"/>
                    </a:cubicBezTo>
                    <a:cubicBezTo>
                      <a:pt x="6917" y="10541"/>
                      <a:pt x="7892" y="10277"/>
                      <a:pt x="8766" y="9722"/>
                    </a:cubicBezTo>
                    <a:cubicBezTo>
                      <a:pt x="11227" y="8164"/>
                      <a:pt x="11958" y="4910"/>
                      <a:pt x="10405" y="2452"/>
                    </a:cubicBezTo>
                    <a:cubicBezTo>
                      <a:pt x="9581" y="1149"/>
                      <a:pt x="8278" y="332"/>
                      <a:pt x="6870" y="82"/>
                    </a:cubicBezTo>
                    <a:cubicBezTo>
                      <a:pt x="6565" y="28"/>
                      <a:pt x="6254" y="0"/>
                      <a:pt x="59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1215145" y="1382277"/>
                <a:ext cx="419979" cy="368353"/>
              </a:xfrm>
              <a:custGeom>
                <a:avLst/>
                <a:gdLst/>
                <a:ahLst/>
                <a:cxnLst/>
                <a:rect l="l" t="t" r="r" b="b"/>
                <a:pathLst>
                  <a:path w="10795" h="9468" extrusionOk="0">
                    <a:moveTo>
                      <a:pt x="5388" y="1"/>
                    </a:moveTo>
                    <a:cubicBezTo>
                      <a:pt x="4524" y="1"/>
                      <a:pt x="3649" y="237"/>
                      <a:pt x="2866" y="734"/>
                    </a:cubicBezTo>
                    <a:cubicBezTo>
                      <a:pt x="658" y="2130"/>
                      <a:pt x="1" y="5055"/>
                      <a:pt x="1399" y="7266"/>
                    </a:cubicBezTo>
                    <a:cubicBezTo>
                      <a:pt x="2092" y="8364"/>
                      <a:pt x="3164" y="9079"/>
                      <a:pt x="4339" y="9346"/>
                    </a:cubicBezTo>
                    <a:cubicBezTo>
                      <a:pt x="4686" y="9426"/>
                      <a:pt x="5043" y="9467"/>
                      <a:pt x="5402" y="9467"/>
                    </a:cubicBezTo>
                    <a:cubicBezTo>
                      <a:pt x="6266" y="9467"/>
                      <a:pt x="7142" y="9230"/>
                      <a:pt x="7926" y="8733"/>
                    </a:cubicBezTo>
                    <a:cubicBezTo>
                      <a:pt x="10137" y="7337"/>
                      <a:pt x="10794" y="4412"/>
                      <a:pt x="9396" y="2202"/>
                    </a:cubicBezTo>
                    <a:cubicBezTo>
                      <a:pt x="8765" y="1211"/>
                      <a:pt x="7831" y="532"/>
                      <a:pt x="6792" y="212"/>
                    </a:cubicBezTo>
                    <a:cubicBezTo>
                      <a:pt x="6339" y="73"/>
                      <a:pt x="5865" y="1"/>
                      <a:pt x="5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5"/>
              <p:cNvSpPr/>
              <p:nvPr/>
            </p:nvSpPr>
            <p:spPr>
              <a:xfrm>
                <a:off x="1333416" y="1476038"/>
                <a:ext cx="182426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4656" extrusionOk="0">
                    <a:moveTo>
                      <a:pt x="985" y="1"/>
                    </a:moveTo>
                    <a:cubicBezTo>
                      <a:pt x="966" y="1"/>
                      <a:pt x="946" y="5"/>
                      <a:pt x="927" y="13"/>
                    </a:cubicBezTo>
                    <a:cubicBezTo>
                      <a:pt x="853" y="46"/>
                      <a:pt x="820" y="130"/>
                      <a:pt x="851" y="201"/>
                    </a:cubicBezTo>
                    <a:cubicBezTo>
                      <a:pt x="1025" y="604"/>
                      <a:pt x="1225" y="987"/>
                      <a:pt x="1434" y="1369"/>
                    </a:cubicBezTo>
                    <a:cubicBezTo>
                      <a:pt x="1596" y="1659"/>
                      <a:pt x="1763" y="1945"/>
                      <a:pt x="1935" y="2226"/>
                    </a:cubicBezTo>
                    <a:cubicBezTo>
                      <a:pt x="1656" y="2405"/>
                      <a:pt x="1377" y="2588"/>
                      <a:pt x="1108" y="2779"/>
                    </a:cubicBezTo>
                    <a:cubicBezTo>
                      <a:pt x="932" y="2905"/>
                      <a:pt x="756" y="3034"/>
                      <a:pt x="584" y="3167"/>
                    </a:cubicBezTo>
                    <a:cubicBezTo>
                      <a:pt x="501" y="3236"/>
                      <a:pt x="410" y="3300"/>
                      <a:pt x="327" y="3372"/>
                    </a:cubicBezTo>
                    <a:lnTo>
                      <a:pt x="200" y="3479"/>
                    </a:lnTo>
                    <a:lnTo>
                      <a:pt x="136" y="3536"/>
                    </a:lnTo>
                    <a:lnTo>
                      <a:pt x="100" y="3570"/>
                    </a:lnTo>
                    <a:lnTo>
                      <a:pt x="84" y="3586"/>
                    </a:lnTo>
                    <a:cubicBezTo>
                      <a:pt x="74" y="3593"/>
                      <a:pt x="53" y="3613"/>
                      <a:pt x="46" y="3632"/>
                    </a:cubicBezTo>
                    <a:cubicBezTo>
                      <a:pt x="34" y="3648"/>
                      <a:pt x="24" y="3670"/>
                      <a:pt x="17" y="3689"/>
                    </a:cubicBezTo>
                    <a:cubicBezTo>
                      <a:pt x="0" y="3767"/>
                      <a:pt x="50" y="3848"/>
                      <a:pt x="134" y="3867"/>
                    </a:cubicBezTo>
                    <a:cubicBezTo>
                      <a:pt x="145" y="3870"/>
                      <a:pt x="155" y="3871"/>
                      <a:pt x="166" y="3871"/>
                    </a:cubicBezTo>
                    <a:cubicBezTo>
                      <a:pt x="236" y="3871"/>
                      <a:pt x="298" y="3823"/>
                      <a:pt x="312" y="3751"/>
                    </a:cubicBezTo>
                    <a:lnTo>
                      <a:pt x="312" y="3751"/>
                    </a:lnTo>
                    <a:cubicBezTo>
                      <a:pt x="312" y="3765"/>
                      <a:pt x="308" y="3779"/>
                      <a:pt x="301" y="3796"/>
                    </a:cubicBezTo>
                    <a:cubicBezTo>
                      <a:pt x="296" y="3808"/>
                      <a:pt x="277" y="3825"/>
                      <a:pt x="277" y="3825"/>
                    </a:cubicBezTo>
                    <a:lnTo>
                      <a:pt x="291" y="3815"/>
                    </a:lnTo>
                    <a:lnTo>
                      <a:pt x="324" y="3801"/>
                    </a:lnTo>
                    <a:lnTo>
                      <a:pt x="396" y="3765"/>
                    </a:lnTo>
                    <a:lnTo>
                      <a:pt x="539" y="3694"/>
                    </a:lnTo>
                    <a:lnTo>
                      <a:pt x="827" y="3546"/>
                    </a:lnTo>
                    <a:cubicBezTo>
                      <a:pt x="1018" y="3443"/>
                      <a:pt x="1208" y="3339"/>
                      <a:pt x="1396" y="3231"/>
                    </a:cubicBezTo>
                    <a:cubicBezTo>
                      <a:pt x="1685" y="3069"/>
                      <a:pt x="1968" y="2903"/>
                      <a:pt x="2251" y="2726"/>
                    </a:cubicBezTo>
                    <a:cubicBezTo>
                      <a:pt x="2433" y="3010"/>
                      <a:pt x="2618" y="3289"/>
                      <a:pt x="2811" y="3563"/>
                    </a:cubicBezTo>
                    <a:cubicBezTo>
                      <a:pt x="2935" y="3739"/>
                      <a:pt x="3064" y="3915"/>
                      <a:pt x="3197" y="4087"/>
                    </a:cubicBezTo>
                    <a:cubicBezTo>
                      <a:pt x="3266" y="4170"/>
                      <a:pt x="3333" y="4260"/>
                      <a:pt x="3404" y="4341"/>
                    </a:cubicBezTo>
                    <a:lnTo>
                      <a:pt x="3512" y="4470"/>
                    </a:lnTo>
                    <a:lnTo>
                      <a:pt x="3566" y="4532"/>
                    </a:lnTo>
                    <a:lnTo>
                      <a:pt x="3600" y="4568"/>
                    </a:lnTo>
                    <a:lnTo>
                      <a:pt x="3619" y="4587"/>
                    </a:lnTo>
                    <a:cubicBezTo>
                      <a:pt x="3624" y="4596"/>
                      <a:pt x="3645" y="4615"/>
                      <a:pt x="3662" y="4625"/>
                    </a:cubicBezTo>
                    <a:cubicBezTo>
                      <a:pt x="3681" y="4637"/>
                      <a:pt x="3702" y="4646"/>
                      <a:pt x="3719" y="4651"/>
                    </a:cubicBezTo>
                    <a:cubicBezTo>
                      <a:pt x="3730" y="4654"/>
                      <a:pt x="3742" y="4655"/>
                      <a:pt x="3753" y="4655"/>
                    </a:cubicBezTo>
                    <a:cubicBezTo>
                      <a:pt x="3822" y="4655"/>
                      <a:pt x="3883" y="4608"/>
                      <a:pt x="3898" y="4537"/>
                    </a:cubicBezTo>
                    <a:cubicBezTo>
                      <a:pt x="3919" y="4465"/>
                      <a:pt x="3869" y="4382"/>
                      <a:pt x="3786" y="4363"/>
                    </a:cubicBezTo>
                    <a:cubicBezTo>
                      <a:pt x="3800" y="4363"/>
                      <a:pt x="3814" y="4370"/>
                      <a:pt x="3828" y="4375"/>
                    </a:cubicBezTo>
                    <a:cubicBezTo>
                      <a:pt x="3840" y="4382"/>
                      <a:pt x="3859" y="4399"/>
                      <a:pt x="3859" y="4399"/>
                    </a:cubicBezTo>
                    <a:lnTo>
                      <a:pt x="3850" y="4384"/>
                    </a:lnTo>
                    <a:lnTo>
                      <a:pt x="3836" y="4351"/>
                    </a:lnTo>
                    <a:lnTo>
                      <a:pt x="3800" y="4280"/>
                    </a:lnTo>
                    <a:lnTo>
                      <a:pt x="3728" y="4137"/>
                    </a:lnTo>
                    <a:lnTo>
                      <a:pt x="3578" y="3848"/>
                    </a:lnTo>
                    <a:cubicBezTo>
                      <a:pt x="3478" y="3658"/>
                      <a:pt x="3373" y="3467"/>
                      <a:pt x="3266" y="3279"/>
                    </a:cubicBezTo>
                    <a:cubicBezTo>
                      <a:pt x="3102" y="2988"/>
                      <a:pt x="2930" y="2700"/>
                      <a:pt x="2754" y="2414"/>
                    </a:cubicBezTo>
                    <a:cubicBezTo>
                      <a:pt x="3035" y="2231"/>
                      <a:pt x="3314" y="2047"/>
                      <a:pt x="3588" y="1855"/>
                    </a:cubicBezTo>
                    <a:cubicBezTo>
                      <a:pt x="3943" y="1607"/>
                      <a:pt x="4291" y="1347"/>
                      <a:pt x="4624" y="1064"/>
                    </a:cubicBezTo>
                    <a:cubicBezTo>
                      <a:pt x="4672" y="1026"/>
                      <a:pt x="4688" y="956"/>
                      <a:pt x="4662" y="897"/>
                    </a:cubicBezTo>
                    <a:cubicBezTo>
                      <a:pt x="4637" y="844"/>
                      <a:pt x="4585" y="810"/>
                      <a:pt x="4531" y="810"/>
                    </a:cubicBezTo>
                    <a:cubicBezTo>
                      <a:pt x="4512" y="810"/>
                      <a:pt x="4492" y="814"/>
                      <a:pt x="4474" y="823"/>
                    </a:cubicBezTo>
                    <a:cubicBezTo>
                      <a:pt x="4074" y="997"/>
                      <a:pt x="3688" y="1195"/>
                      <a:pt x="3307" y="1407"/>
                    </a:cubicBezTo>
                    <a:cubicBezTo>
                      <a:pt x="3014" y="1569"/>
                      <a:pt x="2723" y="1740"/>
                      <a:pt x="2435" y="1914"/>
                    </a:cubicBezTo>
                    <a:cubicBezTo>
                      <a:pt x="2256" y="1635"/>
                      <a:pt x="2073" y="1359"/>
                      <a:pt x="1882" y="1087"/>
                    </a:cubicBezTo>
                    <a:cubicBezTo>
                      <a:pt x="1635" y="735"/>
                      <a:pt x="1375" y="385"/>
                      <a:pt x="1091" y="51"/>
                    </a:cubicBezTo>
                    <a:cubicBezTo>
                      <a:pt x="1065" y="19"/>
                      <a:pt x="1026" y="1"/>
                      <a:pt x="9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1320071" y="1463043"/>
                <a:ext cx="209037" cy="207753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5340" extrusionOk="0">
                    <a:moveTo>
                      <a:pt x="3271" y="0"/>
                    </a:moveTo>
                    <a:cubicBezTo>
                      <a:pt x="3215" y="0"/>
                      <a:pt x="3162" y="35"/>
                      <a:pt x="3142" y="92"/>
                    </a:cubicBezTo>
                    <a:cubicBezTo>
                      <a:pt x="2980" y="500"/>
                      <a:pt x="2847" y="909"/>
                      <a:pt x="2728" y="1326"/>
                    </a:cubicBezTo>
                    <a:cubicBezTo>
                      <a:pt x="2635" y="1645"/>
                      <a:pt x="2552" y="1967"/>
                      <a:pt x="2475" y="2289"/>
                    </a:cubicBezTo>
                    <a:cubicBezTo>
                      <a:pt x="2149" y="2217"/>
                      <a:pt x="1825" y="2153"/>
                      <a:pt x="1499" y="2098"/>
                    </a:cubicBezTo>
                    <a:cubicBezTo>
                      <a:pt x="1284" y="2060"/>
                      <a:pt x="1070" y="2029"/>
                      <a:pt x="856" y="2000"/>
                    </a:cubicBezTo>
                    <a:cubicBezTo>
                      <a:pt x="746" y="1988"/>
                      <a:pt x="639" y="1972"/>
                      <a:pt x="532" y="1965"/>
                    </a:cubicBezTo>
                    <a:lnTo>
                      <a:pt x="367" y="1950"/>
                    </a:lnTo>
                    <a:lnTo>
                      <a:pt x="284" y="1943"/>
                    </a:lnTo>
                    <a:lnTo>
                      <a:pt x="236" y="1941"/>
                    </a:lnTo>
                    <a:lnTo>
                      <a:pt x="212" y="1941"/>
                    </a:lnTo>
                    <a:cubicBezTo>
                      <a:pt x="208" y="1940"/>
                      <a:pt x="201" y="1939"/>
                      <a:pt x="193" y="1939"/>
                    </a:cubicBezTo>
                    <a:cubicBezTo>
                      <a:pt x="180" y="1939"/>
                      <a:pt x="165" y="1940"/>
                      <a:pt x="153" y="1943"/>
                    </a:cubicBezTo>
                    <a:cubicBezTo>
                      <a:pt x="129" y="1950"/>
                      <a:pt x="110" y="1955"/>
                      <a:pt x="93" y="1965"/>
                    </a:cubicBezTo>
                    <a:cubicBezTo>
                      <a:pt x="22" y="2010"/>
                      <a:pt x="0" y="2100"/>
                      <a:pt x="46" y="2172"/>
                    </a:cubicBezTo>
                    <a:cubicBezTo>
                      <a:pt x="75" y="2218"/>
                      <a:pt x="123" y="2243"/>
                      <a:pt x="172" y="2243"/>
                    </a:cubicBezTo>
                    <a:cubicBezTo>
                      <a:pt x="200" y="2243"/>
                      <a:pt x="227" y="2236"/>
                      <a:pt x="253" y="2219"/>
                    </a:cubicBezTo>
                    <a:lnTo>
                      <a:pt x="253" y="2219"/>
                    </a:lnTo>
                    <a:cubicBezTo>
                      <a:pt x="241" y="2229"/>
                      <a:pt x="229" y="2239"/>
                      <a:pt x="215" y="2243"/>
                    </a:cubicBezTo>
                    <a:cubicBezTo>
                      <a:pt x="203" y="2250"/>
                      <a:pt x="179" y="2250"/>
                      <a:pt x="177" y="2250"/>
                    </a:cubicBezTo>
                    <a:lnTo>
                      <a:pt x="191" y="2255"/>
                    </a:lnTo>
                    <a:lnTo>
                      <a:pt x="224" y="2267"/>
                    </a:lnTo>
                    <a:lnTo>
                      <a:pt x="298" y="2296"/>
                    </a:lnTo>
                    <a:lnTo>
                      <a:pt x="451" y="2346"/>
                    </a:lnTo>
                    <a:lnTo>
                      <a:pt x="760" y="2446"/>
                    </a:lnTo>
                    <a:cubicBezTo>
                      <a:pt x="967" y="2510"/>
                      <a:pt x="1175" y="2572"/>
                      <a:pt x="1382" y="2629"/>
                    </a:cubicBezTo>
                    <a:cubicBezTo>
                      <a:pt x="1701" y="2717"/>
                      <a:pt x="2023" y="2798"/>
                      <a:pt x="2344" y="2875"/>
                    </a:cubicBezTo>
                    <a:cubicBezTo>
                      <a:pt x="2273" y="3203"/>
                      <a:pt x="2206" y="3534"/>
                      <a:pt x="2147" y="3863"/>
                    </a:cubicBezTo>
                    <a:cubicBezTo>
                      <a:pt x="2109" y="4078"/>
                      <a:pt x="2080" y="4292"/>
                      <a:pt x="2049" y="4506"/>
                    </a:cubicBezTo>
                    <a:cubicBezTo>
                      <a:pt x="2037" y="4616"/>
                      <a:pt x="2023" y="4726"/>
                      <a:pt x="2013" y="4833"/>
                    </a:cubicBezTo>
                    <a:lnTo>
                      <a:pt x="1999" y="4995"/>
                    </a:lnTo>
                    <a:lnTo>
                      <a:pt x="1992" y="5078"/>
                    </a:lnTo>
                    <a:lnTo>
                      <a:pt x="1989" y="5126"/>
                    </a:lnTo>
                    <a:lnTo>
                      <a:pt x="1989" y="5150"/>
                    </a:lnTo>
                    <a:cubicBezTo>
                      <a:pt x="1987" y="5159"/>
                      <a:pt x="1987" y="5190"/>
                      <a:pt x="1992" y="5209"/>
                    </a:cubicBezTo>
                    <a:cubicBezTo>
                      <a:pt x="1999" y="5233"/>
                      <a:pt x="2004" y="5252"/>
                      <a:pt x="2013" y="5269"/>
                    </a:cubicBezTo>
                    <a:cubicBezTo>
                      <a:pt x="2042" y="5315"/>
                      <a:pt x="2091" y="5340"/>
                      <a:pt x="2142" y="5340"/>
                    </a:cubicBezTo>
                    <a:cubicBezTo>
                      <a:pt x="2169" y="5340"/>
                      <a:pt x="2197" y="5332"/>
                      <a:pt x="2223" y="5316"/>
                    </a:cubicBezTo>
                    <a:cubicBezTo>
                      <a:pt x="2294" y="5273"/>
                      <a:pt x="2313" y="5181"/>
                      <a:pt x="2271" y="5109"/>
                    </a:cubicBezTo>
                    <a:lnTo>
                      <a:pt x="2271" y="5109"/>
                    </a:lnTo>
                    <a:cubicBezTo>
                      <a:pt x="2278" y="5121"/>
                      <a:pt x="2287" y="5133"/>
                      <a:pt x="2294" y="5147"/>
                    </a:cubicBezTo>
                    <a:cubicBezTo>
                      <a:pt x="2299" y="5159"/>
                      <a:pt x="2299" y="5183"/>
                      <a:pt x="2299" y="5185"/>
                    </a:cubicBezTo>
                    <a:lnTo>
                      <a:pt x="2306" y="5171"/>
                    </a:lnTo>
                    <a:lnTo>
                      <a:pt x="2318" y="5138"/>
                    </a:lnTo>
                    <a:lnTo>
                      <a:pt x="2344" y="5064"/>
                    </a:lnTo>
                    <a:lnTo>
                      <a:pt x="2394" y="4911"/>
                    </a:lnTo>
                    <a:lnTo>
                      <a:pt x="2497" y="4602"/>
                    </a:lnTo>
                    <a:cubicBezTo>
                      <a:pt x="2559" y="4394"/>
                      <a:pt x="2621" y="4190"/>
                      <a:pt x="2678" y="3980"/>
                    </a:cubicBezTo>
                    <a:cubicBezTo>
                      <a:pt x="2766" y="3656"/>
                      <a:pt x="2849" y="3332"/>
                      <a:pt x="2928" y="3003"/>
                    </a:cubicBezTo>
                    <a:cubicBezTo>
                      <a:pt x="3247" y="3077"/>
                      <a:pt x="3576" y="3144"/>
                      <a:pt x="3905" y="3201"/>
                    </a:cubicBezTo>
                    <a:cubicBezTo>
                      <a:pt x="4331" y="3275"/>
                      <a:pt x="4760" y="3339"/>
                      <a:pt x="5196" y="3372"/>
                    </a:cubicBezTo>
                    <a:cubicBezTo>
                      <a:pt x="5201" y="3373"/>
                      <a:pt x="5206" y="3373"/>
                      <a:pt x="5211" y="3373"/>
                    </a:cubicBezTo>
                    <a:cubicBezTo>
                      <a:pt x="5266" y="3373"/>
                      <a:pt x="5322" y="3339"/>
                      <a:pt x="5343" y="3284"/>
                    </a:cubicBezTo>
                    <a:cubicBezTo>
                      <a:pt x="5372" y="3208"/>
                      <a:pt x="5336" y="3125"/>
                      <a:pt x="5262" y="3099"/>
                    </a:cubicBezTo>
                    <a:cubicBezTo>
                      <a:pt x="4855" y="2939"/>
                      <a:pt x="4443" y="2803"/>
                      <a:pt x="4026" y="2684"/>
                    </a:cubicBezTo>
                    <a:cubicBezTo>
                      <a:pt x="3702" y="2593"/>
                      <a:pt x="3378" y="2505"/>
                      <a:pt x="3049" y="2427"/>
                    </a:cubicBezTo>
                    <a:cubicBezTo>
                      <a:pt x="3119" y="2100"/>
                      <a:pt x="3183" y="1776"/>
                      <a:pt x="3242" y="1450"/>
                    </a:cubicBezTo>
                    <a:cubicBezTo>
                      <a:pt x="3319" y="1024"/>
                      <a:pt x="3383" y="595"/>
                      <a:pt x="3416" y="157"/>
                    </a:cubicBezTo>
                    <a:cubicBezTo>
                      <a:pt x="3421" y="97"/>
                      <a:pt x="3385" y="35"/>
                      <a:pt x="3326" y="11"/>
                    </a:cubicBezTo>
                    <a:cubicBezTo>
                      <a:pt x="3308" y="4"/>
                      <a:pt x="3289" y="0"/>
                      <a:pt x="3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1289181" y="1655234"/>
                <a:ext cx="30735" cy="20386"/>
              </a:xfrm>
              <a:custGeom>
                <a:avLst/>
                <a:gdLst/>
                <a:ahLst/>
                <a:cxnLst/>
                <a:rect l="l" t="t" r="r" b="b"/>
                <a:pathLst>
                  <a:path w="790" h="524" extrusionOk="0">
                    <a:moveTo>
                      <a:pt x="629" y="1"/>
                    </a:moveTo>
                    <a:cubicBezTo>
                      <a:pt x="520" y="1"/>
                      <a:pt x="1" y="401"/>
                      <a:pt x="51" y="493"/>
                    </a:cubicBezTo>
                    <a:cubicBezTo>
                      <a:pt x="62" y="512"/>
                      <a:pt x="82" y="524"/>
                      <a:pt x="103" y="524"/>
                    </a:cubicBezTo>
                    <a:cubicBezTo>
                      <a:pt x="111" y="524"/>
                      <a:pt x="118" y="522"/>
                      <a:pt x="125" y="519"/>
                    </a:cubicBezTo>
                    <a:cubicBezTo>
                      <a:pt x="282" y="448"/>
                      <a:pt x="790" y="55"/>
                      <a:pt x="639" y="2"/>
                    </a:cubicBezTo>
                    <a:cubicBezTo>
                      <a:pt x="637" y="1"/>
                      <a:pt x="633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1304276" y="1669279"/>
                <a:ext cx="24549" cy="2314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595" extrusionOk="0">
                    <a:moveTo>
                      <a:pt x="578" y="1"/>
                    </a:moveTo>
                    <a:cubicBezTo>
                      <a:pt x="485" y="1"/>
                      <a:pt x="0" y="474"/>
                      <a:pt x="61" y="568"/>
                    </a:cubicBezTo>
                    <a:cubicBezTo>
                      <a:pt x="73" y="585"/>
                      <a:pt x="90" y="595"/>
                      <a:pt x="108" y="595"/>
                    </a:cubicBezTo>
                    <a:cubicBezTo>
                      <a:pt x="119" y="595"/>
                      <a:pt x="129" y="591"/>
                      <a:pt x="140" y="585"/>
                    </a:cubicBezTo>
                    <a:cubicBezTo>
                      <a:pt x="302" y="480"/>
                      <a:pt x="516" y="239"/>
                      <a:pt x="609" y="72"/>
                    </a:cubicBezTo>
                    <a:cubicBezTo>
                      <a:pt x="630" y="44"/>
                      <a:pt x="611" y="8"/>
                      <a:pt x="583" y="1"/>
                    </a:cubicBezTo>
                    <a:cubicBezTo>
                      <a:pt x="581" y="1"/>
                      <a:pt x="580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5"/>
              <p:cNvSpPr/>
              <p:nvPr/>
            </p:nvSpPr>
            <p:spPr>
              <a:xfrm>
                <a:off x="1321472" y="1681417"/>
                <a:ext cx="25989" cy="2548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55" extrusionOk="0">
                    <a:moveTo>
                      <a:pt x="510" y="1"/>
                    </a:moveTo>
                    <a:cubicBezTo>
                      <a:pt x="429" y="1"/>
                      <a:pt x="1" y="545"/>
                      <a:pt x="72" y="632"/>
                    </a:cubicBezTo>
                    <a:cubicBezTo>
                      <a:pt x="84" y="646"/>
                      <a:pt x="101" y="655"/>
                      <a:pt x="118" y="655"/>
                    </a:cubicBezTo>
                    <a:cubicBezTo>
                      <a:pt x="129" y="655"/>
                      <a:pt x="140" y="651"/>
                      <a:pt x="150" y="642"/>
                    </a:cubicBezTo>
                    <a:cubicBezTo>
                      <a:pt x="286" y="532"/>
                      <a:pt x="667" y="20"/>
                      <a:pt x="512" y="1"/>
                    </a:cubicBezTo>
                    <a:cubicBezTo>
                      <a:pt x="511" y="1"/>
                      <a:pt x="511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1340458" y="1691532"/>
                <a:ext cx="19297" cy="27117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97" extrusionOk="0">
                    <a:moveTo>
                      <a:pt x="439" y="1"/>
                    </a:moveTo>
                    <a:cubicBezTo>
                      <a:pt x="358" y="5"/>
                      <a:pt x="0" y="611"/>
                      <a:pt x="86" y="687"/>
                    </a:cubicBezTo>
                    <a:cubicBezTo>
                      <a:pt x="95" y="694"/>
                      <a:pt x="107" y="697"/>
                      <a:pt x="119" y="697"/>
                    </a:cubicBezTo>
                    <a:cubicBezTo>
                      <a:pt x="139" y="697"/>
                      <a:pt x="159" y="689"/>
                      <a:pt x="165" y="680"/>
                    </a:cubicBezTo>
                    <a:cubicBezTo>
                      <a:pt x="324" y="503"/>
                      <a:pt x="417" y="251"/>
                      <a:pt x="484" y="60"/>
                    </a:cubicBezTo>
                    <a:cubicBezTo>
                      <a:pt x="496" y="34"/>
                      <a:pt x="477" y="3"/>
                      <a:pt x="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5"/>
              <p:cNvSpPr/>
              <p:nvPr/>
            </p:nvSpPr>
            <p:spPr>
              <a:xfrm>
                <a:off x="1361311" y="1699391"/>
                <a:ext cx="15873" cy="28634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6" extrusionOk="0">
                    <a:moveTo>
                      <a:pt x="355" y="1"/>
                    </a:moveTo>
                    <a:cubicBezTo>
                      <a:pt x="353" y="1"/>
                      <a:pt x="351" y="1"/>
                      <a:pt x="348" y="1"/>
                    </a:cubicBezTo>
                    <a:cubicBezTo>
                      <a:pt x="265" y="15"/>
                      <a:pt x="0" y="666"/>
                      <a:pt x="93" y="725"/>
                    </a:cubicBezTo>
                    <a:cubicBezTo>
                      <a:pt x="104" y="732"/>
                      <a:pt x="115" y="735"/>
                      <a:pt x="126" y="735"/>
                    </a:cubicBezTo>
                    <a:cubicBezTo>
                      <a:pt x="143" y="735"/>
                      <a:pt x="159" y="728"/>
                      <a:pt x="170" y="713"/>
                    </a:cubicBezTo>
                    <a:cubicBezTo>
                      <a:pt x="284" y="551"/>
                      <a:pt x="382" y="247"/>
                      <a:pt x="405" y="58"/>
                    </a:cubicBezTo>
                    <a:cubicBezTo>
                      <a:pt x="408" y="25"/>
                      <a:pt x="383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1382631" y="1705071"/>
                <a:ext cx="12916" cy="2960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761" extrusionOk="0">
                    <a:moveTo>
                      <a:pt x="281" y="0"/>
                    </a:moveTo>
                    <a:cubicBezTo>
                      <a:pt x="264" y="0"/>
                      <a:pt x="246" y="9"/>
                      <a:pt x="236" y="29"/>
                    </a:cubicBezTo>
                    <a:cubicBezTo>
                      <a:pt x="169" y="160"/>
                      <a:pt x="0" y="698"/>
                      <a:pt x="107" y="756"/>
                    </a:cubicBezTo>
                    <a:cubicBezTo>
                      <a:pt x="114" y="759"/>
                      <a:pt x="120" y="760"/>
                      <a:pt x="127" y="760"/>
                    </a:cubicBezTo>
                    <a:cubicBezTo>
                      <a:pt x="151" y="760"/>
                      <a:pt x="176" y="745"/>
                      <a:pt x="181" y="732"/>
                    </a:cubicBezTo>
                    <a:cubicBezTo>
                      <a:pt x="272" y="558"/>
                      <a:pt x="331" y="239"/>
                      <a:pt x="329" y="48"/>
                    </a:cubicBezTo>
                    <a:cubicBezTo>
                      <a:pt x="329" y="18"/>
                      <a:pt x="306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1407569" y="1707756"/>
                <a:ext cx="7976" cy="3026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78" extrusionOk="0">
                    <a:moveTo>
                      <a:pt x="129" y="1"/>
                    </a:moveTo>
                    <a:cubicBezTo>
                      <a:pt x="123" y="1"/>
                      <a:pt x="116" y="2"/>
                      <a:pt x="110" y="5"/>
                    </a:cubicBezTo>
                    <a:cubicBezTo>
                      <a:pt x="41" y="39"/>
                      <a:pt x="2" y="453"/>
                      <a:pt x="2" y="556"/>
                    </a:cubicBezTo>
                    <a:cubicBezTo>
                      <a:pt x="0" y="689"/>
                      <a:pt x="2" y="760"/>
                      <a:pt x="52" y="775"/>
                    </a:cubicBezTo>
                    <a:cubicBezTo>
                      <a:pt x="59" y="777"/>
                      <a:pt x="66" y="778"/>
                      <a:pt x="72" y="778"/>
                    </a:cubicBezTo>
                    <a:cubicBezTo>
                      <a:pt x="96" y="778"/>
                      <a:pt x="118" y="764"/>
                      <a:pt x="124" y="741"/>
                    </a:cubicBezTo>
                    <a:cubicBezTo>
                      <a:pt x="188" y="556"/>
                      <a:pt x="205" y="229"/>
                      <a:pt x="179" y="46"/>
                    </a:cubicBezTo>
                    <a:cubicBezTo>
                      <a:pt x="173" y="20"/>
                      <a:pt x="15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1428033" y="1708262"/>
                <a:ext cx="8754" cy="3019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76" extrusionOk="0">
                    <a:moveTo>
                      <a:pt x="97" y="1"/>
                    </a:moveTo>
                    <a:cubicBezTo>
                      <a:pt x="88" y="1"/>
                      <a:pt x="80" y="3"/>
                      <a:pt x="72" y="9"/>
                    </a:cubicBezTo>
                    <a:cubicBezTo>
                      <a:pt x="1" y="54"/>
                      <a:pt x="10" y="752"/>
                      <a:pt x="117" y="774"/>
                    </a:cubicBezTo>
                    <a:cubicBezTo>
                      <a:pt x="122" y="775"/>
                      <a:pt x="126" y="775"/>
                      <a:pt x="130" y="775"/>
                    </a:cubicBezTo>
                    <a:cubicBezTo>
                      <a:pt x="156" y="775"/>
                      <a:pt x="177" y="758"/>
                      <a:pt x="182" y="733"/>
                    </a:cubicBezTo>
                    <a:cubicBezTo>
                      <a:pt x="224" y="543"/>
                      <a:pt x="193" y="221"/>
                      <a:pt x="143" y="38"/>
                    </a:cubicBezTo>
                    <a:cubicBezTo>
                      <a:pt x="137" y="16"/>
                      <a:pt x="117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286;p5"/>
              <p:cNvSpPr/>
              <p:nvPr/>
            </p:nvSpPr>
            <p:spPr>
              <a:xfrm>
                <a:off x="1447330" y="1706161"/>
                <a:ext cx="10816" cy="2987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768" extrusionOk="0">
                    <a:moveTo>
                      <a:pt x="87" y="1"/>
                    </a:moveTo>
                    <a:cubicBezTo>
                      <a:pt x="78" y="1"/>
                      <a:pt x="69" y="5"/>
                      <a:pt x="60" y="13"/>
                    </a:cubicBezTo>
                    <a:cubicBezTo>
                      <a:pt x="0" y="65"/>
                      <a:pt x="95" y="761"/>
                      <a:pt x="207" y="766"/>
                    </a:cubicBezTo>
                    <a:cubicBezTo>
                      <a:pt x="205" y="767"/>
                      <a:pt x="206" y="767"/>
                      <a:pt x="208" y="767"/>
                    </a:cubicBezTo>
                    <a:cubicBezTo>
                      <a:pt x="218" y="767"/>
                      <a:pt x="265" y="756"/>
                      <a:pt x="267" y="711"/>
                    </a:cubicBezTo>
                    <a:cubicBezTo>
                      <a:pt x="278" y="553"/>
                      <a:pt x="193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287;p5"/>
              <p:cNvSpPr/>
              <p:nvPr/>
            </p:nvSpPr>
            <p:spPr>
              <a:xfrm>
                <a:off x="1466043" y="1701414"/>
                <a:ext cx="18091" cy="2890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43" extrusionOk="0">
                    <a:moveTo>
                      <a:pt x="88" y="0"/>
                    </a:moveTo>
                    <a:cubicBezTo>
                      <a:pt x="74" y="0"/>
                      <a:pt x="61" y="5"/>
                      <a:pt x="50" y="16"/>
                    </a:cubicBezTo>
                    <a:cubicBezTo>
                      <a:pt x="1" y="70"/>
                      <a:pt x="173" y="743"/>
                      <a:pt x="295" y="743"/>
                    </a:cubicBezTo>
                    <a:cubicBezTo>
                      <a:pt x="296" y="743"/>
                      <a:pt x="297" y="743"/>
                      <a:pt x="298" y="742"/>
                    </a:cubicBezTo>
                    <a:cubicBezTo>
                      <a:pt x="465" y="726"/>
                      <a:pt x="203" y="173"/>
                      <a:pt x="129" y="23"/>
                    </a:cubicBezTo>
                    <a:cubicBezTo>
                      <a:pt x="121" y="8"/>
                      <a:pt x="105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1485106" y="1694372"/>
                <a:ext cx="17391" cy="2742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705" extrusionOk="0">
                    <a:moveTo>
                      <a:pt x="47" y="0"/>
                    </a:moveTo>
                    <a:cubicBezTo>
                      <a:pt x="36" y="0"/>
                      <a:pt x="26" y="6"/>
                      <a:pt x="18" y="18"/>
                    </a:cubicBezTo>
                    <a:cubicBezTo>
                      <a:pt x="1" y="37"/>
                      <a:pt x="32" y="118"/>
                      <a:pt x="77" y="216"/>
                    </a:cubicBezTo>
                    <a:cubicBezTo>
                      <a:pt x="139" y="380"/>
                      <a:pt x="256" y="597"/>
                      <a:pt x="320" y="676"/>
                    </a:cubicBezTo>
                    <a:cubicBezTo>
                      <a:pt x="327" y="685"/>
                      <a:pt x="334" y="688"/>
                      <a:pt x="344" y="688"/>
                    </a:cubicBezTo>
                    <a:cubicBezTo>
                      <a:pt x="352" y="698"/>
                      <a:pt x="357" y="705"/>
                      <a:pt x="361" y="705"/>
                    </a:cubicBezTo>
                    <a:cubicBezTo>
                      <a:pt x="362" y="705"/>
                      <a:pt x="362" y="705"/>
                      <a:pt x="363" y="704"/>
                    </a:cubicBezTo>
                    <a:cubicBezTo>
                      <a:pt x="446" y="688"/>
                      <a:pt x="392" y="559"/>
                      <a:pt x="356" y="473"/>
                    </a:cubicBezTo>
                    <a:cubicBezTo>
                      <a:pt x="313" y="369"/>
                      <a:pt x="13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1498023" y="1684724"/>
                <a:ext cx="22837" cy="25911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6" extrusionOk="0">
                    <a:moveTo>
                      <a:pt x="269" y="161"/>
                    </a:moveTo>
                    <a:lnTo>
                      <a:pt x="269" y="161"/>
                    </a:lnTo>
                    <a:cubicBezTo>
                      <a:pt x="305" y="202"/>
                      <a:pt x="343" y="254"/>
                      <a:pt x="384" y="309"/>
                    </a:cubicBezTo>
                    <a:cubicBezTo>
                      <a:pt x="345" y="259"/>
                      <a:pt x="305" y="207"/>
                      <a:pt x="269" y="161"/>
                    </a:cubicBezTo>
                    <a:close/>
                    <a:moveTo>
                      <a:pt x="139" y="0"/>
                    </a:moveTo>
                    <a:cubicBezTo>
                      <a:pt x="0" y="0"/>
                      <a:pt x="412" y="666"/>
                      <a:pt x="533" y="666"/>
                    </a:cubicBezTo>
                    <a:cubicBezTo>
                      <a:pt x="537" y="666"/>
                      <a:pt x="540" y="665"/>
                      <a:pt x="543" y="664"/>
                    </a:cubicBezTo>
                    <a:cubicBezTo>
                      <a:pt x="572" y="652"/>
                      <a:pt x="586" y="619"/>
                      <a:pt x="579" y="593"/>
                    </a:cubicBezTo>
                    <a:cubicBezTo>
                      <a:pt x="512" y="409"/>
                      <a:pt x="324" y="147"/>
                      <a:pt x="188" y="16"/>
                    </a:cubicBezTo>
                    <a:cubicBezTo>
                      <a:pt x="167" y="5"/>
                      <a:pt x="151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1516892" y="1673169"/>
                <a:ext cx="22020" cy="2381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612" extrusionOk="0">
                    <a:moveTo>
                      <a:pt x="63" y="1"/>
                    </a:moveTo>
                    <a:cubicBezTo>
                      <a:pt x="28" y="1"/>
                      <a:pt x="0" y="38"/>
                      <a:pt x="22" y="75"/>
                    </a:cubicBezTo>
                    <a:cubicBezTo>
                      <a:pt x="94" y="214"/>
                      <a:pt x="387" y="611"/>
                      <a:pt x="507" y="611"/>
                    </a:cubicBezTo>
                    <a:cubicBezTo>
                      <a:pt x="514" y="611"/>
                      <a:pt x="521" y="610"/>
                      <a:pt x="527" y="606"/>
                    </a:cubicBezTo>
                    <a:cubicBezTo>
                      <a:pt x="554" y="592"/>
                      <a:pt x="566" y="558"/>
                      <a:pt x="554" y="532"/>
                    </a:cubicBezTo>
                    <a:cubicBezTo>
                      <a:pt x="468" y="356"/>
                      <a:pt x="249" y="118"/>
                      <a:pt x="94" y="11"/>
                    </a:cubicBezTo>
                    <a:cubicBezTo>
                      <a:pt x="84" y="4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1530547" y="1659747"/>
                <a:ext cx="24588" cy="2128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47" extrusionOk="0">
                    <a:moveTo>
                      <a:pt x="65" y="1"/>
                    </a:moveTo>
                    <a:cubicBezTo>
                      <a:pt x="28" y="1"/>
                      <a:pt x="1" y="42"/>
                      <a:pt x="24" y="77"/>
                    </a:cubicBezTo>
                    <a:cubicBezTo>
                      <a:pt x="117" y="202"/>
                      <a:pt x="445" y="546"/>
                      <a:pt x="573" y="546"/>
                    </a:cubicBezTo>
                    <a:cubicBezTo>
                      <a:pt x="584" y="546"/>
                      <a:pt x="593" y="544"/>
                      <a:pt x="600" y="539"/>
                    </a:cubicBezTo>
                    <a:cubicBezTo>
                      <a:pt x="627" y="520"/>
                      <a:pt x="631" y="487"/>
                      <a:pt x="617" y="460"/>
                    </a:cubicBezTo>
                    <a:cubicBezTo>
                      <a:pt x="508" y="301"/>
                      <a:pt x="257" y="98"/>
                      <a:pt x="91" y="8"/>
                    </a:cubicBezTo>
                    <a:cubicBezTo>
                      <a:pt x="82" y="3"/>
                      <a:pt x="73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1542764" y="1644496"/>
                <a:ext cx="29529" cy="1793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461" extrusionOk="0">
                    <a:moveTo>
                      <a:pt x="50" y="1"/>
                    </a:moveTo>
                    <a:cubicBezTo>
                      <a:pt x="26" y="1"/>
                      <a:pt x="5" y="20"/>
                      <a:pt x="3" y="45"/>
                    </a:cubicBezTo>
                    <a:cubicBezTo>
                      <a:pt x="1" y="112"/>
                      <a:pt x="163" y="221"/>
                      <a:pt x="327" y="312"/>
                    </a:cubicBezTo>
                    <a:cubicBezTo>
                      <a:pt x="432" y="376"/>
                      <a:pt x="537" y="436"/>
                      <a:pt x="599" y="457"/>
                    </a:cubicBezTo>
                    <a:cubicBezTo>
                      <a:pt x="602" y="458"/>
                      <a:pt x="606" y="459"/>
                      <a:pt x="609" y="459"/>
                    </a:cubicBezTo>
                    <a:cubicBezTo>
                      <a:pt x="614" y="459"/>
                      <a:pt x="619" y="457"/>
                      <a:pt x="625" y="455"/>
                    </a:cubicBezTo>
                    <a:cubicBezTo>
                      <a:pt x="635" y="458"/>
                      <a:pt x="643" y="460"/>
                      <a:pt x="647" y="460"/>
                    </a:cubicBezTo>
                    <a:cubicBezTo>
                      <a:pt x="648" y="460"/>
                      <a:pt x="649" y="460"/>
                      <a:pt x="649" y="459"/>
                    </a:cubicBezTo>
                    <a:cubicBezTo>
                      <a:pt x="758" y="352"/>
                      <a:pt x="220" y="66"/>
                      <a:pt x="67" y="4"/>
                    </a:cubicBezTo>
                    <a:cubicBezTo>
                      <a:pt x="61" y="2"/>
                      <a:pt x="55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1552256" y="1628078"/>
                <a:ext cx="29179" cy="1505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87" extrusionOk="0">
                    <a:moveTo>
                      <a:pt x="59" y="1"/>
                    </a:moveTo>
                    <a:cubicBezTo>
                      <a:pt x="22" y="1"/>
                      <a:pt x="0" y="14"/>
                      <a:pt x="2" y="45"/>
                    </a:cubicBezTo>
                    <a:cubicBezTo>
                      <a:pt x="8" y="119"/>
                      <a:pt x="493" y="386"/>
                      <a:pt x="653" y="386"/>
                    </a:cubicBezTo>
                    <a:cubicBezTo>
                      <a:pt x="674" y="386"/>
                      <a:pt x="690" y="382"/>
                      <a:pt x="698" y="372"/>
                    </a:cubicBezTo>
                    <a:cubicBezTo>
                      <a:pt x="750" y="307"/>
                      <a:pt x="645" y="250"/>
                      <a:pt x="547" y="193"/>
                    </a:cubicBezTo>
                    <a:cubicBezTo>
                      <a:pt x="465" y="145"/>
                      <a:pt x="181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294;p5"/>
              <p:cNvSpPr/>
              <p:nvPr/>
            </p:nvSpPr>
            <p:spPr>
              <a:xfrm>
                <a:off x="1559065" y="1609987"/>
                <a:ext cx="32680" cy="12372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18" extrusionOk="0">
                    <a:moveTo>
                      <a:pt x="72" y="0"/>
                    </a:moveTo>
                    <a:cubicBezTo>
                      <a:pt x="1" y="12"/>
                      <a:pt x="6" y="69"/>
                      <a:pt x="39" y="91"/>
                    </a:cubicBezTo>
                    <a:cubicBezTo>
                      <a:pt x="156" y="163"/>
                      <a:pt x="517" y="318"/>
                      <a:pt x="677" y="318"/>
                    </a:cubicBezTo>
                    <a:cubicBezTo>
                      <a:pt x="712" y="318"/>
                      <a:pt x="737" y="310"/>
                      <a:pt x="749" y="293"/>
                    </a:cubicBezTo>
                    <a:cubicBezTo>
                      <a:pt x="839" y="162"/>
                      <a:pt x="232" y="15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1563928" y="1591235"/>
                <a:ext cx="31046" cy="922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37" extrusionOk="0">
                    <a:moveTo>
                      <a:pt x="142" y="0"/>
                    </a:moveTo>
                    <a:cubicBezTo>
                      <a:pt x="55" y="0"/>
                      <a:pt x="0" y="19"/>
                      <a:pt x="19" y="68"/>
                    </a:cubicBezTo>
                    <a:cubicBezTo>
                      <a:pt x="43" y="132"/>
                      <a:pt x="462" y="236"/>
                      <a:pt x="686" y="236"/>
                    </a:cubicBezTo>
                    <a:cubicBezTo>
                      <a:pt x="702" y="236"/>
                      <a:pt x="717" y="236"/>
                      <a:pt x="731" y="235"/>
                    </a:cubicBezTo>
                    <a:cubicBezTo>
                      <a:pt x="783" y="232"/>
                      <a:pt x="798" y="151"/>
                      <a:pt x="748" y="127"/>
                    </a:cubicBezTo>
                    <a:cubicBezTo>
                      <a:pt x="639" y="78"/>
                      <a:pt x="32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1566574" y="1571472"/>
                <a:ext cx="31085" cy="7042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81" extrusionOk="0">
                    <a:moveTo>
                      <a:pt x="94" y="57"/>
                    </a:moveTo>
                    <a:lnTo>
                      <a:pt x="94" y="57"/>
                    </a:lnTo>
                    <a:cubicBezTo>
                      <a:pt x="68" y="64"/>
                      <a:pt x="58" y="73"/>
                      <a:pt x="63" y="85"/>
                    </a:cubicBezTo>
                    <a:cubicBezTo>
                      <a:pt x="34" y="76"/>
                      <a:pt x="25" y="69"/>
                      <a:pt x="58" y="61"/>
                    </a:cubicBezTo>
                    <a:cubicBezTo>
                      <a:pt x="70" y="59"/>
                      <a:pt x="82" y="59"/>
                      <a:pt x="94" y="57"/>
                    </a:cubicBezTo>
                    <a:close/>
                    <a:moveTo>
                      <a:pt x="332" y="1"/>
                    </a:moveTo>
                    <a:cubicBezTo>
                      <a:pt x="228" y="1"/>
                      <a:pt x="127" y="9"/>
                      <a:pt x="48" y="23"/>
                    </a:cubicBezTo>
                    <a:cubicBezTo>
                      <a:pt x="37" y="28"/>
                      <a:pt x="20" y="28"/>
                      <a:pt x="10" y="57"/>
                    </a:cubicBezTo>
                    <a:cubicBezTo>
                      <a:pt x="1" y="83"/>
                      <a:pt x="15" y="109"/>
                      <a:pt x="41" y="119"/>
                    </a:cubicBezTo>
                    <a:cubicBezTo>
                      <a:pt x="178" y="157"/>
                      <a:pt x="383" y="181"/>
                      <a:pt x="539" y="181"/>
                    </a:cubicBezTo>
                    <a:cubicBezTo>
                      <a:pt x="546" y="181"/>
                      <a:pt x="553" y="181"/>
                      <a:pt x="561" y="180"/>
                    </a:cubicBezTo>
                    <a:cubicBezTo>
                      <a:pt x="632" y="178"/>
                      <a:pt x="687" y="176"/>
                      <a:pt x="737" y="164"/>
                    </a:cubicBezTo>
                    <a:cubicBezTo>
                      <a:pt x="794" y="154"/>
                      <a:pt x="799" y="71"/>
                      <a:pt x="746" y="52"/>
                    </a:cubicBezTo>
                    <a:cubicBezTo>
                      <a:pt x="638" y="17"/>
                      <a:pt x="482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1566223" y="1550113"/>
                <a:ext cx="30813" cy="7392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90" extrusionOk="0">
                    <a:moveTo>
                      <a:pt x="581" y="1"/>
                    </a:moveTo>
                    <a:cubicBezTo>
                      <a:pt x="396" y="1"/>
                      <a:pt x="138" y="50"/>
                      <a:pt x="46" y="82"/>
                    </a:cubicBezTo>
                    <a:cubicBezTo>
                      <a:pt x="12" y="93"/>
                      <a:pt x="0" y="132"/>
                      <a:pt x="22" y="155"/>
                    </a:cubicBezTo>
                    <a:cubicBezTo>
                      <a:pt x="40" y="178"/>
                      <a:pt x="144" y="189"/>
                      <a:pt x="270" y="189"/>
                    </a:cubicBezTo>
                    <a:cubicBezTo>
                      <a:pt x="490" y="189"/>
                      <a:pt x="776" y="154"/>
                      <a:pt x="784" y="82"/>
                    </a:cubicBezTo>
                    <a:cubicBezTo>
                      <a:pt x="792" y="21"/>
                      <a:pt x="702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1563695" y="1528209"/>
                <a:ext cx="30657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51" extrusionOk="0">
                    <a:moveTo>
                      <a:pt x="680" y="1"/>
                    </a:moveTo>
                    <a:cubicBezTo>
                      <a:pt x="479" y="1"/>
                      <a:pt x="195" y="79"/>
                      <a:pt x="34" y="156"/>
                    </a:cubicBezTo>
                    <a:cubicBezTo>
                      <a:pt x="18" y="168"/>
                      <a:pt x="3" y="173"/>
                      <a:pt x="3" y="197"/>
                    </a:cubicBezTo>
                    <a:cubicBezTo>
                      <a:pt x="1" y="239"/>
                      <a:pt x="43" y="251"/>
                      <a:pt x="98" y="251"/>
                    </a:cubicBezTo>
                    <a:cubicBezTo>
                      <a:pt x="139" y="251"/>
                      <a:pt x="187" y="245"/>
                      <a:pt x="230" y="240"/>
                    </a:cubicBezTo>
                    <a:cubicBezTo>
                      <a:pt x="382" y="221"/>
                      <a:pt x="599" y="175"/>
                      <a:pt x="737" y="109"/>
                    </a:cubicBezTo>
                    <a:cubicBezTo>
                      <a:pt x="787" y="80"/>
                      <a:pt x="768" y="1"/>
                      <a:pt x="713" y="1"/>
                    </a:cubicBezTo>
                    <a:cubicBezTo>
                      <a:pt x="703" y="1"/>
                      <a:pt x="692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1557703" y="1506539"/>
                <a:ext cx="29762" cy="12955"/>
              </a:xfrm>
              <a:custGeom>
                <a:avLst/>
                <a:gdLst/>
                <a:ahLst/>
                <a:cxnLst/>
                <a:rect l="l" t="t" r="r" b="b"/>
                <a:pathLst>
                  <a:path w="765" h="333" extrusionOk="0">
                    <a:moveTo>
                      <a:pt x="676" y="1"/>
                    </a:moveTo>
                    <a:cubicBezTo>
                      <a:pt x="515" y="1"/>
                      <a:pt x="153" y="169"/>
                      <a:pt x="45" y="242"/>
                    </a:cubicBezTo>
                    <a:cubicBezTo>
                      <a:pt x="1" y="272"/>
                      <a:pt x="57" y="332"/>
                      <a:pt x="73" y="332"/>
                    </a:cubicBezTo>
                    <a:cubicBezTo>
                      <a:pt x="73" y="332"/>
                      <a:pt x="74" y="332"/>
                      <a:pt x="74" y="332"/>
                    </a:cubicBezTo>
                    <a:cubicBezTo>
                      <a:pt x="217" y="315"/>
                      <a:pt x="765" y="168"/>
                      <a:pt x="755" y="49"/>
                    </a:cubicBezTo>
                    <a:cubicBezTo>
                      <a:pt x="753" y="15"/>
                      <a:pt x="723" y="1"/>
                      <a:pt x="6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1550000" y="1485569"/>
                <a:ext cx="28829" cy="1622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7" extrusionOk="0">
                    <a:moveTo>
                      <a:pt x="660" y="0"/>
                    </a:moveTo>
                    <a:cubicBezTo>
                      <a:pt x="656" y="0"/>
                      <a:pt x="652" y="1"/>
                      <a:pt x="648" y="2"/>
                    </a:cubicBezTo>
                    <a:cubicBezTo>
                      <a:pt x="460" y="49"/>
                      <a:pt x="179" y="209"/>
                      <a:pt x="36" y="330"/>
                    </a:cubicBezTo>
                    <a:cubicBezTo>
                      <a:pt x="0" y="362"/>
                      <a:pt x="24" y="416"/>
                      <a:pt x="65" y="416"/>
                    </a:cubicBezTo>
                    <a:cubicBezTo>
                      <a:pt x="70" y="416"/>
                      <a:pt x="76" y="416"/>
                      <a:pt x="81" y="414"/>
                    </a:cubicBezTo>
                    <a:cubicBezTo>
                      <a:pt x="262" y="366"/>
                      <a:pt x="558" y="230"/>
                      <a:pt x="701" y="99"/>
                    </a:cubicBezTo>
                    <a:cubicBezTo>
                      <a:pt x="740" y="64"/>
                      <a:pt x="707" y="0"/>
                      <a:pt x="6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1540001" y="1466195"/>
                <a:ext cx="26806" cy="19258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95" extrusionOk="0">
                    <a:moveTo>
                      <a:pt x="615" y="0"/>
                    </a:moveTo>
                    <a:cubicBezTo>
                      <a:pt x="609" y="0"/>
                      <a:pt x="602" y="1"/>
                      <a:pt x="596" y="4"/>
                    </a:cubicBezTo>
                    <a:cubicBezTo>
                      <a:pt x="412" y="76"/>
                      <a:pt x="157" y="273"/>
                      <a:pt x="31" y="411"/>
                    </a:cubicBezTo>
                    <a:cubicBezTo>
                      <a:pt x="1" y="448"/>
                      <a:pt x="27" y="495"/>
                      <a:pt x="65" y="495"/>
                    </a:cubicBezTo>
                    <a:cubicBezTo>
                      <a:pt x="72" y="495"/>
                      <a:pt x="79" y="493"/>
                      <a:pt x="86" y="490"/>
                    </a:cubicBezTo>
                    <a:cubicBezTo>
                      <a:pt x="262" y="419"/>
                      <a:pt x="531" y="242"/>
                      <a:pt x="658" y="92"/>
                    </a:cubicBezTo>
                    <a:cubicBezTo>
                      <a:pt x="689" y="57"/>
                      <a:pt x="657" y="0"/>
                      <a:pt x="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1528058" y="1448765"/>
                <a:ext cx="25677" cy="21476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2" extrusionOk="0">
                    <a:moveTo>
                      <a:pt x="564" y="1"/>
                    </a:moveTo>
                    <a:cubicBezTo>
                      <a:pt x="435" y="1"/>
                      <a:pt x="115" y="360"/>
                      <a:pt x="26" y="478"/>
                    </a:cubicBezTo>
                    <a:cubicBezTo>
                      <a:pt x="1" y="520"/>
                      <a:pt x="59" y="551"/>
                      <a:pt x="81" y="551"/>
                    </a:cubicBezTo>
                    <a:cubicBezTo>
                      <a:pt x="84" y="551"/>
                      <a:pt x="87" y="551"/>
                      <a:pt x="88" y="550"/>
                    </a:cubicBezTo>
                    <a:cubicBezTo>
                      <a:pt x="214" y="478"/>
                      <a:pt x="660" y="131"/>
                      <a:pt x="607" y="26"/>
                    </a:cubicBezTo>
                    <a:cubicBezTo>
                      <a:pt x="598" y="8"/>
                      <a:pt x="583" y="1"/>
                      <a:pt x="5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1514168" y="1433203"/>
                <a:ext cx="23732" cy="2377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11" extrusionOk="0">
                    <a:moveTo>
                      <a:pt x="497" y="0"/>
                    </a:moveTo>
                    <a:cubicBezTo>
                      <a:pt x="370" y="0"/>
                      <a:pt x="91" y="415"/>
                      <a:pt x="21" y="550"/>
                    </a:cubicBezTo>
                    <a:cubicBezTo>
                      <a:pt x="0" y="589"/>
                      <a:pt x="63" y="610"/>
                      <a:pt x="87" y="610"/>
                    </a:cubicBezTo>
                    <a:cubicBezTo>
                      <a:pt x="91" y="610"/>
                      <a:pt x="93" y="610"/>
                      <a:pt x="95" y="609"/>
                    </a:cubicBezTo>
                    <a:cubicBezTo>
                      <a:pt x="212" y="521"/>
                      <a:pt x="609" y="111"/>
                      <a:pt x="536" y="18"/>
                    </a:cubicBezTo>
                    <a:cubicBezTo>
                      <a:pt x="525" y="6"/>
                      <a:pt x="512" y="0"/>
                      <a:pt x="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1497751" y="1419937"/>
                <a:ext cx="21787" cy="26144"/>
              </a:xfrm>
              <a:custGeom>
                <a:avLst/>
                <a:gdLst/>
                <a:ahLst/>
                <a:cxnLst/>
                <a:rect l="l" t="t" r="r" b="b"/>
                <a:pathLst>
                  <a:path w="560" h="672" extrusionOk="0">
                    <a:moveTo>
                      <a:pt x="447" y="0"/>
                    </a:moveTo>
                    <a:cubicBezTo>
                      <a:pt x="342" y="0"/>
                      <a:pt x="154" y="344"/>
                      <a:pt x="107" y="443"/>
                    </a:cubicBezTo>
                    <a:cubicBezTo>
                      <a:pt x="0" y="660"/>
                      <a:pt x="44" y="670"/>
                      <a:pt x="68" y="670"/>
                    </a:cubicBezTo>
                    <a:cubicBezTo>
                      <a:pt x="71" y="670"/>
                      <a:pt x="73" y="669"/>
                      <a:pt x="75" y="669"/>
                    </a:cubicBezTo>
                    <a:cubicBezTo>
                      <a:pt x="78" y="669"/>
                      <a:pt x="81" y="670"/>
                      <a:pt x="81" y="671"/>
                    </a:cubicBezTo>
                    <a:cubicBezTo>
                      <a:pt x="157" y="671"/>
                      <a:pt x="560" y="97"/>
                      <a:pt x="479" y="14"/>
                    </a:cubicBezTo>
                    <a:cubicBezTo>
                      <a:pt x="469" y="5"/>
                      <a:pt x="45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1481877" y="1409043"/>
                <a:ext cx="17663" cy="2805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721" extrusionOk="0">
                    <a:moveTo>
                      <a:pt x="327" y="1"/>
                    </a:moveTo>
                    <a:cubicBezTo>
                      <a:pt x="312" y="1"/>
                      <a:pt x="297" y="7"/>
                      <a:pt x="286" y="20"/>
                    </a:cubicBezTo>
                    <a:cubicBezTo>
                      <a:pt x="165" y="172"/>
                      <a:pt x="46" y="470"/>
                      <a:pt x="10" y="658"/>
                    </a:cubicBezTo>
                    <a:cubicBezTo>
                      <a:pt x="1" y="695"/>
                      <a:pt x="27" y="720"/>
                      <a:pt x="54" y="720"/>
                    </a:cubicBezTo>
                    <a:cubicBezTo>
                      <a:pt x="55" y="720"/>
                      <a:pt x="57" y="720"/>
                      <a:pt x="58" y="720"/>
                    </a:cubicBezTo>
                    <a:cubicBezTo>
                      <a:pt x="132" y="713"/>
                      <a:pt x="453" y="89"/>
                      <a:pt x="365" y="15"/>
                    </a:cubicBezTo>
                    <a:cubicBezTo>
                      <a:pt x="354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1463903" y="1401379"/>
                <a:ext cx="1174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7" extrusionOk="0">
                    <a:moveTo>
                      <a:pt x="241" y="0"/>
                    </a:moveTo>
                    <a:cubicBezTo>
                      <a:pt x="223" y="0"/>
                      <a:pt x="204" y="8"/>
                      <a:pt x="193" y="26"/>
                    </a:cubicBezTo>
                    <a:cubicBezTo>
                      <a:pt x="91" y="193"/>
                      <a:pt x="15" y="505"/>
                      <a:pt x="0" y="696"/>
                    </a:cubicBezTo>
                    <a:cubicBezTo>
                      <a:pt x="8" y="708"/>
                      <a:pt x="5" y="727"/>
                      <a:pt x="29" y="741"/>
                    </a:cubicBezTo>
                    <a:cubicBezTo>
                      <a:pt x="35" y="745"/>
                      <a:pt x="42" y="747"/>
                      <a:pt x="49" y="747"/>
                    </a:cubicBezTo>
                    <a:cubicBezTo>
                      <a:pt x="164" y="747"/>
                      <a:pt x="296" y="186"/>
                      <a:pt x="298" y="57"/>
                    </a:cubicBezTo>
                    <a:cubicBezTo>
                      <a:pt x="301" y="22"/>
                      <a:pt x="271" y="0"/>
                      <a:pt x="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1444606" y="1396282"/>
                <a:ext cx="9493" cy="2991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69" extrusionOk="0">
                    <a:moveTo>
                      <a:pt x="169" y="0"/>
                    </a:moveTo>
                    <a:cubicBezTo>
                      <a:pt x="148" y="0"/>
                      <a:pt x="127" y="11"/>
                      <a:pt x="118" y="34"/>
                    </a:cubicBezTo>
                    <a:cubicBezTo>
                      <a:pt x="39" y="207"/>
                      <a:pt x="1" y="529"/>
                      <a:pt x="15" y="724"/>
                    </a:cubicBezTo>
                    <a:cubicBezTo>
                      <a:pt x="25" y="739"/>
                      <a:pt x="22" y="753"/>
                      <a:pt x="49" y="765"/>
                    </a:cubicBezTo>
                    <a:cubicBezTo>
                      <a:pt x="54" y="767"/>
                      <a:pt x="59" y="769"/>
                      <a:pt x="64" y="769"/>
                    </a:cubicBezTo>
                    <a:cubicBezTo>
                      <a:pt x="172" y="769"/>
                      <a:pt x="243" y="216"/>
                      <a:pt x="227" y="50"/>
                    </a:cubicBezTo>
                    <a:cubicBezTo>
                      <a:pt x="223" y="18"/>
                      <a:pt x="196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1424337" y="1394220"/>
                <a:ext cx="8559" cy="3050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84" extrusionOk="0">
                    <a:moveTo>
                      <a:pt x="110" y="0"/>
                    </a:moveTo>
                    <a:cubicBezTo>
                      <a:pt x="86" y="0"/>
                      <a:pt x="62" y="14"/>
                      <a:pt x="55" y="41"/>
                    </a:cubicBezTo>
                    <a:cubicBezTo>
                      <a:pt x="0" y="229"/>
                      <a:pt x="7" y="553"/>
                      <a:pt x="46" y="737"/>
                    </a:cubicBezTo>
                    <a:cubicBezTo>
                      <a:pt x="63" y="769"/>
                      <a:pt x="79" y="784"/>
                      <a:pt x="94" y="784"/>
                    </a:cubicBezTo>
                    <a:cubicBezTo>
                      <a:pt x="182" y="784"/>
                      <a:pt x="220" y="274"/>
                      <a:pt x="165" y="41"/>
                    </a:cubicBezTo>
                    <a:cubicBezTo>
                      <a:pt x="157" y="14"/>
                      <a:pt x="13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1402628" y="1395426"/>
                <a:ext cx="9493" cy="2984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67" extrusionOk="0">
                    <a:moveTo>
                      <a:pt x="85" y="0"/>
                    </a:moveTo>
                    <a:cubicBezTo>
                      <a:pt x="59" y="0"/>
                      <a:pt x="32" y="16"/>
                      <a:pt x="27" y="46"/>
                    </a:cubicBezTo>
                    <a:cubicBezTo>
                      <a:pt x="1" y="241"/>
                      <a:pt x="48" y="563"/>
                      <a:pt x="115" y="737"/>
                    </a:cubicBezTo>
                    <a:cubicBezTo>
                      <a:pt x="123" y="759"/>
                      <a:pt x="147" y="766"/>
                      <a:pt x="166" y="766"/>
                    </a:cubicBezTo>
                    <a:cubicBezTo>
                      <a:pt x="176" y="766"/>
                      <a:pt x="185" y="764"/>
                      <a:pt x="189" y="761"/>
                    </a:cubicBezTo>
                    <a:cubicBezTo>
                      <a:pt x="244" y="718"/>
                      <a:pt x="220" y="241"/>
                      <a:pt x="139" y="34"/>
                    </a:cubicBezTo>
                    <a:cubicBezTo>
                      <a:pt x="129" y="11"/>
                      <a:pt x="107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1381230" y="1399434"/>
                <a:ext cx="13772" cy="2941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56" extrusionOk="0">
                    <a:moveTo>
                      <a:pt x="61" y="0"/>
                    </a:moveTo>
                    <a:cubicBezTo>
                      <a:pt x="50" y="0"/>
                      <a:pt x="8" y="13"/>
                      <a:pt x="8" y="55"/>
                    </a:cubicBezTo>
                    <a:cubicBezTo>
                      <a:pt x="1" y="246"/>
                      <a:pt x="93" y="555"/>
                      <a:pt x="182" y="727"/>
                    </a:cubicBezTo>
                    <a:cubicBezTo>
                      <a:pt x="198" y="753"/>
                      <a:pt x="213" y="751"/>
                      <a:pt x="227" y="755"/>
                    </a:cubicBezTo>
                    <a:cubicBezTo>
                      <a:pt x="353" y="755"/>
                      <a:pt x="170" y="3"/>
                      <a:pt x="62" y="3"/>
                    </a:cubicBezTo>
                    <a:cubicBezTo>
                      <a:pt x="65" y="1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1355825" y="1406359"/>
                <a:ext cx="18947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731" extrusionOk="0">
                    <a:moveTo>
                      <a:pt x="160" y="0"/>
                    </a:moveTo>
                    <a:cubicBezTo>
                      <a:pt x="158" y="0"/>
                      <a:pt x="155" y="0"/>
                      <a:pt x="153" y="1"/>
                    </a:cubicBezTo>
                    <a:cubicBezTo>
                      <a:pt x="1" y="29"/>
                      <a:pt x="280" y="580"/>
                      <a:pt x="368" y="708"/>
                    </a:cubicBezTo>
                    <a:cubicBezTo>
                      <a:pt x="378" y="721"/>
                      <a:pt x="395" y="730"/>
                      <a:pt x="410" y="730"/>
                    </a:cubicBezTo>
                    <a:cubicBezTo>
                      <a:pt x="412" y="730"/>
                      <a:pt x="414" y="730"/>
                      <a:pt x="415" y="730"/>
                    </a:cubicBezTo>
                    <a:cubicBezTo>
                      <a:pt x="487" y="718"/>
                      <a:pt x="442" y="587"/>
                      <a:pt x="418" y="496"/>
                    </a:cubicBezTo>
                    <a:cubicBezTo>
                      <a:pt x="392" y="401"/>
                      <a:pt x="257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1334466" y="1416474"/>
                <a:ext cx="25016" cy="26728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87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3"/>
                    </a:cubicBezTo>
                    <a:cubicBezTo>
                      <a:pt x="1" y="50"/>
                      <a:pt x="471" y="687"/>
                      <a:pt x="525" y="687"/>
                    </a:cubicBezTo>
                    <a:cubicBezTo>
                      <a:pt x="525" y="687"/>
                      <a:pt x="526" y="687"/>
                      <a:pt x="526" y="687"/>
                    </a:cubicBezTo>
                    <a:cubicBezTo>
                      <a:pt x="643" y="658"/>
                      <a:pt x="364" y="198"/>
                      <a:pt x="333" y="153"/>
                    </a:cubicBezTo>
                    <a:cubicBezTo>
                      <a:pt x="270" y="58"/>
                      <a:pt x="227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1316025" y="1428768"/>
                <a:ext cx="25755" cy="24782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37" extrusionOk="0">
                    <a:moveTo>
                      <a:pt x="157" y="1"/>
                    </a:moveTo>
                    <a:cubicBezTo>
                      <a:pt x="152" y="1"/>
                      <a:pt x="147" y="2"/>
                      <a:pt x="142" y="4"/>
                    </a:cubicBezTo>
                    <a:cubicBezTo>
                      <a:pt x="1" y="62"/>
                      <a:pt x="484" y="636"/>
                      <a:pt x="583" y="636"/>
                    </a:cubicBezTo>
                    <a:cubicBezTo>
                      <a:pt x="586" y="636"/>
                      <a:pt x="588" y="636"/>
                      <a:pt x="590" y="635"/>
                    </a:cubicBezTo>
                    <a:cubicBezTo>
                      <a:pt x="662" y="609"/>
                      <a:pt x="576" y="485"/>
                      <a:pt x="533" y="416"/>
                    </a:cubicBezTo>
                    <a:cubicBezTo>
                      <a:pt x="486" y="337"/>
                      <a:pt x="259" y="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1299296" y="1443591"/>
                <a:ext cx="29529" cy="22682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83" extrusionOk="0">
                    <a:moveTo>
                      <a:pt x="155" y="0"/>
                    </a:moveTo>
                    <a:cubicBezTo>
                      <a:pt x="145" y="0"/>
                      <a:pt x="136" y="3"/>
                      <a:pt x="127" y="9"/>
                    </a:cubicBezTo>
                    <a:cubicBezTo>
                      <a:pt x="1" y="94"/>
                      <a:pt x="470" y="492"/>
                      <a:pt x="603" y="573"/>
                    </a:cubicBezTo>
                    <a:cubicBezTo>
                      <a:pt x="612" y="579"/>
                      <a:pt x="622" y="582"/>
                      <a:pt x="631" y="582"/>
                    </a:cubicBezTo>
                    <a:cubicBezTo>
                      <a:pt x="639" y="582"/>
                      <a:pt x="647" y="580"/>
                      <a:pt x="653" y="576"/>
                    </a:cubicBezTo>
                    <a:cubicBezTo>
                      <a:pt x="758" y="514"/>
                      <a:pt x="365" y="144"/>
                      <a:pt x="327" y="111"/>
                    </a:cubicBezTo>
                    <a:cubicBezTo>
                      <a:pt x="247" y="44"/>
                      <a:pt x="196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1284473" y="1460670"/>
                <a:ext cx="31357" cy="2003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15" extrusionOk="0">
                    <a:moveTo>
                      <a:pt x="150" y="0"/>
                    </a:moveTo>
                    <a:cubicBezTo>
                      <a:pt x="137" y="0"/>
                      <a:pt x="125" y="4"/>
                      <a:pt x="115" y="13"/>
                    </a:cubicBezTo>
                    <a:cubicBezTo>
                      <a:pt x="1" y="110"/>
                      <a:pt x="518" y="444"/>
                      <a:pt x="663" y="511"/>
                    </a:cubicBezTo>
                    <a:cubicBezTo>
                      <a:pt x="669" y="513"/>
                      <a:pt x="676" y="515"/>
                      <a:pt x="682" y="515"/>
                    </a:cubicBezTo>
                    <a:cubicBezTo>
                      <a:pt x="693" y="515"/>
                      <a:pt x="704" y="511"/>
                      <a:pt x="713" y="503"/>
                    </a:cubicBezTo>
                    <a:cubicBezTo>
                      <a:pt x="806" y="432"/>
                      <a:pt x="375" y="118"/>
                      <a:pt x="327" y="89"/>
                    </a:cubicBezTo>
                    <a:cubicBezTo>
                      <a:pt x="247" y="35"/>
                      <a:pt x="190" y="0"/>
                      <a:pt x="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1271868" y="1479734"/>
                <a:ext cx="33342" cy="1688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434" extrusionOk="0">
                    <a:moveTo>
                      <a:pt x="143" y="1"/>
                    </a:moveTo>
                    <a:cubicBezTo>
                      <a:pt x="128" y="1"/>
                      <a:pt x="117" y="4"/>
                      <a:pt x="110" y="11"/>
                    </a:cubicBezTo>
                    <a:cubicBezTo>
                      <a:pt x="1" y="123"/>
                      <a:pt x="560" y="383"/>
                      <a:pt x="715" y="430"/>
                    </a:cubicBezTo>
                    <a:cubicBezTo>
                      <a:pt x="722" y="432"/>
                      <a:pt x="728" y="434"/>
                      <a:pt x="734" y="434"/>
                    </a:cubicBezTo>
                    <a:cubicBezTo>
                      <a:pt x="747" y="434"/>
                      <a:pt x="757" y="428"/>
                      <a:pt x="765" y="418"/>
                    </a:cubicBezTo>
                    <a:cubicBezTo>
                      <a:pt x="856" y="338"/>
                      <a:pt x="297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1262920" y="1500120"/>
                <a:ext cx="32252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347" extrusionOk="0">
                    <a:moveTo>
                      <a:pt x="135" y="0"/>
                    </a:moveTo>
                    <a:cubicBezTo>
                      <a:pt x="108" y="0"/>
                      <a:pt x="88" y="6"/>
                      <a:pt x="78" y="21"/>
                    </a:cubicBezTo>
                    <a:cubicBezTo>
                      <a:pt x="0" y="139"/>
                      <a:pt x="579" y="346"/>
                      <a:pt x="744" y="346"/>
                    </a:cubicBezTo>
                    <a:cubicBezTo>
                      <a:pt x="766" y="346"/>
                      <a:pt x="780" y="343"/>
                      <a:pt x="786" y="335"/>
                    </a:cubicBezTo>
                    <a:cubicBezTo>
                      <a:pt x="829" y="276"/>
                      <a:pt x="695" y="214"/>
                      <a:pt x="621" y="173"/>
                    </a:cubicBezTo>
                    <a:cubicBezTo>
                      <a:pt x="551" y="134"/>
                      <a:pt x="264" y="0"/>
                      <a:pt x="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1255917" y="1521362"/>
                <a:ext cx="38321" cy="10816"/>
              </a:xfrm>
              <a:custGeom>
                <a:avLst/>
                <a:gdLst/>
                <a:ahLst/>
                <a:cxnLst/>
                <a:rect l="l" t="t" r="r" b="b"/>
                <a:pathLst>
                  <a:path w="985" h="278" extrusionOk="0">
                    <a:moveTo>
                      <a:pt x="148" y="1"/>
                    </a:moveTo>
                    <a:cubicBezTo>
                      <a:pt x="109" y="1"/>
                      <a:pt x="84" y="10"/>
                      <a:pt x="72" y="34"/>
                    </a:cubicBezTo>
                    <a:cubicBezTo>
                      <a:pt x="1" y="170"/>
                      <a:pt x="599" y="266"/>
                      <a:pt x="768" y="277"/>
                    </a:cubicBezTo>
                    <a:cubicBezTo>
                      <a:pt x="985" y="223"/>
                      <a:pt x="527" y="61"/>
                      <a:pt x="299" y="23"/>
                    </a:cubicBezTo>
                    <a:cubicBezTo>
                      <a:pt x="235" y="10"/>
                      <a:pt x="185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1252766" y="1543460"/>
                <a:ext cx="37738" cy="7703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8" extrusionOk="0">
                    <a:moveTo>
                      <a:pt x="210" y="0"/>
                    </a:moveTo>
                    <a:cubicBezTo>
                      <a:pt x="117" y="0"/>
                      <a:pt x="48" y="13"/>
                      <a:pt x="39" y="43"/>
                    </a:cubicBezTo>
                    <a:cubicBezTo>
                      <a:pt x="0" y="162"/>
                      <a:pt x="424" y="198"/>
                      <a:pt x="649" y="198"/>
                    </a:cubicBezTo>
                    <a:cubicBezTo>
                      <a:pt x="699" y="198"/>
                      <a:pt x="740" y="196"/>
                      <a:pt x="763" y="193"/>
                    </a:cubicBezTo>
                    <a:cubicBezTo>
                      <a:pt x="969" y="108"/>
                      <a:pt x="484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1252299" y="1565130"/>
                <a:ext cx="31202" cy="6769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74" extrusionOk="0">
                    <a:moveTo>
                      <a:pt x="383" y="0"/>
                    </a:moveTo>
                    <a:cubicBezTo>
                      <a:pt x="203" y="0"/>
                      <a:pt x="29" y="22"/>
                      <a:pt x="18" y="79"/>
                    </a:cubicBezTo>
                    <a:cubicBezTo>
                      <a:pt x="1" y="158"/>
                      <a:pt x="120" y="162"/>
                      <a:pt x="237" y="172"/>
                    </a:cubicBezTo>
                    <a:cubicBezTo>
                      <a:pt x="264" y="173"/>
                      <a:pt x="293" y="174"/>
                      <a:pt x="322" y="174"/>
                    </a:cubicBezTo>
                    <a:cubicBezTo>
                      <a:pt x="351" y="174"/>
                      <a:pt x="380" y="173"/>
                      <a:pt x="408" y="172"/>
                    </a:cubicBezTo>
                    <a:cubicBezTo>
                      <a:pt x="558" y="165"/>
                      <a:pt x="649" y="151"/>
                      <a:pt x="754" y="129"/>
                    </a:cubicBezTo>
                    <a:cubicBezTo>
                      <a:pt x="787" y="120"/>
                      <a:pt x="801" y="84"/>
                      <a:pt x="787" y="58"/>
                    </a:cubicBezTo>
                    <a:cubicBezTo>
                      <a:pt x="768" y="25"/>
                      <a:pt x="572" y="0"/>
                      <a:pt x="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1253972" y="1585516"/>
                <a:ext cx="31396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12" extrusionOk="0">
                    <a:moveTo>
                      <a:pt x="632" y="0"/>
                    </a:moveTo>
                    <a:cubicBezTo>
                      <a:pt x="445" y="0"/>
                      <a:pt x="202" y="35"/>
                      <a:pt x="53" y="96"/>
                    </a:cubicBezTo>
                    <a:cubicBezTo>
                      <a:pt x="1" y="117"/>
                      <a:pt x="10" y="201"/>
                      <a:pt x="68" y="208"/>
                    </a:cubicBezTo>
                    <a:cubicBezTo>
                      <a:pt x="91" y="210"/>
                      <a:pt x="117" y="211"/>
                      <a:pt x="144" y="211"/>
                    </a:cubicBezTo>
                    <a:cubicBezTo>
                      <a:pt x="336" y="211"/>
                      <a:pt x="602" y="156"/>
                      <a:pt x="756" y="96"/>
                    </a:cubicBezTo>
                    <a:cubicBezTo>
                      <a:pt x="806" y="77"/>
                      <a:pt x="797" y="8"/>
                      <a:pt x="744" y="5"/>
                    </a:cubicBezTo>
                    <a:cubicBezTo>
                      <a:pt x="710" y="2"/>
                      <a:pt x="67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1259224" y="1604502"/>
                <a:ext cx="29840" cy="11166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87" extrusionOk="0">
                    <a:moveTo>
                      <a:pt x="691" y="1"/>
                    </a:moveTo>
                    <a:cubicBezTo>
                      <a:pt x="518" y="1"/>
                      <a:pt x="0" y="133"/>
                      <a:pt x="6" y="234"/>
                    </a:cubicBezTo>
                    <a:cubicBezTo>
                      <a:pt x="11" y="263"/>
                      <a:pt x="35" y="287"/>
                      <a:pt x="64" y="287"/>
                    </a:cubicBezTo>
                    <a:cubicBezTo>
                      <a:pt x="221" y="263"/>
                      <a:pt x="409" y="256"/>
                      <a:pt x="731" y="89"/>
                    </a:cubicBezTo>
                    <a:cubicBezTo>
                      <a:pt x="762" y="70"/>
                      <a:pt x="766" y="32"/>
                      <a:pt x="743" y="10"/>
                    </a:cubicBezTo>
                    <a:cubicBezTo>
                      <a:pt x="735" y="4"/>
                      <a:pt x="717" y="1"/>
                      <a:pt x="6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1266655" y="1622515"/>
                <a:ext cx="28984" cy="14512"/>
              </a:xfrm>
              <a:custGeom>
                <a:avLst/>
                <a:gdLst/>
                <a:ahLst/>
                <a:cxnLst/>
                <a:rect l="l" t="t" r="r" b="b"/>
                <a:pathLst>
                  <a:path w="745" h="373" extrusionOk="0">
                    <a:moveTo>
                      <a:pt x="687" y="0"/>
                    </a:moveTo>
                    <a:cubicBezTo>
                      <a:pt x="538" y="0"/>
                      <a:pt x="1" y="226"/>
                      <a:pt x="18" y="324"/>
                    </a:cubicBezTo>
                    <a:cubicBezTo>
                      <a:pt x="24" y="352"/>
                      <a:pt x="48" y="372"/>
                      <a:pt x="74" y="372"/>
                    </a:cubicBezTo>
                    <a:cubicBezTo>
                      <a:pt x="77" y="372"/>
                      <a:pt x="80" y="372"/>
                      <a:pt x="82" y="372"/>
                    </a:cubicBezTo>
                    <a:cubicBezTo>
                      <a:pt x="275" y="341"/>
                      <a:pt x="566" y="200"/>
                      <a:pt x="716" y="86"/>
                    </a:cubicBezTo>
                    <a:cubicBezTo>
                      <a:pt x="744" y="62"/>
                      <a:pt x="744" y="26"/>
                      <a:pt x="718" y="7"/>
                    </a:cubicBezTo>
                    <a:cubicBezTo>
                      <a:pt x="712" y="2"/>
                      <a:pt x="701" y="0"/>
                      <a:pt x="6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1276653" y="1639594"/>
                <a:ext cx="27778" cy="1770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55" extrusionOk="0">
                    <a:moveTo>
                      <a:pt x="666" y="1"/>
                    </a:moveTo>
                    <a:cubicBezTo>
                      <a:pt x="542" y="1"/>
                      <a:pt x="1" y="315"/>
                      <a:pt x="32" y="414"/>
                    </a:cubicBezTo>
                    <a:cubicBezTo>
                      <a:pt x="40" y="437"/>
                      <a:pt x="61" y="454"/>
                      <a:pt x="85" y="454"/>
                    </a:cubicBezTo>
                    <a:cubicBezTo>
                      <a:pt x="91" y="454"/>
                      <a:pt x="96" y="454"/>
                      <a:pt x="102" y="452"/>
                    </a:cubicBezTo>
                    <a:cubicBezTo>
                      <a:pt x="285" y="395"/>
                      <a:pt x="554" y="216"/>
                      <a:pt x="690" y="83"/>
                    </a:cubicBezTo>
                    <a:cubicBezTo>
                      <a:pt x="714" y="59"/>
                      <a:pt x="711" y="21"/>
                      <a:pt x="683" y="4"/>
                    </a:cubicBezTo>
                    <a:cubicBezTo>
                      <a:pt x="679" y="2"/>
                      <a:pt x="673" y="1"/>
                      <a:pt x="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1416361" y="1551397"/>
                <a:ext cx="110685" cy="81234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088" extrusionOk="0">
                    <a:moveTo>
                      <a:pt x="522" y="1"/>
                    </a:moveTo>
                    <a:cubicBezTo>
                      <a:pt x="334" y="294"/>
                      <a:pt x="184" y="527"/>
                      <a:pt x="0" y="818"/>
                    </a:cubicBezTo>
                    <a:cubicBezTo>
                      <a:pt x="0" y="818"/>
                      <a:pt x="1149" y="1323"/>
                      <a:pt x="2692" y="2076"/>
                    </a:cubicBezTo>
                    <a:cubicBezTo>
                      <a:pt x="2708" y="2084"/>
                      <a:pt x="2724" y="2087"/>
                      <a:pt x="2740" y="2087"/>
                    </a:cubicBezTo>
                    <a:cubicBezTo>
                      <a:pt x="2774" y="2087"/>
                      <a:pt x="2805" y="2069"/>
                      <a:pt x="2823" y="2045"/>
                    </a:cubicBezTo>
                    <a:cubicBezTo>
                      <a:pt x="2845" y="2004"/>
                      <a:pt x="2840" y="1949"/>
                      <a:pt x="2792" y="1911"/>
                    </a:cubicBezTo>
                    <a:cubicBezTo>
                      <a:pt x="1463" y="830"/>
                      <a:pt x="522" y="1"/>
                      <a:pt x="5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1323223" y="1500392"/>
                <a:ext cx="110685" cy="81195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087" extrusionOk="0">
                    <a:moveTo>
                      <a:pt x="102" y="0"/>
                    </a:moveTo>
                    <a:cubicBezTo>
                      <a:pt x="68" y="0"/>
                      <a:pt x="40" y="18"/>
                      <a:pt x="22" y="42"/>
                    </a:cubicBezTo>
                    <a:cubicBezTo>
                      <a:pt x="0" y="85"/>
                      <a:pt x="3" y="135"/>
                      <a:pt x="50" y="173"/>
                    </a:cubicBezTo>
                    <a:cubicBezTo>
                      <a:pt x="1377" y="1255"/>
                      <a:pt x="2323" y="2086"/>
                      <a:pt x="2323" y="2086"/>
                    </a:cubicBezTo>
                    <a:cubicBezTo>
                      <a:pt x="2509" y="1791"/>
                      <a:pt x="2659" y="1557"/>
                      <a:pt x="2842" y="1267"/>
                    </a:cubicBezTo>
                    <a:cubicBezTo>
                      <a:pt x="2845" y="1267"/>
                      <a:pt x="1694" y="764"/>
                      <a:pt x="153" y="14"/>
                    </a:cubicBezTo>
                    <a:cubicBezTo>
                      <a:pt x="135" y="4"/>
                      <a:pt x="118" y="0"/>
                      <a:pt x="1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1277237" y="1352436"/>
                <a:ext cx="55362" cy="4851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247" extrusionOk="0">
                    <a:moveTo>
                      <a:pt x="710" y="1"/>
                    </a:moveTo>
                    <a:cubicBezTo>
                      <a:pt x="645" y="1"/>
                      <a:pt x="579" y="11"/>
                      <a:pt x="515" y="31"/>
                    </a:cubicBezTo>
                    <a:cubicBezTo>
                      <a:pt x="468" y="46"/>
                      <a:pt x="422" y="67"/>
                      <a:pt x="377" y="96"/>
                    </a:cubicBezTo>
                    <a:cubicBezTo>
                      <a:pt x="87" y="282"/>
                      <a:pt x="1" y="665"/>
                      <a:pt x="184" y="958"/>
                    </a:cubicBezTo>
                    <a:cubicBezTo>
                      <a:pt x="280" y="1101"/>
                      <a:pt x="422" y="1196"/>
                      <a:pt x="577" y="1232"/>
                    </a:cubicBezTo>
                    <a:cubicBezTo>
                      <a:pt x="621" y="1242"/>
                      <a:pt x="665" y="1247"/>
                      <a:pt x="710" y="1247"/>
                    </a:cubicBezTo>
                    <a:cubicBezTo>
                      <a:pt x="825" y="1247"/>
                      <a:pt x="941" y="1214"/>
                      <a:pt x="1044" y="1151"/>
                    </a:cubicBezTo>
                    <a:cubicBezTo>
                      <a:pt x="1337" y="965"/>
                      <a:pt x="1423" y="582"/>
                      <a:pt x="1240" y="291"/>
                    </a:cubicBezTo>
                    <a:cubicBezTo>
                      <a:pt x="1122" y="103"/>
                      <a:pt x="918" y="1"/>
                      <a:pt x="7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1401616" y="1545716"/>
                <a:ext cx="47114" cy="41473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066" extrusionOk="0">
                    <a:moveTo>
                      <a:pt x="600" y="1"/>
                    </a:moveTo>
                    <a:cubicBezTo>
                      <a:pt x="427" y="1"/>
                      <a:pt x="258" y="86"/>
                      <a:pt x="155" y="245"/>
                    </a:cubicBezTo>
                    <a:cubicBezTo>
                      <a:pt x="1" y="485"/>
                      <a:pt x="70" y="809"/>
                      <a:pt x="308" y="971"/>
                    </a:cubicBezTo>
                    <a:cubicBezTo>
                      <a:pt x="310" y="974"/>
                      <a:pt x="313" y="976"/>
                      <a:pt x="320" y="981"/>
                    </a:cubicBezTo>
                    <a:cubicBezTo>
                      <a:pt x="407" y="1038"/>
                      <a:pt x="505" y="1065"/>
                      <a:pt x="603" y="1065"/>
                    </a:cubicBezTo>
                    <a:cubicBezTo>
                      <a:pt x="778" y="1065"/>
                      <a:pt x="950" y="978"/>
                      <a:pt x="1051" y="819"/>
                    </a:cubicBezTo>
                    <a:cubicBezTo>
                      <a:pt x="1211" y="571"/>
                      <a:pt x="1139" y="245"/>
                      <a:pt x="889" y="83"/>
                    </a:cubicBezTo>
                    <a:cubicBezTo>
                      <a:pt x="818" y="35"/>
                      <a:pt x="737" y="11"/>
                      <a:pt x="658" y="4"/>
                    </a:cubicBezTo>
                    <a:cubicBezTo>
                      <a:pt x="639" y="2"/>
                      <a:pt x="619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1413560" y="1545678"/>
                <a:ext cx="35170" cy="41512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67" extrusionOk="0">
                    <a:moveTo>
                      <a:pt x="351" y="0"/>
                    </a:moveTo>
                    <a:lnTo>
                      <a:pt x="351" y="0"/>
                    </a:lnTo>
                    <a:cubicBezTo>
                      <a:pt x="384" y="262"/>
                      <a:pt x="332" y="536"/>
                      <a:pt x="184" y="758"/>
                    </a:cubicBezTo>
                    <a:cubicBezTo>
                      <a:pt x="134" y="839"/>
                      <a:pt x="72" y="910"/>
                      <a:pt x="1" y="972"/>
                    </a:cubicBezTo>
                    <a:cubicBezTo>
                      <a:pt x="3" y="975"/>
                      <a:pt x="6" y="977"/>
                      <a:pt x="13" y="982"/>
                    </a:cubicBezTo>
                    <a:cubicBezTo>
                      <a:pt x="100" y="1039"/>
                      <a:pt x="198" y="1066"/>
                      <a:pt x="296" y="1066"/>
                    </a:cubicBezTo>
                    <a:cubicBezTo>
                      <a:pt x="471" y="1066"/>
                      <a:pt x="643" y="979"/>
                      <a:pt x="744" y="820"/>
                    </a:cubicBezTo>
                    <a:cubicBezTo>
                      <a:pt x="904" y="572"/>
                      <a:pt x="832" y="246"/>
                      <a:pt x="582" y="81"/>
                    </a:cubicBezTo>
                    <a:cubicBezTo>
                      <a:pt x="511" y="34"/>
                      <a:pt x="430" y="10"/>
                      <a:pt x="35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1383915" y="1390602"/>
                <a:ext cx="251210" cy="360027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9254" extrusionOk="0">
                    <a:moveTo>
                      <a:pt x="2457" y="1"/>
                    </a:moveTo>
                    <a:lnTo>
                      <a:pt x="2457" y="1"/>
                    </a:lnTo>
                    <a:cubicBezTo>
                      <a:pt x="2871" y="644"/>
                      <a:pt x="3197" y="1337"/>
                      <a:pt x="3407" y="2076"/>
                    </a:cubicBezTo>
                    <a:cubicBezTo>
                      <a:pt x="3776" y="3393"/>
                      <a:pt x="3738" y="4863"/>
                      <a:pt x="3147" y="6128"/>
                    </a:cubicBezTo>
                    <a:cubicBezTo>
                      <a:pt x="2526" y="7469"/>
                      <a:pt x="1349" y="8477"/>
                      <a:pt x="1" y="9132"/>
                    </a:cubicBezTo>
                    <a:cubicBezTo>
                      <a:pt x="348" y="9212"/>
                      <a:pt x="705" y="9253"/>
                      <a:pt x="1064" y="9253"/>
                    </a:cubicBezTo>
                    <a:cubicBezTo>
                      <a:pt x="1928" y="9253"/>
                      <a:pt x="2804" y="9016"/>
                      <a:pt x="3588" y="8519"/>
                    </a:cubicBezTo>
                    <a:cubicBezTo>
                      <a:pt x="5799" y="7123"/>
                      <a:pt x="6456" y="4198"/>
                      <a:pt x="5063" y="1990"/>
                    </a:cubicBezTo>
                    <a:cubicBezTo>
                      <a:pt x="4431" y="997"/>
                      <a:pt x="3495" y="318"/>
                      <a:pt x="245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1353997" y="1364497"/>
                <a:ext cx="304937" cy="407219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10467" extrusionOk="0">
                    <a:moveTo>
                      <a:pt x="2749" y="0"/>
                    </a:moveTo>
                    <a:lnTo>
                      <a:pt x="2749" y="0"/>
                    </a:lnTo>
                    <a:cubicBezTo>
                      <a:pt x="2916" y="219"/>
                      <a:pt x="3078" y="441"/>
                      <a:pt x="3226" y="674"/>
                    </a:cubicBezTo>
                    <a:cubicBezTo>
                      <a:pt x="4264" y="991"/>
                      <a:pt x="5200" y="1672"/>
                      <a:pt x="5832" y="2663"/>
                    </a:cubicBezTo>
                    <a:cubicBezTo>
                      <a:pt x="7228" y="4872"/>
                      <a:pt x="6570" y="7794"/>
                      <a:pt x="4364" y="9193"/>
                    </a:cubicBezTo>
                    <a:cubicBezTo>
                      <a:pt x="3577" y="9690"/>
                      <a:pt x="2701" y="9928"/>
                      <a:pt x="1836" y="9928"/>
                    </a:cubicBezTo>
                    <a:cubicBezTo>
                      <a:pt x="1478" y="9928"/>
                      <a:pt x="1122" y="9888"/>
                      <a:pt x="774" y="9807"/>
                    </a:cubicBezTo>
                    <a:cubicBezTo>
                      <a:pt x="522" y="9929"/>
                      <a:pt x="267" y="10041"/>
                      <a:pt x="0" y="10136"/>
                    </a:cubicBezTo>
                    <a:cubicBezTo>
                      <a:pt x="587" y="10354"/>
                      <a:pt x="1210" y="10466"/>
                      <a:pt x="1838" y="10466"/>
                    </a:cubicBezTo>
                    <a:cubicBezTo>
                      <a:pt x="2802" y="10466"/>
                      <a:pt x="3778" y="10201"/>
                      <a:pt x="4653" y="9645"/>
                    </a:cubicBezTo>
                    <a:cubicBezTo>
                      <a:pt x="7106" y="8087"/>
                      <a:pt x="7837" y="4833"/>
                      <a:pt x="6284" y="2370"/>
                    </a:cubicBezTo>
                    <a:cubicBezTo>
                      <a:pt x="5460" y="1067"/>
                      <a:pt x="4157" y="248"/>
                      <a:pt x="274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1297351" y="1352359"/>
                <a:ext cx="33225" cy="48592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49" extrusionOk="0">
                    <a:moveTo>
                      <a:pt x="199" y="1"/>
                    </a:moveTo>
                    <a:cubicBezTo>
                      <a:pt x="132" y="1"/>
                      <a:pt x="65" y="11"/>
                      <a:pt x="1" y="33"/>
                    </a:cubicBezTo>
                    <a:cubicBezTo>
                      <a:pt x="20" y="60"/>
                      <a:pt x="36" y="83"/>
                      <a:pt x="51" y="110"/>
                    </a:cubicBezTo>
                    <a:cubicBezTo>
                      <a:pt x="156" y="286"/>
                      <a:pt x="213" y="491"/>
                      <a:pt x="206" y="700"/>
                    </a:cubicBezTo>
                    <a:cubicBezTo>
                      <a:pt x="201" y="855"/>
                      <a:pt x="165" y="1008"/>
                      <a:pt x="103" y="1151"/>
                    </a:cubicBezTo>
                    <a:cubicBezTo>
                      <a:pt x="91" y="1179"/>
                      <a:pt x="79" y="1205"/>
                      <a:pt x="63" y="1234"/>
                    </a:cubicBezTo>
                    <a:cubicBezTo>
                      <a:pt x="98" y="1241"/>
                      <a:pt x="134" y="1248"/>
                      <a:pt x="177" y="1248"/>
                    </a:cubicBezTo>
                    <a:cubicBezTo>
                      <a:pt x="270" y="1179"/>
                      <a:pt x="368" y="1115"/>
                      <a:pt x="468" y="1048"/>
                    </a:cubicBezTo>
                    <a:cubicBezTo>
                      <a:pt x="570" y="986"/>
                      <a:pt x="668" y="927"/>
                      <a:pt x="773" y="872"/>
                    </a:cubicBezTo>
                    <a:cubicBezTo>
                      <a:pt x="854" y="691"/>
                      <a:pt x="844" y="472"/>
                      <a:pt x="727" y="288"/>
                    </a:cubicBezTo>
                    <a:cubicBezTo>
                      <a:pt x="607" y="103"/>
                      <a:pt x="405" y="1"/>
                      <a:pt x="19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1195964" y="1248793"/>
                <a:ext cx="466938" cy="526307"/>
              </a:xfrm>
              <a:custGeom>
                <a:avLst/>
                <a:gdLst/>
                <a:ahLst/>
                <a:cxnLst/>
                <a:rect l="l" t="t" r="r" b="b"/>
                <a:pathLst>
                  <a:path w="12002" h="13528" extrusionOk="0">
                    <a:moveTo>
                      <a:pt x="1863" y="187"/>
                    </a:moveTo>
                    <a:cubicBezTo>
                      <a:pt x="1983" y="187"/>
                      <a:pt x="2102" y="201"/>
                      <a:pt x="2221" y="230"/>
                    </a:cubicBezTo>
                    <a:cubicBezTo>
                      <a:pt x="2642" y="325"/>
                      <a:pt x="3002" y="578"/>
                      <a:pt x="3233" y="945"/>
                    </a:cubicBezTo>
                    <a:cubicBezTo>
                      <a:pt x="3462" y="1311"/>
                      <a:pt x="3538" y="1745"/>
                      <a:pt x="3443" y="2164"/>
                    </a:cubicBezTo>
                    <a:cubicBezTo>
                      <a:pt x="3400" y="2362"/>
                      <a:pt x="3321" y="2543"/>
                      <a:pt x="3214" y="2703"/>
                    </a:cubicBezTo>
                    <a:cubicBezTo>
                      <a:pt x="3096" y="2619"/>
                      <a:pt x="2951" y="2573"/>
                      <a:pt x="2803" y="2573"/>
                    </a:cubicBezTo>
                    <a:cubicBezTo>
                      <a:pt x="2728" y="2573"/>
                      <a:pt x="2652" y="2585"/>
                      <a:pt x="2578" y="2610"/>
                    </a:cubicBezTo>
                    <a:cubicBezTo>
                      <a:pt x="2523" y="2626"/>
                      <a:pt x="2466" y="2650"/>
                      <a:pt x="2419" y="2683"/>
                    </a:cubicBezTo>
                    <a:cubicBezTo>
                      <a:pt x="2166" y="2843"/>
                      <a:pt x="2049" y="3136"/>
                      <a:pt x="2097" y="3412"/>
                    </a:cubicBezTo>
                    <a:cubicBezTo>
                      <a:pt x="2025" y="3421"/>
                      <a:pt x="1952" y="3426"/>
                      <a:pt x="1880" y="3426"/>
                    </a:cubicBezTo>
                    <a:cubicBezTo>
                      <a:pt x="1758" y="3426"/>
                      <a:pt x="1635" y="3413"/>
                      <a:pt x="1511" y="3386"/>
                    </a:cubicBezTo>
                    <a:cubicBezTo>
                      <a:pt x="1299" y="3339"/>
                      <a:pt x="1104" y="3250"/>
                      <a:pt x="932" y="3129"/>
                    </a:cubicBezTo>
                    <a:cubicBezTo>
                      <a:pt x="763" y="3007"/>
                      <a:pt x="615" y="2855"/>
                      <a:pt x="499" y="2672"/>
                    </a:cubicBezTo>
                    <a:cubicBezTo>
                      <a:pt x="267" y="2307"/>
                      <a:pt x="191" y="1874"/>
                      <a:pt x="287" y="1450"/>
                    </a:cubicBezTo>
                    <a:cubicBezTo>
                      <a:pt x="382" y="1028"/>
                      <a:pt x="637" y="666"/>
                      <a:pt x="1001" y="437"/>
                    </a:cubicBezTo>
                    <a:cubicBezTo>
                      <a:pt x="1263" y="270"/>
                      <a:pt x="1561" y="187"/>
                      <a:pt x="1863" y="187"/>
                    </a:cubicBezTo>
                    <a:close/>
                    <a:moveTo>
                      <a:pt x="2802" y="2748"/>
                    </a:moveTo>
                    <a:cubicBezTo>
                      <a:pt x="2914" y="2748"/>
                      <a:pt x="3016" y="2784"/>
                      <a:pt x="3107" y="2848"/>
                    </a:cubicBezTo>
                    <a:cubicBezTo>
                      <a:pt x="3157" y="2879"/>
                      <a:pt x="3200" y="2922"/>
                      <a:pt x="3238" y="2974"/>
                    </a:cubicBezTo>
                    <a:cubicBezTo>
                      <a:pt x="3245" y="2984"/>
                      <a:pt x="3250" y="2991"/>
                      <a:pt x="3255" y="2998"/>
                    </a:cubicBezTo>
                    <a:cubicBezTo>
                      <a:pt x="3333" y="3122"/>
                      <a:pt x="3357" y="3260"/>
                      <a:pt x="3329" y="3401"/>
                    </a:cubicBezTo>
                    <a:cubicBezTo>
                      <a:pt x="3321" y="3424"/>
                      <a:pt x="3314" y="3446"/>
                      <a:pt x="3307" y="3467"/>
                    </a:cubicBezTo>
                    <a:cubicBezTo>
                      <a:pt x="3212" y="3517"/>
                      <a:pt x="3119" y="3574"/>
                      <a:pt x="3026" y="3629"/>
                    </a:cubicBezTo>
                    <a:cubicBezTo>
                      <a:pt x="2933" y="3686"/>
                      <a:pt x="2845" y="3748"/>
                      <a:pt x="2759" y="3813"/>
                    </a:cubicBezTo>
                    <a:cubicBezTo>
                      <a:pt x="2753" y="3813"/>
                      <a:pt x="2746" y="3814"/>
                      <a:pt x="2740" y="3814"/>
                    </a:cubicBezTo>
                    <a:cubicBezTo>
                      <a:pt x="2721" y="3814"/>
                      <a:pt x="2704" y="3811"/>
                      <a:pt x="2688" y="3805"/>
                    </a:cubicBezTo>
                    <a:cubicBezTo>
                      <a:pt x="2547" y="3772"/>
                      <a:pt x="2428" y="3689"/>
                      <a:pt x="2352" y="3570"/>
                    </a:cubicBezTo>
                    <a:cubicBezTo>
                      <a:pt x="2345" y="3563"/>
                      <a:pt x="2340" y="3553"/>
                      <a:pt x="2335" y="3543"/>
                    </a:cubicBezTo>
                    <a:cubicBezTo>
                      <a:pt x="2307" y="3489"/>
                      <a:pt x="2285" y="3429"/>
                      <a:pt x="2276" y="3370"/>
                    </a:cubicBezTo>
                    <a:cubicBezTo>
                      <a:pt x="2240" y="3165"/>
                      <a:pt x="2330" y="2950"/>
                      <a:pt x="2519" y="2831"/>
                    </a:cubicBezTo>
                    <a:cubicBezTo>
                      <a:pt x="2557" y="2807"/>
                      <a:pt x="2595" y="2791"/>
                      <a:pt x="2638" y="2779"/>
                    </a:cubicBezTo>
                    <a:cubicBezTo>
                      <a:pt x="2692" y="2760"/>
                      <a:pt x="2750" y="2748"/>
                      <a:pt x="2802" y="2748"/>
                    </a:cubicBezTo>
                    <a:close/>
                    <a:moveTo>
                      <a:pt x="5885" y="2991"/>
                    </a:moveTo>
                    <a:cubicBezTo>
                      <a:pt x="6189" y="2991"/>
                      <a:pt x="6492" y="3017"/>
                      <a:pt x="6795" y="3069"/>
                    </a:cubicBezTo>
                    <a:cubicBezTo>
                      <a:pt x="8224" y="3324"/>
                      <a:pt x="9491" y="4175"/>
                      <a:pt x="10268" y="5402"/>
                    </a:cubicBezTo>
                    <a:cubicBezTo>
                      <a:pt x="11006" y="6571"/>
                      <a:pt x="11249" y="7960"/>
                      <a:pt x="10944" y="9308"/>
                    </a:cubicBezTo>
                    <a:cubicBezTo>
                      <a:pt x="10642" y="10654"/>
                      <a:pt x="9827" y="11805"/>
                      <a:pt x="8660" y="12546"/>
                    </a:cubicBezTo>
                    <a:cubicBezTo>
                      <a:pt x="7816" y="13080"/>
                      <a:pt x="6862" y="13352"/>
                      <a:pt x="5897" y="13352"/>
                    </a:cubicBezTo>
                    <a:cubicBezTo>
                      <a:pt x="5291" y="13352"/>
                      <a:pt x="4681" y="13245"/>
                      <a:pt x="4091" y="13027"/>
                    </a:cubicBezTo>
                    <a:cubicBezTo>
                      <a:pt x="3014" y="12631"/>
                      <a:pt x="2126" y="11907"/>
                      <a:pt x="1511" y="10940"/>
                    </a:cubicBezTo>
                    <a:cubicBezTo>
                      <a:pt x="770" y="9770"/>
                      <a:pt x="529" y="8382"/>
                      <a:pt x="832" y="7033"/>
                    </a:cubicBezTo>
                    <a:cubicBezTo>
                      <a:pt x="1106" y="5806"/>
                      <a:pt x="1804" y="4744"/>
                      <a:pt x="2807" y="4006"/>
                    </a:cubicBezTo>
                    <a:cubicBezTo>
                      <a:pt x="2907" y="3932"/>
                      <a:pt x="3012" y="3860"/>
                      <a:pt x="3119" y="3794"/>
                    </a:cubicBezTo>
                    <a:cubicBezTo>
                      <a:pt x="3226" y="3729"/>
                      <a:pt x="3333" y="3663"/>
                      <a:pt x="3443" y="3605"/>
                    </a:cubicBezTo>
                    <a:cubicBezTo>
                      <a:pt x="4198" y="3198"/>
                      <a:pt x="5036" y="2991"/>
                      <a:pt x="5885" y="2991"/>
                    </a:cubicBezTo>
                    <a:close/>
                    <a:moveTo>
                      <a:pt x="1862" y="1"/>
                    </a:moveTo>
                    <a:cubicBezTo>
                      <a:pt x="1525" y="1"/>
                      <a:pt x="1195" y="94"/>
                      <a:pt x="901" y="280"/>
                    </a:cubicBezTo>
                    <a:cubicBezTo>
                      <a:pt x="494" y="537"/>
                      <a:pt x="213" y="937"/>
                      <a:pt x="108" y="1407"/>
                    </a:cubicBezTo>
                    <a:cubicBezTo>
                      <a:pt x="1" y="1876"/>
                      <a:pt x="84" y="2355"/>
                      <a:pt x="344" y="2767"/>
                    </a:cubicBezTo>
                    <a:cubicBezTo>
                      <a:pt x="601" y="3174"/>
                      <a:pt x="1001" y="3455"/>
                      <a:pt x="1470" y="3558"/>
                    </a:cubicBezTo>
                    <a:cubicBezTo>
                      <a:pt x="1601" y="3589"/>
                      <a:pt x="1735" y="3603"/>
                      <a:pt x="1868" y="3603"/>
                    </a:cubicBezTo>
                    <a:cubicBezTo>
                      <a:pt x="1964" y="3603"/>
                      <a:pt x="2059" y="3593"/>
                      <a:pt x="2152" y="3579"/>
                    </a:cubicBezTo>
                    <a:cubicBezTo>
                      <a:pt x="2166" y="3610"/>
                      <a:pt x="2180" y="3636"/>
                      <a:pt x="2197" y="3663"/>
                    </a:cubicBezTo>
                    <a:cubicBezTo>
                      <a:pt x="2283" y="3801"/>
                      <a:pt x="2411" y="3901"/>
                      <a:pt x="2561" y="3956"/>
                    </a:cubicBezTo>
                    <a:cubicBezTo>
                      <a:pt x="1597" y="4713"/>
                      <a:pt x="930" y="5771"/>
                      <a:pt x="656" y="6986"/>
                    </a:cubicBezTo>
                    <a:cubicBezTo>
                      <a:pt x="341" y="8386"/>
                      <a:pt x="591" y="9820"/>
                      <a:pt x="1356" y="11031"/>
                    </a:cubicBezTo>
                    <a:cubicBezTo>
                      <a:pt x="1990" y="12033"/>
                      <a:pt x="2914" y="12781"/>
                      <a:pt x="4024" y="13191"/>
                    </a:cubicBezTo>
                    <a:cubicBezTo>
                      <a:pt x="4634" y="13417"/>
                      <a:pt x="5265" y="13527"/>
                      <a:pt x="5894" y="13527"/>
                    </a:cubicBezTo>
                    <a:cubicBezTo>
                      <a:pt x="6892" y="13527"/>
                      <a:pt x="7881" y="13248"/>
                      <a:pt x="8753" y="12693"/>
                    </a:cubicBezTo>
                    <a:cubicBezTo>
                      <a:pt x="11254" y="11116"/>
                      <a:pt x="12002" y="7798"/>
                      <a:pt x="10423" y="5297"/>
                    </a:cubicBezTo>
                    <a:cubicBezTo>
                      <a:pt x="9620" y="4027"/>
                      <a:pt x="8310" y="3148"/>
                      <a:pt x="6825" y="2884"/>
                    </a:cubicBezTo>
                    <a:cubicBezTo>
                      <a:pt x="6513" y="2828"/>
                      <a:pt x="6199" y="2800"/>
                      <a:pt x="5886" y="2800"/>
                    </a:cubicBezTo>
                    <a:cubicBezTo>
                      <a:pt x="5065" y="2800"/>
                      <a:pt x="4253" y="2990"/>
                      <a:pt x="3512" y="3355"/>
                    </a:cubicBezTo>
                    <a:cubicBezTo>
                      <a:pt x="3514" y="3331"/>
                      <a:pt x="3514" y="3305"/>
                      <a:pt x="3514" y="3281"/>
                    </a:cubicBezTo>
                    <a:cubicBezTo>
                      <a:pt x="3514" y="3148"/>
                      <a:pt x="3479" y="3017"/>
                      <a:pt x="3405" y="2900"/>
                    </a:cubicBezTo>
                    <a:cubicBezTo>
                      <a:pt x="3388" y="2874"/>
                      <a:pt x="3369" y="2848"/>
                      <a:pt x="3348" y="2824"/>
                    </a:cubicBezTo>
                    <a:cubicBezTo>
                      <a:pt x="3479" y="2638"/>
                      <a:pt x="3569" y="2424"/>
                      <a:pt x="3622" y="2198"/>
                    </a:cubicBezTo>
                    <a:cubicBezTo>
                      <a:pt x="3726" y="1731"/>
                      <a:pt x="3645" y="1247"/>
                      <a:pt x="3388" y="840"/>
                    </a:cubicBezTo>
                    <a:cubicBezTo>
                      <a:pt x="3128" y="432"/>
                      <a:pt x="2728" y="151"/>
                      <a:pt x="2261" y="44"/>
                    </a:cubicBezTo>
                    <a:cubicBezTo>
                      <a:pt x="2129" y="15"/>
                      <a:pt x="1995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1237476" y="1378853"/>
                <a:ext cx="401616" cy="375278"/>
              </a:xfrm>
              <a:custGeom>
                <a:avLst/>
                <a:gdLst/>
                <a:ahLst/>
                <a:cxnLst/>
                <a:rect l="l" t="t" r="r" b="b"/>
                <a:pathLst>
                  <a:path w="10323" h="9646" extrusionOk="0">
                    <a:moveTo>
                      <a:pt x="4808" y="184"/>
                    </a:moveTo>
                    <a:cubicBezTo>
                      <a:pt x="6349" y="184"/>
                      <a:pt x="7855" y="946"/>
                      <a:pt x="8739" y="2342"/>
                    </a:cubicBezTo>
                    <a:cubicBezTo>
                      <a:pt x="10115" y="4503"/>
                      <a:pt x="9470" y="7378"/>
                      <a:pt x="7304" y="8743"/>
                    </a:cubicBezTo>
                    <a:cubicBezTo>
                      <a:pt x="6552" y="9220"/>
                      <a:pt x="5701" y="9465"/>
                      <a:pt x="4832" y="9465"/>
                    </a:cubicBezTo>
                    <a:cubicBezTo>
                      <a:pt x="4490" y="9465"/>
                      <a:pt x="4145" y="9427"/>
                      <a:pt x="3803" y="9350"/>
                    </a:cubicBezTo>
                    <a:cubicBezTo>
                      <a:pt x="3198" y="9214"/>
                      <a:pt x="2638" y="8964"/>
                      <a:pt x="2145" y="8619"/>
                    </a:cubicBezTo>
                    <a:cubicBezTo>
                      <a:pt x="1654" y="8274"/>
                      <a:pt x="1228" y="7826"/>
                      <a:pt x="897" y="7306"/>
                    </a:cubicBezTo>
                    <a:cubicBezTo>
                      <a:pt x="232" y="6258"/>
                      <a:pt x="18" y="5015"/>
                      <a:pt x="289" y="3805"/>
                    </a:cubicBezTo>
                    <a:cubicBezTo>
                      <a:pt x="561" y="2595"/>
                      <a:pt x="1287" y="1561"/>
                      <a:pt x="2335" y="901"/>
                    </a:cubicBezTo>
                    <a:cubicBezTo>
                      <a:pt x="3102" y="412"/>
                      <a:pt x="3960" y="184"/>
                      <a:pt x="4808" y="184"/>
                    </a:cubicBezTo>
                    <a:close/>
                    <a:moveTo>
                      <a:pt x="4816" y="1"/>
                    </a:moveTo>
                    <a:cubicBezTo>
                      <a:pt x="3934" y="1"/>
                      <a:pt x="3043" y="242"/>
                      <a:pt x="2245" y="746"/>
                    </a:cubicBezTo>
                    <a:cubicBezTo>
                      <a:pt x="1156" y="1437"/>
                      <a:pt x="401" y="2506"/>
                      <a:pt x="120" y="3762"/>
                    </a:cubicBezTo>
                    <a:cubicBezTo>
                      <a:pt x="41" y="4117"/>
                      <a:pt x="1" y="4474"/>
                      <a:pt x="1" y="4831"/>
                    </a:cubicBezTo>
                    <a:cubicBezTo>
                      <a:pt x="1" y="5734"/>
                      <a:pt x="256" y="6620"/>
                      <a:pt x="746" y="7402"/>
                    </a:cubicBezTo>
                    <a:cubicBezTo>
                      <a:pt x="1437" y="8490"/>
                      <a:pt x="2507" y="9248"/>
                      <a:pt x="3765" y="9527"/>
                    </a:cubicBezTo>
                    <a:cubicBezTo>
                      <a:pt x="4117" y="9608"/>
                      <a:pt x="4475" y="9646"/>
                      <a:pt x="4832" y="9646"/>
                    </a:cubicBezTo>
                    <a:cubicBezTo>
                      <a:pt x="5735" y="9646"/>
                      <a:pt x="6623" y="9391"/>
                      <a:pt x="7402" y="8898"/>
                    </a:cubicBezTo>
                    <a:cubicBezTo>
                      <a:pt x="9651" y="7478"/>
                      <a:pt x="10323" y="4491"/>
                      <a:pt x="8901" y="2244"/>
                    </a:cubicBezTo>
                    <a:cubicBezTo>
                      <a:pt x="7984" y="794"/>
                      <a:pt x="6416" y="1"/>
                      <a:pt x="4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1319138" y="1496813"/>
                <a:ext cx="212071" cy="139241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3579" extrusionOk="0">
                    <a:moveTo>
                      <a:pt x="210" y="180"/>
                    </a:moveTo>
                    <a:cubicBezTo>
                      <a:pt x="213" y="180"/>
                      <a:pt x="214" y="181"/>
                      <a:pt x="217" y="184"/>
                    </a:cubicBezTo>
                    <a:cubicBezTo>
                      <a:pt x="1165" y="646"/>
                      <a:pt x="1973" y="1016"/>
                      <a:pt x="2449" y="1232"/>
                    </a:cubicBezTo>
                    <a:cubicBezTo>
                      <a:pt x="2349" y="1280"/>
                      <a:pt x="2264" y="1359"/>
                      <a:pt x="2202" y="1456"/>
                    </a:cubicBezTo>
                    <a:cubicBezTo>
                      <a:pt x="2140" y="1554"/>
                      <a:pt x="2109" y="1668"/>
                      <a:pt x="2104" y="1776"/>
                    </a:cubicBezTo>
                    <a:cubicBezTo>
                      <a:pt x="1706" y="1432"/>
                      <a:pt x="1032" y="858"/>
                      <a:pt x="213" y="194"/>
                    </a:cubicBezTo>
                    <a:cubicBezTo>
                      <a:pt x="205" y="191"/>
                      <a:pt x="203" y="184"/>
                      <a:pt x="203" y="182"/>
                    </a:cubicBezTo>
                    <a:cubicBezTo>
                      <a:pt x="206" y="181"/>
                      <a:pt x="208" y="180"/>
                      <a:pt x="210" y="180"/>
                    </a:cubicBezTo>
                    <a:close/>
                    <a:moveTo>
                      <a:pt x="2717" y="1349"/>
                    </a:moveTo>
                    <a:cubicBezTo>
                      <a:pt x="2942" y="1349"/>
                      <a:pt x="3164" y="1515"/>
                      <a:pt x="3164" y="1790"/>
                    </a:cubicBezTo>
                    <a:cubicBezTo>
                      <a:pt x="3164" y="2071"/>
                      <a:pt x="2939" y="2230"/>
                      <a:pt x="2715" y="2230"/>
                    </a:cubicBezTo>
                    <a:cubicBezTo>
                      <a:pt x="2551" y="2230"/>
                      <a:pt x="2388" y="2145"/>
                      <a:pt x="2314" y="1959"/>
                    </a:cubicBezTo>
                    <a:cubicBezTo>
                      <a:pt x="2261" y="1833"/>
                      <a:pt x="2271" y="1680"/>
                      <a:pt x="2349" y="1552"/>
                    </a:cubicBezTo>
                    <a:cubicBezTo>
                      <a:pt x="2439" y="1412"/>
                      <a:pt x="2579" y="1349"/>
                      <a:pt x="2717" y="1349"/>
                    </a:cubicBezTo>
                    <a:close/>
                    <a:moveTo>
                      <a:pt x="3345" y="1804"/>
                    </a:moveTo>
                    <a:cubicBezTo>
                      <a:pt x="3740" y="2147"/>
                      <a:pt x="4419" y="2721"/>
                      <a:pt x="5236" y="3386"/>
                    </a:cubicBezTo>
                    <a:cubicBezTo>
                      <a:pt x="5241" y="3388"/>
                      <a:pt x="5244" y="3395"/>
                      <a:pt x="5244" y="3398"/>
                    </a:cubicBezTo>
                    <a:cubicBezTo>
                      <a:pt x="5242" y="3398"/>
                      <a:pt x="5241" y="3399"/>
                      <a:pt x="5240" y="3399"/>
                    </a:cubicBezTo>
                    <a:cubicBezTo>
                      <a:pt x="5237" y="3399"/>
                      <a:pt x="5234" y="3397"/>
                      <a:pt x="5229" y="3395"/>
                    </a:cubicBezTo>
                    <a:cubicBezTo>
                      <a:pt x="4284" y="2933"/>
                      <a:pt x="3476" y="2562"/>
                      <a:pt x="3000" y="2347"/>
                    </a:cubicBezTo>
                    <a:cubicBezTo>
                      <a:pt x="3100" y="2300"/>
                      <a:pt x="3188" y="2221"/>
                      <a:pt x="3247" y="2123"/>
                    </a:cubicBezTo>
                    <a:cubicBezTo>
                      <a:pt x="3309" y="2023"/>
                      <a:pt x="3343" y="1911"/>
                      <a:pt x="3345" y="1804"/>
                    </a:cubicBezTo>
                    <a:close/>
                    <a:moveTo>
                      <a:pt x="208" y="0"/>
                    </a:moveTo>
                    <a:cubicBezTo>
                      <a:pt x="150" y="0"/>
                      <a:pt x="94" y="27"/>
                      <a:pt x="55" y="77"/>
                    </a:cubicBezTo>
                    <a:cubicBezTo>
                      <a:pt x="51" y="82"/>
                      <a:pt x="48" y="87"/>
                      <a:pt x="46" y="94"/>
                    </a:cubicBezTo>
                    <a:cubicBezTo>
                      <a:pt x="1" y="177"/>
                      <a:pt x="22" y="275"/>
                      <a:pt x="96" y="337"/>
                    </a:cubicBezTo>
                    <a:cubicBezTo>
                      <a:pt x="1063" y="1123"/>
                      <a:pt x="1830" y="1780"/>
                      <a:pt x="2171" y="2078"/>
                    </a:cubicBezTo>
                    <a:cubicBezTo>
                      <a:pt x="2218" y="2169"/>
                      <a:pt x="2287" y="2250"/>
                      <a:pt x="2378" y="2309"/>
                    </a:cubicBezTo>
                    <a:cubicBezTo>
                      <a:pt x="2380" y="2309"/>
                      <a:pt x="2390" y="2316"/>
                      <a:pt x="2390" y="2316"/>
                    </a:cubicBezTo>
                    <a:cubicBezTo>
                      <a:pt x="2485" y="2376"/>
                      <a:pt x="2595" y="2412"/>
                      <a:pt x="2704" y="2416"/>
                    </a:cubicBezTo>
                    <a:cubicBezTo>
                      <a:pt x="3121" y="2600"/>
                      <a:pt x="4038" y="3019"/>
                      <a:pt x="5153" y="3562"/>
                    </a:cubicBezTo>
                    <a:cubicBezTo>
                      <a:pt x="5179" y="3574"/>
                      <a:pt x="5208" y="3579"/>
                      <a:pt x="5241" y="3579"/>
                    </a:cubicBezTo>
                    <a:cubicBezTo>
                      <a:pt x="5301" y="3579"/>
                      <a:pt x="5358" y="3553"/>
                      <a:pt x="5396" y="3503"/>
                    </a:cubicBezTo>
                    <a:cubicBezTo>
                      <a:pt x="5398" y="3495"/>
                      <a:pt x="5403" y="3493"/>
                      <a:pt x="5406" y="3488"/>
                    </a:cubicBezTo>
                    <a:cubicBezTo>
                      <a:pt x="5451" y="3405"/>
                      <a:pt x="5429" y="3305"/>
                      <a:pt x="5351" y="3243"/>
                    </a:cubicBezTo>
                    <a:cubicBezTo>
                      <a:pt x="4386" y="2457"/>
                      <a:pt x="3619" y="1799"/>
                      <a:pt x="3276" y="1502"/>
                    </a:cubicBezTo>
                    <a:cubicBezTo>
                      <a:pt x="3228" y="1409"/>
                      <a:pt x="3154" y="1323"/>
                      <a:pt x="3059" y="1263"/>
                    </a:cubicBezTo>
                    <a:cubicBezTo>
                      <a:pt x="2978" y="1209"/>
                      <a:pt x="2885" y="1180"/>
                      <a:pt x="2790" y="1170"/>
                    </a:cubicBezTo>
                    <a:cubicBezTo>
                      <a:pt x="2776" y="1168"/>
                      <a:pt x="2761" y="1168"/>
                      <a:pt x="2750" y="1168"/>
                    </a:cubicBezTo>
                    <a:cubicBezTo>
                      <a:pt x="2335" y="982"/>
                      <a:pt x="1416" y="563"/>
                      <a:pt x="298" y="22"/>
                    </a:cubicBezTo>
                    <a:cubicBezTo>
                      <a:pt x="269" y="8"/>
                      <a:pt x="238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1401889" y="1434176"/>
                <a:ext cx="22837" cy="8481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18" extrusionOk="0">
                    <a:moveTo>
                      <a:pt x="491" y="0"/>
                    </a:moveTo>
                    <a:cubicBezTo>
                      <a:pt x="353" y="3"/>
                      <a:pt x="218" y="15"/>
                      <a:pt x="84" y="36"/>
                    </a:cubicBezTo>
                    <a:cubicBezTo>
                      <a:pt x="36" y="43"/>
                      <a:pt x="1" y="89"/>
                      <a:pt x="8" y="139"/>
                    </a:cubicBezTo>
                    <a:cubicBezTo>
                      <a:pt x="15" y="186"/>
                      <a:pt x="53" y="217"/>
                      <a:pt x="96" y="217"/>
                    </a:cubicBezTo>
                    <a:cubicBezTo>
                      <a:pt x="98" y="217"/>
                      <a:pt x="103" y="217"/>
                      <a:pt x="110" y="215"/>
                    </a:cubicBezTo>
                    <a:cubicBezTo>
                      <a:pt x="239" y="196"/>
                      <a:pt x="365" y="184"/>
                      <a:pt x="496" y="179"/>
                    </a:cubicBezTo>
                    <a:cubicBezTo>
                      <a:pt x="544" y="174"/>
                      <a:pt x="587" y="134"/>
                      <a:pt x="584" y="86"/>
                    </a:cubicBezTo>
                    <a:cubicBezTo>
                      <a:pt x="580" y="39"/>
                      <a:pt x="542" y="0"/>
                      <a:pt x="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1444256" y="1436160"/>
                <a:ext cx="22759" cy="1073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276" extrusionOk="0">
                    <a:moveTo>
                      <a:pt x="97" y="0"/>
                    </a:moveTo>
                    <a:cubicBezTo>
                      <a:pt x="52" y="0"/>
                      <a:pt x="14" y="31"/>
                      <a:pt x="10" y="73"/>
                    </a:cubicBezTo>
                    <a:cubicBezTo>
                      <a:pt x="0" y="123"/>
                      <a:pt x="31" y="171"/>
                      <a:pt x="81" y="181"/>
                    </a:cubicBezTo>
                    <a:cubicBezTo>
                      <a:pt x="210" y="204"/>
                      <a:pt x="334" y="235"/>
                      <a:pt x="455" y="273"/>
                    </a:cubicBezTo>
                    <a:cubicBezTo>
                      <a:pt x="465" y="276"/>
                      <a:pt x="474" y="276"/>
                      <a:pt x="484" y="276"/>
                    </a:cubicBezTo>
                    <a:cubicBezTo>
                      <a:pt x="522" y="276"/>
                      <a:pt x="558" y="252"/>
                      <a:pt x="570" y="214"/>
                    </a:cubicBezTo>
                    <a:cubicBezTo>
                      <a:pt x="584" y="166"/>
                      <a:pt x="558" y="116"/>
                      <a:pt x="510" y="100"/>
                    </a:cubicBezTo>
                    <a:cubicBezTo>
                      <a:pt x="379" y="61"/>
                      <a:pt x="248" y="28"/>
                      <a:pt x="115" y="2"/>
                    </a:cubicBezTo>
                    <a:cubicBezTo>
                      <a:pt x="109" y="1"/>
                      <a:pt x="103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1361389" y="1442463"/>
                <a:ext cx="22020" cy="13539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48" extrusionOk="0">
                    <a:moveTo>
                      <a:pt x="463" y="0"/>
                    </a:moveTo>
                    <a:cubicBezTo>
                      <a:pt x="453" y="0"/>
                      <a:pt x="442" y="2"/>
                      <a:pt x="432" y="7"/>
                    </a:cubicBezTo>
                    <a:cubicBezTo>
                      <a:pt x="306" y="54"/>
                      <a:pt x="182" y="111"/>
                      <a:pt x="60" y="173"/>
                    </a:cubicBezTo>
                    <a:cubicBezTo>
                      <a:pt x="15" y="197"/>
                      <a:pt x="1" y="250"/>
                      <a:pt x="22" y="295"/>
                    </a:cubicBezTo>
                    <a:cubicBezTo>
                      <a:pt x="41" y="328"/>
                      <a:pt x="70" y="347"/>
                      <a:pt x="103" y="347"/>
                    </a:cubicBezTo>
                    <a:cubicBezTo>
                      <a:pt x="117" y="347"/>
                      <a:pt x="132" y="343"/>
                      <a:pt x="144" y="338"/>
                    </a:cubicBezTo>
                    <a:cubicBezTo>
                      <a:pt x="258" y="278"/>
                      <a:pt x="377" y="223"/>
                      <a:pt x="496" y="176"/>
                    </a:cubicBezTo>
                    <a:cubicBezTo>
                      <a:pt x="544" y="159"/>
                      <a:pt x="565" y="107"/>
                      <a:pt x="549" y="59"/>
                    </a:cubicBezTo>
                    <a:cubicBezTo>
                      <a:pt x="536" y="24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1327386" y="1463821"/>
                <a:ext cx="19414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499" h="454" extrusionOk="0">
                    <a:moveTo>
                      <a:pt x="395" y="0"/>
                    </a:moveTo>
                    <a:cubicBezTo>
                      <a:pt x="374" y="0"/>
                      <a:pt x="353" y="7"/>
                      <a:pt x="336" y="20"/>
                    </a:cubicBezTo>
                    <a:cubicBezTo>
                      <a:pt x="232" y="106"/>
                      <a:pt x="132" y="198"/>
                      <a:pt x="36" y="299"/>
                    </a:cubicBezTo>
                    <a:cubicBezTo>
                      <a:pt x="1" y="332"/>
                      <a:pt x="3" y="389"/>
                      <a:pt x="39" y="425"/>
                    </a:cubicBezTo>
                    <a:cubicBezTo>
                      <a:pt x="62" y="446"/>
                      <a:pt x="84" y="453"/>
                      <a:pt x="108" y="453"/>
                    </a:cubicBezTo>
                    <a:cubicBezTo>
                      <a:pt x="132" y="453"/>
                      <a:pt x="155" y="444"/>
                      <a:pt x="172" y="422"/>
                    </a:cubicBezTo>
                    <a:cubicBezTo>
                      <a:pt x="260" y="330"/>
                      <a:pt x="355" y="241"/>
                      <a:pt x="453" y="160"/>
                    </a:cubicBezTo>
                    <a:cubicBezTo>
                      <a:pt x="491" y="127"/>
                      <a:pt x="498" y="72"/>
                      <a:pt x="465" y="32"/>
                    </a:cubicBezTo>
                    <a:cubicBezTo>
                      <a:pt x="447" y="11"/>
                      <a:pt x="421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1540624" y="1596176"/>
                <a:ext cx="12839" cy="21709"/>
              </a:xfrm>
              <a:custGeom>
                <a:avLst/>
                <a:gdLst/>
                <a:ahLst/>
                <a:cxnLst/>
                <a:rect l="l" t="t" r="r" b="b"/>
                <a:pathLst>
                  <a:path w="330" h="558" extrusionOk="0">
                    <a:moveTo>
                      <a:pt x="224" y="1"/>
                    </a:moveTo>
                    <a:cubicBezTo>
                      <a:pt x="186" y="1"/>
                      <a:pt x="151" y="28"/>
                      <a:pt x="141" y="67"/>
                    </a:cubicBezTo>
                    <a:cubicBezTo>
                      <a:pt x="106" y="191"/>
                      <a:pt x="68" y="317"/>
                      <a:pt x="20" y="434"/>
                    </a:cubicBezTo>
                    <a:cubicBezTo>
                      <a:pt x="1" y="482"/>
                      <a:pt x="22" y="532"/>
                      <a:pt x="70" y="553"/>
                    </a:cubicBezTo>
                    <a:cubicBezTo>
                      <a:pt x="82" y="556"/>
                      <a:pt x="94" y="558"/>
                      <a:pt x="106" y="558"/>
                    </a:cubicBezTo>
                    <a:cubicBezTo>
                      <a:pt x="141" y="558"/>
                      <a:pt x="175" y="534"/>
                      <a:pt x="189" y="501"/>
                    </a:cubicBezTo>
                    <a:cubicBezTo>
                      <a:pt x="239" y="377"/>
                      <a:pt x="282" y="246"/>
                      <a:pt x="320" y="112"/>
                    </a:cubicBezTo>
                    <a:cubicBezTo>
                      <a:pt x="330" y="65"/>
                      <a:pt x="299" y="17"/>
                      <a:pt x="251" y="5"/>
                    </a:cubicBezTo>
                    <a:cubicBezTo>
                      <a:pt x="242" y="2"/>
                      <a:pt x="233" y="1"/>
                      <a:pt x="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1550000" y="1553925"/>
                <a:ext cx="7431" cy="2264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582" extrusionOk="0">
                    <a:moveTo>
                      <a:pt x="93" y="0"/>
                    </a:moveTo>
                    <a:cubicBezTo>
                      <a:pt x="91" y="0"/>
                      <a:pt x="90" y="0"/>
                      <a:pt x="89" y="0"/>
                    </a:cubicBezTo>
                    <a:cubicBezTo>
                      <a:pt x="36" y="3"/>
                      <a:pt x="0" y="48"/>
                      <a:pt x="5" y="98"/>
                    </a:cubicBezTo>
                    <a:cubicBezTo>
                      <a:pt x="10" y="169"/>
                      <a:pt x="12" y="248"/>
                      <a:pt x="12" y="319"/>
                    </a:cubicBezTo>
                    <a:cubicBezTo>
                      <a:pt x="12" y="372"/>
                      <a:pt x="10" y="429"/>
                      <a:pt x="10" y="486"/>
                    </a:cubicBezTo>
                    <a:cubicBezTo>
                      <a:pt x="8" y="536"/>
                      <a:pt x="46" y="579"/>
                      <a:pt x="93" y="581"/>
                    </a:cubicBezTo>
                    <a:lnTo>
                      <a:pt x="100" y="581"/>
                    </a:lnTo>
                    <a:cubicBezTo>
                      <a:pt x="148" y="581"/>
                      <a:pt x="186" y="543"/>
                      <a:pt x="189" y="496"/>
                    </a:cubicBezTo>
                    <a:cubicBezTo>
                      <a:pt x="191" y="439"/>
                      <a:pt x="191" y="379"/>
                      <a:pt x="191" y="322"/>
                    </a:cubicBezTo>
                    <a:cubicBezTo>
                      <a:pt x="191" y="246"/>
                      <a:pt x="189" y="167"/>
                      <a:pt x="184" y="86"/>
                    </a:cubicBezTo>
                    <a:cubicBezTo>
                      <a:pt x="179" y="37"/>
                      <a:pt x="139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1293188" y="1535290"/>
                <a:ext cx="9882" cy="22293"/>
              </a:xfrm>
              <a:custGeom>
                <a:avLst/>
                <a:gdLst/>
                <a:ahLst/>
                <a:cxnLst/>
                <a:rect l="l" t="t" r="r" b="b"/>
                <a:pathLst>
                  <a:path w="254" h="573" extrusionOk="0">
                    <a:moveTo>
                      <a:pt x="157" y="0"/>
                    </a:moveTo>
                    <a:cubicBezTo>
                      <a:pt x="116" y="0"/>
                      <a:pt x="78" y="31"/>
                      <a:pt x="70" y="72"/>
                    </a:cubicBezTo>
                    <a:cubicBezTo>
                      <a:pt x="39" y="205"/>
                      <a:pt x="20" y="339"/>
                      <a:pt x="3" y="477"/>
                    </a:cubicBezTo>
                    <a:cubicBezTo>
                      <a:pt x="1" y="524"/>
                      <a:pt x="36" y="565"/>
                      <a:pt x="86" y="572"/>
                    </a:cubicBezTo>
                    <a:lnTo>
                      <a:pt x="96" y="572"/>
                    </a:lnTo>
                    <a:cubicBezTo>
                      <a:pt x="143" y="572"/>
                      <a:pt x="179" y="536"/>
                      <a:pt x="186" y="491"/>
                    </a:cubicBezTo>
                    <a:cubicBezTo>
                      <a:pt x="198" y="362"/>
                      <a:pt x="217" y="236"/>
                      <a:pt x="246" y="110"/>
                    </a:cubicBezTo>
                    <a:cubicBezTo>
                      <a:pt x="253" y="62"/>
                      <a:pt x="224" y="12"/>
                      <a:pt x="177" y="3"/>
                    </a:cubicBezTo>
                    <a:cubicBezTo>
                      <a:pt x="170" y="1"/>
                      <a:pt x="164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1483900" y="1450516"/>
                <a:ext cx="21009" cy="15406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96" extrusionOk="0">
                    <a:moveTo>
                      <a:pt x="99" y="0"/>
                    </a:moveTo>
                    <a:cubicBezTo>
                      <a:pt x="67" y="0"/>
                      <a:pt x="36" y="17"/>
                      <a:pt x="20" y="47"/>
                    </a:cubicBezTo>
                    <a:cubicBezTo>
                      <a:pt x="1" y="88"/>
                      <a:pt x="15" y="145"/>
                      <a:pt x="61" y="169"/>
                    </a:cubicBezTo>
                    <a:cubicBezTo>
                      <a:pt x="172" y="231"/>
                      <a:pt x="282" y="302"/>
                      <a:pt x="384" y="379"/>
                    </a:cubicBezTo>
                    <a:cubicBezTo>
                      <a:pt x="399" y="390"/>
                      <a:pt x="420" y="395"/>
                      <a:pt x="437" y="395"/>
                    </a:cubicBezTo>
                    <a:cubicBezTo>
                      <a:pt x="468" y="395"/>
                      <a:pt x="492" y="383"/>
                      <a:pt x="508" y="359"/>
                    </a:cubicBezTo>
                    <a:cubicBezTo>
                      <a:pt x="539" y="319"/>
                      <a:pt x="530" y="262"/>
                      <a:pt x="489" y="231"/>
                    </a:cubicBezTo>
                    <a:cubicBezTo>
                      <a:pt x="377" y="155"/>
                      <a:pt x="263" y="76"/>
                      <a:pt x="144" y="12"/>
                    </a:cubicBezTo>
                    <a:cubicBezTo>
                      <a:pt x="129" y="4"/>
                      <a:pt x="114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1517009" y="1476932"/>
                <a:ext cx="17546" cy="1918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3" extrusionOk="0">
                    <a:moveTo>
                      <a:pt x="103" y="0"/>
                    </a:moveTo>
                    <a:cubicBezTo>
                      <a:pt x="82" y="0"/>
                      <a:pt x="61" y="8"/>
                      <a:pt x="43" y="23"/>
                    </a:cubicBezTo>
                    <a:cubicBezTo>
                      <a:pt x="3" y="54"/>
                      <a:pt x="0" y="112"/>
                      <a:pt x="34" y="152"/>
                    </a:cubicBezTo>
                    <a:cubicBezTo>
                      <a:pt x="119" y="245"/>
                      <a:pt x="203" y="350"/>
                      <a:pt x="274" y="455"/>
                    </a:cubicBezTo>
                    <a:cubicBezTo>
                      <a:pt x="293" y="481"/>
                      <a:pt x="320" y="493"/>
                      <a:pt x="346" y="493"/>
                    </a:cubicBezTo>
                    <a:cubicBezTo>
                      <a:pt x="365" y="493"/>
                      <a:pt x="382" y="488"/>
                      <a:pt x="401" y="478"/>
                    </a:cubicBezTo>
                    <a:cubicBezTo>
                      <a:pt x="441" y="450"/>
                      <a:pt x="451" y="395"/>
                      <a:pt x="424" y="355"/>
                    </a:cubicBezTo>
                    <a:cubicBezTo>
                      <a:pt x="346" y="240"/>
                      <a:pt x="262" y="133"/>
                      <a:pt x="170" y="33"/>
                    </a:cubicBezTo>
                    <a:cubicBezTo>
                      <a:pt x="153" y="11"/>
                      <a:pt x="12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1304782" y="1618235"/>
                <a:ext cx="15601" cy="2089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7" extrusionOk="0">
                    <a:moveTo>
                      <a:pt x="106" y="1"/>
                    </a:moveTo>
                    <a:cubicBezTo>
                      <a:pt x="93" y="1"/>
                      <a:pt x="80" y="4"/>
                      <a:pt x="67" y="10"/>
                    </a:cubicBezTo>
                    <a:cubicBezTo>
                      <a:pt x="22" y="34"/>
                      <a:pt x="0" y="84"/>
                      <a:pt x="22" y="131"/>
                    </a:cubicBezTo>
                    <a:cubicBezTo>
                      <a:pt x="81" y="253"/>
                      <a:pt x="146" y="374"/>
                      <a:pt x="222" y="489"/>
                    </a:cubicBezTo>
                    <a:lnTo>
                      <a:pt x="227" y="498"/>
                    </a:lnTo>
                    <a:cubicBezTo>
                      <a:pt x="246" y="524"/>
                      <a:pt x="269" y="536"/>
                      <a:pt x="298" y="536"/>
                    </a:cubicBezTo>
                    <a:cubicBezTo>
                      <a:pt x="317" y="536"/>
                      <a:pt x="334" y="529"/>
                      <a:pt x="348" y="522"/>
                    </a:cubicBezTo>
                    <a:cubicBezTo>
                      <a:pt x="391" y="494"/>
                      <a:pt x="400" y="434"/>
                      <a:pt x="377" y="391"/>
                    </a:cubicBezTo>
                    <a:cubicBezTo>
                      <a:pt x="300" y="279"/>
                      <a:pt x="238" y="167"/>
                      <a:pt x="186" y="50"/>
                    </a:cubicBezTo>
                    <a:cubicBezTo>
                      <a:pt x="171" y="18"/>
                      <a:pt x="139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1486040" y="1665544"/>
                <a:ext cx="20892" cy="15484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98" extrusionOk="0">
                    <a:moveTo>
                      <a:pt x="435" y="0"/>
                    </a:moveTo>
                    <a:cubicBezTo>
                      <a:pt x="416" y="0"/>
                      <a:pt x="397" y="5"/>
                      <a:pt x="380" y="16"/>
                    </a:cubicBezTo>
                    <a:cubicBezTo>
                      <a:pt x="308" y="71"/>
                      <a:pt x="232" y="123"/>
                      <a:pt x="156" y="171"/>
                    </a:cubicBezTo>
                    <a:cubicBezTo>
                      <a:pt x="125" y="192"/>
                      <a:pt x="91" y="214"/>
                      <a:pt x="58" y="230"/>
                    </a:cubicBezTo>
                    <a:cubicBezTo>
                      <a:pt x="17" y="254"/>
                      <a:pt x="1" y="311"/>
                      <a:pt x="25" y="354"/>
                    </a:cubicBezTo>
                    <a:cubicBezTo>
                      <a:pt x="44" y="383"/>
                      <a:pt x="72" y="397"/>
                      <a:pt x="103" y="397"/>
                    </a:cubicBezTo>
                    <a:cubicBezTo>
                      <a:pt x="117" y="397"/>
                      <a:pt x="132" y="395"/>
                      <a:pt x="148" y="385"/>
                    </a:cubicBezTo>
                    <a:cubicBezTo>
                      <a:pt x="184" y="366"/>
                      <a:pt x="215" y="345"/>
                      <a:pt x="251" y="323"/>
                    </a:cubicBezTo>
                    <a:cubicBezTo>
                      <a:pt x="332" y="273"/>
                      <a:pt x="413" y="216"/>
                      <a:pt x="489" y="159"/>
                    </a:cubicBezTo>
                    <a:cubicBezTo>
                      <a:pt x="532" y="130"/>
                      <a:pt x="537" y="73"/>
                      <a:pt x="508" y="33"/>
                    </a:cubicBezTo>
                    <a:cubicBezTo>
                      <a:pt x="490" y="11"/>
                      <a:pt x="463" y="0"/>
                      <a:pt x="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1539690" y="1512686"/>
                <a:ext cx="13033" cy="2170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558" extrusionOk="0">
                    <a:moveTo>
                      <a:pt x="103" y="0"/>
                    </a:moveTo>
                    <a:cubicBezTo>
                      <a:pt x="91" y="0"/>
                      <a:pt x="80" y="3"/>
                      <a:pt x="68" y="7"/>
                    </a:cubicBezTo>
                    <a:cubicBezTo>
                      <a:pt x="20" y="26"/>
                      <a:pt x="1" y="79"/>
                      <a:pt x="20" y="126"/>
                    </a:cubicBezTo>
                    <a:cubicBezTo>
                      <a:pt x="70" y="246"/>
                      <a:pt x="111" y="367"/>
                      <a:pt x="151" y="489"/>
                    </a:cubicBezTo>
                    <a:cubicBezTo>
                      <a:pt x="163" y="531"/>
                      <a:pt x="199" y="558"/>
                      <a:pt x="237" y="558"/>
                    </a:cubicBezTo>
                    <a:cubicBezTo>
                      <a:pt x="246" y="558"/>
                      <a:pt x="254" y="555"/>
                      <a:pt x="261" y="555"/>
                    </a:cubicBezTo>
                    <a:cubicBezTo>
                      <a:pt x="308" y="539"/>
                      <a:pt x="334" y="489"/>
                      <a:pt x="323" y="441"/>
                    </a:cubicBezTo>
                    <a:cubicBezTo>
                      <a:pt x="284" y="310"/>
                      <a:pt x="239" y="181"/>
                      <a:pt x="187" y="55"/>
                    </a:cubicBezTo>
                    <a:cubicBezTo>
                      <a:pt x="171" y="2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1293460" y="1577541"/>
                <a:ext cx="10232" cy="2229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73" extrusionOk="0">
                    <a:moveTo>
                      <a:pt x="89" y="1"/>
                    </a:moveTo>
                    <a:cubicBezTo>
                      <a:pt x="87" y="1"/>
                      <a:pt x="86" y="1"/>
                      <a:pt x="84" y="1"/>
                    </a:cubicBezTo>
                    <a:cubicBezTo>
                      <a:pt x="32" y="8"/>
                      <a:pt x="1" y="51"/>
                      <a:pt x="5" y="103"/>
                    </a:cubicBezTo>
                    <a:cubicBezTo>
                      <a:pt x="20" y="239"/>
                      <a:pt x="44" y="372"/>
                      <a:pt x="75" y="503"/>
                    </a:cubicBezTo>
                    <a:cubicBezTo>
                      <a:pt x="86" y="546"/>
                      <a:pt x="122" y="572"/>
                      <a:pt x="160" y="572"/>
                    </a:cubicBezTo>
                    <a:cubicBezTo>
                      <a:pt x="170" y="572"/>
                      <a:pt x="175" y="570"/>
                      <a:pt x="184" y="570"/>
                    </a:cubicBezTo>
                    <a:cubicBezTo>
                      <a:pt x="232" y="558"/>
                      <a:pt x="263" y="510"/>
                      <a:pt x="251" y="460"/>
                    </a:cubicBezTo>
                    <a:cubicBezTo>
                      <a:pt x="220" y="337"/>
                      <a:pt x="198" y="210"/>
                      <a:pt x="184" y="82"/>
                    </a:cubicBezTo>
                    <a:cubicBezTo>
                      <a:pt x="179" y="33"/>
                      <a:pt x="137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1404223" y="1690482"/>
                <a:ext cx="22915" cy="8131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09" extrusionOk="0">
                    <a:moveTo>
                      <a:pt x="98" y="1"/>
                    </a:moveTo>
                    <a:cubicBezTo>
                      <a:pt x="54" y="1"/>
                      <a:pt x="14" y="34"/>
                      <a:pt x="7" y="78"/>
                    </a:cubicBezTo>
                    <a:cubicBezTo>
                      <a:pt x="0" y="125"/>
                      <a:pt x="38" y="171"/>
                      <a:pt x="86" y="180"/>
                    </a:cubicBezTo>
                    <a:cubicBezTo>
                      <a:pt x="219" y="197"/>
                      <a:pt x="355" y="209"/>
                      <a:pt x="493" y="209"/>
                    </a:cubicBezTo>
                    <a:lnTo>
                      <a:pt x="496" y="209"/>
                    </a:lnTo>
                    <a:cubicBezTo>
                      <a:pt x="546" y="209"/>
                      <a:pt x="586" y="171"/>
                      <a:pt x="586" y="121"/>
                    </a:cubicBezTo>
                    <a:cubicBezTo>
                      <a:pt x="589" y="75"/>
                      <a:pt x="551" y="35"/>
                      <a:pt x="496" y="30"/>
                    </a:cubicBezTo>
                    <a:cubicBezTo>
                      <a:pt x="370" y="28"/>
                      <a:pt x="239" y="18"/>
                      <a:pt x="110" y="1"/>
                    </a:cubicBezTo>
                    <a:cubicBezTo>
                      <a:pt x="106" y="1"/>
                      <a:pt x="102" y="1"/>
                      <a:pt x="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1518681" y="1634692"/>
                <a:ext cx="17352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00" extrusionOk="0">
                    <a:moveTo>
                      <a:pt x="343" y="1"/>
                    </a:moveTo>
                    <a:cubicBezTo>
                      <a:pt x="314" y="1"/>
                      <a:pt x="286" y="15"/>
                      <a:pt x="267" y="42"/>
                    </a:cubicBezTo>
                    <a:cubicBezTo>
                      <a:pt x="196" y="149"/>
                      <a:pt x="119" y="254"/>
                      <a:pt x="31" y="349"/>
                    </a:cubicBezTo>
                    <a:cubicBezTo>
                      <a:pt x="0" y="387"/>
                      <a:pt x="3" y="445"/>
                      <a:pt x="41" y="475"/>
                    </a:cubicBezTo>
                    <a:cubicBezTo>
                      <a:pt x="60" y="492"/>
                      <a:pt x="79" y="499"/>
                      <a:pt x="100" y="499"/>
                    </a:cubicBezTo>
                    <a:cubicBezTo>
                      <a:pt x="127" y="499"/>
                      <a:pt x="150" y="487"/>
                      <a:pt x="169" y="468"/>
                    </a:cubicBezTo>
                    <a:cubicBezTo>
                      <a:pt x="255" y="364"/>
                      <a:pt x="339" y="256"/>
                      <a:pt x="417" y="142"/>
                    </a:cubicBezTo>
                    <a:cubicBezTo>
                      <a:pt x="446" y="101"/>
                      <a:pt x="434" y="44"/>
                      <a:pt x="393" y="18"/>
                    </a:cubicBezTo>
                    <a:cubicBezTo>
                      <a:pt x="378" y="6"/>
                      <a:pt x="360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1446668" y="1685269"/>
                <a:ext cx="22643" cy="1093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81" extrusionOk="0">
                    <a:moveTo>
                      <a:pt x="481" y="0"/>
                    </a:moveTo>
                    <a:cubicBezTo>
                      <a:pt x="472" y="0"/>
                      <a:pt x="462" y="2"/>
                      <a:pt x="453" y="4"/>
                    </a:cubicBezTo>
                    <a:cubicBezTo>
                      <a:pt x="331" y="45"/>
                      <a:pt x="208" y="76"/>
                      <a:pt x="81" y="102"/>
                    </a:cubicBezTo>
                    <a:cubicBezTo>
                      <a:pt x="34" y="112"/>
                      <a:pt x="0" y="159"/>
                      <a:pt x="10" y="209"/>
                    </a:cubicBezTo>
                    <a:cubicBezTo>
                      <a:pt x="19" y="252"/>
                      <a:pt x="58" y="281"/>
                      <a:pt x="96" y="281"/>
                    </a:cubicBezTo>
                    <a:cubicBezTo>
                      <a:pt x="103" y="281"/>
                      <a:pt x="108" y="278"/>
                      <a:pt x="115" y="278"/>
                    </a:cubicBezTo>
                    <a:cubicBezTo>
                      <a:pt x="248" y="252"/>
                      <a:pt x="379" y="216"/>
                      <a:pt x="510" y="174"/>
                    </a:cubicBezTo>
                    <a:cubicBezTo>
                      <a:pt x="558" y="159"/>
                      <a:pt x="582" y="109"/>
                      <a:pt x="567" y="57"/>
                    </a:cubicBezTo>
                    <a:cubicBezTo>
                      <a:pt x="556" y="22"/>
                      <a:pt x="520" y="0"/>
                      <a:pt x="4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1363451" y="1678149"/>
                <a:ext cx="22370" cy="1334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43" extrusionOk="0">
                    <a:moveTo>
                      <a:pt x="105" y="1"/>
                    </a:moveTo>
                    <a:cubicBezTo>
                      <a:pt x="72" y="1"/>
                      <a:pt x="41" y="20"/>
                      <a:pt x="24" y="54"/>
                    </a:cubicBezTo>
                    <a:cubicBezTo>
                      <a:pt x="0" y="97"/>
                      <a:pt x="19" y="152"/>
                      <a:pt x="64" y="176"/>
                    </a:cubicBezTo>
                    <a:cubicBezTo>
                      <a:pt x="186" y="235"/>
                      <a:pt x="312" y="292"/>
                      <a:pt x="441" y="335"/>
                    </a:cubicBezTo>
                    <a:cubicBezTo>
                      <a:pt x="453" y="340"/>
                      <a:pt x="460" y="342"/>
                      <a:pt x="469" y="342"/>
                    </a:cubicBezTo>
                    <a:cubicBezTo>
                      <a:pt x="508" y="342"/>
                      <a:pt x="541" y="318"/>
                      <a:pt x="553" y="283"/>
                    </a:cubicBezTo>
                    <a:cubicBezTo>
                      <a:pt x="574" y="233"/>
                      <a:pt x="550" y="178"/>
                      <a:pt x="503" y="164"/>
                    </a:cubicBezTo>
                    <a:cubicBezTo>
                      <a:pt x="381" y="118"/>
                      <a:pt x="262" y="71"/>
                      <a:pt x="145" y="11"/>
                    </a:cubicBezTo>
                    <a:cubicBezTo>
                      <a:pt x="132" y="4"/>
                      <a:pt x="11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1303848" y="1495840"/>
                <a:ext cx="15251" cy="2085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536" extrusionOk="0">
                    <a:moveTo>
                      <a:pt x="288" y="1"/>
                    </a:moveTo>
                    <a:cubicBezTo>
                      <a:pt x="258" y="1"/>
                      <a:pt x="228" y="16"/>
                      <a:pt x="212" y="42"/>
                    </a:cubicBezTo>
                    <a:cubicBezTo>
                      <a:pt x="141" y="159"/>
                      <a:pt x="74" y="281"/>
                      <a:pt x="20" y="405"/>
                    </a:cubicBezTo>
                    <a:cubicBezTo>
                      <a:pt x="0" y="452"/>
                      <a:pt x="22" y="505"/>
                      <a:pt x="67" y="526"/>
                    </a:cubicBezTo>
                    <a:cubicBezTo>
                      <a:pt x="79" y="531"/>
                      <a:pt x="91" y="536"/>
                      <a:pt x="103" y="536"/>
                    </a:cubicBezTo>
                    <a:cubicBezTo>
                      <a:pt x="139" y="536"/>
                      <a:pt x="167" y="514"/>
                      <a:pt x="186" y="481"/>
                    </a:cubicBezTo>
                    <a:cubicBezTo>
                      <a:pt x="239" y="364"/>
                      <a:pt x="298" y="250"/>
                      <a:pt x="365" y="138"/>
                    </a:cubicBezTo>
                    <a:cubicBezTo>
                      <a:pt x="391" y="97"/>
                      <a:pt x="377" y="40"/>
                      <a:pt x="334" y="14"/>
                    </a:cubicBezTo>
                    <a:cubicBezTo>
                      <a:pt x="320" y="5"/>
                      <a:pt x="304" y="1"/>
                      <a:pt x="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1329409" y="1653328"/>
                <a:ext cx="19336" cy="17391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47" extrusionOk="0">
                    <a:moveTo>
                      <a:pt x="100" y="0"/>
                    </a:moveTo>
                    <a:cubicBezTo>
                      <a:pt x="77" y="0"/>
                      <a:pt x="54" y="9"/>
                      <a:pt x="37" y="25"/>
                    </a:cubicBezTo>
                    <a:cubicBezTo>
                      <a:pt x="1" y="61"/>
                      <a:pt x="1" y="116"/>
                      <a:pt x="34" y="151"/>
                    </a:cubicBezTo>
                    <a:cubicBezTo>
                      <a:pt x="130" y="251"/>
                      <a:pt x="234" y="340"/>
                      <a:pt x="339" y="425"/>
                    </a:cubicBezTo>
                    <a:cubicBezTo>
                      <a:pt x="353" y="442"/>
                      <a:pt x="375" y="447"/>
                      <a:pt x="394" y="447"/>
                    </a:cubicBezTo>
                    <a:cubicBezTo>
                      <a:pt x="423" y="447"/>
                      <a:pt x="449" y="435"/>
                      <a:pt x="465" y="411"/>
                    </a:cubicBezTo>
                    <a:cubicBezTo>
                      <a:pt x="496" y="373"/>
                      <a:pt x="489" y="313"/>
                      <a:pt x="451" y="282"/>
                    </a:cubicBezTo>
                    <a:cubicBezTo>
                      <a:pt x="351" y="206"/>
                      <a:pt x="256" y="120"/>
                      <a:pt x="165" y="27"/>
                    </a:cubicBezTo>
                    <a:cubicBezTo>
                      <a:pt x="147" y="9"/>
                      <a:pt x="123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5" name="Google Shape;355;p5"/>
            <p:cNvSpPr/>
            <p:nvPr/>
          </p:nvSpPr>
          <p:spPr>
            <a:xfrm>
              <a:off x="6642010" y="280868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8670790" y="255194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6946936" y="165769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8823716" y="138001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024060" y="474019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70065" y="389754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844261" y="484648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10754" y="3645591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65" name="Google Shape;365;p6"/>
          <p:cNvGrpSpPr/>
          <p:nvPr/>
        </p:nvGrpSpPr>
        <p:grpSpPr>
          <a:xfrm>
            <a:off x="-275837" y="1064681"/>
            <a:ext cx="9661065" cy="4295196"/>
            <a:chOff x="-275837" y="1064681"/>
            <a:chExt cx="9661065" cy="4295196"/>
          </a:xfrm>
        </p:grpSpPr>
        <p:sp>
          <p:nvSpPr>
            <p:cNvPr id="366" name="Google Shape;366;p6"/>
            <p:cNvSpPr/>
            <p:nvPr/>
          </p:nvSpPr>
          <p:spPr>
            <a:xfrm>
              <a:off x="8318710" y="4941018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502690" y="478589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8713086" y="289855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8560179" y="270176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70" name="Google Shape;370;p6"/>
            <p:cNvGrpSpPr/>
            <p:nvPr/>
          </p:nvGrpSpPr>
          <p:grpSpPr>
            <a:xfrm>
              <a:off x="7033906" y="4651957"/>
              <a:ext cx="1284795" cy="320131"/>
              <a:chOff x="5031297" y="2952716"/>
              <a:chExt cx="854081" cy="212810"/>
            </a:xfrm>
          </p:grpSpPr>
          <p:sp>
            <p:nvSpPr>
              <p:cNvPr id="371" name="Google Shape;371;p6"/>
              <p:cNvSpPr/>
              <p:nvPr/>
            </p:nvSpPr>
            <p:spPr>
              <a:xfrm>
                <a:off x="5515820" y="2956256"/>
                <a:ext cx="367108" cy="205574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5284" extrusionOk="0">
                    <a:moveTo>
                      <a:pt x="9229" y="1"/>
                    </a:moveTo>
                    <a:cubicBezTo>
                      <a:pt x="9224" y="1"/>
                      <a:pt x="9218" y="1"/>
                      <a:pt x="9212" y="2"/>
                    </a:cubicBezTo>
                    <a:cubicBezTo>
                      <a:pt x="7643" y="214"/>
                      <a:pt x="1735" y="1009"/>
                      <a:pt x="182" y="1219"/>
                    </a:cubicBezTo>
                    <a:cubicBezTo>
                      <a:pt x="44" y="1236"/>
                      <a:pt x="1" y="1412"/>
                      <a:pt x="113" y="1491"/>
                    </a:cubicBezTo>
                    <a:cubicBezTo>
                      <a:pt x="401" y="1703"/>
                      <a:pt x="777" y="1974"/>
                      <a:pt x="1077" y="2191"/>
                    </a:cubicBezTo>
                    <a:cubicBezTo>
                      <a:pt x="1382" y="2413"/>
                      <a:pt x="1606" y="2575"/>
                      <a:pt x="1611" y="2579"/>
                    </a:cubicBezTo>
                    <a:lnTo>
                      <a:pt x="2090" y="5157"/>
                    </a:lnTo>
                    <a:cubicBezTo>
                      <a:pt x="2090" y="5159"/>
                      <a:pt x="2090" y="5166"/>
                      <a:pt x="2092" y="5169"/>
                    </a:cubicBezTo>
                    <a:cubicBezTo>
                      <a:pt x="2109" y="5223"/>
                      <a:pt x="2149" y="5262"/>
                      <a:pt x="2197" y="5276"/>
                    </a:cubicBezTo>
                    <a:cubicBezTo>
                      <a:pt x="2213" y="5281"/>
                      <a:pt x="2230" y="5283"/>
                      <a:pt x="2246" y="5283"/>
                    </a:cubicBezTo>
                    <a:cubicBezTo>
                      <a:pt x="2278" y="5283"/>
                      <a:pt x="2309" y="5273"/>
                      <a:pt x="2338" y="5250"/>
                    </a:cubicBezTo>
                    <a:lnTo>
                      <a:pt x="3614" y="4204"/>
                    </a:lnTo>
                    <a:cubicBezTo>
                      <a:pt x="3641" y="4182"/>
                      <a:pt x="3675" y="4171"/>
                      <a:pt x="3710" y="4171"/>
                    </a:cubicBezTo>
                    <a:cubicBezTo>
                      <a:pt x="3741" y="4171"/>
                      <a:pt x="3772" y="4180"/>
                      <a:pt x="3798" y="4199"/>
                    </a:cubicBezTo>
                    <a:cubicBezTo>
                      <a:pt x="3829" y="4221"/>
                      <a:pt x="3862" y="4242"/>
                      <a:pt x="3900" y="4271"/>
                    </a:cubicBezTo>
                    <a:cubicBezTo>
                      <a:pt x="4205" y="4487"/>
                      <a:pt x="4794" y="4904"/>
                      <a:pt x="5094" y="5116"/>
                    </a:cubicBezTo>
                    <a:cubicBezTo>
                      <a:pt x="5137" y="5148"/>
                      <a:pt x="5187" y="5163"/>
                      <a:pt x="5236" y="5163"/>
                    </a:cubicBezTo>
                    <a:cubicBezTo>
                      <a:pt x="5307" y="5163"/>
                      <a:pt x="5378" y="5131"/>
                      <a:pt x="5427" y="5071"/>
                    </a:cubicBezTo>
                    <a:lnTo>
                      <a:pt x="9353" y="257"/>
                    </a:lnTo>
                    <a:cubicBezTo>
                      <a:pt x="9435" y="154"/>
                      <a:pt x="9358" y="1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" name="Google Shape;372;p6"/>
              <p:cNvSpPr/>
              <p:nvPr/>
            </p:nvSpPr>
            <p:spPr>
              <a:xfrm>
                <a:off x="5578574" y="2980922"/>
                <a:ext cx="234130" cy="180792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647" extrusionOk="0">
                    <a:moveTo>
                      <a:pt x="5899" y="0"/>
                    </a:moveTo>
                    <a:cubicBezTo>
                      <a:pt x="5889" y="0"/>
                      <a:pt x="5879" y="2"/>
                      <a:pt x="5868" y="6"/>
                    </a:cubicBezTo>
                    <a:lnTo>
                      <a:pt x="0" y="1931"/>
                    </a:lnTo>
                    <a:lnTo>
                      <a:pt x="477" y="4539"/>
                    </a:lnTo>
                    <a:cubicBezTo>
                      <a:pt x="491" y="4592"/>
                      <a:pt x="534" y="4630"/>
                      <a:pt x="582" y="4647"/>
                    </a:cubicBezTo>
                    <a:lnTo>
                      <a:pt x="1351" y="2879"/>
                    </a:lnTo>
                    <a:lnTo>
                      <a:pt x="1356" y="2872"/>
                    </a:lnTo>
                    <a:lnTo>
                      <a:pt x="5939" y="161"/>
                    </a:lnTo>
                    <a:cubicBezTo>
                      <a:pt x="6017" y="115"/>
                      <a:pt x="5977" y="0"/>
                      <a:pt x="589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" name="Google Shape;373;p6"/>
              <p:cNvSpPr/>
              <p:nvPr/>
            </p:nvSpPr>
            <p:spPr>
              <a:xfrm>
                <a:off x="5601178" y="3092463"/>
                <a:ext cx="66294" cy="69407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84" extrusionOk="0">
                    <a:moveTo>
                      <a:pt x="775" y="0"/>
                    </a:moveTo>
                    <a:lnTo>
                      <a:pt x="1" y="1775"/>
                    </a:lnTo>
                    <a:cubicBezTo>
                      <a:pt x="17" y="1781"/>
                      <a:pt x="33" y="1783"/>
                      <a:pt x="50" y="1783"/>
                    </a:cubicBezTo>
                    <a:cubicBezTo>
                      <a:pt x="81" y="1783"/>
                      <a:pt x="113" y="1772"/>
                      <a:pt x="141" y="1749"/>
                    </a:cubicBezTo>
                    <a:lnTo>
                      <a:pt x="1418" y="703"/>
                    </a:lnTo>
                    <a:cubicBezTo>
                      <a:pt x="1444" y="682"/>
                      <a:pt x="1478" y="671"/>
                      <a:pt x="1512" y="671"/>
                    </a:cubicBezTo>
                    <a:cubicBezTo>
                      <a:pt x="1544" y="671"/>
                      <a:pt x="1575" y="680"/>
                      <a:pt x="1602" y="698"/>
                    </a:cubicBezTo>
                    <a:cubicBezTo>
                      <a:pt x="1632" y="720"/>
                      <a:pt x="1663" y="743"/>
                      <a:pt x="1704" y="770"/>
                    </a:cubicBez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>
                <a:off x="5565229" y="2987263"/>
                <a:ext cx="158343" cy="31824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818" extrusionOk="0">
                    <a:moveTo>
                      <a:pt x="3974" y="0"/>
                    </a:moveTo>
                    <a:cubicBezTo>
                      <a:pt x="3972" y="0"/>
                      <a:pt x="3971" y="0"/>
                      <a:pt x="3969" y="0"/>
                    </a:cubicBezTo>
                    <a:cubicBezTo>
                      <a:pt x="3309" y="53"/>
                      <a:pt x="2657" y="143"/>
                      <a:pt x="2009" y="248"/>
                    </a:cubicBezTo>
                    <a:cubicBezTo>
                      <a:pt x="1358" y="358"/>
                      <a:pt x="710" y="477"/>
                      <a:pt x="70" y="641"/>
                    </a:cubicBezTo>
                    <a:cubicBezTo>
                      <a:pt x="31" y="651"/>
                      <a:pt x="0" y="689"/>
                      <a:pt x="3" y="734"/>
                    </a:cubicBezTo>
                    <a:cubicBezTo>
                      <a:pt x="10" y="783"/>
                      <a:pt x="50" y="818"/>
                      <a:pt x="98" y="818"/>
                    </a:cubicBezTo>
                    <a:cubicBezTo>
                      <a:pt x="100" y="818"/>
                      <a:pt x="101" y="818"/>
                      <a:pt x="103" y="818"/>
                    </a:cubicBezTo>
                    <a:cubicBezTo>
                      <a:pt x="763" y="770"/>
                      <a:pt x="1415" y="677"/>
                      <a:pt x="2063" y="570"/>
                    </a:cubicBezTo>
                    <a:cubicBezTo>
                      <a:pt x="2714" y="460"/>
                      <a:pt x="3362" y="339"/>
                      <a:pt x="4002" y="174"/>
                    </a:cubicBezTo>
                    <a:cubicBezTo>
                      <a:pt x="4043" y="165"/>
                      <a:pt x="4069" y="129"/>
                      <a:pt x="4062" y="81"/>
                    </a:cubicBezTo>
                    <a:cubicBezTo>
                      <a:pt x="4060" y="35"/>
                      <a:pt x="4019" y="0"/>
                      <a:pt x="3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5578652" y="3056009"/>
                <a:ext cx="52522" cy="10570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717" extrusionOk="0">
                    <a:moveTo>
                      <a:pt x="1" y="1"/>
                    </a:moveTo>
                    <a:lnTo>
                      <a:pt x="475" y="2609"/>
                    </a:lnTo>
                    <a:cubicBezTo>
                      <a:pt x="489" y="2662"/>
                      <a:pt x="532" y="2700"/>
                      <a:pt x="580" y="2717"/>
                    </a:cubicBezTo>
                    <a:lnTo>
                      <a:pt x="1349" y="9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5513136" y="2952716"/>
                <a:ext cx="372243" cy="212810"/>
              </a:xfrm>
              <a:custGeom>
                <a:avLst/>
                <a:gdLst/>
                <a:ahLst/>
                <a:cxnLst/>
                <a:rect l="l" t="t" r="r" b="b"/>
                <a:pathLst>
                  <a:path w="9568" h="5470" extrusionOk="0">
                    <a:moveTo>
                      <a:pt x="7507" y="846"/>
                    </a:moveTo>
                    <a:lnTo>
                      <a:pt x="2990" y="3516"/>
                    </a:lnTo>
                    <a:cubicBezTo>
                      <a:pt x="2971" y="3528"/>
                      <a:pt x="2955" y="3547"/>
                      <a:pt x="2947" y="3566"/>
                    </a:cubicBezTo>
                    <a:lnTo>
                      <a:pt x="2242" y="5183"/>
                    </a:lnTo>
                    <a:lnTo>
                      <a:pt x="1792" y="2718"/>
                    </a:lnTo>
                    <a:lnTo>
                      <a:pt x="7507" y="846"/>
                    </a:lnTo>
                    <a:close/>
                    <a:moveTo>
                      <a:pt x="9308" y="201"/>
                    </a:moveTo>
                    <a:cubicBezTo>
                      <a:pt x="9336" y="201"/>
                      <a:pt x="9351" y="223"/>
                      <a:pt x="9355" y="231"/>
                    </a:cubicBezTo>
                    <a:cubicBezTo>
                      <a:pt x="9360" y="231"/>
                      <a:pt x="9372" y="257"/>
                      <a:pt x="9348" y="288"/>
                    </a:cubicBezTo>
                    <a:lnTo>
                      <a:pt x="5425" y="5102"/>
                    </a:lnTo>
                    <a:cubicBezTo>
                      <a:pt x="5395" y="5140"/>
                      <a:pt x="5351" y="5159"/>
                      <a:pt x="5306" y="5159"/>
                    </a:cubicBezTo>
                    <a:cubicBezTo>
                      <a:pt x="5276" y="5159"/>
                      <a:pt x="5247" y="5150"/>
                      <a:pt x="5220" y="5133"/>
                    </a:cubicBezTo>
                    <a:cubicBezTo>
                      <a:pt x="5015" y="4986"/>
                      <a:pt x="4674" y="4745"/>
                      <a:pt x="4381" y="4540"/>
                    </a:cubicBezTo>
                    <a:lnTo>
                      <a:pt x="4024" y="4288"/>
                    </a:lnTo>
                    <a:cubicBezTo>
                      <a:pt x="3984" y="4259"/>
                      <a:pt x="3955" y="4235"/>
                      <a:pt x="3924" y="4219"/>
                    </a:cubicBezTo>
                    <a:cubicBezTo>
                      <a:pt x="3883" y="4188"/>
                      <a:pt x="3833" y="4174"/>
                      <a:pt x="3783" y="4174"/>
                    </a:cubicBezTo>
                    <a:cubicBezTo>
                      <a:pt x="3726" y="4174"/>
                      <a:pt x="3669" y="4193"/>
                      <a:pt x="3624" y="4231"/>
                    </a:cubicBezTo>
                    <a:lnTo>
                      <a:pt x="2452" y="5193"/>
                    </a:lnTo>
                    <a:lnTo>
                      <a:pt x="3114" y="3671"/>
                    </a:lnTo>
                    <a:lnTo>
                      <a:pt x="7671" y="977"/>
                    </a:lnTo>
                    <a:cubicBezTo>
                      <a:pt x="7752" y="929"/>
                      <a:pt x="7783" y="834"/>
                      <a:pt x="7745" y="746"/>
                    </a:cubicBezTo>
                    <a:cubicBezTo>
                      <a:pt x="7715" y="678"/>
                      <a:pt x="7651" y="639"/>
                      <a:pt x="7580" y="639"/>
                    </a:cubicBezTo>
                    <a:cubicBezTo>
                      <a:pt x="7561" y="639"/>
                      <a:pt x="7541" y="642"/>
                      <a:pt x="7521" y="648"/>
                    </a:cubicBezTo>
                    <a:lnTo>
                      <a:pt x="1682" y="2563"/>
                    </a:lnTo>
                    <a:cubicBezTo>
                      <a:pt x="1613" y="2513"/>
                      <a:pt x="1480" y="2413"/>
                      <a:pt x="1206" y="2218"/>
                    </a:cubicBezTo>
                    <a:cubicBezTo>
                      <a:pt x="982" y="2056"/>
                      <a:pt x="725" y="1870"/>
                      <a:pt x="487" y="1696"/>
                    </a:cubicBezTo>
                    <a:lnTo>
                      <a:pt x="241" y="1520"/>
                    </a:lnTo>
                    <a:cubicBezTo>
                      <a:pt x="213" y="1501"/>
                      <a:pt x="215" y="1470"/>
                      <a:pt x="217" y="1458"/>
                    </a:cubicBezTo>
                    <a:cubicBezTo>
                      <a:pt x="220" y="1446"/>
                      <a:pt x="232" y="1420"/>
                      <a:pt x="265" y="1417"/>
                    </a:cubicBezTo>
                    <a:cubicBezTo>
                      <a:pt x="1821" y="1208"/>
                      <a:pt x="7728" y="412"/>
                      <a:pt x="9296" y="202"/>
                    </a:cubicBezTo>
                    <a:cubicBezTo>
                      <a:pt x="9300" y="202"/>
                      <a:pt x="9304" y="201"/>
                      <a:pt x="9308" y="201"/>
                    </a:cubicBezTo>
                    <a:close/>
                    <a:moveTo>
                      <a:pt x="9298" y="0"/>
                    </a:moveTo>
                    <a:cubicBezTo>
                      <a:pt x="9288" y="0"/>
                      <a:pt x="9277" y="1"/>
                      <a:pt x="9267" y="2"/>
                    </a:cubicBezTo>
                    <a:cubicBezTo>
                      <a:pt x="7697" y="214"/>
                      <a:pt x="1790" y="1008"/>
                      <a:pt x="237" y="1217"/>
                    </a:cubicBezTo>
                    <a:cubicBezTo>
                      <a:pt x="134" y="1231"/>
                      <a:pt x="53" y="1303"/>
                      <a:pt x="27" y="1401"/>
                    </a:cubicBezTo>
                    <a:cubicBezTo>
                      <a:pt x="1" y="1501"/>
                      <a:pt x="39" y="1603"/>
                      <a:pt x="122" y="1663"/>
                    </a:cubicBezTo>
                    <a:lnTo>
                      <a:pt x="368" y="1839"/>
                    </a:lnTo>
                    <a:cubicBezTo>
                      <a:pt x="606" y="2013"/>
                      <a:pt x="868" y="2199"/>
                      <a:pt x="1087" y="2361"/>
                    </a:cubicBezTo>
                    <a:cubicBezTo>
                      <a:pt x="1335" y="2537"/>
                      <a:pt x="1518" y="2673"/>
                      <a:pt x="1587" y="2723"/>
                    </a:cubicBezTo>
                    <a:lnTo>
                      <a:pt x="2059" y="5260"/>
                    </a:lnTo>
                    <a:cubicBezTo>
                      <a:pt x="2061" y="5269"/>
                      <a:pt x="2061" y="5276"/>
                      <a:pt x="2064" y="5281"/>
                    </a:cubicBezTo>
                    <a:cubicBezTo>
                      <a:pt x="2064" y="5283"/>
                      <a:pt x="2066" y="5286"/>
                      <a:pt x="2066" y="5286"/>
                    </a:cubicBezTo>
                    <a:cubicBezTo>
                      <a:pt x="2071" y="5300"/>
                      <a:pt x="2076" y="5307"/>
                      <a:pt x="2083" y="5317"/>
                    </a:cubicBezTo>
                    <a:cubicBezTo>
                      <a:pt x="2085" y="5326"/>
                      <a:pt x="2087" y="5334"/>
                      <a:pt x="2095" y="5341"/>
                    </a:cubicBezTo>
                    <a:cubicBezTo>
                      <a:pt x="2099" y="5353"/>
                      <a:pt x="2109" y="5362"/>
                      <a:pt x="2118" y="5374"/>
                    </a:cubicBezTo>
                    <a:cubicBezTo>
                      <a:pt x="2123" y="5379"/>
                      <a:pt x="2126" y="5386"/>
                      <a:pt x="2133" y="5391"/>
                    </a:cubicBezTo>
                    <a:cubicBezTo>
                      <a:pt x="2161" y="5422"/>
                      <a:pt x="2195" y="5441"/>
                      <a:pt x="2238" y="5453"/>
                    </a:cubicBezTo>
                    <a:lnTo>
                      <a:pt x="2242" y="5453"/>
                    </a:lnTo>
                    <a:cubicBezTo>
                      <a:pt x="2252" y="5457"/>
                      <a:pt x="2261" y="5460"/>
                      <a:pt x="2268" y="5460"/>
                    </a:cubicBezTo>
                    <a:cubicBezTo>
                      <a:pt x="2285" y="5462"/>
                      <a:pt x="2299" y="5469"/>
                      <a:pt x="2314" y="5469"/>
                    </a:cubicBezTo>
                    <a:cubicBezTo>
                      <a:pt x="2371" y="5469"/>
                      <a:pt x="2423" y="5448"/>
                      <a:pt x="2469" y="5412"/>
                    </a:cubicBezTo>
                    <a:lnTo>
                      <a:pt x="3745" y="4369"/>
                    </a:lnTo>
                    <a:cubicBezTo>
                      <a:pt x="3757" y="4360"/>
                      <a:pt x="3770" y="4356"/>
                      <a:pt x="3784" y="4356"/>
                    </a:cubicBezTo>
                    <a:cubicBezTo>
                      <a:pt x="3796" y="4356"/>
                      <a:pt x="3808" y="4360"/>
                      <a:pt x="3817" y="4366"/>
                    </a:cubicBezTo>
                    <a:cubicBezTo>
                      <a:pt x="3848" y="4388"/>
                      <a:pt x="3881" y="4412"/>
                      <a:pt x="3919" y="4438"/>
                    </a:cubicBezTo>
                    <a:lnTo>
                      <a:pt x="4277" y="4690"/>
                    </a:lnTo>
                    <a:cubicBezTo>
                      <a:pt x="4567" y="4900"/>
                      <a:pt x="4908" y="5138"/>
                      <a:pt x="5113" y="5283"/>
                    </a:cubicBezTo>
                    <a:cubicBezTo>
                      <a:pt x="5172" y="5326"/>
                      <a:pt x="5241" y="5347"/>
                      <a:pt x="5309" y="5347"/>
                    </a:cubicBezTo>
                    <a:cubicBezTo>
                      <a:pt x="5409" y="5347"/>
                      <a:pt x="5507" y="5303"/>
                      <a:pt x="5575" y="5222"/>
                    </a:cubicBezTo>
                    <a:lnTo>
                      <a:pt x="9498" y="407"/>
                    </a:lnTo>
                    <a:cubicBezTo>
                      <a:pt x="9558" y="326"/>
                      <a:pt x="9567" y="217"/>
                      <a:pt x="9517" y="126"/>
                    </a:cubicBezTo>
                    <a:cubicBezTo>
                      <a:pt x="9472" y="47"/>
                      <a:pt x="9387" y="0"/>
                      <a:pt x="9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5031297" y="3020605"/>
                <a:ext cx="15640" cy="1739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47" extrusionOk="0">
                    <a:moveTo>
                      <a:pt x="108" y="0"/>
                    </a:moveTo>
                    <a:cubicBezTo>
                      <a:pt x="89" y="0"/>
                      <a:pt x="71" y="6"/>
                      <a:pt x="56" y="18"/>
                    </a:cubicBezTo>
                    <a:cubicBezTo>
                      <a:pt x="13" y="46"/>
                      <a:pt x="1" y="106"/>
                      <a:pt x="32" y="149"/>
                    </a:cubicBezTo>
                    <a:cubicBezTo>
                      <a:pt x="91" y="234"/>
                      <a:pt x="153" y="320"/>
                      <a:pt x="215" y="406"/>
                    </a:cubicBezTo>
                    <a:cubicBezTo>
                      <a:pt x="234" y="435"/>
                      <a:pt x="263" y="446"/>
                      <a:pt x="294" y="446"/>
                    </a:cubicBezTo>
                    <a:cubicBezTo>
                      <a:pt x="313" y="446"/>
                      <a:pt x="332" y="439"/>
                      <a:pt x="349" y="427"/>
                    </a:cubicBezTo>
                    <a:cubicBezTo>
                      <a:pt x="392" y="399"/>
                      <a:pt x="401" y="339"/>
                      <a:pt x="370" y="294"/>
                    </a:cubicBezTo>
                    <a:cubicBezTo>
                      <a:pt x="306" y="208"/>
                      <a:pt x="242" y="125"/>
                      <a:pt x="187" y="42"/>
                    </a:cubicBezTo>
                    <a:cubicBezTo>
                      <a:pt x="168" y="15"/>
                      <a:pt x="138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5198705" y="3141444"/>
                <a:ext cx="31824" cy="8053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07" extrusionOk="0">
                    <a:moveTo>
                      <a:pt x="104" y="1"/>
                    </a:moveTo>
                    <a:cubicBezTo>
                      <a:pt x="55" y="1"/>
                      <a:pt x="12" y="40"/>
                      <a:pt x="7" y="87"/>
                    </a:cubicBezTo>
                    <a:cubicBezTo>
                      <a:pt x="0" y="139"/>
                      <a:pt x="43" y="187"/>
                      <a:pt x="93" y="192"/>
                    </a:cubicBezTo>
                    <a:cubicBezTo>
                      <a:pt x="212" y="204"/>
                      <a:pt x="334" y="206"/>
                      <a:pt x="460" y="206"/>
                    </a:cubicBezTo>
                    <a:cubicBezTo>
                      <a:pt x="546" y="206"/>
                      <a:pt x="634" y="204"/>
                      <a:pt x="724" y="197"/>
                    </a:cubicBezTo>
                    <a:cubicBezTo>
                      <a:pt x="779" y="194"/>
                      <a:pt x="817" y="151"/>
                      <a:pt x="812" y="97"/>
                    </a:cubicBezTo>
                    <a:cubicBezTo>
                      <a:pt x="817" y="48"/>
                      <a:pt x="772" y="11"/>
                      <a:pt x="724" y="11"/>
                    </a:cubicBezTo>
                    <a:cubicBezTo>
                      <a:pt x="722" y="11"/>
                      <a:pt x="721" y="11"/>
                      <a:pt x="720" y="11"/>
                    </a:cubicBezTo>
                    <a:cubicBezTo>
                      <a:pt x="636" y="16"/>
                      <a:pt x="553" y="18"/>
                      <a:pt x="470" y="18"/>
                    </a:cubicBezTo>
                    <a:cubicBezTo>
                      <a:pt x="349" y="18"/>
                      <a:pt x="229" y="13"/>
                      <a:pt x="112" y="1"/>
                    </a:cubicBezTo>
                    <a:cubicBezTo>
                      <a:pt x="109" y="1"/>
                      <a:pt x="10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5058297" y="3055736"/>
                <a:ext cx="24393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47" extrusionOk="0">
                    <a:moveTo>
                      <a:pt x="105" y="1"/>
                    </a:moveTo>
                    <a:cubicBezTo>
                      <a:pt x="84" y="1"/>
                      <a:pt x="63" y="8"/>
                      <a:pt x="45" y="22"/>
                    </a:cubicBezTo>
                    <a:cubicBezTo>
                      <a:pt x="7" y="56"/>
                      <a:pt x="0" y="115"/>
                      <a:pt x="34" y="156"/>
                    </a:cubicBezTo>
                    <a:cubicBezTo>
                      <a:pt x="172" y="318"/>
                      <a:pt x="312" y="475"/>
                      <a:pt x="453" y="618"/>
                    </a:cubicBezTo>
                    <a:cubicBezTo>
                      <a:pt x="472" y="639"/>
                      <a:pt x="498" y="646"/>
                      <a:pt x="522" y="646"/>
                    </a:cubicBezTo>
                    <a:cubicBezTo>
                      <a:pt x="546" y="646"/>
                      <a:pt x="569" y="639"/>
                      <a:pt x="589" y="620"/>
                    </a:cubicBezTo>
                    <a:cubicBezTo>
                      <a:pt x="627" y="584"/>
                      <a:pt x="627" y="523"/>
                      <a:pt x="591" y="487"/>
                    </a:cubicBezTo>
                    <a:cubicBezTo>
                      <a:pt x="458" y="344"/>
                      <a:pt x="317" y="191"/>
                      <a:pt x="179" y="34"/>
                    </a:cubicBezTo>
                    <a:cubicBezTo>
                      <a:pt x="160" y="13"/>
                      <a:pt x="133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5254651" y="3132963"/>
                <a:ext cx="31669" cy="12333"/>
              </a:xfrm>
              <a:custGeom>
                <a:avLst/>
                <a:gdLst/>
                <a:ahLst/>
                <a:cxnLst/>
                <a:rect l="l" t="t" r="r" b="b"/>
                <a:pathLst>
                  <a:path w="814" h="317" extrusionOk="0">
                    <a:moveTo>
                      <a:pt x="710" y="0"/>
                    </a:moveTo>
                    <a:cubicBezTo>
                      <a:pt x="703" y="0"/>
                      <a:pt x="696" y="1"/>
                      <a:pt x="689" y="3"/>
                    </a:cubicBezTo>
                    <a:cubicBezTo>
                      <a:pt x="473" y="55"/>
                      <a:pt x="275" y="95"/>
                      <a:pt x="87" y="131"/>
                    </a:cubicBezTo>
                    <a:cubicBezTo>
                      <a:pt x="37" y="138"/>
                      <a:pt x="1" y="191"/>
                      <a:pt x="13" y="241"/>
                    </a:cubicBezTo>
                    <a:cubicBezTo>
                      <a:pt x="22" y="286"/>
                      <a:pt x="60" y="317"/>
                      <a:pt x="106" y="317"/>
                    </a:cubicBezTo>
                    <a:cubicBezTo>
                      <a:pt x="110" y="317"/>
                      <a:pt x="118" y="317"/>
                      <a:pt x="122" y="315"/>
                    </a:cubicBezTo>
                    <a:cubicBezTo>
                      <a:pt x="311" y="279"/>
                      <a:pt x="513" y="238"/>
                      <a:pt x="735" y="184"/>
                    </a:cubicBezTo>
                    <a:cubicBezTo>
                      <a:pt x="785" y="172"/>
                      <a:pt x="813" y="122"/>
                      <a:pt x="801" y="67"/>
                    </a:cubicBezTo>
                    <a:cubicBezTo>
                      <a:pt x="791" y="30"/>
                      <a:pt x="753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5098058" y="3095458"/>
                <a:ext cx="27467" cy="21942"/>
              </a:xfrm>
              <a:custGeom>
                <a:avLst/>
                <a:gdLst/>
                <a:ahLst/>
                <a:cxnLst/>
                <a:rect l="l" t="t" r="r" b="b"/>
                <a:pathLst>
                  <a:path w="706" h="564" extrusionOk="0">
                    <a:moveTo>
                      <a:pt x="104" y="0"/>
                    </a:moveTo>
                    <a:cubicBezTo>
                      <a:pt x="78" y="0"/>
                      <a:pt x="52" y="12"/>
                      <a:pt x="33" y="35"/>
                    </a:cubicBezTo>
                    <a:cubicBezTo>
                      <a:pt x="0" y="76"/>
                      <a:pt x="2" y="135"/>
                      <a:pt x="45" y="169"/>
                    </a:cubicBezTo>
                    <a:cubicBezTo>
                      <a:pt x="210" y="304"/>
                      <a:pt x="379" y="433"/>
                      <a:pt x="546" y="547"/>
                    </a:cubicBezTo>
                    <a:cubicBezTo>
                      <a:pt x="562" y="559"/>
                      <a:pt x="581" y="564"/>
                      <a:pt x="598" y="564"/>
                    </a:cubicBezTo>
                    <a:cubicBezTo>
                      <a:pt x="629" y="564"/>
                      <a:pt x="658" y="550"/>
                      <a:pt x="677" y="523"/>
                    </a:cubicBezTo>
                    <a:cubicBezTo>
                      <a:pt x="705" y="478"/>
                      <a:pt x="693" y="419"/>
                      <a:pt x="653" y="392"/>
                    </a:cubicBezTo>
                    <a:cubicBezTo>
                      <a:pt x="491" y="278"/>
                      <a:pt x="329" y="154"/>
                      <a:pt x="167" y="23"/>
                    </a:cubicBezTo>
                    <a:cubicBezTo>
                      <a:pt x="149" y="8"/>
                      <a:pt x="126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5144744" y="3126154"/>
                <a:ext cx="30735" cy="16651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28" extrusionOk="0">
                    <a:moveTo>
                      <a:pt x="106" y="0"/>
                    </a:moveTo>
                    <a:cubicBezTo>
                      <a:pt x="73" y="0"/>
                      <a:pt x="41" y="18"/>
                      <a:pt x="25" y="51"/>
                    </a:cubicBezTo>
                    <a:cubicBezTo>
                      <a:pt x="1" y="99"/>
                      <a:pt x="17" y="156"/>
                      <a:pt x="65" y="180"/>
                    </a:cubicBezTo>
                    <a:cubicBezTo>
                      <a:pt x="151" y="223"/>
                      <a:pt x="241" y="263"/>
                      <a:pt x="329" y="301"/>
                    </a:cubicBezTo>
                    <a:cubicBezTo>
                      <a:pt x="434" y="347"/>
                      <a:pt x="541" y="385"/>
                      <a:pt x="651" y="421"/>
                    </a:cubicBezTo>
                    <a:cubicBezTo>
                      <a:pt x="661" y="425"/>
                      <a:pt x="672" y="428"/>
                      <a:pt x="682" y="428"/>
                    </a:cubicBezTo>
                    <a:cubicBezTo>
                      <a:pt x="722" y="428"/>
                      <a:pt x="758" y="399"/>
                      <a:pt x="770" y="361"/>
                    </a:cubicBezTo>
                    <a:cubicBezTo>
                      <a:pt x="789" y="311"/>
                      <a:pt x="763" y="259"/>
                      <a:pt x="711" y="242"/>
                    </a:cubicBezTo>
                    <a:cubicBezTo>
                      <a:pt x="608" y="211"/>
                      <a:pt x="506" y="170"/>
                      <a:pt x="408" y="130"/>
                    </a:cubicBezTo>
                    <a:cubicBezTo>
                      <a:pt x="325" y="94"/>
                      <a:pt x="239" y="54"/>
                      <a:pt x="151" y="11"/>
                    </a:cubicBezTo>
                    <a:cubicBezTo>
                      <a:pt x="136" y="4"/>
                      <a:pt x="121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5309235" y="3118646"/>
                <a:ext cx="31474" cy="1361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50" extrusionOk="0">
                    <a:moveTo>
                      <a:pt x="704" y="0"/>
                    </a:moveTo>
                    <a:cubicBezTo>
                      <a:pt x="696" y="0"/>
                      <a:pt x="688" y="1"/>
                      <a:pt x="680" y="4"/>
                    </a:cubicBezTo>
                    <a:cubicBezTo>
                      <a:pt x="506" y="49"/>
                      <a:pt x="332" y="97"/>
                      <a:pt x="156" y="144"/>
                    </a:cubicBezTo>
                    <a:lnTo>
                      <a:pt x="82" y="163"/>
                    </a:lnTo>
                    <a:cubicBezTo>
                      <a:pt x="30" y="180"/>
                      <a:pt x="1" y="230"/>
                      <a:pt x="15" y="280"/>
                    </a:cubicBezTo>
                    <a:cubicBezTo>
                      <a:pt x="27" y="323"/>
                      <a:pt x="65" y="349"/>
                      <a:pt x="106" y="349"/>
                    </a:cubicBezTo>
                    <a:cubicBezTo>
                      <a:pt x="113" y="349"/>
                      <a:pt x="122" y="347"/>
                      <a:pt x="130" y="347"/>
                    </a:cubicBezTo>
                    <a:lnTo>
                      <a:pt x="206" y="325"/>
                    </a:lnTo>
                    <a:cubicBezTo>
                      <a:pt x="380" y="278"/>
                      <a:pt x="554" y="232"/>
                      <a:pt x="728" y="185"/>
                    </a:cubicBezTo>
                    <a:cubicBezTo>
                      <a:pt x="778" y="170"/>
                      <a:pt x="809" y="120"/>
                      <a:pt x="797" y="70"/>
                    </a:cubicBezTo>
                    <a:cubicBezTo>
                      <a:pt x="787" y="30"/>
                      <a:pt x="746" y="0"/>
                      <a:pt x="7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5475904" y="3108452"/>
                <a:ext cx="31824" cy="1136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92" extrusionOk="0">
                    <a:moveTo>
                      <a:pt x="103" y="0"/>
                    </a:moveTo>
                    <a:cubicBezTo>
                      <a:pt x="57" y="0"/>
                      <a:pt x="16" y="34"/>
                      <a:pt x="10" y="82"/>
                    </a:cubicBezTo>
                    <a:cubicBezTo>
                      <a:pt x="0" y="132"/>
                      <a:pt x="41" y="182"/>
                      <a:pt x="91" y="189"/>
                    </a:cubicBezTo>
                    <a:cubicBezTo>
                      <a:pt x="293" y="216"/>
                      <a:pt x="496" y="249"/>
                      <a:pt x="696" y="290"/>
                    </a:cubicBezTo>
                    <a:cubicBezTo>
                      <a:pt x="700" y="292"/>
                      <a:pt x="708" y="292"/>
                      <a:pt x="715" y="292"/>
                    </a:cubicBezTo>
                    <a:cubicBezTo>
                      <a:pt x="760" y="292"/>
                      <a:pt x="800" y="263"/>
                      <a:pt x="808" y="218"/>
                    </a:cubicBezTo>
                    <a:cubicBezTo>
                      <a:pt x="817" y="166"/>
                      <a:pt x="784" y="113"/>
                      <a:pt x="734" y="106"/>
                    </a:cubicBezTo>
                    <a:cubicBezTo>
                      <a:pt x="529" y="63"/>
                      <a:pt x="324" y="27"/>
                      <a:pt x="117" y="1"/>
                    </a:cubicBezTo>
                    <a:cubicBezTo>
                      <a:pt x="112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5420114" y="3105418"/>
                <a:ext cx="31630" cy="774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99" extrusionOk="0">
                    <a:moveTo>
                      <a:pt x="383" y="0"/>
                    </a:moveTo>
                    <a:cubicBezTo>
                      <a:pt x="286" y="0"/>
                      <a:pt x="189" y="2"/>
                      <a:pt x="93" y="5"/>
                    </a:cubicBezTo>
                    <a:cubicBezTo>
                      <a:pt x="38" y="8"/>
                      <a:pt x="0" y="48"/>
                      <a:pt x="0" y="103"/>
                    </a:cubicBezTo>
                    <a:cubicBezTo>
                      <a:pt x="2" y="156"/>
                      <a:pt x="45" y="191"/>
                      <a:pt x="98" y="196"/>
                    </a:cubicBezTo>
                    <a:cubicBezTo>
                      <a:pt x="193" y="193"/>
                      <a:pt x="288" y="191"/>
                      <a:pt x="383" y="191"/>
                    </a:cubicBezTo>
                    <a:cubicBezTo>
                      <a:pt x="493" y="191"/>
                      <a:pt x="602" y="193"/>
                      <a:pt x="712" y="198"/>
                    </a:cubicBezTo>
                    <a:lnTo>
                      <a:pt x="717" y="198"/>
                    </a:lnTo>
                    <a:cubicBezTo>
                      <a:pt x="769" y="198"/>
                      <a:pt x="810" y="156"/>
                      <a:pt x="812" y="108"/>
                    </a:cubicBezTo>
                    <a:cubicBezTo>
                      <a:pt x="810" y="55"/>
                      <a:pt x="772" y="10"/>
                      <a:pt x="717" y="8"/>
                    </a:cubicBezTo>
                    <a:cubicBezTo>
                      <a:pt x="606" y="3"/>
                      <a:pt x="494" y="0"/>
                      <a:pt x="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5363935" y="3107986"/>
                <a:ext cx="31902" cy="10932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81" extrusionOk="0">
                    <a:moveTo>
                      <a:pt x="718" y="0"/>
                    </a:moveTo>
                    <a:cubicBezTo>
                      <a:pt x="714" y="0"/>
                      <a:pt x="710" y="1"/>
                      <a:pt x="706" y="1"/>
                    </a:cubicBezTo>
                    <a:cubicBezTo>
                      <a:pt x="501" y="25"/>
                      <a:pt x="293" y="59"/>
                      <a:pt x="86" y="94"/>
                    </a:cubicBezTo>
                    <a:cubicBezTo>
                      <a:pt x="36" y="101"/>
                      <a:pt x="0" y="154"/>
                      <a:pt x="12" y="204"/>
                    </a:cubicBezTo>
                    <a:cubicBezTo>
                      <a:pt x="20" y="249"/>
                      <a:pt x="60" y="280"/>
                      <a:pt x="105" y="280"/>
                    </a:cubicBezTo>
                    <a:cubicBezTo>
                      <a:pt x="110" y="280"/>
                      <a:pt x="115" y="280"/>
                      <a:pt x="122" y="278"/>
                    </a:cubicBezTo>
                    <a:cubicBezTo>
                      <a:pt x="324" y="240"/>
                      <a:pt x="529" y="209"/>
                      <a:pt x="729" y="185"/>
                    </a:cubicBezTo>
                    <a:cubicBezTo>
                      <a:pt x="779" y="180"/>
                      <a:pt x="820" y="132"/>
                      <a:pt x="813" y="78"/>
                    </a:cubicBezTo>
                    <a:cubicBezTo>
                      <a:pt x="804" y="34"/>
                      <a:pt x="763" y="0"/>
                      <a:pt x="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5530760" y="3120280"/>
                <a:ext cx="20036" cy="11127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86" extrusionOk="0">
                    <a:moveTo>
                      <a:pt x="106" y="0"/>
                    </a:moveTo>
                    <a:cubicBezTo>
                      <a:pt x="65" y="0"/>
                      <a:pt x="26" y="28"/>
                      <a:pt x="15" y="67"/>
                    </a:cubicBezTo>
                    <a:cubicBezTo>
                      <a:pt x="0" y="117"/>
                      <a:pt x="29" y="171"/>
                      <a:pt x="77" y="186"/>
                    </a:cubicBezTo>
                    <a:cubicBezTo>
                      <a:pt x="179" y="214"/>
                      <a:pt x="277" y="248"/>
                      <a:pt x="374" y="281"/>
                    </a:cubicBezTo>
                    <a:cubicBezTo>
                      <a:pt x="386" y="283"/>
                      <a:pt x="396" y="286"/>
                      <a:pt x="405" y="286"/>
                    </a:cubicBezTo>
                    <a:cubicBezTo>
                      <a:pt x="443" y="286"/>
                      <a:pt x="481" y="259"/>
                      <a:pt x="493" y="221"/>
                    </a:cubicBezTo>
                    <a:cubicBezTo>
                      <a:pt x="515" y="174"/>
                      <a:pt x="489" y="117"/>
                      <a:pt x="436" y="102"/>
                    </a:cubicBezTo>
                    <a:cubicBezTo>
                      <a:pt x="336" y="67"/>
                      <a:pt x="234" y="36"/>
                      <a:pt x="134" y="5"/>
                    </a:cubicBez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8" name="Google Shape;388;p6"/>
            <p:cNvGrpSpPr/>
            <p:nvPr/>
          </p:nvGrpSpPr>
          <p:grpSpPr>
            <a:xfrm>
              <a:off x="-275837" y="4223560"/>
              <a:ext cx="1072291" cy="1136317"/>
              <a:chOff x="3221514" y="2299773"/>
              <a:chExt cx="712817" cy="755379"/>
            </a:xfrm>
          </p:grpSpPr>
          <p:sp>
            <p:nvSpPr>
              <p:cNvPr id="389" name="Google Shape;389;p6"/>
              <p:cNvSpPr/>
              <p:nvPr/>
            </p:nvSpPr>
            <p:spPr>
              <a:xfrm>
                <a:off x="3233303" y="2303469"/>
                <a:ext cx="698812" cy="747326"/>
              </a:xfrm>
              <a:custGeom>
                <a:avLst/>
                <a:gdLst/>
                <a:ahLst/>
                <a:cxnLst/>
                <a:rect l="l" t="t" r="r" b="b"/>
                <a:pathLst>
                  <a:path w="17962" h="19209" extrusionOk="0">
                    <a:moveTo>
                      <a:pt x="11939" y="1"/>
                    </a:moveTo>
                    <a:cubicBezTo>
                      <a:pt x="11887" y="1"/>
                      <a:pt x="11837" y="8"/>
                      <a:pt x="11785" y="30"/>
                    </a:cubicBezTo>
                    <a:lnTo>
                      <a:pt x="267" y="4694"/>
                    </a:lnTo>
                    <a:cubicBezTo>
                      <a:pt x="167" y="4734"/>
                      <a:pt x="86" y="4813"/>
                      <a:pt x="45" y="4913"/>
                    </a:cubicBezTo>
                    <a:cubicBezTo>
                      <a:pt x="0" y="5015"/>
                      <a:pt x="0" y="5127"/>
                      <a:pt x="41" y="5230"/>
                    </a:cubicBezTo>
                    <a:lnTo>
                      <a:pt x="5598" y="18953"/>
                    </a:lnTo>
                    <a:cubicBezTo>
                      <a:pt x="5660" y="19108"/>
                      <a:pt x="5813" y="19208"/>
                      <a:pt x="5979" y="19208"/>
                    </a:cubicBezTo>
                    <a:cubicBezTo>
                      <a:pt x="6032" y="19208"/>
                      <a:pt x="6087" y="19201"/>
                      <a:pt x="6134" y="19180"/>
                    </a:cubicBezTo>
                    <a:lnTo>
                      <a:pt x="17652" y="14515"/>
                    </a:lnTo>
                    <a:cubicBezTo>
                      <a:pt x="17859" y="14430"/>
                      <a:pt x="17961" y="14191"/>
                      <a:pt x="17878" y="13979"/>
                    </a:cubicBezTo>
                    <a:lnTo>
                      <a:pt x="12321" y="256"/>
                    </a:lnTo>
                    <a:cubicBezTo>
                      <a:pt x="12259" y="101"/>
                      <a:pt x="12106" y="1"/>
                      <a:pt x="119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3255712" y="2364511"/>
                <a:ext cx="479193" cy="198143"/>
              </a:xfrm>
              <a:custGeom>
                <a:avLst/>
                <a:gdLst/>
                <a:ahLst/>
                <a:cxnLst/>
                <a:rect l="l" t="t" r="r" b="b"/>
                <a:pathLst>
                  <a:path w="12317" h="5093" extrusionOk="0">
                    <a:moveTo>
                      <a:pt x="12210" y="0"/>
                    </a:moveTo>
                    <a:cubicBezTo>
                      <a:pt x="12198" y="0"/>
                      <a:pt x="12186" y="2"/>
                      <a:pt x="12173" y="7"/>
                    </a:cubicBezTo>
                    <a:lnTo>
                      <a:pt x="72" y="4907"/>
                    </a:lnTo>
                    <a:cubicBezTo>
                      <a:pt x="24" y="4928"/>
                      <a:pt x="1" y="4981"/>
                      <a:pt x="20" y="5033"/>
                    </a:cubicBezTo>
                    <a:cubicBezTo>
                      <a:pt x="34" y="5069"/>
                      <a:pt x="70" y="5092"/>
                      <a:pt x="105" y="5092"/>
                    </a:cubicBezTo>
                    <a:cubicBezTo>
                      <a:pt x="117" y="5092"/>
                      <a:pt x="129" y="5088"/>
                      <a:pt x="141" y="5083"/>
                    </a:cubicBezTo>
                    <a:lnTo>
                      <a:pt x="12242" y="180"/>
                    </a:lnTo>
                    <a:cubicBezTo>
                      <a:pt x="12292" y="164"/>
                      <a:pt x="12316" y="107"/>
                      <a:pt x="12300" y="59"/>
                    </a:cubicBezTo>
                    <a:cubicBezTo>
                      <a:pt x="12283" y="23"/>
                      <a:pt x="12249" y="0"/>
                      <a:pt x="1221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391;p6"/>
              <p:cNvSpPr/>
              <p:nvPr/>
            </p:nvSpPr>
            <p:spPr>
              <a:xfrm>
                <a:off x="3266761" y="2391745"/>
                <a:ext cx="479154" cy="19806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5091" extrusionOk="0">
                    <a:moveTo>
                      <a:pt x="12208" y="0"/>
                    </a:moveTo>
                    <a:cubicBezTo>
                      <a:pt x="12197" y="0"/>
                      <a:pt x="12185" y="2"/>
                      <a:pt x="12173" y="7"/>
                    </a:cubicBezTo>
                    <a:lnTo>
                      <a:pt x="72" y="4907"/>
                    </a:lnTo>
                    <a:cubicBezTo>
                      <a:pt x="24" y="4928"/>
                      <a:pt x="0" y="4981"/>
                      <a:pt x="19" y="5031"/>
                    </a:cubicBezTo>
                    <a:cubicBezTo>
                      <a:pt x="33" y="5067"/>
                      <a:pt x="69" y="5090"/>
                      <a:pt x="105" y="5090"/>
                    </a:cubicBezTo>
                    <a:cubicBezTo>
                      <a:pt x="117" y="5090"/>
                      <a:pt x="129" y="5088"/>
                      <a:pt x="141" y="5083"/>
                    </a:cubicBezTo>
                    <a:lnTo>
                      <a:pt x="12242" y="181"/>
                    </a:lnTo>
                    <a:cubicBezTo>
                      <a:pt x="12294" y="164"/>
                      <a:pt x="12316" y="107"/>
                      <a:pt x="12299" y="59"/>
                    </a:cubicBezTo>
                    <a:cubicBezTo>
                      <a:pt x="12283" y="23"/>
                      <a:pt x="12247" y="0"/>
                      <a:pt x="12208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392;p6"/>
              <p:cNvSpPr/>
              <p:nvPr/>
            </p:nvSpPr>
            <p:spPr>
              <a:xfrm>
                <a:off x="3277771" y="2419017"/>
                <a:ext cx="479271" cy="198143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5093" extrusionOk="0">
                    <a:moveTo>
                      <a:pt x="12206" y="1"/>
                    </a:moveTo>
                    <a:cubicBezTo>
                      <a:pt x="12195" y="1"/>
                      <a:pt x="12184" y="3"/>
                      <a:pt x="12173" y="6"/>
                    </a:cubicBezTo>
                    <a:lnTo>
                      <a:pt x="72" y="4909"/>
                    </a:lnTo>
                    <a:cubicBezTo>
                      <a:pt x="24" y="4930"/>
                      <a:pt x="1" y="4983"/>
                      <a:pt x="17" y="5033"/>
                    </a:cubicBezTo>
                    <a:cubicBezTo>
                      <a:pt x="34" y="5068"/>
                      <a:pt x="70" y="5092"/>
                      <a:pt x="105" y="5092"/>
                    </a:cubicBezTo>
                    <a:cubicBezTo>
                      <a:pt x="117" y="5092"/>
                      <a:pt x="129" y="5090"/>
                      <a:pt x="141" y="5085"/>
                    </a:cubicBezTo>
                    <a:lnTo>
                      <a:pt x="12242" y="183"/>
                    </a:lnTo>
                    <a:cubicBezTo>
                      <a:pt x="12295" y="166"/>
                      <a:pt x="12319" y="109"/>
                      <a:pt x="12297" y="61"/>
                    </a:cubicBezTo>
                    <a:cubicBezTo>
                      <a:pt x="12282" y="24"/>
                      <a:pt x="12245" y="1"/>
                      <a:pt x="1220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3288898" y="2446289"/>
                <a:ext cx="479193" cy="198104"/>
              </a:xfrm>
              <a:custGeom>
                <a:avLst/>
                <a:gdLst/>
                <a:ahLst/>
                <a:cxnLst/>
                <a:rect l="l" t="t" r="r" b="b"/>
                <a:pathLst>
                  <a:path w="12317" h="5092" extrusionOk="0">
                    <a:moveTo>
                      <a:pt x="12206" y="0"/>
                    </a:moveTo>
                    <a:cubicBezTo>
                      <a:pt x="12195" y="0"/>
                      <a:pt x="12184" y="2"/>
                      <a:pt x="12173" y="6"/>
                    </a:cubicBezTo>
                    <a:lnTo>
                      <a:pt x="72" y="4908"/>
                    </a:lnTo>
                    <a:cubicBezTo>
                      <a:pt x="24" y="4927"/>
                      <a:pt x="0" y="4982"/>
                      <a:pt x="17" y="5032"/>
                    </a:cubicBezTo>
                    <a:cubicBezTo>
                      <a:pt x="34" y="5068"/>
                      <a:pt x="70" y="5092"/>
                      <a:pt x="105" y="5092"/>
                    </a:cubicBezTo>
                    <a:cubicBezTo>
                      <a:pt x="117" y="5092"/>
                      <a:pt x="129" y="5089"/>
                      <a:pt x="141" y="5082"/>
                    </a:cubicBezTo>
                    <a:lnTo>
                      <a:pt x="12242" y="182"/>
                    </a:lnTo>
                    <a:cubicBezTo>
                      <a:pt x="12292" y="165"/>
                      <a:pt x="12316" y="108"/>
                      <a:pt x="12297" y="60"/>
                    </a:cubicBezTo>
                    <a:cubicBezTo>
                      <a:pt x="12282" y="23"/>
                      <a:pt x="12245" y="0"/>
                      <a:pt x="1220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3299908" y="2473523"/>
                <a:ext cx="479193" cy="198104"/>
              </a:xfrm>
              <a:custGeom>
                <a:avLst/>
                <a:gdLst/>
                <a:ahLst/>
                <a:cxnLst/>
                <a:rect l="l" t="t" r="r" b="b"/>
                <a:pathLst>
                  <a:path w="12317" h="5092" extrusionOk="0">
                    <a:moveTo>
                      <a:pt x="12206" y="1"/>
                    </a:moveTo>
                    <a:cubicBezTo>
                      <a:pt x="12195" y="1"/>
                      <a:pt x="12184" y="2"/>
                      <a:pt x="12174" y="6"/>
                    </a:cubicBezTo>
                    <a:lnTo>
                      <a:pt x="72" y="4908"/>
                    </a:lnTo>
                    <a:cubicBezTo>
                      <a:pt x="25" y="4927"/>
                      <a:pt x="1" y="4982"/>
                      <a:pt x="18" y="5032"/>
                    </a:cubicBezTo>
                    <a:cubicBezTo>
                      <a:pt x="32" y="5068"/>
                      <a:pt x="68" y="5092"/>
                      <a:pt x="103" y="5092"/>
                    </a:cubicBezTo>
                    <a:cubicBezTo>
                      <a:pt x="115" y="5092"/>
                      <a:pt x="127" y="5089"/>
                      <a:pt x="139" y="5082"/>
                    </a:cubicBezTo>
                    <a:lnTo>
                      <a:pt x="12240" y="182"/>
                    </a:lnTo>
                    <a:cubicBezTo>
                      <a:pt x="12295" y="163"/>
                      <a:pt x="12317" y="108"/>
                      <a:pt x="12297" y="61"/>
                    </a:cubicBezTo>
                    <a:cubicBezTo>
                      <a:pt x="12281" y="23"/>
                      <a:pt x="12245" y="1"/>
                      <a:pt x="1220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3310840" y="2500717"/>
                <a:ext cx="479387" cy="198182"/>
              </a:xfrm>
              <a:custGeom>
                <a:avLst/>
                <a:gdLst/>
                <a:ahLst/>
                <a:cxnLst/>
                <a:rect l="l" t="t" r="r" b="b"/>
                <a:pathLst>
                  <a:path w="12322" h="5094" extrusionOk="0">
                    <a:moveTo>
                      <a:pt x="12210" y="1"/>
                    </a:moveTo>
                    <a:cubicBezTo>
                      <a:pt x="12198" y="1"/>
                      <a:pt x="12186" y="3"/>
                      <a:pt x="12174" y="7"/>
                    </a:cubicBezTo>
                    <a:lnTo>
                      <a:pt x="72" y="4907"/>
                    </a:lnTo>
                    <a:cubicBezTo>
                      <a:pt x="25" y="4929"/>
                      <a:pt x="1" y="4981"/>
                      <a:pt x="20" y="5034"/>
                    </a:cubicBezTo>
                    <a:cubicBezTo>
                      <a:pt x="34" y="5069"/>
                      <a:pt x="70" y="5093"/>
                      <a:pt x="106" y="5093"/>
                    </a:cubicBezTo>
                    <a:cubicBezTo>
                      <a:pt x="118" y="5093"/>
                      <a:pt x="130" y="5088"/>
                      <a:pt x="142" y="5084"/>
                    </a:cubicBezTo>
                    <a:lnTo>
                      <a:pt x="12243" y="181"/>
                    </a:lnTo>
                    <a:cubicBezTo>
                      <a:pt x="12298" y="165"/>
                      <a:pt x="12321" y="107"/>
                      <a:pt x="12300" y="60"/>
                    </a:cubicBezTo>
                    <a:cubicBezTo>
                      <a:pt x="12284" y="23"/>
                      <a:pt x="12249" y="1"/>
                      <a:pt x="12210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3321967" y="2528068"/>
                <a:ext cx="479193" cy="198065"/>
              </a:xfrm>
              <a:custGeom>
                <a:avLst/>
                <a:gdLst/>
                <a:ahLst/>
                <a:cxnLst/>
                <a:rect l="l" t="t" r="r" b="b"/>
                <a:pathLst>
                  <a:path w="12317" h="5091" extrusionOk="0">
                    <a:moveTo>
                      <a:pt x="12210" y="0"/>
                    </a:moveTo>
                    <a:cubicBezTo>
                      <a:pt x="12198" y="0"/>
                      <a:pt x="12186" y="3"/>
                      <a:pt x="12174" y="7"/>
                    </a:cubicBezTo>
                    <a:lnTo>
                      <a:pt x="72" y="4905"/>
                    </a:lnTo>
                    <a:cubicBezTo>
                      <a:pt x="25" y="4926"/>
                      <a:pt x="1" y="4979"/>
                      <a:pt x="20" y="5031"/>
                    </a:cubicBezTo>
                    <a:cubicBezTo>
                      <a:pt x="34" y="5064"/>
                      <a:pt x="70" y="5091"/>
                      <a:pt x="106" y="5091"/>
                    </a:cubicBezTo>
                    <a:cubicBezTo>
                      <a:pt x="118" y="5091"/>
                      <a:pt x="129" y="5086"/>
                      <a:pt x="141" y="5081"/>
                    </a:cubicBezTo>
                    <a:lnTo>
                      <a:pt x="12243" y="179"/>
                    </a:lnTo>
                    <a:cubicBezTo>
                      <a:pt x="12293" y="164"/>
                      <a:pt x="12316" y="107"/>
                      <a:pt x="12300" y="59"/>
                    </a:cubicBezTo>
                    <a:cubicBezTo>
                      <a:pt x="12283" y="23"/>
                      <a:pt x="12249" y="0"/>
                      <a:pt x="1221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3333016" y="2555301"/>
                <a:ext cx="479154" cy="198182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5094" extrusionOk="0">
                    <a:moveTo>
                      <a:pt x="12209" y="1"/>
                    </a:moveTo>
                    <a:cubicBezTo>
                      <a:pt x="12197" y="1"/>
                      <a:pt x="12185" y="3"/>
                      <a:pt x="12173" y="7"/>
                    </a:cubicBezTo>
                    <a:lnTo>
                      <a:pt x="72" y="4907"/>
                    </a:lnTo>
                    <a:cubicBezTo>
                      <a:pt x="24" y="4929"/>
                      <a:pt x="0" y="4981"/>
                      <a:pt x="19" y="5034"/>
                    </a:cubicBezTo>
                    <a:cubicBezTo>
                      <a:pt x="34" y="5067"/>
                      <a:pt x="69" y="5093"/>
                      <a:pt x="105" y="5093"/>
                    </a:cubicBezTo>
                    <a:cubicBezTo>
                      <a:pt x="117" y="5093"/>
                      <a:pt x="129" y="5089"/>
                      <a:pt x="141" y="5084"/>
                    </a:cubicBezTo>
                    <a:lnTo>
                      <a:pt x="12242" y="181"/>
                    </a:lnTo>
                    <a:cubicBezTo>
                      <a:pt x="12295" y="165"/>
                      <a:pt x="12316" y="107"/>
                      <a:pt x="12299" y="60"/>
                    </a:cubicBezTo>
                    <a:cubicBezTo>
                      <a:pt x="12283" y="23"/>
                      <a:pt x="12247" y="1"/>
                      <a:pt x="1220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3344026" y="2582535"/>
                <a:ext cx="479271" cy="198104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5092" extrusionOk="0">
                    <a:moveTo>
                      <a:pt x="12206" y="0"/>
                    </a:moveTo>
                    <a:cubicBezTo>
                      <a:pt x="12195" y="0"/>
                      <a:pt x="12184" y="2"/>
                      <a:pt x="12174" y="5"/>
                    </a:cubicBezTo>
                    <a:lnTo>
                      <a:pt x="72" y="4908"/>
                    </a:lnTo>
                    <a:cubicBezTo>
                      <a:pt x="25" y="4929"/>
                      <a:pt x="1" y="4982"/>
                      <a:pt x="17" y="5032"/>
                    </a:cubicBezTo>
                    <a:cubicBezTo>
                      <a:pt x="34" y="5067"/>
                      <a:pt x="67" y="5091"/>
                      <a:pt x="106" y="5091"/>
                    </a:cubicBezTo>
                    <a:cubicBezTo>
                      <a:pt x="118" y="5091"/>
                      <a:pt x="129" y="5089"/>
                      <a:pt x="141" y="5082"/>
                    </a:cubicBezTo>
                    <a:lnTo>
                      <a:pt x="12243" y="182"/>
                    </a:lnTo>
                    <a:cubicBezTo>
                      <a:pt x="12295" y="165"/>
                      <a:pt x="12319" y="108"/>
                      <a:pt x="12297" y="60"/>
                    </a:cubicBezTo>
                    <a:cubicBezTo>
                      <a:pt x="12282" y="23"/>
                      <a:pt x="12245" y="0"/>
                      <a:pt x="1220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3355075" y="2609846"/>
                <a:ext cx="479271" cy="198026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5090" extrusionOk="0">
                    <a:moveTo>
                      <a:pt x="12205" y="1"/>
                    </a:moveTo>
                    <a:cubicBezTo>
                      <a:pt x="12195" y="1"/>
                      <a:pt x="12184" y="3"/>
                      <a:pt x="12173" y="6"/>
                    </a:cubicBezTo>
                    <a:lnTo>
                      <a:pt x="72" y="4906"/>
                    </a:lnTo>
                    <a:cubicBezTo>
                      <a:pt x="24" y="4925"/>
                      <a:pt x="0" y="4980"/>
                      <a:pt x="17" y="5030"/>
                    </a:cubicBezTo>
                    <a:cubicBezTo>
                      <a:pt x="31" y="5066"/>
                      <a:pt x="67" y="5090"/>
                      <a:pt x="103" y="5090"/>
                    </a:cubicBezTo>
                    <a:cubicBezTo>
                      <a:pt x="115" y="5090"/>
                      <a:pt x="127" y="5087"/>
                      <a:pt x="138" y="5080"/>
                    </a:cubicBezTo>
                    <a:lnTo>
                      <a:pt x="12240" y="180"/>
                    </a:lnTo>
                    <a:cubicBezTo>
                      <a:pt x="12294" y="161"/>
                      <a:pt x="12318" y="109"/>
                      <a:pt x="12297" y="61"/>
                    </a:cubicBezTo>
                    <a:cubicBezTo>
                      <a:pt x="12280" y="24"/>
                      <a:pt x="12244" y="1"/>
                      <a:pt x="1220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3366202" y="2637118"/>
                <a:ext cx="479154" cy="198104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5092" extrusionOk="0">
                    <a:moveTo>
                      <a:pt x="12205" y="0"/>
                    </a:moveTo>
                    <a:cubicBezTo>
                      <a:pt x="12195" y="0"/>
                      <a:pt x="12184" y="2"/>
                      <a:pt x="12173" y="5"/>
                    </a:cubicBezTo>
                    <a:lnTo>
                      <a:pt x="72" y="4908"/>
                    </a:lnTo>
                    <a:cubicBezTo>
                      <a:pt x="24" y="4927"/>
                      <a:pt x="0" y="4982"/>
                      <a:pt x="17" y="5032"/>
                    </a:cubicBezTo>
                    <a:cubicBezTo>
                      <a:pt x="31" y="5068"/>
                      <a:pt x="67" y="5091"/>
                      <a:pt x="103" y="5091"/>
                    </a:cubicBezTo>
                    <a:cubicBezTo>
                      <a:pt x="114" y="5091"/>
                      <a:pt x="126" y="5089"/>
                      <a:pt x="138" y="5082"/>
                    </a:cubicBezTo>
                    <a:lnTo>
                      <a:pt x="12240" y="182"/>
                    </a:lnTo>
                    <a:cubicBezTo>
                      <a:pt x="12292" y="163"/>
                      <a:pt x="12316" y="108"/>
                      <a:pt x="12297" y="60"/>
                    </a:cubicBezTo>
                    <a:cubicBezTo>
                      <a:pt x="12280" y="23"/>
                      <a:pt x="12244" y="0"/>
                      <a:pt x="12205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3377134" y="2664313"/>
                <a:ext cx="479154" cy="198143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5093" extrusionOk="0">
                    <a:moveTo>
                      <a:pt x="12209" y="0"/>
                    </a:moveTo>
                    <a:cubicBezTo>
                      <a:pt x="12198" y="0"/>
                      <a:pt x="12185" y="2"/>
                      <a:pt x="12173" y="7"/>
                    </a:cubicBezTo>
                    <a:lnTo>
                      <a:pt x="72" y="4907"/>
                    </a:lnTo>
                    <a:cubicBezTo>
                      <a:pt x="24" y="4928"/>
                      <a:pt x="0" y="4983"/>
                      <a:pt x="19" y="5033"/>
                    </a:cubicBezTo>
                    <a:cubicBezTo>
                      <a:pt x="34" y="5069"/>
                      <a:pt x="69" y="5093"/>
                      <a:pt x="105" y="5093"/>
                    </a:cubicBezTo>
                    <a:cubicBezTo>
                      <a:pt x="117" y="5093"/>
                      <a:pt x="129" y="5090"/>
                      <a:pt x="141" y="5083"/>
                    </a:cubicBezTo>
                    <a:lnTo>
                      <a:pt x="12242" y="181"/>
                    </a:lnTo>
                    <a:cubicBezTo>
                      <a:pt x="12297" y="164"/>
                      <a:pt x="12316" y="107"/>
                      <a:pt x="12299" y="59"/>
                    </a:cubicBezTo>
                    <a:cubicBezTo>
                      <a:pt x="12283" y="23"/>
                      <a:pt x="12248" y="0"/>
                      <a:pt x="1220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3388145" y="2691624"/>
                <a:ext cx="479271" cy="198182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5094" extrusionOk="0">
                    <a:moveTo>
                      <a:pt x="12209" y="1"/>
                    </a:moveTo>
                    <a:cubicBezTo>
                      <a:pt x="12197" y="1"/>
                      <a:pt x="12185" y="3"/>
                      <a:pt x="12173" y="8"/>
                    </a:cubicBezTo>
                    <a:lnTo>
                      <a:pt x="72" y="4908"/>
                    </a:lnTo>
                    <a:cubicBezTo>
                      <a:pt x="25" y="4929"/>
                      <a:pt x="1" y="4984"/>
                      <a:pt x="20" y="5034"/>
                    </a:cubicBezTo>
                    <a:cubicBezTo>
                      <a:pt x="34" y="5070"/>
                      <a:pt x="70" y="5093"/>
                      <a:pt x="106" y="5093"/>
                    </a:cubicBezTo>
                    <a:cubicBezTo>
                      <a:pt x="117" y="5093"/>
                      <a:pt x="129" y="5089"/>
                      <a:pt x="141" y="5084"/>
                    </a:cubicBezTo>
                    <a:lnTo>
                      <a:pt x="12242" y="181"/>
                    </a:lnTo>
                    <a:cubicBezTo>
                      <a:pt x="12295" y="162"/>
                      <a:pt x="12319" y="108"/>
                      <a:pt x="12300" y="60"/>
                    </a:cubicBezTo>
                    <a:cubicBezTo>
                      <a:pt x="12283" y="23"/>
                      <a:pt x="12247" y="1"/>
                      <a:pt x="1220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3399271" y="2718897"/>
                <a:ext cx="479193" cy="198065"/>
              </a:xfrm>
              <a:custGeom>
                <a:avLst/>
                <a:gdLst/>
                <a:ahLst/>
                <a:cxnLst/>
                <a:rect l="l" t="t" r="r" b="b"/>
                <a:pathLst>
                  <a:path w="12317" h="5091" extrusionOk="0">
                    <a:moveTo>
                      <a:pt x="12209" y="0"/>
                    </a:moveTo>
                    <a:cubicBezTo>
                      <a:pt x="12197" y="0"/>
                      <a:pt x="12185" y="2"/>
                      <a:pt x="12173" y="7"/>
                    </a:cubicBezTo>
                    <a:lnTo>
                      <a:pt x="72" y="4907"/>
                    </a:lnTo>
                    <a:cubicBezTo>
                      <a:pt x="24" y="4928"/>
                      <a:pt x="1" y="4981"/>
                      <a:pt x="20" y="5031"/>
                    </a:cubicBezTo>
                    <a:cubicBezTo>
                      <a:pt x="34" y="5067"/>
                      <a:pt x="70" y="5090"/>
                      <a:pt x="105" y="5090"/>
                    </a:cubicBezTo>
                    <a:cubicBezTo>
                      <a:pt x="117" y="5090"/>
                      <a:pt x="129" y="5088"/>
                      <a:pt x="141" y="5083"/>
                    </a:cubicBezTo>
                    <a:lnTo>
                      <a:pt x="12242" y="181"/>
                    </a:lnTo>
                    <a:cubicBezTo>
                      <a:pt x="12292" y="162"/>
                      <a:pt x="12316" y="107"/>
                      <a:pt x="12300" y="59"/>
                    </a:cubicBezTo>
                    <a:cubicBezTo>
                      <a:pt x="12283" y="23"/>
                      <a:pt x="12247" y="0"/>
                      <a:pt x="1220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3410320" y="2746091"/>
                <a:ext cx="479154" cy="198104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5092" extrusionOk="0">
                    <a:moveTo>
                      <a:pt x="12205" y="1"/>
                    </a:moveTo>
                    <a:cubicBezTo>
                      <a:pt x="12195" y="1"/>
                      <a:pt x="12184" y="2"/>
                      <a:pt x="12173" y="6"/>
                    </a:cubicBezTo>
                    <a:lnTo>
                      <a:pt x="71" y="4908"/>
                    </a:lnTo>
                    <a:cubicBezTo>
                      <a:pt x="24" y="4927"/>
                      <a:pt x="0" y="4982"/>
                      <a:pt x="17" y="5032"/>
                    </a:cubicBezTo>
                    <a:cubicBezTo>
                      <a:pt x="33" y="5068"/>
                      <a:pt x="69" y="5092"/>
                      <a:pt x="105" y="5092"/>
                    </a:cubicBezTo>
                    <a:cubicBezTo>
                      <a:pt x="117" y="5092"/>
                      <a:pt x="129" y="5089"/>
                      <a:pt x="141" y="5082"/>
                    </a:cubicBezTo>
                    <a:lnTo>
                      <a:pt x="12242" y="182"/>
                    </a:lnTo>
                    <a:cubicBezTo>
                      <a:pt x="12294" y="165"/>
                      <a:pt x="12316" y="108"/>
                      <a:pt x="12297" y="61"/>
                    </a:cubicBezTo>
                    <a:cubicBezTo>
                      <a:pt x="12282" y="23"/>
                      <a:pt x="12245" y="1"/>
                      <a:pt x="1220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3421330" y="2773325"/>
                <a:ext cx="479271" cy="198143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5093" extrusionOk="0">
                    <a:moveTo>
                      <a:pt x="12206" y="1"/>
                    </a:moveTo>
                    <a:cubicBezTo>
                      <a:pt x="12195" y="1"/>
                      <a:pt x="12184" y="3"/>
                      <a:pt x="12173" y="6"/>
                    </a:cubicBezTo>
                    <a:lnTo>
                      <a:pt x="72" y="4909"/>
                    </a:lnTo>
                    <a:cubicBezTo>
                      <a:pt x="24" y="4928"/>
                      <a:pt x="0" y="4983"/>
                      <a:pt x="17" y="5033"/>
                    </a:cubicBezTo>
                    <a:cubicBezTo>
                      <a:pt x="31" y="5068"/>
                      <a:pt x="67" y="5092"/>
                      <a:pt x="103" y="5092"/>
                    </a:cubicBezTo>
                    <a:cubicBezTo>
                      <a:pt x="115" y="5092"/>
                      <a:pt x="127" y="5090"/>
                      <a:pt x="139" y="5083"/>
                    </a:cubicBezTo>
                    <a:lnTo>
                      <a:pt x="12240" y="182"/>
                    </a:lnTo>
                    <a:cubicBezTo>
                      <a:pt x="12292" y="163"/>
                      <a:pt x="12319" y="109"/>
                      <a:pt x="12297" y="61"/>
                    </a:cubicBezTo>
                    <a:cubicBezTo>
                      <a:pt x="12280" y="24"/>
                      <a:pt x="12244" y="1"/>
                      <a:pt x="1220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3432263" y="2800675"/>
                <a:ext cx="479349" cy="198104"/>
              </a:xfrm>
              <a:custGeom>
                <a:avLst/>
                <a:gdLst/>
                <a:ahLst/>
                <a:cxnLst/>
                <a:rect l="l" t="t" r="r" b="b"/>
                <a:pathLst>
                  <a:path w="12321" h="5092" extrusionOk="0">
                    <a:moveTo>
                      <a:pt x="12207" y="1"/>
                    </a:moveTo>
                    <a:cubicBezTo>
                      <a:pt x="12196" y="1"/>
                      <a:pt x="12185" y="2"/>
                      <a:pt x="12173" y="6"/>
                    </a:cubicBezTo>
                    <a:lnTo>
                      <a:pt x="72" y="4906"/>
                    </a:lnTo>
                    <a:cubicBezTo>
                      <a:pt x="24" y="4927"/>
                      <a:pt x="1" y="4982"/>
                      <a:pt x="20" y="5032"/>
                    </a:cubicBezTo>
                    <a:cubicBezTo>
                      <a:pt x="34" y="5068"/>
                      <a:pt x="70" y="5092"/>
                      <a:pt x="105" y="5092"/>
                    </a:cubicBezTo>
                    <a:cubicBezTo>
                      <a:pt x="117" y="5092"/>
                      <a:pt x="129" y="5089"/>
                      <a:pt x="141" y="5082"/>
                    </a:cubicBezTo>
                    <a:lnTo>
                      <a:pt x="12242" y="182"/>
                    </a:lnTo>
                    <a:cubicBezTo>
                      <a:pt x="12297" y="161"/>
                      <a:pt x="12321" y="108"/>
                      <a:pt x="12300" y="61"/>
                    </a:cubicBezTo>
                    <a:cubicBezTo>
                      <a:pt x="12283" y="23"/>
                      <a:pt x="12247" y="1"/>
                      <a:pt x="1220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3443312" y="2827870"/>
                <a:ext cx="479271" cy="198182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5094" extrusionOk="0">
                    <a:moveTo>
                      <a:pt x="12208" y="1"/>
                    </a:moveTo>
                    <a:cubicBezTo>
                      <a:pt x="12196" y="1"/>
                      <a:pt x="12185" y="3"/>
                      <a:pt x="12173" y="7"/>
                    </a:cubicBezTo>
                    <a:lnTo>
                      <a:pt x="72" y="4907"/>
                    </a:lnTo>
                    <a:cubicBezTo>
                      <a:pt x="24" y="4929"/>
                      <a:pt x="0" y="4981"/>
                      <a:pt x="19" y="5034"/>
                    </a:cubicBezTo>
                    <a:cubicBezTo>
                      <a:pt x="33" y="5069"/>
                      <a:pt x="69" y="5093"/>
                      <a:pt x="105" y="5093"/>
                    </a:cubicBezTo>
                    <a:cubicBezTo>
                      <a:pt x="117" y="5093"/>
                      <a:pt x="129" y="5088"/>
                      <a:pt x="141" y="5084"/>
                    </a:cubicBezTo>
                    <a:lnTo>
                      <a:pt x="12242" y="181"/>
                    </a:lnTo>
                    <a:cubicBezTo>
                      <a:pt x="12294" y="162"/>
                      <a:pt x="12318" y="107"/>
                      <a:pt x="12299" y="60"/>
                    </a:cubicBezTo>
                    <a:cubicBezTo>
                      <a:pt x="12283" y="23"/>
                      <a:pt x="12247" y="1"/>
                      <a:pt x="12208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3300647" y="2461540"/>
                <a:ext cx="234052" cy="564239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14503" extrusionOk="0">
                    <a:moveTo>
                      <a:pt x="110" y="0"/>
                    </a:moveTo>
                    <a:cubicBezTo>
                      <a:pt x="99" y="0"/>
                      <a:pt x="88" y="2"/>
                      <a:pt x="77" y="7"/>
                    </a:cubicBezTo>
                    <a:cubicBezTo>
                      <a:pt x="25" y="28"/>
                      <a:pt x="1" y="85"/>
                      <a:pt x="22" y="133"/>
                    </a:cubicBezTo>
                    <a:lnTo>
                      <a:pt x="5818" y="14442"/>
                    </a:lnTo>
                    <a:cubicBezTo>
                      <a:pt x="5832" y="14478"/>
                      <a:pt x="5866" y="14502"/>
                      <a:pt x="5904" y="14502"/>
                    </a:cubicBezTo>
                    <a:cubicBezTo>
                      <a:pt x="5916" y="14502"/>
                      <a:pt x="5928" y="14500"/>
                      <a:pt x="5942" y="14497"/>
                    </a:cubicBezTo>
                    <a:cubicBezTo>
                      <a:pt x="5992" y="14476"/>
                      <a:pt x="6016" y="14419"/>
                      <a:pt x="5997" y="14371"/>
                    </a:cubicBezTo>
                    <a:lnTo>
                      <a:pt x="201" y="61"/>
                    </a:lnTo>
                    <a:cubicBezTo>
                      <a:pt x="184" y="24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3235987" y="2486595"/>
                <a:ext cx="692042" cy="560621"/>
              </a:xfrm>
              <a:custGeom>
                <a:avLst/>
                <a:gdLst/>
                <a:ahLst/>
                <a:cxnLst/>
                <a:rect l="l" t="t" r="r" b="b"/>
                <a:pathLst>
                  <a:path w="17788" h="14410" extrusionOk="0">
                    <a:moveTo>
                      <a:pt x="619" y="0"/>
                    </a:moveTo>
                    <a:cubicBezTo>
                      <a:pt x="493" y="0"/>
                      <a:pt x="365" y="24"/>
                      <a:pt x="241" y="75"/>
                    </a:cubicBezTo>
                    <a:lnTo>
                      <a:pt x="238" y="77"/>
                    </a:lnTo>
                    <a:cubicBezTo>
                      <a:pt x="76" y="144"/>
                      <a:pt x="0" y="327"/>
                      <a:pt x="65" y="489"/>
                    </a:cubicBezTo>
                    <a:lnTo>
                      <a:pt x="5620" y="14213"/>
                    </a:lnTo>
                    <a:cubicBezTo>
                      <a:pt x="5670" y="14336"/>
                      <a:pt x="5788" y="14410"/>
                      <a:pt x="5913" y="14410"/>
                    </a:cubicBezTo>
                    <a:cubicBezTo>
                      <a:pt x="5953" y="14410"/>
                      <a:pt x="5993" y="14402"/>
                      <a:pt x="6032" y="14387"/>
                    </a:cubicBezTo>
                    <a:lnTo>
                      <a:pt x="17549" y="9723"/>
                    </a:lnTo>
                    <a:cubicBezTo>
                      <a:pt x="17711" y="9658"/>
                      <a:pt x="17788" y="9473"/>
                      <a:pt x="17723" y="9313"/>
                    </a:cubicBezTo>
                    <a:lnTo>
                      <a:pt x="17714" y="9294"/>
                    </a:lnTo>
                    <a:cubicBezTo>
                      <a:pt x="17554" y="8903"/>
                      <a:pt x="17179" y="8666"/>
                      <a:pt x="16782" y="8666"/>
                    </a:cubicBezTo>
                    <a:cubicBezTo>
                      <a:pt x="16657" y="8666"/>
                      <a:pt x="16529" y="8689"/>
                      <a:pt x="16406" y="8739"/>
                    </a:cubicBezTo>
                    <a:lnTo>
                      <a:pt x="7406" y="12383"/>
                    </a:lnTo>
                    <a:cubicBezTo>
                      <a:pt x="7281" y="12434"/>
                      <a:pt x="7152" y="12459"/>
                      <a:pt x="7025" y="12459"/>
                    </a:cubicBezTo>
                    <a:cubicBezTo>
                      <a:pt x="6623" y="12459"/>
                      <a:pt x="6240" y="12218"/>
                      <a:pt x="6079" y="11821"/>
                    </a:cubicBezTo>
                    <a:lnTo>
                      <a:pt x="1549" y="628"/>
                    </a:lnTo>
                    <a:cubicBezTo>
                      <a:pt x="1390" y="237"/>
                      <a:pt x="1015" y="0"/>
                      <a:pt x="61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3689892" y="2352956"/>
                <a:ext cx="111735" cy="26327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6767" extrusionOk="0">
                    <a:moveTo>
                      <a:pt x="102" y="1"/>
                    </a:moveTo>
                    <a:cubicBezTo>
                      <a:pt x="91" y="1"/>
                      <a:pt x="81" y="2"/>
                      <a:pt x="70" y="6"/>
                    </a:cubicBezTo>
                    <a:cubicBezTo>
                      <a:pt x="25" y="20"/>
                      <a:pt x="1" y="70"/>
                      <a:pt x="18" y="115"/>
                    </a:cubicBezTo>
                    <a:cubicBezTo>
                      <a:pt x="392" y="1245"/>
                      <a:pt x="820" y="2350"/>
                      <a:pt x="1261" y="3450"/>
                    </a:cubicBezTo>
                    <a:cubicBezTo>
                      <a:pt x="1709" y="4549"/>
                      <a:pt x="2166" y="5642"/>
                      <a:pt x="2681" y="6714"/>
                    </a:cubicBezTo>
                    <a:cubicBezTo>
                      <a:pt x="2698" y="6747"/>
                      <a:pt x="2730" y="6766"/>
                      <a:pt x="2765" y="6766"/>
                    </a:cubicBezTo>
                    <a:cubicBezTo>
                      <a:pt x="2775" y="6766"/>
                      <a:pt x="2785" y="6765"/>
                      <a:pt x="2795" y="6762"/>
                    </a:cubicBezTo>
                    <a:cubicBezTo>
                      <a:pt x="2843" y="6747"/>
                      <a:pt x="2871" y="6692"/>
                      <a:pt x="2855" y="6645"/>
                    </a:cubicBezTo>
                    <a:cubicBezTo>
                      <a:pt x="2478" y="5518"/>
                      <a:pt x="2047" y="4413"/>
                      <a:pt x="1604" y="3315"/>
                    </a:cubicBezTo>
                    <a:cubicBezTo>
                      <a:pt x="1154" y="2214"/>
                      <a:pt x="692" y="1123"/>
                      <a:pt x="177" y="51"/>
                    </a:cubicBezTo>
                    <a:cubicBezTo>
                      <a:pt x="164" y="18"/>
                      <a:pt x="135" y="1"/>
                      <a:pt x="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3225327" y="2512467"/>
                <a:ext cx="54817" cy="35909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3" extrusionOk="0">
                    <a:moveTo>
                      <a:pt x="1101" y="1"/>
                    </a:moveTo>
                    <a:cubicBezTo>
                      <a:pt x="1063" y="1"/>
                      <a:pt x="1025" y="8"/>
                      <a:pt x="989" y="25"/>
                    </a:cubicBezTo>
                    <a:lnTo>
                      <a:pt x="196" y="346"/>
                    </a:lnTo>
                    <a:cubicBezTo>
                      <a:pt x="122" y="375"/>
                      <a:pt x="62" y="432"/>
                      <a:pt x="31" y="506"/>
                    </a:cubicBezTo>
                    <a:cubicBezTo>
                      <a:pt x="0" y="580"/>
                      <a:pt x="0" y="661"/>
                      <a:pt x="29" y="734"/>
                    </a:cubicBezTo>
                    <a:cubicBezTo>
                      <a:pt x="77" y="849"/>
                      <a:pt x="184" y="923"/>
                      <a:pt x="305" y="923"/>
                    </a:cubicBezTo>
                    <a:cubicBezTo>
                      <a:pt x="346" y="923"/>
                      <a:pt x="384" y="913"/>
                      <a:pt x="420" y="899"/>
                    </a:cubicBezTo>
                    <a:lnTo>
                      <a:pt x="1210" y="577"/>
                    </a:lnTo>
                    <a:cubicBezTo>
                      <a:pt x="1287" y="549"/>
                      <a:pt x="1346" y="489"/>
                      <a:pt x="1375" y="418"/>
                    </a:cubicBezTo>
                    <a:cubicBezTo>
                      <a:pt x="1408" y="341"/>
                      <a:pt x="1408" y="263"/>
                      <a:pt x="1377" y="187"/>
                    </a:cubicBezTo>
                    <a:cubicBezTo>
                      <a:pt x="1330" y="75"/>
                      <a:pt x="1222" y="1"/>
                      <a:pt x="11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3241628" y="2552500"/>
                <a:ext cx="54817" cy="3602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6" extrusionOk="0">
                    <a:moveTo>
                      <a:pt x="1101" y="1"/>
                    </a:moveTo>
                    <a:cubicBezTo>
                      <a:pt x="1063" y="1"/>
                      <a:pt x="1025" y="10"/>
                      <a:pt x="989" y="25"/>
                    </a:cubicBezTo>
                    <a:lnTo>
                      <a:pt x="196" y="346"/>
                    </a:lnTo>
                    <a:cubicBezTo>
                      <a:pt x="122" y="377"/>
                      <a:pt x="62" y="432"/>
                      <a:pt x="34" y="508"/>
                    </a:cubicBezTo>
                    <a:cubicBezTo>
                      <a:pt x="1" y="582"/>
                      <a:pt x="1" y="663"/>
                      <a:pt x="29" y="737"/>
                    </a:cubicBezTo>
                    <a:cubicBezTo>
                      <a:pt x="77" y="849"/>
                      <a:pt x="184" y="925"/>
                      <a:pt x="308" y="925"/>
                    </a:cubicBezTo>
                    <a:cubicBezTo>
                      <a:pt x="346" y="925"/>
                      <a:pt x="384" y="916"/>
                      <a:pt x="420" y="901"/>
                    </a:cubicBezTo>
                    <a:lnTo>
                      <a:pt x="1213" y="580"/>
                    </a:lnTo>
                    <a:cubicBezTo>
                      <a:pt x="1287" y="549"/>
                      <a:pt x="1344" y="492"/>
                      <a:pt x="1375" y="418"/>
                    </a:cubicBezTo>
                    <a:cubicBezTo>
                      <a:pt x="1408" y="344"/>
                      <a:pt x="1408" y="263"/>
                      <a:pt x="1380" y="189"/>
                    </a:cubicBezTo>
                    <a:cubicBezTo>
                      <a:pt x="1332" y="75"/>
                      <a:pt x="1225" y="1"/>
                      <a:pt x="11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3257852" y="2592650"/>
                <a:ext cx="54817" cy="35909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3" extrusionOk="0">
                    <a:moveTo>
                      <a:pt x="1101" y="0"/>
                    </a:moveTo>
                    <a:cubicBezTo>
                      <a:pt x="1063" y="0"/>
                      <a:pt x="1025" y="7"/>
                      <a:pt x="989" y="24"/>
                    </a:cubicBezTo>
                    <a:lnTo>
                      <a:pt x="196" y="346"/>
                    </a:lnTo>
                    <a:cubicBezTo>
                      <a:pt x="122" y="374"/>
                      <a:pt x="62" y="431"/>
                      <a:pt x="34" y="505"/>
                    </a:cubicBezTo>
                    <a:cubicBezTo>
                      <a:pt x="0" y="579"/>
                      <a:pt x="0" y="660"/>
                      <a:pt x="29" y="734"/>
                    </a:cubicBezTo>
                    <a:cubicBezTo>
                      <a:pt x="77" y="848"/>
                      <a:pt x="184" y="922"/>
                      <a:pt x="308" y="922"/>
                    </a:cubicBezTo>
                    <a:cubicBezTo>
                      <a:pt x="346" y="922"/>
                      <a:pt x="384" y="913"/>
                      <a:pt x="420" y="898"/>
                    </a:cubicBezTo>
                    <a:lnTo>
                      <a:pt x="1213" y="577"/>
                    </a:lnTo>
                    <a:cubicBezTo>
                      <a:pt x="1287" y="548"/>
                      <a:pt x="1346" y="491"/>
                      <a:pt x="1375" y="417"/>
                    </a:cubicBezTo>
                    <a:cubicBezTo>
                      <a:pt x="1408" y="341"/>
                      <a:pt x="1408" y="262"/>
                      <a:pt x="1380" y="186"/>
                    </a:cubicBezTo>
                    <a:cubicBezTo>
                      <a:pt x="1332" y="74"/>
                      <a:pt x="1225" y="0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3274075" y="2632761"/>
                <a:ext cx="54817" cy="3602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6" extrusionOk="0">
                    <a:moveTo>
                      <a:pt x="1101" y="1"/>
                    </a:moveTo>
                    <a:cubicBezTo>
                      <a:pt x="1063" y="1"/>
                      <a:pt x="1025" y="10"/>
                      <a:pt x="989" y="25"/>
                    </a:cubicBezTo>
                    <a:lnTo>
                      <a:pt x="196" y="346"/>
                    </a:lnTo>
                    <a:cubicBezTo>
                      <a:pt x="122" y="377"/>
                      <a:pt x="62" y="434"/>
                      <a:pt x="34" y="508"/>
                    </a:cubicBezTo>
                    <a:cubicBezTo>
                      <a:pt x="0" y="582"/>
                      <a:pt x="0" y="663"/>
                      <a:pt x="29" y="737"/>
                    </a:cubicBezTo>
                    <a:cubicBezTo>
                      <a:pt x="77" y="851"/>
                      <a:pt x="184" y="925"/>
                      <a:pt x="308" y="925"/>
                    </a:cubicBezTo>
                    <a:cubicBezTo>
                      <a:pt x="346" y="925"/>
                      <a:pt x="384" y="915"/>
                      <a:pt x="420" y="901"/>
                    </a:cubicBezTo>
                    <a:lnTo>
                      <a:pt x="1213" y="580"/>
                    </a:lnTo>
                    <a:cubicBezTo>
                      <a:pt x="1287" y="549"/>
                      <a:pt x="1346" y="489"/>
                      <a:pt x="1375" y="418"/>
                    </a:cubicBezTo>
                    <a:cubicBezTo>
                      <a:pt x="1408" y="344"/>
                      <a:pt x="1408" y="263"/>
                      <a:pt x="1380" y="189"/>
                    </a:cubicBezTo>
                    <a:cubicBezTo>
                      <a:pt x="1332" y="77"/>
                      <a:pt x="1225" y="1"/>
                      <a:pt x="11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3290298" y="2672911"/>
                <a:ext cx="56101" cy="3590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23" extrusionOk="0">
                    <a:moveTo>
                      <a:pt x="1101" y="0"/>
                    </a:moveTo>
                    <a:cubicBezTo>
                      <a:pt x="1063" y="0"/>
                      <a:pt x="1024" y="10"/>
                      <a:pt x="989" y="24"/>
                    </a:cubicBezTo>
                    <a:lnTo>
                      <a:pt x="195" y="346"/>
                    </a:lnTo>
                    <a:cubicBezTo>
                      <a:pt x="122" y="374"/>
                      <a:pt x="62" y="431"/>
                      <a:pt x="34" y="505"/>
                    </a:cubicBezTo>
                    <a:cubicBezTo>
                      <a:pt x="0" y="581"/>
                      <a:pt x="0" y="660"/>
                      <a:pt x="29" y="736"/>
                    </a:cubicBezTo>
                    <a:cubicBezTo>
                      <a:pt x="76" y="848"/>
                      <a:pt x="184" y="922"/>
                      <a:pt x="307" y="922"/>
                    </a:cubicBezTo>
                    <a:cubicBezTo>
                      <a:pt x="346" y="922"/>
                      <a:pt x="384" y="915"/>
                      <a:pt x="419" y="898"/>
                    </a:cubicBezTo>
                    <a:lnTo>
                      <a:pt x="1213" y="577"/>
                    </a:lnTo>
                    <a:cubicBezTo>
                      <a:pt x="1368" y="515"/>
                      <a:pt x="1441" y="338"/>
                      <a:pt x="1379" y="188"/>
                    </a:cubicBezTo>
                    <a:cubicBezTo>
                      <a:pt x="1332" y="74"/>
                      <a:pt x="1225" y="0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3306600" y="2712944"/>
                <a:ext cx="54817" cy="35987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5" extrusionOk="0">
                    <a:moveTo>
                      <a:pt x="1103" y="0"/>
                    </a:moveTo>
                    <a:cubicBezTo>
                      <a:pt x="1063" y="0"/>
                      <a:pt x="1025" y="10"/>
                      <a:pt x="989" y="24"/>
                    </a:cubicBezTo>
                    <a:lnTo>
                      <a:pt x="196" y="346"/>
                    </a:lnTo>
                    <a:cubicBezTo>
                      <a:pt x="122" y="377"/>
                      <a:pt x="62" y="434"/>
                      <a:pt x="34" y="508"/>
                    </a:cubicBezTo>
                    <a:cubicBezTo>
                      <a:pt x="0" y="582"/>
                      <a:pt x="0" y="663"/>
                      <a:pt x="31" y="736"/>
                    </a:cubicBezTo>
                    <a:cubicBezTo>
                      <a:pt x="77" y="851"/>
                      <a:pt x="184" y="925"/>
                      <a:pt x="308" y="925"/>
                    </a:cubicBezTo>
                    <a:cubicBezTo>
                      <a:pt x="346" y="925"/>
                      <a:pt x="384" y="915"/>
                      <a:pt x="420" y="901"/>
                    </a:cubicBezTo>
                    <a:lnTo>
                      <a:pt x="1213" y="579"/>
                    </a:lnTo>
                    <a:cubicBezTo>
                      <a:pt x="1287" y="548"/>
                      <a:pt x="1344" y="493"/>
                      <a:pt x="1377" y="417"/>
                    </a:cubicBezTo>
                    <a:cubicBezTo>
                      <a:pt x="1408" y="343"/>
                      <a:pt x="1408" y="262"/>
                      <a:pt x="1380" y="188"/>
                    </a:cubicBezTo>
                    <a:cubicBezTo>
                      <a:pt x="1332" y="77"/>
                      <a:pt x="1225" y="0"/>
                      <a:pt x="11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3322823" y="2753172"/>
                <a:ext cx="54817" cy="35987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5" extrusionOk="0">
                    <a:moveTo>
                      <a:pt x="1103" y="0"/>
                    </a:moveTo>
                    <a:cubicBezTo>
                      <a:pt x="1063" y="0"/>
                      <a:pt x="1025" y="10"/>
                      <a:pt x="989" y="24"/>
                    </a:cubicBezTo>
                    <a:lnTo>
                      <a:pt x="196" y="346"/>
                    </a:lnTo>
                    <a:cubicBezTo>
                      <a:pt x="122" y="377"/>
                      <a:pt x="62" y="431"/>
                      <a:pt x="34" y="508"/>
                    </a:cubicBezTo>
                    <a:cubicBezTo>
                      <a:pt x="0" y="581"/>
                      <a:pt x="0" y="662"/>
                      <a:pt x="31" y="736"/>
                    </a:cubicBezTo>
                    <a:cubicBezTo>
                      <a:pt x="77" y="848"/>
                      <a:pt x="184" y="924"/>
                      <a:pt x="308" y="924"/>
                    </a:cubicBezTo>
                    <a:cubicBezTo>
                      <a:pt x="346" y="924"/>
                      <a:pt x="384" y="915"/>
                      <a:pt x="420" y="901"/>
                    </a:cubicBezTo>
                    <a:lnTo>
                      <a:pt x="1213" y="579"/>
                    </a:lnTo>
                    <a:cubicBezTo>
                      <a:pt x="1287" y="546"/>
                      <a:pt x="1344" y="488"/>
                      <a:pt x="1377" y="417"/>
                    </a:cubicBezTo>
                    <a:cubicBezTo>
                      <a:pt x="1408" y="343"/>
                      <a:pt x="1408" y="262"/>
                      <a:pt x="1380" y="188"/>
                    </a:cubicBezTo>
                    <a:cubicBezTo>
                      <a:pt x="1332" y="74"/>
                      <a:pt x="1225" y="0"/>
                      <a:pt x="11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3339046" y="2793283"/>
                <a:ext cx="54778" cy="35909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23" extrusionOk="0">
                    <a:moveTo>
                      <a:pt x="1103" y="1"/>
                    </a:moveTo>
                    <a:cubicBezTo>
                      <a:pt x="1063" y="1"/>
                      <a:pt x="1024" y="8"/>
                      <a:pt x="989" y="24"/>
                    </a:cubicBezTo>
                    <a:lnTo>
                      <a:pt x="195" y="346"/>
                    </a:lnTo>
                    <a:cubicBezTo>
                      <a:pt x="122" y="375"/>
                      <a:pt x="62" y="432"/>
                      <a:pt x="34" y="506"/>
                    </a:cubicBezTo>
                    <a:cubicBezTo>
                      <a:pt x="0" y="579"/>
                      <a:pt x="0" y="660"/>
                      <a:pt x="31" y="734"/>
                    </a:cubicBezTo>
                    <a:cubicBezTo>
                      <a:pt x="76" y="849"/>
                      <a:pt x="184" y="923"/>
                      <a:pt x="307" y="923"/>
                    </a:cubicBezTo>
                    <a:cubicBezTo>
                      <a:pt x="346" y="923"/>
                      <a:pt x="384" y="913"/>
                      <a:pt x="419" y="899"/>
                    </a:cubicBezTo>
                    <a:lnTo>
                      <a:pt x="1213" y="577"/>
                    </a:lnTo>
                    <a:cubicBezTo>
                      <a:pt x="1287" y="549"/>
                      <a:pt x="1344" y="489"/>
                      <a:pt x="1377" y="417"/>
                    </a:cubicBezTo>
                    <a:cubicBezTo>
                      <a:pt x="1408" y="341"/>
                      <a:pt x="1408" y="263"/>
                      <a:pt x="1379" y="186"/>
                    </a:cubicBezTo>
                    <a:cubicBezTo>
                      <a:pt x="1332" y="74"/>
                      <a:pt x="1225" y="1"/>
                      <a:pt x="1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3355270" y="2833316"/>
                <a:ext cx="54778" cy="35987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25" extrusionOk="0">
                    <a:moveTo>
                      <a:pt x="1103" y="1"/>
                    </a:moveTo>
                    <a:cubicBezTo>
                      <a:pt x="1062" y="1"/>
                      <a:pt x="1024" y="10"/>
                      <a:pt x="989" y="25"/>
                    </a:cubicBezTo>
                    <a:lnTo>
                      <a:pt x="195" y="346"/>
                    </a:lnTo>
                    <a:cubicBezTo>
                      <a:pt x="122" y="377"/>
                      <a:pt x="62" y="432"/>
                      <a:pt x="33" y="508"/>
                    </a:cubicBezTo>
                    <a:cubicBezTo>
                      <a:pt x="0" y="582"/>
                      <a:pt x="0" y="663"/>
                      <a:pt x="31" y="737"/>
                    </a:cubicBezTo>
                    <a:cubicBezTo>
                      <a:pt x="76" y="849"/>
                      <a:pt x="183" y="925"/>
                      <a:pt x="307" y="925"/>
                    </a:cubicBezTo>
                    <a:cubicBezTo>
                      <a:pt x="345" y="925"/>
                      <a:pt x="384" y="915"/>
                      <a:pt x="419" y="901"/>
                    </a:cubicBezTo>
                    <a:lnTo>
                      <a:pt x="1213" y="580"/>
                    </a:lnTo>
                    <a:cubicBezTo>
                      <a:pt x="1286" y="549"/>
                      <a:pt x="1346" y="491"/>
                      <a:pt x="1377" y="418"/>
                    </a:cubicBezTo>
                    <a:cubicBezTo>
                      <a:pt x="1408" y="344"/>
                      <a:pt x="1408" y="263"/>
                      <a:pt x="1379" y="189"/>
                    </a:cubicBezTo>
                    <a:cubicBezTo>
                      <a:pt x="1332" y="75"/>
                      <a:pt x="1224" y="1"/>
                      <a:pt x="1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3371454" y="2873466"/>
                <a:ext cx="54817" cy="35909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23" extrusionOk="0">
                    <a:moveTo>
                      <a:pt x="1104" y="0"/>
                    </a:moveTo>
                    <a:cubicBezTo>
                      <a:pt x="1063" y="0"/>
                      <a:pt x="1025" y="7"/>
                      <a:pt x="989" y="24"/>
                    </a:cubicBezTo>
                    <a:lnTo>
                      <a:pt x="196" y="346"/>
                    </a:lnTo>
                    <a:cubicBezTo>
                      <a:pt x="122" y="374"/>
                      <a:pt x="63" y="431"/>
                      <a:pt x="34" y="505"/>
                    </a:cubicBezTo>
                    <a:cubicBezTo>
                      <a:pt x="1" y="579"/>
                      <a:pt x="1" y="660"/>
                      <a:pt x="32" y="734"/>
                    </a:cubicBezTo>
                    <a:cubicBezTo>
                      <a:pt x="77" y="848"/>
                      <a:pt x="184" y="922"/>
                      <a:pt x="308" y="922"/>
                    </a:cubicBezTo>
                    <a:cubicBezTo>
                      <a:pt x="346" y="922"/>
                      <a:pt x="384" y="913"/>
                      <a:pt x="420" y="898"/>
                    </a:cubicBezTo>
                    <a:lnTo>
                      <a:pt x="1213" y="577"/>
                    </a:lnTo>
                    <a:cubicBezTo>
                      <a:pt x="1287" y="550"/>
                      <a:pt x="1347" y="491"/>
                      <a:pt x="1378" y="417"/>
                    </a:cubicBezTo>
                    <a:cubicBezTo>
                      <a:pt x="1409" y="341"/>
                      <a:pt x="1409" y="262"/>
                      <a:pt x="1380" y="186"/>
                    </a:cubicBezTo>
                    <a:cubicBezTo>
                      <a:pt x="1333" y="74"/>
                      <a:pt x="1225" y="0"/>
                      <a:pt x="1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3386588" y="2913577"/>
                <a:ext cx="56101" cy="36104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28" extrusionOk="0">
                    <a:moveTo>
                      <a:pt x="1134" y="1"/>
                    </a:moveTo>
                    <a:cubicBezTo>
                      <a:pt x="1094" y="1"/>
                      <a:pt x="1055" y="10"/>
                      <a:pt x="1020" y="24"/>
                    </a:cubicBezTo>
                    <a:lnTo>
                      <a:pt x="229" y="346"/>
                    </a:lnTo>
                    <a:cubicBezTo>
                      <a:pt x="74" y="410"/>
                      <a:pt x="0" y="584"/>
                      <a:pt x="62" y="739"/>
                    </a:cubicBezTo>
                    <a:cubicBezTo>
                      <a:pt x="110" y="853"/>
                      <a:pt x="217" y="927"/>
                      <a:pt x="338" y="927"/>
                    </a:cubicBezTo>
                    <a:cubicBezTo>
                      <a:pt x="377" y="927"/>
                      <a:pt x="417" y="918"/>
                      <a:pt x="453" y="903"/>
                    </a:cubicBezTo>
                    <a:lnTo>
                      <a:pt x="1244" y="582"/>
                    </a:lnTo>
                    <a:cubicBezTo>
                      <a:pt x="1318" y="549"/>
                      <a:pt x="1375" y="494"/>
                      <a:pt x="1408" y="418"/>
                    </a:cubicBezTo>
                    <a:cubicBezTo>
                      <a:pt x="1441" y="344"/>
                      <a:pt x="1441" y="263"/>
                      <a:pt x="1410" y="189"/>
                    </a:cubicBezTo>
                    <a:cubicBezTo>
                      <a:pt x="1363" y="77"/>
                      <a:pt x="1256" y="1"/>
                      <a:pt x="1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3404018" y="2953727"/>
                <a:ext cx="54895" cy="3587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22" extrusionOk="0">
                    <a:moveTo>
                      <a:pt x="1103" y="0"/>
                    </a:moveTo>
                    <a:cubicBezTo>
                      <a:pt x="1062" y="0"/>
                      <a:pt x="1024" y="10"/>
                      <a:pt x="989" y="24"/>
                    </a:cubicBezTo>
                    <a:lnTo>
                      <a:pt x="198" y="346"/>
                    </a:lnTo>
                    <a:cubicBezTo>
                      <a:pt x="122" y="374"/>
                      <a:pt x="62" y="431"/>
                      <a:pt x="33" y="505"/>
                    </a:cubicBezTo>
                    <a:cubicBezTo>
                      <a:pt x="0" y="581"/>
                      <a:pt x="0" y="660"/>
                      <a:pt x="31" y="736"/>
                    </a:cubicBezTo>
                    <a:cubicBezTo>
                      <a:pt x="79" y="848"/>
                      <a:pt x="186" y="922"/>
                      <a:pt x="307" y="922"/>
                    </a:cubicBezTo>
                    <a:cubicBezTo>
                      <a:pt x="345" y="922"/>
                      <a:pt x="386" y="915"/>
                      <a:pt x="422" y="898"/>
                    </a:cubicBezTo>
                    <a:lnTo>
                      <a:pt x="1213" y="577"/>
                    </a:lnTo>
                    <a:cubicBezTo>
                      <a:pt x="1286" y="548"/>
                      <a:pt x="1346" y="491"/>
                      <a:pt x="1377" y="417"/>
                    </a:cubicBezTo>
                    <a:cubicBezTo>
                      <a:pt x="1410" y="343"/>
                      <a:pt x="1410" y="262"/>
                      <a:pt x="1379" y="188"/>
                    </a:cubicBezTo>
                    <a:cubicBezTo>
                      <a:pt x="1332" y="74"/>
                      <a:pt x="1224" y="0"/>
                      <a:pt x="11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3420202" y="2993761"/>
                <a:ext cx="56140" cy="35987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25" extrusionOk="0">
                    <a:moveTo>
                      <a:pt x="1104" y="0"/>
                    </a:moveTo>
                    <a:cubicBezTo>
                      <a:pt x="1063" y="0"/>
                      <a:pt x="1025" y="10"/>
                      <a:pt x="989" y="24"/>
                    </a:cubicBezTo>
                    <a:lnTo>
                      <a:pt x="199" y="346"/>
                    </a:lnTo>
                    <a:cubicBezTo>
                      <a:pt x="122" y="377"/>
                      <a:pt x="63" y="434"/>
                      <a:pt x="34" y="508"/>
                    </a:cubicBezTo>
                    <a:cubicBezTo>
                      <a:pt x="1" y="581"/>
                      <a:pt x="1" y="662"/>
                      <a:pt x="32" y="736"/>
                    </a:cubicBezTo>
                    <a:cubicBezTo>
                      <a:pt x="80" y="851"/>
                      <a:pt x="187" y="924"/>
                      <a:pt x="308" y="924"/>
                    </a:cubicBezTo>
                    <a:cubicBezTo>
                      <a:pt x="346" y="924"/>
                      <a:pt x="387" y="915"/>
                      <a:pt x="423" y="901"/>
                    </a:cubicBezTo>
                    <a:lnTo>
                      <a:pt x="1213" y="579"/>
                    </a:lnTo>
                    <a:cubicBezTo>
                      <a:pt x="1368" y="517"/>
                      <a:pt x="1442" y="343"/>
                      <a:pt x="1380" y="188"/>
                    </a:cubicBezTo>
                    <a:cubicBezTo>
                      <a:pt x="1333" y="76"/>
                      <a:pt x="1225" y="0"/>
                      <a:pt x="1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3221514" y="2299773"/>
                <a:ext cx="712817" cy="755379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19416" extrusionOk="0">
                    <a:moveTo>
                      <a:pt x="1199" y="5558"/>
                    </a:moveTo>
                    <a:cubicBezTo>
                      <a:pt x="1280" y="5558"/>
                      <a:pt x="1356" y="5606"/>
                      <a:pt x="1389" y="5689"/>
                    </a:cubicBezTo>
                    <a:cubicBezTo>
                      <a:pt x="1432" y="5794"/>
                      <a:pt x="1380" y="5913"/>
                      <a:pt x="1277" y="5958"/>
                    </a:cubicBezTo>
                    <a:lnTo>
                      <a:pt x="784" y="6159"/>
                    </a:lnTo>
                    <a:lnTo>
                      <a:pt x="610" y="6225"/>
                    </a:lnTo>
                    <a:lnTo>
                      <a:pt x="484" y="6278"/>
                    </a:lnTo>
                    <a:cubicBezTo>
                      <a:pt x="460" y="6285"/>
                      <a:pt x="434" y="6292"/>
                      <a:pt x="408" y="6292"/>
                    </a:cubicBezTo>
                    <a:cubicBezTo>
                      <a:pt x="327" y="6292"/>
                      <a:pt x="248" y="6244"/>
                      <a:pt x="217" y="6163"/>
                    </a:cubicBezTo>
                    <a:cubicBezTo>
                      <a:pt x="175" y="6056"/>
                      <a:pt x="225" y="5937"/>
                      <a:pt x="329" y="5897"/>
                    </a:cubicBezTo>
                    <a:lnTo>
                      <a:pt x="456" y="5844"/>
                    </a:lnTo>
                    <a:lnTo>
                      <a:pt x="629" y="5773"/>
                    </a:lnTo>
                    <a:lnTo>
                      <a:pt x="1123" y="5575"/>
                    </a:lnTo>
                    <a:cubicBezTo>
                      <a:pt x="1146" y="5563"/>
                      <a:pt x="1173" y="5558"/>
                      <a:pt x="1199" y="5558"/>
                    </a:cubicBezTo>
                    <a:close/>
                    <a:moveTo>
                      <a:pt x="1616" y="6592"/>
                    </a:moveTo>
                    <a:cubicBezTo>
                      <a:pt x="1697" y="6592"/>
                      <a:pt x="1773" y="6640"/>
                      <a:pt x="1809" y="6723"/>
                    </a:cubicBezTo>
                    <a:cubicBezTo>
                      <a:pt x="1852" y="6828"/>
                      <a:pt x="1802" y="6949"/>
                      <a:pt x="1697" y="6992"/>
                    </a:cubicBezTo>
                    <a:lnTo>
                      <a:pt x="1206" y="7190"/>
                    </a:lnTo>
                    <a:lnTo>
                      <a:pt x="1027" y="7259"/>
                    </a:lnTo>
                    <a:lnTo>
                      <a:pt x="901" y="7309"/>
                    </a:lnTo>
                    <a:cubicBezTo>
                      <a:pt x="875" y="7319"/>
                      <a:pt x="851" y="7326"/>
                      <a:pt x="825" y="7326"/>
                    </a:cubicBezTo>
                    <a:cubicBezTo>
                      <a:pt x="744" y="7326"/>
                      <a:pt x="665" y="7278"/>
                      <a:pt x="634" y="7197"/>
                    </a:cubicBezTo>
                    <a:cubicBezTo>
                      <a:pt x="591" y="7090"/>
                      <a:pt x="641" y="6971"/>
                      <a:pt x="746" y="6928"/>
                    </a:cubicBezTo>
                    <a:lnTo>
                      <a:pt x="872" y="6878"/>
                    </a:lnTo>
                    <a:lnTo>
                      <a:pt x="1046" y="6806"/>
                    </a:lnTo>
                    <a:lnTo>
                      <a:pt x="1539" y="6606"/>
                    </a:lnTo>
                    <a:cubicBezTo>
                      <a:pt x="1566" y="6594"/>
                      <a:pt x="1589" y="6592"/>
                      <a:pt x="1616" y="6592"/>
                    </a:cubicBezTo>
                    <a:close/>
                    <a:moveTo>
                      <a:pt x="2030" y="7619"/>
                    </a:moveTo>
                    <a:cubicBezTo>
                      <a:pt x="2111" y="7619"/>
                      <a:pt x="2187" y="7666"/>
                      <a:pt x="2223" y="7747"/>
                    </a:cubicBezTo>
                    <a:cubicBezTo>
                      <a:pt x="2233" y="7774"/>
                      <a:pt x="2237" y="7797"/>
                      <a:pt x="2237" y="7826"/>
                    </a:cubicBezTo>
                    <a:cubicBezTo>
                      <a:pt x="2237" y="7905"/>
                      <a:pt x="2190" y="7983"/>
                      <a:pt x="2111" y="8019"/>
                    </a:cubicBezTo>
                    <a:lnTo>
                      <a:pt x="1618" y="8219"/>
                    </a:lnTo>
                    <a:lnTo>
                      <a:pt x="1444" y="8286"/>
                    </a:lnTo>
                    <a:lnTo>
                      <a:pt x="1318" y="8338"/>
                    </a:lnTo>
                    <a:cubicBezTo>
                      <a:pt x="1292" y="8345"/>
                      <a:pt x="1268" y="8352"/>
                      <a:pt x="1242" y="8352"/>
                    </a:cubicBezTo>
                    <a:cubicBezTo>
                      <a:pt x="1161" y="8352"/>
                      <a:pt x="1082" y="8305"/>
                      <a:pt x="1046" y="8224"/>
                    </a:cubicBezTo>
                    <a:cubicBezTo>
                      <a:pt x="1006" y="8119"/>
                      <a:pt x="1056" y="7998"/>
                      <a:pt x="1161" y="7955"/>
                    </a:cubicBezTo>
                    <a:lnTo>
                      <a:pt x="1285" y="7905"/>
                    </a:lnTo>
                    <a:lnTo>
                      <a:pt x="1461" y="7833"/>
                    </a:lnTo>
                    <a:lnTo>
                      <a:pt x="1952" y="7635"/>
                    </a:lnTo>
                    <a:cubicBezTo>
                      <a:pt x="1980" y="7626"/>
                      <a:pt x="2004" y="7619"/>
                      <a:pt x="2030" y="7619"/>
                    </a:cubicBezTo>
                    <a:close/>
                    <a:moveTo>
                      <a:pt x="2447" y="8650"/>
                    </a:moveTo>
                    <a:cubicBezTo>
                      <a:pt x="2528" y="8650"/>
                      <a:pt x="2604" y="8698"/>
                      <a:pt x="2638" y="8779"/>
                    </a:cubicBezTo>
                    <a:cubicBezTo>
                      <a:pt x="2678" y="8886"/>
                      <a:pt x="2628" y="9005"/>
                      <a:pt x="2523" y="9046"/>
                    </a:cubicBezTo>
                    <a:lnTo>
                      <a:pt x="2033" y="9246"/>
                    </a:lnTo>
                    <a:lnTo>
                      <a:pt x="1861" y="9320"/>
                    </a:lnTo>
                    <a:lnTo>
                      <a:pt x="1735" y="9370"/>
                    </a:lnTo>
                    <a:cubicBezTo>
                      <a:pt x="1709" y="9382"/>
                      <a:pt x="1685" y="9384"/>
                      <a:pt x="1659" y="9384"/>
                    </a:cubicBezTo>
                    <a:cubicBezTo>
                      <a:pt x="1578" y="9384"/>
                      <a:pt x="1499" y="9339"/>
                      <a:pt x="1468" y="9253"/>
                    </a:cubicBezTo>
                    <a:cubicBezTo>
                      <a:pt x="1425" y="9151"/>
                      <a:pt x="1475" y="9027"/>
                      <a:pt x="1580" y="8986"/>
                    </a:cubicBezTo>
                    <a:lnTo>
                      <a:pt x="1701" y="8936"/>
                    </a:lnTo>
                    <a:lnTo>
                      <a:pt x="1878" y="8865"/>
                    </a:lnTo>
                    <a:lnTo>
                      <a:pt x="2368" y="8665"/>
                    </a:lnTo>
                    <a:cubicBezTo>
                      <a:pt x="2397" y="8655"/>
                      <a:pt x="2423" y="8650"/>
                      <a:pt x="2447" y="8650"/>
                    </a:cubicBezTo>
                    <a:close/>
                    <a:moveTo>
                      <a:pt x="2869" y="9679"/>
                    </a:moveTo>
                    <a:cubicBezTo>
                      <a:pt x="2950" y="9679"/>
                      <a:pt x="3028" y="9727"/>
                      <a:pt x="3059" y="9808"/>
                    </a:cubicBezTo>
                    <a:cubicBezTo>
                      <a:pt x="3102" y="9915"/>
                      <a:pt x="3052" y="10034"/>
                      <a:pt x="2947" y="10077"/>
                    </a:cubicBezTo>
                    <a:lnTo>
                      <a:pt x="2457" y="10275"/>
                    </a:lnTo>
                    <a:lnTo>
                      <a:pt x="2280" y="10351"/>
                    </a:lnTo>
                    <a:lnTo>
                      <a:pt x="2154" y="10401"/>
                    </a:lnTo>
                    <a:cubicBezTo>
                      <a:pt x="2130" y="10413"/>
                      <a:pt x="2104" y="10415"/>
                      <a:pt x="2078" y="10415"/>
                    </a:cubicBezTo>
                    <a:cubicBezTo>
                      <a:pt x="1997" y="10415"/>
                      <a:pt x="1921" y="10368"/>
                      <a:pt x="1887" y="10284"/>
                    </a:cubicBezTo>
                    <a:cubicBezTo>
                      <a:pt x="1844" y="10180"/>
                      <a:pt x="1897" y="10060"/>
                      <a:pt x="1999" y="10018"/>
                    </a:cubicBezTo>
                    <a:lnTo>
                      <a:pt x="2125" y="9965"/>
                    </a:lnTo>
                    <a:lnTo>
                      <a:pt x="2302" y="9894"/>
                    </a:lnTo>
                    <a:lnTo>
                      <a:pt x="2792" y="9696"/>
                    </a:lnTo>
                    <a:cubicBezTo>
                      <a:pt x="2816" y="9686"/>
                      <a:pt x="2843" y="9679"/>
                      <a:pt x="2869" y="9679"/>
                    </a:cubicBezTo>
                    <a:close/>
                    <a:moveTo>
                      <a:pt x="3290" y="10713"/>
                    </a:moveTo>
                    <a:cubicBezTo>
                      <a:pt x="3369" y="10713"/>
                      <a:pt x="3448" y="10761"/>
                      <a:pt x="3483" y="10842"/>
                    </a:cubicBezTo>
                    <a:cubicBezTo>
                      <a:pt x="3524" y="10949"/>
                      <a:pt x="3474" y="11068"/>
                      <a:pt x="3367" y="11109"/>
                    </a:cubicBezTo>
                    <a:lnTo>
                      <a:pt x="2876" y="11309"/>
                    </a:lnTo>
                    <a:lnTo>
                      <a:pt x="2697" y="11383"/>
                    </a:lnTo>
                    <a:lnTo>
                      <a:pt x="2576" y="11435"/>
                    </a:lnTo>
                    <a:cubicBezTo>
                      <a:pt x="2547" y="11447"/>
                      <a:pt x="2521" y="11449"/>
                      <a:pt x="2497" y="11449"/>
                    </a:cubicBezTo>
                    <a:cubicBezTo>
                      <a:pt x="2416" y="11449"/>
                      <a:pt x="2340" y="11402"/>
                      <a:pt x="2307" y="11318"/>
                    </a:cubicBezTo>
                    <a:cubicBezTo>
                      <a:pt x="2266" y="11213"/>
                      <a:pt x="2316" y="11094"/>
                      <a:pt x="2421" y="11049"/>
                    </a:cubicBezTo>
                    <a:lnTo>
                      <a:pt x="2545" y="10999"/>
                    </a:lnTo>
                    <a:lnTo>
                      <a:pt x="2721" y="10928"/>
                    </a:lnTo>
                    <a:lnTo>
                      <a:pt x="3212" y="10727"/>
                    </a:lnTo>
                    <a:cubicBezTo>
                      <a:pt x="3238" y="10720"/>
                      <a:pt x="3262" y="10713"/>
                      <a:pt x="3290" y="10713"/>
                    </a:cubicBezTo>
                    <a:close/>
                    <a:moveTo>
                      <a:pt x="3700" y="11747"/>
                    </a:moveTo>
                    <a:cubicBezTo>
                      <a:pt x="3781" y="11747"/>
                      <a:pt x="3857" y="11795"/>
                      <a:pt x="3893" y="11878"/>
                    </a:cubicBezTo>
                    <a:cubicBezTo>
                      <a:pt x="3936" y="11983"/>
                      <a:pt x="3886" y="12102"/>
                      <a:pt x="3781" y="12145"/>
                    </a:cubicBezTo>
                    <a:lnTo>
                      <a:pt x="3290" y="12345"/>
                    </a:lnTo>
                    <a:lnTo>
                      <a:pt x="3114" y="12414"/>
                    </a:lnTo>
                    <a:lnTo>
                      <a:pt x="2988" y="12464"/>
                    </a:lnTo>
                    <a:cubicBezTo>
                      <a:pt x="2962" y="12474"/>
                      <a:pt x="2938" y="12478"/>
                      <a:pt x="2912" y="12478"/>
                    </a:cubicBezTo>
                    <a:cubicBezTo>
                      <a:pt x="2831" y="12478"/>
                      <a:pt x="2754" y="12431"/>
                      <a:pt x="2719" y="12350"/>
                    </a:cubicBezTo>
                    <a:cubicBezTo>
                      <a:pt x="2676" y="12243"/>
                      <a:pt x="2726" y="12123"/>
                      <a:pt x="2831" y="12083"/>
                    </a:cubicBezTo>
                    <a:lnTo>
                      <a:pt x="2957" y="12033"/>
                    </a:lnTo>
                    <a:lnTo>
                      <a:pt x="3131" y="11961"/>
                    </a:lnTo>
                    <a:lnTo>
                      <a:pt x="3624" y="11761"/>
                    </a:lnTo>
                    <a:cubicBezTo>
                      <a:pt x="3650" y="11749"/>
                      <a:pt x="3674" y="11747"/>
                      <a:pt x="3700" y="11747"/>
                    </a:cubicBezTo>
                    <a:close/>
                    <a:moveTo>
                      <a:pt x="4119" y="12776"/>
                    </a:moveTo>
                    <a:cubicBezTo>
                      <a:pt x="4200" y="12776"/>
                      <a:pt x="4279" y="12824"/>
                      <a:pt x="4310" y="12907"/>
                    </a:cubicBezTo>
                    <a:cubicBezTo>
                      <a:pt x="4353" y="13012"/>
                      <a:pt x="4303" y="13131"/>
                      <a:pt x="4198" y="13176"/>
                    </a:cubicBezTo>
                    <a:lnTo>
                      <a:pt x="3707" y="13374"/>
                    </a:lnTo>
                    <a:lnTo>
                      <a:pt x="3533" y="13443"/>
                    </a:lnTo>
                    <a:lnTo>
                      <a:pt x="3409" y="13493"/>
                    </a:lnTo>
                    <a:cubicBezTo>
                      <a:pt x="3381" y="13503"/>
                      <a:pt x="3357" y="13510"/>
                      <a:pt x="3331" y="13510"/>
                    </a:cubicBezTo>
                    <a:cubicBezTo>
                      <a:pt x="3250" y="13510"/>
                      <a:pt x="3174" y="13462"/>
                      <a:pt x="3138" y="13381"/>
                    </a:cubicBezTo>
                    <a:cubicBezTo>
                      <a:pt x="3095" y="13274"/>
                      <a:pt x="3147" y="13155"/>
                      <a:pt x="3250" y="13112"/>
                    </a:cubicBezTo>
                    <a:lnTo>
                      <a:pt x="3376" y="13062"/>
                    </a:lnTo>
                    <a:lnTo>
                      <a:pt x="3552" y="12991"/>
                    </a:lnTo>
                    <a:lnTo>
                      <a:pt x="4043" y="12793"/>
                    </a:lnTo>
                    <a:cubicBezTo>
                      <a:pt x="4069" y="12779"/>
                      <a:pt x="4093" y="12776"/>
                      <a:pt x="4119" y="12776"/>
                    </a:cubicBezTo>
                    <a:close/>
                    <a:moveTo>
                      <a:pt x="4541" y="13808"/>
                    </a:moveTo>
                    <a:cubicBezTo>
                      <a:pt x="4620" y="13808"/>
                      <a:pt x="4698" y="13855"/>
                      <a:pt x="4732" y="13939"/>
                    </a:cubicBezTo>
                    <a:cubicBezTo>
                      <a:pt x="4772" y="14043"/>
                      <a:pt x="4722" y="14165"/>
                      <a:pt x="4617" y="14205"/>
                    </a:cubicBezTo>
                    <a:lnTo>
                      <a:pt x="4126" y="14406"/>
                    </a:lnTo>
                    <a:lnTo>
                      <a:pt x="3950" y="14475"/>
                    </a:lnTo>
                    <a:lnTo>
                      <a:pt x="3826" y="14525"/>
                    </a:lnTo>
                    <a:cubicBezTo>
                      <a:pt x="3803" y="14534"/>
                      <a:pt x="3774" y="14539"/>
                      <a:pt x="3748" y="14539"/>
                    </a:cubicBezTo>
                    <a:cubicBezTo>
                      <a:pt x="3667" y="14539"/>
                      <a:pt x="3590" y="14491"/>
                      <a:pt x="3557" y="14413"/>
                    </a:cubicBezTo>
                    <a:cubicBezTo>
                      <a:pt x="3548" y="14384"/>
                      <a:pt x="3543" y="14360"/>
                      <a:pt x="3543" y="14334"/>
                    </a:cubicBezTo>
                    <a:cubicBezTo>
                      <a:pt x="3543" y="14253"/>
                      <a:pt x="3590" y="14177"/>
                      <a:pt x="3671" y="14143"/>
                    </a:cubicBezTo>
                    <a:lnTo>
                      <a:pt x="3795" y="14093"/>
                    </a:lnTo>
                    <a:lnTo>
                      <a:pt x="3972" y="14022"/>
                    </a:lnTo>
                    <a:lnTo>
                      <a:pt x="4462" y="13822"/>
                    </a:lnTo>
                    <a:cubicBezTo>
                      <a:pt x="4486" y="13810"/>
                      <a:pt x="4512" y="13808"/>
                      <a:pt x="4541" y="13808"/>
                    </a:cubicBezTo>
                    <a:close/>
                    <a:moveTo>
                      <a:pt x="4958" y="14841"/>
                    </a:moveTo>
                    <a:cubicBezTo>
                      <a:pt x="5036" y="14841"/>
                      <a:pt x="5115" y="14889"/>
                      <a:pt x="5148" y="14968"/>
                    </a:cubicBezTo>
                    <a:cubicBezTo>
                      <a:pt x="5156" y="14996"/>
                      <a:pt x="5163" y="15020"/>
                      <a:pt x="5163" y="15046"/>
                    </a:cubicBezTo>
                    <a:cubicBezTo>
                      <a:pt x="5163" y="15127"/>
                      <a:pt x="5115" y="15204"/>
                      <a:pt x="5034" y="15237"/>
                    </a:cubicBezTo>
                    <a:lnTo>
                      <a:pt x="4543" y="15437"/>
                    </a:lnTo>
                    <a:lnTo>
                      <a:pt x="4367" y="15508"/>
                    </a:lnTo>
                    <a:lnTo>
                      <a:pt x="4243" y="15558"/>
                    </a:lnTo>
                    <a:cubicBezTo>
                      <a:pt x="4215" y="15568"/>
                      <a:pt x="4188" y="15573"/>
                      <a:pt x="4165" y="15573"/>
                    </a:cubicBezTo>
                    <a:cubicBezTo>
                      <a:pt x="4084" y="15573"/>
                      <a:pt x="4007" y="15525"/>
                      <a:pt x="3974" y="15444"/>
                    </a:cubicBezTo>
                    <a:cubicBezTo>
                      <a:pt x="3934" y="15339"/>
                      <a:pt x="3984" y="15218"/>
                      <a:pt x="4088" y="15177"/>
                    </a:cubicBezTo>
                    <a:lnTo>
                      <a:pt x="4212" y="15127"/>
                    </a:lnTo>
                    <a:lnTo>
                      <a:pt x="4389" y="15056"/>
                    </a:lnTo>
                    <a:lnTo>
                      <a:pt x="4879" y="14856"/>
                    </a:lnTo>
                    <a:cubicBezTo>
                      <a:pt x="4905" y="14846"/>
                      <a:pt x="4929" y="14841"/>
                      <a:pt x="4958" y="14841"/>
                    </a:cubicBezTo>
                    <a:close/>
                    <a:moveTo>
                      <a:pt x="5370" y="15868"/>
                    </a:moveTo>
                    <a:cubicBezTo>
                      <a:pt x="5451" y="15868"/>
                      <a:pt x="5530" y="15916"/>
                      <a:pt x="5565" y="15997"/>
                    </a:cubicBezTo>
                    <a:cubicBezTo>
                      <a:pt x="5606" y="16104"/>
                      <a:pt x="5556" y="16223"/>
                      <a:pt x="5451" y="16264"/>
                    </a:cubicBezTo>
                    <a:lnTo>
                      <a:pt x="4960" y="16464"/>
                    </a:lnTo>
                    <a:lnTo>
                      <a:pt x="4784" y="16538"/>
                    </a:lnTo>
                    <a:lnTo>
                      <a:pt x="4660" y="16588"/>
                    </a:lnTo>
                    <a:cubicBezTo>
                      <a:pt x="4631" y="16599"/>
                      <a:pt x="4608" y="16604"/>
                      <a:pt x="4581" y="16604"/>
                    </a:cubicBezTo>
                    <a:cubicBezTo>
                      <a:pt x="4500" y="16604"/>
                      <a:pt x="4424" y="16557"/>
                      <a:pt x="4389" y="16471"/>
                    </a:cubicBezTo>
                    <a:cubicBezTo>
                      <a:pt x="4346" y="16368"/>
                      <a:pt x="4398" y="16247"/>
                      <a:pt x="4500" y="16204"/>
                    </a:cubicBezTo>
                    <a:lnTo>
                      <a:pt x="4627" y="16154"/>
                    </a:lnTo>
                    <a:lnTo>
                      <a:pt x="4803" y="16083"/>
                    </a:lnTo>
                    <a:lnTo>
                      <a:pt x="5294" y="15882"/>
                    </a:lnTo>
                    <a:cubicBezTo>
                      <a:pt x="5320" y="15873"/>
                      <a:pt x="5344" y="15868"/>
                      <a:pt x="5370" y="15868"/>
                    </a:cubicBezTo>
                    <a:close/>
                    <a:moveTo>
                      <a:pt x="5787" y="16897"/>
                    </a:moveTo>
                    <a:cubicBezTo>
                      <a:pt x="5868" y="16897"/>
                      <a:pt x="5946" y="16945"/>
                      <a:pt x="5977" y="17026"/>
                    </a:cubicBezTo>
                    <a:cubicBezTo>
                      <a:pt x="6020" y="17133"/>
                      <a:pt x="5970" y="17252"/>
                      <a:pt x="5865" y="17295"/>
                    </a:cubicBezTo>
                    <a:lnTo>
                      <a:pt x="5375" y="17493"/>
                    </a:lnTo>
                    <a:lnTo>
                      <a:pt x="5201" y="17569"/>
                    </a:lnTo>
                    <a:lnTo>
                      <a:pt x="5077" y="17619"/>
                    </a:lnTo>
                    <a:cubicBezTo>
                      <a:pt x="5048" y="17631"/>
                      <a:pt x="5025" y="17633"/>
                      <a:pt x="4998" y="17633"/>
                    </a:cubicBezTo>
                    <a:cubicBezTo>
                      <a:pt x="4917" y="17633"/>
                      <a:pt x="4841" y="17586"/>
                      <a:pt x="4805" y="17502"/>
                    </a:cubicBezTo>
                    <a:cubicBezTo>
                      <a:pt x="4763" y="17397"/>
                      <a:pt x="4815" y="17278"/>
                      <a:pt x="4917" y="17233"/>
                    </a:cubicBezTo>
                    <a:lnTo>
                      <a:pt x="5044" y="17183"/>
                    </a:lnTo>
                    <a:lnTo>
                      <a:pt x="5220" y="17112"/>
                    </a:lnTo>
                    <a:lnTo>
                      <a:pt x="5711" y="16914"/>
                    </a:lnTo>
                    <a:cubicBezTo>
                      <a:pt x="5737" y="16904"/>
                      <a:pt x="5761" y="16897"/>
                      <a:pt x="5787" y="16897"/>
                    </a:cubicBezTo>
                    <a:close/>
                    <a:moveTo>
                      <a:pt x="6208" y="17929"/>
                    </a:moveTo>
                    <a:cubicBezTo>
                      <a:pt x="6287" y="17929"/>
                      <a:pt x="6366" y="17976"/>
                      <a:pt x="6399" y="18060"/>
                    </a:cubicBezTo>
                    <a:cubicBezTo>
                      <a:pt x="6440" y="18165"/>
                      <a:pt x="6390" y="18284"/>
                      <a:pt x="6285" y="18327"/>
                    </a:cubicBezTo>
                    <a:lnTo>
                      <a:pt x="5794" y="18527"/>
                    </a:lnTo>
                    <a:lnTo>
                      <a:pt x="5618" y="18598"/>
                    </a:lnTo>
                    <a:lnTo>
                      <a:pt x="5494" y="18648"/>
                    </a:lnTo>
                    <a:cubicBezTo>
                      <a:pt x="5470" y="18658"/>
                      <a:pt x="5441" y="18665"/>
                      <a:pt x="5415" y="18665"/>
                    </a:cubicBezTo>
                    <a:cubicBezTo>
                      <a:pt x="5334" y="18665"/>
                      <a:pt x="5258" y="18617"/>
                      <a:pt x="5225" y="18534"/>
                    </a:cubicBezTo>
                    <a:cubicBezTo>
                      <a:pt x="5184" y="18429"/>
                      <a:pt x="5234" y="18310"/>
                      <a:pt x="5339" y="18265"/>
                    </a:cubicBezTo>
                    <a:lnTo>
                      <a:pt x="5463" y="18215"/>
                    </a:lnTo>
                    <a:lnTo>
                      <a:pt x="5639" y="18143"/>
                    </a:lnTo>
                    <a:lnTo>
                      <a:pt x="6130" y="17943"/>
                    </a:lnTo>
                    <a:cubicBezTo>
                      <a:pt x="6156" y="17933"/>
                      <a:pt x="6185" y="17929"/>
                      <a:pt x="6208" y="17929"/>
                    </a:cubicBezTo>
                    <a:close/>
                    <a:moveTo>
                      <a:pt x="12228" y="182"/>
                    </a:moveTo>
                    <a:cubicBezTo>
                      <a:pt x="12354" y="182"/>
                      <a:pt x="12473" y="256"/>
                      <a:pt x="12521" y="377"/>
                    </a:cubicBezTo>
                    <a:lnTo>
                      <a:pt x="18076" y="14101"/>
                    </a:lnTo>
                    <a:cubicBezTo>
                      <a:pt x="18157" y="14275"/>
                      <a:pt x="18079" y="14460"/>
                      <a:pt x="17919" y="14522"/>
                    </a:cubicBezTo>
                    <a:lnTo>
                      <a:pt x="6404" y="19184"/>
                    </a:lnTo>
                    <a:cubicBezTo>
                      <a:pt x="6366" y="19201"/>
                      <a:pt x="6328" y="19208"/>
                      <a:pt x="6285" y="19208"/>
                    </a:cubicBezTo>
                    <a:cubicBezTo>
                      <a:pt x="6161" y="19208"/>
                      <a:pt x="6042" y="19134"/>
                      <a:pt x="5994" y="19010"/>
                    </a:cubicBezTo>
                    <a:lnTo>
                      <a:pt x="5868" y="18701"/>
                    </a:lnTo>
                    <a:lnTo>
                      <a:pt x="6359" y="18500"/>
                    </a:lnTo>
                    <a:cubicBezTo>
                      <a:pt x="6459" y="18462"/>
                      <a:pt x="6532" y="18384"/>
                      <a:pt x="6578" y="18288"/>
                    </a:cubicBezTo>
                    <a:cubicBezTo>
                      <a:pt x="6618" y="18191"/>
                      <a:pt x="6618" y="18084"/>
                      <a:pt x="6580" y="17986"/>
                    </a:cubicBezTo>
                    <a:cubicBezTo>
                      <a:pt x="6521" y="17836"/>
                      <a:pt x="6375" y="17738"/>
                      <a:pt x="6213" y="17738"/>
                    </a:cubicBezTo>
                    <a:cubicBezTo>
                      <a:pt x="6163" y="17738"/>
                      <a:pt x="6113" y="17748"/>
                      <a:pt x="6066" y="17767"/>
                    </a:cubicBezTo>
                    <a:lnTo>
                      <a:pt x="5572" y="17967"/>
                    </a:lnTo>
                    <a:lnTo>
                      <a:pt x="5451" y="17667"/>
                    </a:lnTo>
                    <a:lnTo>
                      <a:pt x="5942" y="17467"/>
                    </a:lnTo>
                    <a:cubicBezTo>
                      <a:pt x="6042" y="17428"/>
                      <a:pt x="6116" y="17350"/>
                      <a:pt x="6161" y="17255"/>
                    </a:cubicBezTo>
                    <a:cubicBezTo>
                      <a:pt x="6201" y="17157"/>
                      <a:pt x="6201" y="17050"/>
                      <a:pt x="6163" y="16952"/>
                    </a:cubicBezTo>
                    <a:cubicBezTo>
                      <a:pt x="6104" y="16802"/>
                      <a:pt x="5958" y="16704"/>
                      <a:pt x="5796" y="16704"/>
                    </a:cubicBezTo>
                    <a:cubicBezTo>
                      <a:pt x="5746" y="16704"/>
                      <a:pt x="5696" y="16714"/>
                      <a:pt x="5649" y="16735"/>
                    </a:cubicBezTo>
                    <a:lnTo>
                      <a:pt x="5156" y="16933"/>
                    </a:lnTo>
                    <a:lnTo>
                      <a:pt x="5034" y="16635"/>
                    </a:lnTo>
                    <a:lnTo>
                      <a:pt x="5525" y="16437"/>
                    </a:lnTo>
                    <a:cubicBezTo>
                      <a:pt x="5625" y="16395"/>
                      <a:pt x="5699" y="16321"/>
                      <a:pt x="5744" y="16225"/>
                    </a:cubicBezTo>
                    <a:cubicBezTo>
                      <a:pt x="5784" y="16128"/>
                      <a:pt x="5784" y="16021"/>
                      <a:pt x="5746" y="15921"/>
                    </a:cubicBezTo>
                    <a:cubicBezTo>
                      <a:pt x="5687" y="15773"/>
                      <a:pt x="5541" y="15675"/>
                      <a:pt x="5379" y="15675"/>
                    </a:cubicBezTo>
                    <a:cubicBezTo>
                      <a:pt x="5329" y="15675"/>
                      <a:pt x="5279" y="15682"/>
                      <a:pt x="5232" y="15704"/>
                    </a:cubicBezTo>
                    <a:lnTo>
                      <a:pt x="4739" y="15904"/>
                    </a:lnTo>
                    <a:lnTo>
                      <a:pt x="4617" y="15606"/>
                    </a:lnTo>
                    <a:lnTo>
                      <a:pt x="5108" y="15406"/>
                    </a:lnTo>
                    <a:cubicBezTo>
                      <a:pt x="5208" y="15366"/>
                      <a:pt x="5282" y="15289"/>
                      <a:pt x="5322" y="15194"/>
                    </a:cubicBezTo>
                    <a:cubicBezTo>
                      <a:pt x="5365" y="15096"/>
                      <a:pt x="5365" y="14989"/>
                      <a:pt x="5327" y="14891"/>
                    </a:cubicBezTo>
                    <a:cubicBezTo>
                      <a:pt x="5268" y="14741"/>
                      <a:pt x="5120" y="14644"/>
                      <a:pt x="4960" y="14644"/>
                    </a:cubicBezTo>
                    <a:cubicBezTo>
                      <a:pt x="4910" y="14644"/>
                      <a:pt x="4858" y="14653"/>
                      <a:pt x="4810" y="14675"/>
                    </a:cubicBezTo>
                    <a:lnTo>
                      <a:pt x="4319" y="14872"/>
                    </a:lnTo>
                    <a:lnTo>
                      <a:pt x="4200" y="14575"/>
                    </a:lnTo>
                    <a:lnTo>
                      <a:pt x="4691" y="14377"/>
                    </a:lnTo>
                    <a:cubicBezTo>
                      <a:pt x="4791" y="14334"/>
                      <a:pt x="4865" y="14260"/>
                      <a:pt x="4910" y="14165"/>
                    </a:cubicBezTo>
                    <a:cubicBezTo>
                      <a:pt x="4951" y="14067"/>
                      <a:pt x="4951" y="13960"/>
                      <a:pt x="4913" y="13860"/>
                    </a:cubicBezTo>
                    <a:cubicBezTo>
                      <a:pt x="4853" y="13712"/>
                      <a:pt x="4705" y="13615"/>
                      <a:pt x="4546" y="13615"/>
                    </a:cubicBezTo>
                    <a:cubicBezTo>
                      <a:pt x="4496" y="13615"/>
                      <a:pt x="4443" y="13622"/>
                      <a:pt x="4396" y="13643"/>
                    </a:cubicBezTo>
                    <a:lnTo>
                      <a:pt x="3905" y="13843"/>
                    </a:lnTo>
                    <a:lnTo>
                      <a:pt x="3783" y="13546"/>
                    </a:lnTo>
                    <a:lnTo>
                      <a:pt x="4274" y="13345"/>
                    </a:lnTo>
                    <a:cubicBezTo>
                      <a:pt x="4477" y="13264"/>
                      <a:pt x="4574" y="13033"/>
                      <a:pt x="4493" y="12831"/>
                    </a:cubicBezTo>
                    <a:cubicBezTo>
                      <a:pt x="4434" y="12681"/>
                      <a:pt x="4286" y="12583"/>
                      <a:pt x="4126" y="12583"/>
                    </a:cubicBezTo>
                    <a:cubicBezTo>
                      <a:pt x="4076" y="12583"/>
                      <a:pt x="4024" y="12593"/>
                      <a:pt x="3976" y="12614"/>
                    </a:cubicBezTo>
                    <a:lnTo>
                      <a:pt x="3486" y="12812"/>
                    </a:lnTo>
                    <a:lnTo>
                      <a:pt x="3364" y="12512"/>
                    </a:lnTo>
                    <a:lnTo>
                      <a:pt x="3855" y="12312"/>
                    </a:lnTo>
                    <a:cubicBezTo>
                      <a:pt x="4057" y="12233"/>
                      <a:pt x="4155" y="12000"/>
                      <a:pt x="4072" y="11797"/>
                    </a:cubicBezTo>
                    <a:cubicBezTo>
                      <a:pt x="4012" y="11649"/>
                      <a:pt x="3867" y="11549"/>
                      <a:pt x="3707" y="11549"/>
                    </a:cubicBezTo>
                    <a:cubicBezTo>
                      <a:pt x="3655" y="11549"/>
                      <a:pt x="3605" y="11559"/>
                      <a:pt x="3557" y="11580"/>
                    </a:cubicBezTo>
                    <a:lnTo>
                      <a:pt x="3066" y="11780"/>
                    </a:lnTo>
                    <a:lnTo>
                      <a:pt x="2945" y="11478"/>
                    </a:lnTo>
                    <a:lnTo>
                      <a:pt x="3436" y="11280"/>
                    </a:lnTo>
                    <a:cubicBezTo>
                      <a:pt x="3638" y="11199"/>
                      <a:pt x="3736" y="10966"/>
                      <a:pt x="3652" y="10763"/>
                    </a:cubicBezTo>
                    <a:cubicBezTo>
                      <a:pt x="3593" y="10616"/>
                      <a:pt x="3448" y="10518"/>
                      <a:pt x="3286" y="10518"/>
                    </a:cubicBezTo>
                    <a:cubicBezTo>
                      <a:pt x="3236" y="10518"/>
                      <a:pt x="3186" y="10525"/>
                      <a:pt x="3138" y="10546"/>
                    </a:cubicBezTo>
                    <a:lnTo>
                      <a:pt x="2647" y="10747"/>
                    </a:lnTo>
                    <a:lnTo>
                      <a:pt x="2523" y="10449"/>
                    </a:lnTo>
                    <a:lnTo>
                      <a:pt x="3016" y="10249"/>
                    </a:lnTo>
                    <a:cubicBezTo>
                      <a:pt x="3219" y="10168"/>
                      <a:pt x="3317" y="9937"/>
                      <a:pt x="3233" y="9734"/>
                    </a:cubicBezTo>
                    <a:cubicBezTo>
                      <a:pt x="3174" y="9584"/>
                      <a:pt x="3028" y="9486"/>
                      <a:pt x="2866" y="9486"/>
                    </a:cubicBezTo>
                    <a:cubicBezTo>
                      <a:pt x="2816" y="9486"/>
                      <a:pt x="2766" y="9496"/>
                      <a:pt x="2719" y="9517"/>
                    </a:cubicBezTo>
                    <a:lnTo>
                      <a:pt x="2226" y="9715"/>
                    </a:lnTo>
                    <a:lnTo>
                      <a:pt x="2104" y="9415"/>
                    </a:lnTo>
                    <a:lnTo>
                      <a:pt x="2595" y="9215"/>
                    </a:lnTo>
                    <a:cubicBezTo>
                      <a:pt x="2797" y="9136"/>
                      <a:pt x="2897" y="8903"/>
                      <a:pt x="2814" y="8700"/>
                    </a:cubicBezTo>
                    <a:cubicBezTo>
                      <a:pt x="2754" y="8550"/>
                      <a:pt x="2607" y="8453"/>
                      <a:pt x="2447" y="8453"/>
                    </a:cubicBezTo>
                    <a:cubicBezTo>
                      <a:pt x="2397" y="8453"/>
                      <a:pt x="2345" y="8462"/>
                      <a:pt x="2297" y="8484"/>
                    </a:cubicBezTo>
                    <a:lnTo>
                      <a:pt x="1806" y="8681"/>
                    </a:lnTo>
                    <a:lnTo>
                      <a:pt x="1685" y="8383"/>
                    </a:lnTo>
                    <a:lnTo>
                      <a:pt x="2176" y="8186"/>
                    </a:lnTo>
                    <a:cubicBezTo>
                      <a:pt x="2378" y="8105"/>
                      <a:pt x="2476" y="7871"/>
                      <a:pt x="2392" y="7669"/>
                    </a:cubicBezTo>
                    <a:cubicBezTo>
                      <a:pt x="2333" y="7521"/>
                      <a:pt x="2187" y="7423"/>
                      <a:pt x="2028" y="7423"/>
                    </a:cubicBezTo>
                    <a:cubicBezTo>
                      <a:pt x="1975" y="7423"/>
                      <a:pt x="1925" y="7431"/>
                      <a:pt x="1878" y="7452"/>
                    </a:cubicBezTo>
                    <a:lnTo>
                      <a:pt x="1387" y="7652"/>
                    </a:lnTo>
                    <a:lnTo>
                      <a:pt x="1266" y="7354"/>
                    </a:lnTo>
                    <a:lnTo>
                      <a:pt x="1756" y="7154"/>
                    </a:lnTo>
                    <a:cubicBezTo>
                      <a:pt x="1959" y="7071"/>
                      <a:pt x="2056" y="6842"/>
                      <a:pt x="1973" y="6640"/>
                    </a:cubicBezTo>
                    <a:cubicBezTo>
                      <a:pt x="1913" y="6490"/>
                      <a:pt x="1768" y="6392"/>
                      <a:pt x="1606" y="6392"/>
                    </a:cubicBezTo>
                    <a:cubicBezTo>
                      <a:pt x="1556" y="6392"/>
                      <a:pt x="1506" y="6402"/>
                      <a:pt x="1458" y="6423"/>
                    </a:cubicBezTo>
                    <a:lnTo>
                      <a:pt x="968" y="6621"/>
                    </a:lnTo>
                    <a:lnTo>
                      <a:pt x="844" y="6321"/>
                    </a:lnTo>
                    <a:lnTo>
                      <a:pt x="1337" y="6120"/>
                    </a:lnTo>
                    <a:cubicBezTo>
                      <a:pt x="1539" y="6042"/>
                      <a:pt x="1637" y="5808"/>
                      <a:pt x="1554" y="5606"/>
                    </a:cubicBezTo>
                    <a:cubicBezTo>
                      <a:pt x="1494" y="5458"/>
                      <a:pt x="1349" y="5358"/>
                      <a:pt x="1187" y="5358"/>
                    </a:cubicBezTo>
                    <a:cubicBezTo>
                      <a:pt x="1137" y="5358"/>
                      <a:pt x="1087" y="5368"/>
                      <a:pt x="1039" y="5389"/>
                    </a:cubicBezTo>
                    <a:lnTo>
                      <a:pt x="546" y="5589"/>
                    </a:lnTo>
                    <a:lnTo>
                      <a:pt x="422" y="5280"/>
                    </a:lnTo>
                    <a:cubicBezTo>
                      <a:pt x="356" y="5118"/>
                      <a:pt x="434" y="4934"/>
                      <a:pt x="594" y="4867"/>
                    </a:cubicBezTo>
                    <a:lnTo>
                      <a:pt x="12109" y="206"/>
                    </a:lnTo>
                    <a:cubicBezTo>
                      <a:pt x="12147" y="189"/>
                      <a:pt x="12188" y="182"/>
                      <a:pt x="12228" y="182"/>
                    </a:cubicBezTo>
                    <a:close/>
                    <a:moveTo>
                      <a:pt x="12242" y="1"/>
                    </a:moveTo>
                    <a:cubicBezTo>
                      <a:pt x="12178" y="1"/>
                      <a:pt x="12111" y="15"/>
                      <a:pt x="12052" y="39"/>
                    </a:cubicBezTo>
                    <a:lnTo>
                      <a:pt x="534" y="4701"/>
                    </a:lnTo>
                    <a:cubicBezTo>
                      <a:pt x="279" y="4805"/>
                      <a:pt x="153" y="5101"/>
                      <a:pt x="258" y="5361"/>
                    </a:cubicBezTo>
                    <a:lnTo>
                      <a:pt x="384" y="5670"/>
                    </a:lnTo>
                    <a:lnTo>
                      <a:pt x="260" y="5720"/>
                    </a:lnTo>
                    <a:cubicBezTo>
                      <a:pt x="163" y="5761"/>
                      <a:pt x="89" y="5837"/>
                      <a:pt x="43" y="5930"/>
                    </a:cubicBezTo>
                    <a:cubicBezTo>
                      <a:pt x="1" y="6030"/>
                      <a:pt x="1" y="6137"/>
                      <a:pt x="41" y="6235"/>
                    </a:cubicBezTo>
                    <a:cubicBezTo>
                      <a:pt x="101" y="6382"/>
                      <a:pt x="246" y="6483"/>
                      <a:pt x="408" y="6483"/>
                    </a:cubicBezTo>
                    <a:cubicBezTo>
                      <a:pt x="458" y="6483"/>
                      <a:pt x="508" y="6473"/>
                      <a:pt x="556" y="6452"/>
                    </a:cubicBezTo>
                    <a:lnTo>
                      <a:pt x="682" y="6402"/>
                    </a:lnTo>
                    <a:lnTo>
                      <a:pt x="803" y="6699"/>
                    </a:lnTo>
                    <a:lnTo>
                      <a:pt x="677" y="6749"/>
                    </a:lnTo>
                    <a:cubicBezTo>
                      <a:pt x="579" y="6792"/>
                      <a:pt x="506" y="6866"/>
                      <a:pt x="460" y="6961"/>
                    </a:cubicBezTo>
                    <a:cubicBezTo>
                      <a:pt x="417" y="7059"/>
                      <a:pt x="417" y="7166"/>
                      <a:pt x="458" y="7264"/>
                    </a:cubicBezTo>
                    <a:cubicBezTo>
                      <a:pt x="518" y="7414"/>
                      <a:pt x="663" y="7512"/>
                      <a:pt x="825" y="7512"/>
                    </a:cubicBezTo>
                    <a:cubicBezTo>
                      <a:pt x="875" y="7512"/>
                      <a:pt x="925" y="7502"/>
                      <a:pt x="973" y="7483"/>
                    </a:cubicBezTo>
                    <a:lnTo>
                      <a:pt x="1099" y="7433"/>
                    </a:lnTo>
                    <a:lnTo>
                      <a:pt x="1220" y="7731"/>
                    </a:lnTo>
                    <a:lnTo>
                      <a:pt x="1094" y="7781"/>
                    </a:lnTo>
                    <a:cubicBezTo>
                      <a:pt x="996" y="7821"/>
                      <a:pt x="922" y="7895"/>
                      <a:pt x="877" y="7990"/>
                    </a:cubicBezTo>
                    <a:cubicBezTo>
                      <a:pt x="834" y="8090"/>
                      <a:pt x="834" y="8198"/>
                      <a:pt x="875" y="8295"/>
                    </a:cubicBezTo>
                    <a:cubicBezTo>
                      <a:pt x="934" y="8443"/>
                      <a:pt x="1080" y="8543"/>
                      <a:pt x="1242" y="8543"/>
                    </a:cubicBezTo>
                    <a:cubicBezTo>
                      <a:pt x="1292" y="8543"/>
                      <a:pt x="1342" y="8534"/>
                      <a:pt x="1389" y="8512"/>
                    </a:cubicBezTo>
                    <a:lnTo>
                      <a:pt x="1516" y="8462"/>
                    </a:lnTo>
                    <a:lnTo>
                      <a:pt x="1637" y="8762"/>
                    </a:lnTo>
                    <a:lnTo>
                      <a:pt x="1511" y="8812"/>
                    </a:lnTo>
                    <a:cubicBezTo>
                      <a:pt x="1413" y="8853"/>
                      <a:pt x="1339" y="8929"/>
                      <a:pt x="1296" y="9024"/>
                    </a:cubicBezTo>
                    <a:cubicBezTo>
                      <a:pt x="1256" y="9122"/>
                      <a:pt x="1256" y="9229"/>
                      <a:pt x="1294" y="9329"/>
                    </a:cubicBezTo>
                    <a:cubicBezTo>
                      <a:pt x="1354" y="9477"/>
                      <a:pt x="1499" y="9575"/>
                      <a:pt x="1661" y="9575"/>
                    </a:cubicBezTo>
                    <a:cubicBezTo>
                      <a:pt x="1711" y="9575"/>
                      <a:pt x="1761" y="9567"/>
                      <a:pt x="1809" y="9546"/>
                    </a:cubicBezTo>
                    <a:lnTo>
                      <a:pt x="1935" y="9496"/>
                    </a:lnTo>
                    <a:lnTo>
                      <a:pt x="2056" y="9796"/>
                    </a:lnTo>
                    <a:lnTo>
                      <a:pt x="1933" y="9846"/>
                    </a:lnTo>
                    <a:cubicBezTo>
                      <a:pt x="1832" y="9884"/>
                      <a:pt x="1759" y="9963"/>
                      <a:pt x="1713" y="10058"/>
                    </a:cubicBezTo>
                    <a:cubicBezTo>
                      <a:pt x="1673" y="10156"/>
                      <a:pt x="1673" y="10263"/>
                      <a:pt x="1711" y="10361"/>
                    </a:cubicBezTo>
                    <a:cubicBezTo>
                      <a:pt x="1771" y="10511"/>
                      <a:pt x="1916" y="10608"/>
                      <a:pt x="2078" y="10608"/>
                    </a:cubicBezTo>
                    <a:cubicBezTo>
                      <a:pt x="2128" y="10608"/>
                      <a:pt x="2178" y="10599"/>
                      <a:pt x="2226" y="10580"/>
                    </a:cubicBezTo>
                    <a:lnTo>
                      <a:pt x="2352" y="10527"/>
                    </a:lnTo>
                    <a:lnTo>
                      <a:pt x="2473" y="10830"/>
                    </a:lnTo>
                    <a:lnTo>
                      <a:pt x="2349" y="10880"/>
                    </a:lnTo>
                    <a:cubicBezTo>
                      <a:pt x="2249" y="10918"/>
                      <a:pt x="2176" y="10997"/>
                      <a:pt x="2130" y="11092"/>
                    </a:cubicBezTo>
                    <a:cubicBezTo>
                      <a:pt x="2090" y="11190"/>
                      <a:pt x="2090" y="11297"/>
                      <a:pt x="2128" y="11394"/>
                    </a:cubicBezTo>
                    <a:cubicBezTo>
                      <a:pt x="2187" y="11545"/>
                      <a:pt x="2333" y="11642"/>
                      <a:pt x="2495" y="11642"/>
                    </a:cubicBezTo>
                    <a:cubicBezTo>
                      <a:pt x="2545" y="11642"/>
                      <a:pt x="2595" y="11633"/>
                      <a:pt x="2642" y="11611"/>
                    </a:cubicBezTo>
                    <a:lnTo>
                      <a:pt x="2769" y="11561"/>
                    </a:lnTo>
                    <a:lnTo>
                      <a:pt x="2890" y="11861"/>
                    </a:lnTo>
                    <a:lnTo>
                      <a:pt x="2766" y="11914"/>
                    </a:lnTo>
                    <a:cubicBezTo>
                      <a:pt x="2564" y="11992"/>
                      <a:pt x="2464" y="12226"/>
                      <a:pt x="2547" y="12428"/>
                    </a:cubicBezTo>
                    <a:cubicBezTo>
                      <a:pt x="2607" y="12576"/>
                      <a:pt x="2754" y="12676"/>
                      <a:pt x="2914" y="12676"/>
                    </a:cubicBezTo>
                    <a:cubicBezTo>
                      <a:pt x="2964" y="12676"/>
                      <a:pt x="3016" y="12667"/>
                      <a:pt x="3064" y="12645"/>
                    </a:cubicBezTo>
                    <a:lnTo>
                      <a:pt x="3188" y="12595"/>
                    </a:lnTo>
                    <a:lnTo>
                      <a:pt x="3309" y="12893"/>
                    </a:lnTo>
                    <a:lnTo>
                      <a:pt x="3186" y="12943"/>
                    </a:lnTo>
                    <a:cubicBezTo>
                      <a:pt x="2983" y="13024"/>
                      <a:pt x="2885" y="13255"/>
                      <a:pt x="2969" y="13457"/>
                    </a:cubicBezTo>
                    <a:cubicBezTo>
                      <a:pt x="3028" y="13608"/>
                      <a:pt x="3174" y="13705"/>
                      <a:pt x="3333" y="13705"/>
                    </a:cubicBezTo>
                    <a:cubicBezTo>
                      <a:pt x="3386" y="13705"/>
                      <a:pt x="3436" y="13696"/>
                      <a:pt x="3483" y="13677"/>
                    </a:cubicBezTo>
                    <a:lnTo>
                      <a:pt x="3607" y="13627"/>
                    </a:lnTo>
                    <a:lnTo>
                      <a:pt x="3731" y="13927"/>
                    </a:lnTo>
                    <a:lnTo>
                      <a:pt x="3605" y="13977"/>
                    </a:lnTo>
                    <a:cubicBezTo>
                      <a:pt x="3402" y="14058"/>
                      <a:pt x="3305" y="14289"/>
                      <a:pt x="3388" y="14491"/>
                    </a:cubicBezTo>
                    <a:cubicBezTo>
                      <a:pt x="3448" y="14641"/>
                      <a:pt x="3593" y="14739"/>
                      <a:pt x="3755" y="14739"/>
                    </a:cubicBezTo>
                    <a:cubicBezTo>
                      <a:pt x="3805" y="14739"/>
                      <a:pt x="3855" y="14729"/>
                      <a:pt x="3903" y="14710"/>
                    </a:cubicBezTo>
                    <a:lnTo>
                      <a:pt x="4029" y="14658"/>
                    </a:lnTo>
                    <a:lnTo>
                      <a:pt x="4150" y="14956"/>
                    </a:lnTo>
                    <a:lnTo>
                      <a:pt x="4024" y="15008"/>
                    </a:lnTo>
                    <a:cubicBezTo>
                      <a:pt x="3822" y="15087"/>
                      <a:pt x="3724" y="15320"/>
                      <a:pt x="3807" y="15523"/>
                    </a:cubicBezTo>
                    <a:cubicBezTo>
                      <a:pt x="3867" y="15670"/>
                      <a:pt x="4012" y="15770"/>
                      <a:pt x="4174" y="15770"/>
                    </a:cubicBezTo>
                    <a:cubicBezTo>
                      <a:pt x="4224" y="15770"/>
                      <a:pt x="4274" y="15761"/>
                      <a:pt x="4322" y="15740"/>
                    </a:cubicBezTo>
                    <a:lnTo>
                      <a:pt x="4448" y="15690"/>
                    </a:lnTo>
                    <a:lnTo>
                      <a:pt x="4570" y="15990"/>
                    </a:lnTo>
                    <a:lnTo>
                      <a:pt x="4446" y="16040"/>
                    </a:lnTo>
                    <a:cubicBezTo>
                      <a:pt x="4243" y="16121"/>
                      <a:pt x="4143" y="16354"/>
                      <a:pt x="4227" y="16557"/>
                    </a:cubicBezTo>
                    <a:cubicBezTo>
                      <a:pt x="4286" y="16704"/>
                      <a:pt x="4434" y="16802"/>
                      <a:pt x="4593" y="16802"/>
                    </a:cubicBezTo>
                    <a:cubicBezTo>
                      <a:pt x="4643" y="16802"/>
                      <a:pt x="4696" y="16795"/>
                      <a:pt x="4743" y="16773"/>
                    </a:cubicBezTo>
                    <a:lnTo>
                      <a:pt x="4867" y="16723"/>
                    </a:lnTo>
                    <a:lnTo>
                      <a:pt x="4989" y="17024"/>
                    </a:lnTo>
                    <a:lnTo>
                      <a:pt x="4865" y="17074"/>
                    </a:lnTo>
                    <a:cubicBezTo>
                      <a:pt x="4662" y="17155"/>
                      <a:pt x="4565" y="17386"/>
                      <a:pt x="4646" y="17588"/>
                    </a:cubicBezTo>
                    <a:cubicBezTo>
                      <a:pt x="4705" y="17738"/>
                      <a:pt x="4853" y="17836"/>
                      <a:pt x="5013" y="17836"/>
                    </a:cubicBezTo>
                    <a:cubicBezTo>
                      <a:pt x="5063" y="17836"/>
                      <a:pt x="5115" y="17826"/>
                      <a:pt x="5163" y="17807"/>
                    </a:cubicBezTo>
                    <a:lnTo>
                      <a:pt x="5287" y="17755"/>
                    </a:lnTo>
                    <a:lnTo>
                      <a:pt x="5408" y="18057"/>
                    </a:lnTo>
                    <a:lnTo>
                      <a:pt x="5284" y="18107"/>
                    </a:lnTo>
                    <a:cubicBezTo>
                      <a:pt x="5082" y="18188"/>
                      <a:pt x="4984" y="18419"/>
                      <a:pt x="5067" y="18622"/>
                    </a:cubicBezTo>
                    <a:cubicBezTo>
                      <a:pt x="5127" y="18772"/>
                      <a:pt x="5272" y="18870"/>
                      <a:pt x="5434" y="18870"/>
                    </a:cubicBezTo>
                    <a:cubicBezTo>
                      <a:pt x="5484" y="18870"/>
                      <a:pt x="5534" y="18860"/>
                      <a:pt x="5582" y="18839"/>
                    </a:cubicBezTo>
                    <a:lnTo>
                      <a:pt x="5706" y="18789"/>
                    </a:lnTo>
                    <a:lnTo>
                      <a:pt x="5832" y="19098"/>
                    </a:lnTo>
                    <a:cubicBezTo>
                      <a:pt x="5908" y="19291"/>
                      <a:pt x="6094" y="19415"/>
                      <a:pt x="6299" y="19415"/>
                    </a:cubicBezTo>
                    <a:cubicBezTo>
                      <a:pt x="6366" y="19415"/>
                      <a:pt x="6430" y="19403"/>
                      <a:pt x="6490" y="19375"/>
                    </a:cubicBezTo>
                    <a:lnTo>
                      <a:pt x="18007" y="14713"/>
                    </a:lnTo>
                    <a:cubicBezTo>
                      <a:pt x="18133" y="14663"/>
                      <a:pt x="18231" y="14568"/>
                      <a:pt x="18281" y="14441"/>
                    </a:cubicBezTo>
                    <a:cubicBezTo>
                      <a:pt x="18317" y="14305"/>
                      <a:pt x="18322" y="14167"/>
                      <a:pt x="18267" y="14039"/>
                    </a:cubicBezTo>
                    <a:lnTo>
                      <a:pt x="12712" y="315"/>
                    </a:lnTo>
                    <a:cubicBezTo>
                      <a:pt x="12633" y="125"/>
                      <a:pt x="12450" y="1"/>
                      <a:pt x="1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3397521" y="2504024"/>
                <a:ext cx="407063" cy="364190"/>
              </a:xfrm>
              <a:custGeom>
                <a:avLst/>
                <a:gdLst/>
                <a:ahLst/>
                <a:cxnLst/>
                <a:rect l="l" t="t" r="r" b="b"/>
                <a:pathLst>
                  <a:path w="10463" h="9361" extrusionOk="0">
                    <a:moveTo>
                      <a:pt x="7965" y="1"/>
                    </a:moveTo>
                    <a:cubicBezTo>
                      <a:pt x="7962" y="1"/>
                      <a:pt x="7960" y="2"/>
                      <a:pt x="7957" y="3"/>
                    </a:cubicBezTo>
                    <a:lnTo>
                      <a:pt x="19" y="3219"/>
                    </a:lnTo>
                    <a:cubicBezTo>
                      <a:pt x="10" y="3222"/>
                      <a:pt x="0" y="3234"/>
                      <a:pt x="7" y="3245"/>
                    </a:cubicBezTo>
                    <a:lnTo>
                      <a:pt x="2478" y="9346"/>
                    </a:lnTo>
                    <a:cubicBezTo>
                      <a:pt x="2481" y="9353"/>
                      <a:pt x="2489" y="9361"/>
                      <a:pt x="2498" y="9361"/>
                    </a:cubicBezTo>
                    <a:cubicBezTo>
                      <a:pt x="2500" y="9361"/>
                      <a:pt x="2503" y="9360"/>
                      <a:pt x="2506" y="9358"/>
                    </a:cubicBezTo>
                    <a:lnTo>
                      <a:pt x="10444" y="6142"/>
                    </a:lnTo>
                    <a:cubicBezTo>
                      <a:pt x="10455" y="6140"/>
                      <a:pt x="10463" y="6128"/>
                      <a:pt x="10455" y="6116"/>
                    </a:cubicBezTo>
                    <a:lnTo>
                      <a:pt x="7985" y="15"/>
                    </a:lnTo>
                    <a:cubicBezTo>
                      <a:pt x="7982" y="8"/>
                      <a:pt x="7974" y="1"/>
                      <a:pt x="79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3422070" y="2529235"/>
                <a:ext cx="358159" cy="313886"/>
              </a:xfrm>
              <a:custGeom>
                <a:avLst/>
                <a:gdLst/>
                <a:ahLst/>
                <a:cxnLst/>
                <a:rect l="l" t="t" r="r" b="b"/>
                <a:pathLst>
                  <a:path w="9206" h="8068" extrusionOk="0">
                    <a:moveTo>
                      <a:pt x="7004" y="1"/>
                    </a:moveTo>
                    <a:cubicBezTo>
                      <a:pt x="6982" y="1"/>
                      <a:pt x="6959" y="5"/>
                      <a:pt x="6937" y="15"/>
                    </a:cubicBezTo>
                    <a:lnTo>
                      <a:pt x="129" y="2774"/>
                    </a:lnTo>
                    <a:cubicBezTo>
                      <a:pt x="46" y="2809"/>
                      <a:pt x="1" y="2907"/>
                      <a:pt x="36" y="2993"/>
                    </a:cubicBezTo>
                    <a:lnTo>
                      <a:pt x="2049" y="7962"/>
                    </a:lnTo>
                    <a:cubicBezTo>
                      <a:pt x="2071" y="8017"/>
                      <a:pt x="2116" y="8053"/>
                      <a:pt x="2168" y="8064"/>
                    </a:cubicBezTo>
                    <a:cubicBezTo>
                      <a:pt x="2181" y="8066"/>
                      <a:pt x="2193" y="8067"/>
                      <a:pt x="2206" y="8067"/>
                    </a:cubicBezTo>
                    <a:cubicBezTo>
                      <a:pt x="2227" y="8067"/>
                      <a:pt x="2250" y="8064"/>
                      <a:pt x="2271" y="8055"/>
                    </a:cubicBezTo>
                    <a:lnTo>
                      <a:pt x="9076" y="5299"/>
                    </a:lnTo>
                    <a:cubicBezTo>
                      <a:pt x="9160" y="5263"/>
                      <a:pt x="9205" y="5163"/>
                      <a:pt x="9169" y="5077"/>
                    </a:cubicBezTo>
                    <a:lnTo>
                      <a:pt x="7156" y="108"/>
                    </a:lnTo>
                    <a:cubicBezTo>
                      <a:pt x="7130" y="41"/>
                      <a:pt x="7069" y="1"/>
                      <a:pt x="70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3472568" y="2597280"/>
                <a:ext cx="285018" cy="190207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4889" extrusionOk="0">
                    <a:moveTo>
                      <a:pt x="4874" y="0"/>
                    </a:moveTo>
                    <a:cubicBezTo>
                      <a:pt x="4722" y="0"/>
                      <a:pt x="4565" y="36"/>
                      <a:pt x="4405" y="119"/>
                    </a:cubicBezTo>
                    <a:cubicBezTo>
                      <a:pt x="4191" y="231"/>
                      <a:pt x="4039" y="410"/>
                      <a:pt x="3924" y="620"/>
                    </a:cubicBezTo>
                    <a:cubicBezTo>
                      <a:pt x="3786" y="860"/>
                      <a:pt x="3703" y="1137"/>
                      <a:pt x="3619" y="1384"/>
                    </a:cubicBezTo>
                    <a:cubicBezTo>
                      <a:pt x="3579" y="1506"/>
                      <a:pt x="3543" y="1635"/>
                      <a:pt x="3507" y="1758"/>
                    </a:cubicBezTo>
                    <a:cubicBezTo>
                      <a:pt x="3476" y="1858"/>
                      <a:pt x="3453" y="1959"/>
                      <a:pt x="3429" y="2056"/>
                    </a:cubicBezTo>
                    <a:cubicBezTo>
                      <a:pt x="3212" y="1897"/>
                      <a:pt x="2986" y="1739"/>
                      <a:pt x="2762" y="1592"/>
                    </a:cubicBezTo>
                    <a:cubicBezTo>
                      <a:pt x="2138" y="1183"/>
                      <a:pt x="1540" y="864"/>
                      <a:pt x="1181" y="864"/>
                    </a:cubicBezTo>
                    <a:cubicBezTo>
                      <a:pt x="1153" y="864"/>
                      <a:pt x="1126" y="866"/>
                      <a:pt x="1101" y="870"/>
                    </a:cubicBezTo>
                    <a:cubicBezTo>
                      <a:pt x="675" y="934"/>
                      <a:pt x="418" y="1430"/>
                      <a:pt x="306" y="1797"/>
                    </a:cubicBezTo>
                    <a:cubicBezTo>
                      <a:pt x="294" y="1837"/>
                      <a:pt x="282" y="1875"/>
                      <a:pt x="270" y="1916"/>
                    </a:cubicBezTo>
                    <a:cubicBezTo>
                      <a:pt x="187" y="2209"/>
                      <a:pt x="127" y="2509"/>
                      <a:pt x="89" y="2816"/>
                    </a:cubicBezTo>
                    <a:cubicBezTo>
                      <a:pt x="20" y="3338"/>
                      <a:pt x="1" y="3874"/>
                      <a:pt x="17" y="4398"/>
                    </a:cubicBezTo>
                    <a:lnTo>
                      <a:pt x="215" y="4889"/>
                    </a:lnTo>
                    <a:cubicBezTo>
                      <a:pt x="1008" y="4322"/>
                      <a:pt x="2059" y="3674"/>
                      <a:pt x="3367" y="3116"/>
                    </a:cubicBezTo>
                    <a:cubicBezTo>
                      <a:pt x="3584" y="3023"/>
                      <a:pt x="3796" y="2938"/>
                      <a:pt x="4008" y="2861"/>
                    </a:cubicBezTo>
                    <a:cubicBezTo>
                      <a:pt x="4139" y="2840"/>
                      <a:pt x="4270" y="2821"/>
                      <a:pt x="4396" y="2802"/>
                    </a:cubicBezTo>
                    <a:cubicBezTo>
                      <a:pt x="4391" y="2795"/>
                      <a:pt x="4384" y="2792"/>
                      <a:pt x="4379" y="2785"/>
                    </a:cubicBezTo>
                    <a:cubicBezTo>
                      <a:pt x="4365" y="2771"/>
                      <a:pt x="4343" y="2759"/>
                      <a:pt x="4324" y="2742"/>
                    </a:cubicBezTo>
                    <a:cubicBezTo>
                      <a:pt x="4244" y="2678"/>
                      <a:pt x="4160" y="2610"/>
                      <a:pt x="4073" y="2541"/>
                    </a:cubicBezTo>
                    <a:lnTo>
                      <a:pt x="4073" y="2541"/>
                    </a:lnTo>
                    <a:cubicBezTo>
                      <a:pt x="4181" y="2626"/>
                      <a:pt x="4284" y="2707"/>
                      <a:pt x="4379" y="2783"/>
                    </a:cubicBezTo>
                    <a:lnTo>
                      <a:pt x="7326" y="1982"/>
                    </a:lnTo>
                    <a:lnTo>
                      <a:pt x="7216" y="1716"/>
                    </a:lnTo>
                    <a:cubicBezTo>
                      <a:pt x="7171" y="1668"/>
                      <a:pt x="7131" y="1615"/>
                      <a:pt x="7085" y="1573"/>
                    </a:cubicBezTo>
                    <a:cubicBezTo>
                      <a:pt x="6811" y="1280"/>
                      <a:pt x="6521" y="1001"/>
                      <a:pt x="6240" y="746"/>
                    </a:cubicBezTo>
                    <a:cubicBezTo>
                      <a:pt x="6168" y="684"/>
                      <a:pt x="6097" y="622"/>
                      <a:pt x="6028" y="565"/>
                    </a:cubicBezTo>
                    <a:cubicBezTo>
                      <a:pt x="5691" y="277"/>
                      <a:pt x="5299" y="0"/>
                      <a:pt x="4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3609008" y="2597474"/>
                <a:ext cx="106327" cy="69484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786" extrusionOk="0">
                    <a:moveTo>
                      <a:pt x="1366" y="1"/>
                    </a:moveTo>
                    <a:cubicBezTo>
                      <a:pt x="1214" y="1"/>
                      <a:pt x="1058" y="36"/>
                      <a:pt x="898" y="119"/>
                    </a:cubicBezTo>
                    <a:cubicBezTo>
                      <a:pt x="682" y="229"/>
                      <a:pt x="532" y="410"/>
                      <a:pt x="415" y="620"/>
                    </a:cubicBezTo>
                    <a:cubicBezTo>
                      <a:pt x="350" y="739"/>
                      <a:pt x="293" y="867"/>
                      <a:pt x="246" y="998"/>
                    </a:cubicBezTo>
                    <a:lnTo>
                      <a:pt x="210" y="1096"/>
                    </a:lnTo>
                    <a:cubicBezTo>
                      <a:pt x="205" y="1110"/>
                      <a:pt x="198" y="1125"/>
                      <a:pt x="193" y="1144"/>
                    </a:cubicBezTo>
                    <a:cubicBezTo>
                      <a:pt x="186" y="1165"/>
                      <a:pt x="179" y="1184"/>
                      <a:pt x="172" y="1206"/>
                    </a:cubicBezTo>
                    <a:cubicBezTo>
                      <a:pt x="150" y="1265"/>
                      <a:pt x="134" y="1325"/>
                      <a:pt x="112" y="1382"/>
                    </a:cubicBezTo>
                    <a:cubicBezTo>
                      <a:pt x="72" y="1503"/>
                      <a:pt x="34" y="1630"/>
                      <a:pt x="0" y="1756"/>
                    </a:cubicBezTo>
                    <a:cubicBezTo>
                      <a:pt x="84" y="1776"/>
                      <a:pt x="169" y="1785"/>
                      <a:pt x="253" y="1785"/>
                    </a:cubicBezTo>
                    <a:cubicBezTo>
                      <a:pt x="649" y="1785"/>
                      <a:pt x="1031" y="1575"/>
                      <a:pt x="1251" y="1260"/>
                    </a:cubicBezTo>
                    <a:cubicBezTo>
                      <a:pt x="1289" y="1210"/>
                      <a:pt x="1322" y="1153"/>
                      <a:pt x="1349" y="1094"/>
                    </a:cubicBezTo>
                    <a:cubicBezTo>
                      <a:pt x="1413" y="953"/>
                      <a:pt x="1456" y="789"/>
                      <a:pt x="1584" y="703"/>
                    </a:cubicBezTo>
                    <a:cubicBezTo>
                      <a:pt x="1635" y="667"/>
                      <a:pt x="1684" y="653"/>
                      <a:pt x="1731" y="653"/>
                    </a:cubicBezTo>
                    <a:cubicBezTo>
                      <a:pt x="1917" y="653"/>
                      <a:pt x="2090" y="869"/>
                      <a:pt x="2364" y="869"/>
                    </a:cubicBezTo>
                    <a:cubicBezTo>
                      <a:pt x="2462" y="869"/>
                      <a:pt x="2574" y="841"/>
                      <a:pt x="2704" y="765"/>
                    </a:cubicBezTo>
                    <a:cubicBezTo>
                      <a:pt x="2709" y="762"/>
                      <a:pt x="2718" y="758"/>
                      <a:pt x="2733" y="746"/>
                    </a:cubicBezTo>
                    <a:cubicBezTo>
                      <a:pt x="2661" y="679"/>
                      <a:pt x="2590" y="620"/>
                      <a:pt x="2521" y="565"/>
                    </a:cubicBezTo>
                    <a:cubicBezTo>
                      <a:pt x="2185" y="280"/>
                      <a:pt x="1793" y="1"/>
                      <a:pt x="1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3475992" y="2630894"/>
                <a:ext cx="104032" cy="7886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027" extrusionOk="0">
                    <a:moveTo>
                      <a:pt x="1096" y="0"/>
                    </a:moveTo>
                    <a:cubicBezTo>
                      <a:pt x="1069" y="0"/>
                      <a:pt x="1043" y="2"/>
                      <a:pt x="1018" y="6"/>
                    </a:cubicBezTo>
                    <a:cubicBezTo>
                      <a:pt x="592" y="68"/>
                      <a:pt x="337" y="566"/>
                      <a:pt x="222" y="935"/>
                    </a:cubicBezTo>
                    <a:cubicBezTo>
                      <a:pt x="211" y="975"/>
                      <a:pt x="199" y="1014"/>
                      <a:pt x="187" y="1054"/>
                    </a:cubicBezTo>
                    <a:cubicBezTo>
                      <a:pt x="187" y="1056"/>
                      <a:pt x="187" y="1059"/>
                      <a:pt x="184" y="1061"/>
                    </a:cubicBezTo>
                    <a:cubicBezTo>
                      <a:pt x="165" y="1130"/>
                      <a:pt x="146" y="1202"/>
                      <a:pt x="130" y="1271"/>
                    </a:cubicBezTo>
                    <a:cubicBezTo>
                      <a:pt x="111" y="1354"/>
                      <a:pt x="91" y="1438"/>
                      <a:pt x="75" y="1521"/>
                    </a:cubicBezTo>
                    <a:cubicBezTo>
                      <a:pt x="63" y="1578"/>
                      <a:pt x="51" y="1638"/>
                      <a:pt x="41" y="1692"/>
                    </a:cubicBezTo>
                    <a:cubicBezTo>
                      <a:pt x="39" y="1702"/>
                      <a:pt x="39" y="1714"/>
                      <a:pt x="37" y="1723"/>
                    </a:cubicBezTo>
                    <a:cubicBezTo>
                      <a:pt x="20" y="1797"/>
                      <a:pt x="8" y="1876"/>
                      <a:pt x="1" y="1952"/>
                    </a:cubicBezTo>
                    <a:cubicBezTo>
                      <a:pt x="85" y="2001"/>
                      <a:pt x="181" y="2027"/>
                      <a:pt x="277" y="2027"/>
                    </a:cubicBezTo>
                    <a:cubicBezTo>
                      <a:pt x="417" y="2027"/>
                      <a:pt x="558" y="1973"/>
                      <a:pt x="668" y="1854"/>
                    </a:cubicBezTo>
                    <a:cubicBezTo>
                      <a:pt x="730" y="1785"/>
                      <a:pt x="766" y="1700"/>
                      <a:pt x="806" y="1621"/>
                    </a:cubicBezTo>
                    <a:cubicBezTo>
                      <a:pt x="871" y="1494"/>
                      <a:pt x="942" y="1382"/>
                      <a:pt x="1140" y="1382"/>
                    </a:cubicBezTo>
                    <a:cubicBezTo>
                      <a:pt x="1146" y="1382"/>
                      <a:pt x="1152" y="1383"/>
                      <a:pt x="1159" y="1383"/>
                    </a:cubicBezTo>
                    <a:cubicBezTo>
                      <a:pt x="1299" y="1390"/>
                      <a:pt x="1430" y="1440"/>
                      <a:pt x="1566" y="1476"/>
                    </a:cubicBezTo>
                    <a:cubicBezTo>
                      <a:pt x="1625" y="1490"/>
                      <a:pt x="1686" y="1497"/>
                      <a:pt x="1746" y="1497"/>
                    </a:cubicBezTo>
                    <a:cubicBezTo>
                      <a:pt x="1960" y="1497"/>
                      <a:pt x="2173" y="1411"/>
                      <a:pt x="2338" y="1273"/>
                    </a:cubicBezTo>
                    <a:cubicBezTo>
                      <a:pt x="2507" y="1133"/>
                      <a:pt x="2621" y="940"/>
                      <a:pt x="2674" y="728"/>
                    </a:cubicBezTo>
                    <a:cubicBezTo>
                      <a:pt x="2053" y="319"/>
                      <a:pt x="1452" y="0"/>
                      <a:pt x="10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3480816" y="2674662"/>
                <a:ext cx="299296" cy="168303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4326" extrusionOk="0">
                    <a:moveTo>
                      <a:pt x="7114" y="0"/>
                    </a:moveTo>
                    <a:cubicBezTo>
                      <a:pt x="6280" y="127"/>
                      <a:pt x="5251" y="351"/>
                      <a:pt x="4112" y="753"/>
                    </a:cubicBezTo>
                    <a:cubicBezTo>
                      <a:pt x="4010" y="789"/>
                      <a:pt x="3903" y="827"/>
                      <a:pt x="3796" y="870"/>
                    </a:cubicBezTo>
                    <a:cubicBezTo>
                      <a:pt x="3584" y="946"/>
                      <a:pt x="3369" y="1032"/>
                      <a:pt x="3155" y="1125"/>
                    </a:cubicBezTo>
                    <a:cubicBezTo>
                      <a:pt x="1847" y="1682"/>
                      <a:pt x="796" y="2328"/>
                      <a:pt x="3" y="2897"/>
                    </a:cubicBezTo>
                    <a:lnTo>
                      <a:pt x="1" y="2897"/>
                    </a:lnTo>
                    <a:lnTo>
                      <a:pt x="537" y="4219"/>
                    </a:lnTo>
                    <a:cubicBezTo>
                      <a:pt x="561" y="4272"/>
                      <a:pt x="604" y="4307"/>
                      <a:pt x="656" y="4319"/>
                    </a:cubicBezTo>
                    <a:cubicBezTo>
                      <a:pt x="669" y="4323"/>
                      <a:pt x="683" y="4325"/>
                      <a:pt x="696" y="4325"/>
                    </a:cubicBezTo>
                    <a:cubicBezTo>
                      <a:pt x="716" y="4325"/>
                      <a:pt x="737" y="4321"/>
                      <a:pt x="758" y="4312"/>
                    </a:cubicBezTo>
                    <a:lnTo>
                      <a:pt x="7564" y="1554"/>
                    </a:lnTo>
                    <a:cubicBezTo>
                      <a:pt x="7650" y="1525"/>
                      <a:pt x="7693" y="1425"/>
                      <a:pt x="7657" y="1337"/>
                    </a:cubicBezTo>
                    <a:lnTo>
                      <a:pt x="7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3533649" y="2692091"/>
                <a:ext cx="246580" cy="140797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3619" extrusionOk="0">
                    <a:moveTo>
                      <a:pt x="5942" y="0"/>
                    </a:moveTo>
                    <a:cubicBezTo>
                      <a:pt x="5346" y="72"/>
                      <a:pt x="4753" y="189"/>
                      <a:pt x="4172" y="355"/>
                    </a:cubicBezTo>
                    <a:cubicBezTo>
                      <a:pt x="3974" y="412"/>
                      <a:pt x="3772" y="470"/>
                      <a:pt x="3574" y="532"/>
                    </a:cubicBezTo>
                    <a:cubicBezTo>
                      <a:pt x="3038" y="703"/>
                      <a:pt x="2533" y="929"/>
                      <a:pt x="2168" y="1365"/>
                    </a:cubicBezTo>
                    <a:cubicBezTo>
                      <a:pt x="1990" y="1580"/>
                      <a:pt x="1933" y="1811"/>
                      <a:pt x="1790" y="2032"/>
                    </a:cubicBezTo>
                    <a:cubicBezTo>
                      <a:pt x="1630" y="2280"/>
                      <a:pt x="1237" y="2304"/>
                      <a:pt x="977" y="2406"/>
                    </a:cubicBezTo>
                    <a:cubicBezTo>
                      <a:pt x="325" y="2668"/>
                      <a:pt x="1" y="3173"/>
                      <a:pt x="15" y="3619"/>
                    </a:cubicBezTo>
                    <a:lnTo>
                      <a:pt x="6208" y="1108"/>
                    </a:lnTo>
                    <a:cubicBezTo>
                      <a:pt x="6292" y="1072"/>
                      <a:pt x="6337" y="975"/>
                      <a:pt x="6301" y="889"/>
                    </a:cubicBezTo>
                    <a:lnTo>
                      <a:pt x="59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3461442" y="2523282"/>
                <a:ext cx="187989" cy="100647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587" extrusionOk="0">
                    <a:moveTo>
                      <a:pt x="4489" y="1"/>
                    </a:moveTo>
                    <a:cubicBezTo>
                      <a:pt x="4483" y="1"/>
                      <a:pt x="4478" y="2"/>
                      <a:pt x="4472" y="4"/>
                    </a:cubicBezTo>
                    <a:lnTo>
                      <a:pt x="44" y="1798"/>
                    </a:lnTo>
                    <a:cubicBezTo>
                      <a:pt x="6" y="1812"/>
                      <a:pt x="1" y="1862"/>
                      <a:pt x="37" y="1881"/>
                    </a:cubicBezTo>
                    <a:lnTo>
                      <a:pt x="399" y="2081"/>
                    </a:lnTo>
                    <a:cubicBezTo>
                      <a:pt x="418" y="2088"/>
                      <a:pt x="427" y="2112"/>
                      <a:pt x="423" y="2133"/>
                    </a:cubicBezTo>
                    <a:lnTo>
                      <a:pt x="299" y="2527"/>
                    </a:lnTo>
                    <a:cubicBezTo>
                      <a:pt x="289" y="2557"/>
                      <a:pt x="316" y="2587"/>
                      <a:pt x="346" y="2587"/>
                    </a:cubicBezTo>
                    <a:cubicBezTo>
                      <a:pt x="352" y="2587"/>
                      <a:pt x="358" y="2586"/>
                      <a:pt x="363" y="2584"/>
                    </a:cubicBezTo>
                    <a:lnTo>
                      <a:pt x="4789" y="790"/>
                    </a:lnTo>
                    <a:cubicBezTo>
                      <a:pt x="4830" y="776"/>
                      <a:pt x="4832" y="726"/>
                      <a:pt x="4796" y="707"/>
                    </a:cubicBezTo>
                    <a:lnTo>
                      <a:pt x="4437" y="509"/>
                    </a:lnTo>
                    <a:cubicBezTo>
                      <a:pt x="4415" y="499"/>
                      <a:pt x="4406" y="475"/>
                      <a:pt x="4413" y="454"/>
                    </a:cubicBezTo>
                    <a:lnTo>
                      <a:pt x="4534" y="61"/>
                    </a:lnTo>
                    <a:cubicBezTo>
                      <a:pt x="4544" y="31"/>
                      <a:pt x="4519" y="1"/>
                      <a:pt x="44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3504470" y="2748464"/>
                <a:ext cx="85202" cy="54973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13" extrusionOk="0">
                    <a:moveTo>
                      <a:pt x="2103" y="0"/>
                    </a:moveTo>
                    <a:cubicBezTo>
                      <a:pt x="2097" y="0"/>
                      <a:pt x="2091" y="1"/>
                      <a:pt x="2085" y="2"/>
                    </a:cubicBezTo>
                    <a:cubicBezTo>
                      <a:pt x="1882" y="43"/>
                      <a:pt x="1687" y="112"/>
                      <a:pt x="1499" y="193"/>
                    </a:cubicBezTo>
                    <a:cubicBezTo>
                      <a:pt x="1308" y="274"/>
                      <a:pt x="1127" y="371"/>
                      <a:pt x="951" y="478"/>
                    </a:cubicBezTo>
                    <a:cubicBezTo>
                      <a:pt x="777" y="590"/>
                      <a:pt x="608" y="710"/>
                      <a:pt x="453" y="845"/>
                    </a:cubicBezTo>
                    <a:cubicBezTo>
                      <a:pt x="296" y="979"/>
                      <a:pt x="150" y="1124"/>
                      <a:pt x="22" y="1286"/>
                    </a:cubicBezTo>
                    <a:cubicBezTo>
                      <a:pt x="3" y="1310"/>
                      <a:pt x="0" y="1346"/>
                      <a:pt x="15" y="1377"/>
                    </a:cubicBezTo>
                    <a:cubicBezTo>
                      <a:pt x="30" y="1400"/>
                      <a:pt x="54" y="1413"/>
                      <a:pt x="79" y="1413"/>
                    </a:cubicBezTo>
                    <a:cubicBezTo>
                      <a:pt x="93" y="1413"/>
                      <a:pt x="107" y="1409"/>
                      <a:pt x="119" y="1400"/>
                    </a:cubicBezTo>
                    <a:cubicBezTo>
                      <a:pt x="291" y="1291"/>
                      <a:pt x="455" y="1181"/>
                      <a:pt x="620" y="1072"/>
                    </a:cubicBezTo>
                    <a:cubicBezTo>
                      <a:pt x="784" y="964"/>
                      <a:pt x="951" y="857"/>
                      <a:pt x="1117" y="752"/>
                    </a:cubicBezTo>
                    <a:cubicBezTo>
                      <a:pt x="1284" y="648"/>
                      <a:pt x="1453" y="550"/>
                      <a:pt x="1623" y="448"/>
                    </a:cubicBezTo>
                    <a:cubicBezTo>
                      <a:pt x="1796" y="350"/>
                      <a:pt x="1968" y="255"/>
                      <a:pt x="2142" y="150"/>
                    </a:cubicBezTo>
                    <a:cubicBezTo>
                      <a:pt x="2170" y="133"/>
                      <a:pt x="2189" y="100"/>
                      <a:pt x="2180" y="64"/>
                    </a:cubicBezTo>
                    <a:cubicBezTo>
                      <a:pt x="2172" y="25"/>
                      <a:pt x="2140" y="0"/>
                      <a:pt x="21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3475836" y="2671899"/>
                <a:ext cx="31435" cy="3785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973" extrusionOk="0">
                    <a:moveTo>
                      <a:pt x="188" y="0"/>
                    </a:moveTo>
                    <a:cubicBezTo>
                      <a:pt x="186" y="2"/>
                      <a:pt x="186" y="5"/>
                      <a:pt x="186" y="7"/>
                    </a:cubicBezTo>
                    <a:cubicBezTo>
                      <a:pt x="165" y="76"/>
                      <a:pt x="148" y="148"/>
                      <a:pt x="131" y="217"/>
                    </a:cubicBezTo>
                    <a:cubicBezTo>
                      <a:pt x="112" y="300"/>
                      <a:pt x="93" y="384"/>
                      <a:pt x="74" y="467"/>
                    </a:cubicBezTo>
                    <a:cubicBezTo>
                      <a:pt x="62" y="524"/>
                      <a:pt x="50" y="584"/>
                      <a:pt x="43" y="638"/>
                    </a:cubicBezTo>
                    <a:cubicBezTo>
                      <a:pt x="41" y="648"/>
                      <a:pt x="41" y="660"/>
                      <a:pt x="36" y="669"/>
                    </a:cubicBezTo>
                    <a:cubicBezTo>
                      <a:pt x="22" y="743"/>
                      <a:pt x="12" y="822"/>
                      <a:pt x="0" y="898"/>
                    </a:cubicBezTo>
                    <a:cubicBezTo>
                      <a:pt x="85" y="947"/>
                      <a:pt x="181" y="973"/>
                      <a:pt x="278" y="973"/>
                    </a:cubicBezTo>
                    <a:cubicBezTo>
                      <a:pt x="418" y="973"/>
                      <a:pt x="559" y="919"/>
                      <a:pt x="667" y="800"/>
                    </a:cubicBezTo>
                    <a:cubicBezTo>
                      <a:pt x="732" y="731"/>
                      <a:pt x="770" y="646"/>
                      <a:pt x="808" y="567"/>
                    </a:cubicBezTo>
                    <a:cubicBezTo>
                      <a:pt x="570" y="412"/>
                      <a:pt x="353" y="222"/>
                      <a:pt x="188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3609008" y="2621167"/>
                <a:ext cx="48670" cy="4548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69" extrusionOk="0">
                    <a:moveTo>
                      <a:pt x="417" y="1"/>
                    </a:moveTo>
                    <a:cubicBezTo>
                      <a:pt x="348" y="120"/>
                      <a:pt x="293" y="251"/>
                      <a:pt x="246" y="380"/>
                    </a:cubicBezTo>
                    <a:lnTo>
                      <a:pt x="210" y="477"/>
                    </a:lnTo>
                    <a:cubicBezTo>
                      <a:pt x="205" y="494"/>
                      <a:pt x="198" y="511"/>
                      <a:pt x="193" y="525"/>
                    </a:cubicBezTo>
                    <a:cubicBezTo>
                      <a:pt x="184" y="546"/>
                      <a:pt x="179" y="568"/>
                      <a:pt x="172" y="587"/>
                    </a:cubicBezTo>
                    <a:cubicBezTo>
                      <a:pt x="150" y="647"/>
                      <a:pt x="134" y="706"/>
                      <a:pt x="112" y="763"/>
                    </a:cubicBezTo>
                    <a:cubicBezTo>
                      <a:pt x="72" y="885"/>
                      <a:pt x="36" y="1013"/>
                      <a:pt x="0" y="1140"/>
                    </a:cubicBezTo>
                    <a:cubicBezTo>
                      <a:pt x="83" y="1159"/>
                      <a:pt x="167" y="1168"/>
                      <a:pt x="250" y="1168"/>
                    </a:cubicBezTo>
                    <a:cubicBezTo>
                      <a:pt x="646" y="1168"/>
                      <a:pt x="1030" y="959"/>
                      <a:pt x="1251" y="642"/>
                    </a:cubicBezTo>
                    <a:cubicBezTo>
                      <a:pt x="941" y="477"/>
                      <a:pt x="658" y="261"/>
                      <a:pt x="41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3472763" y="2693842"/>
                <a:ext cx="155815" cy="93567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2405" extrusionOk="0">
                    <a:moveTo>
                      <a:pt x="894" y="1"/>
                    </a:moveTo>
                    <a:cubicBezTo>
                      <a:pt x="851" y="79"/>
                      <a:pt x="815" y="165"/>
                      <a:pt x="753" y="234"/>
                    </a:cubicBezTo>
                    <a:cubicBezTo>
                      <a:pt x="643" y="351"/>
                      <a:pt x="501" y="406"/>
                      <a:pt x="361" y="406"/>
                    </a:cubicBezTo>
                    <a:cubicBezTo>
                      <a:pt x="265" y="406"/>
                      <a:pt x="170" y="380"/>
                      <a:pt x="86" y="332"/>
                    </a:cubicBezTo>
                    <a:cubicBezTo>
                      <a:pt x="17" y="853"/>
                      <a:pt x="1" y="1389"/>
                      <a:pt x="15" y="1913"/>
                    </a:cubicBezTo>
                    <a:lnTo>
                      <a:pt x="213" y="2404"/>
                    </a:lnTo>
                    <a:cubicBezTo>
                      <a:pt x="1006" y="1837"/>
                      <a:pt x="2056" y="1189"/>
                      <a:pt x="3364" y="632"/>
                    </a:cubicBezTo>
                    <a:cubicBezTo>
                      <a:pt x="3581" y="539"/>
                      <a:pt x="3793" y="453"/>
                      <a:pt x="4005" y="377"/>
                    </a:cubicBezTo>
                    <a:lnTo>
                      <a:pt x="4005" y="377"/>
                    </a:lnTo>
                    <a:cubicBezTo>
                      <a:pt x="3596" y="439"/>
                      <a:pt x="3185" y="484"/>
                      <a:pt x="2778" y="484"/>
                    </a:cubicBezTo>
                    <a:cubicBezTo>
                      <a:pt x="2462" y="484"/>
                      <a:pt x="2149" y="457"/>
                      <a:pt x="1842" y="389"/>
                    </a:cubicBezTo>
                    <a:cubicBezTo>
                      <a:pt x="1506" y="317"/>
                      <a:pt x="1182" y="182"/>
                      <a:pt x="894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3605935" y="2646494"/>
                <a:ext cx="151652" cy="5933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525" extrusionOk="0">
                    <a:moveTo>
                      <a:pt x="1330" y="0"/>
                    </a:moveTo>
                    <a:cubicBezTo>
                      <a:pt x="1110" y="315"/>
                      <a:pt x="728" y="525"/>
                      <a:pt x="332" y="525"/>
                    </a:cubicBezTo>
                    <a:cubicBezTo>
                      <a:pt x="248" y="525"/>
                      <a:pt x="163" y="516"/>
                      <a:pt x="79" y="496"/>
                    </a:cubicBezTo>
                    <a:cubicBezTo>
                      <a:pt x="48" y="596"/>
                      <a:pt x="25" y="696"/>
                      <a:pt x="1" y="794"/>
                    </a:cubicBezTo>
                    <a:cubicBezTo>
                      <a:pt x="346" y="1048"/>
                      <a:pt x="680" y="1303"/>
                      <a:pt x="951" y="1525"/>
                    </a:cubicBezTo>
                    <a:lnTo>
                      <a:pt x="3898" y="720"/>
                    </a:lnTo>
                    <a:lnTo>
                      <a:pt x="3788" y="453"/>
                    </a:lnTo>
                    <a:cubicBezTo>
                      <a:pt x="3743" y="405"/>
                      <a:pt x="3703" y="353"/>
                      <a:pt x="3657" y="310"/>
                    </a:cubicBezTo>
                    <a:cubicBezTo>
                      <a:pt x="3409" y="368"/>
                      <a:pt x="3154" y="398"/>
                      <a:pt x="2899" y="398"/>
                    </a:cubicBezTo>
                    <a:cubicBezTo>
                      <a:pt x="2520" y="398"/>
                      <a:pt x="2141" y="333"/>
                      <a:pt x="1785" y="205"/>
                    </a:cubicBezTo>
                    <a:cubicBezTo>
                      <a:pt x="1628" y="148"/>
                      <a:pt x="1475" y="81"/>
                      <a:pt x="133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3620213" y="2692091"/>
                <a:ext cx="159900" cy="105783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719" extrusionOk="0">
                    <a:moveTo>
                      <a:pt x="3714" y="0"/>
                    </a:moveTo>
                    <a:cubicBezTo>
                      <a:pt x="3119" y="69"/>
                      <a:pt x="2526" y="189"/>
                      <a:pt x="1942" y="348"/>
                    </a:cubicBezTo>
                    <a:cubicBezTo>
                      <a:pt x="1742" y="405"/>
                      <a:pt x="1539" y="462"/>
                      <a:pt x="1344" y="524"/>
                    </a:cubicBezTo>
                    <a:cubicBezTo>
                      <a:pt x="1134" y="1265"/>
                      <a:pt x="784" y="1987"/>
                      <a:pt x="189" y="2552"/>
                    </a:cubicBezTo>
                    <a:cubicBezTo>
                      <a:pt x="129" y="2609"/>
                      <a:pt x="62" y="2666"/>
                      <a:pt x="1" y="2718"/>
                    </a:cubicBezTo>
                    <a:lnTo>
                      <a:pt x="3979" y="1108"/>
                    </a:lnTo>
                    <a:cubicBezTo>
                      <a:pt x="4067" y="1077"/>
                      <a:pt x="4110" y="977"/>
                      <a:pt x="4074" y="889"/>
                    </a:cubicBezTo>
                    <a:lnTo>
                      <a:pt x="3714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3562478" y="2523088"/>
                <a:ext cx="86953" cy="65516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684" extrusionOk="0">
                    <a:moveTo>
                      <a:pt x="1892" y="1"/>
                    </a:moveTo>
                    <a:cubicBezTo>
                      <a:pt x="1886" y="1"/>
                      <a:pt x="1881" y="2"/>
                      <a:pt x="1875" y="4"/>
                    </a:cubicBezTo>
                    <a:lnTo>
                      <a:pt x="212" y="676"/>
                    </a:lnTo>
                    <a:cubicBezTo>
                      <a:pt x="208" y="788"/>
                      <a:pt x="198" y="897"/>
                      <a:pt x="184" y="1007"/>
                    </a:cubicBezTo>
                    <a:cubicBezTo>
                      <a:pt x="151" y="1240"/>
                      <a:pt x="93" y="1469"/>
                      <a:pt x="0" y="1683"/>
                    </a:cubicBezTo>
                    <a:lnTo>
                      <a:pt x="2192" y="795"/>
                    </a:lnTo>
                    <a:cubicBezTo>
                      <a:pt x="2233" y="781"/>
                      <a:pt x="2235" y="731"/>
                      <a:pt x="2199" y="712"/>
                    </a:cubicBezTo>
                    <a:lnTo>
                      <a:pt x="1840" y="507"/>
                    </a:lnTo>
                    <a:cubicBezTo>
                      <a:pt x="1818" y="497"/>
                      <a:pt x="1809" y="473"/>
                      <a:pt x="1816" y="454"/>
                    </a:cubicBezTo>
                    <a:lnTo>
                      <a:pt x="1937" y="61"/>
                    </a:lnTo>
                    <a:cubicBezTo>
                      <a:pt x="1947" y="31"/>
                      <a:pt x="1922" y="1"/>
                      <a:pt x="1892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3559871" y="2596463"/>
                <a:ext cx="46842" cy="41317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062" extrusionOk="0">
                    <a:moveTo>
                      <a:pt x="600" y="1"/>
                    </a:moveTo>
                    <a:cubicBezTo>
                      <a:pt x="535" y="1"/>
                      <a:pt x="469" y="13"/>
                      <a:pt x="406" y="38"/>
                    </a:cubicBezTo>
                    <a:cubicBezTo>
                      <a:pt x="132" y="148"/>
                      <a:pt x="1" y="455"/>
                      <a:pt x="110" y="729"/>
                    </a:cubicBezTo>
                    <a:cubicBezTo>
                      <a:pt x="194" y="936"/>
                      <a:pt x="394" y="1062"/>
                      <a:pt x="605" y="1062"/>
                    </a:cubicBezTo>
                    <a:cubicBezTo>
                      <a:pt x="671" y="1062"/>
                      <a:pt x="737" y="1050"/>
                      <a:pt x="801" y="1024"/>
                    </a:cubicBezTo>
                    <a:cubicBezTo>
                      <a:pt x="1070" y="915"/>
                      <a:pt x="1204" y="605"/>
                      <a:pt x="1097" y="333"/>
                    </a:cubicBezTo>
                    <a:cubicBezTo>
                      <a:pt x="1011" y="126"/>
                      <a:pt x="810" y="1"/>
                      <a:pt x="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3395575" y="2502157"/>
                <a:ext cx="412237" cy="368197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9464" extrusionOk="0">
                    <a:moveTo>
                      <a:pt x="6108" y="671"/>
                    </a:moveTo>
                    <a:lnTo>
                      <a:pt x="6089" y="725"/>
                    </a:lnTo>
                    <a:lnTo>
                      <a:pt x="6018" y="959"/>
                    </a:lnTo>
                    <a:lnTo>
                      <a:pt x="6015" y="968"/>
                    </a:lnTo>
                    <a:cubicBezTo>
                      <a:pt x="5998" y="1030"/>
                      <a:pt x="6025" y="1102"/>
                      <a:pt x="6082" y="1135"/>
                    </a:cubicBezTo>
                    <a:lnTo>
                      <a:pt x="6180" y="1188"/>
                    </a:lnTo>
                    <a:lnTo>
                      <a:pt x="6356" y="1285"/>
                    </a:lnTo>
                    <a:lnTo>
                      <a:pt x="2116" y="3005"/>
                    </a:lnTo>
                    <a:lnTo>
                      <a:pt x="2175" y="2815"/>
                    </a:lnTo>
                    <a:lnTo>
                      <a:pt x="2206" y="2707"/>
                    </a:lnTo>
                    <a:cubicBezTo>
                      <a:pt x="2225" y="2643"/>
                      <a:pt x="2199" y="2572"/>
                      <a:pt x="2142" y="2541"/>
                    </a:cubicBezTo>
                    <a:lnTo>
                      <a:pt x="2132" y="2536"/>
                    </a:lnTo>
                    <a:lnTo>
                      <a:pt x="1918" y="2417"/>
                    </a:lnTo>
                    <a:lnTo>
                      <a:pt x="1868" y="2388"/>
                    </a:lnTo>
                    <a:lnTo>
                      <a:pt x="6108" y="671"/>
                    </a:lnTo>
                    <a:close/>
                    <a:moveTo>
                      <a:pt x="6846" y="2537"/>
                    </a:moveTo>
                    <a:cubicBezTo>
                      <a:pt x="7161" y="2537"/>
                      <a:pt x="7464" y="2706"/>
                      <a:pt x="7752" y="2924"/>
                    </a:cubicBezTo>
                    <a:cubicBezTo>
                      <a:pt x="7797" y="2960"/>
                      <a:pt x="7837" y="2993"/>
                      <a:pt x="7883" y="3029"/>
                    </a:cubicBezTo>
                    <a:cubicBezTo>
                      <a:pt x="7907" y="3046"/>
                      <a:pt x="7928" y="3065"/>
                      <a:pt x="7947" y="3081"/>
                    </a:cubicBezTo>
                    <a:cubicBezTo>
                      <a:pt x="7983" y="3112"/>
                      <a:pt x="8019" y="3143"/>
                      <a:pt x="8059" y="3174"/>
                    </a:cubicBezTo>
                    <a:cubicBezTo>
                      <a:pt x="7981" y="3208"/>
                      <a:pt x="7913" y="3221"/>
                      <a:pt x="7851" y="3221"/>
                    </a:cubicBezTo>
                    <a:cubicBezTo>
                      <a:pt x="7725" y="3221"/>
                      <a:pt x="7623" y="3166"/>
                      <a:pt x="7518" y="3108"/>
                    </a:cubicBezTo>
                    <a:cubicBezTo>
                      <a:pt x="7426" y="3059"/>
                      <a:pt x="7326" y="3005"/>
                      <a:pt x="7216" y="3005"/>
                    </a:cubicBezTo>
                    <a:cubicBezTo>
                      <a:pt x="7153" y="3005"/>
                      <a:pt x="7086" y="3024"/>
                      <a:pt x="7016" y="3072"/>
                    </a:cubicBezTo>
                    <a:cubicBezTo>
                      <a:pt x="6894" y="3160"/>
                      <a:pt x="6837" y="3296"/>
                      <a:pt x="6787" y="3417"/>
                    </a:cubicBezTo>
                    <a:cubicBezTo>
                      <a:pt x="6775" y="3448"/>
                      <a:pt x="6763" y="3472"/>
                      <a:pt x="6751" y="3498"/>
                    </a:cubicBezTo>
                    <a:cubicBezTo>
                      <a:pt x="6573" y="3885"/>
                      <a:pt x="6162" y="4136"/>
                      <a:pt x="5746" y="4136"/>
                    </a:cubicBezTo>
                    <a:cubicBezTo>
                      <a:pt x="5700" y="4136"/>
                      <a:pt x="5655" y="4133"/>
                      <a:pt x="5610" y="4127"/>
                    </a:cubicBezTo>
                    <a:cubicBezTo>
                      <a:pt x="5613" y="4125"/>
                      <a:pt x="5613" y="4118"/>
                      <a:pt x="5613" y="4115"/>
                    </a:cubicBezTo>
                    <a:cubicBezTo>
                      <a:pt x="5624" y="4072"/>
                      <a:pt x="5636" y="4032"/>
                      <a:pt x="5653" y="3987"/>
                    </a:cubicBezTo>
                    <a:cubicBezTo>
                      <a:pt x="5667" y="3941"/>
                      <a:pt x="5682" y="3898"/>
                      <a:pt x="5694" y="3853"/>
                    </a:cubicBezTo>
                    <a:lnTo>
                      <a:pt x="5708" y="3806"/>
                    </a:lnTo>
                    <a:cubicBezTo>
                      <a:pt x="5713" y="3803"/>
                      <a:pt x="5713" y="3798"/>
                      <a:pt x="5713" y="3796"/>
                    </a:cubicBezTo>
                    <a:cubicBezTo>
                      <a:pt x="5720" y="3765"/>
                      <a:pt x="5732" y="3737"/>
                      <a:pt x="5741" y="3706"/>
                    </a:cubicBezTo>
                    <a:cubicBezTo>
                      <a:pt x="5777" y="3596"/>
                      <a:pt x="5813" y="3486"/>
                      <a:pt x="5858" y="3379"/>
                    </a:cubicBezTo>
                    <a:cubicBezTo>
                      <a:pt x="5867" y="3348"/>
                      <a:pt x="5882" y="3324"/>
                      <a:pt x="5894" y="3298"/>
                    </a:cubicBezTo>
                    <a:cubicBezTo>
                      <a:pt x="5906" y="3270"/>
                      <a:pt x="5920" y="3239"/>
                      <a:pt x="5932" y="3212"/>
                    </a:cubicBezTo>
                    <a:cubicBezTo>
                      <a:pt x="5944" y="3186"/>
                      <a:pt x="5956" y="3162"/>
                      <a:pt x="5970" y="3139"/>
                    </a:cubicBezTo>
                    <a:cubicBezTo>
                      <a:pt x="5989" y="3108"/>
                      <a:pt x="6006" y="3079"/>
                      <a:pt x="6022" y="3048"/>
                    </a:cubicBezTo>
                    <a:cubicBezTo>
                      <a:pt x="6034" y="3029"/>
                      <a:pt x="6046" y="3010"/>
                      <a:pt x="6058" y="2991"/>
                    </a:cubicBezTo>
                    <a:cubicBezTo>
                      <a:pt x="6065" y="2977"/>
                      <a:pt x="6077" y="2962"/>
                      <a:pt x="6089" y="2948"/>
                    </a:cubicBezTo>
                    <a:cubicBezTo>
                      <a:pt x="6101" y="2929"/>
                      <a:pt x="6118" y="2912"/>
                      <a:pt x="6132" y="2893"/>
                    </a:cubicBezTo>
                    <a:cubicBezTo>
                      <a:pt x="6137" y="2888"/>
                      <a:pt x="6141" y="2881"/>
                      <a:pt x="6146" y="2877"/>
                    </a:cubicBezTo>
                    <a:cubicBezTo>
                      <a:pt x="6160" y="2860"/>
                      <a:pt x="6177" y="2843"/>
                      <a:pt x="6189" y="2829"/>
                    </a:cubicBezTo>
                    <a:lnTo>
                      <a:pt x="6194" y="2822"/>
                    </a:lnTo>
                    <a:lnTo>
                      <a:pt x="6239" y="2779"/>
                    </a:lnTo>
                    <a:cubicBezTo>
                      <a:pt x="6249" y="2769"/>
                      <a:pt x="6256" y="2760"/>
                      <a:pt x="6268" y="2753"/>
                    </a:cubicBezTo>
                    <a:cubicBezTo>
                      <a:pt x="6280" y="2746"/>
                      <a:pt x="6291" y="2734"/>
                      <a:pt x="6303" y="2724"/>
                    </a:cubicBezTo>
                    <a:cubicBezTo>
                      <a:pt x="6322" y="2710"/>
                      <a:pt x="6339" y="2698"/>
                      <a:pt x="6358" y="2686"/>
                    </a:cubicBezTo>
                    <a:cubicBezTo>
                      <a:pt x="6382" y="2669"/>
                      <a:pt x="6406" y="2655"/>
                      <a:pt x="6432" y="2641"/>
                    </a:cubicBezTo>
                    <a:cubicBezTo>
                      <a:pt x="6572" y="2568"/>
                      <a:pt x="6710" y="2537"/>
                      <a:pt x="6846" y="2537"/>
                    </a:cubicBezTo>
                    <a:close/>
                    <a:moveTo>
                      <a:pt x="7217" y="3201"/>
                    </a:moveTo>
                    <a:cubicBezTo>
                      <a:pt x="7270" y="3201"/>
                      <a:pt x="7331" y="3230"/>
                      <a:pt x="7428" y="3282"/>
                    </a:cubicBezTo>
                    <a:cubicBezTo>
                      <a:pt x="7540" y="3342"/>
                      <a:pt x="7677" y="3416"/>
                      <a:pt x="7850" y="3416"/>
                    </a:cubicBezTo>
                    <a:cubicBezTo>
                      <a:pt x="7955" y="3416"/>
                      <a:pt x="8074" y="3389"/>
                      <a:pt x="8209" y="3315"/>
                    </a:cubicBezTo>
                    <a:cubicBezTo>
                      <a:pt x="8481" y="3558"/>
                      <a:pt x="8752" y="3822"/>
                      <a:pt x="8995" y="4084"/>
                    </a:cubicBezTo>
                    <a:cubicBezTo>
                      <a:pt x="9038" y="4130"/>
                      <a:pt x="9076" y="4172"/>
                      <a:pt x="9119" y="4215"/>
                    </a:cubicBezTo>
                    <a:lnTo>
                      <a:pt x="9179" y="4363"/>
                    </a:lnTo>
                    <a:cubicBezTo>
                      <a:pt x="8202" y="4513"/>
                      <a:pt x="7249" y="4758"/>
                      <a:pt x="6322" y="5080"/>
                    </a:cubicBezTo>
                    <a:cubicBezTo>
                      <a:pt x="6094" y="4899"/>
                      <a:pt x="5815" y="4680"/>
                      <a:pt x="5515" y="4463"/>
                    </a:cubicBezTo>
                    <a:cubicBezTo>
                      <a:pt x="5527" y="4413"/>
                      <a:pt x="5539" y="4363"/>
                      <a:pt x="5553" y="4315"/>
                    </a:cubicBezTo>
                    <a:cubicBezTo>
                      <a:pt x="5613" y="4323"/>
                      <a:pt x="5677" y="4330"/>
                      <a:pt x="5736" y="4330"/>
                    </a:cubicBezTo>
                    <a:cubicBezTo>
                      <a:pt x="6227" y="4330"/>
                      <a:pt x="6713" y="4034"/>
                      <a:pt x="6920" y="3582"/>
                    </a:cubicBezTo>
                    <a:cubicBezTo>
                      <a:pt x="6932" y="3553"/>
                      <a:pt x="6947" y="3522"/>
                      <a:pt x="6958" y="3494"/>
                    </a:cubicBezTo>
                    <a:cubicBezTo>
                      <a:pt x="7004" y="3389"/>
                      <a:pt x="7042" y="3286"/>
                      <a:pt x="7123" y="3234"/>
                    </a:cubicBezTo>
                    <a:cubicBezTo>
                      <a:pt x="7155" y="3211"/>
                      <a:pt x="7185" y="3201"/>
                      <a:pt x="7217" y="3201"/>
                    </a:cubicBezTo>
                    <a:close/>
                    <a:moveTo>
                      <a:pt x="3158" y="3405"/>
                    </a:moveTo>
                    <a:cubicBezTo>
                      <a:pt x="3199" y="3405"/>
                      <a:pt x="3247" y="3410"/>
                      <a:pt x="3302" y="3422"/>
                    </a:cubicBezTo>
                    <a:cubicBezTo>
                      <a:pt x="3314" y="3424"/>
                      <a:pt x="3326" y="3424"/>
                      <a:pt x="3335" y="3429"/>
                    </a:cubicBezTo>
                    <a:cubicBezTo>
                      <a:pt x="3392" y="3446"/>
                      <a:pt x="3457" y="3463"/>
                      <a:pt x="3535" y="3489"/>
                    </a:cubicBezTo>
                    <a:cubicBezTo>
                      <a:pt x="3564" y="3501"/>
                      <a:pt x="3597" y="3513"/>
                      <a:pt x="3631" y="3529"/>
                    </a:cubicBezTo>
                    <a:cubicBezTo>
                      <a:pt x="3645" y="3534"/>
                      <a:pt x="3659" y="3541"/>
                      <a:pt x="3678" y="3548"/>
                    </a:cubicBezTo>
                    <a:cubicBezTo>
                      <a:pt x="3721" y="3570"/>
                      <a:pt x="3774" y="3591"/>
                      <a:pt x="3824" y="3615"/>
                    </a:cubicBezTo>
                    <a:cubicBezTo>
                      <a:pt x="3833" y="3617"/>
                      <a:pt x="3845" y="3625"/>
                      <a:pt x="3852" y="3629"/>
                    </a:cubicBezTo>
                    <a:cubicBezTo>
                      <a:pt x="3895" y="3651"/>
                      <a:pt x="3940" y="3675"/>
                      <a:pt x="3990" y="3698"/>
                    </a:cubicBezTo>
                    <a:cubicBezTo>
                      <a:pt x="4028" y="3720"/>
                      <a:pt x="4067" y="3739"/>
                      <a:pt x="4112" y="3763"/>
                    </a:cubicBezTo>
                    <a:cubicBezTo>
                      <a:pt x="4226" y="3827"/>
                      <a:pt x="4348" y="3901"/>
                      <a:pt x="4481" y="3984"/>
                    </a:cubicBezTo>
                    <a:cubicBezTo>
                      <a:pt x="4505" y="3999"/>
                      <a:pt x="4531" y="4018"/>
                      <a:pt x="4555" y="4032"/>
                    </a:cubicBezTo>
                    <a:cubicBezTo>
                      <a:pt x="4583" y="4046"/>
                      <a:pt x="4607" y="4065"/>
                      <a:pt x="4634" y="4082"/>
                    </a:cubicBezTo>
                    <a:cubicBezTo>
                      <a:pt x="4576" y="4256"/>
                      <a:pt x="4481" y="4404"/>
                      <a:pt x="4350" y="4511"/>
                    </a:cubicBezTo>
                    <a:cubicBezTo>
                      <a:pt x="4194" y="4639"/>
                      <a:pt x="4002" y="4711"/>
                      <a:pt x="3820" y="4711"/>
                    </a:cubicBezTo>
                    <a:cubicBezTo>
                      <a:pt x="3766" y="4711"/>
                      <a:pt x="3713" y="4705"/>
                      <a:pt x="3662" y="4692"/>
                    </a:cubicBezTo>
                    <a:cubicBezTo>
                      <a:pt x="3626" y="4685"/>
                      <a:pt x="3590" y="4673"/>
                      <a:pt x="3552" y="4663"/>
                    </a:cubicBezTo>
                    <a:cubicBezTo>
                      <a:pt x="3452" y="4632"/>
                      <a:pt x="3347" y="4604"/>
                      <a:pt x="3235" y="4596"/>
                    </a:cubicBezTo>
                    <a:cubicBezTo>
                      <a:pt x="3230" y="4596"/>
                      <a:pt x="3224" y="4596"/>
                      <a:pt x="3219" y="4596"/>
                    </a:cubicBezTo>
                    <a:cubicBezTo>
                      <a:pt x="2939" y="4596"/>
                      <a:pt x="2848" y="4776"/>
                      <a:pt x="2775" y="4925"/>
                    </a:cubicBezTo>
                    <a:cubicBezTo>
                      <a:pt x="2742" y="4990"/>
                      <a:pt x="2714" y="5054"/>
                      <a:pt x="2668" y="5097"/>
                    </a:cubicBezTo>
                    <a:cubicBezTo>
                      <a:pt x="2574" y="5200"/>
                      <a:pt x="2457" y="5240"/>
                      <a:pt x="2346" y="5240"/>
                    </a:cubicBezTo>
                    <a:cubicBezTo>
                      <a:pt x="2286" y="5240"/>
                      <a:pt x="2227" y="5228"/>
                      <a:pt x="2175" y="5209"/>
                    </a:cubicBezTo>
                    <a:cubicBezTo>
                      <a:pt x="2175" y="5178"/>
                      <a:pt x="2178" y="5151"/>
                      <a:pt x="2182" y="5125"/>
                    </a:cubicBezTo>
                    <a:cubicBezTo>
                      <a:pt x="2187" y="5097"/>
                      <a:pt x="2192" y="5071"/>
                      <a:pt x="2194" y="5044"/>
                    </a:cubicBezTo>
                    <a:cubicBezTo>
                      <a:pt x="2223" y="4894"/>
                      <a:pt x="2249" y="4749"/>
                      <a:pt x="2285" y="4608"/>
                    </a:cubicBezTo>
                    <a:cubicBezTo>
                      <a:pt x="2285" y="4606"/>
                      <a:pt x="2287" y="4604"/>
                      <a:pt x="2287" y="4601"/>
                    </a:cubicBezTo>
                    <a:cubicBezTo>
                      <a:pt x="2313" y="4487"/>
                      <a:pt x="2344" y="4380"/>
                      <a:pt x="2378" y="4275"/>
                    </a:cubicBezTo>
                    <a:cubicBezTo>
                      <a:pt x="2432" y="4091"/>
                      <a:pt x="2654" y="3477"/>
                      <a:pt x="3095" y="3410"/>
                    </a:cubicBezTo>
                    <a:cubicBezTo>
                      <a:pt x="3113" y="3407"/>
                      <a:pt x="3135" y="3405"/>
                      <a:pt x="3158" y="3405"/>
                    </a:cubicBezTo>
                    <a:close/>
                    <a:moveTo>
                      <a:pt x="7685" y="792"/>
                    </a:moveTo>
                    <a:cubicBezTo>
                      <a:pt x="7716" y="792"/>
                      <a:pt x="7742" y="809"/>
                      <a:pt x="7754" y="840"/>
                    </a:cubicBezTo>
                    <a:lnTo>
                      <a:pt x="8924" y="3734"/>
                    </a:lnTo>
                    <a:cubicBezTo>
                      <a:pt x="8719" y="3524"/>
                      <a:pt x="8502" y="3317"/>
                      <a:pt x="8288" y="3127"/>
                    </a:cubicBezTo>
                    <a:cubicBezTo>
                      <a:pt x="8216" y="3065"/>
                      <a:pt x="8145" y="3000"/>
                      <a:pt x="8076" y="2941"/>
                    </a:cubicBezTo>
                    <a:cubicBezTo>
                      <a:pt x="8030" y="2903"/>
                      <a:pt x="7988" y="2867"/>
                      <a:pt x="7940" y="2829"/>
                    </a:cubicBezTo>
                    <a:cubicBezTo>
                      <a:pt x="7904" y="2798"/>
                      <a:pt x="7864" y="2772"/>
                      <a:pt x="7826" y="2746"/>
                    </a:cubicBezTo>
                    <a:cubicBezTo>
                      <a:pt x="7761" y="2696"/>
                      <a:pt x="7690" y="2648"/>
                      <a:pt x="7621" y="2605"/>
                    </a:cubicBezTo>
                    <a:cubicBezTo>
                      <a:pt x="7504" y="2534"/>
                      <a:pt x="7387" y="2474"/>
                      <a:pt x="7266" y="2429"/>
                    </a:cubicBezTo>
                    <a:cubicBezTo>
                      <a:pt x="7249" y="2422"/>
                      <a:pt x="7228" y="2414"/>
                      <a:pt x="7209" y="2410"/>
                    </a:cubicBezTo>
                    <a:cubicBezTo>
                      <a:pt x="7173" y="2398"/>
                      <a:pt x="7135" y="2386"/>
                      <a:pt x="7097" y="2379"/>
                    </a:cubicBezTo>
                    <a:cubicBezTo>
                      <a:pt x="7075" y="2376"/>
                      <a:pt x="7059" y="2369"/>
                      <a:pt x="7037" y="2367"/>
                    </a:cubicBezTo>
                    <a:cubicBezTo>
                      <a:pt x="7028" y="2364"/>
                      <a:pt x="7018" y="2364"/>
                      <a:pt x="7013" y="2364"/>
                    </a:cubicBezTo>
                    <a:lnTo>
                      <a:pt x="6932" y="2355"/>
                    </a:lnTo>
                    <a:cubicBezTo>
                      <a:pt x="6908" y="2353"/>
                      <a:pt x="6884" y="2352"/>
                      <a:pt x="6860" y="2352"/>
                    </a:cubicBezTo>
                    <a:cubicBezTo>
                      <a:pt x="6752" y="2352"/>
                      <a:pt x="6640" y="2370"/>
                      <a:pt x="6525" y="2405"/>
                    </a:cubicBezTo>
                    <a:cubicBezTo>
                      <a:pt x="6506" y="2412"/>
                      <a:pt x="6492" y="2417"/>
                      <a:pt x="6477" y="2424"/>
                    </a:cubicBezTo>
                    <a:cubicBezTo>
                      <a:pt x="6432" y="2441"/>
                      <a:pt x="6392" y="2460"/>
                      <a:pt x="6346" y="2483"/>
                    </a:cubicBezTo>
                    <a:cubicBezTo>
                      <a:pt x="6315" y="2498"/>
                      <a:pt x="6287" y="2514"/>
                      <a:pt x="6261" y="2534"/>
                    </a:cubicBezTo>
                    <a:cubicBezTo>
                      <a:pt x="6232" y="2550"/>
                      <a:pt x="6206" y="2569"/>
                      <a:pt x="6182" y="2588"/>
                    </a:cubicBezTo>
                    <a:cubicBezTo>
                      <a:pt x="6177" y="2591"/>
                      <a:pt x="6172" y="2593"/>
                      <a:pt x="6170" y="2595"/>
                    </a:cubicBezTo>
                    <a:cubicBezTo>
                      <a:pt x="6146" y="2612"/>
                      <a:pt x="6130" y="2631"/>
                      <a:pt x="6108" y="2650"/>
                    </a:cubicBezTo>
                    <a:lnTo>
                      <a:pt x="6096" y="2662"/>
                    </a:lnTo>
                    <a:cubicBezTo>
                      <a:pt x="6075" y="2679"/>
                      <a:pt x="6058" y="2700"/>
                      <a:pt x="6039" y="2722"/>
                    </a:cubicBezTo>
                    <a:cubicBezTo>
                      <a:pt x="6022" y="2738"/>
                      <a:pt x="6003" y="2760"/>
                      <a:pt x="5989" y="2781"/>
                    </a:cubicBezTo>
                    <a:cubicBezTo>
                      <a:pt x="5975" y="2798"/>
                      <a:pt x="5958" y="2817"/>
                      <a:pt x="5944" y="2838"/>
                    </a:cubicBezTo>
                    <a:cubicBezTo>
                      <a:pt x="5939" y="2843"/>
                      <a:pt x="5934" y="2850"/>
                      <a:pt x="5929" y="2855"/>
                    </a:cubicBezTo>
                    <a:cubicBezTo>
                      <a:pt x="5915" y="2874"/>
                      <a:pt x="5903" y="2891"/>
                      <a:pt x="5891" y="2912"/>
                    </a:cubicBezTo>
                    <a:cubicBezTo>
                      <a:pt x="5867" y="2948"/>
                      <a:pt x="5844" y="2984"/>
                      <a:pt x="5825" y="3022"/>
                    </a:cubicBezTo>
                    <a:cubicBezTo>
                      <a:pt x="5810" y="3053"/>
                      <a:pt x="5791" y="3081"/>
                      <a:pt x="5777" y="3108"/>
                    </a:cubicBezTo>
                    <a:cubicBezTo>
                      <a:pt x="5763" y="3139"/>
                      <a:pt x="5748" y="3167"/>
                      <a:pt x="5732" y="3201"/>
                    </a:cubicBezTo>
                    <a:cubicBezTo>
                      <a:pt x="5717" y="3231"/>
                      <a:pt x="5705" y="3260"/>
                      <a:pt x="5694" y="3293"/>
                    </a:cubicBezTo>
                    <a:cubicBezTo>
                      <a:pt x="5667" y="3355"/>
                      <a:pt x="5644" y="3417"/>
                      <a:pt x="5622" y="3477"/>
                    </a:cubicBezTo>
                    <a:cubicBezTo>
                      <a:pt x="5610" y="3508"/>
                      <a:pt x="5598" y="3536"/>
                      <a:pt x="5589" y="3570"/>
                    </a:cubicBezTo>
                    <a:cubicBezTo>
                      <a:pt x="5586" y="3572"/>
                      <a:pt x="5586" y="3579"/>
                      <a:pt x="5584" y="3584"/>
                    </a:cubicBezTo>
                    <a:cubicBezTo>
                      <a:pt x="5563" y="3644"/>
                      <a:pt x="5546" y="3703"/>
                      <a:pt x="5527" y="3758"/>
                    </a:cubicBezTo>
                    <a:lnTo>
                      <a:pt x="5513" y="3806"/>
                    </a:lnTo>
                    <a:cubicBezTo>
                      <a:pt x="5470" y="3927"/>
                      <a:pt x="5434" y="4056"/>
                      <a:pt x="5398" y="4182"/>
                    </a:cubicBezTo>
                    <a:cubicBezTo>
                      <a:pt x="5384" y="4237"/>
                      <a:pt x="5370" y="4294"/>
                      <a:pt x="5355" y="4346"/>
                    </a:cubicBezTo>
                    <a:cubicBezTo>
                      <a:pt x="5172" y="4215"/>
                      <a:pt x="4986" y="4084"/>
                      <a:pt x="4798" y="3963"/>
                    </a:cubicBezTo>
                    <a:cubicBezTo>
                      <a:pt x="4040" y="3465"/>
                      <a:pt x="3503" y="3217"/>
                      <a:pt x="3166" y="3217"/>
                    </a:cubicBezTo>
                    <a:cubicBezTo>
                      <a:pt x="3132" y="3217"/>
                      <a:pt x="3101" y="3219"/>
                      <a:pt x="3071" y="3224"/>
                    </a:cubicBezTo>
                    <a:cubicBezTo>
                      <a:pt x="2521" y="3308"/>
                      <a:pt x="2263" y="4008"/>
                      <a:pt x="2199" y="4218"/>
                    </a:cubicBezTo>
                    <a:cubicBezTo>
                      <a:pt x="2187" y="4261"/>
                      <a:pt x="2175" y="4296"/>
                      <a:pt x="2163" y="4342"/>
                    </a:cubicBezTo>
                    <a:cubicBezTo>
                      <a:pt x="2128" y="4463"/>
                      <a:pt x="2097" y="4587"/>
                      <a:pt x="2070" y="4716"/>
                    </a:cubicBezTo>
                    <a:cubicBezTo>
                      <a:pt x="2068" y="4723"/>
                      <a:pt x="2068" y="4727"/>
                      <a:pt x="2068" y="4735"/>
                    </a:cubicBezTo>
                    <a:cubicBezTo>
                      <a:pt x="2058" y="4766"/>
                      <a:pt x="2051" y="4799"/>
                      <a:pt x="2047" y="4835"/>
                    </a:cubicBezTo>
                    <a:cubicBezTo>
                      <a:pt x="2032" y="4906"/>
                      <a:pt x="2020" y="4980"/>
                      <a:pt x="2008" y="5056"/>
                    </a:cubicBezTo>
                    <a:cubicBezTo>
                      <a:pt x="1996" y="5121"/>
                      <a:pt x="1987" y="5190"/>
                      <a:pt x="1977" y="5254"/>
                    </a:cubicBezTo>
                    <a:cubicBezTo>
                      <a:pt x="1977" y="5259"/>
                      <a:pt x="1975" y="5263"/>
                      <a:pt x="1975" y="5266"/>
                    </a:cubicBezTo>
                    <a:cubicBezTo>
                      <a:pt x="1927" y="5606"/>
                      <a:pt x="1904" y="5966"/>
                      <a:pt x="1901" y="6357"/>
                    </a:cubicBezTo>
                    <a:lnTo>
                      <a:pt x="808" y="3656"/>
                    </a:lnTo>
                    <a:cubicBezTo>
                      <a:pt x="794" y="3617"/>
                      <a:pt x="810" y="3575"/>
                      <a:pt x="848" y="3558"/>
                    </a:cubicBezTo>
                    <a:lnTo>
                      <a:pt x="1908" y="3129"/>
                    </a:lnTo>
                    <a:cubicBezTo>
                      <a:pt x="1908" y="3148"/>
                      <a:pt x="1925" y="3167"/>
                      <a:pt x="1944" y="3189"/>
                    </a:cubicBezTo>
                    <a:cubicBezTo>
                      <a:pt x="1973" y="3212"/>
                      <a:pt x="2004" y="3227"/>
                      <a:pt x="2044" y="3227"/>
                    </a:cubicBezTo>
                    <a:cubicBezTo>
                      <a:pt x="2061" y="3227"/>
                      <a:pt x="2080" y="3224"/>
                      <a:pt x="2097" y="3215"/>
                    </a:cubicBezTo>
                    <a:lnTo>
                      <a:pt x="6525" y="1423"/>
                    </a:lnTo>
                    <a:cubicBezTo>
                      <a:pt x="6575" y="1402"/>
                      <a:pt x="6608" y="1354"/>
                      <a:pt x="6611" y="1297"/>
                    </a:cubicBezTo>
                    <a:cubicBezTo>
                      <a:pt x="6613" y="1271"/>
                      <a:pt x="6608" y="1247"/>
                      <a:pt x="6596" y="1226"/>
                    </a:cubicBezTo>
                    <a:lnTo>
                      <a:pt x="7656" y="797"/>
                    </a:lnTo>
                    <a:cubicBezTo>
                      <a:pt x="7666" y="795"/>
                      <a:pt x="7673" y="792"/>
                      <a:pt x="7685" y="792"/>
                    </a:cubicBezTo>
                    <a:close/>
                    <a:moveTo>
                      <a:pt x="4793" y="4187"/>
                    </a:moveTo>
                    <a:cubicBezTo>
                      <a:pt x="4967" y="4301"/>
                      <a:pt x="5136" y="4420"/>
                      <a:pt x="5303" y="4544"/>
                    </a:cubicBezTo>
                    <a:cubicBezTo>
                      <a:pt x="5360" y="4585"/>
                      <a:pt x="5417" y="4623"/>
                      <a:pt x="5470" y="4666"/>
                    </a:cubicBezTo>
                    <a:cubicBezTo>
                      <a:pt x="5705" y="4837"/>
                      <a:pt x="5922" y="5009"/>
                      <a:pt x="6113" y="5159"/>
                    </a:cubicBezTo>
                    <a:cubicBezTo>
                      <a:pt x="5982" y="5206"/>
                      <a:pt x="5851" y="5259"/>
                      <a:pt x="5717" y="5309"/>
                    </a:cubicBezTo>
                    <a:cubicBezTo>
                      <a:pt x="5579" y="5361"/>
                      <a:pt x="5443" y="5418"/>
                      <a:pt x="5303" y="5475"/>
                    </a:cubicBezTo>
                    <a:cubicBezTo>
                      <a:pt x="5243" y="5502"/>
                      <a:pt x="5181" y="5525"/>
                      <a:pt x="5124" y="5552"/>
                    </a:cubicBezTo>
                    <a:cubicBezTo>
                      <a:pt x="4112" y="5997"/>
                      <a:pt x="3142" y="6547"/>
                      <a:pt x="2232" y="7188"/>
                    </a:cubicBezTo>
                    <a:lnTo>
                      <a:pt x="2087" y="6824"/>
                    </a:lnTo>
                    <a:cubicBezTo>
                      <a:pt x="2075" y="6300"/>
                      <a:pt x="2094" y="5833"/>
                      <a:pt x="2147" y="5399"/>
                    </a:cubicBezTo>
                    <a:cubicBezTo>
                      <a:pt x="2213" y="5418"/>
                      <a:pt x="2278" y="5430"/>
                      <a:pt x="2344" y="5430"/>
                    </a:cubicBezTo>
                    <a:cubicBezTo>
                      <a:pt x="2513" y="5430"/>
                      <a:pt x="2683" y="5359"/>
                      <a:pt x="2806" y="5225"/>
                    </a:cubicBezTo>
                    <a:cubicBezTo>
                      <a:pt x="2868" y="5161"/>
                      <a:pt x="2909" y="5075"/>
                      <a:pt x="2942" y="5009"/>
                    </a:cubicBezTo>
                    <a:cubicBezTo>
                      <a:pt x="3015" y="4860"/>
                      <a:pt x="3060" y="4784"/>
                      <a:pt x="3203" y="4784"/>
                    </a:cubicBezTo>
                    <a:cubicBezTo>
                      <a:pt x="3210" y="4784"/>
                      <a:pt x="3216" y="4784"/>
                      <a:pt x="3223" y="4785"/>
                    </a:cubicBezTo>
                    <a:cubicBezTo>
                      <a:pt x="3311" y="4787"/>
                      <a:pt x="3402" y="4813"/>
                      <a:pt x="3495" y="4842"/>
                    </a:cubicBezTo>
                    <a:cubicBezTo>
                      <a:pt x="3535" y="4854"/>
                      <a:pt x="3573" y="4866"/>
                      <a:pt x="3612" y="4873"/>
                    </a:cubicBezTo>
                    <a:cubicBezTo>
                      <a:pt x="3679" y="4890"/>
                      <a:pt x="3748" y="4898"/>
                      <a:pt x="3818" y="4898"/>
                    </a:cubicBezTo>
                    <a:cubicBezTo>
                      <a:pt x="4043" y="4898"/>
                      <a:pt x="4276" y="4812"/>
                      <a:pt x="4467" y="4654"/>
                    </a:cubicBezTo>
                    <a:cubicBezTo>
                      <a:pt x="4612" y="4532"/>
                      <a:pt x="4726" y="4370"/>
                      <a:pt x="4793" y="4187"/>
                    </a:cubicBezTo>
                    <a:close/>
                    <a:moveTo>
                      <a:pt x="9424" y="4999"/>
                    </a:moveTo>
                    <a:lnTo>
                      <a:pt x="9762" y="5809"/>
                    </a:lnTo>
                    <a:cubicBezTo>
                      <a:pt x="9777" y="5845"/>
                      <a:pt x="9757" y="5890"/>
                      <a:pt x="9719" y="5907"/>
                    </a:cubicBezTo>
                    <a:lnTo>
                      <a:pt x="3659" y="8360"/>
                    </a:lnTo>
                    <a:cubicBezTo>
                      <a:pt x="3714" y="7955"/>
                      <a:pt x="4050" y="7581"/>
                      <a:pt x="4553" y="7379"/>
                    </a:cubicBezTo>
                    <a:cubicBezTo>
                      <a:pt x="4622" y="7348"/>
                      <a:pt x="4705" y="7329"/>
                      <a:pt x="4791" y="7307"/>
                    </a:cubicBezTo>
                    <a:cubicBezTo>
                      <a:pt x="5022" y="7245"/>
                      <a:pt x="5279" y="7176"/>
                      <a:pt x="5415" y="6967"/>
                    </a:cubicBezTo>
                    <a:cubicBezTo>
                      <a:pt x="5474" y="6871"/>
                      <a:pt x="5522" y="6776"/>
                      <a:pt x="5565" y="6686"/>
                    </a:cubicBezTo>
                    <a:cubicBezTo>
                      <a:pt x="5629" y="6555"/>
                      <a:pt x="5689" y="6428"/>
                      <a:pt x="5786" y="6312"/>
                    </a:cubicBezTo>
                    <a:cubicBezTo>
                      <a:pt x="6160" y="5869"/>
                      <a:pt x="6685" y="5657"/>
                      <a:pt x="7147" y="5509"/>
                    </a:cubicBezTo>
                    <a:cubicBezTo>
                      <a:pt x="7344" y="5447"/>
                      <a:pt x="7547" y="5390"/>
                      <a:pt x="7742" y="5335"/>
                    </a:cubicBezTo>
                    <a:cubicBezTo>
                      <a:pt x="8297" y="5180"/>
                      <a:pt x="8862" y="5068"/>
                      <a:pt x="9424" y="4999"/>
                    </a:cubicBezTo>
                    <a:close/>
                    <a:moveTo>
                      <a:pt x="9243" y="4532"/>
                    </a:moveTo>
                    <a:lnTo>
                      <a:pt x="9245" y="4537"/>
                    </a:lnTo>
                    <a:lnTo>
                      <a:pt x="9353" y="4799"/>
                    </a:lnTo>
                    <a:cubicBezTo>
                      <a:pt x="8800" y="4878"/>
                      <a:pt x="8240" y="4990"/>
                      <a:pt x="7695" y="5142"/>
                    </a:cubicBezTo>
                    <a:cubicBezTo>
                      <a:pt x="7494" y="5197"/>
                      <a:pt x="7292" y="5256"/>
                      <a:pt x="7090" y="5318"/>
                    </a:cubicBezTo>
                    <a:cubicBezTo>
                      <a:pt x="6632" y="5466"/>
                      <a:pt x="6051" y="5697"/>
                      <a:pt x="5641" y="6181"/>
                    </a:cubicBezTo>
                    <a:cubicBezTo>
                      <a:pt x="5527" y="6319"/>
                      <a:pt x="5458" y="6459"/>
                      <a:pt x="5393" y="6595"/>
                    </a:cubicBezTo>
                    <a:cubicBezTo>
                      <a:pt x="5348" y="6688"/>
                      <a:pt x="5310" y="6774"/>
                      <a:pt x="5253" y="6857"/>
                    </a:cubicBezTo>
                    <a:cubicBezTo>
                      <a:pt x="5158" y="7007"/>
                      <a:pt x="4946" y="7062"/>
                      <a:pt x="4741" y="7117"/>
                    </a:cubicBezTo>
                    <a:cubicBezTo>
                      <a:pt x="4648" y="7143"/>
                      <a:pt x="4562" y="7164"/>
                      <a:pt x="4486" y="7198"/>
                    </a:cubicBezTo>
                    <a:cubicBezTo>
                      <a:pt x="3874" y="7441"/>
                      <a:pt x="3481" y="7920"/>
                      <a:pt x="3466" y="8432"/>
                    </a:cubicBezTo>
                    <a:lnTo>
                      <a:pt x="2914" y="8656"/>
                    </a:lnTo>
                    <a:cubicBezTo>
                      <a:pt x="2904" y="8660"/>
                      <a:pt x="2895" y="8662"/>
                      <a:pt x="2886" y="8662"/>
                    </a:cubicBezTo>
                    <a:cubicBezTo>
                      <a:pt x="2880" y="8662"/>
                      <a:pt x="2874" y="8661"/>
                      <a:pt x="2868" y="8658"/>
                    </a:cubicBezTo>
                    <a:cubicBezTo>
                      <a:pt x="2845" y="8653"/>
                      <a:pt x="2823" y="8634"/>
                      <a:pt x="2814" y="8615"/>
                    </a:cubicBezTo>
                    <a:lnTo>
                      <a:pt x="2382" y="7550"/>
                    </a:lnTo>
                    <a:lnTo>
                      <a:pt x="2311" y="7376"/>
                    </a:lnTo>
                    <a:lnTo>
                      <a:pt x="2301" y="7357"/>
                    </a:lnTo>
                    <a:cubicBezTo>
                      <a:pt x="3264" y="6678"/>
                      <a:pt x="4295" y="6102"/>
                      <a:pt x="5374" y="5642"/>
                    </a:cubicBezTo>
                    <a:cubicBezTo>
                      <a:pt x="5503" y="5590"/>
                      <a:pt x="5632" y="5533"/>
                      <a:pt x="5765" y="5483"/>
                    </a:cubicBezTo>
                    <a:cubicBezTo>
                      <a:pt x="5939" y="5414"/>
                      <a:pt x="6110" y="5347"/>
                      <a:pt x="6284" y="5287"/>
                    </a:cubicBezTo>
                    <a:cubicBezTo>
                      <a:pt x="6351" y="5261"/>
                      <a:pt x="6423" y="5237"/>
                      <a:pt x="6494" y="5216"/>
                    </a:cubicBezTo>
                    <a:cubicBezTo>
                      <a:pt x="7387" y="4911"/>
                      <a:pt x="8309" y="4685"/>
                      <a:pt x="9243" y="4532"/>
                    </a:cubicBezTo>
                    <a:close/>
                    <a:moveTo>
                      <a:pt x="7942" y="182"/>
                    </a:moveTo>
                    <a:cubicBezTo>
                      <a:pt x="7954" y="182"/>
                      <a:pt x="7964" y="185"/>
                      <a:pt x="7971" y="187"/>
                    </a:cubicBezTo>
                    <a:cubicBezTo>
                      <a:pt x="7990" y="197"/>
                      <a:pt x="8004" y="211"/>
                      <a:pt x="8011" y="230"/>
                    </a:cubicBezTo>
                    <a:lnTo>
                      <a:pt x="10370" y="6054"/>
                    </a:lnTo>
                    <a:cubicBezTo>
                      <a:pt x="10382" y="6102"/>
                      <a:pt x="10360" y="6142"/>
                      <a:pt x="10324" y="6162"/>
                    </a:cubicBezTo>
                    <a:lnTo>
                      <a:pt x="2656" y="9263"/>
                    </a:lnTo>
                    <a:cubicBezTo>
                      <a:pt x="2647" y="9267"/>
                      <a:pt x="2638" y="9268"/>
                      <a:pt x="2629" y="9268"/>
                    </a:cubicBezTo>
                    <a:cubicBezTo>
                      <a:pt x="2599" y="9268"/>
                      <a:pt x="2571" y="9252"/>
                      <a:pt x="2559" y="9223"/>
                    </a:cubicBezTo>
                    <a:lnTo>
                      <a:pt x="200" y="3393"/>
                    </a:lnTo>
                    <a:cubicBezTo>
                      <a:pt x="191" y="3377"/>
                      <a:pt x="191" y="3355"/>
                      <a:pt x="200" y="3339"/>
                    </a:cubicBezTo>
                    <a:cubicBezTo>
                      <a:pt x="210" y="3320"/>
                      <a:pt x="224" y="3305"/>
                      <a:pt x="241" y="3298"/>
                    </a:cubicBezTo>
                    <a:lnTo>
                      <a:pt x="1906" y="2626"/>
                    </a:lnTo>
                    <a:lnTo>
                      <a:pt x="2016" y="2686"/>
                    </a:lnTo>
                    <a:lnTo>
                      <a:pt x="1951" y="2903"/>
                    </a:lnTo>
                    <a:lnTo>
                      <a:pt x="777" y="3379"/>
                    </a:lnTo>
                    <a:cubicBezTo>
                      <a:pt x="643" y="3434"/>
                      <a:pt x="579" y="3589"/>
                      <a:pt x="632" y="3722"/>
                    </a:cubicBezTo>
                    <a:lnTo>
                      <a:pt x="1908" y="6876"/>
                    </a:lnTo>
                    <a:cubicBezTo>
                      <a:pt x="1908" y="6879"/>
                      <a:pt x="1908" y="6879"/>
                      <a:pt x="1913" y="6881"/>
                    </a:cubicBezTo>
                    <a:lnTo>
                      <a:pt x="2108" y="7365"/>
                    </a:lnTo>
                    <a:cubicBezTo>
                      <a:pt x="2108" y="7367"/>
                      <a:pt x="2108" y="7367"/>
                      <a:pt x="2111" y="7369"/>
                    </a:cubicBezTo>
                    <a:lnTo>
                      <a:pt x="2647" y="8691"/>
                    </a:lnTo>
                    <a:cubicBezTo>
                      <a:pt x="2680" y="8768"/>
                      <a:pt x="2749" y="8832"/>
                      <a:pt x="2835" y="8849"/>
                    </a:cubicBezTo>
                    <a:cubicBezTo>
                      <a:pt x="2854" y="8853"/>
                      <a:pt x="2871" y="8856"/>
                      <a:pt x="2890" y="8856"/>
                    </a:cubicBezTo>
                    <a:cubicBezTo>
                      <a:pt x="2926" y="8856"/>
                      <a:pt x="2956" y="8846"/>
                      <a:pt x="2990" y="8834"/>
                    </a:cubicBezTo>
                    <a:lnTo>
                      <a:pt x="3585" y="8591"/>
                    </a:lnTo>
                    <a:cubicBezTo>
                      <a:pt x="3593" y="8587"/>
                      <a:pt x="3597" y="8587"/>
                      <a:pt x="3604" y="8584"/>
                    </a:cubicBezTo>
                    <a:lnTo>
                      <a:pt x="9800" y="6073"/>
                    </a:lnTo>
                    <a:cubicBezTo>
                      <a:pt x="9934" y="6021"/>
                      <a:pt x="10000" y="5866"/>
                      <a:pt x="9946" y="5733"/>
                    </a:cubicBezTo>
                    <a:lnTo>
                      <a:pt x="9586" y="4844"/>
                    </a:lnTo>
                    <a:lnTo>
                      <a:pt x="9405" y="4394"/>
                    </a:lnTo>
                    <a:lnTo>
                      <a:pt x="9400" y="4392"/>
                    </a:lnTo>
                    <a:lnTo>
                      <a:pt x="9400" y="4389"/>
                    </a:lnTo>
                    <a:lnTo>
                      <a:pt x="9291" y="4120"/>
                    </a:lnTo>
                    <a:lnTo>
                      <a:pt x="7930" y="759"/>
                    </a:lnTo>
                    <a:cubicBezTo>
                      <a:pt x="7889" y="657"/>
                      <a:pt x="7789" y="594"/>
                      <a:pt x="7685" y="594"/>
                    </a:cubicBezTo>
                    <a:cubicBezTo>
                      <a:pt x="7652" y="594"/>
                      <a:pt x="7619" y="600"/>
                      <a:pt x="7587" y="614"/>
                    </a:cubicBezTo>
                    <a:lnTo>
                      <a:pt x="6415" y="1090"/>
                    </a:lnTo>
                    <a:lnTo>
                      <a:pt x="6215" y="980"/>
                    </a:lnTo>
                    <a:lnTo>
                      <a:pt x="6251" y="861"/>
                    </a:lnTo>
                    <a:lnTo>
                      <a:pt x="7911" y="187"/>
                    </a:lnTo>
                    <a:cubicBezTo>
                      <a:pt x="7921" y="185"/>
                      <a:pt x="7930" y="182"/>
                      <a:pt x="7942" y="182"/>
                    </a:cubicBezTo>
                    <a:close/>
                    <a:moveTo>
                      <a:pt x="7933" y="0"/>
                    </a:moveTo>
                    <a:cubicBezTo>
                      <a:pt x="7900" y="0"/>
                      <a:pt x="7867" y="6"/>
                      <a:pt x="7835" y="18"/>
                    </a:cubicBezTo>
                    <a:lnTo>
                      <a:pt x="6315" y="635"/>
                    </a:lnTo>
                    <a:lnTo>
                      <a:pt x="6320" y="630"/>
                    </a:lnTo>
                    <a:cubicBezTo>
                      <a:pt x="6334" y="578"/>
                      <a:pt x="6322" y="521"/>
                      <a:pt x="6280" y="485"/>
                    </a:cubicBezTo>
                    <a:cubicBezTo>
                      <a:pt x="6253" y="461"/>
                      <a:pt x="6219" y="448"/>
                      <a:pt x="6184" y="448"/>
                    </a:cubicBezTo>
                    <a:cubicBezTo>
                      <a:pt x="6166" y="448"/>
                      <a:pt x="6149" y="451"/>
                      <a:pt x="6132" y="459"/>
                    </a:cubicBezTo>
                    <a:lnTo>
                      <a:pt x="1703" y="2250"/>
                    </a:lnTo>
                    <a:cubicBezTo>
                      <a:pt x="1653" y="2271"/>
                      <a:pt x="1620" y="2319"/>
                      <a:pt x="1618" y="2376"/>
                    </a:cubicBezTo>
                    <a:cubicBezTo>
                      <a:pt x="1615" y="2429"/>
                      <a:pt x="1644" y="2483"/>
                      <a:pt x="1689" y="2507"/>
                    </a:cubicBezTo>
                    <a:lnTo>
                      <a:pt x="1692" y="2510"/>
                    </a:lnTo>
                    <a:lnTo>
                      <a:pt x="172" y="3127"/>
                    </a:lnTo>
                    <a:cubicBezTo>
                      <a:pt x="107" y="3153"/>
                      <a:pt x="57" y="3203"/>
                      <a:pt x="29" y="3270"/>
                    </a:cubicBezTo>
                    <a:cubicBezTo>
                      <a:pt x="3" y="3334"/>
                      <a:pt x="0" y="3405"/>
                      <a:pt x="26" y="3472"/>
                    </a:cubicBezTo>
                    <a:lnTo>
                      <a:pt x="2385" y="9299"/>
                    </a:lnTo>
                    <a:cubicBezTo>
                      <a:pt x="2428" y="9404"/>
                      <a:pt x="2525" y="9463"/>
                      <a:pt x="2630" y="9463"/>
                    </a:cubicBezTo>
                    <a:cubicBezTo>
                      <a:pt x="2661" y="9463"/>
                      <a:pt x="2694" y="9456"/>
                      <a:pt x="2728" y="9442"/>
                    </a:cubicBezTo>
                    <a:lnTo>
                      <a:pt x="10391" y="6340"/>
                    </a:lnTo>
                    <a:cubicBezTo>
                      <a:pt x="10527" y="6281"/>
                      <a:pt x="10596" y="6126"/>
                      <a:pt x="10539" y="5990"/>
                    </a:cubicBezTo>
                    <a:lnTo>
                      <a:pt x="8181" y="163"/>
                    </a:lnTo>
                    <a:cubicBezTo>
                      <a:pt x="8154" y="99"/>
                      <a:pt x="8102" y="47"/>
                      <a:pt x="8038" y="20"/>
                    </a:cubicBezTo>
                    <a:cubicBezTo>
                      <a:pt x="8003" y="7"/>
                      <a:pt x="7968" y="0"/>
                      <a:pt x="79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3558937" y="2592728"/>
                <a:ext cx="51938" cy="4870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52" extrusionOk="0">
                    <a:moveTo>
                      <a:pt x="623" y="189"/>
                    </a:moveTo>
                    <a:cubicBezTo>
                      <a:pt x="794" y="189"/>
                      <a:pt x="959" y="291"/>
                      <a:pt x="1028" y="463"/>
                    </a:cubicBezTo>
                    <a:cubicBezTo>
                      <a:pt x="1116" y="684"/>
                      <a:pt x="1009" y="939"/>
                      <a:pt x="787" y="1027"/>
                    </a:cubicBezTo>
                    <a:cubicBezTo>
                      <a:pt x="732" y="1051"/>
                      <a:pt x="675" y="1061"/>
                      <a:pt x="623" y="1061"/>
                    </a:cubicBezTo>
                    <a:cubicBezTo>
                      <a:pt x="449" y="1061"/>
                      <a:pt x="287" y="956"/>
                      <a:pt x="218" y="789"/>
                    </a:cubicBezTo>
                    <a:cubicBezTo>
                      <a:pt x="132" y="565"/>
                      <a:pt x="242" y="310"/>
                      <a:pt x="461" y="220"/>
                    </a:cubicBezTo>
                    <a:cubicBezTo>
                      <a:pt x="516" y="201"/>
                      <a:pt x="573" y="189"/>
                      <a:pt x="623" y="189"/>
                    </a:cubicBezTo>
                    <a:close/>
                    <a:moveTo>
                      <a:pt x="622" y="1"/>
                    </a:moveTo>
                    <a:cubicBezTo>
                      <a:pt x="544" y="1"/>
                      <a:pt x="466" y="15"/>
                      <a:pt x="389" y="46"/>
                    </a:cubicBezTo>
                    <a:cubicBezTo>
                      <a:pt x="146" y="144"/>
                      <a:pt x="1" y="379"/>
                      <a:pt x="1" y="630"/>
                    </a:cubicBezTo>
                    <a:cubicBezTo>
                      <a:pt x="1" y="706"/>
                      <a:pt x="15" y="782"/>
                      <a:pt x="44" y="861"/>
                    </a:cubicBezTo>
                    <a:cubicBezTo>
                      <a:pt x="146" y="1101"/>
                      <a:pt x="377" y="1251"/>
                      <a:pt x="625" y="1251"/>
                    </a:cubicBezTo>
                    <a:cubicBezTo>
                      <a:pt x="704" y="1251"/>
                      <a:pt x="782" y="1237"/>
                      <a:pt x="861" y="1206"/>
                    </a:cubicBezTo>
                    <a:cubicBezTo>
                      <a:pt x="1180" y="1075"/>
                      <a:pt x="1335" y="708"/>
                      <a:pt x="1206" y="391"/>
                    </a:cubicBezTo>
                    <a:cubicBezTo>
                      <a:pt x="1107" y="148"/>
                      <a:pt x="870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43" name="Google Shape;443;p6"/>
            <p:cNvGrpSpPr/>
            <p:nvPr/>
          </p:nvGrpSpPr>
          <p:grpSpPr>
            <a:xfrm>
              <a:off x="8675159" y="1064681"/>
              <a:ext cx="629610" cy="749586"/>
              <a:chOff x="915265" y="3853483"/>
              <a:chExt cx="418540" cy="498295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920089" y="3857140"/>
                <a:ext cx="411148" cy="491059"/>
              </a:xfrm>
              <a:custGeom>
                <a:avLst/>
                <a:gdLst/>
                <a:ahLst/>
                <a:cxnLst/>
                <a:rect l="l" t="t" r="r" b="b"/>
                <a:pathLst>
                  <a:path w="10568" h="12622" extrusionOk="0">
                    <a:moveTo>
                      <a:pt x="3106" y="3247"/>
                    </a:moveTo>
                    <a:cubicBezTo>
                      <a:pt x="3118" y="3247"/>
                      <a:pt x="3137" y="3252"/>
                      <a:pt x="3149" y="3273"/>
                    </a:cubicBezTo>
                    <a:lnTo>
                      <a:pt x="7687" y="10465"/>
                    </a:lnTo>
                    <a:cubicBezTo>
                      <a:pt x="7706" y="10494"/>
                      <a:pt x="7694" y="10517"/>
                      <a:pt x="7685" y="10527"/>
                    </a:cubicBezTo>
                    <a:cubicBezTo>
                      <a:pt x="7681" y="10535"/>
                      <a:pt x="7666" y="10551"/>
                      <a:pt x="7643" y="10551"/>
                    </a:cubicBezTo>
                    <a:cubicBezTo>
                      <a:pt x="7638" y="10551"/>
                      <a:pt x="7633" y="10550"/>
                      <a:pt x="7628" y="10548"/>
                    </a:cubicBezTo>
                    <a:lnTo>
                      <a:pt x="1668" y="9060"/>
                    </a:lnTo>
                    <a:cubicBezTo>
                      <a:pt x="1641" y="9057"/>
                      <a:pt x="1622" y="9026"/>
                      <a:pt x="1629" y="8998"/>
                    </a:cubicBezTo>
                    <a:lnTo>
                      <a:pt x="3052" y="3292"/>
                    </a:lnTo>
                    <a:cubicBezTo>
                      <a:pt x="3061" y="3259"/>
                      <a:pt x="3087" y="3252"/>
                      <a:pt x="3097" y="3249"/>
                    </a:cubicBezTo>
                    <a:cubicBezTo>
                      <a:pt x="3099" y="3247"/>
                      <a:pt x="3102" y="3247"/>
                      <a:pt x="3106" y="3247"/>
                    </a:cubicBezTo>
                    <a:close/>
                    <a:moveTo>
                      <a:pt x="2604" y="0"/>
                    </a:moveTo>
                    <a:cubicBezTo>
                      <a:pt x="2541" y="0"/>
                      <a:pt x="2479" y="40"/>
                      <a:pt x="2461" y="112"/>
                    </a:cubicBezTo>
                    <a:lnTo>
                      <a:pt x="19" y="9886"/>
                    </a:lnTo>
                    <a:cubicBezTo>
                      <a:pt x="0" y="9965"/>
                      <a:pt x="48" y="10046"/>
                      <a:pt x="126" y="10065"/>
                    </a:cubicBezTo>
                    <a:lnTo>
                      <a:pt x="10346" y="12616"/>
                    </a:lnTo>
                    <a:cubicBezTo>
                      <a:pt x="10359" y="12620"/>
                      <a:pt x="10371" y="12621"/>
                      <a:pt x="10384" y="12621"/>
                    </a:cubicBezTo>
                    <a:cubicBezTo>
                      <a:pt x="10491" y="12621"/>
                      <a:pt x="10567" y="12499"/>
                      <a:pt x="10505" y="12397"/>
                    </a:cubicBezTo>
                    <a:lnTo>
                      <a:pt x="2728" y="69"/>
                    </a:lnTo>
                    <a:cubicBezTo>
                      <a:pt x="2698" y="22"/>
                      <a:pt x="2651" y="0"/>
                      <a:pt x="2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1099519" y="4019413"/>
                <a:ext cx="125741" cy="19841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100" extrusionOk="0">
                    <a:moveTo>
                      <a:pt x="111" y="1"/>
                    </a:moveTo>
                    <a:cubicBezTo>
                      <a:pt x="55" y="1"/>
                      <a:pt x="0" y="59"/>
                      <a:pt x="36" y="124"/>
                    </a:cubicBezTo>
                    <a:cubicBezTo>
                      <a:pt x="781" y="1577"/>
                      <a:pt x="2094" y="3736"/>
                      <a:pt x="3044" y="5062"/>
                    </a:cubicBezTo>
                    <a:cubicBezTo>
                      <a:pt x="3063" y="5089"/>
                      <a:pt x="3088" y="5100"/>
                      <a:pt x="3113" y="5100"/>
                    </a:cubicBezTo>
                    <a:cubicBezTo>
                      <a:pt x="3173" y="5100"/>
                      <a:pt x="3231" y="5038"/>
                      <a:pt x="3194" y="4970"/>
                    </a:cubicBezTo>
                    <a:cubicBezTo>
                      <a:pt x="2449" y="3514"/>
                      <a:pt x="1129" y="1361"/>
                      <a:pt x="179" y="36"/>
                    </a:cubicBezTo>
                    <a:cubicBezTo>
                      <a:pt x="160" y="11"/>
                      <a:pt x="136" y="1"/>
                      <a:pt x="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919972" y="3901725"/>
                <a:ext cx="372593" cy="438926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11282" extrusionOk="0">
                    <a:moveTo>
                      <a:pt x="2204" y="0"/>
                    </a:moveTo>
                    <a:lnTo>
                      <a:pt x="20" y="8745"/>
                    </a:lnTo>
                    <a:cubicBezTo>
                      <a:pt x="1" y="8821"/>
                      <a:pt x="51" y="8902"/>
                      <a:pt x="127" y="8924"/>
                    </a:cubicBezTo>
                    <a:lnTo>
                      <a:pt x="9577" y="11282"/>
                    </a:lnTo>
                    <a:cubicBezTo>
                      <a:pt x="9453" y="10772"/>
                      <a:pt x="9058" y="10343"/>
                      <a:pt x="8512" y="10212"/>
                    </a:cubicBezTo>
                    <a:lnTo>
                      <a:pt x="1635" y="8495"/>
                    </a:lnTo>
                    <a:cubicBezTo>
                      <a:pt x="1163" y="8376"/>
                      <a:pt x="875" y="7899"/>
                      <a:pt x="994" y="7428"/>
                    </a:cubicBezTo>
                    <a:lnTo>
                      <a:pt x="2521" y="1313"/>
                    </a:lnTo>
                    <a:cubicBezTo>
                      <a:pt x="2640" y="829"/>
                      <a:pt x="2507" y="345"/>
                      <a:pt x="2204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915265" y="3853483"/>
                <a:ext cx="418540" cy="498295"/>
              </a:xfrm>
              <a:custGeom>
                <a:avLst/>
                <a:gdLst/>
                <a:ahLst/>
                <a:cxnLst/>
                <a:rect l="l" t="t" r="r" b="b"/>
                <a:pathLst>
                  <a:path w="10758" h="12808" extrusionOk="0">
                    <a:moveTo>
                      <a:pt x="2785" y="220"/>
                    </a:moveTo>
                    <a:cubicBezTo>
                      <a:pt x="2799" y="220"/>
                      <a:pt x="2818" y="228"/>
                      <a:pt x="2830" y="247"/>
                    </a:cubicBezTo>
                    <a:lnTo>
                      <a:pt x="10608" y="12574"/>
                    </a:lnTo>
                    <a:lnTo>
                      <a:pt x="10608" y="12579"/>
                    </a:lnTo>
                    <a:cubicBezTo>
                      <a:pt x="10601" y="12578"/>
                      <a:pt x="10595" y="12577"/>
                      <a:pt x="10590" y="12577"/>
                    </a:cubicBezTo>
                    <a:cubicBezTo>
                      <a:pt x="10564" y="12577"/>
                      <a:pt x="10554" y="12595"/>
                      <a:pt x="10548" y="12603"/>
                    </a:cubicBezTo>
                    <a:cubicBezTo>
                      <a:pt x="10544" y="12609"/>
                      <a:pt x="10529" y="12624"/>
                      <a:pt x="10507" y="12624"/>
                    </a:cubicBezTo>
                    <a:cubicBezTo>
                      <a:pt x="10502" y="12624"/>
                      <a:pt x="10497" y="12624"/>
                      <a:pt x="10491" y="12622"/>
                    </a:cubicBezTo>
                    <a:lnTo>
                      <a:pt x="272" y="10071"/>
                    </a:lnTo>
                    <a:cubicBezTo>
                      <a:pt x="243" y="10061"/>
                      <a:pt x="224" y="10035"/>
                      <a:pt x="231" y="10006"/>
                    </a:cubicBezTo>
                    <a:lnTo>
                      <a:pt x="329" y="9613"/>
                    </a:lnTo>
                    <a:lnTo>
                      <a:pt x="1008" y="9782"/>
                    </a:lnTo>
                    <a:cubicBezTo>
                      <a:pt x="1017" y="9785"/>
                      <a:pt x="1022" y="9785"/>
                      <a:pt x="1032" y="9785"/>
                    </a:cubicBezTo>
                    <a:cubicBezTo>
                      <a:pt x="1072" y="9785"/>
                      <a:pt x="1108" y="9759"/>
                      <a:pt x="1120" y="9716"/>
                    </a:cubicBezTo>
                    <a:cubicBezTo>
                      <a:pt x="1132" y="9666"/>
                      <a:pt x="1103" y="9618"/>
                      <a:pt x="1055" y="9606"/>
                    </a:cubicBezTo>
                    <a:lnTo>
                      <a:pt x="377" y="9437"/>
                    </a:lnTo>
                    <a:lnTo>
                      <a:pt x="462" y="9094"/>
                    </a:lnTo>
                    <a:lnTo>
                      <a:pt x="970" y="9223"/>
                    </a:lnTo>
                    <a:cubicBezTo>
                      <a:pt x="977" y="9225"/>
                      <a:pt x="984" y="9225"/>
                      <a:pt x="994" y="9225"/>
                    </a:cubicBezTo>
                    <a:cubicBezTo>
                      <a:pt x="1034" y="9225"/>
                      <a:pt x="1070" y="9199"/>
                      <a:pt x="1082" y="9156"/>
                    </a:cubicBezTo>
                    <a:cubicBezTo>
                      <a:pt x="1094" y="9106"/>
                      <a:pt x="1065" y="9058"/>
                      <a:pt x="1017" y="9046"/>
                    </a:cubicBezTo>
                    <a:lnTo>
                      <a:pt x="510" y="8918"/>
                    </a:lnTo>
                    <a:lnTo>
                      <a:pt x="596" y="8577"/>
                    </a:lnTo>
                    <a:lnTo>
                      <a:pt x="1103" y="8703"/>
                    </a:lnTo>
                    <a:cubicBezTo>
                      <a:pt x="1113" y="8708"/>
                      <a:pt x="1117" y="8708"/>
                      <a:pt x="1127" y="8708"/>
                    </a:cubicBezTo>
                    <a:cubicBezTo>
                      <a:pt x="1167" y="8708"/>
                      <a:pt x="1203" y="8679"/>
                      <a:pt x="1215" y="8639"/>
                    </a:cubicBezTo>
                    <a:cubicBezTo>
                      <a:pt x="1227" y="8591"/>
                      <a:pt x="1198" y="8541"/>
                      <a:pt x="1151" y="8529"/>
                    </a:cubicBezTo>
                    <a:lnTo>
                      <a:pt x="643" y="8401"/>
                    </a:lnTo>
                    <a:lnTo>
                      <a:pt x="731" y="8055"/>
                    </a:lnTo>
                    <a:lnTo>
                      <a:pt x="1236" y="8184"/>
                    </a:lnTo>
                    <a:cubicBezTo>
                      <a:pt x="1246" y="8186"/>
                      <a:pt x="1251" y="8186"/>
                      <a:pt x="1260" y="8186"/>
                    </a:cubicBezTo>
                    <a:cubicBezTo>
                      <a:pt x="1303" y="8186"/>
                      <a:pt x="1339" y="8160"/>
                      <a:pt x="1351" y="8117"/>
                    </a:cubicBezTo>
                    <a:cubicBezTo>
                      <a:pt x="1363" y="8070"/>
                      <a:pt x="1332" y="8020"/>
                      <a:pt x="1284" y="8008"/>
                    </a:cubicBezTo>
                    <a:lnTo>
                      <a:pt x="779" y="7879"/>
                    </a:lnTo>
                    <a:lnTo>
                      <a:pt x="865" y="7536"/>
                    </a:lnTo>
                    <a:lnTo>
                      <a:pt x="1544" y="7708"/>
                    </a:lnTo>
                    <a:cubicBezTo>
                      <a:pt x="1553" y="7710"/>
                      <a:pt x="1558" y="7710"/>
                      <a:pt x="1568" y="7710"/>
                    </a:cubicBezTo>
                    <a:cubicBezTo>
                      <a:pt x="1608" y="7710"/>
                      <a:pt x="1644" y="7684"/>
                      <a:pt x="1656" y="7641"/>
                    </a:cubicBezTo>
                    <a:cubicBezTo>
                      <a:pt x="1668" y="7591"/>
                      <a:pt x="1639" y="7543"/>
                      <a:pt x="1591" y="7531"/>
                    </a:cubicBezTo>
                    <a:lnTo>
                      <a:pt x="913" y="7362"/>
                    </a:lnTo>
                    <a:lnTo>
                      <a:pt x="998" y="7019"/>
                    </a:lnTo>
                    <a:lnTo>
                      <a:pt x="1506" y="7148"/>
                    </a:lnTo>
                    <a:cubicBezTo>
                      <a:pt x="1513" y="7150"/>
                      <a:pt x="1520" y="7150"/>
                      <a:pt x="1529" y="7150"/>
                    </a:cubicBezTo>
                    <a:cubicBezTo>
                      <a:pt x="1570" y="7150"/>
                      <a:pt x="1606" y="7124"/>
                      <a:pt x="1618" y="7081"/>
                    </a:cubicBezTo>
                    <a:cubicBezTo>
                      <a:pt x="1630" y="7031"/>
                      <a:pt x="1601" y="6983"/>
                      <a:pt x="1553" y="6971"/>
                    </a:cubicBezTo>
                    <a:lnTo>
                      <a:pt x="1046" y="6843"/>
                    </a:lnTo>
                    <a:lnTo>
                      <a:pt x="1132" y="6500"/>
                    </a:lnTo>
                    <a:lnTo>
                      <a:pt x="1639" y="6628"/>
                    </a:lnTo>
                    <a:cubicBezTo>
                      <a:pt x="1649" y="6631"/>
                      <a:pt x="1653" y="6631"/>
                      <a:pt x="1663" y="6631"/>
                    </a:cubicBezTo>
                    <a:cubicBezTo>
                      <a:pt x="1703" y="6631"/>
                      <a:pt x="1739" y="6605"/>
                      <a:pt x="1751" y="6564"/>
                    </a:cubicBezTo>
                    <a:cubicBezTo>
                      <a:pt x="1763" y="6517"/>
                      <a:pt x="1734" y="6464"/>
                      <a:pt x="1687" y="6452"/>
                    </a:cubicBezTo>
                    <a:lnTo>
                      <a:pt x="1179" y="6326"/>
                    </a:lnTo>
                    <a:lnTo>
                      <a:pt x="1267" y="5983"/>
                    </a:lnTo>
                    <a:lnTo>
                      <a:pt x="1772" y="6112"/>
                    </a:lnTo>
                    <a:cubicBezTo>
                      <a:pt x="1782" y="6114"/>
                      <a:pt x="1787" y="6114"/>
                      <a:pt x="1796" y="6114"/>
                    </a:cubicBezTo>
                    <a:cubicBezTo>
                      <a:pt x="1839" y="6114"/>
                      <a:pt x="1875" y="6088"/>
                      <a:pt x="1887" y="6045"/>
                    </a:cubicBezTo>
                    <a:cubicBezTo>
                      <a:pt x="1899" y="5997"/>
                      <a:pt x="1868" y="5947"/>
                      <a:pt x="1820" y="5935"/>
                    </a:cubicBezTo>
                    <a:lnTo>
                      <a:pt x="1315" y="5807"/>
                    </a:lnTo>
                    <a:lnTo>
                      <a:pt x="1401" y="5464"/>
                    </a:lnTo>
                    <a:lnTo>
                      <a:pt x="2080" y="5635"/>
                    </a:lnTo>
                    <a:cubicBezTo>
                      <a:pt x="2089" y="5637"/>
                      <a:pt x="2094" y="5637"/>
                      <a:pt x="2104" y="5637"/>
                    </a:cubicBezTo>
                    <a:cubicBezTo>
                      <a:pt x="2144" y="5637"/>
                      <a:pt x="2180" y="5607"/>
                      <a:pt x="2192" y="5568"/>
                    </a:cubicBezTo>
                    <a:cubicBezTo>
                      <a:pt x="2204" y="5518"/>
                      <a:pt x="2175" y="5468"/>
                      <a:pt x="2127" y="5456"/>
                    </a:cubicBezTo>
                    <a:lnTo>
                      <a:pt x="1449" y="5285"/>
                    </a:lnTo>
                    <a:lnTo>
                      <a:pt x="1534" y="4944"/>
                    </a:lnTo>
                    <a:lnTo>
                      <a:pt x="2042" y="5071"/>
                    </a:lnTo>
                    <a:cubicBezTo>
                      <a:pt x="2049" y="5075"/>
                      <a:pt x="2056" y="5075"/>
                      <a:pt x="2065" y="5075"/>
                    </a:cubicBezTo>
                    <a:cubicBezTo>
                      <a:pt x="2106" y="5075"/>
                      <a:pt x="2142" y="5047"/>
                      <a:pt x="2154" y="5006"/>
                    </a:cubicBezTo>
                    <a:cubicBezTo>
                      <a:pt x="2166" y="4956"/>
                      <a:pt x="2137" y="4909"/>
                      <a:pt x="2089" y="4897"/>
                    </a:cubicBezTo>
                    <a:lnTo>
                      <a:pt x="1582" y="4768"/>
                    </a:lnTo>
                    <a:lnTo>
                      <a:pt x="1668" y="4425"/>
                    </a:lnTo>
                    <a:lnTo>
                      <a:pt x="2175" y="4554"/>
                    </a:lnTo>
                    <a:cubicBezTo>
                      <a:pt x="2185" y="4556"/>
                      <a:pt x="2189" y="4556"/>
                      <a:pt x="2196" y="4556"/>
                    </a:cubicBezTo>
                    <a:cubicBezTo>
                      <a:pt x="2237" y="4556"/>
                      <a:pt x="2273" y="4530"/>
                      <a:pt x="2285" y="4487"/>
                    </a:cubicBezTo>
                    <a:cubicBezTo>
                      <a:pt x="2297" y="4439"/>
                      <a:pt x="2268" y="4389"/>
                      <a:pt x="2220" y="4377"/>
                    </a:cubicBezTo>
                    <a:lnTo>
                      <a:pt x="1713" y="4249"/>
                    </a:lnTo>
                    <a:lnTo>
                      <a:pt x="1799" y="3908"/>
                    </a:lnTo>
                    <a:lnTo>
                      <a:pt x="2306" y="4034"/>
                    </a:lnTo>
                    <a:cubicBezTo>
                      <a:pt x="2316" y="4039"/>
                      <a:pt x="2320" y="4039"/>
                      <a:pt x="2330" y="4039"/>
                    </a:cubicBezTo>
                    <a:cubicBezTo>
                      <a:pt x="2370" y="4039"/>
                      <a:pt x="2406" y="4010"/>
                      <a:pt x="2418" y="3970"/>
                    </a:cubicBezTo>
                    <a:cubicBezTo>
                      <a:pt x="2430" y="3922"/>
                      <a:pt x="2401" y="3872"/>
                      <a:pt x="2354" y="3860"/>
                    </a:cubicBezTo>
                    <a:lnTo>
                      <a:pt x="1846" y="3732"/>
                    </a:lnTo>
                    <a:lnTo>
                      <a:pt x="1934" y="3389"/>
                    </a:lnTo>
                    <a:lnTo>
                      <a:pt x="2613" y="3558"/>
                    </a:lnTo>
                    <a:cubicBezTo>
                      <a:pt x="2621" y="3563"/>
                      <a:pt x="2628" y="3563"/>
                      <a:pt x="2637" y="3563"/>
                    </a:cubicBezTo>
                    <a:cubicBezTo>
                      <a:pt x="2678" y="3563"/>
                      <a:pt x="2713" y="3532"/>
                      <a:pt x="2725" y="3494"/>
                    </a:cubicBezTo>
                    <a:cubicBezTo>
                      <a:pt x="2737" y="3444"/>
                      <a:pt x="2709" y="3391"/>
                      <a:pt x="2661" y="3379"/>
                    </a:cubicBezTo>
                    <a:lnTo>
                      <a:pt x="1982" y="3210"/>
                    </a:lnTo>
                    <a:lnTo>
                      <a:pt x="2068" y="2867"/>
                    </a:lnTo>
                    <a:lnTo>
                      <a:pt x="2573" y="2996"/>
                    </a:lnTo>
                    <a:cubicBezTo>
                      <a:pt x="2582" y="2998"/>
                      <a:pt x="2590" y="2998"/>
                      <a:pt x="2597" y="2998"/>
                    </a:cubicBezTo>
                    <a:cubicBezTo>
                      <a:pt x="2640" y="2998"/>
                      <a:pt x="2675" y="2969"/>
                      <a:pt x="2687" y="2931"/>
                    </a:cubicBezTo>
                    <a:cubicBezTo>
                      <a:pt x="2699" y="2879"/>
                      <a:pt x="2668" y="2831"/>
                      <a:pt x="2621" y="2817"/>
                    </a:cubicBezTo>
                    <a:lnTo>
                      <a:pt x="2116" y="2688"/>
                    </a:lnTo>
                    <a:lnTo>
                      <a:pt x="2201" y="2348"/>
                    </a:lnTo>
                    <a:lnTo>
                      <a:pt x="2709" y="2474"/>
                    </a:lnTo>
                    <a:cubicBezTo>
                      <a:pt x="2716" y="2479"/>
                      <a:pt x="2723" y="2479"/>
                      <a:pt x="2728" y="2479"/>
                    </a:cubicBezTo>
                    <a:cubicBezTo>
                      <a:pt x="2771" y="2479"/>
                      <a:pt x="2809" y="2450"/>
                      <a:pt x="2818" y="2410"/>
                    </a:cubicBezTo>
                    <a:cubicBezTo>
                      <a:pt x="2830" y="2362"/>
                      <a:pt x="2799" y="2312"/>
                      <a:pt x="2752" y="2300"/>
                    </a:cubicBezTo>
                    <a:lnTo>
                      <a:pt x="2247" y="2171"/>
                    </a:lnTo>
                    <a:lnTo>
                      <a:pt x="2332" y="1828"/>
                    </a:lnTo>
                    <a:lnTo>
                      <a:pt x="2840" y="1957"/>
                    </a:lnTo>
                    <a:cubicBezTo>
                      <a:pt x="2847" y="1959"/>
                      <a:pt x="2854" y="1959"/>
                      <a:pt x="2863" y="1959"/>
                    </a:cubicBezTo>
                    <a:cubicBezTo>
                      <a:pt x="2904" y="1959"/>
                      <a:pt x="2940" y="1933"/>
                      <a:pt x="2952" y="1890"/>
                    </a:cubicBezTo>
                    <a:cubicBezTo>
                      <a:pt x="2964" y="1843"/>
                      <a:pt x="2935" y="1793"/>
                      <a:pt x="2887" y="1781"/>
                    </a:cubicBezTo>
                    <a:lnTo>
                      <a:pt x="2380" y="1652"/>
                    </a:lnTo>
                    <a:lnTo>
                      <a:pt x="2466" y="1312"/>
                    </a:lnTo>
                    <a:lnTo>
                      <a:pt x="3145" y="1481"/>
                    </a:lnTo>
                    <a:cubicBezTo>
                      <a:pt x="3154" y="1483"/>
                      <a:pt x="3161" y="1483"/>
                      <a:pt x="3168" y="1483"/>
                    </a:cubicBezTo>
                    <a:cubicBezTo>
                      <a:pt x="3211" y="1483"/>
                      <a:pt x="3247" y="1454"/>
                      <a:pt x="3259" y="1414"/>
                    </a:cubicBezTo>
                    <a:cubicBezTo>
                      <a:pt x="3271" y="1364"/>
                      <a:pt x="3240" y="1314"/>
                      <a:pt x="3192" y="1302"/>
                    </a:cubicBezTo>
                    <a:lnTo>
                      <a:pt x="2513" y="1133"/>
                    </a:lnTo>
                    <a:lnTo>
                      <a:pt x="2732" y="266"/>
                    </a:lnTo>
                    <a:cubicBezTo>
                      <a:pt x="2740" y="232"/>
                      <a:pt x="2763" y="228"/>
                      <a:pt x="2775" y="223"/>
                    </a:cubicBezTo>
                    <a:cubicBezTo>
                      <a:pt x="2780" y="223"/>
                      <a:pt x="2783" y="220"/>
                      <a:pt x="2785" y="220"/>
                    </a:cubicBezTo>
                    <a:close/>
                    <a:moveTo>
                      <a:pt x="2725" y="1"/>
                    </a:moveTo>
                    <a:cubicBezTo>
                      <a:pt x="2712" y="1"/>
                      <a:pt x="2700" y="2"/>
                      <a:pt x="2687" y="4"/>
                    </a:cubicBezTo>
                    <a:cubicBezTo>
                      <a:pt x="2590" y="18"/>
                      <a:pt x="2518" y="87"/>
                      <a:pt x="2492" y="182"/>
                    </a:cubicBezTo>
                    <a:lnTo>
                      <a:pt x="2273" y="1049"/>
                    </a:lnTo>
                    <a:lnTo>
                      <a:pt x="2230" y="1228"/>
                    </a:lnTo>
                    <a:lnTo>
                      <a:pt x="2142" y="1569"/>
                    </a:lnTo>
                    <a:lnTo>
                      <a:pt x="2099" y="1747"/>
                    </a:lnTo>
                    <a:lnTo>
                      <a:pt x="2011" y="2090"/>
                    </a:lnTo>
                    <a:lnTo>
                      <a:pt x="1965" y="2267"/>
                    </a:lnTo>
                    <a:lnTo>
                      <a:pt x="1880" y="2610"/>
                    </a:lnTo>
                    <a:lnTo>
                      <a:pt x="1834" y="2788"/>
                    </a:lnTo>
                    <a:lnTo>
                      <a:pt x="1834" y="2791"/>
                    </a:lnTo>
                    <a:lnTo>
                      <a:pt x="1749" y="3134"/>
                    </a:lnTo>
                    <a:lnTo>
                      <a:pt x="1703" y="3313"/>
                    </a:lnTo>
                    <a:lnTo>
                      <a:pt x="1618" y="3653"/>
                    </a:lnTo>
                    <a:lnTo>
                      <a:pt x="1618" y="3658"/>
                    </a:lnTo>
                    <a:lnTo>
                      <a:pt x="1572" y="3832"/>
                    </a:lnTo>
                    <a:lnTo>
                      <a:pt x="1487" y="4175"/>
                    </a:lnTo>
                    <a:lnTo>
                      <a:pt x="1441" y="4351"/>
                    </a:lnTo>
                    <a:lnTo>
                      <a:pt x="1356" y="4697"/>
                    </a:lnTo>
                    <a:lnTo>
                      <a:pt x="1310" y="4873"/>
                    </a:lnTo>
                    <a:lnTo>
                      <a:pt x="1310" y="4875"/>
                    </a:lnTo>
                    <a:lnTo>
                      <a:pt x="1225" y="5218"/>
                    </a:lnTo>
                    <a:lnTo>
                      <a:pt x="1179" y="5397"/>
                    </a:lnTo>
                    <a:lnTo>
                      <a:pt x="1094" y="5738"/>
                    </a:lnTo>
                    <a:lnTo>
                      <a:pt x="1094" y="5742"/>
                    </a:lnTo>
                    <a:lnTo>
                      <a:pt x="1048" y="5916"/>
                    </a:lnTo>
                    <a:lnTo>
                      <a:pt x="963" y="6259"/>
                    </a:lnTo>
                    <a:lnTo>
                      <a:pt x="917" y="6436"/>
                    </a:lnTo>
                    <a:lnTo>
                      <a:pt x="917" y="6438"/>
                    </a:lnTo>
                    <a:lnTo>
                      <a:pt x="832" y="6781"/>
                    </a:lnTo>
                    <a:lnTo>
                      <a:pt x="786" y="6957"/>
                    </a:lnTo>
                    <a:lnTo>
                      <a:pt x="786" y="6960"/>
                    </a:lnTo>
                    <a:lnTo>
                      <a:pt x="701" y="7303"/>
                    </a:lnTo>
                    <a:lnTo>
                      <a:pt x="655" y="7481"/>
                    </a:lnTo>
                    <a:lnTo>
                      <a:pt x="569" y="7827"/>
                    </a:lnTo>
                    <a:lnTo>
                      <a:pt x="524" y="8001"/>
                    </a:lnTo>
                    <a:lnTo>
                      <a:pt x="438" y="8346"/>
                    </a:lnTo>
                    <a:lnTo>
                      <a:pt x="393" y="8522"/>
                    </a:lnTo>
                    <a:lnTo>
                      <a:pt x="307" y="8865"/>
                    </a:lnTo>
                    <a:lnTo>
                      <a:pt x="262" y="9042"/>
                    </a:lnTo>
                    <a:lnTo>
                      <a:pt x="262" y="9044"/>
                    </a:lnTo>
                    <a:lnTo>
                      <a:pt x="176" y="9387"/>
                    </a:lnTo>
                    <a:lnTo>
                      <a:pt x="131" y="9566"/>
                    </a:lnTo>
                    <a:lnTo>
                      <a:pt x="34" y="9959"/>
                    </a:lnTo>
                    <a:cubicBezTo>
                      <a:pt x="0" y="10085"/>
                      <a:pt x="79" y="10214"/>
                      <a:pt x="207" y="10247"/>
                    </a:cubicBezTo>
                    <a:lnTo>
                      <a:pt x="10427" y="12798"/>
                    </a:lnTo>
                    <a:cubicBezTo>
                      <a:pt x="10446" y="12803"/>
                      <a:pt x="10465" y="12808"/>
                      <a:pt x="10486" y="12808"/>
                    </a:cubicBezTo>
                    <a:cubicBezTo>
                      <a:pt x="10560" y="12808"/>
                      <a:pt x="10632" y="12772"/>
                      <a:pt x="10679" y="12710"/>
                    </a:cubicBezTo>
                    <a:cubicBezTo>
                      <a:pt x="10753" y="12631"/>
                      <a:pt x="10758" y="12527"/>
                      <a:pt x="10703" y="12441"/>
                    </a:cubicBezTo>
                    <a:lnTo>
                      <a:pt x="2925" y="113"/>
                    </a:lnTo>
                    <a:cubicBezTo>
                      <a:pt x="2882" y="41"/>
                      <a:pt x="2806" y="1"/>
                      <a:pt x="27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975412" y="3976384"/>
                <a:ext cx="252027" cy="298557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7674" extrusionOk="0">
                    <a:moveTo>
                      <a:pt x="1682" y="182"/>
                    </a:moveTo>
                    <a:cubicBezTo>
                      <a:pt x="1694" y="182"/>
                      <a:pt x="1715" y="187"/>
                      <a:pt x="1727" y="208"/>
                    </a:cubicBezTo>
                    <a:lnTo>
                      <a:pt x="6265" y="7400"/>
                    </a:lnTo>
                    <a:cubicBezTo>
                      <a:pt x="6287" y="7433"/>
                      <a:pt x="6275" y="7457"/>
                      <a:pt x="6265" y="7467"/>
                    </a:cubicBezTo>
                    <a:cubicBezTo>
                      <a:pt x="6261" y="7473"/>
                      <a:pt x="6246" y="7488"/>
                      <a:pt x="6225" y="7488"/>
                    </a:cubicBezTo>
                    <a:cubicBezTo>
                      <a:pt x="6220" y="7488"/>
                      <a:pt x="6215" y="7487"/>
                      <a:pt x="6210" y="7486"/>
                    </a:cubicBezTo>
                    <a:lnTo>
                      <a:pt x="248" y="5997"/>
                    </a:lnTo>
                    <a:cubicBezTo>
                      <a:pt x="219" y="5987"/>
                      <a:pt x="200" y="5961"/>
                      <a:pt x="205" y="5933"/>
                    </a:cubicBezTo>
                    <a:lnTo>
                      <a:pt x="1630" y="227"/>
                    </a:lnTo>
                    <a:cubicBezTo>
                      <a:pt x="1639" y="194"/>
                      <a:pt x="1665" y="187"/>
                      <a:pt x="1675" y="184"/>
                    </a:cubicBezTo>
                    <a:cubicBezTo>
                      <a:pt x="1677" y="182"/>
                      <a:pt x="1680" y="182"/>
                      <a:pt x="1682" y="182"/>
                    </a:cubicBezTo>
                    <a:close/>
                    <a:moveTo>
                      <a:pt x="1689" y="1"/>
                    </a:moveTo>
                    <a:cubicBezTo>
                      <a:pt x="1676" y="1"/>
                      <a:pt x="1664" y="2"/>
                      <a:pt x="1651" y="3"/>
                    </a:cubicBezTo>
                    <a:cubicBezTo>
                      <a:pt x="1556" y="18"/>
                      <a:pt x="1482" y="87"/>
                      <a:pt x="1458" y="182"/>
                    </a:cubicBezTo>
                    <a:lnTo>
                      <a:pt x="34" y="5887"/>
                    </a:lnTo>
                    <a:cubicBezTo>
                      <a:pt x="0" y="6016"/>
                      <a:pt x="81" y="6145"/>
                      <a:pt x="207" y="6176"/>
                    </a:cubicBezTo>
                    <a:lnTo>
                      <a:pt x="6168" y="7664"/>
                    </a:lnTo>
                    <a:cubicBezTo>
                      <a:pt x="6189" y="7672"/>
                      <a:pt x="6206" y="7674"/>
                      <a:pt x="6225" y="7674"/>
                    </a:cubicBezTo>
                    <a:cubicBezTo>
                      <a:pt x="6299" y="7674"/>
                      <a:pt x="6370" y="7638"/>
                      <a:pt x="6418" y="7576"/>
                    </a:cubicBezTo>
                    <a:cubicBezTo>
                      <a:pt x="6475" y="7495"/>
                      <a:pt x="6477" y="7390"/>
                      <a:pt x="6427" y="7312"/>
                    </a:cubicBezTo>
                    <a:lnTo>
                      <a:pt x="1889" y="113"/>
                    </a:lnTo>
                    <a:cubicBezTo>
                      <a:pt x="1846" y="41"/>
                      <a:pt x="1770" y="1"/>
                      <a:pt x="16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49" name="Google Shape;449;p6"/>
            <p:cNvGrpSpPr/>
            <p:nvPr/>
          </p:nvGrpSpPr>
          <p:grpSpPr>
            <a:xfrm>
              <a:off x="110815" y="3371522"/>
              <a:ext cx="410493" cy="528596"/>
              <a:chOff x="7641745" y="2166679"/>
              <a:chExt cx="272880" cy="351390"/>
            </a:xfrm>
          </p:grpSpPr>
          <p:sp>
            <p:nvSpPr>
              <p:cNvPr id="450" name="Google Shape;450;p6"/>
              <p:cNvSpPr/>
              <p:nvPr/>
            </p:nvSpPr>
            <p:spPr>
              <a:xfrm>
                <a:off x="7645285" y="2170103"/>
                <a:ext cx="265916" cy="344582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8857" extrusionOk="0">
                    <a:moveTo>
                      <a:pt x="3439" y="1"/>
                    </a:moveTo>
                    <a:cubicBezTo>
                      <a:pt x="3394" y="1"/>
                      <a:pt x="3348" y="2"/>
                      <a:pt x="3302" y="3"/>
                    </a:cubicBezTo>
                    <a:cubicBezTo>
                      <a:pt x="1572" y="73"/>
                      <a:pt x="153" y="1464"/>
                      <a:pt x="50" y="3193"/>
                    </a:cubicBezTo>
                    <a:cubicBezTo>
                      <a:pt x="0" y="4063"/>
                      <a:pt x="274" y="4865"/>
                      <a:pt x="767" y="5492"/>
                    </a:cubicBezTo>
                    <a:cubicBezTo>
                      <a:pt x="1098" y="5914"/>
                      <a:pt x="1527" y="6257"/>
                      <a:pt x="2018" y="6483"/>
                    </a:cubicBezTo>
                    <a:cubicBezTo>
                      <a:pt x="2189" y="6562"/>
                      <a:pt x="2325" y="6700"/>
                      <a:pt x="2399" y="6874"/>
                    </a:cubicBezTo>
                    <a:lnTo>
                      <a:pt x="3192" y="8694"/>
                    </a:lnTo>
                    <a:cubicBezTo>
                      <a:pt x="3240" y="8802"/>
                      <a:pt x="3340" y="8856"/>
                      <a:pt x="3440" y="8856"/>
                    </a:cubicBezTo>
                    <a:cubicBezTo>
                      <a:pt x="3541" y="8856"/>
                      <a:pt x="3640" y="8802"/>
                      <a:pt x="3685" y="8694"/>
                    </a:cubicBezTo>
                    <a:lnTo>
                      <a:pt x="4479" y="6874"/>
                    </a:lnTo>
                    <a:cubicBezTo>
                      <a:pt x="4552" y="6700"/>
                      <a:pt x="4691" y="6562"/>
                      <a:pt x="4860" y="6483"/>
                    </a:cubicBezTo>
                    <a:cubicBezTo>
                      <a:pt x="6025" y="5945"/>
                      <a:pt x="6834" y="4768"/>
                      <a:pt x="6834" y="3398"/>
                    </a:cubicBezTo>
                    <a:cubicBezTo>
                      <a:pt x="6834" y="2612"/>
                      <a:pt x="6570" y="1888"/>
                      <a:pt x="6120" y="1314"/>
                    </a:cubicBezTo>
                    <a:cubicBezTo>
                      <a:pt x="5498" y="513"/>
                      <a:pt x="4527" y="1"/>
                      <a:pt x="34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7675125" y="2221185"/>
                <a:ext cx="236076" cy="293499"/>
              </a:xfrm>
              <a:custGeom>
                <a:avLst/>
                <a:gdLst/>
                <a:ahLst/>
                <a:cxnLst/>
                <a:rect l="l" t="t" r="r" b="b"/>
                <a:pathLst>
                  <a:path w="6068" h="7544" extrusionOk="0">
                    <a:moveTo>
                      <a:pt x="5355" y="1"/>
                    </a:moveTo>
                    <a:cubicBezTo>
                      <a:pt x="5324" y="558"/>
                      <a:pt x="5262" y="1111"/>
                      <a:pt x="5115" y="1647"/>
                    </a:cubicBezTo>
                    <a:cubicBezTo>
                      <a:pt x="4776" y="2859"/>
                      <a:pt x="4007" y="3807"/>
                      <a:pt x="2752" y="4105"/>
                    </a:cubicBezTo>
                    <a:cubicBezTo>
                      <a:pt x="2348" y="4199"/>
                      <a:pt x="1963" y="4228"/>
                      <a:pt x="1610" y="4228"/>
                    </a:cubicBezTo>
                    <a:cubicBezTo>
                      <a:pt x="1068" y="4228"/>
                      <a:pt x="601" y="4161"/>
                      <a:pt x="256" y="4161"/>
                    </a:cubicBezTo>
                    <a:cubicBezTo>
                      <a:pt x="161" y="4161"/>
                      <a:pt x="76" y="4166"/>
                      <a:pt x="0" y="4179"/>
                    </a:cubicBezTo>
                    <a:cubicBezTo>
                      <a:pt x="331" y="4601"/>
                      <a:pt x="760" y="4944"/>
                      <a:pt x="1251" y="5170"/>
                    </a:cubicBezTo>
                    <a:cubicBezTo>
                      <a:pt x="1422" y="5249"/>
                      <a:pt x="1558" y="5387"/>
                      <a:pt x="1632" y="5561"/>
                    </a:cubicBezTo>
                    <a:lnTo>
                      <a:pt x="2425" y="7381"/>
                    </a:lnTo>
                    <a:cubicBezTo>
                      <a:pt x="2473" y="7489"/>
                      <a:pt x="2573" y="7543"/>
                      <a:pt x="2673" y="7543"/>
                    </a:cubicBezTo>
                    <a:cubicBezTo>
                      <a:pt x="2774" y="7543"/>
                      <a:pt x="2873" y="7489"/>
                      <a:pt x="2918" y="7381"/>
                    </a:cubicBezTo>
                    <a:lnTo>
                      <a:pt x="3712" y="5561"/>
                    </a:lnTo>
                    <a:cubicBezTo>
                      <a:pt x="3785" y="5387"/>
                      <a:pt x="3924" y="5249"/>
                      <a:pt x="4093" y="5170"/>
                    </a:cubicBezTo>
                    <a:cubicBezTo>
                      <a:pt x="5258" y="4632"/>
                      <a:pt x="6067" y="3455"/>
                      <a:pt x="6067" y="2085"/>
                    </a:cubicBezTo>
                    <a:cubicBezTo>
                      <a:pt x="6067" y="1299"/>
                      <a:pt x="5803" y="575"/>
                      <a:pt x="535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673919" y="2200877"/>
                <a:ext cx="210398" cy="210437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5409" extrusionOk="0">
                    <a:moveTo>
                      <a:pt x="2704" y="1"/>
                    </a:moveTo>
                    <a:cubicBezTo>
                      <a:pt x="1213" y="1"/>
                      <a:pt x="0" y="1216"/>
                      <a:pt x="0" y="2705"/>
                    </a:cubicBezTo>
                    <a:cubicBezTo>
                      <a:pt x="0" y="3369"/>
                      <a:pt x="243" y="4008"/>
                      <a:pt x="684" y="4501"/>
                    </a:cubicBezTo>
                    <a:cubicBezTo>
                      <a:pt x="1196" y="5080"/>
                      <a:pt x="1932" y="5408"/>
                      <a:pt x="2704" y="5408"/>
                    </a:cubicBezTo>
                    <a:cubicBezTo>
                      <a:pt x="4195" y="5408"/>
                      <a:pt x="5408" y="4194"/>
                      <a:pt x="5408" y="2705"/>
                    </a:cubicBezTo>
                    <a:cubicBezTo>
                      <a:pt x="5408" y="1969"/>
                      <a:pt x="5119" y="1285"/>
                      <a:pt x="4595" y="773"/>
                    </a:cubicBezTo>
                    <a:cubicBezTo>
                      <a:pt x="4086" y="275"/>
                      <a:pt x="3416" y="1"/>
                      <a:pt x="2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7690298" y="2217372"/>
                <a:ext cx="177718" cy="177524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4563" extrusionOk="0">
                    <a:moveTo>
                      <a:pt x="2283" y="1"/>
                    </a:moveTo>
                    <a:cubicBezTo>
                      <a:pt x="1023" y="1"/>
                      <a:pt x="1" y="1021"/>
                      <a:pt x="1" y="2281"/>
                    </a:cubicBezTo>
                    <a:cubicBezTo>
                      <a:pt x="1" y="2862"/>
                      <a:pt x="222" y="3391"/>
                      <a:pt x="580" y="3796"/>
                    </a:cubicBezTo>
                    <a:cubicBezTo>
                      <a:pt x="656" y="3879"/>
                      <a:pt x="737" y="3960"/>
                      <a:pt x="823" y="4032"/>
                    </a:cubicBezTo>
                    <a:cubicBezTo>
                      <a:pt x="1218" y="4363"/>
                      <a:pt x="1728" y="4563"/>
                      <a:pt x="2285" y="4563"/>
                    </a:cubicBezTo>
                    <a:cubicBezTo>
                      <a:pt x="3545" y="4563"/>
                      <a:pt x="4567" y="3541"/>
                      <a:pt x="4567" y="2281"/>
                    </a:cubicBezTo>
                    <a:cubicBezTo>
                      <a:pt x="4567" y="1769"/>
                      <a:pt x="4396" y="1299"/>
                      <a:pt x="4115" y="918"/>
                    </a:cubicBezTo>
                    <a:cubicBezTo>
                      <a:pt x="4043" y="823"/>
                      <a:pt x="3962" y="732"/>
                      <a:pt x="3879" y="651"/>
                    </a:cubicBezTo>
                    <a:cubicBezTo>
                      <a:pt x="3467" y="246"/>
                      <a:pt x="2902" y="1"/>
                      <a:pt x="2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7768886" y="2252932"/>
                <a:ext cx="50187" cy="6003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543" extrusionOk="0">
                    <a:moveTo>
                      <a:pt x="1259" y="1"/>
                    </a:moveTo>
                    <a:cubicBezTo>
                      <a:pt x="1254" y="1"/>
                      <a:pt x="1249" y="3"/>
                      <a:pt x="1244" y="6"/>
                    </a:cubicBezTo>
                    <a:lnTo>
                      <a:pt x="1" y="1102"/>
                    </a:lnTo>
                    <a:lnTo>
                      <a:pt x="594" y="1543"/>
                    </a:lnTo>
                    <a:lnTo>
                      <a:pt x="1282" y="37"/>
                    </a:lnTo>
                    <a:cubicBezTo>
                      <a:pt x="1290" y="19"/>
                      <a:pt x="1275" y="1"/>
                      <a:pt x="12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7738968" y="2299306"/>
                <a:ext cx="50343" cy="59992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542" extrusionOk="0">
                    <a:moveTo>
                      <a:pt x="701" y="1"/>
                    </a:moveTo>
                    <a:lnTo>
                      <a:pt x="10" y="1506"/>
                    </a:lnTo>
                    <a:cubicBezTo>
                      <a:pt x="1" y="1525"/>
                      <a:pt x="17" y="1542"/>
                      <a:pt x="34" y="1542"/>
                    </a:cubicBezTo>
                    <a:cubicBezTo>
                      <a:pt x="39" y="1542"/>
                      <a:pt x="44" y="1540"/>
                      <a:pt x="48" y="1537"/>
                    </a:cubicBezTo>
                    <a:lnTo>
                      <a:pt x="1294" y="441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7760755" y="2289852"/>
                <a:ext cx="36804" cy="32486"/>
              </a:xfrm>
              <a:custGeom>
                <a:avLst/>
                <a:gdLst/>
                <a:ahLst/>
                <a:cxnLst/>
                <a:rect l="l" t="t" r="r" b="b"/>
                <a:pathLst>
                  <a:path w="946" h="835" extrusionOk="0">
                    <a:moveTo>
                      <a:pt x="473" y="1"/>
                    </a:moveTo>
                    <a:cubicBezTo>
                      <a:pt x="345" y="1"/>
                      <a:pt x="219" y="58"/>
                      <a:pt x="138" y="168"/>
                    </a:cubicBezTo>
                    <a:cubicBezTo>
                      <a:pt x="0" y="353"/>
                      <a:pt x="41" y="615"/>
                      <a:pt x="224" y="751"/>
                    </a:cubicBezTo>
                    <a:cubicBezTo>
                      <a:pt x="300" y="807"/>
                      <a:pt x="388" y="835"/>
                      <a:pt x="476" y="835"/>
                    </a:cubicBezTo>
                    <a:cubicBezTo>
                      <a:pt x="603" y="835"/>
                      <a:pt x="727" y="777"/>
                      <a:pt x="808" y="665"/>
                    </a:cubicBezTo>
                    <a:cubicBezTo>
                      <a:pt x="946" y="482"/>
                      <a:pt x="905" y="220"/>
                      <a:pt x="722" y="82"/>
                    </a:cubicBezTo>
                    <a:cubicBezTo>
                      <a:pt x="647" y="27"/>
                      <a:pt x="560" y="1"/>
                      <a:pt x="4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7703098" y="2233518"/>
                <a:ext cx="177718" cy="174372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4482" extrusionOk="0">
                    <a:moveTo>
                      <a:pt x="3779" y="0"/>
                    </a:moveTo>
                    <a:lnTo>
                      <a:pt x="3779" y="0"/>
                    </a:lnTo>
                    <a:cubicBezTo>
                      <a:pt x="3791" y="167"/>
                      <a:pt x="3791" y="336"/>
                      <a:pt x="3781" y="503"/>
                    </a:cubicBezTo>
                    <a:cubicBezTo>
                      <a:pt x="4067" y="884"/>
                      <a:pt x="4234" y="1354"/>
                      <a:pt x="4234" y="1866"/>
                    </a:cubicBezTo>
                    <a:cubicBezTo>
                      <a:pt x="4234" y="3126"/>
                      <a:pt x="3214" y="4148"/>
                      <a:pt x="1954" y="4148"/>
                    </a:cubicBezTo>
                    <a:cubicBezTo>
                      <a:pt x="1396" y="4148"/>
                      <a:pt x="887" y="3950"/>
                      <a:pt x="491" y="3617"/>
                    </a:cubicBezTo>
                    <a:cubicBezTo>
                      <a:pt x="457" y="3618"/>
                      <a:pt x="423" y="3618"/>
                      <a:pt x="388" y="3618"/>
                    </a:cubicBezTo>
                    <a:cubicBezTo>
                      <a:pt x="261" y="3618"/>
                      <a:pt x="130" y="3612"/>
                      <a:pt x="1" y="3602"/>
                    </a:cubicBezTo>
                    <a:lnTo>
                      <a:pt x="1" y="3602"/>
                    </a:lnTo>
                    <a:cubicBezTo>
                      <a:pt x="479" y="4141"/>
                      <a:pt x="1177" y="4481"/>
                      <a:pt x="1954" y="4481"/>
                    </a:cubicBezTo>
                    <a:cubicBezTo>
                      <a:pt x="3397" y="4481"/>
                      <a:pt x="4567" y="3312"/>
                      <a:pt x="4567" y="1866"/>
                    </a:cubicBezTo>
                    <a:cubicBezTo>
                      <a:pt x="4567" y="1134"/>
                      <a:pt x="4267" y="472"/>
                      <a:pt x="37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7722278" y="2252893"/>
                <a:ext cx="145738" cy="142003"/>
              </a:xfrm>
              <a:custGeom>
                <a:avLst/>
                <a:gdLst/>
                <a:ahLst/>
                <a:cxnLst/>
                <a:rect l="l" t="t" r="r" b="b"/>
                <a:pathLst>
                  <a:path w="3746" h="3650" extrusionOk="0">
                    <a:moveTo>
                      <a:pt x="3290" y="0"/>
                    </a:moveTo>
                    <a:cubicBezTo>
                      <a:pt x="3290" y="41"/>
                      <a:pt x="3288" y="79"/>
                      <a:pt x="3286" y="117"/>
                    </a:cubicBezTo>
                    <a:cubicBezTo>
                      <a:pt x="3217" y="1020"/>
                      <a:pt x="2838" y="1925"/>
                      <a:pt x="2128" y="2478"/>
                    </a:cubicBezTo>
                    <a:cubicBezTo>
                      <a:pt x="1523" y="2949"/>
                      <a:pt x="775" y="3114"/>
                      <a:pt x="1" y="3119"/>
                    </a:cubicBezTo>
                    <a:cubicBezTo>
                      <a:pt x="396" y="3450"/>
                      <a:pt x="906" y="3650"/>
                      <a:pt x="1463" y="3650"/>
                    </a:cubicBezTo>
                    <a:cubicBezTo>
                      <a:pt x="2723" y="3650"/>
                      <a:pt x="3745" y="2628"/>
                      <a:pt x="3745" y="1368"/>
                    </a:cubicBezTo>
                    <a:cubicBezTo>
                      <a:pt x="3745" y="856"/>
                      <a:pt x="3574" y="386"/>
                      <a:pt x="329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7641745" y="2166679"/>
                <a:ext cx="272880" cy="351390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9032" extrusionOk="0">
                    <a:moveTo>
                      <a:pt x="3531" y="182"/>
                    </a:moveTo>
                    <a:cubicBezTo>
                      <a:pt x="4548" y="182"/>
                      <a:pt x="5515" y="651"/>
                      <a:pt x="6144" y="1459"/>
                    </a:cubicBezTo>
                    <a:cubicBezTo>
                      <a:pt x="6599" y="2042"/>
                      <a:pt x="6842" y="2745"/>
                      <a:pt x="6842" y="3488"/>
                    </a:cubicBezTo>
                    <a:cubicBezTo>
                      <a:pt x="6840" y="4770"/>
                      <a:pt x="6082" y="5949"/>
                      <a:pt x="4915" y="6490"/>
                    </a:cubicBezTo>
                    <a:cubicBezTo>
                      <a:pt x="4724" y="6578"/>
                      <a:pt x="4572" y="6733"/>
                      <a:pt x="4489" y="6926"/>
                    </a:cubicBezTo>
                    <a:lnTo>
                      <a:pt x="3698" y="8746"/>
                    </a:lnTo>
                    <a:cubicBezTo>
                      <a:pt x="3667" y="8812"/>
                      <a:pt x="3605" y="8855"/>
                      <a:pt x="3533" y="8855"/>
                    </a:cubicBezTo>
                    <a:cubicBezTo>
                      <a:pt x="3459" y="8855"/>
                      <a:pt x="3395" y="8812"/>
                      <a:pt x="3367" y="8746"/>
                    </a:cubicBezTo>
                    <a:lnTo>
                      <a:pt x="2573" y="6926"/>
                    </a:lnTo>
                    <a:cubicBezTo>
                      <a:pt x="2490" y="6733"/>
                      <a:pt x="2335" y="6578"/>
                      <a:pt x="2149" y="6490"/>
                    </a:cubicBezTo>
                    <a:cubicBezTo>
                      <a:pt x="1675" y="6271"/>
                      <a:pt x="1251" y="5940"/>
                      <a:pt x="930" y="5525"/>
                    </a:cubicBezTo>
                    <a:cubicBezTo>
                      <a:pt x="429" y="4891"/>
                      <a:pt x="184" y="4096"/>
                      <a:pt x="232" y="3286"/>
                    </a:cubicBezTo>
                    <a:cubicBezTo>
                      <a:pt x="329" y="1611"/>
                      <a:pt x="1720" y="249"/>
                      <a:pt x="3400" y="184"/>
                    </a:cubicBezTo>
                    <a:cubicBezTo>
                      <a:pt x="3443" y="182"/>
                      <a:pt x="3486" y="182"/>
                      <a:pt x="3531" y="182"/>
                    </a:cubicBezTo>
                    <a:close/>
                    <a:moveTo>
                      <a:pt x="3531" y="1"/>
                    </a:moveTo>
                    <a:cubicBezTo>
                      <a:pt x="3484" y="1"/>
                      <a:pt x="3437" y="1"/>
                      <a:pt x="3390" y="3"/>
                    </a:cubicBezTo>
                    <a:cubicBezTo>
                      <a:pt x="1623" y="70"/>
                      <a:pt x="155" y="1509"/>
                      <a:pt x="53" y="3274"/>
                    </a:cubicBezTo>
                    <a:cubicBezTo>
                      <a:pt x="1" y="4129"/>
                      <a:pt x="263" y="4965"/>
                      <a:pt x="787" y="5632"/>
                    </a:cubicBezTo>
                    <a:cubicBezTo>
                      <a:pt x="1127" y="6066"/>
                      <a:pt x="1570" y="6418"/>
                      <a:pt x="2071" y="6650"/>
                    </a:cubicBezTo>
                    <a:cubicBezTo>
                      <a:pt x="2223" y="6716"/>
                      <a:pt x="2342" y="6842"/>
                      <a:pt x="2407" y="6995"/>
                    </a:cubicBezTo>
                    <a:lnTo>
                      <a:pt x="3200" y="8812"/>
                    </a:lnTo>
                    <a:cubicBezTo>
                      <a:pt x="3257" y="8948"/>
                      <a:pt x="3381" y="9032"/>
                      <a:pt x="3529" y="9032"/>
                    </a:cubicBezTo>
                    <a:cubicBezTo>
                      <a:pt x="3671" y="9032"/>
                      <a:pt x="3798" y="8948"/>
                      <a:pt x="3855" y="8812"/>
                    </a:cubicBezTo>
                    <a:lnTo>
                      <a:pt x="4648" y="6995"/>
                    </a:lnTo>
                    <a:cubicBezTo>
                      <a:pt x="4712" y="6842"/>
                      <a:pt x="4832" y="6721"/>
                      <a:pt x="4984" y="6650"/>
                    </a:cubicBezTo>
                    <a:cubicBezTo>
                      <a:pt x="6213" y="6080"/>
                      <a:pt x="7009" y="4839"/>
                      <a:pt x="7009" y="3481"/>
                    </a:cubicBezTo>
                    <a:cubicBezTo>
                      <a:pt x="7014" y="2702"/>
                      <a:pt x="6761" y="1961"/>
                      <a:pt x="6282" y="1344"/>
                    </a:cubicBezTo>
                    <a:cubicBezTo>
                      <a:pt x="5620" y="495"/>
                      <a:pt x="4602" y="1"/>
                      <a:pt x="3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7670301" y="2197453"/>
                <a:ext cx="217440" cy="217284"/>
              </a:xfrm>
              <a:custGeom>
                <a:avLst/>
                <a:gdLst/>
                <a:ahLst/>
                <a:cxnLst/>
                <a:rect l="l" t="t" r="r" b="b"/>
                <a:pathLst>
                  <a:path w="5589" h="5585" extrusionOk="0">
                    <a:moveTo>
                      <a:pt x="2797" y="177"/>
                    </a:moveTo>
                    <a:cubicBezTo>
                      <a:pt x="3509" y="177"/>
                      <a:pt x="4155" y="458"/>
                      <a:pt x="4624" y="920"/>
                    </a:cubicBezTo>
                    <a:cubicBezTo>
                      <a:pt x="5110" y="1394"/>
                      <a:pt x="5410" y="2054"/>
                      <a:pt x="5410" y="2788"/>
                    </a:cubicBezTo>
                    <a:cubicBezTo>
                      <a:pt x="5410" y="4239"/>
                      <a:pt x="4240" y="5408"/>
                      <a:pt x="2797" y="5408"/>
                    </a:cubicBezTo>
                    <a:cubicBezTo>
                      <a:pt x="2020" y="5408"/>
                      <a:pt x="1322" y="5068"/>
                      <a:pt x="844" y="4529"/>
                    </a:cubicBezTo>
                    <a:cubicBezTo>
                      <a:pt x="431" y="4067"/>
                      <a:pt x="181" y="3457"/>
                      <a:pt x="181" y="2790"/>
                    </a:cubicBezTo>
                    <a:cubicBezTo>
                      <a:pt x="181" y="1347"/>
                      <a:pt x="1353" y="177"/>
                      <a:pt x="2797" y="177"/>
                    </a:cubicBezTo>
                    <a:close/>
                    <a:moveTo>
                      <a:pt x="2795" y="1"/>
                    </a:moveTo>
                    <a:cubicBezTo>
                      <a:pt x="1253" y="1"/>
                      <a:pt x="0" y="1254"/>
                      <a:pt x="0" y="2793"/>
                    </a:cubicBezTo>
                    <a:cubicBezTo>
                      <a:pt x="0" y="3479"/>
                      <a:pt x="250" y="4139"/>
                      <a:pt x="705" y="4648"/>
                    </a:cubicBezTo>
                    <a:cubicBezTo>
                      <a:pt x="1232" y="5244"/>
                      <a:pt x="1997" y="5585"/>
                      <a:pt x="2790" y="5585"/>
                    </a:cubicBezTo>
                    <a:cubicBezTo>
                      <a:pt x="4329" y="5585"/>
                      <a:pt x="5584" y="4329"/>
                      <a:pt x="5584" y="2790"/>
                    </a:cubicBezTo>
                    <a:cubicBezTo>
                      <a:pt x="5589" y="2035"/>
                      <a:pt x="5289" y="1325"/>
                      <a:pt x="4748" y="799"/>
                    </a:cubicBezTo>
                    <a:cubicBezTo>
                      <a:pt x="4224" y="282"/>
                      <a:pt x="3533" y="1"/>
                      <a:pt x="2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7686797" y="2213871"/>
                <a:ext cx="184565" cy="184449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741" extrusionOk="0">
                    <a:moveTo>
                      <a:pt x="2371" y="177"/>
                    </a:moveTo>
                    <a:cubicBezTo>
                      <a:pt x="2947" y="177"/>
                      <a:pt x="3493" y="401"/>
                      <a:pt x="3902" y="806"/>
                    </a:cubicBezTo>
                    <a:cubicBezTo>
                      <a:pt x="3983" y="882"/>
                      <a:pt x="4062" y="970"/>
                      <a:pt x="4126" y="1061"/>
                    </a:cubicBezTo>
                    <a:cubicBezTo>
                      <a:pt x="4412" y="1442"/>
                      <a:pt x="4562" y="1894"/>
                      <a:pt x="4562" y="2371"/>
                    </a:cubicBezTo>
                    <a:cubicBezTo>
                      <a:pt x="4567" y="3581"/>
                      <a:pt x="3581" y="4567"/>
                      <a:pt x="2373" y="4567"/>
                    </a:cubicBezTo>
                    <a:cubicBezTo>
                      <a:pt x="1858" y="4567"/>
                      <a:pt x="1360" y="4388"/>
                      <a:pt x="967" y="4057"/>
                    </a:cubicBezTo>
                    <a:cubicBezTo>
                      <a:pt x="886" y="3991"/>
                      <a:pt x="810" y="3914"/>
                      <a:pt x="732" y="3831"/>
                    </a:cubicBezTo>
                    <a:cubicBezTo>
                      <a:pt x="374" y="3428"/>
                      <a:pt x="179" y="2911"/>
                      <a:pt x="179" y="2371"/>
                    </a:cubicBezTo>
                    <a:cubicBezTo>
                      <a:pt x="179" y="1163"/>
                      <a:pt x="1160" y="177"/>
                      <a:pt x="2371" y="177"/>
                    </a:cubicBezTo>
                    <a:close/>
                    <a:moveTo>
                      <a:pt x="2371" y="0"/>
                    </a:moveTo>
                    <a:cubicBezTo>
                      <a:pt x="1063" y="0"/>
                      <a:pt x="0" y="1065"/>
                      <a:pt x="0" y="2371"/>
                    </a:cubicBezTo>
                    <a:cubicBezTo>
                      <a:pt x="0" y="2954"/>
                      <a:pt x="210" y="3512"/>
                      <a:pt x="598" y="3948"/>
                    </a:cubicBezTo>
                    <a:cubicBezTo>
                      <a:pt x="679" y="4038"/>
                      <a:pt x="765" y="4119"/>
                      <a:pt x="851" y="4191"/>
                    </a:cubicBezTo>
                    <a:cubicBezTo>
                      <a:pt x="1275" y="4546"/>
                      <a:pt x="1815" y="4741"/>
                      <a:pt x="2371" y="4741"/>
                    </a:cubicBezTo>
                    <a:cubicBezTo>
                      <a:pt x="3676" y="4741"/>
                      <a:pt x="4741" y="3676"/>
                      <a:pt x="4741" y="2371"/>
                    </a:cubicBezTo>
                    <a:cubicBezTo>
                      <a:pt x="4743" y="1856"/>
                      <a:pt x="4579" y="1365"/>
                      <a:pt x="4271" y="953"/>
                    </a:cubicBezTo>
                    <a:cubicBezTo>
                      <a:pt x="4200" y="856"/>
                      <a:pt x="4117" y="760"/>
                      <a:pt x="4028" y="677"/>
                    </a:cubicBezTo>
                    <a:cubicBezTo>
                      <a:pt x="3585" y="243"/>
                      <a:pt x="2995" y="0"/>
                      <a:pt x="2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7735273" y="2249508"/>
                <a:ext cx="87614" cy="113136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908" extrusionOk="0">
                    <a:moveTo>
                      <a:pt x="1939" y="361"/>
                    </a:moveTo>
                    <a:lnTo>
                      <a:pt x="1558" y="1193"/>
                    </a:lnTo>
                    <a:cubicBezTo>
                      <a:pt x="1525" y="1138"/>
                      <a:pt x="1484" y="1090"/>
                      <a:pt x="1427" y="1050"/>
                    </a:cubicBezTo>
                    <a:cubicBezTo>
                      <a:pt x="1375" y="1009"/>
                      <a:pt x="1315" y="983"/>
                      <a:pt x="1251" y="966"/>
                    </a:cubicBezTo>
                    <a:lnTo>
                      <a:pt x="1939" y="361"/>
                    </a:lnTo>
                    <a:close/>
                    <a:moveTo>
                      <a:pt x="1125" y="1128"/>
                    </a:moveTo>
                    <a:cubicBezTo>
                      <a:pt x="1191" y="1128"/>
                      <a:pt x="1260" y="1147"/>
                      <a:pt x="1320" y="1193"/>
                    </a:cubicBezTo>
                    <a:cubicBezTo>
                      <a:pt x="1398" y="1250"/>
                      <a:pt x="1441" y="1336"/>
                      <a:pt x="1451" y="1426"/>
                    </a:cubicBezTo>
                    <a:cubicBezTo>
                      <a:pt x="1458" y="1490"/>
                      <a:pt x="1446" y="1562"/>
                      <a:pt x="1406" y="1621"/>
                    </a:cubicBezTo>
                    <a:cubicBezTo>
                      <a:pt x="1403" y="1631"/>
                      <a:pt x="1398" y="1643"/>
                      <a:pt x="1389" y="1652"/>
                    </a:cubicBezTo>
                    <a:cubicBezTo>
                      <a:pt x="1379" y="1662"/>
                      <a:pt x="1372" y="1669"/>
                      <a:pt x="1365" y="1679"/>
                    </a:cubicBezTo>
                    <a:cubicBezTo>
                      <a:pt x="1317" y="1733"/>
                      <a:pt x="1253" y="1764"/>
                      <a:pt x="1189" y="1781"/>
                    </a:cubicBezTo>
                    <a:cubicBezTo>
                      <a:pt x="1168" y="1785"/>
                      <a:pt x="1146" y="1787"/>
                      <a:pt x="1125" y="1787"/>
                    </a:cubicBezTo>
                    <a:cubicBezTo>
                      <a:pt x="1057" y="1787"/>
                      <a:pt x="988" y="1767"/>
                      <a:pt x="927" y="1724"/>
                    </a:cubicBezTo>
                    <a:cubicBezTo>
                      <a:pt x="848" y="1664"/>
                      <a:pt x="805" y="1579"/>
                      <a:pt x="796" y="1488"/>
                    </a:cubicBezTo>
                    <a:cubicBezTo>
                      <a:pt x="786" y="1424"/>
                      <a:pt x="805" y="1352"/>
                      <a:pt x="841" y="1293"/>
                    </a:cubicBezTo>
                    <a:cubicBezTo>
                      <a:pt x="843" y="1283"/>
                      <a:pt x="851" y="1271"/>
                      <a:pt x="858" y="1262"/>
                    </a:cubicBezTo>
                    <a:cubicBezTo>
                      <a:pt x="867" y="1252"/>
                      <a:pt x="874" y="1245"/>
                      <a:pt x="882" y="1236"/>
                    </a:cubicBezTo>
                    <a:cubicBezTo>
                      <a:pt x="929" y="1181"/>
                      <a:pt x="993" y="1152"/>
                      <a:pt x="1055" y="1138"/>
                    </a:cubicBezTo>
                    <a:cubicBezTo>
                      <a:pt x="1079" y="1131"/>
                      <a:pt x="1101" y="1128"/>
                      <a:pt x="1125" y="1128"/>
                    </a:cubicBezTo>
                    <a:close/>
                    <a:moveTo>
                      <a:pt x="696" y="1717"/>
                    </a:moveTo>
                    <a:cubicBezTo>
                      <a:pt x="727" y="1772"/>
                      <a:pt x="772" y="1822"/>
                      <a:pt x="827" y="1864"/>
                    </a:cubicBezTo>
                    <a:cubicBezTo>
                      <a:pt x="879" y="1905"/>
                      <a:pt x="939" y="1929"/>
                      <a:pt x="1001" y="1948"/>
                    </a:cubicBezTo>
                    <a:lnTo>
                      <a:pt x="315" y="2548"/>
                    </a:lnTo>
                    <a:lnTo>
                      <a:pt x="696" y="1717"/>
                    </a:lnTo>
                    <a:close/>
                    <a:moveTo>
                      <a:pt x="2127" y="0"/>
                    </a:moveTo>
                    <a:cubicBezTo>
                      <a:pt x="2100" y="0"/>
                      <a:pt x="2072" y="11"/>
                      <a:pt x="2049" y="30"/>
                    </a:cubicBezTo>
                    <a:lnTo>
                      <a:pt x="974" y="973"/>
                    </a:lnTo>
                    <a:cubicBezTo>
                      <a:pt x="877" y="1002"/>
                      <a:pt x="786" y="1066"/>
                      <a:pt x="722" y="1152"/>
                    </a:cubicBezTo>
                    <a:cubicBezTo>
                      <a:pt x="655" y="1240"/>
                      <a:pt x="624" y="1343"/>
                      <a:pt x="620" y="1448"/>
                    </a:cubicBezTo>
                    <a:lnTo>
                      <a:pt x="24" y="2748"/>
                    </a:lnTo>
                    <a:cubicBezTo>
                      <a:pt x="0" y="2796"/>
                      <a:pt x="17" y="2855"/>
                      <a:pt x="60" y="2884"/>
                    </a:cubicBezTo>
                    <a:cubicBezTo>
                      <a:pt x="81" y="2901"/>
                      <a:pt x="105" y="2908"/>
                      <a:pt x="129" y="2908"/>
                    </a:cubicBezTo>
                    <a:cubicBezTo>
                      <a:pt x="155" y="2908"/>
                      <a:pt x="184" y="2901"/>
                      <a:pt x="203" y="2879"/>
                    </a:cubicBezTo>
                    <a:lnTo>
                      <a:pt x="1282" y="1936"/>
                    </a:lnTo>
                    <a:cubicBezTo>
                      <a:pt x="1379" y="1905"/>
                      <a:pt x="1465" y="1845"/>
                      <a:pt x="1534" y="1757"/>
                    </a:cubicBezTo>
                    <a:cubicBezTo>
                      <a:pt x="1596" y="1667"/>
                      <a:pt x="1630" y="1562"/>
                      <a:pt x="1632" y="1462"/>
                    </a:cubicBezTo>
                    <a:lnTo>
                      <a:pt x="2227" y="161"/>
                    </a:lnTo>
                    <a:cubicBezTo>
                      <a:pt x="2251" y="114"/>
                      <a:pt x="2237" y="54"/>
                      <a:pt x="2192" y="23"/>
                    </a:cubicBezTo>
                    <a:cubicBezTo>
                      <a:pt x="2172" y="8"/>
                      <a:pt x="2150" y="0"/>
                      <a:pt x="2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7701231" y="2321288"/>
                <a:ext cx="11282" cy="1754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51" extrusionOk="0">
                    <a:moveTo>
                      <a:pt x="96" y="0"/>
                    </a:moveTo>
                    <a:cubicBezTo>
                      <a:pt x="89" y="0"/>
                      <a:pt x="82" y="1"/>
                      <a:pt x="75" y="3"/>
                    </a:cubicBezTo>
                    <a:cubicBezTo>
                      <a:pt x="27" y="15"/>
                      <a:pt x="1" y="62"/>
                      <a:pt x="13" y="110"/>
                    </a:cubicBezTo>
                    <a:cubicBezTo>
                      <a:pt x="37" y="210"/>
                      <a:pt x="70" y="301"/>
                      <a:pt x="106" y="396"/>
                    </a:cubicBezTo>
                    <a:cubicBezTo>
                      <a:pt x="120" y="432"/>
                      <a:pt x="153" y="451"/>
                      <a:pt x="189" y="451"/>
                    </a:cubicBezTo>
                    <a:cubicBezTo>
                      <a:pt x="201" y="451"/>
                      <a:pt x="213" y="448"/>
                      <a:pt x="225" y="443"/>
                    </a:cubicBezTo>
                    <a:cubicBezTo>
                      <a:pt x="268" y="424"/>
                      <a:pt x="289" y="372"/>
                      <a:pt x="272" y="329"/>
                    </a:cubicBezTo>
                    <a:cubicBezTo>
                      <a:pt x="239" y="246"/>
                      <a:pt x="208" y="155"/>
                      <a:pt x="184" y="69"/>
                    </a:cubicBezTo>
                    <a:cubicBezTo>
                      <a:pt x="174" y="29"/>
                      <a:pt x="138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7699402" y="2291564"/>
                <a:ext cx="8014" cy="1809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65" extrusionOk="0">
                    <a:moveTo>
                      <a:pt x="106" y="1"/>
                    </a:moveTo>
                    <a:cubicBezTo>
                      <a:pt x="65" y="1"/>
                      <a:pt x="28" y="34"/>
                      <a:pt x="22" y="76"/>
                    </a:cubicBezTo>
                    <a:cubicBezTo>
                      <a:pt x="5" y="176"/>
                      <a:pt x="0" y="276"/>
                      <a:pt x="0" y="374"/>
                    </a:cubicBezTo>
                    <a:lnTo>
                      <a:pt x="0" y="378"/>
                    </a:lnTo>
                    <a:cubicBezTo>
                      <a:pt x="0" y="424"/>
                      <a:pt x="38" y="464"/>
                      <a:pt x="88" y="464"/>
                    </a:cubicBezTo>
                    <a:cubicBezTo>
                      <a:pt x="136" y="464"/>
                      <a:pt x="179" y="421"/>
                      <a:pt x="179" y="374"/>
                    </a:cubicBezTo>
                    <a:cubicBezTo>
                      <a:pt x="179" y="286"/>
                      <a:pt x="184" y="193"/>
                      <a:pt x="196" y="105"/>
                    </a:cubicBezTo>
                    <a:cubicBezTo>
                      <a:pt x="205" y="57"/>
                      <a:pt x="169" y="12"/>
                      <a:pt x="122" y="2"/>
                    </a:cubicBezTo>
                    <a:cubicBezTo>
                      <a:pt x="117" y="1"/>
                      <a:pt x="111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7713836" y="2348171"/>
                <a:ext cx="15173" cy="15406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96" extrusionOk="0">
                    <a:moveTo>
                      <a:pt x="105" y="0"/>
                    </a:moveTo>
                    <a:cubicBezTo>
                      <a:pt x="86" y="0"/>
                      <a:pt x="66" y="6"/>
                      <a:pt x="49" y="19"/>
                    </a:cubicBezTo>
                    <a:cubicBezTo>
                      <a:pt x="8" y="48"/>
                      <a:pt x="1" y="103"/>
                      <a:pt x="32" y="143"/>
                    </a:cubicBezTo>
                    <a:cubicBezTo>
                      <a:pt x="68" y="191"/>
                      <a:pt x="103" y="236"/>
                      <a:pt x="144" y="279"/>
                    </a:cubicBezTo>
                    <a:cubicBezTo>
                      <a:pt x="175" y="310"/>
                      <a:pt x="201" y="338"/>
                      <a:pt x="227" y="369"/>
                    </a:cubicBezTo>
                    <a:cubicBezTo>
                      <a:pt x="246" y="386"/>
                      <a:pt x="270" y="396"/>
                      <a:pt x="289" y="396"/>
                    </a:cubicBezTo>
                    <a:cubicBezTo>
                      <a:pt x="311" y="396"/>
                      <a:pt x="334" y="386"/>
                      <a:pt x="353" y="369"/>
                    </a:cubicBezTo>
                    <a:cubicBezTo>
                      <a:pt x="389" y="334"/>
                      <a:pt x="389" y="279"/>
                      <a:pt x="353" y="246"/>
                    </a:cubicBezTo>
                    <a:cubicBezTo>
                      <a:pt x="330" y="217"/>
                      <a:pt x="306" y="191"/>
                      <a:pt x="277" y="165"/>
                    </a:cubicBezTo>
                    <a:cubicBezTo>
                      <a:pt x="241" y="122"/>
                      <a:pt x="206" y="81"/>
                      <a:pt x="175" y="36"/>
                    </a:cubicBezTo>
                    <a:cubicBezTo>
                      <a:pt x="157" y="12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7745932" y="2228655"/>
                <a:ext cx="18363" cy="10543"/>
              </a:xfrm>
              <a:custGeom>
                <a:avLst/>
                <a:gdLst/>
                <a:ahLst/>
                <a:cxnLst/>
                <a:rect l="l" t="t" r="r" b="b"/>
                <a:pathLst>
                  <a:path w="472" h="271" extrusionOk="0">
                    <a:moveTo>
                      <a:pt x="368" y="0"/>
                    </a:moveTo>
                    <a:cubicBezTo>
                      <a:pt x="363" y="0"/>
                      <a:pt x="358" y="1"/>
                      <a:pt x="353" y="2"/>
                    </a:cubicBezTo>
                    <a:cubicBezTo>
                      <a:pt x="255" y="30"/>
                      <a:pt x="160" y="59"/>
                      <a:pt x="67" y="97"/>
                    </a:cubicBezTo>
                    <a:cubicBezTo>
                      <a:pt x="19" y="118"/>
                      <a:pt x="0" y="168"/>
                      <a:pt x="19" y="214"/>
                    </a:cubicBezTo>
                    <a:cubicBezTo>
                      <a:pt x="29" y="249"/>
                      <a:pt x="64" y="271"/>
                      <a:pt x="100" y="271"/>
                    </a:cubicBezTo>
                    <a:cubicBezTo>
                      <a:pt x="112" y="271"/>
                      <a:pt x="124" y="268"/>
                      <a:pt x="136" y="264"/>
                    </a:cubicBezTo>
                    <a:cubicBezTo>
                      <a:pt x="219" y="228"/>
                      <a:pt x="307" y="199"/>
                      <a:pt x="398" y="178"/>
                    </a:cubicBezTo>
                    <a:cubicBezTo>
                      <a:pt x="446" y="166"/>
                      <a:pt x="472" y="118"/>
                      <a:pt x="460" y="68"/>
                    </a:cubicBezTo>
                    <a:cubicBezTo>
                      <a:pt x="449" y="26"/>
                      <a:pt x="410" y="0"/>
                      <a:pt x="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7775461" y="2226282"/>
                <a:ext cx="18402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4" extrusionOk="0">
                    <a:moveTo>
                      <a:pt x="87" y="1"/>
                    </a:moveTo>
                    <a:cubicBezTo>
                      <a:pt x="39" y="1"/>
                      <a:pt x="1" y="44"/>
                      <a:pt x="1" y="91"/>
                    </a:cubicBezTo>
                    <a:cubicBezTo>
                      <a:pt x="1" y="141"/>
                      <a:pt x="46" y="179"/>
                      <a:pt x="94" y="179"/>
                    </a:cubicBezTo>
                    <a:cubicBezTo>
                      <a:pt x="182" y="179"/>
                      <a:pt x="275" y="186"/>
                      <a:pt x="361" y="201"/>
                    </a:cubicBezTo>
                    <a:cubicBezTo>
                      <a:pt x="368" y="201"/>
                      <a:pt x="370" y="203"/>
                      <a:pt x="377" y="203"/>
                    </a:cubicBezTo>
                    <a:cubicBezTo>
                      <a:pt x="418" y="203"/>
                      <a:pt x="456" y="170"/>
                      <a:pt x="463" y="127"/>
                    </a:cubicBezTo>
                    <a:cubicBezTo>
                      <a:pt x="473" y="79"/>
                      <a:pt x="437" y="34"/>
                      <a:pt x="389" y="24"/>
                    </a:cubicBezTo>
                    <a:cubicBezTo>
                      <a:pt x="289" y="10"/>
                      <a:pt x="19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7704576" y="2263669"/>
                <a:ext cx="12916" cy="1696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6" extrusionOk="0">
                    <a:moveTo>
                      <a:pt x="231" y="1"/>
                    </a:moveTo>
                    <a:cubicBezTo>
                      <a:pt x="201" y="1"/>
                      <a:pt x="171" y="16"/>
                      <a:pt x="155" y="43"/>
                    </a:cubicBezTo>
                    <a:cubicBezTo>
                      <a:pt x="105" y="131"/>
                      <a:pt x="58" y="219"/>
                      <a:pt x="20" y="312"/>
                    </a:cubicBezTo>
                    <a:cubicBezTo>
                      <a:pt x="1" y="357"/>
                      <a:pt x="22" y="407"/>
                      <a:pt x="70" y="428"/>
                    </a:cubicBezTo>
                    <a:cubicBezTo>
                      <a:pt x="82" y="433"/>
                      <a:pt x="94" y="436"/>
                      <a:pt x="103" y="436"/>
                    </a:cubicBezTo>
                    <a:cubicBezTo>
                      <a:pt x="139" y="436"/>
                      <a:pt x="170" y="417"/>
                      <a:pt x="186" y="383"/>
                    </a:cubicBezTo>
                    <a:cubicBezTo>
                      <a:pt x="222" y="300"/>
                      <a:pt x="260" y="216"/>
                      <a:pt x="308" y="135"/>
                    </a:cubicBezTo>
                    <a:cubicBezTo>
                      <a:pt x="332" y="95"/>
                      <a:pt x="320" y="38"/>
                      <a:pt x="277" y="14"/>
                    </a:cubicBezTo>
                    <a:cubicBezTo>
                      <a:pt x="263" y="5"/>
                      <a:pt x="247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45724" y="2273084"/>
                <a:ext cx="11244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54" extrusionOk="0">
                    <a:moveTo>
                      <a:pt x="99" y="1"/>
                    </a:moveTo>
                    <a:cubicBezTo>
                      <a:pt x="88" y="1"/>
                      <a:pt x="76" y="3"/>
                      <a:pt x="65" y="8"/>
                    </a:cubicBezTo>
                    <a:cubicBezTo>
                      <a:pt x="20" y="24"/>
                      <a:pt x="1" y="79"/>
                      <a:pt x="17" y="122"/>
                    </a:cubicBezTo>
                    <a:cubicBezTo>
                      <a:pt x="51" y="213"/>
                      <a:pt x="79" y="298"/>
                      <a:pt x="103" y="389"/>
                    </a:cubicBezTo>
                    <a:cubicBezTo>
                      <a:pt x="113" y="429"/>
                      <a:pt x="151" y="453"/>
                      <a:pt x="186" y="453"/>
                    </a:cubicBezTo>
                    <a:cubicBezTo>
                      <a:pt x="196" y="453"/>
                      <a:pt x="203" y="451"/>
                      <a:pt x="210" y="451"/>
                    </a:cubicBezTo>
                    <a:cubicBezTo>
                      <a:pt x="258" y="439"/>
                      <a:pt x="289" y="391"/>
                      <a:pt x="277" y="341"/>
                    </a:cubicBezTo>
                    <a:cubicBezTo>
                      <a:pt x="253" y="241"/>
                      <a:pt x="220" y="151"/>
                      <a:pt x="182" y="55"/>
                    </a:cubicBezTo>
                    <a:cubicBezTo>
                      <a:pt x="166" y="21"/>
                      <a:pt x="133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7804134" y="2231845"/>
                <a:ext cx="17818" cy="1209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11" extrusionOk="0">
                    <a:moveTo>
                      <a:pt x="103" y="1"/>
                    </a:moveTo>
                    <a:cubicBezTo>
                      <a:pt x="68" y="1"/>
                      <a:pt x="34" y="21"/>
                      <a:pt x="22" y="55"/>
                    </a:cubicBezTo>
                    <a:cubicBezTo>
                      <a:pt x="0" y="108"/>
                      <a:pt x="24" y="158"/>
                      <a:pt x="64" y="177"/>
                    </a:cubicBezTo>
                    <a:cubicBezTo>
                      <a:pt x="148" y="213"/>
                      <a:pt x="231" y="251"/>
                      <a:pt x="312" y="298"/>
                    </a:cubicBezTo>
                    <a:cubicBezTo>
                      <a:pt x="326" y="308"/>
                      <a:pt x="343" y="310"/>
                      <a:pt x="357" y="310"/>
                    </a:cubicBezTo>
                    <a:cubicBezTo>
                      <a:pt x="386" y="310"/>
                      <a:pt x="417" y="296"/>
                      <a:pt x="434" y="265"/>
                    </a:cubicBezTo>
                    <a:cubicBezTo>
                      <a:pt x="457" y="225"/>
                      <a:pt x="446" y="167"/>
                      <a:pt x="405" y="144"/>
                    </a:cubicBezTo>
                    <a:cubicBezTo>
                      <a:pt x="319" y="91"/>
                      <a:pt x="229" y="46"/>
                      <a:pt x="136" y="8"/>
                    </a:cubicBezTo>
                    <a:cubicBezTo>
                      <a:pt x="125" y="3"/>
                      <a:pt x="114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>
                <a:off x="7828878" y="2248496"/>
                <a:ext cx="15212" cy="1544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97" extrusionOk="0">
                    <a:moveTo>
                      <a:pt x="99" y="1"/>
                    </a:moveTo>
                    <a:cubicBezTo>
                      <a:pt x="76" y="1"/>
                      <a:pt x="54" y="10"/>
                      <a:pt x="36" y="28"/>
                    </a:cubicBezTo>
                    <a:cubicBezTo>
                      <a:pt x="0" y="63"/>
                      <a:pt x="0" y="120"/>
                      <a:pt x="41" y="154"/>
                    </a:cubicBezTo>
                    <a:cubicBezTo>
                      <a:pt x="105" y="218"/>
                      <a:pt x="164" y="287"/>
                      <a:pt x="219" y="361"/>
                    </a:cubicBezTo>
                    <a:cubicBezTo>
                      <a:pt x="236" y="385"/>
                      <a:pt x="262" y="397"/>
                      <a:pt x="291" y="397"/>
                    </a:cubicBezTo>
                    <a:cubicBezTo>
                      <a:pt x="307" y="397"/>
                      <a:pt x="329" y="392"/>
                      <a:pt x="343" y="380"/>
                    </a:cubicBezTo>
                    <a:cubicBezTo>
                      <a:pt x="386" y="349"/>
                      <a:pt x="391" y="294"/>
                      <a:pt x="362" y="254"/>
                    </a:cubicBezTo>
                    <a:cubicBezTo>
                      <a:pt x="303" y="175"/>
                      <a:pt x="236" y="99"/>
                      <a:pt x="162" y="28"/>
                    </a:cubicBezTo>
                    <a:cubicBezTo>
                      <a:pt x="144" y="10"/>
                      <a:pt x="122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7840627" y="2331831"/>
                <a:ext cx="12839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330" h="435" extrusionOk="0">
                    <a:moveTo>
                      <a:pt x="232" y="0"/>
                    </a:moveTo>
                    <a:cubicBezTo>
                      <a:pt x="196" y="0"/>
                      <a:pt x="163" y="20"/>
                      <a:pt x="148" y="53"/>
                    </a:cubicBezTo>
                    <a:cubicBezTo>
                      <a:pt x="113" y="137"/>
                      <a:pt x="72" y="220"/>
                      <a:pt x="27" y="299"/>
                    </a:cubicBezTo>
                    <a:cubicBezTo>
                      <a:pt x="1" y="339"/>
                      <a:pt x="15" y="396"/>
                      <a:pt x="55" y="420"/>
                    </a:cubicBezTo>
                    <a:cubicBezTo>
                      <a:pt x="72" y="430"/>
                      <a:pt x="86" y="434"/>
                      <a:pt x="101" y="434"/>
                    </a:cubicBezTo>
                    <a:cubicBezTo>
                      <a:pt x="132" y="434"/>
                      <a:pt x="160" y="420"/>
                      <a:pt x="179" y="389"/>
                    </a:cubicBezTo>
                    <a:cubicBezTo>
                      <a:pt x="229" y="306"/>
                      <a:pt x="277" y="215"/>
                      <a:pt x="315" y="122"/>
                    </a:cubicBezTo>
                    <a:cubicBezTo>
                      <a:pt x="329" y="75"/>
                      <a:pt x="310" y="25"/>
                      <a:pt x="265" y="6"/>
                    </a:cubicBezTo>
                    <a:cubicBezTo>
                      <a:pt x="254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3" name="Google Shape;473;p6"/>
              <p:cNvSpPr/>
              <p:nvPr/>
            </p:nvSpPr>
            <p:spPr>
              <a:xfrm>
                <a:off x="7850820" y="2302574"/>
                <a:ext cx="8014" cy="182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68" extrusionOk="0">
                    <a:moveTo>
                      <a:pt x="115" y="0"/>
                    </a:moveTo>
                    <a:cubicBezTo>
                      <a:pt x="67" y="0"/>
                      <a:pt x="29" y="43"/>
                      <a:pt x="29" y="91"/>
                    </a:cubicBezTo>
                    <a:cubicBezTo>
                      <a:pt x="29" y="184"/>
                      <a:pt x="20" y="276"/>
                      <a:pt x="8" y="365"/>
                    </a:cubicBezTo>
                    <a:cubicBezTo>
                      <a:pt x="1" y="412"/>
                      <a:pt x="36" y="458"/>
                      <a:pt x="84" y="467"/>
                    </a:cubicBezTo>
                    <a:lnTo>
                      <a:pt x="96" y="467"/>
                    </a:lnTo>
                    <a:cubicBezTo>
                      <a:pt x="139" y="467"/>
                      <a:pt x="175" y="434"/>
                      <a:pt x="182" y="393"/>
                    </a:cubicBezTo>
                    <a:cubicBezTo>
                      <a:pt x="196" y="293"/>
                      <a:pt x="206" y="193"/>
                      <a:pt x="206" y="91"/>
                    </a:cubicBezTo>
                    <a:lnTo>
                      <a:pt x="206" y="81"/>
                    </a:lnTo>
                    <a:cubicBezTo>
                      <a:pt x="206" y="36"/>
                      <a:pt x="167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4" name="Google Shape;474;p6"/>
              <p:cNvSpPr/>
              <p:nvPr/>
            </p:nvSpPr>
            <p:spPr>
              <a:xfrm>
                <a:off x="7721189" y="2241493"/>
                <a:ext cx="16340" cy="1439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70" extrusionOk="0">
                    <a:moveTo>
                      <a:pt x="318" y="0"/>
                    </a:moveTo>
                    <a:cubicBezTo>
                      <a:pt x="300" y="0"/>
                      <a:pt x="281" y="6"/>
                      <a:pt x="264" y="17"/>
                    </a:cubicBezTo>
                    <a:cubicBezTo>
                      <a:pt x="183" y="77"/>
                      <a:pt x="107" y="146"/>
                      <a:pt x="36" y="217"/>
                    </a:cubicBezTo>
                    <a:cubicBezTo>
                      <a:pt x="0" y="253"/>
                      <a:pt x="0" y="310"/>
                      <a:pt x="36" y="341"/>
                    </a:cubicBezTo>
                    <a:cubicBezTo>
                      <a:pt x="52" y="360"/>
                      <a:pt x="76" y="370"/>
                      <a:pt x="98" y="370"/>
                    </a:cubicBezTo>
                    <a:cubicBezTo>
                      <a:pt x="122" y="370"/>
                      <a:pt x="143" y="360"/>
                      <a:pt x="160" y="341"/>
                    </a:cubicBezTo>
                    <a:cubicBezTo>
                      <a:pt x="226" y="277"/>
                      <a:pt x="298" y="217"/>
                      <a:pt x="369" y="162"/>
                    </a:cubicBezTo>
                    <a:cubicBezTo>
                      <a:pt x="410" y="131"/>
                      <a:pt x="419" y="74"/>
                      <a:pt x="391" y="36"/>
                    </a:cubicBezTo>
                    <a:cubicBezTo>
                      <a:pt x="372" y="13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5" name="Google Shape;475;p6"/>
              <p:cNvSpPr/>
              <p:nvPr/>
            </p:nvSpPr>
            <p:spPr>
              <a:xfrm>
                <a:off x="7820708" y="2356458"/>
                <a:ext cx="16340" cy="14356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69" extrusionOk="0">
                    <a:moveTo>
                      <a:pt x="319" y="1"/>
                    </a:moveTo>
                    <a:cubicBezTo>
                      <a:pt x="295" y="1"/>
                      <a:pt x="272" y="10"/>
                      <a:pt x="255" y="28"/>
                    </a:cubicBezTo>
                    <a:cubicBezTo>
                      <a:pt x="191" y="94"/>
                      <a:pt x="120" y="154"/>
                      <a:pt x="48" y="206"/>
                    </a:cubicBezTo>
                    <a:cubicBezTo>
                      <a:pt x="8" y="237"/>
                      <a:pt x="0" y="290"/>
                      <a:pt x="29" y="333"/>
                    </a:cubicBezTo>
                    <a:cubicBezTo>
                      <a:pt x="48" y="357"/>
                      <a:pt x="74" y="368"/>
                      <a:pt x="101" y="368"/>
                    </a:cubicBezTo>
                    <a:cubicBezTo>
                      <a:pt x="122" y="368"/>
                      <a:pt x="139" y="361"/>
                      <a:pt x="155" y="349"/>
                    </a:cubicBezTo>
                    <a:cubicBezTo>
                      <a:pt x="234" y="290"/>
                      <a:pt x="313" y="221"/>
                      <a:pt x="384" y="152"/>
                    </a:cubicBezTo>
                    <a:cubicBezTo>
                      <a:pt x="420" y="116"/>
                      <a:pt x="420" y="61"/>
                      <a:pt x="384" y="25"/>
                    </a:cubicBezTo>
                    <a:cubicBezTo>
                      <a:pt x="365" y="9"/>
                      <a:pt x="342" y="1"/>
                      <a:pt x="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>
                <a:off x="7736012" y="2368090"/>
                <a:ext cx="18013" cy="120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11" extrusionOk="0">
                    <a:moveTo>
                      <a:pt x="100" y="0"/>
                    </a:moveTo>
                    <a:cubicBezTo>
                      <a:pt x="70" y="0"/>
                      <a:pt x="40" y="15"/>
                      <a:pt x="24" y="43"/>
                    </a:cubicBezTo>
                    <a:cubicBezTo>
                      <a:pt x="0" y="84"/>
                      <a:pt x="12" y="141"/>
                      <a:pt x="53" y="165"/>
                    </a:cubicBezTo>
                    <a:cubicBezTo>
                      <a:pt x="138" y="217"/>
                      <a:pt x="229" y="262"/>
                      <a:pt x="322" y="300"/>
                    </a:cubicBezTo>
                    <a:cubicBezTo>
                      <a:pt x="334" y="308"/>
                      <a:pt x="346" y="310"/>
                      <a:pt x="358" y="310"/>
                    </a:cubicBezTo>
                    <a:cubicBezTo>
                      <a:pt x="393" y="310"/>
                      <a:pt x="427" y="289"/>
                      <a:pt x="436" y="258"/>
                    </a:cubicBezTo>
                    <a:cubicBezTo>
                      <a:pt x="462" y="210"/>
                      <a:pt x="439" y="155"/>
                      <a:pt x="393" y="139"/>
                    </a:cubicBezTo>
                    <a:cubicBezTo>
                      <a:pt x="310" y="103"/>
                      <a:pt x="227" y="60"/>
                      <a:pt x="146" y="12"/>
                    </a:cubicBezTo>
                    <a:cubicBezTo>
                      <a:pt x="132" y="4"/>
                      <a:pt x="116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7764373" y="2378050"/>
                <a:ext cx="18208" cy="77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200" extrusionOk="0">
                    <a:moveTo>
                      <a:pt x="92" y="0"/>
                    </a:moveTo>
                    <a:cubicBezTo>
                      <a:pt x="50" y="0"/>
                      <a:pt x="14" y="33"/>
                      <a:pt x="7" y="75"/>
                    </a:cubicBezTo>
                    <a:cubicBezTo>
                      <a:pt x="0" y="123"/>
                      <a:pt x="33" y="168"/>
                      <a:pt x="81" y="176"/>
                    </a:cubicBezTo>
                    <a:cubicBezTo>
                      <a:pt x="179" y="192"/>
                      <a:pt x="281" y="199"/>
                      <a:pt x="379" y="199"/>
                    </a:cubicBezTo>
                    <a:lnTo>
                      <a:pt x="381" y="199"/>
                    </a:lnTo>
                    <a:cubicBezTo>
                      <a:pt x="431" y="199"/>
                      <a:pt x="467" y="159"/>
                      <a:pt x="467" y="111"/>
                    </a:cubicBezTo>
                    <a:cubicBezTo>
                      <a:pt x="467" y="64"/>
                      <a:pt x="429" y="21"/>
                      <a:pt x="379" y="21"/>
                    </a:cubicBezTo>
                    <a:cubicBezTo>
                      <a:pt x="288" y="21"/>
                      <a:pt x="198" y="16"/>
                      <a:pt x="107" y="2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8" name="Google Shape;478;p6"/>
              <p:cNvSpPr/>
              <p:nvPr/>
            </p:nvSpPr>
            <p:spPr>
              <a:xfrm>
                <a:off x="7793825" y="2373070"/>
                <a:ext cx="18285" cy="1042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268" extrusionOk="0">
                    <a:moveTo>
                      <a:pt x="371" y="0"/>
                    </a:moveTo>
                    <a:cubicBezTo>
                      <a:pt x="360" y="0"/>
                      <a:pt x="349" y="2"/>
                      <a:pt x="339" y="6"/>
                    </a:cubicBezTo>
                    <a:cubicBezTo>
                      <a:pt x="256" y="41"/>
                      <a:pt x="167" y="72"/>
                      <a:pt x="77" y="94"/>
                    </a:cubicBezTo>
                    <a:cubicBezTo>
                      <a:pt x="29" y="106"/>
                      <a:pt x="1" y="153"/>
                      <a:pt x="13" y="203"/>
                    </a:cubicBezTo>
                    <a:cubicBezTo>
                      <a:pt x="20" y="244"/>
                      <a:pt x="60" y="268"/>
                      <a:pt x="96" y="268"/>
                    </a:cubicBezTo>
                    <a:cubicBezTo>
                      <a:pt x="103" y="268"/>
                      <a:pt x="110" y="265"/>
                      <a:pt x="120" y="265"/>
                    </a:cubicBezTo>
                    <a:cubicBezTo>
                      <a:pt x="217" y="242"/>
                      <a:pt x="313" y="208"/>
                      <a:pt x="406" y="170"/>
                    </a:cubicBezTo>
                    <a:cubicBezTo>
                      <a:pt x="448" y="149"/>
                      <a:pt x="470" y="99"/>
                      <a:pt x="453" y="53"/>
                    </a:cubicBezTo>
                    <a:cubicBezTo>
                      <a:pt x="440" y="20"/>
                      <a:pt x="406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79" name="Google Shape;479;p6"/>
            <p:cNvGrpSpPr/>
            <p:nvPr/>
          </p:nvGrpSpPr>
          <p:grpSpPr>
            <a:xfrm>
              <a:off x="8594675" y="1940904"/>
              <a:ext cx="790553" cy="680000"/>
              <a:chOff x="6991798" y="2928400"/>
              <a:chExt cx="525529" cy="452037"/>
            </a:xfrm>
          </p:grpSpPr>
          <p:sp>
            <p:nvSpPr>
              <p:cNvPr id="480" name="Google Shape;480;p6"/>
              <p:cNvSpPr/>
              <p:nvPr/>
            </p:nvSpPr>
            <p:spPr>
              <a:xfrm>
                <a:off x="7020704" y="2958513"/>
                <a:ext cx="494755" cy="4087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10507" extrusionOk="0">
                    <a:moveTo>
                      <a:pt x="9729" y="0"/>
                    </a:moveTo>
                    <a:cubicBezTo>
                      <a:pt x="9696" y="0"/>
                      <a:pt x="9662" y="4"/>
                      <a:pt x="9629" y="13"/>
                    </a:cubicBezTo>
                    <a:cubicBezTo>
                      <a:pt x="9606" y="22"/>
                      <a:pt x="9582" y="30"/>
                      <a:pt x="9558" y="44"/>
                    </a:cubicBezTo>
                    <a:lnTo>
                      <a:pt x="7312" y="1137"/>
                    </a:lnTo>
                    <a:lnTo>
                      <a:pt x="8002" y="2340"/>
                    </a:lnTo>
                    <a:cubicBezTo>
                      <a:pt x="7828" y="2313"/>
                      <a:pt x="7651" y="2299"/>
                      <a:pt x="7474" y="2299"/>
                    </a:cubicBezTo>
                    <a:cubicBezTo>
                      <a:pt x="7135" y="2299"/>
                      <a:pt x="6794" y="2349"/>
                      <a:pt x="6461" y="2452"/>
                    </a:cubicBezTo>
                    <a:cubicBezTo>
                      <a:pt x="6299" y="2502"/>
                      <a:pt x="6142" y="2569"/>
                      <a:pt x="5985" y="2643"/>
                    </a:cubicBezTo>
                    <a:cubicBezTo>
                      <a:pt x="5332" y="2962"/>
                      <a:pt x="4825" y="3455"/>
                      <a:pt x="4498" y="4043"/>
                    </a:cubicBezTo>
                    <a:lnTo>
                      <a:pt x="3977" y="2752"/>
                    </a:lnTo>
                    <a:lnTo>
                      <a:pt x="3400" y="3033"/>
                    </a:lnTo>
                    <a:lnTo>
                      <a:pt x="2876" y="3288"/>
                    </a:lnTo>
                    <a:lnTo>
                      <a:pt x="2638" y="3405"/>
                    </a:lnTo>
                    <a:lnTo>
                      <a:pt x="284" y="4548"/>
                    </a:lnTo>
                    <a:cubicBezTo>
                      <a:pt x="84" y="4646"/>
                      <a:pt x="1" y="4889"/>
                      <a:pt x="101" y="5087"/>
                    </a:cubicBezTo>
                    <a:lnTo>
                      <a:pt x="2626" y="10280"/>
                    </a:lnTo>
                    <a:cubicBezTo>
                      <a:pt x="2696" y="10423"/>
                      <a:pt x="2839" y="10507"/>
                      <a:pt x="2988" y="10507"/>
                    </a:cubicBezTo>
                    <a:cubicBezTo>
                      <a:pt x="3047" y="10507"/>
                      <a:pt x="3108" y="10493"/>
                      <a:pt x="3164" y="10466"/>
                    </a:cubicBezTo>
                    <a:lnTo>
                      <a:pt x="12436" y="5954"/>
                    </a:lnTo>
                    <a:cubicBezTo>
                      <a:pt x="12631" y="5861"/>
                      <a:pt x="12717" y="5620"/>
                      <a:pt x="12619" y="5420"/>
                    </a:cubicBezTo>
                    <a:lnTo>
                      <a:pt x="10094" y="227"/>
                    </a:lnTo>
                    <a:cubicBezTo>
                      <a:pt x="10022" y="85"/>
                      <a:pt x="9878" y="0"/>
                      <a:pt x="97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1" name="Google Shape;481;p6"/>
              <p:cNvSpPr/>
              <p:nvPr/>
            </p:nvSpPr>
            <p:spPr>
              <a:xfrm>
                <a:off x="7004053" y="3078924"/>
                <a:ext cx="67033" cy="46919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206" extrusionOk="0">
                    <a:moveTo>
                      <a:pt x="1283" y="0"/>
                    </a:moveTo>
                    <a:cubicBezTo>
                      <a:pt x="1244" y="0"/>
                      <a:pt x="1203" y="9"/>
                      <a:pt x="1165" y="27"/>
                    </a:cubicBezTo>
                    <a:lnTo>
                      <a:pt x="831" y="189"/>
                    </a:lnTo>
                    <a:lnTo>
                      <a:pt x="186" y="503"/>
                    </a:lnTo>
                    <a:cubicBezTo>
                      <a:pt x="60" y="567"/>
                      <a:pt x="0" y="713"/>
                      <a:pt x="48" y="844"/>
                    </a:cubicBezTo>
                    <a:lnTo>
                      <a:pt x="184" y="1206"/>
                    </a:lnTo>
                    <a:lnTo>
                      <a:pt x="865" y="877"/>
                    </a:lnTo>
                    <a:lnTo>
                      <a:pt x="1722" y="463"/>
                    </a:lnTo>
                    <a:lnTo>
                      <a:pt x="1518" y="131"/>
                    </a:lnTo>
                    <a:cubicBezTo>
                      <a:pt x="1467" y="48"/>
                      <a:pt x="1377" y="0"/>
                      <a:pt x="1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2" name="Google Shape;482;p6"/>
              <p:cNvSpPr/>
              <p:nvPr/>
            </p:nvSpPr>
            <p:spPr>
              <a:xfrm>
                <a:off x="7145084" y="2931824"/>
                <a:ext cx="147489" cy="110451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2839" extrusionOk="0">
                    <a:moveTo>
                      <a:pt x="2818" y="1"/>
                    </a:moveTo>
                    <a:cubicBezTo>
                      <a:pt x="2754" y="1"/>
                      <a:pt x="2690" y="15"/>
                      <a:pt x="2628" y="44"/>
                    </a:cubicBezTo>
                    <a:lnTo>
                      <a:pt x="298" y="1175"/>
                    </a:lnTo>
                    <a:cubicBezTo>
                      <a:pt x="91" y="1278"/>
                      <a:pt x="1" y="1516"/>
                      <a:pt x="86" y="1728"/>
                    </a:cubicBezTo>
                    <a:lnTo>
                      <a:pt x="537" y="2838"/>
                    </a:lnTo>
                    <a:lnTo>
                      <a:pt x="3788" y="1256"/>
                    </a:lnTo>
                    <a:lnTo>
                      <a:pt x="3791" y="1254"/>
                    </a:lnTo>
                    <a:lnTo>
                      <a:pt x="3193" y="218"/>
                    </a:lnTo>
                    <a:cubicBezTo>
                      <a:pt x="3112" y="79"/>
                      <a:pt x="2968" y="1"/>
                      <a:pt x="28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3" name="Google Shape;483;p6"/>
              <p:cNvSpPr/>
              <p:nvPr/>
            </p:nvSpPr>
            <p:spPr>
              <a:xfrm>
                <a:off x="7166131" y="2966644"/>
                <a:ext cx="110218" cy="56762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459" extrusionOk="0">
                    <a:moveTo>
                      <a:pt x="2738" y="0"/>
                    </a:moveTo>
                    <a:cubicBezTo>
                      <a:pt x="2729" y="0"/>
                      <a:pt x="2720" y="1"/>
                      <a:pt x="2711" y="4"/>
                    </a:cubicBezTo>
                    <a:cubicBezTo>
                      <a:pt x="2473" y="78"/>
                      <a:pt x="2242" y="168"/>
                      <a:pt x="2013" y="266"/>
                    </a:cubicBezTo>
                    <a:cubicBezTo>
                      <a:pt x="1785" y="364"/>
                      <a:pt x="1561" y="469"/>
                      <a:pt x="1337" y="576"/>
                    </a:cubicBezTo>
                    <a:cubicBezTo>
                      <a:pt x="1115" y="685"/>
                      <a:pt x="896" y="797"/>
                      <a:pt x="679" y="919"/>
                    </a:cubicBezTo>
                    <a:cubicBezTo>
                      <a:pt x="465" y="1038"/>
                      <a:pt x="251" y="1162"/>
                      <a:pt x="46" y="1305"/>
                    </a:cubicBezTo>
                    <a:cubicBezTo>
                      <a:pt x="15" y="1326"/>
                      <a:pt x="0" y="1362"/>
                      <a:pt x="12" y="1400"/>
                    </a:cubicBezTo>
                    <a:cubicBezTo>
                      <a:pt x="24" y="1435"/>
                      <a:pt x="56" y="1459"/>
                      <a:pt x="92" y="1459"/>
                    </a:cubicBezTo>
                    <a:cubicBezTo>
                      <a:pt x="100" y="1459"/>
                      <a:pt x="109" y="1457"/>
                      <a:pt x="117" y="1455"/>
                    </a:cubicBezTo>
                    <a:cubicBezTo>
                      <a:pt x="355" y="1376"/>
                      <a:pt x="584" y="1288"/>
                      <a:pt x="813" y="1193"/>
                    </a:cubicBezTo>
                    <a:cubicBezTo>
                      <a:pt x="1044" y="1097"/>
                      <a:pt x="1265" y="993"/>
                      <a:pt x="1489" y="885"/>
                    </a:cubicBezTo>
                    <a:cubicBezTo>
                      <a:pt x="1711" y="778"/>
                      <a:pt x="1930" y="669"/>
                      <a:pt x="2147" y="547"/>
                    </a:cubicBezTo>
                    <a:cubicBezTo>
                      <a:pt x="2364" y="423"/>
                      <a:pt x="2580" y="299"/>
                      <a:pt x="2785" y="159"/>
                    </a:cubicBezTo>
                    <a:cubicBezTo>
                      <a:pt x="2816" y="137"/>
                      <a:pt x="2833" y="99"/>
                      <a:pt x="2821" y="61"/>
                    </a:cubicBezTo>
                    <a:cubicBezTo>
                      <a:pt x="2809" y="24"/>
                      <a:pt x="2776" y="0"/>
                      <a:pt x="2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>
                <a:off x="7036461" y="3078924"/>
                <a:ext cx="34625" cy="3423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80" extrusionOk="0">
                    <a:moveTo>
                      <a:pt x="450" y="0"/>
                    </a:moveTo>
                    <a:cubicBezTo>
                      <a:pt x="411" y="0"/>
                      <a:pt x="372" y="9"/>
                      <a:pt x="334" y="27"/>
                    </a:cubicBezTo>
                    <a:lnTo>
                      <a:pt x="1" y="189"/>
                    </a:lnTo>
                    <a:cubicBezTo>
                      <a:pt x="46" y="415"/>
                      <a:pt x="58" y="646"/>
                      <a:pt x="34" y="879"/>
                    </a:cubicBezTo>
                    <a:lnTo>
                      <a:pt x="889" y="463"/>
                    </a:lnTo>
                    <a:lnTo>
                      <a:pt x="685" y="131"/>
                    </a:lnTo>
                    <a:cubicBezTo>
                      <a:pt x="631" y="48"/>
                      <a:pt x="542" y="0"/>
                      <a:pt x="45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5" name="Google Shape;485;p6"/>
              <p:cNvSpPr/>
              <p:nvPr/>
            </p:nvSpPr>
            <p:spPr>
              <a:xfrm>
                <a:off x="7224878" y="2958513"/>
                <a:ext cx="290504" cy="367808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9454" extrusionOk="0">
                    <a:moveTo>
                      <a:pt x="4481" y="0"/>
                    </a:moveTo>
                    <a:cubicBezTo>
                      <a:pt x="4448" y="0"/>
                      <a:pt x="4414" y="4"/>
                      <a:pt x="4381" y="13"/>
                    </a:cubicBezTo>
                    <a:cubicBezTo>
                      <a:pt x="4270" y="118"/>
                      <a:pt x="4172" y="234"/>
                      <a:pt x="4100" y="363"/>
                    </a:cubicBezTo>
                    <a:cubicBezTo>
                      <a:pt x="3786" y="906"/>
                      <a:pt x="3805" y="1595"/>
                      <a:pt x="4029" y="2181"/>
                    </a:cubicBezTo>
                    <a:cubicBezTo>
                      <a:pt x="4362" y="3055"/>
                      <a:pt x="5125" y="3805"/>
                      <a:pt x="5079" y="4737"/>
                    </a:cubicBezTo>
                    <a:cubicBezTo>
                      <a:pt x="5041" y="5597"/>
                      <a:pt x="4305" y="6278"/>
                      <a:pt x="3536" y="6669"/>
                    </a:cubicBezTo>
                    <a:cubicBezTo>
                      <a:pt x="2762" y="7059"/>
                      <a:pt x="1895" y="7264"/>
                      <a:pt x="1166" y="7726"/>
                    </a:cubicBezTo>
                    <a:cubicBezTo>
                      <a:pt x="553" y="8112"/>
                      <a:pt x="39" y="8765"/>
                      <a:pt x="1" y="9453"/>
                    </a:cubicBezTo>
                    <a:lnTo>
                      <a:pt x="7188" y="5956"/>
                    </a:lnTo>
                    <a:cubicBezTo>
                      <a:pt x="7383" y="5861"/>
                      <a:pt x="7466" y="5620"/>
                      <a:pt x="7371" y="5420"/>
                    </a:cubicBezTo>
                    <a:lnTo>
                      <a:pt x="4846" y="227"/>
                    </a:lnTo>
                    <a:cubicBezTo>
                      <a:pt x="4774" y="85"/>
                      <a:pt x="4630" y="0"/>
                      <a:pt x="448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" name="Google Shape;486;p6"/>
              <p:cNvSpPr/>
              <p:nvPr/>
            </p:nvSpPr>
            <p:spPr>
              <a:xfrm>
                <a:off x="7236471" y="2931940"/>
                <a:ext cx="56023" cy="6427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652" extrusionOk="0">
                    <a:moveTo>
                      <a:pt x="467" y="1"/>
                    </a:moveTo>
                    <a:cubicBezTo>
                      <a:pt x="404" y="1"/>
                      <a:pt x="340" y="14"/>
                      <a:pt x="279" y="43"/>
                    </a:cubicBezTo>
                    <a:lnTo>
                      <a:pt x="0" y="181"/>
                    </a:lnTo>
                    <a:cubicBezTo>
                      <a:pt x="241" y="658"/>
                      <a:pt x="458" y="1148"/>
                      <a:pt x="622" y="1651"/>
                    </a:cubicBezTo>
                    <a:lnTo>
                      <a:pt x="1439" y="1253"/>
                    </a:lnTo>
                    <a:lnTo>
                      <a:pt x="844" y="217"/>
                    </a:lnTo>
                    <a:cubicBezTo>
                      <a:pt x="763" y="79"/>
                      <a:pt x="618" y="1"/>
                      <a:pt x="467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" name="Google Shape;487;p6"/>
              <p:cNvSpPr/>
              <p:nvPr/>
            </p:nvSpPr>
            <p:spPr>
              <a:xfrm>
                <a:off x="6993860" y="3092073"/>
                <a:ext cx="214367" cy="284862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7322" extrusionOk="0">
                    <a:moveTo>
                      <a:pt x="2329" y="0"/>
                    </a:moveTo>
                    <a:cubicBezTo>
                      <a:pt x="2273" y="0"/>
                      <a:pt x="2216" y="12"/>
                      <a:pt x="2163" y="39"/>
                    </a:cubicBezTo>
                    <a:lnTo>
                      <a:pt x="1984" y="125"/>
                    </a:lnTo>
                    <a:lnTo>
                      <a:pt x="1129" y="541"/>
                    </a:lnTo>
                    <a:lnTo>
                      <a:pt x="448" y="873"/>
                    </a:lnTo>
                    <a:lnTo>
                      <a:pt x="269" y="958"/>
                    </a:lnTo>
                    <a:cubicBezTo>
                      <a:pt x="79" y="1051"/>
                      <a:pt x="0" y="1280"/>
                      <a:pt x="93" y="1470"/>
                    </a:cubicBezTo>
                    <a:lnTo>
                      <a:pt x="2835" y="7107"/>
                    </a:lnTo>
                    <a:cubicBezTo>
                      <a:pt x="2901" y="7243"/>
                      <a:pt x="3037" y="7322"/>
                      <a:pt x="3178" y="7322"/>
                    </a:cubicBezTo>
                    <a:cubicBezTo>
                      <a:pt x="3234" y="7322"/>
                      <a:pt x="3291" y="7309"/>
                      <a:pt x="3345" y="7283"/>
                    </a:cubicBezTo>
                    <a:lnTo>
                      <a:pt x="5241" y="6359"/>
                    </a:lnTo>
                    <a:cubicBezTo>
                      <a:pt x="5431" y="6266"/>
                      <a:pt x="5510" y="6037"/>
                      <a:pt x="5417" y="5849"/>
                    </a:cubicBezTo>
                    <a:lnTo>
                      <a:pt x="2673" y="213"/>
                    </a:lnTo>
                    <a:cubicBezTo>
                      <a:pt x="2606" y="79"/>
                      <a:pt x="2470" y="0"/>
                      <a:pt x="23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>
                <a:off x="7172162" y="3048150"/>
                <a:ext cx="291048" cy="265955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6836" extrusionOk="0">
                    <a:moveTo>
                      <a:pt x="3577" y="0"/>
                    </a:moveTo>
                    <a:cubicBezTo>
                      <a:pt x="3239" y="0"/>
                      <a:pt x="2898" y="50"/>
                      <a:pt x="2563" y="153"/>
                    </a:cubicBezTo>
                    <a:cubicBezTo>
                      <a:pt x="2404" y="205"/>
                      <a:pt x="2247" y="270"/>
                      <a:pt x="2087" y="346"/>
                    </a:cubicBezTo>
                    <a:cubicBezTo>
                      <a:pt x="1437" y="663"/>
                      <a:pt x="929" y="1158"/>
                      <a:pt x="603" y="1744"/>
                    </a:cubicBezTo>
                    <a:cubicBezTo>
                      <a:pt x="74" y="2688"/>
                      <a:pt x="0" y="3864"/>
                      <a:pt x="510" y="4912"/>
                    </a:cubicBezTo>
                    <a:cubicBezTo>
                      <a:pt x="855" y="5625"/>
                      <a:pt x="1415" y="6161"/>
                      <a:pt x="2073" y="6482"/>
                    </a:cubicBezTo>
                    <a:cubicBezTo>
                      <a:pt x="2541" y="6713"/>
                      <a:pt x="3060" y="6836"/>
                      <a:pt x="3587" y="6836"/>
                    </a:cubicBezTo>
                    <a:cubicBezTo>
                      <a:pt x="4089" y="6836"/>
                      <a:pt x="4597" y="6725"/>
                      <a:pt x="5077" y="6492"/>
                    </a:cubicBezTo>
                    <a:cubicBezTo>
                      <a:pt x="6775" y="5660"/>
                      <a:pt x="7480" y="3614"/>
                      <a:pt x="6656" y="1921"/>
                    </a:cubicBezTo>
                    <a:cubicBezTo>
                      <a:pt x="6213" y="1006"/>
                      <a:pt x="5410" y="377"/>
                      <a:pt x="4503" y="124"/>
                    </a:cubicBezTo>
                    <a:cubicBezTo>
                      <a:pt x="4372" y="89"/>
                      <a:pt x="4243" y="60"/>
                      <a:pt x="4109" y="41"/>
                    </a:cubicBezTo>
                    <a:lnTo>
                      <a:pt x="4107" y="41"/>
                    </a:lnTo>
                    <a:cubicBezTo>
                      <a:pt x="3932" y="14"/>
                      <a:pt x="3755" y="0"/>
                      <a:pt x="3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>
                <a:off x="7113415" y="3056242"/>
                <a:ext cx="39411" cy="3485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896" extrusionOk="0">
                    <a:moveTo>
                      <a:pt x="645" y="1"/>
                    </a:moveTo>
                    <a:cubicBezTo>
                      <a:pt x="619" y="1"/>
                      <a:pt x="592" y="7"/>
                      <a:pt x="567" y="19"/>
                    </a:cubicBezTo>
                    <a:lnTo>
                      <a:pt x="126" y="236"/>
                    </a:lnTo>
                    <a:cubicBezTo>
                      <a:pt x="36" y="276"/>
                      <a:pt x="0" y="383"/>
                      <a:pt x="45" y="474"/>
                    </a:cubicBezTo>
                    <a:lnTo>
                      <a:pt x="250" y="895"/>
                    </a:lnTo>
                    <a:lnTo>
                      <a:pt x="1012" y="526"/>
                    </a:lnTo>
                    <a:lnTo>
                      <a:pt x="808" y="102"/>
                    </a:lnTo>
                    <a:cubicBezTo>
                      <a:pt x="775" y="37"/>
                      <a:pt x="711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0" name="Google Shape;490;p6"/>
              <p:cNvSpPr/>
              <p:nvPr/>
            </p:nvSpPr>
            <p:spPr>
              <a:xfrm>
                <a:off x="7004676" y="3128839"/>
                <a:ext cx="86797" cy="5512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417" extrusionOk="0">
                    <a:moveTo>
                      <a:pt x="1938" y="1"/>
                    </a:moveTo>
                    <a:cubicBezTo>
                      <a:pt x="1897" y="1"/>
                      <a:pt x="1855" y="9"/>
                      <a:pt x="1816" y="28"/>
                    </a:cubicBezTo>
                    <a:lnTo>
                      <a:pt x="1" y="911"/>
                    </a:lnTo>
                    <a:lnTo>
                      <a:pt x="244" y="1416"/>
                    </a:lnTo>
                    <a:lnTo>
                      <a:pt x="2061" y="530"/>
                    </a:lnTo>
                    <a:cubicBezTo>
                      <a:pt x="2135" y="499"/>
                      <a:pt x="2183" y="442"/>
                      <a:pt x="2207" y="373"/>
                    </a:cubicBezTo>
                    <a:cubicBezTo>
                      <a:pt x="2230" y="304"/>
                      <a:pt x="2228" y="230"/>
                      <a:pt x="2192" y="159"/>
                    </a:cubicBezTo>
                    <a:cubicBezTo>
                      <a:pt x="2143" y="58"/>
                      <a:pt x="2043" y="1"/>
                      <a:pt x="1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7025256" y="3171128"/>
                <a:ext cx="86797" cy="55089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416" extrusionOk="0">
                    <a:moveTo>
                      <a:pt x="1936" y="0"/>
                    </a:moveTo>
                    <a:cubicBezTo>
                      <a:pt x="1896" y="0"/>
                      <a:pt x="1855" y="9"/>
                      <a:pt x="1816" y="27"/>
                    </a:cubicBezTo>
                    <a:lnTo>
                      <a:pt x="1" y="913"/>
                    </a:lnTo>
                    <a:lnTo>
                      <a:pt x="244" y="1416"/>
                    </a:lnTo>
                    <a:lnTo>
                      <a:pt x="2061" y="532"/>
                    </a:lnTo>
                    <a:cubicBezTo>
                      <a:pt x="2133" y="501"/>
                      <a:pt x="2183" y="441"/>
                      <a:pt x="2206" y="372"/>
                    </a:cubicBezTo>
                    <a:cubicBezTo>
                      <a:pt x="2230" y="306"/>
                      <a:pt x="2228" y="229"/>
                      <a:pt x="2192" y="158"/>
                    </a:cubicBezTo>
                    <a:cubicBezTo>
                      <a:pt x="2142" y="58"/>
                      <a:pt x="2041" y="0"/>
                      <a:pt x="1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7045915" y="3213535"/>
                <a:ext cx="86797" cy="55051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415" extrusionOk="0">
                    <a:moveTo>
                      <a:pt x="1938" y="0"/>
                    </a:moveTo>
                    <a:cubicBezTo>
                      <a:pt x="1897" y="0"/>
                      <a:pt x="1856" y="9"/>
                      <a:pt x="1816" y="28"/>
                    </a:cubicBezTo>
                    <a:lnTo>
                      <a:pt x="1" y="912"/>
                    </a:lnTo>
                    <a:lnTo>
                      <a:pt x="244" y="1414"/>
                    </a:lnTo>
                    <a:lnTo>
                      <a:pt x="2059" y="530"/>
                    </a:lnTo>
                    <a:cubicBezTo>
                      <a:pt x="2135" y="502"/>
                      <a:pt x="2183" y="442"/>
                      <a:pt x="2207" y="373"/>
                    </a:cubicBezTo>
                    <a:cubicBezTo>
                      <a:pt x="2231" y="304"/>
                      <a:pt x="2228" y="228"/>
                      <a:pt x="2192" y="159"/>
                    </a:cubicBezTo>
                    <a:cubicBezTo>
                      <a:pt x="2143" y="58"/>
                      <a:pt x="2043" y="0"/>
                      <a:pt x="1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7066496" y="3255941"/>
                <a:ext cx="86797" cy="55089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416" extrusionOk="0">
                    <a:moveTo>
                      <a:pt x="1937" y="0"/>
                    </a:moveTo>
                    <a:cubicBezTo>
                      <a:pt x="1897" y="0"/>
                      <a:pt x="1857" y="9"/>
                      <a:pt x="1818" y="26"/>
                    </a:cubicBezTo>
                    <a:lnTo>
                      <a:pt x="1" y="913"/>
                    </a:lnTo>
                    <a:lnTo>
                      <a:pt x="246" y="1415"/>
                    </a:lnTo>
                    <a:lnTo>
                      <a:pt x="2061" y="531"/>
                    </a:lnTo>
                    <a:cubicBezTo>
                      <a:pt x="2133" y="501"/>
                      <a:pt x="2183" y="441"/>
                      <a:pt x="2207" y="372"/>
                    </a:cubicBezTo>
                    <a:cubicBezTo>
                      <a:pt x="2230" y="305"/>
                      <a:pt x="2228" y="229"/>
                      <a:pt x="2192" y="158"/>
                    </a:cubicBezTo>
                    <a:cubicBezTo>
                      <a:pt x="2142" y="58"/>
                      <a:pt x="2041" y="0"/>
                      <a:pt x="19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7087271" y="3298270"/>
                <a:ext cx="86680" cy="55089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416" extrusionOk="0">
                    <a:moveTo>
                      <a:pt x="1938" y="1"/>
                    </a:moveTo>
                    <a:cubicBezTo>
                      <a:pt x="1896" y="1"/>
                      <a:pt x="1855" y="10"/>
                      <a:pt x="1815" y="30"/>
                    </a:cubicBezTo>
                    <a:lnTo>
                      <a:pt x="0" y="913"/>
                    </a:lnTo>
                    <a:lnTo>
                      <a:pt x="243" y="1416"/>
                    </a:lnTo>
                    <a:lnTo>
                      <a:pt x="2061" y="532"/>
                    </a:lnTo>
                    <a:cubicBezTo>
                      <a:pt x="2130" y="499"/>
                      <a:pt x="2180" y="439"/>
                      <a:pt x="2204" y="373"/>
                    </a:cubicBezTo>
                    <a:cubicBezTo>
                      <a:pt x="2228" y="303"/>
                      <a:pt x="2225" y="230"/>
                      <a:pt x="2189" y="158"/>
                    </a:cubicBezTo>
                    <a:cubicBezTo>
                      <a:pt x="2142" y="59"/>
                      <a:pt x="2041" y="1"/>
                      <a:pt x="1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7165937" y="2980766"/>
                <a:ext cx="166047" cy="135273"/>
              </a:xfrm>
              <a:custGeom>
                <a:avLst/>
                <a:gdLst/>
                <a:ahLst/>
                <a:cxnLst/>
                <a:rect l="l" t="t" r="r" b="b"/>
                <a:pathLst>
                  <a:path w="4268" h="3477" extrusionOk="0">
                    <a:moveTo>
                      <a:pt x="3252" y="1"/>
                    </a:moveTo>
                    <a:lnTo>
                      <a:pt x="1" y="1582"/>
                    </a:lnTo>
                    <a:lnTo>
                      <a:pt x="244" y="2188"/>
                    </a:lnTo>
                    <a:lnTo>
                      <a:pt x="765" y="3476"/>
                    </a:lnTo>
                    <a:cubicBezTo>
                      <a:pt x="1092" y="2888"/>
                      <a:pt x="1597" y="2390"/>
                      <a:pt x="2247" y="2073"/>
                    </a:cubicBezTo>
                    <a:cubicBezTo>
                      <a:pt x="2402" y="1999"/>
                      <a:pt x="2564" y="1935"/>
                      <a:pt x="2723" y="1883"/>
                    </a:cubicBezTo>
                    <a:cubicBezTo>
                      <a:pt x="3058" y="1780"/>
                      <a:pt x="3399" y="1729"/>
                      <a:pt x="3737" y="1729"/>
                    </a:cubicBezTo>
                    <a:cubicBezTo>
                      <a:pt x="3915" y="1729"/>
                      <a:pt x="4092" y="1743"/>
                      <a:pt x="4267" y="1771"/>
                    </a:cubicBezTo>
                    <a:lnTo>
                      <a:pt x="3576" y="568"/>
                    </a:lnTo>
                    <a:lnTo>
                      <a:pt x="32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7196633" y="3065657"/>
                <a:ext cx="230512" cy="230629"/>
              </a:xfrm>
              <a:custGeom>
                <a:avLst/>
                <a:gdLst/>
                <a:ahLst/>
                <a:cxnLst/>
                <a:rect l="l" t="t" r="r" b="b"/>
                <a:pathLst>
                  <a:path w="5925" h="5928" extrusionOk="0">
                    <a:moveTo>
                      <a:pt x="2964" y="1"/>
                    </a:moveTo>
                    <a:cubicBezTo>
                      <a:pt x="1327" y="1"/>
                      <a:pt x="0" y="1328"/>
                      <a:pt x="0" y="2964"/>
                    </a:cubicBezTo>
                    <a:cubicBezTo>
                      <a:pt x="0" y="4601"/>
                      <a:pt x="1327" y="5928"/>
                      <a:pt x="2964" y="5928"/>
                    </a:cubicBezTo>
                    <a:cubicBezTo>
                      <a:pt x="4598" y="5928"/>
                      <a:pt x="5925" y="4601"/>
                      <a:pt x="5925" y="2964"/>
                    </a:cubicBezTo>
                    <a:cubicBezTo>
                      <a:pt x="5925" y="1328"/>
                      <a:pt x="4598" y="1"/>
                      <a:pt x="29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7200796" y="3083826"/>
                <a:ext cx="221447" cy="19421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4992" extrusionOk="0">
                    <a:moveTo>
                      <a:pt x="2844" y="0"/>
                    </a:moveTo>
                    <a:cubicBezTo>
                      <a:pt x="2478" y="0"/>
                      <a:pt x="2105" y="82"/>
                      <a:pt x="1754" y="253"/>
                    </a:cubicBezTo>
                    <a:cubicBezTo>
                      <a:pt x="515" y="858"/>
                      <a:pt x="0" y="2349"/>
                      <a:pt x="601" y="3588"/>
                    </a:cubicBezTo>
                    <a:cubicBezTo>
                      <a:pt x="1001" y="4412"/>
                      <a:pt x="1797" y="4915"/>
                      <a:pt x="2645" y="4984"/>
                    </a:cubicBezTo>
                    <a:cubicBezTo>
                      <a:pt x="2711" y="4989"/>
                      <a:pt x="2777" y="4992"/>
                      <a:pt x="2843" y="4992"/>
                    </a:cubicBezTo>
                    <a:cubicBezTo>
                      <a:pt x="3211" y="4992"/>
                      <a:pt x="3583" y="4913"/>
                      <a:pt x="3936" y="4741"/>
                    </a:cubicBezTo>
                    <a:cubicBezTo>
                      <a:pt x="5174" y="4136"/>
                      <a:pt x="5691" y="2645"/>
                      <a:pt x="5089" y="1406"/>
                    </a:cubicBezTo>
                    <a:cubicBezTo>
                      <a:pt x="4948" y="1115"/>
                      <a:pt x="4757" y="863"/>
                      <a:pt x="4531" y="658"/>
                    </a:cubicBezTo>
                    <a:cubicBezTo>
                      <a:pt x="4071" y="234"/>
                      <a:pt x="3466" y="0"/>
                      <a:pt x="28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7303660" y="3109425"/>
                <a:ext cx="118582" cy="168614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4334" extrusionOk="0">
                    <a:moveTo>
                      <a:pt x="1892" y="0"/>
                    </a:moveTo>
                    <a:lnTo>
                      <a:pt x="1892" y="0"/>
                    </a:lnTo>
                    <a:cubicBezTo>
                      <a:pt x="2004" y="369"/>
                      <a:pt x="2063" y="758"/>
                      <a:pt x="2049" y="1179"/>
                    </a:cubicBezTo>
                    <a:cubicBezTo>
                      <a:pt x="2016" y="1992"/>
                      <a:pt x="1692" y="2763"/>
                      <a:pt x="1161" y="3376"/>
                    </a:cubicBezTo>
                    <a:cubicBezTo>
                      <a:pt x="827" y="3759"/>
                      <a:pt x="432" y="4074"/>
                      <a:pt x="1" y="4326"/>
                    </a:cubicBezTo>
                    <a:cubicBezTo>
                      <a:pt x="67" y="4331"/>
                      <a:pt x="133" y="4334"/>
                      <a:pt x="199" y="4334"/>
                    </a:cubicBezTo>
                    <a:cubicBezTo>
                      <a:pt x="567" y="4334"/>
                      <a:pt x="939" y="4255"/>
                      <a:pt x="1292" y="4083"/>
                    </a:cubicBezTo>
                    <a:cubicBezTo>
                      <a:pt x="2530" y="3478"/>
                      <a:pt x="3047" y="1987"/>
                      <a:pt x="2445" y="748"/>
                    </a:cubicBezTo>
                    <a:cubicBezTo>
                      <a:pt x="2304" y="457"/>
                      <a:pt x="2113" y="205"/>
                      <a:pt x="1892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7218964" y="3106818"/>
                <a:ext cx="58124" cy="95823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463" extrusionOk="0">
                    <a:moveTo>
                      <a:pt x="1395" y="0"/>
                    </a:moveTo>
                    <a:cubicBezTo>
                      <a:pt x="1387" y="0"/>
                      <a:pt x="1379" y="2"/>
                      <a:pt x="1370" y="5"/>
                    </a:cubicBezTo>
                    <a:cubicBezTo>
                      <a:pt x="496" y="341"/>
                      <a:pt x="0" y="1525"/>
                      <a:pt x="358" y="2414"/>
                    </a:cubicBezTo>
                    <a:cubicBezTo>
                      <a:pt x="371" y="2448"/>
                      <a:pt x="398" y="2463"/>
                      <a:pt x="425" y="2463"/>
                    </a:cubicBezTo>
                    <a:cubicBezTo>
                      <a:pt x="466" y="2463"/>
                      <a:pt x="508" y="2426"/>
                      <a:pt x="501" y="2366"/>
                    </a:cubicBezTo>
                    <a:lnTo>
                      <a:pt x="501" y="2366"/>
                    </a:lnTo>
                    <a:cubicBezTo>
                      <a:pt x="501" y="2366"/>
                      <a:pt x="501" y="2366"/>
                      <a:pt x="500" y="2366"/>
                    </a:cubicBezTo>
                    <a:cubicBezTo>
                      <a:pt x="499" y="2366"/>
                      <a:pt x="461" y="2055"/>
                      <a:pt x="510" y="1716"/>
                    </a:cubicBezTo>
                    <a:cubicBezTo>
                      <a:pt x="663" y="715"/>
                      <a:pt x="1358" y="251"/>
                      <a:pt x="1437" y="148"/>
                    </a:cubicBezTo>
                    <a:cubicBezTo>
                      <a:pt x="1494" y="99"/>
                      <a:pt x="1459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7260554" y="2980688"/>
                <a:ext cx="71430" cy="73336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85" extrusionOk="0">
                    <a:moveTo>
                      <a:pt x="820" y="0"/>
                    </a:moveTo>
                    <a:lnTo>
                      <a:pt x="816" y="3"/>
                    </a:lnTo>
                    <a:lnTo>
                      <a:pt x="1" y="401"/>
                    </a:lnTo>
                    <a:cubicBezTo>
                      <a:pt x="84" y="663"/>
                      <a:pt x="156" y="927"/>
                      <a:pt x="206" y="1199"/>
                    </a:cubicBezTo>
                    <a:cubicBezTo>
                      <a:pt x="251" y="1420"/>
                      <a:pt x="280" y="1654"/>
                      <a:pt x="291" y="1885"/>
                    </a:cubicBezTo>
                    <a:cubicBezTo>
                      <a:pt x="626" y="1782"/>
                      <a:pt x="967" y="1731"/>
                      <a:pt x="1305" y="1731"/>
                    </a:cubicBezTo>
                    <a:cubicBezTo>
                      <a:pt x="1483" y="1731"/>
                      <a:pt x="1660" y="1745"/>
                      <a:pt x="1835" y="1773"/>
                    </a:cubicBezTo>
                    <a:lnTo>
                      <a:pt x="820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7252773" y="3052974"/>
                <a:ext cx="210437" cy="261091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6711" extrusionOk="0">
                    <a:moveTo>
                      <a:pt x="2431" y="0"/>
                    </a:moveTo>
                    <a:lnTo>
                      <a:pt x="2431" y="0"/>
                    </a:lnTo>
                    <a:cubicBezTo>
                      <a:pt x="2759" y="434"/>
                      <a:pt x="3036" y="918"/>
                      <a:pt x="3202" y="1453"/>
                    </a:cubicBezTo>
                    <a:cubicBezTo>
                      <a:pt x="3426" y="1658"/>
                      <a:pt x="3617" y="1908"/>
                      <a:pt x="3755" y="2201"/>
                    </a:cubicBezTo>
                    <a:cubicBezTo>
                      <a:pt x="4358" y="3440"/>
                      <a:pt x="3843" y="4931"/>
                      <a:pt x="2604" y="5536"/>
                    </a:cubicBezTo>
                    <a:cubicBezTo>
                      <a:pt x="2251" y="5708"/>
                      <a:pt x="1878" y="5787"/>
                      <a:pt x="1510" y="5787"/>
                    </a:cubicBezTo>
                    <a:cubicBezTo>
                      <a:pt x="1443" y="5787"/>
                      <a:pt x="1377" y="5785"/>
                      <a:pt x="1311" y="5779"/>
                    </a:cubicBezTo>
                    <a:cubicBezTo>
                      <a:pt x="901" y="6020"/>
                      <a:pt x="456" y="6211"/>
                      <a:pt x="1" y="6358"/>
                    </a:cubicBezTo>
                    <a:cubicBezTo>
                      <a:pt x="470" y="6588"/>
                      <a:pt x="989" y="6711"/>
                      <a:pt x="1516" y="6711"/>
                    </a:cubicBezTo>
                    <a:cubicBezTo>
                      <a:pt x="2017" y="6711"/>
                      <a:pt x="2525" y="6600"/>
                      <a:pt x="3005" y="6365"/>
                    </a:cubicBezTo>
                    <a:cubicBezTo>
                      <a:pt x="4703" y="5536"/>
                      <a:pt x="5408" y="3490"/>
                      <a:pt x="4584" y="1797"/>
                    </a:cubicBezTo>
                    <a:cubicBezTo>
                      <a:pt x="4141" y="882"/>
                      <a:pt x="3338" y="253"/>
                      <a:pt x="243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7125631" y="3056242"/>
                <a:ext cx="27389" cy="3042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82" extrusionOk="0">
                    <a:moveTo>
                      <a:pt x="336" y="1"/>
                    </a:moveTo>
                    <a:cubicBezTo>
                      <a:pt x="309" y="1"/>
                      <a:pt x="281" y="6"/>
                      <a:pt x="255" y="19"/>
                    </a:cubicBezTo>
                    <a:lnTo>
                      <a:pt x="0" y="143"/>
                    </a:lnTo>
                    <a:cubicBezTo>
                      <a:pt x="91" y="348"/>
                      <a:pt x="160" y="560"/>
                      <a:pt x="179" y="781"/>
                    </a:cubicBezTo>
                    <a:lnTo>
                      <a:pt x="703" y="524"/>
                    </a:lnTo>
                    <a:lnTo>
                      <a:pt x="496" y="97"/>
                    </a:lnTo>
                    <a:cubicBezTo>
                      <a:pt x="465" y="36"/>
                      <a:pt x="402" y="1"/>
                      <a:pt x="33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6991798" y="2928400"/>
                <a:ext cx="525529" cy="452037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11619" extrusionOk="0">
                    <a:moveTo>
                      <a:pt x="6756" y="179"/>
                    </a:moveTo>
                    <a:cubicBezTo>
                      <a:pt x="6771" y="179"/>
                      <a:pt x="6785" y="184"/>
                      <a:pt x="6802" y="184"/>
                    </a:cubicBezTo>
                    <a:cubicBezTo>
                      <a:pt x="6828" y="187"/>
                      <a:pt x="6852" y="191"/>
                      <a:pt x="6875" y="203"/>
                    </a:cubicBezTo>
                    <a:cubicBezTo>
                      <a:pt x="6947" y="232"/>
                      <a:pt x="7014" y="282"/>
                      <a:pt x="7054" y="353"/>
                    </a:cubicBezTo>
                    <a:lnTo>
                      <a:pt x="7602" y="1306"/>
                    </a:lnTo>
                    <a:lnTo>
                      <a:pt x="4520" y="2805"/>
                    </a:lnTo>
                    <a:lnTo>
                      <a:pt x="4110" y="1785"/>
                    </a:lnTo>
                    <a:cubicBezTo>
                      <a:pt x="4050" y="1633"/>
                      <a:pt x="4103" y="1461"/>
                      <a:pt x="4234" y="1371"/>
                    </a:cubicBezTo>
                    <a:cubicBezTo>
                      <a:pt x="4250" y="1363"/>
                      <a:pt x="4265" y="1354"/>
                      <a:pt x="4277" y="1347"/>
                    </a:cubicBezTo>
                    <a:lnTo>
                      <a:pt x="6606" y="215"/>
                    </a:lnTo>
                    <a:cubicBezTo>
                      <a:pt x="6618" y="210"/>
                      <a:pt x="6633" y="203"/>
                      <a:pt x="6642" y="201"/>
                    </a:cubicBezTo>
                    <a:cubicBezTo>
                      <a:pt x="6678" y="189"/>
                      <a:pt x="6718" y="179"/>
                      <a:pt x="6756" y="179"/>
                    </a:cubicBezTo>
                    <a:close/>
                    <a:moveTo>
                      <a:pt x="3774" y="3376"/>
                    </a:moveTo>
                    <a:cubicBezTo>
                      <a:pt x="3786" y="3376"/>
                      <a:pt x="3793" y="3379"/>
                      <a:pt x="3803" y="3381"/>
                    </a:cubicBezTo>
                    <a:cubicBezTo>
                      <a:pt x="3826" y="3391"/>
                      <a:pt x="3845" y="3405"/>
                      <a:pt x="3853" y="3426"/>
                    </a:cubicBezTo>
                    <a:lnTo>
                      <a:pt x="4019" y="3772"/>
                    </a:lnTo>
                    <a:lnTo>
                      <a:pt x="3417" y="4067"/>
                    </a:lnTo>
                    <a:lnTo>
                      <a:pt x="3252" y="3722"/>
                    </a:lnTo>
                    <a:cubicBezTo>
                      <a:pt x="3228" y="3676"/>
                      <a:pt x="3250" y="3622"/>
                      <a:pt x="3293" y="3598"/>
                    </a:cubicBezTo>
                    <a:lnTo>
                      <a:pt x="3733" y="3383"/>
                    </a:lnTo>
                    <a:cubicBezTo>
                      <a:pt x="3745" y="3379"/>
                      <a:pt x="3762" y="3376"/>
                      <a:pt x="3774" y="3376"/>
                    </a:cubicBezTo>
                    <a:close/>
                    <a:moveTo>
                      <a:pt x="7693" y="1461"/>
                    </a:moveTo>
                    <a:lnTo>
                      <a:pt x="7931" y="1871"/>
                    </a:lnTo>
                    <a:lnTo>
                      <a:pt x="8019" y="2026"/>
                    </a:lnTo>
                    <a:lnTo>
                      <a:pt x="8579" y="3002"/>
                    </a:lnTo>
                    <a:cubicBezTo>
                      <a:pt x="8461" y="2991"/>
                      <a:pt x="8343" y="2985"/>
                      <a:pt x="8226" y="2985"/>
                    </a:cubicBezTo>
                    <a:cubicBezTo>
                      <a:pt x="7697" y="2985"/>
                      <a:pt x="7172" y="3103"/>
                      <a:pt x="6687" y="3341"/>
                    </a:cubicBezTo>
                    <a:cubicBezTo>
                      <a:pt x="6077" y="3638"/>
                      <a:pt x="5592" y="4086"/>
                      <a:pt x="5258" y="4622"/>
                    </a:cubicBezTo>
                    <a:lnTo>
                      <a:pt x="4836" y="3574"/>
                    </a:lnTo>
                    <a:lnTo>
                      <a:pt x="4770" y="3412"/>
                    </a:lnTo>
                    <a:lnTo>
                      <a:pt x="4589" y="2971"/>
                    </a:lnTo>
                    <a:lnTo>
                      <a:pt x="7693" y="1461"/>
                    </a:lnTo>
                    <a:close/>
                    <a:moveTo>
                      <a:pt x="1599" y="3960"/>
                    </a:moveTo>
                    <a:cubicBezTo>
                      <a:pt x="1659" y="3960"/>
                      <a:pt x="1721" y="3991"/>
                      <a:pt x="1754" y="4046"/>
                    </a:cubicBezTo>
                    <a:lnTo>
                      <a:pt x="1906" y="4293"/>
                    </a:lnTo>
                    <a:lnTo>
                      <a:pt x="546" y="4953"/>
                    </a:lnTo>
                    <a:lnTo>
                      <a:pt x="446" y="4682"/>
                    </a:lnTo>
                    <a:cubicBezTo>
                      <a:pt x="413" y="4596"/>
                      <a:pt x="453" y="4498"/>
                      <a:pt x="539" y="4453"/>
                    </a:cubicBezTo>
                    <a:lnTo>
                      <a:pt x="1518" y="3977"/>
                    </a:lnTo>
                    <a:cubicBezTo>
                      <a:pt x="1544" y="3965"/>
                      <a:pt x="1573" y="3960"/>
                      <a:pt x="1599" y="3960"/>
                    </a:cubicBezTo>
                    <a:close/>
                    <a:moveTo>
                      <a:pt x="2274" y="5240"/>
                    </a:moveTo>
                    <a:cubicBezTo>
                      <a:pt x="2345" y="5240"/>
                      <a:pt x="2412" y="5280"/>
                      <a:pt x="2445" y="5346"/>
                    </a:cubicBezTo>
                    <a:cubicBezTo>
                      <a:pt x="2469" y="5394"/>
                      <a:pt x="2469" y="5444"/>
                      <a:pt x="2454" y="5492"/>
                    </a:cubicBezTo>
                    <a:cubicBezTo>
                      <a:pt x="2435" y="5539"/>
                      <a:pt x="2404" y="5580"/>
                      <a:pt x="2357" y="5604"/>
                    </a:cubicBezTo>
                    <a:lnTo>
                      <a:pt x="1108" y="6211"/>
                    </a:lnTo>
                    <a:lnTo>
                      <a:pt x="946" y="6287"/>
                    </a:lnTo>
                    <a:lnTo>
                      <a:pt x="618" y="6449"/>
                    </a:lnTo>
                    <a:lnTo>
                      <a:pt x="451" y="6104"/>
                    </a:lnTo>
                    <a:lnTo>
                      <a:pt x="780" y="5944"/>
                    </a:lnTo>
                    <a:lnTo>
                      <a:pt x="939" y="5868"/>
                    </a:lnTo>
                    <a:lnTo>
                      <a:pt x="2190" y="5261"/>
                    </a:lnTo>
                    <a:cubicBezTo>
                      <a:pt x="2217" y="5247"/>
                      <a:pt x="2246" y="5240"/>
                      <a:pt x="2274" y="5240"/>
                    </a:cubicBezTo>
                    <a:close/>
                    <a:moveTo>
                      <a:pt x="10473" y="866"/>
                    </a:moveTo>
                    <a:cubicBezTo>
                      <a:pt x="10589" y="866"/>
                      <a:pt x="10701" y="930"/>
                      <a:pt x="10751" y="1042"/>
                    </a:cubicBezTo>
                    <a:lnTo>
                      <a:pt x="13276" y="6235"/>
                    </a:lnTo>
                    <a:cubicBezTo>
                      <a:pt x="13317" y="6309"/>
                      <a:pt x="13322" y="6394"/>
                      <a:pt x="13295" y="6475"/>
                    </a:cubicBezTo>
                    <a:cubicBezTo>
                      <a:pt x="13269" y="6552"/>
                      <a:pt x="13212" y="6618"/>
                      <a:pt x="13138" y="6654"/>
                    </a:cubicBezTo>
                    <a:lnTo>
                      <a:pt x="11602" y="7402"/>
                    </a:lnTo>
                    <a:cubicBezTo>
                      <a:pt x="11680" y="7104"/>
                      <a:pt x="11723" y="6797"/>
                      <a:pt x="11723" y="6487"/>
                    </a:cubicBezTo>
                    <a:cubicBezTo>
                      <a:pt x="11723" y="5973"/>
                      <a:pt x="11609" y="5454"/>
                      <a:pt x="11371" y="4960"/>
                    </a:cubicBezTo>
                    <a:cubicBezTo>
                      <a:pt x="10935" y="4060"/>
                      <a:pt x="10127" y="3388"/>
                      <a:pt x="9160" y="3117"/>
                    </a:cubicBezTo>
                    <a:cubicBezTo>
                      <a:pt x="9041" y="3083"/>
                      <a:pt x="8917" y="3057"/>
                      <a:pt x="8798" y="3036"/>
                    </a:cubicBezTo>
                    <a:lnTo>
                      <a:pt x="8174" y="1949"/>
                    </a:lnTo>
                    <a:lnTo>
                      <a:pt x="10334" y="899"/>
                    </a:lnTo>
                    <a:cubicBezTo>
                      <a:pt x="10353" y="889"/>
                      <a:pt x="10370" y="882"/>
                      <a:pt x="10392" y="877"/>
                    </a:cubicBezTo>
                    <a:cubicBezTo>
                      <a:pt x="10418" y="868"/>
                      <a:pt x="10446" y="866"/>
                      <a:pt x="10473" y="866"/>
                    </a:cubicBezTo>
                    <a:close/>
                    <a:moveTo>
                      <a:pt x="2801" y="6328"/>
                    </a:moveTo>
                    <a:cubicBezTo>
                      <a:pt x="2822" y="6328"/>
                      <a:pt x="2843" y="6331"/>
                      <a:pt x="2864" y="6337"/>
                    </a:cubicBezTo>
                    <a:cubicBezTo>
                      <a:pt x="2912" y="6356"/>
                      <a:pt x="2950" y="6387"/>
                      <a:pt x="2974" y="6437"/>
                    </a:cubicBezTo>
                    <a:cubicBezTo>
                      <a:pt x="3000" y="6485"/>
                      <a:pt x="3002" y="6535"/>
                      <a:pt x="2983" y="6583"/>
                    </a:cubicBezTo>
                    <a:cubicBezTo>
                      <a:pt x="2966" y="6630"/>
                      <a:pt x="2933" y="6668"/>
                      <a:pt x="2885" y="6692"/>
                    </a:cubicBezTo>
                    <a:lnTo>
                      <a:pt x="1637" y="7300"/>
                    </a:lnTo>
                    <a:lnTo>
                      <a:pt x="1478" y="7378"/>
                    </a:lnTo>
                    <a:lnTo>
                      <a:pt x="1146" y="7538"/>
                    </a:lnTo>
                    <a:lnTo>
                      <a:pt x="980" y="7195"/>
                    </a:lnTo>
                    <a:lnTo>
                      <a:pt x="1311" y="7035"/>
                    </a:lnTo>
                    <a:lnTo>
                      <a:pt x="1470" y="6957"/>
                    </a:lnTo>
                    <a:lnTo>
                      <a:pt x="2719" y="6347"/>
                    </a:lnTo>
                    <a:cubicBezTo>
                      <a:pt x="2746" y="6333"/>
                      <a:pt x="2773" y="6328"/>
                      <a:pt x="2801" y="6328"/>
                    </a:cubicBezTo>
                    <a:close/>
                    <a:moveTo>
                      <a:pt x="3333" y="7420"/>
                    </a:moveTo>
                    <a:cubicBezTo>
                      <a:pt x="3354" y="7420"/>
                      <a:pt x="3375" y="7424"/>
                      <a:pt x="3395" y="7431"/>
                    </a:cubicBezTo>
                    <a:cubicBezTo>
                      <a:pt x="3443" y="7445"/>
                      <a:pt x="3481" y="7481"/>
                      <a:pt x="3505" y="7528"/>
                    </a:cubicBezTo>
                    <a:cubicBezTo>
                      <a:pt x="3529" y="7576"/>
                      <a:pt x="3531" y="7628"/>
                      <a:pt x="3514" y="7676"/>
                    </a:cubicBezTo>
                    <a:cubicBezTo>
                      <a:pt x="3495" y="7724"/>
                      <a:pt x="3464" y="7762"/>
                      <a:pt x="3417" y="7786"/>
                    </a:cubicBezTo>
                    <a:lnTo>
                      <a:pt x="2168" y="8393"/>
                    </a:lnTo>
                    <a:lnTo>
                      <a:pt x="2006" y="8469"/>
                    </a:lnTo>
                    <a:lnTo>
                      <a:pt x="1678" y="8631"/>
                    </a:lnTo>
                    <a:lnTo>
                      <a:pt x="1511" y="8286"/>
                    </a:lnTo>
                    <a:lnTo>
                      <a:pt x="1840" y="8124"/>
                    </a:lnTo>
                    <a:lnTo>
                      <a:pt x="2002" y="8048"/>
                    </a:lnTo>
                    <a:lnTo>
                      <a:pt x="3250" y="7440"/>
                    </a:lnTo>
                    <a:cubicBezTo>
                      <a:pt x="3277" y="7427"/>
                      <a:pt x="3305" y="7420"/>
                      <a:pt x="3333" y="7420"/>
                    </a:cubicBezTo>
                    <a:close/>
                    <a:moveTo>
                      <a:pt x="3863" y="8507"/>
                    </a:moveTo>
                    <a:cubicBezTo>
                      <a:pt x="3885" y="8507"/>
                      <a:pt x="3907" y="8511"/>
                      <a:pt x="3926" y="8517"/>
                    </a:cubicBezTo>
                    <a:cubicBezTo>
                      <a:pt x="3976" y="8536"/>
                      <a:pt x="4015" y="8569"/>
                      <a:pt x="4038" y="8617"/>
                    </a:cubicBezTo>
                    <a:cubicBezTo>
                      <a:pt x="4062" y="8665"/>
                      <a:pt x="4065" y="8715"/>
                      <a:pt x="4046" y="8762"/>
                    </a:cubicBezTo>
                    <a:cubicBezTo>
                      <a:pt x="4031" y="8810"/>
                      <a:pt x="3995" y="8848"/>
                      <a:pt x="3948" y="8872"/>
                    </a:cubicBezTo>
                    <a:lnTo>
                      <a:pt x="2697" y="9479"/>
                    </a:lnTo>
                    <a:lnTo>
                      <a:pt x="2538" y="9558"/>
                    </a:lnTo>
                    <a:lnTo>
                      <a:pt x="2207" y="9718"/>
                    </a:lnTo>
                    <a:lnTo>
                      <a:pt x="2040" y="9372"/>
                    </a:lnTo>
                    <a:lnTo>
                      <a:pt x="2371" y="9213"/>
                    </a:lnTo>
                    <a:lnTo>
                      <a:pt x="2530" y="9134"/>
                    </a:lnTo>
                    <a:lnTo>
                      <a:pt x="3781" y="8526"/>
                    </a:lnTo>
                    <a:cubicBezTo>
                      <a:pt x="3807" y="8513"/>
                      <a:pt x="3835" y="8507"/>
                      <a:pt x="3863" y="8507"/>
                    </a:cubicBezTo>
                    <a:close/>
                    <a:moveTo>
                      <a:pt x="8221" y="3164"/>
                    </a:moveTo>
                    <a:cubicBezTo>
                      <a:pt x="8376" y="3164"/>
                      <a:pt x="8533" y="3176"/>
                      <a:pt x="8688" y="3198"/>
                    </a:cubicBezTo>
                    <a:cubicBezTo>
                      <a:pt x="8762" y="3210"/>
                      <a:pt x="8841" y="3221"/>
                      <a:pt x="8915" y="3238"/>
                    </a:cubicBezTo>
                    <a:cubicBezTo>
                      <a:pt x="8981" y="3252"/>
                      <a:pt x="9046" y="3269"/>
                      <a:pt x="9115" y="3286"/>
                    </a:cubicBezTo>
                    <a:cubicBezTo>
                      <a:pt x="9572" y="3414"/>
                      <a:pt x="9996" y="3638"/>
                      <a:pt x="10351" y="3936"/>
                    </a:cubicBezTo>
                    <a:cubicBezTo>
                      <a:pt x="10708" y="4236"/>
                      <a:pt x="11001" y="4608"/>
                      <a:pt x="11211" y="5034"/>
                    </a:cubicBezTo>
                    <a:cubicBezTo>
                      <a:pt x="11585" y="5811"/>
                      <a:pt x="11649" y="6683"/>
                      <a:pt x="11387" y="7502"/>
                    </a:cubicBezTo>
                    <a:cubicBezTo>
                      <a:pt x="11380" y="7526"/>
                      <a:pt x="11371" y="7550"/>
                      <a:pt x="11363" y="7574"/>
                    </a:cubicBezTo>
                    <a:cubicBezTo>
                      <a:pt x="11342" y="7631"/>
                      <a:pt x="11321" y="7688"/>
                      <a:pt x="11299" y="7740"/>
                    </a:cubicBezTo>
                    <a:cubicBezTo>
                      <a:pt x="10992" y="8505"/>
                      <a:pt x="10420" y="9122"/>
                      <a:pt x="9675" y="9482"/>
                    </a:cubicBezTo>
                    <a:cubicBezTo>
                      <a:pt x="9210" y="9707"/>
                      <a:pt x="8713" y="9821"/>
                      <a:pt x="8215" y="9821"/>
                    </a:cubicBezTo>
                    <a:cubicBezTo>
                      <a:pt x="7908" y="9821"/>
                      <a:pt x="7602" y="9778"/>
                      <a:pt x="7302" y="9691"/>
                    </a:cubicBezTo>
                    <a:cubicBezTo>
                      <a:pt x="7221" y="9668"/>
                      <a:pt x="7140" y="9641"/>
                      <a:pt x="7061" y="9610"/>
                    </a:cubicBezTo>
                    <a:cubicBezTo>
                      <a:pt x="6956" y="9572"/>
                      <a:pt x="6852" y="9527"/>
                      <a:pt x="6747" y="9477"/>
                    </a:cubicBezTo>
                    <a:cubicBezTo>
                      <a:pt x="6080" y="9148"/>
                      <a:pt x="5553" y="8622"/>
                      <a:pt x="5227" y="7950"/>
                    </a:cubicBezTo>
                    <a:cubicBezTo>
                      <a:pt x="4760" y="6992"/>
                      <a:pt x="4798" y="5925"/>
                      <a:pt x="5229" y="5034"/>
                    </a:cubicBezTo>
                    <a:cubicBezTo>
                      <a:pt x="5265" y="4965"/>
                      <a:pt x="5301" y="4896"/>
                      <a:pt x="5339" y="4829"/>
                    </a:cubicBezTo>
                    <a:cubicBezTo>
                      <a:pt x="5661" y="4272"/>
                      <a:pt x="6144" y="3800"/>
                      <a:pt x="6766" y="3500"/>
                    </a:cubicBezTo>
                    <a:cubicBezTo>
                      <a:pt x="7223" y="3276"/>
                      <a:pt x="7721" y="3164"/>
                      <a:pt x="8221" y="3164"/>
                    </a:cubicBezTo>
                    <a:close/>
                    <a:moveTo>
                      <a:pt x="4670" y="3653"/>
                    </a:moveTo>
                    <a:lnTo>
                      <a:pt x="5139" y="4817"/>
                    </a:lnTo>
                    <a:cubicBezTo>
                      <a:pt x="4615" y="5777"/>
                      <a:pt x="4551" y="6966"/>
                      <a:pt x="5065" y="8024"/>
                    </a:cubicBezTo>
                    <a:cubicBezTo>
                      <a:pt x="5410" y="8731"/>
                      <a:pt x="5966" y="9289"/>
                      <a:pt x="6668" y="9634"/>
                    </a:cubicBezTo>
                    <a:cubicBezTo>
                      <a:pt x="6723" y="9665"/>
                      <a:pt x="6783" y="9689"/>
                      <a:pt x="6840" y="9715"/>
                    </a:cubicBezTo>
                    <a:lnTo>
                      <a:pt x="5584" y="10327"/>
                    </a:lnTo>
                    <a:cubicBezTo>
                      <a:pt x="5608" y="10227"/>
                      <a:pt x="5599" y="10115"/>
                      <a:pt x="5549" y="10018"/>
                    </a:cubicBezTo>
                    <a:lnTo>
                      <a:pt x="2876" y="4524"/>
                    </a:lnTo>
                    <a:lnTo>
                      <a:pt x="3336" y="4301"/>
                    </a:lnTo>
                    <a:lnTo>
                      <a:pt x="3495" y="4224"/>
                    </a:lnTo>
                    <a:lnTo>
                      <a:pt x="4100" y="3929"/>
                    </a:lnTo>
                    <a:lnTo>
                      <a:pt x="4258" y="3853"/>
                    </a:lnTo>
                    <a:lnTo>
                      <a:pt x="4670" y="3653"/>
                    </a:lnTo>
                    <a:close/>
                    <a:moveTo>
                      <a:pt x="4396" y="9596"/>
                    </a:moveTo>
                    <a:cubicBezTo>
                      <a:pt x="4417" y="9596"/>
                      <a:pt x="4438" y="9600"/>
                      <a:pt x="4458" y="9608"/>
                    </a:cubicBezTo>
                    <a:cubicBezTo>
                      <a:pt x="4505" y="9625"/>
                      <a:pt x="4543" y="9658"/>
                      <a:pt x="4567" y="9706"/>
                    </a:cubicBezTo>
                    <a:cubicBezTo>
                      <a:pt x="4591" y="9753"/>
                      <a:pt x="4593" y="9803"/>
                      <a:pt x="4577" y="9851"/>
                    </a:cubicBezTo>
                    <a:cubicBezTo>
                      <a:pt x="4558" y="9899"/>
                      <a:pt x="4527" y="9937"/>
                      <a:pt x="4479" y="9961"/>
                    </a:cubicBezTo>
                    <a:lnTo>
                      <a:pt x="3228" y="10568"/>
                    </a:lnTo>
                    <a:lnTo>
                      <a:pt x="3066" y="10647"/>
                    </a:lnTo>
                    <a:lnTo>
                      <a:pt x="2735" y="10806"/>
                    </a:lnTo>
                    <a:lnTo>
                      <a:pt x="2571" y="10463"/>
                    </a:lnTo>
                    <a:lnTo>
                      <a:pt x="2900" y="10301"/>
                    </a:lnTo>
                    <a:lnTo>
                      <a:pt x="3062" y="10225"/>
                    </a:lnTo>
                    <a:lnTo>
                      <a:pt x="4312" y="9617"/>
                    </a:lnTo>
                    <a:cubicBezTo>
                      <a:pt x="4339" y="9604"/>
                      <a:pt x="4367" y="9596"/>
                      <a:pt x="4396" y="9596"/>
                    </a:cubicBezTo>
                    <a:close/>
                    <a:moveTo>
                      <a:pt x="2388" y="4305"/>
                    </a:moveTo>
                    <a:cubicBezTo>
                      <a:pt x="2492" y="4305"/>
                      <a:pt x="2590" y="4358"/>
                      <a:pt x="2645" y="4453"/>
                    </a:cubicBezTo>
                    <a:cubicBezTo>
                      <a:pt x="2647" y="4460"/>
                      <a:pt x="2650" y="4463"/>
                      <a:pt x="2652" y="4467"/>
                    </a:cubicBezTo>
                    <a:lnTo>
                      <a:pt x="2723" y="4615"/>
                    </a:lnTo>
                    <a:lnTo>
                      <a:pt x="5396" y="10108"/>
                    </a:lnTo>
                    <a:cubicBezTo>
                      <a:pt x="5468" y="10251"/>
                      <a:pt x="5408" y="10427"/>
                      <a:pt x="5265" y="10499"/>
                    </a:cubicBezTo>
                    <a:cubicBezTo>
                      <a:pt x="5258" y="10490"/>
                      <a:pt x="5256" y="10489"/>
                      <a:pt x="5256" y="10489"/>
                    </a:cubicBezTo>
                    <a:cubicBezTo>
                      <a:pt x="5256" y="10489"/>
                      <a:pt x="5256" y="10489"/>
                      <a:pt x="5256" y="10489"/>
                    </a:cubicBezTo>
                    <a:lnTo>
                      <a:pt x="3857" y="11168"/>
                    </a:lnTo>
                    <a:lnTo>
                      <a:pt x="3526" y="11328"/>
                    </a:lnTo>
                    <a:lnTo>
                      <a:pt x="3357" y="11409"/>
                    </a:lnTo>
                    <a:cubicBezTo>
                      <a:pt x="3318" y="11429"/>
                      <a:pt x="3274" y="11439"/>
                      <a:pt x="3231" y="11439"/>
                    </a:cubicBezTo>
                    <a:cubicBezTo>
                      <a:pt x="3198" y="11439"/>
                      <a:pt x="3165" y="11433"/>
                      <a:pt x="3133" y="11423"/>
                    </a:cubicBezTo>
                    <a:cubicBezTo>
                      <a:pt x="3059" y="11397"/>
                      <a:pt x="3000" y="11347"/>
                      <a:pt x="2966" y="11275"/>
                    </a:cubicBezTo>
                    <a:lnTo>
                      <a:pt x="2816" y="10966"/>
                    </a:lnTo>
                    <a:lnTo>
                      <a:pt x="3147" y="10804"/>
                    </a:lnTo>
                    <a:lnTo>
                      <a:pt x="3307" y="10728"/>
                    </a:lnTo>
                    <a:lnTo>
                      <a:pt x="4558" y="10120"/>
                    </a:lnTo>
                    <a:cubicBezTo>
                      <a:pt x="4646" y="10077"/>
                      <a:pt x="4713" y="10001"/>
                      <a:pt x="4743" y="9908"/>
                    </a:cubicBezTo>
                    <a:cubicBezTo>
                      <a:pt x="4758" y="9870"/>
                      <a:pt x="4765" y="9827"/>
                      <a:pt x="4765" y="9787"/>
                    </a:cubicBezTo>
                    <a:cubicBezTo>
                      <a:pt x="4765" y="9729"/>
                      <a:pt x="4753" y="9677"/>
                      <a:pt x="4724" y="9625"/>
                    </a:cubicBezTo>
                    <a:cubicBezTo>
                      <a:pt x="4684" y="9537"/>
                      <a:pt x="4605" y="9470"/>
                      <a:pt x="4515" y="9439"/>
                    </a:cubicBezTo>
                    <a:cubicBezTo>
                      <a:pt x="4475" y="9424"/>
                      <a:pt x="4433" y="9417"/>
                      <a:pt x="4391" y="9417"/>
                    </a:cubicBezTo>
                    <a:cubicBezTo>
                      <a:pt x="4337" y="9417"/>
                      <a:pt x="4282" y="9430"/>
                      <a:pt x="4234" y="9456"/>
                    </a:cubicBezTo>
                    <a:lnTo>
                      <a:pt x="2985" y="10063"/>
                    </a:lnTo>
                    <a:lnTo>
                      <a:pt x="2826" y="10142"/>
                    </a:lnTo>
                    <a:lnTo>
                      <a:pt x="2495" y="10301"/>
                    </a:lnTo>
                    <a:lnTo>
                      <a:pt x="2288" y="9875"/>
                    </a:lnTo>
                    <a:lnTo>
                      <a:pt x="2616" y="9715"/>
                    </a:lnTo>
                    <a:lnTo>
                      <a:pt x="2778" y="9637"/>
                    </a:lnTo>
                    <a:lnTo>
                      <a:pt x="4026" y="9029"/>
                    </a:lnTo>
                    <a:cubicBezTo>
                      <a:pt x="4115" y="8989"/>
                      <a:pt x="4181" y="8915"/>
                      <a:pt x="4212" y="8819"/>
                    </a:cubicBezTo>
                    <a:cubicBezTo>
                      <a:pt x="4229" y="8779"/>
                      <a:pt x="4234" y="8741"/>
                      <a:pt x="4234" y="8700"/>
                    </a:cubicBezTo>
                    <a:cubicBezTo>
                      <a:pt x="4234" y="8643"/>
                      <a:pt x="4222" y="8588"/>
                      <a:pt x="4198" y="8538"/>
                    </a:cubicBezTo>
                    <a:cubicBezTo>
                      <a:pt x="4157" y="8453"/>
                      <a:pt x="4079" y="8384"/>
                      <a:pt x="3986" y="8355"/>
                    </a:cubicBezTo>
                    <a:cubicBezTo>
                      <a:pt x="3947" y="8341"/>
                      <a:pt x="3906" y="8333"/>
                      <a:pt x="3864" y="8333"/>
                    </a:cubicBezTo>
                    <a:cubicBezTo>
                      <a:pt x="3810" y="8333"/>
                      <a:pt x="3756" y="8346"/>
                      <a:pt x="3707" y="8372"/>
                    </a:cubicBezTo>
                    <a:lnTo>
                      <a:pt x="2457" y="8979"/>
                    </a:lnTo>
                    <a:lnTo>
                      <a:pt x="2295" y="9058"/>
                    </a:lnTo>
                    <a:lnTo>
                      <a:pt x="1966" y="9217"/>
                    </a:lnTo>
                    <a:lnTo>
                      <a:pt x="1756" y="8791"/>
                    </a:lnTo>
                    <a:lnTo>
                      <a:pt x="2087" y="8631"/>
                    </a:lnTo>
                    <a:lnTo>
                      <a:pt x="2247" y="8553"/>
                    </a:lnTo>
                    <a:lnTo>
                      <a:pt x="3495" y="7945"/>
                    </a:lnTo>
                    <a:cubicBezTo>
                      <a:pt x="3586" y="7905"/>
                      <a:pt x="3650" y="7826"/>
                      <a:pt x="3683" y="7736"/>
                    </a:cubicBezTo>
                    <a:cubicBezTo>
                      <a:pt x="3698" y="7695"/>
                      <a:pt x="3705" y="7657"/>
                      <a:pt x="3705" y="7616"/>
                    </a:cubicBezTo>
                    <a:cubicBezTo>
                      <a:pt x="3705" y="7559"/>
                      <a:pt x="3693" y="7505"/>
                      <a:pt x="3669" y="7455"/>
                    </a:cubicBezTo>
                    <a:cubicBezTo>
                      <a:pt x="3624" y="7366"/>
                      <a:pt x="3550" y="7300"/>
                      <a:pt x="3457" y="7266"/>
                    </a:cubicBezTo>
                    <a:cubicBezTo>
                      <a:pt x="3418" y="7253"/>
                      <a:pt x="3378" y="7247"/>
                      <a:pt x="3337" y="7247"/>
                    </a:cubicBezTo>
                    <a:cubicBezTo>
                      <a:pt x="3282" y="7247"/>
                      <a:pt x="3227" y="7259"/>
                      <a:pt x="3176" y="7285"/>
                    </a:cubicBezTo>
                    <a:lnTo>
                      <a:pt x="1925" y="7893"/>
                    </a:lnTo>
                    <a:lnTo>
                      <a:pt x="1766" y="7969"/>
                    </a:lnTo>
                    <a:lnTo>
                      <a:pt x="1435" y="8131"/>
                    </a:lnTo>
                    <a:lnTo>
                      <a:pt x="1227" y="7705"/>
                    </a:lnTo>
                    <a:lnTo>
                      <a:pt x="1556" y="7545"/>
                    </a:lnTo>
                    <a:lnTo>
                      <a:pt x="1718" y="7466"/>
                    </a:lnTo>
                    <a:lnTo>
                      <a:pt x="2966" y="6859"/>
                    </a:lnTo>
                    <a:cubicBezTo>
                      <a:pt x="3055" y="6814"/>
                      <a:pt x="3121" y="6740"/>
                      <a:pt x="3152" y="6647"/>
                    </a:cubicBezTo>
                    <a:cubicBezTo>
                      <a:pt x="3169" y="6609"/>
                      <a:pt x="3174" y="6571"/>
                      <a:pt x="3174" y="6528"/>
                    </a:cubicBezTo>
                    <a:cubicBezTo>
                      <a:pt x="3174" y="6473"/>
                      <a:pt x="3162" y="6418"/>
                      <a:pt x="3138" y="6368"/>
                    </a:cubicBezTo>
                    <a:cubicBezTo>
                      <a:pt x="3093" y="6282"/>
                      <a:pt x="3019" y="6213"/>
                      <a:pt x="2926" y="6182"/>
                    </a:cubicBezTo>
                    <a:cubicBezTo>
                      <a:pt x="2888" y="6169"/>
                      <a:pt x="2847" y="6163"/>
                      <a:pt x="2807" y="6163"/>
                    </a:cubicBezTo>
                    <a:cubicBezTo>
                      <a:pt x="2752" y="6163"/>
                      <a:pt x="2697" y="6175"/>
                      <a:pt x="2647" y="6202"/>
                    </a:cubicBezTo>
                    <a:lnTo>
                      <a:pt x="1399" y="6809"/>
                    </a:lnTo>
                    <a:lnTo>
                      <a:pt x="1239" y="6885"/>
                    </a:lnTo>
                    <a:lnTo>
                      <a:pt x="908" y="7047"/>
                    </a:lnTo>
                    <a:lnTo>
                      <a:pt x="703" y="6621"/>
                    </a:lnTo>
                    <a:lnTo>
                      <a:pt x="1035" y="6461"/>
                    </a:lnTo>
                    <a:lnTo>
                      <a:pt x="1192" y="6383"/>
                    </a:lnTo>
                    <a:lnTo>
                      <a:pt x="2442" y="5775"/>
                    </a:lnTo>
                    <a:cubicBezTo>
                      <a:pt x="2528" y="5732"/>
                      <a:pt x="2597" y="5656"/>
                      <a:pt x="2626" y="5563"/>
                    </a:cubicBezTo>
                    <a:cubicBezTo>
                      <a:pt x="2642" y="5523"/>
                      <a:pt x="2647" y="5484"/>
                      <a:pt x="2647" y="5442"/>
                    </a:cubicBezTo>
                    <a:cubicBezTo>
                      <a:pt x="2647" y="5389"/>
                      <a:pt x="2635" y="5332"/>
                      <a:pt x="2609" y="5282"/>
                    </a:cubicBezTo>
                    <a:cubicBezTo>
                      <a:pt x="2544" y="5150"/>
                      <a:pt x="2413" y="5074"/>
                      <a:pt x="2275" y="5074"/>
                    </a:cubicBezTo>
                    <a:cubicBezTo>
                      <a:pt x="2221" y="5074"/>
                      <a:pt x="2166" y="5086"/>
                      <a:pt x="2114" y="5110"/>
                    </a:cubicBezTo>
                    <a:lnTo>
                      <a:pt x="894" y="5706"/>
                    </a:lnTo>
                    <a:lnTo>
                      <a:pt x="722" y="5789"/>
                    </a:lnTo>
                    <a:lnTo>
                      <a:pt x="377" y="5956"/>
                    </a:lnTo>
                    <a:lnTo>
                      <a:pt x="229" y="5646"/>
                    </a:lnTo>
                    <a:cubicBezTo>
                      <a:pt x="194" y="5575"/>
                      <a:pt x="191" y="5499"/>
                      <a:pt x="215" y="5425"/>
                    </a:cubicBezTo>
                    <a:cubicBezTo>
                      <a:pt x="241" y="5353"/>
                      <a:pt x="291" y="5289"/>
                      <a:pt x="363" y="5258"/>
                    </a:cubicBezTo>
                    <a:lnTo>
                      <a:pt x="456" y="5213"/>
                    </a:lnTo>
                    <a:lnTo>
                      <a:pt x="615" y="5134"/>
                    </a:lnTo>
                    <a:lnTo>
                      <a:pt x="2006" y="4455"/>
                    </a:lnTo>
                    <a:lnTo>
                      <a:pt x="2168" y="4379"/>
                    </a:lnTo>
                    <a:lnTo>
                      <a:pt x="2259" y="4334"/>
                    </a:lnTo>
                    <a:cubicBezTo>
                      <a:pt x="2302" y="4312"/>
                      <a:pt x="2342" y="4305"/>
                      <a:pt x="2388" y="4305"/>
                    </a:cubicBezTo>
                    <a:close/>
                    <a:moveTo>
                      <a:pt x="6754" y="1"/>
                    </a:moveTo>
                    <a:cubicBezTo>
                      <a:pt x="6680" y="1"/>
                      <a:pt x="6602" y="15"/>
                      <a:pt x="6530" y="51"/>
                    </a:cubicBezTo>
                    <a:lnTo>
                      <a:pt x="4198" y="1182"/>
                    </a:lnTo>
                    <a:cubicBezTo>
                      <a:pt x="4150" y="1206"/>
                      <a:pt x="4112" y="1235"/>
                      <a:pt x="4076" y="1266"/>
                    </a:cubicBezTo>
                    <a:cubicBezTo>
                      <a:pt x="4067" y="1275"/>
                      <a:pt x="4057" y="1282"/>
                      <a:pt x="4050" y="1294"/>
                    </a:cubicBezTo>
                    <a:cubicBezTo>
                      <a:pt x="3912" y="1437"/>
                      <a:pt x="3864" y="1654"/>
                      <a:pt x="3943" y="1845"/>
                    </a:cubicBezTo>
                    <a:lnTo>
                      <a:pt x="4389" y="2952"/>
                    </a:lnTo>
                    <a:lnTo>
                      <a:pt x="4393" y="2955"/>
                    </a:lnTo>
                    <a:lnTo>
                      <a:pt x="4603" y="3481"/>
                    </a:lnTo>
                    <a:lnTo>
                      <a:pt x="4184" y="3688"/>
                    </a:lnTo>
                    <a:lnTo>
                      <a:pt x="4017" y="3343"/>
                    </a:lnTo>
                    <a:cubicBezTo>
                      <a:pt x="3984" y="3279"/>
                      <a:pt x="3934" y="3229"/>
                      <a:pt x="3862" y="3205"/>
                    </a:cubicBezTo>
                    <a:cubicBezTo>
                      <a:pt x="3834" y="3194"/>
                      <a:pt x="3804" y="3189"/>
                      <a:pt x="3773" y="3189"/>
                    </a:cubicBezTo>
                    <a:cubicBezTo>
                      <a:pt x="3733" y="3189"/>
                      <a:pt x="3693" y="3198"/>
                      <a:pt x="3657" y="3217"/>
                    </a:cubicBezTo>
                    <a:lnTo>
                      <a:pt x="3217" y="3431"/>
                    </a:lnTo>
                    <a:cubicBezTo>
                      <a:pt x="3083" y="3498"/>
                      <a:pt x="3028" y="3657"/>
                      <a:pt x="3090" y="3788"/>
                    </a:cubicBezTo>
                    <a:lnTo>
                      <a:pt x="3257" y="4134"/>
                    </a:lnTo>
                    <a:lnTo>
                      <a:pt x="2797" y="4358"/>
                    </a:lnTo>
                    <a:cubicBezTo>
                      <a:pt x="2714" y="4199"/>
                      <a:pt x="2551" y="4108"/>
                      <a:pt x="2381" y="4108"/>
                    </a:cubicBezTo>
                    <a:cubicBezTo>
                      <a:pt x="2311" y="4108"/>
                      <a:pt x="2240" y="4123"/>
                      <a:pt x="2173" y="4155"/>
                    </a:cubicBezTo>
                    <a:lnTo>
                      <a:pt x="2066" y="4208"/>
                    </a:lnTo>
                    <a:lnTo>
                      <a:pt x="1906" y="3946"/>
                    </a:lnTo>
                    <a:cubicBezTo>
                      <a:pt x="1838" y="3836"/>
                      <a:pt x="1719" y="3774"/>
                      <a:pt x="1597" y="3774"/>
                    </a:cubicBezTo>
                    <a:cubicBezTo>
                      <a:pt x="1545" y="3774"/>
                      <a:pt x="1491" y="3785"/>
                      <a:pt x="1442" y="3810"/>
                    </a:cubicBezTo>
                    <a:lnTo>
                      <a:pt x="458" y="4286"/>
                    </a:lnTo>
                    <a:cubicBezTo>
                      <a:pt x="291" y="4367"/>
                      <a:pt x="215" y="4560"/>
                      <a:pt x="279" y="4736"/>
                    </a:cubicBezTo>
                    <a:lnTo>
                      <a:pt x="387" y="5027"/>
                    </a:lnTo>
                    <a:lnTo>
                      <a:pt x="279" y="5082"/>
                    </a:lnTo>
                    <a:cubicBezTo>
                      <a:pt x="167" y="5134"/>
                      <a:pt x="82" y="5230"/>
                      <a:pt x="41" y="5349"/>
                    </a:cubicBezTo>
                    <a:cubicBezTo>
                      <a:pt x="1" y="5468"/>
                      <a:pt x="5" y="5596"/>
                      <a:pt x="65" y="5706"/>
                    </a:cubicBezTo>
                    <a:lnTo>
                      <a:pt x="253" y="6097"/>
                    </a:lnTo>
                    <a:lnTo>
                      <a:pt x="253" y="6099"/>
                    </a:lnTo>
                    <a:lnTo>
                      <a:pt x="499" y="6602"/>
                    </a:lnTo>
                    <a:cubicBezTo>
                      <a:pt x="501" y="6606"/>
                      <a:pt x="501" y="6609"/>
                      <a:pt x="503" y="6611"/>
                    </a:cubicBezTo>
                    <a:cubicBezTo>
                      <a:pt x="506" y="6614"/>
                      <a:pt x="506" y="6618"/>
                      <a:pt x="510" y="6621"/>
                    </a:cubicBezTo>
                    <a:lnTo>
                      <a:pt x="784" y="7185"/>
                    </a:lnTo>
                    <a:cubicBezTo>
                      <a:pt x="784" y="7190"/>
                      <a:pt x="787" y="7190"/>
                      <a:pt x="787" y="7190"/>
                    </a:cubicBezTo>
                    <a:lnTo>
                      <a:pt x="1030" y="7693"/>
                    </a:lnTo>
                    <a:cubicBezTo>
                      <a:pt x="1030" y="7695"/>
                      <a:pt x="1035" y="7695"/>
                      <a:pt x="1035" y="7695"/>
                    </a:cubicBezTo>
                    <a:lnTo>
                      <a:pt x="1316" y="8276"/>
                    </a:lnTo>
                    <a:lnTo>
                      <a:pt x="1316" y="8279"/>
                    </a:lnTo>
                    <a:lnTo>
                      <a:pt x="1561" y="8781"/>
                    </a:lnTo>
                    <a:lnTo>
                      <a:pt x="1844" y="9365"/>
                    </a:lnTo>
                    <a:cubicBezTo>
                      <a:pt x="1844" y="9370"/>
                      <a:pt x="1847" y="9370"/>
                      <a:pt x="1847" y="9370"/>
                    </a:cubicBezTo>
                    <a:lnTo>
                      <a:pt x="2090" y="9872"/>
                    </a:lnTo>
                    <a:lnTo>
                      <a:pt x="2090" y="9875"/>
                    </a:lnTo>
                    <a:lnTo>
                      <a:pt x="2373" y="10458"/>
                    </a:lnTo>
                    <a:lnTo>
                      <a:pt x="2619" y="10963"/>
                    </a:lnTo>
                    <a:lnTo>
                      <a:pt x="2804" y="11352"/>
                    </a:lnTo>
                    <a:cubicBezTo>
                      <a:pt x="2859" y="11466"/>
                      <a:pt x="2957" y="11552"/>
                      <a:pt x="3074" y="11590"/>
                    </a:cubicBezTo>
                    <a:cubicBezTo>
                      <a:pt x="3124" y="11609"/>
                      <a:pt x="3178" y="11618"/>
                      <a:pt x="3228" y="11618"/>
                    </a:cubicBezTo>
                    <a:cubicBezTo>
                      <a:pt x="3298" y="11618"/>
                      <a:pt x="3369" y="11602"/>
                      <a:pt x="3433" y="11568"/>
                    </a:cubicBezTo>
                    <a:lnTo>
                      <a:pt x="3931" y="11328"/>
                    </a:lnTo>
                    <a:lnTo>
                      <a:pt x="5334" y="10647"/>
                    </a:lnTo>
                    <a:lnTo>
                      <a:pt x="7073" y="9801"/>
                    </a:lnTo>
                    <a:cubicBezTo>
                      <a:pt x="7445" y="9932"/>
                      <a:pt x="7831" y="9999"/>
                      <a:pt x="8221" y="9999"/>
                    </a:cubicBezTo>
                    <a:cubicBezTo>
                      <a:pt x="8743" y="9999"/>
                      <a:pt x="9267" y="9880"/>
                      <a:pt x="9753" y="9641"/>
                    </a:cubicBezTo>
                    <a:cubicBezTo>
                      <a:pt x="10623" y="9217"/>
                      <a:pt x="11237" y="8479"/>
                      <a:pt x="11530" y="7631"/>
                    </a:cubicBezTo>
                    <a:lnTo>
                      <a:pt x="13212" y="6811"/>
                    </a:lnTo>
                    <a:cubicBezTo>
                      <a:pt x="13331" y="6754"/>
                      <a:pt x="13422" y="6654"/>
                      <a:pt x="13462" y="6533"/>
                    </a:cubicBezTo>
                    <a:cubicBezTo>
                      <a:pt x="13507" y="6406"/>
                      <a:pt x="13498" y="6273"/>
                      <a:pt x="13438" y="6156"/>
                    </a:cubicBezTo>
                    <a:lnTo>
                      <a:pt x="10913" y="963"/>
                    </a:lnTo>
                    <a:cubicBezTo>
                      <a:pt x="10828" y="791"/>
                      <a:pt x="10655" y="686"/>
                      <a:pt x="10472" y="686"/>
                    </a:cubicBezTo>
                    <a:cubicBezTo>
                      <a:pt x="10429" y="686"/>
                      <a:pt x="10386" y="692"/>
                      <a:pt x="10344" y="704"/>
                    </a:cubicBezTo>
                    <a:cubicBezTo>
                      <a:pt x="10315" y="713"/>
                      <a:pt x="10284" y="725"/>
                      <a:pt x="10258" y="737"/>
                    </a:cubicBezTo>
                    <a:lnTo>
                      <a:pt x="8088" y="1795"/>
                    </a:lnTo>
                    <a:lnTo>
                      <a:pt x="7807" y="1309"/>
                    </a:lnTo>
                    <a:cubicBezTo>
                      <a:pt x="7805" y="1306"/>
                      <a:pt x="7805" y="1304"/>
                      <a:pt x="7805" y="1299"/>
                    </a:cubicBezTo>
                    <a:lnTo>
                      <a:pt x="7207" y="263"/>
                    </a:lnTo>
                    <a:cubicBezTo>
                      <a:pt x="7111" y="96"/>
                      <a:pt x="6935" y="1"/>
                      <a:pt x="6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7192820" y="3062156"/>
                <a:ext cx="241289" cy="237476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104" extrusionOk="0">
                    <a:moveTo>
                      <a:pt x="3042" y="180"/>
                    </a:moveTo>
                    <a:cubicBezTo>
                      <a:pt x="3307" y="180"/>
                      <a:pt x="3570" y="216"/>
                      <a:pt x="3824" y="286"/>
                    </a:cubicBezTo>
                    <a:cubicBezTo>
                      <a:pt x="3907" y="310"/>
                      <a:pt x="3993" y="336"/>
                      <a:pt x="4074" y="369"/>
                    </a:cubicBezTo>
                    <a:cubicBezTo>
                      <a:pt x="4731" y="620"/>
                      <a:pt x="5303" y="1110"/>
                      <a:pt x="5637" y="1796"/>
                    </a:cubicBezTo>
                    <a:cubicBezTo>
                      <a:pt x="5973" y="2487"/>
                      <a:pt x="6020" y="3266"/>
                      <a:pt x="5770" y="3993"/>
                    </a:cubicBezTo>
                    <a:cubicBezTo>
                      <a:pt x="5725" y="4121"/>
                      <a:pt x="5672" y="4243"/>
                      <a:pt x="5613" y="4362"/>
                    </a:cubicBezTo>
                    <a:cubicBezTo>
                      <a:pt x="5565" y="4457"/>
                      <a:pt x="5510" y="4550"/>
                      <a:pt x="5451" y="4636"/>
                    </a:cubicBezTo>
                    <a:cubicBezTo>
                      <a:pt x="5172" y="5062"/>
                      <a:pt x="4779" y="5408"/>
                      <a:pt x="4307" y="5636"/>
                    </a:cubicBezTo>
                    <a:cubicBezTo>
                      <a:pt x="3905" y="5833"/>
                      <a:pt x="3476" y="5927"/>
                      <a:pt x="3055" y="5927"/>
                    </a:cubicBezTo>
                    <a:cubicBezTo>
                      <a:pt x="2978" y="5927"/>
                      <a:pt x="2900" y="5924"/>
                      <a:pt x="2823" y="5917"/>
                    </a:cubicBezTo>
                    <a:cubicBezTo>
                      <a:pt x="2716" y="5908"/>
                      <a:pt x="2611" y="5894"/>
                      <a:pt x="2504" y="5872"/>
                    </a:cubicBezTo>
                    <a:cubicBezTo>
                      <a:pt x="1649" y="5705"/>
                      <a:pt x="877" y="5150"/>
                      <a:pt x="465" y="4310"/>
                    </a:cubicBezTo>
                    <a:cubicBezTo>
                      <a:pt x="134" y="3623"/>
                      <a:pt x="96" y="2873"/>
                      <a:pt x="305" y="2201"/>
                    </a:cubicBezTo>
                    <a:cubicBezTo>
                      <a:pt x="334" y="2116"/>
                      <a:pt x="363" y="2035"/>
                      <a:pt x="396" y="1951"/>
                    </a:cubicBezTo>
                    <a:cubicBezTo>
                      <a:pt x="656" y="1322"/>
                      <a:pt x="1137" y="786"/>
                      <a:pt x="1792" y="467"/>
                    </a:cubicBezTo>
                    <a:cubicBezTo>
                      <a:pt x="2194" y="271"/>
                      <a:pt x="2620" y="180"/>
                      <a:pt x="3042" y="180"/>
                    </a:cubicBezTo>
                    <a:close/>
                    <a:moveTo>
                      <a:pt x="3050" y="1"/>
                    </a:moveTo>
                    <a:cubicBezTo>
                      <a:pt x="2602" y="1"/>
                      <a:pt x="2148" y="101"/>
                      <a:pt x="1718" y="310"/>
                    </a:cubicBezTo>
                    <a:cubicBezTo>
                      <a:pt x="1077" y="622"/>
                      <a:pt x="596" y="1129"/>
                      <a:pt x="305" y="1725"/>
                    </a:cubicBezTo>
                    <a:cubicBezTo>
                      <a:pt x="270" y="1799"/>
                      <a:pt x="239" y="1873"/>
                      <a:pt x="208" y="1954"/>
                    </a:cubicBezTo>
                    <a:cubicBezTo>
                      <a:pt x="70" y="2304"/>
                      <a:pt x="1" y="2680"/>
                      <a:pt x="1" y="3061"/>
                    </a:cubicBezTo>
                    <a:cubicBezTo>
                      <a:pt x="1" y="3507"/>
                      <a:pt x="98" y="3964"/>
                      <a:pt x="305" y="4388"/>
                    </a:cubicBezTo>
                    <a:cubicBezTo>
                      <a:pt x="708" y="5210"/>
                      <a:pt x="1432" y="5775"/>
                      <a:pt x="2252" y="5996"/>
                    </a:cubicBezTo>
                    <a:cubicBezTo>
                      <a:pt x="2342" y="6022"/>
                      <a:pt x="2435" y="6044"/>
                      <a:pt x="2528" y="6060"/>
                    </a:cubicBezTo>
                    <a:cubicBezTo>
                      <a:pt x="2699" y="6089"/>
                      <a:pt x="2878" y="6103"/>
                      <a:pt x="3054" y="6103"/>
                    </a:cubicBezTo>
                    <a:cubicBezTo>
                      <a:pt x="3502" y="6103"/>
                      <a:pt x="3957" y="6006"/>
                      <a:pt x="4386" y="5798"/>
                    </a:cubicBezTo>
                    <a:cubicBezTo>
                      <a:pt x="4972" y="5515"/>
                      <a:pt x="5439" y="5060"/>
                      <a:pt x="5741" y="4495"/>
                    </a:cubicBezTo>
                    <a:cubicBezTo>
                      <a:pt x="5784" y="4412"/>
                      <a:pt x="5825" y="4329"/>
                      <a:pt x="5863" y="4240"/>
                    </a:cubicBezTo>
                    <a:cubicBezTo>
                      <a:pt x="5892" y="4178"/>
                      <a:pt x="5915" y="4114"/>
                      <a:pt x="5937" y="4052"/>
                    </a:cubicBezTo>
                    <a:cubicBezTo>
                      <a:pt x="6201" y="3280"/>
                      <a:pt x="6154" y="2454"/>
                      <a:pt x="5796" y="1718"/>
                    </a:cubicBezTo>
                    <a:cubicBezTo>
                      <a:pt x="5410" y="922"/>
                      <a:pt x="4724" y="372"/>
                      <a:pt x="3943" y="134"/>
                    </a:cubicBezTo>
                    <a:cubicBezTo>
                      <a:pt x="3864" y="107"/>
                      <a:pt x="3781" y="86"/>
                      <a:pt x="3700" y="72"/>
                    </a:cubicBezTo>
                    <a:cubicBezTo>
                      <a:pt x="3487" y="25"/>
                      <a:pt x="3270" y="1"/>
                      <a:pt x="3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7209238" y="3080285"/>
                <a:ext cx="204835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5178" extrusionOk="0">
                    <a:moveTo>
                      <a:pt x="2640" y="177"/>
                    </a:moveTo>
                    <a:cubicBezTo>
                      <a:pt x="3035" y="177"/>
                      <a:pt x="3428" y="275"/>
                      <a:pt x="3778" y="473"/>
                    </a:cubicBezTo>
                    <a:cubicBezTo>
                      <a:pt x="3893" y="532"/>
                      <a:pt x="4002" y="606"/>
                      <a:pt x="4107" y="687"/>
                    </a:cubicBezTo>
                    <a:cubicBezTo>
                      <a:pt x="4159" y="728"/>
                      <a:pt x="4212" y="771"/>
                      <a:pt x="4262" y="818"/>
                    </a:cubicBezTo>
                    <a:cubicBezTo>
                      <a:pt x="4486" y="1023"/>
                      <a:pt x="4664" y="1264"/>
                      <a:pt x="4798" y="1538"/>
                    </a:cubicBezTo>
                    <a:cubicBezTo>
                      <a:pt x="5265" y="2505"/>
                      <a:pt x="5024" y="3641"/>
                      <a:pt x="4276" y="4339"/>
                    </a:cubicBezTo>
                    <a:cubicBezTo>
                      <a:pt x="4105" y="4501"/>
                      <a:pt x="3907" y="4642"/>
                      <a:pt x="3683" y="4746"/>
                    </a:cubicBezTo>
                    <a:cubicBezTo>
                      <a:pt x="3466" y="4856"/>
                      <a:pt x="3235" y="4925"/>
                      <a:pt x="2997" y="4961"/>
                    </a:cubicBezTo>
                    <a:cubicBezTo>
                      <a:pt x="2872" y="4982"/>
                      <a:pt x="2748" y="4991"/>
                      <a:pt x="2623" y="4991"/>
                    </a:cubicBezTo>
                    <a:cubicBezTo>
                      <a:pt x="2562" y="4991"/>
                      <a:pt x="2501" y="4988"/>
                      <a:pt x="2439" y="4985"/>
                    </a:cubicBezTo>
                    <a:cubicBezTo>
                      <a:pt x="1594" y="4918"/>
                      <a:pt x="841" y="4399"/>
                      <a:pt x="472" y="3641"/>
                    </a:cubicBezTo>
                    <a:cubicBezTo>
                      <a:pt x="303" y="3296"/>
                      <a:pt x="226" y="2931"/>
                      <a:pt x="226" y="2574"/>
                    </a:cubicBezTo>
                    <a:cubicBezTo>
                      <a:pt x="229" y="2443"/>
                      <a:pt x="238" y="2312"/>
                      <a:pt x="262" y="2183"/>
                    </a:cubicBezTo>
                    <a:cubicBezTo>
                      <a:pt x="391" y="1445"/>
                      <a:pt x="858" y="775"/>
                      <a:pt x="1582" y="420"/>
                    </a:cubicBezTo>
                    <a:cubicBezTo>
                      <a:pt x="1918" y="258"/>
                      <a:pt x="2282" y="177"/>
                      <a:pt x="2640" y="177"/>
                    </a:cubicBezTo>
                    <a:close/>
                    <a:moveTo>
                      <a:pt x="2633" y="0"/>
                    </a:moveTo>
                    <a:cubicBezTo>
                      <a:pt x="2250" y="0"/>
                      <a:pt x="1862" y="87"/>
                      <a:pt x="1499" y="263"/>
                    </a:cubicBezTo>
                    <a:cubicBezTo>
                      <a:pt x="808" y="599"/>
                      <a:pt x="331" y="1206"/>
                      <a:pt x="141" y="1897"/>
                    </a:cubicBezTo>
                    <a:cubicBezTo>
                      <a:pt x="110" y="2000"/>
                      <a:pt x="91" y="2105"/>
                      <a:pt x="74" y="2207"/>
                    </a:cubicBezTo>
                    <a:cubicBezTo>
                      <a:pt x="0" y="2705"/>
                      <a:pt x="69" y="3229"/>
                      <a:pt x="305" y="3717"/>
                    </a:cubicBezTo>
                    <a:cubicBezTo>
                      <a:pt x="700" y="4537"/>
                      <a:pt x="1510" y="5089"/>
                      <a:pt x="2418" y="5166"/>
                    </a:cubicBezTo>
                    <a:cubicBezTo>
                      <a:pt x="2468" y="5168"/>
                      <a:pt x="2520" y="5170"/>
                      <a:pt x="2568" y="5173"/>
                    </a:cubicBezTo>
                    <a:cubicBezTo>
                      <a:pt x="2587" y="5178"/>
                      <a:pt x="2606" y="5178"/>
                      <a:pt x="2623" y="5178"/>
                    </a:cubicBezTo>
                    <a:cubicBezTo>
                      <a:pt x="2763" y="5178"/>
                      <a:pt x="2904" y="5166"/>
                      <a:pt x="3045" y="5142"/>
                    </a:cubicBezTo>
                    <a:cubicBezTo>
                      <a:pt x="3290" y="5101"/>
                      <a:pt x="3528" y="5025"/>
                      <a:pt x="3754" y="4915"/>
                    </a:cubicBezTo>
                    <a:cubicBezTo>
                      <a:pt x="3988" y="4801"/>
                      <a:pt x="4193" y="4658"/>
                      <a:pt x="4374" y="4491"/>
                    </a:cubicBezTo>
                    <a:cubicBezTo>
                      <a:pt x="4490" y="4384"/>
                      <a:pt x="4598" y="4265"/>
                      <a:pt x="4693" y="4141"/>
                    </a:cubicBezTo>
                    <a:cubicBezTo>
                      <a:pt x="5026" y="3693"/>
                      <a:pt x="5207" y="3146"/>
                      <a:pt x="5207" y="2586"/>
                    </a:cubicBezTo>
                    <a:cubicBezTo>
                      <a:pt x="5207" y="2207"/>
                      <a:pt x="5124" y="1823"/>
                      <a:pt x="4950" y="1461"/>
                    </a:cubicBezTo>
                    <a:cubicBezTo>
                      <a:pt x="4810" y="1164"/>
                      <a:pt x="4617" y="904"/>
                      <a:pt x="4379" y="682"/>
                    </a:cubicBezTo>
                    <a:cubicBezTo>
                      <a:pt x="4231" y="549"/>
                      <a:pt x="4071" y="432"/>
                      <a:pt x="3904" y="337"/>
                    </a:cubicBezTo>
                    <a:cubicBezTo>
                      <a:pt x="3812" y="285"/>
                      <a:pt x="3716" y="237"/>
                      <a:pt x="3619" y="199"/>
                    </a:cubicBezTo>
                    <a:cubicBezTo>
                      <a:pt x="3305" y="67"/>
                      <a:pt x="297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06" name="Google Shape;506;p6"/>
            <p:cNvSpPr/>
            <p:nvPr/>
          </p:nvSpPr>
          <p:spPr>
            <a:xfrm>
              <a:off x="967360" y="483934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429302" y="2841622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226886" y="304808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110829" y="396236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525" name="Google Shape;525;p8"/>
          <p:cNvGrpSpPr/>
          <p:nvPr/>
        </p:nvGrpSpPr>
        <p:grpSpPr>
          <a:xfrm>
            <a:off x="5238861" y="-211952"/>
            <a:ext cx="1948975" cy="720859"/>
            <a:chOff x="5238861" y="-211952"/>
            <a:chExt cx="1948975" cy="720859"/>
          </a:xfrm>
        </p:grpSpPr>
        <p:grpSp>
          <p:nvGrpSpPr>
            <p:cNvPr id="526" name="Google Shape;526;p8"/>
            <p:cNvGrpSpPr/>
            <p:nvPr/>
          </p:nvGrpSpPr>
          <p:grpSpPr>
            <a:xfrm>
              <a:off x="5593501" y="-211952"/>
              <a:ext cx="942498" cy="720844"/>
              <a:chOff x="7566114" y="1541826"/>
              <a:chExt cx="492810" cy="376912"/>
            </a:xfrm>
          </p:grpSpPr>
          <p:sp>
            <p:nvSpPr>
              <p:cNvPr id="527" name="Google Shape;527;p8"/>
              <p:cNvSpPr/>
              <p:nvPr/>
            </p:nvSpPr>
            <p:spPr>
              <a:xfrm>
                <a:off x="7568915" y="1545250"/>
                <a:ext cx="486040" cy="370025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9511" extrusionOk="0">
                    <a:moveTo>
                      <a:pt x="5832" y="2103"/>
                    </a:moveTo>
                    <a:cubicBezTo>
                      <a:pt x="6918" y="2103"/>
                      <a:pt x="7971" y="2686"/>
                      <a:pt x="8514" y="3689"/>
                    </a:cubicBezTo>
                    <a:cubicBezTo>
                      <a:pt x="8535" y="3720"/>
                      <a:pt x="8538" y="3756"/>
                      <a:pt x="8526" y="3792"/>
                    </a:cubicBezTo>
                    <a:cubicBezTo>
                      <a:pt x="8514" y="3825"/>
                      <a:pt x="8488" y="3854"/>
                      <a:pt x="8454" y="3868"/>
                    </a:cubicBezTo>
                    <a:lnTo>
                      <a:pt x="3152" y="6214"/>
                    </a:lnTo>
                    <a:cubicBezTo>
                      <a:pt x="3134" y="6221"/>
                      <a:pt x="3116" y="6225"/>
                      <a:pt x="3098" y="6225"/>
                    </a:cubicBezTo>
                    <a:cubicBezTo>
                      <a:pt x="3080" y="6225"/>
                      <a:pt x="3062" y="6221"/>
                      <a:pt x="3045" y="6214"/>
                    </a:cubicBezTo>
                    <a:cubicBezTo>
                      <a:pt x="3009" y="6200"/>
                      <a:pt x="2985" y="6174"/>
                      <a:pt x="2973" y="6140"/>
                    </a:cubicBezTo>
                    <a:cubicBezTo>
                      <a:pt x="2451" y="4656"/>
                      <a:pt x="3173" y="2996"/>
                      <a:pt x="4614" y="2358"/>
                    </a:cubicBezTo>
                    <a:cubicBezTo>
                      <a:pt x="5010" y="2184"/>
                      <a:pt x="5424" y="2103"/>
                      <a:pt x="5832" y="2103"/>
                    </a:cubicBezTo>
                    <a:close/>
                    <a:moveTo>
                      <a:pt x="5840" y="1"/>
                    </a:moveTo>
                    <a:cubicBezTo>
                      <a:pt x="5145" y="1"/>
                      <a:pt x="4439" y="145"/>
                      <a:pt x="3764" y="445"/>
                    </a:cubicBezTo>
                    <a:cubicBezTo>
                      <a:pt x="1208" y="1576"/>
                      <a:pt x="31" y="4544"/>
                      <a:pt x="1106" y="7115"/>
                    </a:cubicBezTo>
                    <a:cubicBezTo>
                      <a:pt x="1127" y="7160"/>
                      <a:pt x="1103" y="7217"/>
                      <a:pt x="1056" y="7239"/>
                    </a:cubicBezTo>
                    <a:lnTo>
                      <a:pt x="162" y="7634"/>
                    </a:lnTo>
                    <a:cubicBezTo>
                      <a:pt x="53" y="7684"/>
                      <a:pt x="0" y="7813"/>
                      <a:pt x="48" y="7927"/>
                    </a:cubicBezTo>
                    <a:lnTo>
                      <a:pt x="691" y="9380"/>
                    </a:lnTo>
                    <a:cubicBezTo>
                      <a:pt x="730" y="9462"/>
                      <a:pt x="810" y="9510"/>
                      <a:pt x="895" y="9510"/>
                    </a:cubicBezTo>
                    <a:cubicBezTo>
                      <a:pt x="925" y="9510"/>
                      <a:pt x="955" y="9504"/>
                      <a:pt x="984" y="9492"/>
                    </a:cubicBezTo>
                    <a:lnTo>
                      <a:pt x="12328" y="4471"/>
                    </a:lnTo>
                    <a:cubicBezTo>
                      <a:pt x="12442" y="4418"/>
                      <a:pt x="12492" y="4292"/>
                      <a:pt x="12444" y="4178"/>
                    </a:cubicBezTo>
                    <a:lnTo>
                      <a:pt x="11801" y="2724"/>
                    </a:lnTo>
                    <a:cubicBezTo>
                      <a:pt x="11764" y="2640"/>
                      <a:pt x="11684" y="2592"/>
                      <a:pt x="11600" y="2592"/>
                    </a:cubicBezTo>
                    <a:cubicBezTo>
                      <a:pt x="11570" y="2592"/>
                      <a:pt x="11540" y="2598"/>
                      <a:pt x="11511" y="2610"/>
                    </a:cubicBezTo>
                    <a:lnTo>
                      <a:pt x="10617" y="3008"/>
                    </a:lnTo>
                    <a:cubicBezTo>
                      <a:pt x="10605" y="3013"/>
                      <a:pt x="10592" y="3015"/>
                      <a:pt x="10580" y="3015"/>
                    </a:cubicBezTo>
                    <a:cubicBezTo>
                      <a:pt x="10542" y="3015"/>
                      <a:pt x="10507" y="2994"/>
                      <a:pt x="10491" y="2960"/>
                    </a:cubicBezTo>
                    <a:cubicBezTo>
                      <a:pt x="9636" y="1133"/>
                      <a:pt x="7837" y="37"/>
                      <a:pt x="5939" y="2"/>
                    </a:cubicBezTo>
                    <a:cubicBezTo>
                      <a:pt x="5906" y="1"/>
                      <a:pt x="5873" y="1"/>
                      <a:pt x="58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8" name="Google Shape;528;p8"/>
              <p:cNvSpPr/>
              <p:nvPr/>
            </p:nvSpPr>
            <p:spPr>
              <a:xfrm>
                <a:off x="7589651" y="1545211"/>
                <a:ext cx="465304" cy="369948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9509" extrusionOk="0">
                    <a:moveTo>
                      <a:pt x="5406" y="0"/>
                    </a:moveTo>
                    <a:lnTo>
                      <a:pt x="5406" y="0"/>
                    </a:lnTo>
                    <a:cubicBezTo>
                      <a:pt x="7019" y="879"/>
                      <a:pt x="8434" y="2049"/>
                      <a:pt x="8993" y="3816"/>
                    </a:cubicBezTo>
                    <a:cubicBezTo>
                      <a:pt x="9136" y="4260"/>
                      <a:pt x="8912" y="4746"/>
                      <a:pt x="8484" y="4931"/>
                    </a:cubicBezTo>
                    <a:lnTo>
                      <a:pt x="499" y="8466"/>
                    </a:lnTo>
                    <a:cubicBezTo>
                      <a:pt x="156" y="8619"/>
                      <a:pt x="1" y="9017"/>
                      <a:pt x="153" y="9360"/>
                    </a:cubicBezTo>
                    <a:lnTo>
                      <a:pt x="163" y="9379"/>
                    </a:lnTo>
                    <a:cubicBezTo>
                      <a:pt x="200" y="9460"/>
                      <a:pt x="282" y="9509"/>
                      <a:pt x="367" y="9509"/>
                    </a:cubicBezTo>
                    <a:cubicBezTo>
                      <a:pt x="396" y="9509"/>
                      <a:pt x="425" y="9503"/>
                      <a:pt x="453" y="9491"/>
                    </a:cubicBezTo>
                    <a:lnTo>
                      <a:pt x="11800" y="4472"/>
                    </a:lnTo>
                    <a:cubicBezTo>
                      <a:pt x="11909" y="4419"/>
                      <a:pt x="11959" y="4288"/>
                      <a:pt x="11911" y="4179"/>
                    </a:cubicBezTo>
                    <a:lnTo>
                      <a:pt x="11268" y="2725"/>
                    </a:lnTo>
                    <a:cubicBezTo>
                      <a:pt x="11230" y="2642"/>
                      <a:pt x="11147" y="2593"/>
                      <a:pt x="11058" y="2593"/>
                    </a:cubicBezTo>
                    <a:cubicBezTo>
                      <a:pt x="11030" y="2593"/>
                      <a:pt x="11001" y="2598"/>
                      <a:pt x="10973" y="2609"/>
                    </a:cubicBezTo>
                    <a:lnTo>
                      <a:pt x="10080" y="3007"/>
                    </a:lnTo>
                    <a:cubicBezTo>
                      <a:pt x="10067" y="3011"/>
                      <a:pt x="10055" y="3014"/>
                      <a:pt x="10042" y="3014"/>
                    </a:cubicBezTo>
                    <a:cubicBezTo>
                      <a:pt x="10007" y="3014"/>
                      <a:pt x="9973" y="2994"/>
                      <a:pt x="9956" y="2959"/>
                    </a:cubicBezTo>
                    <a:cubicBezTo>
                      <a:pt x="9103" y="1132"/>
                      <a:pt x="7304" y="36"/>
                      <a:pt x="540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7704927" y="1750629"/>
                <a:ext cx="109984" cy="50732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304" extrusionOk="0">
                    <a:moveTo>
                      <a:pt x="2724" y="1"/>
                    </a:moveTo>
                    <a:cubicBezTo>
                      <a:pt x="2717" y="1"/>
                      <a:pt x="2710" y="2"/>
                      <a:pt x="2703" y="4"/>
                    </a:cubicBezTo>
                    <a:cubicBezTo>
                      <a:pt x="1964" y="228"/>
                      <a:pt x="730" y="776"/>
                      <a:pt x="63" y="1176"/>
                    </a:cubicBezTo>
                    <a:cubicBezTo>
                      <a:pt x="1" y="1214"/>
                      <a:pt x="33" y="1303"/>
                      <a:pt x="93" y="1303"/>
                    </a:cubicBezTo>
                    <a:cubicBezTo>
                      <a:pt x="99" y="1303"/>
                      <a:pt x="106" y="1302"/>
                      <a:pt x="113" y="1300"/>
                    </a:cubicBezTo>
                    <a:cubicBezTo>
                      <a:pt x="828" y="1085"/>
                      <a:pt x="2071" y="549"/>
                      <a:pt x="2757" y="135"/>
                    </a:cubicBezTo>
                    <a:cubicBezTo>
                      <a:pt x="2826" y="94"/>
                      <a:pt x="2790" y="1"/>
                      <a:pt x="27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7566114" y="1541826"/>
                <a:ext cx="492810" cy="376912"/>
              </a:xfrm>
              <a:custGeom>
                <a:avLst/>
                <a:gdLst/>
                <a:ahLst/>
                <a:cxnLst/>
                <a:rect l="l" t="t" r="r" b="b"/>
                <a:pathLst>
                  <a:path w="12667" h="9688" extrusionOk="0">
                    <a:moveTo>
                      <a:pt x="5858" y="202"/>
                    </a:moveTo>
                    <a:cubicBezTo>
                      <a:pt x="5894" y="202"/>
                      <a:pt x="5928" y="204"/>
                      <a:pt x="5963" y="204"/>
                    </a:cubicBezTo>
                    <a:cubicBezTo>
                      <a:pt x="7902" y="242"/>
                      <a:pt x="9613" y="1355"/>
                      <a:pt x="10435" y="3110"/>
                    </a:cubicBezTo>
                    <a:cubicBezTo>
                      <a:pt x="10468" y="3178"/>
                      <a:pt x="10533" y="3217"/>
                      <a:pt x="10602" y="3217"/>
                    </a:cubicBezTo>
                    <a:cubicBezTo>
                      <a:pt x="10628" y="3217"/>
                      <a:pt x="10654" y="3212"/>
                      <a:pt x="10680" y="3201"/>
                    </a:cubicBezTo>
                    <a:lnTo>
                      <a:pt x="11573" y="2803"/>
                    </a:lnTo>
                    <a:cubicBezTo>
                      <a:pt x="11591" y="2795"/>
                      <a:pt x="11609" y="2792"/>
                      <a:pt x="11626" y="2792"/>
                    </a:cubicBezTo>
                    <a:cubicBezTo>
                      <a:pt x="11643" y="2792"/>
                      <a:pt x="11658" y="2795"/>
                      <a:pt x="11673" y="2801"/>
                    </a:cubicBezTo>
                    <a:cubicBezTo>
                      <a:pt x="11707" y="2812"/>
                      <a:pt x="11733" y="2839"/>
                      <a:pt x="11745" y="2870"/>
                    </a:cubicBezTo>
                    <a:lnTo>
                      <a:pt x="12388" y="4323"/>
                    </a:lnTo>
                    <a:cubicBezTo>
                      <a:pt x="12464" y="4370"/>
                      <a:pt x="12435" y="4447"/>
                      <a:pt x="12369" y="4478"/>
                    </a:cubicBezTo>
                    <a:lnTo>
                      <a:pt x="11966" y="4654"/>
                    </a:lnTo>
                    <a:lnTo>
                      <a:pt x="11542" y="3701"/>
                    </a:lnTo>
                    <a:cubicBezTo>
                      <a:pt x="11528" y="3668"/>
                      <a:pt x="11496" y="3647"/>
                      <a:pt x="11461" y="3647"/>
                    </a:cubicBezTo>
                    <a:cubicBezTo>
                      <a:pt x="11449" y="3647"/>
                      <a:pt x="11436" y="3650"/>
                      <a:pt x="11423" y="3656"/>
                    </a:cubicBezTo>
                    <a:cubicBezTo>
                      <a:pt x="11380" y="3677"/>
                      <a:pt x="11359" y="3727"/>
                      <a:pt x="11380" y="3772"/>
                    </a:cubicBezTo>
                    <a:lnTo>
                      <a:pt x="11802" y="4725"/>
                    </a:lnTo>
                    <a:lnTo>
                      <a:pt x="11578" y="4823"/>
                    </a:lnTo>
                    <a:lnTo>
                      <a:pt x="11273" y="4132"/>
                    </a:lnTo>
                    <a:cubicBezTo>
                      <a:pt x="11257" y="4099"/>
                      <a:pt x="11226" y="4079"/>
                      <a:pt x="11192" y="4079"/>
                    </a:cubicBezTo>
                    <a:cubicBezTo>
                      <a:pt x="11179" y="4079"/>
                      <a:pt x="11167" y="4081"/>
                      <a:pt x="11154" y="4087"/>
                    </a:cubicBezTo>
                    <a:cubicBezTo>
                      <a:pt x="11109" y="4108"/>
                      <a:pt x="11087" y="4158"/>
                      <a:pt x="11109" y="4204"/>
                    </a:cubicBezTo>
                    <a:lnTo>
                      <a:pt x="11416" y="4894"/>
                    </a:lnTo>
                    <a:lnTo>
                      <a:pt x="11192" y="4992"/>
                    </a:lnTo>
                    <a:lnTo>
                      <a:pt x="10885" y="4301"/>
                    </a:lnTo>
                    <a:cubicBezTo>
                      <a:pt x="10869" y="4268"/>
                      <a:pt x="10837" y="4249"/>
                      <a:pt x="10804" y="4249"/>
                    </a:cubicBezTo>
                    <a:cubicBezTo>
                      <a:pt x="10792" y="4249"/>
                      <a:pt x="10780" y="4251"/>
                      <a:pt x="10768" y="4256"/>
                    </a:cubicBezTo>
                    <a:cubicBezTo>
                      <a:pt x="10725" y="4277"/>
                      <a:pt x="10704" y="4328"/>
                      <a:pt x="10725" y="4373"/>
                    </a:cubicBezTo>
                    <a:lnTo>
                      <a:pt x="11030" y="5064"/>
                    </a:lnTo>
                    <a:lnTo>
                      <a:pt x="10808" y="5161"/>
                    </a:lnTo>
                    <a:lnTo>
                      <a:pt x="10384" y="4208"/>
                    </a:lnTo>
                    <a:cubicBezTo>
                      <a:pt x="10369" y="4177"/>
                      <a:pt x="10338" y="4157"/>
                      <a:pt x="10304" y="4157"/>
                    </a:cubicBezTo>
                    <a:cubicBezTo>
                      <a:pt x="10291" y="4157"/>
                      <a:pt x="10278" y="4160"/>
                      <a:pt x="10265" y="4166"/>
                    </a:cubicBezTo>
                    <a:cubicBezTo>
                      <a:pt x="10220" y="4185"/>
                      <a:pt x="10201" y="4237"/>
                      <a:pt x="10220" y="4285"/>
                    </a:cubicBezTo>
                    <a:lnTo>
                      <a:pt x="10644" y="5237"/>
                    </a:lnTo>
                    <a:lnTo>
                      <a:pt x="10420" y="5335"/>
                    </a:lnTo>
                    <a:lnTo>
                      <a:pt x="10113" y="4644"/>
                    </a:lnTo>
                    <a:cubicBezTo>
                      <a:pt x="10099" y="4611"/>
                      <a:pt x="10067" y="4591"/>
                      <a:pt x="10032" y="4591"/>
                    </a:cubicBezTo>
                    <a:cubicBezTo>
                      <a:pt x="10019" y="4591"/>
                      <a:pt x="10006" y="4593"/>
                      <a:pt x="9994" y="4599"/>
                    </a:cubicBezTo>
                    <a:cubicBezTo>
                      <a:pt x="9951" y="4621"/>
                      <a:pt x="9929" y="4671"/>
                      <a:pt x="9951" y="4718"/>
                    </a:cubicBezTo>
                    <a:lnTo>
                      <a:pt x="10256" y="5409"/>
                    </a:lnTo>
                    <a:lnTo>
                      <a:pt x="10034" y="5507"/>
                    </a:lnTo>
                    <a:lnTo>
                      <a:pt x="9727" y="4816"/>
                    </a:lnTo>
                    <a:cubicBezTo>
                      <a:pt x="9711" y="4784"/>
                      <a:pt x="9680" y="4765"/>
                      <a:pt x="9646" y="4765"/>
                    </a:cubicBezTo>
                    <a:cubicBezTo>
                      <a:pt x="9634" y="4765"/>
                      <a:pt x="9621" y="4767"/>
                      <a:pt x="9608" y="4773"/>
                    </a:cubicBezTo>
                    <a:cubicBezTo>
                      <a:pt x="9563" y="4792"/>
                      <a:pt x="9541" y="4844"/>
                      <a:pt x="9563" y="4887"/>
                    </a:cubicBezTo>
                    <a:lnTo>
                      <a:pt x="9870" y="5578"/>
                    </a:lnTo>
                    <a:lnTo>
                      <a:pt x="9646" y="5678"/>
                    </a:lnTo>
                    <a:lnTo>
                      <a:pt x="9224" y="4725"/>
                    </a:lnTo>
                    <a:cubicBezTo>
                      <a:pt x="9209" y="4692"/>
                      <a:pt x="9177" y="4672"/>
                      <a:pt x="9143" y="4672"/>
                    </a:cubicBezTo>
                    <a:cubicBezTo>
                      <a:pt x="9131" y="4672"/>
                      <a:pt x="9118" y="4674"/>
                      <a:pt x="9105" y="4680"/>
                    </a:cubicBezTo>
                    <a:cubicBezTo>
                      <a:pt x="9060" y="4702"/>
                      <a:pt x="9039" y="4752"/>
                      <a:pt x="9060" y="4797"/>
                    </a:cubicBezTo>
                    <a:lnTo>
                      <a:pt x="9482" y="5750"/>
                    </a:lnTo>
                    <a:lnTo>
                      <a:pt x="9260" y="5847"/>
                    </a:lnTo>
                    <a:lnTo>
                      <a:pt x="8953" y="5156"/>
                    </a:lnTo>
                    <a:cubicBezTo>
                      <a:pt x="8937" y="5123"/>
                      <a:pt x="8906" y="5103"/>
                      <a:pt x="8873" y="5103"/>
                    </a:cubicBezTo>
                    <a:cubicBezTo>
                      <a:pt x="8860" y="5103"/>
                      <a:pt x="8848" y="5106"/>
                      <a:pt x="8836" y="5111"/>
                    </a:cubicBezTo>
                    <a:cubicBezTo>
                      <a:pt x="8791" y="5133"/>
                      <a:pt x="8772" y="5183"/>
                      <a:pt x="8791" y="5228"/>
                    </a:cubicBezTo>
                    <a:lnTo>
                      <a:pt x="9098" y="5919"/>
                    </a:lnTo>
                    <a:lnTo>
                      <a:pt x="8874" y="6016"/>
                    </a:lnTo>
                    <a:lnTo>
                      <a:pt x="8569" y="5326"/>
                    </a:lnTo>
                    <a:cubicBezTo>
                      <a:pt x="8553" y="5292"/>
                      <a:pt x="8522" y="5273"/>
                      <a:pt x="8488" y="5273"/>
                    </a:cubicBezTo>
                    <a:cubicBezTo>
                      <a:pt x="8476" y="5273"/>
                      <a:pt x="8464" y="5275"/>
                      <a:pt x="8453" y="5280"/>
                    </a:cubicBezTo>
                    <a:cubicBezTo>
                      <a:pt x="8407" y="5302"/>
                      <a:pt x="8386" y="5352"/>
                      <a:pt x="8407" y="5399"/>
                    </a:cubicBezTo>
                    <a:lnTo>
                      <a:pt x="8715" y="6090"/>
                    </a:lnTo>
                    <a:lnTo>
                      <a:pt x="8491" y="6190"/>
                    </a:lnTo>
                    <a:lnTo>
                      <a:pt x="8069" y="5237"/>
                    </a:lnTo>
                    <a:cubicBezTo>
                      <a:pt x="8053" y="5204"/>
                      <a:pt x="8022" y="5184"/>
                      <a:pt x="7988" y="5184"/>
                    </a:cubicBezTo>
                    <a:cubicBezTo>
                      <a:pt x="7975" y="5184"/>
                      <a:pt x="7963" y="5187"/>
                      <a:pt x="7950" y="5192"/>
                    </a:cubicBezTo>
                    <a:cubicBezTo>
                      <a:pt x="7905" y="5214"/>
                      <a:pt x="7883" y="5264"/>
                      <a:pt x="7905" y="5311"/>
                    </a:cubicBezTo>
                    <a:lnTo>
                      <a:pt x="8326" y="6264"/>
                    </a:lnTo>
                    <a:lnTo>
                      <a:pt x="8105" y="6362"/>
                    </a:lnTo>
                    <a:lnTo>
                      <a:pt x="7797" y="5671"/>
                    </a:lnTo>
                    <a:cubicBezTo>
                      <a:pt x="7782" y="5638"/>
                      <a:pt x="7750" y="5618"/>
                      <a:pt x="7716" y="5618"/>
                    </a:cubicBezTo>
                    <a:cubicBezTo>
                      <a:pt x="7703" y="5618"/>
                      <a:pt x="7691" y="5621"/>
                      <a:pt x="7678" y="5626"/>
                    </a:cubicBezTo>
                    <a:cubicBezTo>
                      <a:pt x="7633" y="5647"/>
                      <a:pt x="7612" y="5697"/>
                      <a:pt x="7633" y="5745"/>
                    </a:cubicBezTo>
                    <a:lnTo>
                      <a:pt x="7940" y="6436"/>
                    </a:lnTo>
                    <a:lnTo>
                      <a:pt x="7716" y="6536"/>
                    </a:lnTo>
                    <a:lnTo>
                      <a:pt x="7409" y="5845"/>
                    </a:lnTo>
                    <a:cubicBezTo>
                      <a:pt x="7395" y="5812"/>
                      <a:pt x="7363" y="5791"/>
                      <a:pt x="7328" y="5791"/>
                    </a:cubicBezTo>
                    <a:cubicBezTo>
                      <a:pt x="7316" y="5791"/>
                      <a:pt x="7303" y="5794"/>
                      <a:pt x="7290" y="5800"/>
                    </a:cubicBezTo>
                    <a:cubicBezTo>
                      <a:pt x="7247" y="5821"/>
                      <a:pt x="7226" y="5871"/>
                      <a:pt x="7247" y="5919"/>
                    </a:cubicBezTo>
                    <a:lnTo>
                      <a:pt x="7552" y="6610"/>
                    </a:lnTo>
                    <a:lnTo>
                      <a:pt x="7331" y="6707"/>
                    </a:lnTo>
                    <a:lnTo>
                      <a:pt x="6907" y="5754"/>
                    </a:lnTo>
                    <a:cubicBezTo>
                      <a:pt x="6891" y="5721"/>
                      <a:pt x="6859" y="5702"/>
                      <a:pt x="6825" y="5702"/>
                    </a:cubicBezTo>
                    <a:cubicBezTo>
                      <a:pt x="6812" y="5702"/>
                      <a:pt x="6800" y="5704"/>
                      <a:pt x="6787" y="5709"/>
                    </a:cubicBezTo>
                    <a:cubicBezTo>
                      <a:pt x="6742" y="5731"/>
                      <a:pt x="6723" y="5781"/>
                      <a:pt x="6742" y="5826"/>
                    </a:cubicBezTo>
                    <a:lnTo>
                      <a:pt x="7166" y="6779"/>
                    </a:lnTo>
                    <a:lnTo>
                      <a:pt x="6942" y="6876"/>
                    </a:lnTo>
                    <a:lnTo>
                      <a:pt x="6635" y="6186"/>
                    </a:lnTo>
                    <a:cubicBezTo>
                      <a:pt x="6621" y="6154"/>
                      <a:pt x="6589" y="6134"/>
                      <a:pt x="6556" y="6134"/>
                    </a:cubicBezTo>
                    <a:cubicBezTo>
                      <a:pt x="6544" y="6134"/>
                      <a:pt x="6532" y="6137"/>
                      <a:pt x="6521" y="6143"/>
                    </a:cubicBezTo>
                    <a:cubicBezTo>
                      <a:pt x="6475" y="6162"/>
                      <a:pt x="6454" y="6214"/>
                      <a:pt x="6475" y="6257"/>
                    </a:cubicBezTo>
                    <a:lnTo>
                      <a:pt x="6783" y="6948"/>
                    </a:lnTo>
                    <a:lnTo>
                      <a:pt x="6559" y="7048"/>
                    </a:lnTo>
                    <a:lnTo>
                      <a:pt x="6251" y="6357"/>
                    </a:lnTo>
                    <a:cubicBezTo>
                      <a:pt x="6236" y="6324"/>
                      <a:pt x="6205" y="6303"/>
                      <a:pt x="6171" y="6303"/>
                    </a:cubicBezTo>
                    <a:cubicBezTo>
                      <a:pt x="6159" y="6303"/>
                      <a:pt x="6147" y="6306"/>
                      <a:pt x="6135" y="6312"/>
                    </a:cubicBezTo>
                    <a:cubicBezTo>
                      <a:pt x="6092" y="6333"/>
                      <a:pt x="6070" y="6383"/>
                      <a:pt x="6092" y="6429"/>
                    </a:cubicBezTo>
                    <a:lnTo>
                      <a:pt x="6397" y="7119"/>
                    </a:lnTo>
                    <a:lnTo>
                      <a:pt x="6175" y="7217"/>
                    </a:lnTo>
                    <a:lnTo>
                      <a:pt x="5751" y="6264"/>
                    </a:lnTo>
                    <a:cubicBezTo>
                      <a:pt x="5735" y="6231"/>
                      <a:pt x="5704" y="6211"/>
                      <a:pt x="5670" y="6211"/>
                    </a:cubicBezTo>
                    <a:cubicBezTo>
                      <a:pt x="5658" y="6211"/>
                      <a:pt x="5645" y="6213"/>
                      <a:pt x="5632" y="6219"/>
                    </a:cubicBezTo>
                    <a:cubicBezTo>
                      <a:pt x="5587" y="6240"/>
                      <a:pt x="5568" y="6290"/>
                      <a:pt x="5587" y="6336"/>
                    </a:cubicBezTo>
                    <a:lnTo>
                      <a:pt x="6011" y="7289"/>
                    </a:lnTo>
                    <a:lnTo>
                      <a:pt x="5787" y="7386"/>
                    </a:lnTo>
                    <a:lnTo>
                      <a:pt x="5480" y="6695"/>
                    </a:lnTo>
                    <a:cubicBezTo>
                      <a:pt x="5466" y="6662"/>
                      <a:pt x="5433" y="6643"/>
                      <a:pt x="5398" y="6643"/>
                    </a:cubicBezTo>
                    <a:cubicBezTo>
                      <a:pt x="5386" y="6643"/>
                      <a:pt x="5373" y="6645"/>
                      <a:pt x="5361" y="6650"/>
                    </a:cubicBezTo>
                    <a:cubicBezTo>
                      <a:pt x="5318" y="6672"/>
                      <a:pt x="5296" y="6722"/>
                      <a:pt x="5318" y="6769"/>
                    </a:cubicBezTo>
                    <a:lnTo>
                      <a:pt x="5623" y="7460"/>
                    </a:lnTo>
                    <a:lnTo>
                      <a:pt x="5401" y="7560"/>
                    </a:lnTo>
                    <a:lnTo>
                      <a:pt x="5094" y="6869"/>
                    </a:lnTo>
                    <a:cubicBezTo>
                      <a:pt x="5078" y="6836"/>
                      <a:pt x="5047" y="6816"/>
                      <a:pt x="5013" y="6816"/>
                    </a:cubicBezTo>
                    <a:cubicBezTo>
                      <a:pt x="5000" y="6816"/>
                      <a:pt x="4987" y="6818"/>
                      <a:pt x="4975" y="6824"/>
                    </a:cubicBezTo>
                    <a:cubicBezTo>
                      <a:pt x="4929" y="6845"/>
                      <a:pt x="4908" y="6895"/>
                      <a:pt x="4929" y="6943"/>
                    </a:cubicBezTo>
                    <a:lnTo>
                      <a:pt x="5237" y="7634"/>
                    </a:lnTo>
                    <a:lnTo>
                      <a:pt x="5013" y="7732"/>
                    </a:lnTo>
                    <a:lnTo>
                      <a:pt x="4591" y="6779"/>
                    </a:lnTo>
                    <a:cubicBezTo>
                      <a:pt x="4575" y="6745"/>
                      <a:pt x="4544" y="6726"/>
                      <a:pt x="4509" y="6726"/>
                    </a:cubicBezTo>
                    <a:cubicBezTo>
                      <a:pt x="4497" y="6726"/>
                      <a:pt x="4484" y="6729"/>
                      <a:pt x="4472" y="6733"/>
                    </a:cubicBezTo>
                    <a:cubicBezTo>
                      <a:pt x="4427" y="6755"/>
                      <a:pt x="4405" y="6805"/>
                      <a:pt x="4427" y="6850"/>
                    </a:cubicBezTo>
                    <a:lnTo>
                      <a:pt x="4848" y="7803"/>
                    </a:lnTo>
                    <a:lnTo>
                      <a:pt x="4627" y="7901"/>
                    </a:lnTo>
                    <a:lnTo>
                      <a:pt x="4320" y="7210"/>
                    </a:lnTo>
                    <a:cubicBezTo>
                      <a:pt x="4304" y="7179"/>
                      <a:pt x="4273" y="7159"/>
                      <a:pt x="4239" y="7159"/>
                    </a:cubicBezTo>
                    <a:cubicBezTo>
                      <a:pt x="4226" y="7159"/>
                      <a:pt x="4213" y="7161"/>
                      <a:pt x="4200" y="7167"/>
                    </a:cubicBezTo>
                    <a:cubicBezTo>
                      <a:pt x="4155" y="7186"/>
                      <a:pt x="4134" y="7238"/>
                      <a:pt x="4155" y="7281"/>
                    </a:cubicBezTo>
                    <a:lnTo>
                      <a:pt x="4462" y="7972"/>
                    </a:lnTo>
                    <a:lnTo>
                      <a:pt x="4239" y="8072"/>
                    </a:lnTo>
                    <a:lnTo>
                      <a:pt x="3931" y="7381"/>
                    </a:lnTo>
                    <a:cubicBezTo>
                      <a:pt x="3917" y="7348"/>
                      <a:pt x="3885" y="7328"/>
                      <a:pt x="3850" y="7328"/>
                    </a:cubicBezTo>
                    <a:cubicBezTo>
                      <a:pt x="3838" y="7328"/>
                      <a:pt x="3825" y="7330"/>
                      <a:pt x="3812" y="7336"/>
                    </a:cubicBezTo>
                    <a:cubicBezTo>
                      <a:pt x="3769" y="7358"/>
                      <a:pt x="3748" y="7408"/>
                      <a:pt x="3769" y="7453"/>
                    </a:cubicBezTo>
                    <a:lnTo>
                      <a:pt x="4074" y="8144"/>
                    </a:lnTo>
                    <a:lnTo>
                      <a:pt x="3853" y="8241"/>
                    </a:lnTo>
                    <a:lnTo>
                      <a:pt x="3429" y="7289"/>
                    </a:lnTo>
                    <a:cubicBezTo>
                      <a:pt x="3413" y="7255"/>
                      <a:pt x="3382" y="7235"/>
                      <a:pt x="3348" y="7235"/>
                    </a:cubicBezTo>
                    <a:cubicBezTo>
                      <a:pt x="3336" y="7235"/>
                      <a:pt x="3324" y="7238"/>
                      <a:pt x="3312" y="7243"/>
                    </a:cubicBezTo>
                    <a:cubicBezTo>
                      <a:pt x="3269" y="7265"/>
                      <a:pt x="3248" y="7315"/>
                      <a:pt x="3269" y="7360"/>
                    </a:cubicBezTo>
                    <a:lnTo>
                      <a:pt x="3691" y="8313"/>
                    </a:lnTo>
                    <a:lnTo>
                      <a:pt x="3467" y="8411"/>
                    </a:lnTo>
                    <a:lnTo>
                      <a:pt x="3162" y="7720"/>
                    </a:lnTo>
                    <a:cubicBezTo>
                      <a:pt x="3146" y="7686"/>
                      <a:pt x="3115" y="7667"/>
                      <a:pt x="3080" y="7667"/>
                    </a:cubicBezTo>
                    <a:cubicBezTo>
                      <a:pt x="3068" y="7667"/>
                      <a:pt x="3055" y="7669"/>
                      <a:pt x="3043" y="7674"/>
                    </a:cubicBezTo>
                    <a:cubicBezTo>
                      <a:pt x="2997" y="7696"/>
                      <a:pt x="2976" y="7746"/>
                      <a:pt x="2997" y="7794"/>
                    </a:cubicBezTo>
                    <a:lnTo>
                      <a:pt x="3305" y="8484"/>
                    </a:lnTo>
                    <a:lnTo>
                      <a:pt x="3081" y="8584"/>
                    </a:lnTo>
                    <a:lnTo>
                      <a:pt x="2774" y="7894"/>
                    </a:lnTo>
                    <a:cubicBezTo>
                      <a:pt x="2758" y="7860"/>
                      <a:pt x="2727" y="7840"/>
                      <a:pt x="2692" y="7840"/>
                    </a:cubicBezTo>
                    <a:cubicBezTo>
                      <a:pt x="2680" y="7840"/>
                      <a:pt x="2667" y="7843"/>
                      <a:pt x="2654" y="7848"/>
                    </a:cubicBezTo>
                    <a:cubicBezTo>
                      <a:pt x="2609" y="7870"/>
                      <a:pt x="2590" y="7920"/>
                      <a:pt x="2609" y="7967"/>
                    </a:cubicBezTo>
                    <a:lnTo>
                      <a:pt x="2916" y="8658"/>
                    </a:lnTo>
                    <a:lnTo>
                      <a:pt x="2693" y="8756"/>
                    </a:lnTo>
                    <a:lnTo>
                      <a:pt x="2271" y="7803"/>
                    </a:lnTo>
                    <a:cubicBezTo>
                      <a:pt x="2255" y="7770"/>
                      <a:pt x="2224" y="7750"/>
                      <a:pt x="2189" y="7750"/>
                    </a:cubicBezTo>
                    <a:cubicBezTo>
                      <a:pt x="2177" y="7750"/>
                      <a:pt x="2164" y="7753"/>
                      <a:pt x="2152" y="7758"/>
                    </a:cubicBezTo>
                    <a:cubicBezTo>
                      <a:pt x="2107" y="7779"/>
                      <a:pt x="2085" y="7829"/>
                      <a:pt x="2107" y="7877"/>
                    </a:cubicBezTo>
                    <a:lnTo>
                      <a:pt x="2531" y="8830"/>
                    </a:lnTo>
                    <a:lnTo>
                      <a:pt x="2307" y="8930"/>
                    </a:lnTo>
                    <a:lnTo>
                      <a:pt x="1999" y="8239"/>
                    </a:lnTo>
                    <a:cubicBezTo>
                      <a:pt x="1984" y="8206"/>
                      <a:pt x="1952" y="8185"/>
                      <a:pt x="1918" y="8185"/>
                    </a:cubicBezTo>
                    <a:cubicBezTo>
                      <a:pt x="1906" y="8185"/>
                      <a:pt x="1893" y="8188"/>
                      <a:pt x="1880" y="8194"/>
                    </a:cubicBezTo>
                    <a:cubicBezTo>
                      <a:pt x="1835" y="8215"/>
                      <a:pt x="1816" y="8265"/>
                      <a:pt x="1835" y="8310"/>
                    </a:cubicBezTo>
                    <a:lnTo>
                      <a:pt x="2142" y="9001"/>
                    </a:lnTo>
                    <a:lnTo>
                      <a:pt x="1918" y="9099"/>
                    </a:lnTo>
                    <a:lnTo>
                      <a:pt x="1613" y="8408"/>
                    </a:lnTo>
                    <a:cubicBezTo>
                      <a:pt x="1598" y="8375"/>
                      <a:pt x="1567" y="8354"/>
                      <a:pt x="1532" y="8354"/>
                    </a:cubicBezTo>
                    <a:cubicBezTo>
                      <a:pt x="1520" y="8354"/>
                      <a:pt x="1507" y="8357"/>
                      <a:pt x="1494" y="8363"/>
                    </a:cubicBezTo>
                    <a:cubicBezTo>
                      <a:pt x="1449" y="8384"/>
                      <a:pt x="1428" y="8434"/>
                      <a:pt x="1449" y="8482"/>
                    </a:cubicBezTo>
                    <a:lnTo>
                      <a:pt x="1756" y="9173"/>
                    </a:lnTo>
                    <a:lnTo>
                      <a:pt x="1532" y="9270"/>
                    </a:lnTo>
                    <a:lnTo>
                      <a:pt x="1108" y="8318"/>
                    </a:lnTo>
                    <a:cubicBezTo>
                      <a:pt x="1094" y="8286"/>
                      <a:pt x="1063" y="8266"/>
                      <a:pt x="1030" y="8266"/>
                    </a:cubicBezTo>
                    <a:cubicBezTo>
                      <a:pt x="1018" y="8266"/>
                      <a:pt x="1006" y="8269"/>
                      <a:pt x="994" y="8275"/>
                    </a:cubicBezTo>
                    <a:cubicBezTo>
                      <a:pt x="949" y="8294"/>
                      <a:pt x="927" y="8346"/>
                      <a:pt x="949" y="8389"/>
                    </a:cubicBezTo>
                    <a:lnTo>
                      <a:pt x="1370" y="9342"/>
                    </a:lnTo>
                    <a:lnTo>
                      <a:pt x="973" y="9518"/>
                    </a:lnTo>
                    <a:cubicBezTo>
                      <a:pt x="955" y="9526"/>
                      <a:pt x="937" y="9529"/>
                      <a:pt x="919" y="9529"/>
                    </a:cubicBezTo>
                    <a:cubicBezTo>
                      <a:pt x="903" y="9529"/>
                      <a:pt x="886" y="9526"/>
                      <a:pt x="870" y="9521"/>
                    </a:cubicBezTo>
                    <a:cubicBezTo>
                      <a:pt x="839" y="9509"/>
                      <a:pt x="811" y="9482"/>
                      <a:pt x="799" y="9454"/>
                    </a:cubicBezTo>
                    <a:lnTo>
                      <a:pt x="156" y="7996"/>
                    </a:lnTo>
                    <a:cubicBezTo>
                      <a:pt x="141" y="7965"/>
                      <a:pt x="141" y="7932"/>
                      <a:pt x="153" y="7896"/>
                    </a:cubicBezTo>
                    <a:cubicBezTo>
                      <a:pt x="165" y="7860"/>
                      <a:pt x="191" y="7836"/>
                      <a:pt x="222" y="7824"/>
                    </a:cubicBezTo>
                    <a:lnTo>
                      <a:pt x="1116" y="7429"/>
                    </a:lnTo>
                    <a:cubicBezTo>
                      <a:pt x="1208" y="7386"/>
                      <a:pt x="1249" y="7281"/>
                      <a:pt x="1211" y="7186"/>
                    </a:cubicBezTo>
                    <a:cubicBezTo>
                      <a:pt x="699" y="5966"/>
                      <a:pt x="689" y="4611"/>
                      <a:pt x="1178" y="3382"/>
                    </a:cubicBezTo>
                    <a:cubicBezTo>
                      <a:pt x="1668" y="2145"/>
                      <a:pt x="2607" y="1169"/>
                      <a:pt x="3824" y="633"/>
                    </a:cubicBezTo>
                    <a:cubicBezTo>
                      <a:pt x="4474" y="347"/>
                      <a:pt x="5156" y="202"/>
                      <a:pt x="5858" y="202"/>
                    </a:cubicBezTo>
                    <a:close/>
                    <a:moveTo>
                      <a:pt x="5910" y="1"/>
                    </a:moveTo>
                    <a:cubicBezTo>
                      <a:pt x="5183" y="1"/>
                      <a:pt x="4472" y="149"/>
                      <a:pt x="3798" y="449"/>
                    </a:cubicBezTo>
                    <a:cubicBezTo>
                      <a:pt x="2538" y="1004"/>
                      <a:pt x="1568" y="2014"/>
                      <a:pt x="1058" y="3291"/>
                    </a:cubicBezTo>
                    <a:cubicBezTo>
                      <a:pt x="549" y="4570"/>
                      <a:pt x="561" y="5969"/>
                      <a:pt x="1092" y="7234"/>
                    </a:cubicBezTo>
                    <a:cubicBezTo>
                      <a:pt x="1094" y="7241"/>
                      <a:pt x="1092" y="7243"/>
                      <a:pt x="1089" y="7246"/>
                    </a:cubicBezTo>
                    <a:lnTo>
                      <a:pt x="196" y="7643"/>
                    </a:lnTo>
                    <a:cubicBezTo>
                      <a:pt x="120" y="7674"/>
                      <a:pt x="60" y="7734"/>
                      <a:pt x="32" y="7813"/>
                    </a:cubicBezTo>
                    <a:cubicBezTo>
                      <a:pt x="1" y="7889"/>
                      <a:pt x="6" y="7972"/>
                      <a:pt x="36" y="8048"/>
                    </a:cubicBezTo>
                    <a:lnTo>
                      <a:pt x="680" y="9504"/>
                    </a:lnTo>
                    <a:cubicBezTo>
                      <a:pt x="713" y="9578"/>
                      <a:pt x="773" y="9637"/>
                      <a:pt x="851" y="9668"/>
                    </a:cubicBezTo>
                    <a:cubicBezTo>
                      <a:pt x="887" y="9683"/>
                      <a:pt x="925" y="9687"/>
                      <a:pt x="963" y="9687"/>
                    </a:cubicBezTo>
                    <a:cubicBezTo>
                      <a:pt x="1006" y="9687"/>
                      <a:pt x="1047" y="9680"/>
                      <a:pt x="1089" y="9661"/>
                    </a:cubicBezTo>
                    <a:lnTo>
                      <a:pt x="12433" y="4637"/>
                    </a:lnTo>
                    <a:cubicBezTo>
                      <a:pt x="12595" y="4570"/>
                      <a:pt x="12667" y="4387"/>
                      <a:pt x="12597" y="4230"/>
                    </a:cubicBezTo>
                    <a:lnTo>
                      <a:pt x="11954" y="2777"/>
                    </a:lnTo>
                    <a:cubicBezTo>
                      <a:pt x="11921" y="2703"/>
                      <a:pt x="11861" y="2643"/>
                      <a:pt x="11785" y="2612"/>
                    </a:cubicBezTo>
                    <a:cubicBezTo>
                      <a:pt x="11749" y="2598"/>
                      <a:pt x="11709" y="2593"/>
                      <a:pt x="11671" y="2593"/>
                    </a:cubicBezTo>
                    <a:cubicBezTo>
                      <a:pt x="11630" y="2593"/>
                      <a:pt x="11587" y="2600"/>
                      <a:pt x="11547" y="2620"/>
                    </a:cubicBezTo>
                    <a:lnTo>
                      <a:pt x="10654" y="3015"/>
                    </a:lnTo>
                    <a:cubicBezTo>
                      <a:pt x="10653" y="3015"/>
                      <a:pt x="10652" y="3016"/>
                      <a:pt x="10651" y="3016"/>
                    </a:cubicBezTo>
                    <a:cubicBezTo>
                      <a:pt x="10647" y="3016"/>
                      <a:pt x="10644" y="3012"/>
                      <a:pt x="10642" y="3010"/>
                    </a:cubicBezTo>
                    <a:cubicBezTo>
                      <a:pt x="9791" y="1193"/>
                      <a:pt x="8017" y="40"/>
                      <a:pt x="6011" y="2"/>
                    </a:cubicBezTo>
                    <a:cubicBezTo>
                      <a:pt x="5977" y="1"/>
                      <a:pt x="5944" y="1"/>
                      <a:pt x="5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1" name="Google Shape;531;p8"/>
              <p:cNvSpPr/>
              <p:nvPr/>
            </p:nvSpPr>
            <p:spPr>
              <a:xfrm>
                <a:off x="7664271" y="1620064"/>
                <a:ext cx="243857" cy="174294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4480" extrusionOk="0">
                    <a:moveTo>
                      <a:pt x="3381" y="180"/>
                    </a:moveTo>
                    <a:cubicBezTo>
                      <a:pt x="4467" y="180"/>
                      <a:pt x="5520" y="763"/>
                      <a:pt x="6063" y="1766"/>
                    </a:cubicBezTo>
                    <a:cubicBezTo>
                      <a:pt x="6084" y="1797"/>
                      <a:pt x="6087" y="1833"/>
                      <a:pt x="6075" y="1869"/>
                    </a:cubicBezTo>
                    <a:cubicBezTo>
                      <a:pt x="6063" y="1902"/>
                      <a:pt x="6037" y="1931"/>
                      <a:pt x="6003" y="1945"/>
                    </a:cubicBezTo>
                    <a:lnTo>
                      <a:pt x="701" y="4291"/>
                    </a:lnTo>
                    <a:cubicBezTo>
                      <a:pt x="683" y="4298"/>
                      <a:pt x="665" y="4302"/>
                      <a:pt x="647" y="4302"/>
                    </a:cubicBezTo>
                    <a:cubicBezTo>
                      <a:pt x="629" y="4302"/>
                      <a:pt x="611" y="4298"/>
                      <a:pt x="594" y="4291"/>
                    </a:cubicBezTo>
                    <a:cubicBezTo>
                      <a:pt x="558" y="4277"/>
                      <a:pt x="534" y="4251"/>
                      <a:pt x="522" y="4217"/>
                    </a:cubicBezTo>
                    <a:cubicBezTo>
                      <a:pt x="0" y="2733"/>
                      <a:pt x="722" y="1073"/>
                      <a:pt x="2163" y="435"/>
                    </a:cubicBezTo>
                    <a:cubicBezTo>
                      <a:pt x="2559" y="261"/>
                      <a:pt x="2973" y="180"/>
                      <a:pt x="3381" y="180"/>
                    </a:cubicBezTo>
                    <a:close/>
                    <a:moveTo>
                      <a:pt x="3383" y="0"/>
                    </a:moveTo>
                    <a:cubicBezTo>
                      <a:pt x="2949" y="0"/>
                      <a:pt x="2510" y="88"/>
                      <a:pt x="2092" y="273"/>
                    </a:cubicBezTo>
                    <a:cubicBezTo>
                      <a:pt x="903" y="799"/>
                      <a:pt x="177" y="1983"/>
                      <a:pt x="177" y="3226"/>
                    </a:cubicBezTo>
                    <a:cubicBezTo>
                      <a:pt x="177" y="3577"/>
                      <a:pt x="234" y="3932"/>
                      <a:pt x="355" y="4277"/>
                    </a:cubicBezTo>
                    <a:cubicBezTo>
                      <a:pt x="382" y="4358"/>
                      <a:pt x="444" y="4422"/>
                      <a:pt x="522" y="4456"/>
                    </a:cubicBezTo>
                    <a:cubicBezTo>
                      <a:pt x="560" y="4472"/>
                      <a:pt x="603" y="4479"/>
                      <a:pt x="646" y="4479"/>
                    </a:cubicBezTo>
                    <a:cubicBezTo>
                      <a:pt x="689" y="4479"/>
                      <a:pt x="729" y="4470"/>
                      <a:pt x="772" y="4453"/>
                    </a:cubicBezTo>
                    <a:lnTo>
                      <a:pt x="6075" y="2107"/>
                    </a:lnTo>
                    <a:cubicBezTo>
                      <a:pt x="6153" y="2071"/>
                      <a:pt x="6215" y="2002"/>
                      <a:pt x="6242" y="1923"/>
                    </a:cubicBezTo>
                    <a:cubicBezTo>
                      <a:pt x="6268" y="1845"/>
                      <a:pt x="6263" y="1754"/>
                      <a:pt x="6220" y="1678"/>
                    </a:cubicBezTo>
                    <a:cubicBezTo>
                      <a:pt x="5646" y="616"/>
                      <a:pt x="4533" y="0"/>
                      <a:pt x="3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>
                <a:off x="7778263" y="1577074"/>
                <a:ext cx="22370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92" extrusionOk="0">
                    <a:moveTo>
                      <a:pt x="451" y="1"/>
                    </a:moveTo>
                    <a:cubicBezTo>
                      <a:pt x="329" y="1"/>
                      <a:pt x="205" y="8"/>
                      <a:pt x="84" y="15"/>
                    </a:cubicBezTo>
                    <a:cubicBezTo>
                      <a:pt x="36" y="22"/>
                      <a:pt x="0" y="63"/>
                      <a:pt x="3" y="115"/>
                    </a:cubicBezTo>
                    <a:cubicBezTo>
                      <a:pt x="3" y="156"/>
                      <a:pt x="43" y="191"/>
                      <a:pt x="91" y="191"/>
                    </a:cubicBezTo>
                    <a:lnTo>
                      <a:pt x="98" y="191"/>
                    </a:lnTo>
                    <a:cubicBezTo>
                      <a:pt x="215" y="179"/>
                      <a:pt x="334" y="177"/>
                      <a:pt x="451" y="177"/>
                    </a:cubicBezTo>
                    <a:lnTo>
                      <a:pt x="486" y="177"/>
                    </a:lnTo>
                    <a:cubicBezTo>
                      <a:pt x="534" y="177"/>
                      <a:pt x="572" y="139"/>
                      <a:pt x="575" y="91"/>
                    </a:cubicBezTo>
                    <a:cubicBezTo>
                      <a:pt x="575" y="44"/>
                      <a:pt x="536" y="1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7744065" y="1580264"/>
                <a:ext cx="22448" cy="1085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79" extrusionOk="0">
                    <a:moveTo>
                      <a:pt x="480" y="0"/>
                    </a:moveTo>
                    <a:cubicBezTo>
                      <a:pt x="474" y="0"/>
                      <a:pt x="468" y="1"/>
                      <a:pt x="463" y="2"/>
                    </a:cubicBezTo>
                    <a:cubicBezTo>
                      <a:pt x="332" y="28"/>
                      <a:pt x="201" y="62"/>
                      <a:pt x="72" y="105"/>
                    </a:cubicBezTo>
                    <a:cubicBezTo>
                      <a:pt x="24" y="119"/>
                      <a:pt x="0" y="166"/>
                      <a:pt x="12" y="214"/>
                    </a:cubicBezTo>
                    <a:cubicBezTo>
                      <a:pt x="24" y="255"/>
                      <a:pt x="60" y="278"/>
                      <a:pt x="101" y="278"/>
                    </a:cubicBezTo>
                    <a:cubicBezTo>
                      <a:pt x="108" y="278"/>
                      <a:pt x="117" y="276"/>
                      <a:pt x="127" y="274"/>
                    </a:cubicBezTo>
                    <a:cubicBezTo>
                      <a:pt x="248" y="236"/>
                      <a:pt x="377" y="202"/>
                      <a:pt x="498" y="176"/>
                    </a:cubicBezTo>
                    <a:cubicBezTo>
                      <a:pt x="546" y="164"/>
                      <a:pt x="577" y="119"/>
                      <a:pt x="567" y="71"/>
                    </a:cubicBezTo>
                    <a:cubicBezTo>
                      <a:pt x="557" y="29"/>
                      <a:pt x="521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7712007" y="1591002"/>
                <a:ext cx="21631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53" extrusionOk="0">
                    <a:moveTo>
                      <a:pt x="455" y="0"/>
                    </a:moveTo>
                    <a:cubicBezTo>
                      <a:pt x="442" y="0"/>
                      <a:pt x="428" y="3"/>
                      <a:pt x="415" y="10"/>
                    </a:cubicBezTo>
                    <a:cubicBezTo>
                      <a:pt x="293" y="62"/>
                      <a:pt x="174" y="122"/>
                      <a:pt x="60" y="183"/>
                    </a:cubicBezTo>
                    <a:cubicBezTo>
                      <a:pt x="19" y="207"/>
                      <a:pt x="0" y="262"/>
                      <a:pt x="24" y="307"/>
                    </a:cubicBezTo>
                    <a:cubicBezTo>
                      <a:pt x="45" y="336"/>
                      <a:pt x="74" y="353"/>
                      <a:pt x="105" y="353"/>
                    </a:cubicBezTo>
                    <a:cubicBezTo>
                      <a:pt x="119" y="353"/>
                      <a:pt x="134" y="348"/>
                      <a:pt x="146" y="341"/>
                    </a:cubicBezTo>
                    <a:cubicBezTo>
                      <a:pt x="258" y="281"/>
                      <a:pt x="369" y="222"/>
                      <a:pt x="496" y="167"/>
                    </a:cubicBezTo>
                    <a:cubicBezTo>
                      <a:pt x="539" y="145"/>
                      <a:pt x="555" y="95"/>
                      <a:pt x="534" y="50"/>
                    </a:cubicBezTo>
                    <a:cubicBezTo>
                      <a:pt x="519" y="18"/>
                      <a:pt x="488" y="0"/>
                      <a:pt x="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7845918" y="1586372"/>
                <a:ext cx="22176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29" extrusionOk="0">
                    <a:moveTo>
                      <a:pt x="99" y="1"/>
                    </a:moveTo>
                    <a:cubicBezTo>
                      <a:pt x="63" y="1"/>
                      <a:pt x="31" y="24"/>
                      <a:pt x="19" y="60"/>
                    </a:cubicBezTo>
                    <a:cubicBezTo>
                      <a:pt x="0" y="105"/>
                      <a:pt x="24" y="155"/>
                      <a:pt x="72" y="174"/>
                    </a:cubicBezTo>
                    <a:cubicBezTo>
                      <a:pt x="193" y="214"/>
                      <a:pt x="312" y="264"/>
                      <a:pt x="429" y="319"/>
                    </a:cubicBezTo>
                    <a:cubicBezTo>
                      <a:pt x="441" y="324"/>
                      <a:pt x="453" y="329"/>
                      <a:pt x="467" y="329"/>
                    </a:cubicBezTo>
                    <a:cubicBezTo>
                      <a:pt x="501" y="329"/>
                      <a:pt x="534" y="307"/>
                      <a:pt x="548" y="276"/>
                    </a:cubicBezTo>
                    <a:cubicBezTo>
                      <a:pt x="570" y="233"/>
                      <a:pt x="551" y="179"/>
                      <a:pt x="503" y="157"/>
                    </a:cubicBezTo>
                    <a:cubicBezTo>
                      <a:pt x="382" y="102"/>
                      <a:pt x="258" y="50"/>
                      <a:pt x="131" y="7"/>
                    </a:cubicBezTo>
                    <a:cubicBezTo>
                      <a:pt x="121" y="3"/>
                      <a:pt x="110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>
                <a:off x="7684112" y="1608003"/>
                <a:ext cx="19842" cy="16651"/>
              </a:xfrm>
              <a:custGeom>
                <a:avLst/>
                <a:gdLst/>
                <a:ahLst/>
                <a:cxnLst/>
                <a:rect l="l" t="t" r="r" b="b"/>
                <a:pathLst>
                  <a:path w="510" h="428" extrusionOk="0">
                    <a:moveTo>
                      <a:pt x="408" y="1"/>
                    </a:moveTo>
                    <a:cubicBezTo>
                      <a:pt x="390" y="1"/>
                      <a:pt x="373" y="6"/>
                      <a:pt x="358" y="16"/>
                    </a:cubicBezTo>
                    <a:cubicBezTo>
                      <a:pt x="248" y="94"/>
                      <a:pt x="143" y="180"/>
                      <a:pt x="41" y="266"/>
                    </a:cubicBezTo>
                    <a:cubicBezTo>
                      <a:pt x="5" y="299"/>
                      <a:pt x="0" y="352"/>
                      <a:pt x="34" y="392"/>
                    </a:cubicBezTo>
                    <a:cubicBezTo>
                      <a:pt x="48" y="416"/>
                      <a:pt x="72" y="428"/>
                      <a:pt x="98" y="428"/>
                    </a:cubicBezTo>
                    <a:cubicBezTo>
                      <a:pt x="119" y="428"/>
                      <a:pt x="141" y="418"/>
                      <a:pt x="157" y="404"/>
                    </a:cubicBezTo>
                    <a:cubicBezTo>
                      <a:pt x="255" y="321"/>
                      <a:pt x="358" y="240"/>
                      <a:pt x="462" y="161"/>
                    </a:cubicBezTo>
                    <a:cubicBezTo>
                      <a:pt x="500" y="132"/>
                      <a:pt x="510" y="78"/>
                      <a:pt x="481" y="37"/>
                    </a:cubicBezTo>
                    <a:cubicBezTo>
                      <a:pt x="464" y="14"/>
                      <a:pt x="436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7812538" y="1578358"/>
                <a:ext cx="22759" cy="9532"/>
              </a:xfrm>
              <a:custGeom>
                <a:avLst/>
                <a:gdLst/>
                <a:ahLst/>
                <a:cxnLst/>
                <a:rect l="l" t="t" r="r" b="b"/>
                <a:pathLst>
                  <a:path w="585" h="245" extrusionOk="0">
                    <a:moveTo>
                      <a:pt x="96" y="0"/>
                    </a:moveTo>
                    <a:cubicBezTo>
                      <a:pt x="53" y="0"/>
                      <a:pt x="15" y="34"/>
                      <a:pt x="8" y="77"/>
                    </a:cubicBezTo>
                    <a:cubicBezTo>
                      <a:pt x="1" y="125"/>
                      <a:pt x="34" y="170"/>
                      <a:pt x="84" y="177"/>
                    </a:cubicBezTo>
                    <a:cubicBezTo>
                      <a:pt x="213" y="194"/>
                      <a:pt x="341" y="215"/>
                      <a:pt x="465" y="242"/>
                    </a:cubicBezTo>
                    <a:cubicBezTo>
                      <a:pt x="473" y="244"/>
                      <a:pt x="480" y="244"/>
                      <a:pt x="487" y="244"/>
                    </a:cubicBezTo>
                    <a:cubicBezTo>
                      <a:pt x="527" y="244"/>
                      <a:pt x="563" y="215"/>
                      <a:pt x="573" y="175"/>
                    </a:cubicBezTo>
                    <a:cubicBezTo>
                      <a:pt x="584" y="130"/>
                      <a:pt x="551" y="82"/>
                      <a:pt x="508" y="70"/>
                    </a:cubicBezTo>
                    <a:cubicBezTo>
                      <a:pt x="377" y="39"/>
                      <a:pt x="241" y="15"/>
                      <a:pt x="108" y="1"/>
                    </a:cubicBezTo>
                    <a:cubicBezTo>
                      <a:pt x="104" y="0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7876965" y="1601117"/>
                <a:ext cx="20503" cy="15757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5" extrusionOk="0">
                    <a:moveTo>
                      <a:pt x="101" y="1"/>
                    </a:moveTo>
                    <a:cubicBezTo>
                      <a:pt x="70" y="1"/>
                      <a:pt x="40" y="17"/>
                      <a:pt x="24" y="45"/>
                    </a:cubicBezTo>
                    <a:cubicBezTo>
                      <a:pt x="0" y="85"/>
                      <a:pt x="12" y="143"/>
                      <a:pt x="55" y="169"/>
                    </a:cubicBezTo>
                    <a:cubicBezTo>
                      <a:pt x="165" y="238"/>
                      <a:pt x="272" y="309"/>
                      <a:pt x="372" y="386"/>
                    </a:cubicBezTo>
                    <a:cubicBezTo>
                      <a:pt x="391" y="398"/>
                      <a:pt x="408" y="405"/>
                      <a:pt x="427" y="405"/>
                    </a:cubicBezTo>
                    <a:cubicBezTo>
                      <a:pt x="453" y="405"/>
                      <a:pt x="479" y="393"/>
                      <a:pt x="498" y="369"/>
                    </a:cubicBezTo>
                    <a:cubicBezTo>
                      <a:pt x="527" y="331"/>
                      <a:pt x="522" y="274"/>
                      <a:pt x="479" y="243"/>
                    </a:cubicBezTo>
                    <a:cubicBezTo>
                      <a:pt x="372" y="164"/>
                      <a:pt x="262" y="85"/>
                      <a:pt x="146" y="14"/>
                    </a:cubicBezTo>
                    <a:cubicBezTo>
                      <a:pt x="132" y="5"/>
                      <a:pt x="116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7904315" y="1622320"/>
                <a:ext cx="18208" cy="182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101" y="1"/>
                    </a:moveTo>
                    <a:cubicBezTo>
                      <a:pt x="78" y="1"/>
                      <a:pt x="54" y="10"/>
                      <a:pt x="36" y="29"/>
                    </a:cubicBezTo>
                    <a:cubicBezTo>
                      <a:pt x="0" y="65"/>
                      <a:pt x="3" y="122"/>
                      <a:pt x="38" y="155"/>
                    </a:cubicBezTo>
                    <a:cubicBezTo>
                      <a:pt x="131" y="243"/>
                      <a:pt x="222" y="339"/>
                      <a:pt x="300" y="434"/>
                    </a:cubicBezTo>
                    <a:cubicBezTo>
                      <a:pt x="319" y="455"/>
                      <a:pt x="343" y="467"/>
                      <a:pt x="369" y="467"/>
                    </a:cubicBezTo>
                    <a:cubicBezTo>
                      <a:pt x="391" y="467"/>
                      <a:pt x="412" y="458"/>
                      <a:pt x="427" y="446"/>
                    </a:cubicBezTo>
                    <a:cubicBezTo>
                      <a:pt x="465" y="412"/>
                      <a:pt x="467" y="360"/>
                      <a:pt x="438" y="322"/>
                    </a:cubicBezTo>
                    <a:cubicBezTo>
                      <a:pt x="348" y="219"/>
                      <a:pt x="257" y="122"/>
                      <a:pt x="162" y="26"/>
                    </a:cubicBezTo>
                    <a:cubicBezTo>
                      <a:pt x="145" y="9"/>
                      <a:pt x="123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7660575" y="1631113"/>
                <a:ext cx="17546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85" extrusionOk="0">
                    <a:moveTo>
                      <a:pt x="352" y="1"/>
                    </a:moveTo>
                    <a:cubicBezTo>
                      <a:pt x="328" y="1"/>
                      <a:pt x="304" y="10"/>
                      <a:pt x="286" y="29"/>
                    </a:cubicBezTo>
                    <a:cubicBezTo>
                      <a:pt x="198" y="132"/>
                      <a:pt x="110" y="234"/>
                      <a:pt x="31" y="341"/>
                    </a:cubicBezTo>
                    <a:cubicBezTo>
                      <a:pt x="0" y="382"/>
                      <a:pt x="10" y="436"/>
                      <a:pt x="48" y="467"/>
                    </a:cubicBezTo>
                    <a:cubicBezTo>
                      <a:pt x="67" y="479"/>
                      <a:pt x="84" y="484"/>
                      <a:pt x="103" y="484"/>
                    </a:cubicBezTo>
                    <a:cubicBezTo>
                      <a:pt x="129" y="484"/>
                      <a:pt x="155" y="472"/>
                      <a:pt x="174" y="448"/>
                    </a:cubicBezTo>
                    <a:cubicBezTo>
                      <a:pt x="248" y="346"/>
                      <a:pt x="331" y="244"/>
                      <a:pt x="417" y="148"/>
                    </a:cubicBezTo>
                    <a:cubicBezTo>
                      <a:pt x="450" y="113"/>
                      <a:pt x="448" y="55"/>
                      <a:pt x="412" y="24"/>
                    </a:cubicBezTo>
                    <a:cubicBezTo>
                      <a:pt x="395" y="9"/>
                      <a:pt x="374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7643223" y="1659124"/>
                <a:ext cx="14862" cy="2069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532" extrusionOk="0">
                    <a:moveTo>
                      <a:pt x="280" y="0"/>
                    </a:moveTo>
                    <a:cubicBezTo>
                      <a:pt x="249" y="0"/>
                      <a:pt x="219" y="16"/>
                      <a:pt x="203" y="45"/>
                    </a:cubicBezTo>
                    <a:cubicBezTo>
                      <a:pt x="136" y="162"/>
                      <a:pt x="75" y="283"/>
                      <a:pt x="20" y="403"/>
                    </a:cubicBezTo>
                    <a:cubicBezTo>
                      <a:pt x="1" y="448"/>
                      <a:pt x="20" y="500"/>
                      <a:pt x="65" y="522"/>
                    </a:cubicBezTo>
                    <a:cubicBezTo>
                      <a:pt x="77" y="526"/>
                      <a:pt x="89" y="531"/>
                      <a:pt x="101" y="531"/>
                    </a:cubicBezTo>
                    <a:cubicBezTo>
                      <a:pt x="134" y="531"/>
                      <a:pt x="165" y="510"/>
                      <a:pt x="182" y="476"/>
                    </a:cubicBezTo>
                    <a:cubicBezTo>
                      <a:pt x="234" y="360"/>
                      <a:pt x="294" y="243"/>
                      <a:pt x="356" y="133"/>
                    </a:cubicBezTo>
                    <a:cubicBezTo>
                      <a:pt x="382" y="90"/>
                      <a:pt x="365" y="36"/>
                      <a:pt x="325" y="12"/>
                    </a:cubicBezTo>
                    <a:cubicBezTo>
                      <a:pt x="311" y="4"/>
                      <a:pt x="295" y="0"/>
                      <a:pt x="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>
                <a:off x="7926179" y="1648931"/>
                <a:ext cx="15679" cy="20231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20" extrusionOk="0">
                    <a:moveTo>
                      <a:pt x="102" y="0"/>
                    </a:moveTo>
                    <a:cubicBezTo>
                      <a:pt x="86" y="0"/>
                      <a:pt x="70" y="5"/>
                      <a:pt x="55" y="14"/>
                    </a:cubicBezTo>
                    <a:cubicBezTo>
                      <a:pt x="12" y="43"/>
                      <a:pt x="0" y="95"/>
                      <a:pt x="29" y="138"/>
                    </a:cubicBezTo>
                    <a:cubicBezTo>
                      <a:pt x="98" y="245"/>
                      <a:pt x="165" y="357"/>
                      <a:pt x="224" y="472"/>
                    </a:cubicBezTo>
                    <a:cubicBezTo>
                      <a:pt x="239" y="500"/>
                      <a:pt x="272" y="519"/>
                      <a:pt x="303" y="519"/>
                    </a:cubicBezTo>
                    <a:cubicBezTo>
                      <a:pt x="317" y="519"/>
                      <a:pt x="331" y="514"/>
                      <a:pt x="343" y="505"/>
                    </a:cubicBezTo>
                    <a:cubicBezTo>
                      <a:pt x="389" y="481"/>
                      <a:pt x="403" y="429"/>
                      <a:pt x="381" y="386"/>
                    </a:cubicBezTo>
                    <a:cubicBezTo>
                      <a:pt x="320" y="269"/>
                      <a:pt x="248" y="152"/>
                      <a:pt x="177" y="43"/>
                    </a:cubicBezTo>
                    <a:cubicBezTo>
                      <a:pt x="160" y="15"/>
                      <a:pt x="13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7632563" y="1690793"/>
                <a:ext cx="11633" cy="2174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59" extrusionOk="0">
                    <a:moveTo>
                      <a:pt x="199" y="1"/>
                    </a:moveTo>
                    <a:cubicBezTo>
                      <a:pt x="162" y="1"/>
                      <a:pt x="124" y="26"/>
                      <a:pt x="113" y="60"/>
                    </a:cubicBezTo>
                    <a:cubicBezTo>
                      <a:pt x="72" y="189"/>
                      <a:pt x="39" y="320"/>
                      <a:pt x="8" y="451"/>
                    </a:cubicBezTo>
                    <a:cubicBezTo>
                      <a:pt x="1" y="496"/>
                      <a:pt x="29" y="544"/>
                      <a:pt x="77" y="556"/>
                    </a:cubicBezTo>
                    <a:cubicBezTo>
                      <a:pt x="84" y="558"/>
                      <a:pt x="89" y="558"/>
                      <a:pt x="96" y="558"/>
                    </a:cubicBezTo>
                    <a:cubicBezTo>
                      <a:pt x="137" y="558"/>
                      <a:pt x="172" y="529"/>
                      <a:pt x="182" y="489"/>
                    </a:cubicBezTo>
                    <a:cubicBezTo>
                      <a:pt x="208" y="365"/>
                      <a:pt x="241" y="239"/>
                      <a:pt x="282" y="117"/>
                    </a:cubicBezTo>
                    <a:cubicBezTo>
                      <a:pt x="299" y="70"/>
                      <a:pt x="270" y="20"/>
                      <a:pt x="227" y="5"/>
                    </a:cubicBezTo>
                    <a:cubicBezTo>
                      <a:pt x="218" y="2"/>
                      <a:pt x="209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7629140" y="1724407"/>
                <a:ext cx="7937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574" extrusionOk="0">
                    <a:moveTo>
                      <a:pt x="109" y="1"/>
                    </a:moveTo>
                    <a:cubicBezTo>
                      <a:pt x="65" y="1"/>
                      <a:pt x="24" y="37"/>
                      <a:pt x="20" y="82"/>
                    </a:cubicBezTo>
                    <a:cubicBezTo>
                      <a:pt x="8" y="211"/>
                      <a:pt x="1" y="340"/>
                      <a:pt x="1" y="468"/>
                    </a:cubicBezTo>
                    <a:lnTo>
                      <a:pt x="1" y="485"/>
                    </a:lnTo>
                    <a:cubicBezTo>
                      <a:pt x="1" y="530"/>
                      <a:pt x="41" y="573"/>
                      <a:pt x="91" y="573"/>
                    </a:cubicBezTo>
                    <a:cubicBezTo>
                      <a:pt x="139" y="573"/>
                      <a:pt x="179" y="535"/>
                      <a:pt x="179" y="485"/>
                    </a:cubicBezTo>
                    <a:lnTo>
                      <a:pt x="179" y="468"/>
                    </a:lnTo>
                    <a:cubicBezTo>
                      <a:pt x="179" y="347"/>
                      <a:pt x="186" y="223"/>
                      <a:pt x="198" y="99"/>
                    </a:cubicBezTo>
                    <a:cubicBezTo>
                      <a:pt x="203" y="51"/>
                      <a:pt x="165" y="9"/>
                      <a:pt x="117" y="1"/>
                    </a:cubicBezTo>
                    <a:cubicBezTo>
                      <a:pt x="115" y="1"/>
                      <a:pt x="112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7638049" y="1792491"/>
                <a:ext cx="13733" cy="21048"/>
              </a:xfrm>
              <a:custGeom>
                <a:avLst/>
                <a:gdLst/>
                <a:ahLst/>
                <a:cxnLst/>
                <a:rect l="l" t="t" r="r" b="b"/>
                <a:pathLst>
                  <a:path w="353" h="541" extrusionOk="0">
                    <a:moveTo>
                      <a:pt x="98" y="0"/>
                    </a:moveTo>
                    <a:cubicBezTo>
                      <a:pt x="88" y="0"/>
                      <a:pt x="79" y="2"/>
                      <a:pt x="69" y="5"/>
                    </a:cubicBezTo>
                    <a:cubicBezTo>
                      <a:pt x="26" y="24"/>
                      <a:pt x="0" y="74"/>
                      <a:pt x="17" y="119"/>
                    </a:cubicBezTo>
                    <a:cubicBezTo>
                      <a:pt x="60" y="243"/>
                      <a:pt x="115" y="369"/>
                      <a:pt x="172" y="491"/>
                    </a:cubicBezTo>
                    <a:cubicBezTo>
                      <a:pt x="186" y="524"/>
                      <a:pt x="219" y="541"/>
                      <a:pt x="250" y="541"/>
                    </a:cubicBezTo>
                    <a:cubicBezTo>
                      <a:pt x="262" y="541"/>
                      <a:pt x="279" y="538"/>
                      <a:pt x="291" y="533"/>
                    </a:cubicBezTo>
                    <a:cubicBezTo>
                      <a:pt x="334" y="512"/>
                      <a:pt x="353" y="457"/>
                      <a:pt x="331" y="414"/>
                    </a:cubicBezTo>
                    <a:cubicBezTo>
                      <a:pt x="279" y="300"/>
                      <a:pt x="229" y="181"/>
                      <a:pt x="184" y="59"/>
                    </a:cubicBezTo>
                    <a:cubicBezTo>
                      <a:pt x="169" y="22"/>
                      <a:pt x="134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7630268" y="1759071"/>
                <a:ext cx="10232" cy="2221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71" extrusionOk="0">
                    <a:moveTo>
                      <a:pt x="96" y="0"/>
                    </a:moveTo>
                    <a:cubicBezTo>
                      <a:pt x="92" y="0"/>
                      <a:pt x="88" y="1"/>
                      <a:pt x="84" y="1"/>
                    </a:cubicBezTo>
                    <a:cubicBezTo>
                      <a:pt x="36" y="6"/>
                      <a:pt x="0" y="51"/>
                      <a:pt x="5" y="101"/>
                    </a:cubicBezTo>
                    <a:cubicBezTo>
                      <a:pt x="24" y="237"/>
                      <a:pt x="48" y="368"/>
                      <a:pt x="74" y="502"/>
                    </a:cubicBezTo>
                    <a:cubicBezTo>
                      <a:pt x="84" y="542"/>
                      <a:pt x="119" y="571"/>
                      <a:pt x="160" y="571"/>
                    </a:cubicBezTo>
                    <a:cubicBezTo>
                      <a:pt x="167" y="571"/>
                      <a:pt x="174" y="571"/>
                      <a:pt x="181" y="566"/>
                    </a:cubicBezTo>
                    <a:cubicBezTo>
                      <a:pt x="231" y="552"/>
                      <a:pt x="262" y="504"/>
                      <a:pt x="250" y="456"/>
                    </a:cubicBezTo>
                    <a:cubicBezTo>
                      <a:pt x="219" y="332"/>
                      <a:pt x="198" y="204"/>
                      <a:pt x="184" y="78"/>
                    </a:cubicBezTo>
                    <a:cubicBezTo>
                      <a:pt x="179" y="34"/>
                      <a:pt x="14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47" name="Google Shape;547;p8"/>
            <p:cNvSpPr/>
            <p:nvPr/>
          </p:nvSpPr>
          <p:spPr>
            <a:xfrm>
              <a:off x="7072854" y="283241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361510" y="376168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6828890" y="17774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5238861" y="13080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51" name="Google Shape;551;p8"/>
          <p:cNvGrpSpPr/>
          <p:nvPr/>
        </p:nvGrpSpPr>
        <p:grpSpPr>
          <a:xfrm>
            <a:off x="-284385" y="3886695"/>
            <a:ext cx="830747" cy="1020940"/>
            <a:chOff x="-284385" y="3886695"/>
            <a:chExt cx="830747" cy="1020940"/>
          </a:xfrm>
        </p:grpSpPr>
        <p:sp>
          <p:nvSpPr>
            <p:cNvPr id="552" name="Google Shape;552;p8"/>
            <p:cNvSpPr/>
            <p:nvPr/>
          </p:nvSpPr>
          <p:spPr>
            <a:xfrm>
              <a:off x="277940" y="4441885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431379" y="4799879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54" name="Google Shape;554;p8"/>
            <p:cNvGrpSpPr/>
            <p:nvPr/>
          </p:nvGrpSpPr>
          <p:grpSpPr>
            <a:xfrm>
              <a:off x="-284385" y="3886695"/>
              <a:ext cx="727252" cy="556071"/>
              <a:chOff x="1474641" y="2044556"/>
              <a:chExt cx="453710" cy="346916"/>
            </a:xfrm>
          </p:grpSpPr>
          <p:sp>
            <p:nvSpPr>
              <p:cNvPr id="555" name="Google Shape;555;p8"/>
              <p:cNvSpPr/>
              <p:nvPr/>
            </p:nvSpPr>
            <p:spPr>
              <a:xfrm>
                <a:off x="1478921" y="2048291"/>
                <a:ext cx="445073" cy="339680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8731" extrusionOk="0">
                    <a:moveTo>
                      <a:pt x="6259" y="1961"/>
                    </a:moveTo>
                    <a:cubicBezTo>
                      <a:pt x="7330" y="1961"/>
                      <a:pt x="8168" y="2517"/>
                      <a:pt x="8655" y="2946"/>
                    </a:cubicBezTo>
                    <a:cubicBezTo>
                      <a:pt x="8724" y="3011"/>
                      <a:pt x="8762" y="3096"/>
                      <a:pt x="8762" y="3192"/>
                    </a:cubicBezTo>
                    <a:cubicBezTo>
                      <a:pt x="8762" y="3287"/>
                      <a:pt x="8721" y="3373"/>
                      <a:pt x="8652" y="3435"/>
                    </a:cubicBezTo>
                    <a:lnTo>
                      <a:pt x="7933" y="4064"/>
                    </a:lnTo>
                    <a:cubicBezTo>
                      <a:pt x="7870" y="4117"/>
                      <a:pt x="7793" y="4143"/>
                      <a:pt x="7716" y="4143"/>
                    </a:cubicBezTo>
                    <a:cubicBezTo>
                      <a:pt x="7645" y="4143"/>
                      <a:pt x="7575" y="4120"/>
                      <a:pt x="7516" y="4073"/>
                    </a:cubicBezTo>
                    <a:cubicBezTo>
                      <a:pt x="7245" y="3859"/>
                      <a:pt x="6787" y="3584"/>
                      <a:pt x="6224" y="3584"/>
                    </a:cubicBezTo>
                    <a:cubicBezTo>
                      <a:pt x="5947" y="3584"/>
                      <a:pt x="5645" y="3651"/>
                      <a:pt x="5327" y="3825"/>
                    </a:cubicBezTo>
                    <a:cubicBezTo>
                      <a:pt x="4362" y="4357"/>
                      <a:pt x="4310" y="5297"/>
                      <a:pt x="4362" y="5810"/>
                    </a:cubicBezTo>
                    <a:cubicBezTo>
                      <a:pt x="4379" y="5962"/>
                      <a:pt x="4281" y="6110"/>
                      <a:pt x="4133" y="6150"/>
                    </a:cubicBezTo>
                    <a:lnTo>
                      <a:pt x="3219" y="6424"/>
                    </a:lnTo>
                    <a:cubicBezTo>
                      <a:pt x="3188" y="6434"/>
                      <a:pt x="3156" y="6439"/>
                      <a:pt x="3125" y="6439"/>
                    </a:cubicBezTo>
                    <a:cubicBezTo>
                      <a:pt x="3065" y="6439"/>
                      <a:pt x="3006" y="6421"/>
                      <a:pt x="2954" y="6388"/>
                    </a:cubicBezTo>
                    <a:cubicBezTo>
                      <a:pt x="2876" y="6338"/>
                      <a:pt x="2823" y="6257"/>
                      <a:pt x="2806" y="6169"/>
                    </a:cubicBezTo>
                    <a:cubicBezTo>
                      <a:pt x="2652" y="5216"/>
                      <a:pt x="2675" y="3461"/>
                      <a:pt x="4557" y="2427"/>
                    </a:cubicBezTo>
                    <a:cubicBezTo>
                      <a:pt x="5170" y="2090"/>
                      <a:pt x="5742" y="1961"/>
                      <a:pt x="6259" y="1961"/>
                    </a:cubicBezTo>
                    <a:close/>
                    <a:moveTo>
                      <a:pt x="6175" y="1"/>
                    </a:moveTo>
                    <a:cubicBezTo>
                      <a:pt x="6060" y="1"/>
                      <a:pt x="5944" y="4"/>
                      <a:pt x="5829" y="11"/>
                    </a:cubicBezTo>
                    <a:cubicBezTo>
                      <a:pt x="5060" y="59"/>
                      <a:pt x="4293" y="274"/>
                      <a:pt x="3585" y="664"/>
                    </a:cubicBezTo>
                    <a:cubicBezTo>
                      <a:pt x="963" y="2108"/>
                      <a:pt x="0" y="5478"/>
                      <a:pt x="1391" y="8339"/>
                    </a:cubicBezTo>
                    <a:cubicBezTo>
                      <a:pt x="1453" y="8468"/>
                      <a:pt x="1551" y="8568"/>
                      <a:pt x="1665" y="8635"/>
                    </a:cubicBezTo>
                    <a:cubicBezTo>
                      <a:pt x="1769" y="8697"/>
                      <a:pt x="1890" y="8730"/>
                      <a:pt x="2012" y="8730"/>
                    </a:cubicBezTo>
                    <a:cubicBezTo>
                      <a:pt x="2105" y="8730"/>
                      <a:pt x="2200" y="8711"/>
                      <a:pt x="2290" y="8671"/>
                    </a:cubicBezTo>
                    <a:cubicBezTo>
                      <a:pt x="2309" y="8661"/>
                      <a:pt x="2325" y="8652"/>
                      <a:pt x="2340" y="8644"/>
                    </a:cubicBezTo>
                    <a:lnTo>
                      <a:pt x="10994" y="3880"/>
                    </a:lnTo>
                    <a:cubicBezTo>
                      <a:pt x="11011" y="3871"/>
                      <a:pt x="11027" y="3859"/>
                      <a:pt x="11042" y="3849"/>
                    </a:cubicBezTo>
                    <a:cubicBezTo>
                      <a:pt x="11344" y="3644"/>
                      <a:pt x="11439" y="3230"/>
                      <a:pt x="11244" y="2911"/>
                    </a:cubicBezTo>
                    <a:cubicBezTo>
                      <a:pt x="10090" y="1050"/>
                      <a:pt x="8138" y="1"/>
                      <a:pt x="6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1659362" y="2212509"/>
                <a:ext cx="49565" cy="6617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701" extrusionOk="0">
                    <a:moveTo>
                      <a:pt x="1161" y="1"/>
                    </a:moveTo>
                    <a:cubicBezTo>
                      <a:pt x="1022" y="1"/>
                      <a:pt x="787" y="129"/>
                      <a:pt x="679" y="212"/>
                    </a:cubicBezTo>
                    <a:cubicBezTo>
                      <a:pt x="0" y="719"/>
                      <a:pt x="115" y="1679"/>
                      <a:pt x="305" y="1701"/>
                    </a:cubicBezTo>
                    <a:cubicBezTo>
                      <a:pt x="307" y="1701"/>
                      <a:pt x="309" y="1701"/>
                      <a:pt x="310" y="1701"/>
                    </a:cubicBezTo>
                    <a:cubicBezTo>
                      <a:pt x="356" y="1701"/>
                      <a:pt x="391" y="1670"/>
                      <a:pt x="398" y="1624"/>
                    </a:cubicBezTo>
                    <a:lnTo>
                      <a:pt x="398" y="1620"/>
                    </a:lnTo>
                    <a:cubicBezTo>
                      <a:pt x="451" y="1012"/>
                      <a:pt x="672" y="548"/>
                      <a:pt x="1225" y="166"/>
                    </a:cubicBezTo>
                    <a:lnTo>
                      <a:pt x="1225" y="166"/>
                    </a:lnTo>
                    <a:cubicBezTo>
                      <a:pt x="1224" y="168"/>
                      <a:pt x="1223" y="169"/>
                      <a:pt x="1224" y="169"/>
                    </a:cubicBezTo>
                    <a:cubicBezTo>
                      <a:pt x="1228" y="169"/>
                      <a:pt x="1274" y="131"/>
                      <a:pt x="1268" y="78"/>
                    </a:cubicBezTo>
                    <a:cubicBezTo>
                      <a:pt x="1259" y="23"/>
                      <a:pt x="1218" y="1"/>
                      <a:pt x="11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1701068" y="2243166"/>
                <a:ext cx="40150" cy="35092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02" extrusionOk="0">
                    <a:moveTo>
                      <a:pt x="516" y="1"/>
                    </a:moveTo>
                    <a:cubicBezTo>
                      <a:pt x="442" y="1"/>
                      <a:pt x="367" y="19"/>
                      <a:pt x="298" y="57"/>
                    </a:cubicBezTo>
                    <a:cubicBezTo>
                      <a:pt x="81" y="176"/>
                      <a:pt x="0" y="450"/>
                      <a:pt x="124" y="670"/>
                    </a:cubicBezTo>
                    <a:cubicBezTo>
                      <a:pt x="205" y="817"/>
                      <a:pt x="358" y="902"/>
                      <a:pt x="516" y="902"/>
                    </a:cubicBezTo>
                    <a:cubicBezTo>
                      <a:pt x="590" y="902"/>
                      <a:pt x="665" y="883"/>
                      <a:pt x="734" y="843"/>
                    </a:cubicBezTo>
                    <a:cubicBezTo>
                      <a:pt x="951" y="722"/>
                      <a:pt x="1032" y="450"/>
                      <a:pt x="910" y="234"/>
                    </a:cubicBezTo>
                    <a:cubicBezTo>
                      <a:pt x="829" y="85"/>
                      <a:pt x="675" y="1"/>
                      <a:pt x="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1620146" y="2092137"/>
                <a:ext cx="31357" cy="27623"/>
              </a:xfrm>
              <a:custGeom>
                <a:avLst/>
                <a:gdLst/>
                <a:ahLst/>
                <a:cxnLst/>
                <a:rect l="l" t="t" r="r" b="b"/>
                <a:pathLst>
                  <a:path w="806" h="710" extrusionOk="0">
                    <a:moveTo>
                      <a:pt x="403" y="0"/>
                    </a:moveTo>
                    <a:cubicBezTo>
                      <a:pt x="345" y="0"/>
                      <a:pt x="286" y="15"/>
                      <a:pt x="232" y="45"/>
                    </a:cubicBezTo>
                    <a:cubicBezTo>
                      <a:pt x="63" y="137"/>
                      <a:pt x="1" y="354"/>
                      <a:pt x="91" y="528"/>
                    </a:cubicBezTo>
                    <a:cubicBezTo>
                      <a:pt x="155" y="644"/>
                      <a:pt x="277" y="710"/>
                      <a:pt x="403" y="710"/>
                    </a:cubicBezTo>
                    <a:cubicBezTo>
                      <a:pt x="461" y="710"/>
                      <a:pt x="520" y="696"/>
                      <a:pt x="575" y="666"/>
                    </a:cubicBezTo>
                    <a:cubicBezTo>
                      <a:pt x="744" y="576"/>
                      <a:pt x="806" y="357"/>
                      <a:pt x="715" y="185"/>
                    </a:cubicBezTo>
                    <a:cubicBezTo>
                      <a:pt x="650" y="68"/>
                      <a:pt x="529" y="0"/>
                      <a:pt x="4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1872250" y="2155124"/>
                <a:ext cx="31552" cy="2754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08" extrusionOk="0">
                    <a:moveTo>
                      <a:pt x="400" y="0"/>
                    </a:moveTo>
                    <a:cubicBezTo>
                      <a:pt x="343" y="0"/>
                      <a:pt x="285" y="14"/>
                      <a:pt x="231" y="43"/>
                    </a:cubicBezTo>
                    <a:cubicBezTo>
                      <a:pt x="62" y="136"/>
                      <a:pt x="0" y="353"/>
                      <a:pt x="91" y="527"/>
                    </a:cubicBezTo>
                    <a:cubicBezTo>
                      <a:pt x="154" y="642"/>
                      <a:pt x="276" y="708"/>
                      <a:pt x="402" y="708"/>
                    </a:cubicBezTo>
                    <a:cubicBezTo>
                      <a:pt x="460" y="708"/>
                      <a:pt x="519" y="694"/>
                      <a:pt x="574" y="665"/>
                    </a:cubicBezTo>
                    <a:cubicBezTo>
                      <a:pt x="746" y="570"/>
                      <a:pt x="810" y="353"/>
                      <a:pt x="715" y="184"/>
                    </a:cubicBezTo>
                    <a:cubicBezTo>
                      <a:pt x="651" y="67"/>
                      <a:pt x="527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1538601" y="2338873"/>
                <a:ext cx="31357" cy="27584"/>
              </a:xfrm>
              <a:custGeom>
                <a:avLst/>
                <a:gdLst/>
                <a:ahLst/>
                <a:cxnLst/>
                <a:rect l="l" t="t" r="r" b="b"/>
                <a:pathLst>
                  <a:path w="806" h="709" extrusionOk="0">
                    <a:moveTo>
                      <a:pt x="403" y="1"/>
                    </a:moveTo>
                    <a:cubicBezTo>
                      <a:pt x="345" y="1"/>
                      <a:pt x="286" y="15"/>
                      <a:pt x="231" y="44"/>
                    </a:cubicBezTo>
                    <a:cubicBezTo>
                      <a:pt x="62" y="134"/>
                      <a:pt x="0" y="354"/>
                      <a:pt x="91" y="525"/>
                    </a:cubicBezTo>
                    <a:cubicBezTo>
                      <a:pt x="155" y="641"/>
                      <a:pt x="278" y="708"/>
                      <a:pt x="404" y="708"/>
                    </a:cubicBezTo>
                    <a:cubicBezTo>
                      <a:pt x="462" y="708"/>
                      <a:pt x="520" y="695"/>
                      <a:pt x="575" y="666"/>
                    </a:cubicBezTo>
                    <a:cubicBezTo>
                      <a:pt x="744" y="573"/>
                      <a:pt x="806" y="356"/>
                      <a:pt x="715" y="182"/>
                    </a:cubicBezTo>
                    <a:cubicBezTo>
                      <a:pt x="650" y="66"/>
                      <a:pt x="529" y="1"/>
                      <a:pt x="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1543425" y="2048408"/>
                <a:ext cx="380569" cy="339407"/>
              </a:xfrm>
              <a:custGeom>
                <a:avLst/>
                <a:gdLst/>
                <a:ahLst/>
                <a:cxnLst/>
                <a:rect l="l" t="t" r="r" b="b"/>
                <a:pathLst>
                  <a:path w="9782" h="8724" extrusionOk="0">
                    <a:moveTo>
                      <a:pt x="4516" y="0"/>
                    </a:moveTo>
                    <a:cubicBezTo>
                      <a:pt x="4401" y="0"/>
                      <a:pt x="4286" y="4"/>
                      <a:pt x="4171" y="11"/>
                    </a:cubicBezTo>
                    <a:cubicBezTo>
                      <a:pt x="4012" y="368"/>
                      <a:pt x="4167" y="714"/>
                      <a:pt x="4512" y="952"/>
                    </a:cubicBezTo>
                    <a:cubicBezTo>
                      <a:pt x="5141" y="1383"/>
                      <a:pt x="5968" y="1566"/>
                      <a:pt x="6649" y="1919"/>
                    </a:cubicBezTo>
                    <a:cubicBezTo>
                      <a:pt x="7204" y="2210"/>
                      <a:pt x="8038" y="2676"/>
                      <a:pt x="8076" y="3391"/>
                    </a:cubicBezTo>
                    <a:cubicBezTo>
                      <a:pt x="8097" y="3806"/>
                      <a:pt x="7611" y="4106"/>
                      <a:pt x="7299" y="4273"/>
                    </a:cubicBezTo>
                    <a:cubicBezTo>
                      <a:pt x="462" y="7915"/>
                      <a:pt x="498" y="7824"/>
                      <a:pt x="186" y="8239"/>
                    </a:cubicBezTo>
                    <a:cubicBezTo>
                      <a:pt x="98" y="8351"/>
                      <a:pt x="34" y="8489"/>
                      <a:pt x="0" y="8632"/>
                    </a:cubicBezTo>
                    <a:cubicBezTo>
                      <a:pt x="105" y="8692"/>
                      <a:pt x="224" y="8724"/>
                      <a:pt x="345" y="8724"/>
                    </a:cubicBezTo>
                    <a:cubicBezTo>
                      <a:pt x="439" y="8724"/>
                      <a:pt x="535" y="8705"/>
                      <a:pt x="627" y="8665"/>
                    </a:cubicBezTo>
                    <a:cubicBezTo>
                      <a:pt x="641" y="8656"/>
                      <a:pt x="658" y="8646"/>
                      <a:pt x="677" y="8637"/>
                    </a:cubicBezTo>
                    <a:lnTo>
                      <a:pt x="9329" y="3872"/>
                    </a:lnTo>
                    <a:cubicBezTo>
                      <a:pt x="9348" y="3865"/>
                      <a:pt x="9364" y="3856"/>
                      <a:pt x="9381" y="3844"/>
                    </a:cubicBezTo>
                    <a:cubicBezTo>
                      <a:pt x="9686" y="3641"/>
                      <a:pt x="9781" y="3227"/>
                      <a:pt x="9586" y="2912"/>
                    </a:cubicBezTo>
                    <a:cubicBezTo>
                      <a:pt x="8432" y="1049"/>
                      <a:pt x="6476" y="0"/>
                      <a:pt x="451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1474641" y="2044556"/>
                <a:ext cx="453710" cy="346916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8917" extrusionOk="0">
                    <a:moveTo>
                      <a:pt x="6290" y="196"/>
                    </a:moveTo>
                    <a:cubicBezTo>
                      <a:pt x="7283" y="196"/>
                      <a:pt x="8248" y="465"/>
                      <a:pt x="9108" y="956"/>
                    </a:cubicBezTo>
                    <a:cubicBezTo>
                      <a:pt x="9965" y="1451"/>
                      <a:pt x="10716" y="2166"/>
                      <a:pt x="11271" y="3059"/>
                    </a:cubicBezTo>
                    <a:cubicBezTo>
                      <a:pt x="11440" y="3328"/>
                      <a:pt x="11364" y="3683"/>
                      <a:pt x="11094" y="3859"/>
                    </a:cubicBezTo>
                    <a:cubicBezTo>
                      <a:pt x="11080" y="3869"/>
                      <a:pt x="11066" y="3876"/>
                      <a:pt x="11054" y="3886"/>
                    </a:cubicBezTo>
                    <a:lnTo>
                      <a:pt x="2400" y="8650"/>
                    </a:lnTo>
                    <a:lnTo>
                      <a:pt x="2354" y="8674"/>
                    </a:lnTo>
                    <a:cubicBezTo>
                      <a:pt x="2278" y="8708"/>
                      <a:pt x="2197" y="8725"/>
                      <a:pt x="2116" y="8725"/>
                    </a:cubicBezTo>
                    <a:cubicBezTo>
                      <a:pt x="2013" y="8725"/>
                      <a:pt x="1910" y="8698"/>
                      <a:pt x="1818" y="8645"/>
                    </a:cubicBezTo>
                    <a:cubicBezTo>
                      <a:pt x="1718" y="8586"/>
                      <a:pt x="1637" y="8497"/>
                      <a:pt x="1585" y="8395"/>
                    </a:cubicBezTo>
                    <a:cubicBezTo>
                      <a:pt x="218" y="5579"/>
                      <a:pt x="1163" y="2266"/>
                      <a:pt x="3741" y="846"/>
                    </a:cubicBezTo>
                    <a:cubicBezTo>
                      <a:pt x="4424" y="470"/>
                      <a:pt x="5163" y="253"/>
                      <a:pt x="5944" y="205"/>
                    </a:cubicBezTo>
                    <a:cubicBezTo>
                      <a:pt x="6059" y="196"/>
                      <a:pt x="6173" y="196"/>
                      <a:pt x="6290" y="196"/>
                    </a:cubicBezTo>
                    <a:close/>
                    <a:moveTo>
                      <a:pt x="6294" y="1"/>
                    </a:moveTo>
                    <a:cubicBezTo>
                      <a:pt x="6175" y="1"/>
                      <a:pt x="6055" y="5"/>
                      <a:pt x="5935" y="12"/>
                    </a:cubicBezTo>
                    <a:cubicBezTo>
                      <a:pt x="5125" y="62"/>
                      <a:pt x="4355" y="286"/>
                      <a:pt x="3648" y="672"/>
                    </a:cubicBezTo>
                    <a:cubicBezTo>
                      <a:pt x="982" y="2142"/>
                      <a:pt x="1" y="5570"/>
                      <a:pt x="1409" y="8476"/>
                    </a:cubicBezTo>
                    <a:cubicBezTo>
                      <a:pt x="1478" y="8619"/>
                      <a:pt x="1587" y="8733"/>
                      <a:pt x="1721" y="8814"/>
                    </a:cubicBezTo>
                    <a:cubicBezTo>
                      <a:pt x="1842" y="8883"/>
                      <a:pt x="1978" y="8917"/>
                      <a:pt x="2116" y="8917"/>
                    </a:cubicBezTo>
                    <a:cubicBezTo>
                      <a:pt x="2228" y="8917"/>
                      <a:pt x="2335" y="8893"/>
                      <a:pt x="2435" y="8852"/>
                    </a:cubicBezTo>
                    <a:cubicBezTo>
                      <a:pt x="2457" y="8843"/>
                      <a:pt x="2473" y="8831"/>
                      <a:pt x="2495" y="8824"/>
                    </a:cubicBezTo>
                    <a:lnTo>
                      <a:pt x="11149" y="4059"/>
                    </a:lnTo>
                    <a:cubicBezTo>
                      <a:pt x="11168" y="4050"/>
                      <a:pt x="11187" y="4033"/>
                      <a:pt x="11204" y="4024"/>
                    </a:cubicBezTo>
                    <a:cubicBezTo>
                      <a:pt x="11556" y="3788"/>
                      <a:pt x="11661" y="3316"/>
                      <a:pt x="11437" y="2957"/>
                    </a:cubicBezTo>
                    <a:cubicBezTo>
                      <a:pt x="10292" y="1111"/>
                      <a:pt x="8346" y="1"/>
                      <a:pt x="6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1578440" y="2117231"/>
                <a:ext cx="249070" cy="189156"/>
              </a:xfrm>
              <a:custGeom>
                <a:avLst/>
                <a:gdLst/>
                <a:ahLst/>
                <a:cxnLst/>
                <a:rect l="l" t="t" r="r" b="b"/>
                <a:pathLst>
                  <a:path w="6402" h="4862" extrusionOk="0">
                    <a:moveTo>
                      <a:pt x="3700" y="191"/>
                    </a:moveTo>
                    <a:cubicBezTo>
                      <a:pt x="4772" y="191"/>
                      <a:pt x="5610" y="748"/>
                      <a:pt x="6097" y="1179"/>
                    </a:cubicBezTo>
                    <a:cubicBezTo>
                      <a:pt x="6166" y="1241"/>
                      <a:pt x="6204" y="1327"/>
                      <a:pt x="6204" y="1422"/>
                    </a:cubicBezTo>
                    <a:cubicBezTo>
                      <a:pt x="6201" y="1515"/>
                      <a:pt x="6163" y="1601"/>
                      <a:pt x="6092" y="1663"/>
                    </a:cubicBezTo>
                    <a:lnTo>
                      <a:pt x="5372" y="2292"/>
                    </a:lnTo>
                    <a:cubicBezTo>
                      <a:pt x="5312" y="2346"/>
                      <a:pt x="5236" y="2373"/>
                      <a:pt x="5159" y="2373"/>
                    </a:cubicBezTo>
                    <a:cubicBezTo>
                      <a:pt x="5088" y="2373"/>
                      <a:pt x="5017" y="2349"/>
                      <a:pt x="4958" y="2303"/>
                    </a:cubicBezTo>
                    <a:cubicBezTo>
                      <a:pt x="4687" y="2090"/>
                      <a:pt x="4229" y="1814"/>
                      <a:pt x="3666" y="1814"/>
                    </a:cubicBezTo>
                    <a:cubicBezTo>
                      <a:pt x="3389" y="1814"/>
                      <a:pt x="3087" y="1881"/>
                      <a:pt x="2769" y="2056"/>
                    </a:cubicBezTo>
                    <a:cubicBezTo>
                      <a:pt x="1804" y="2587"/>
                      <a:pt x="1749" y="3528"/>
                      <a:pt x="1804" y="4040"/>
                    </a:cubicBezTo>
                    <a:cubicBezTo>
                      <a:pt x="1821" y="4195"/>
                      <a:pt x="1723" y="4340"/>
                      <a:pt x="1575" y="4383"/>
                    </a:cubicBezTo>
                    <a:lnTo>
                      <a:pt x="661" y="4655"/>
                    </a:lnTo>
                    <a:cubicBezTo>
                      <a:pt x="628" y="4665"/>
                      <a:pt x="595" y="4670"/>
                      <a:pt x="563" y="4670"/>
                    </a:cubicBezTo>
                    <a:cubicBezTo>
                      <a:pt x="504" y="4670"/>
                      <a:pt x="447" y="4653"/>
                      <a:pt x="396" y="4621"/>
                    </a:cubicBezTo>
                    <a:cubicBezTo>
                      <a:pt x="318" y="4569"/>
                      <a:pt x="265" y="4488"/>
                      <a:pt x="248" y="4400"/>
                    </a:cubicBezTo>
                    <a:cubicBezTo>
                      <a:pt x="94" y="3447"/>
                      <a:pt x="117" y="1694"/>
                      <a:pt x="1999" y="657"/>
                    </a:cubicBezTo>
                    <a:cubicBezTo>
                      <a:pt x="2612" y="321"/>
                      <a:pt x="3183" y="191"/>
                      <a:pt x="3700" y="191"/>
                    </a:cubicBezTo>
                    <a:close/>
                    <a:moveTo>
                      <a:pt x="3680" y="0"/>
                    </a:moveTo>
                    <a:cubicBezTo>
                      <a:pt x="3139" y="0"/>
                      <a:pt x="2540" y="133"/>
                      <a:pt x="1902" y="483"/>
                    </a:cubicBezTo>
                    <a:cubicBezTo>
                      <a:pt x="310" y="1362"/>
                      <a:pt x="1" y="2754"/>
                      <a:pt x="1" y="3716"/>
                    </a:cubicBezTo>
                    <a:cubicBezTo>
                      <a:pt x="1" y="3997"/>
                      <a:pt x="27" y="4242"/>
                      <a:pt x="56" y="4426"/>
                    </a:cubicBezTo>
                    <a:cubicBezTo>
                      <a:pt x="79" y="4574"/>
                      <a:pt x="167" y="4700"/>
                      <a:pt x="291" y="4781"/>
                    </a:cubicBezTo>
                    <a:cubicBezTo>
                      <a:pt x="375" y="4836"/>
                      <a:pt x="470" y="4862"/>
                      <a:pt x="568" y="4862"/>
                    </a:cubicBezTo>
                    <a:cubicBezTo>
                      <a:pt x="615" y="4862"/>
                      <a:pt x="668" y="4852"/>
                      <a:pt x="718" y="4838"/>
                    </a:cubicBezTo>
                    <a:lnTo>
                      <a:pt x="1632" y="4566"/>
                    </a:lnTo>
                    <a:cubicBezTo>
                      <a:pt x="1873" y="4495"/>
                      <a:pt x="2028" y="4264"/>
                      <a:pt x="2002" y="4016"/>
                    </a:cubicBezTo>
                    <a:cubicBezTo>
                      <a:pt x="1954" y="3552"/>
                      <a:pt x="1997" y="2704"/>
                      <a:pt x="2864" y="2227"/>
                    </a:cubicBezTo>
                    <a:cubicBezTo>
                      <a:pt x="3149" y="2071"/>
                      <a:pt x="3420" y="2011"/>
                      <a:pt x="3669" y="2011"/>
                    </a:cubicBezTo>
                    <a:cubicBezTo>
                      <a:pt x="4177" y="2011"/>
                      <a:pt x="4592" y="2262"/>
                      <a:pt x="4839" y="2456"/>
                    </a:cubicBezTo>
                    <a:cubicBezTo>
                      <a:pt x="4933" y="2530"/>
                      <a:pt x="5045" y="2567"/>
                      <a:pt x="5158" y="2567"/>
                    </a:cubicBezTo>
                    <a:cubicBezTo>
                      <a:pt x="5280" y="2567"/>
                      <a:pt x="5402" y="2524"/>
                      <a:pt x="5499" y="2437"/>
                    </a:cubicBezTo>
                    <a:lnTo>
                      <a:pt x="6220" y="1810"/>
                    </a:lnTo>
                    <a:cubicBezTo>
                      <a:pt x="6332" y="1710"/>
                      <a:pt x="6399" y="1567"/>
                      <a:pt x="6399" y="1420"/>
                    </a:cubicBezTo>
                    <a:cubicBezTo>
                      <a:pt x="6402" y="1270"/>
                      <a:pt x="6337" y="1127"/>
                      <a:pt x="6225" y="1029"/>
                    </a:cubicBezTo>
                    <a:cubicBezTo>
                      <a:pt x="5801" y="657"/>
                      <a:pt x="4885" y="0"/>
                      <a:pt x="3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1699201" y="2239665"/>
                <a:ext cx="45830" cy="42173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4" extrusionOk="0">
                    <a:moveTo>
                      <a:pt x="563" y="181"/>
                    </a:moveTo>
                    <a:cubicBezTo>
                      <a:pt x="596" y="181"/>
                      <a:pt x="632" y="188"/>
                      <a:pt x="665" y="195"/>
                    </a:cubicBezTo>
                    <a:cubicBezTo>
                      <a:pt x="758" y="224"/>
                      <a:pt x="834" y="283"/>
                      <a:pt x="880" y="369"/>
                    </a:cubicBezTo>
                    <a:cubicBezTo>
                      <a:pt x="975" y="545"/>
                      <a:pt x="911" y="762"/>
                      <a:pt x="737" y="857"/>
                    </a:cubicBezTo>
                    <a:cubicBezTo>
                      <a:pt x="685" y="887"/>
                      <a:pt x="627" y="902"/>
                      <a:pt x="568" y="902"/>
                    </a:cubicBezTo>
                    <a:cubicBezTo>
                      <a:pt x="533" y="902"/>
                      <a:pt x="498" y="897"/>
                      <a:pt x="463" y="886"/>
                    </a:cubicBezTo>
                    <a:cubicBezTo>
                      <a:pt x="370" y="860"/>
                      <a:pt x="294" y="800"/>
                      <a:pt x="248" y="714"/>
                    </a:cubicBezTo>
                    <a:cubicBezTo>
                      <a:pt x="201" y="631"/>
                      <a:pt x="191" y="533"/>
                      <a:pt x="220" y="440"/>
                    </a:cubicBezTo>
                    <a:cubicBezTo>
                      <a:pt x="246" y="347"/>
                      <a:pt x="306" y="271"/>
                      <a:pt x="391" y="226"/>
                    </a:cubicBezTo>
                    <a:cubicBezTo>
                      <a:pt x="444" y="195"/>
                      <a:pt x="503" y="181"/>
                      <a:pt x="563" y="181"/>
                    </a:cubicBezTo>
                    <a:close/>
                    <a:moveTo>
                      <a:pt x="562" y="1"/>
                    </a:moveTo>
                    <a:cubicBezTo>
                      <a:pt x="472" y="1"/>
                      <a:pt x="384" y="24"/>
                      <a:pt x="303" y="69"/>
                    </a:cubicBezTo>
                    <a:cubicBezTo>
                      <a:pt x="175" y="135"/>
                      <a:pt x="84" y="252"/>
                      <a:pt x="44" y="393"/>
                    </a:cubicBezTo>
                    <a:cubicBezTo>
                      <a:pt x="1" y="533"/>
                      <a:pt x="20" y="676"/>
                      <a:pt x="89" y="802"/>
                    </a:cubicBezTo>
                    <a:cubicBezTo>
                      <a:pt x="186" y="981"/>
                      <a:pt x="370" y="1084"/>
                      <a:pt x="560" y="1084"/>
                    </a:cubicBezTo>
                    <a:cubicBezTo>
                      <a:pt x="649" y="1084"/>
                      <a:pt x="737" y="1062"/>
                      <a:pt x="820" y="1017"/>
                    </a:cubicBezTo>
                    <a:cubicBezTo>
                      <a:pt x="1082" y="874"/>
                      <a:pt x="1177" y="545"/>
                      <a:pt x="1035" y="286"/>
                    </a:cubicBezTo>
                    <a:cubicBezTo>
                      <a:pt x="965" y="155"/>
                      <a:pt x="853" y="64"/>
                      <a:pt x="713" y="24"/>
                    </a:cubicBezTo>
                    <a:cubicBezTo>
                      <a:pt x="663" y="8"/>
                      <a:pt x="612" y="1"/>
                      <a:pt x="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1616177" y="2088480"/>
                <a:ext cx="39527" cy="34587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509" y="184"/>
                    </a:moveTo>
                    <a:cubicBezTo>
                      <a:pt x="533" y="184"/>
                      <a:pt x="556" y="187"/>
                      <a:pt x="579" y="193"/>
                    </a:cubicBezTo>
                    <a:cubicBezTo>
                      <a:pt x="646" y="212"/>
                      <a:pt x="703" y="258"/>
                      <a:pt x="736" y="317"/>
                    </a:cubicBezTo>
                    <a:cubicBezTo>
                      <a:pt x="770" y="379"/>
                      <a:pt x="777" y="451"/>
                      <a:pt x="760" y="517"/>
                    </a:cubicBezTo>
                    <a:cubicBezTo>
                      <a:pt x="739" y="586"/>
                      <a:pt x="693" y="641"/>
                      <a:pt x="634" y="675"/>
                    </a:cubicBezTo>
                    <a:cubicBezTo>
                      <a:pt x="594" y="696"/>
                      <a:pt x="551" y="707"/>
                      <a:pt x="508" y="707"/>
                    </a:cubicBezTo>
                    <a:cubicBezTo>
                      <a:pt x="416" y="707"/>
                      <a:pt x="326" y="658"/>
                      <a:pt x="277" y="570"/>
                    </a:cubicBezTo>
                    <a:cubicBezTo>
                      <a:pt x="205" y="446"/>
                      <a:pt x="250" y="286"/>
                      <a:pt x="379" y="217"/>
                    </a:cubicBezTo>
                    <a:cubicBezTo>
                      <a:pt x="420" y="195"/>
                      <a:pt x="464" y="184"/>
                      <a:pt x="509" y="184"/>
                    </a:cubicBezTo>
                    <a:close/>
                    <a:moveTo>
                      <a:pt x="505" y="0"/>
                    </a:moveTo>
                    <a:cubicBezTo>
                      <a:pt x="433" y="0"/>
                      <a:pt x="361" y="18"/>
                      <a:pt x="293" y="55"/>
                    </a:cubicBezTo>
                    <a:cubicBezTo>
                      <a:pt x="79" y="179"/>
                      <a:pt x="0" y="446"/>
                      <a:pt x="117" y="660"/>
                    </a:cubicBezTo>
                    <a:cubicBezTo>
                      <a:pt x="198" y="806"/>
                      <a:pt x="348" y="889"/>
                      <a:pt x="508" y="889"/>
                    </a:cubicBezTo>
                    <a:cubicBezTo>
                      <a:pt x="579" y="889"/>
                      <a:pt x="653" y="872"/>
                      <a:pt x="722" y="837"/>
                    </a:cubicBezTo>
                    <a:cubicBezTo>
                      <a:pt x="936" y="717"/>
                      <a:pt x="1015" y="446"/>
                      <a:pt x="896" y="231"/>
                    </a:cubicBezTo>
                    <a:cubicBezTo>
                      <a:pt x="814" y="84"/>
                      <a:pt x="662" y="0"/>
                      <a:pt x="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1868165" y="2151662"/>
                <a:ext cx="3960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90" extrusionOk="0">
                    <a:moveTo>
                      <a:pt x="510" y="180"/>
                    </a:moveTo>
                    <a:cubicBezTo>
                      <a:pt x="534" y="180"/>
                      <a:pt x="560" y="182"/>
                      <a:pt x="584" y="192"/>
                    </a:cubicBezTo>
                    <a:cubicBezTo>
                      <a:pt x="653" y="213"/>
                      <a:pt x="708" y="258"/>
                      <a:pt x="741" y="318"/>
                    </a:cubicBezTo>
                    <a:cubicBezTo>
                      <a:pt x="810" y="442"/>
                      <a:pt x="763" y="604"/>
                      <a:pt x="636" y="675"/>
                    </a:cubicBezTo>
                    <a:cubicBezTo>
                      <a:pt x="597" y="696"/>
                      <a:pt x="553" y="706"/>
                      <a:pt x="511" y="706"/>
                    </a:cubicBezTo>
                    <a:cubicBezTo>
                      <a:pt x="418" y="706"/>
                      <a:pt x="328" y="658"/>
                      <a:pt x="279" y="570"/>
                    </a:cubicBezTo>
                    <a:cubicBezTo>
                      <a:pt x="248" y="508"/>
                      <a:pt x="239" y="437"/>
                      <a:pt x="255" y="370"/>
                    </a:cubicBezTo>
                    <a:cubicBezTo>
                      <a:pt x="277" y="301"/>
                      <a:pt x="322" y="246"/>
                      <a:pt x="381" y="213"/>
                    </a:cubicBezTo>
                    <a:cubicBezTo>
                      <a:pt x="420" y="192"/>
                      <a:pt x="465" y="180"/>
                      <a:pt x="510" y="180"/>
                    </a:cubicBezTo>
                    <a:close/>
                    <a:moveTo>
                      <a:pt x="510" y="0"/>
                    </a:moveTo>
                    <a:cubicBezTo>
                      <a:pt x="437" y="0"/>
                      <a:pt x="364" y="18"/>
                      <a:pt x="296" y="56"/>
                    </a:cubicBezTo>
                    <a:cubicBezTo>
                      <a:pt x="81" y="175"/>
                      <a:pt x="0" y="444"/>
                      <a:pt x="119" y="659"/>
                    </a:cubicBezTo>
                    <a:cubicBezTo>
                      <a:pt x="200" y="806"/>
                      <a:pt x="350" y="890"/>
                      <a:pt x="508" y="890"/>
                    </a:cubicBezTo>
                    <a:cubicBezTo>
                      <a:pt x="582" y="890"/>
                      <a:pt x="655" y="871"/>
                      <a:pt x="724" y="835"/>
                    </a:cubicBezTo>
                    <a:cubicBezTo>
                      <a:pt x="939" y="716"/>
                      <a:pt x="1017" y="444"/>
                      <a:pt x="898" y="230"/>
                    </a:cubicBezTo>
                    <a:cubicBezTo>
                      <a:pt x="817" y="83"/>
                      <a:pt x="666" y="0"/>
                      <a:pt x="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1534516" y="2335371"/>
                <a:ext cx="39605" cy="34587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89" extrusionOk="0">
                    <a:moveTo>
                      <a:pt x="515" y="181"/>
                    </a:moveTo>
                    <a:cubicBezTo>
                      <a:pt x="538" y="181"/>
                      <a:pt x="560" y="183"/>
                      <a:pt x="582" y="189"/>
                    </a:cubicBezTo>
                    <a:cubicBezTo>
                      <a:pt x="649" y="210"/>
                      <a:pt x="706" y="255"/>
                      <a:pt x="739" y="315"/>
                    </a:cubicBezTo>
                    <a:cubicBezTo>
                      <a:pt x="772" y="379"/>
                      <a:pt x="780" y="448"/>
                      <a:pt x="761" y="517"/>
                    </a:cubicBezTo>
                    <a:cubicBezTo>
                      <a:pt x="739" y="586"/>
                      <a:pt x="694" y="641"/>
                      <a:pt x="634" y="675"/>
                    </a:cubicBezTo>
                    <a:cubicBezTo>
                      <a:pt x="594" y="696"/>
                      <a:pt x="550" y="707"/>
                      <a:pt x="508" y="707"/>
                    </a:cubicBezTo>
                    <a:cubicBezTo>
                      <a:pt x="415" y="707"/>
                      <a:pt x="326" y="658"/>
                      <a:pt x="277" y="570"/>
                    </a:cubicBezTo>
                    <a:cubicBezTo>
                      <a:pt x="208" y="444"/>
                      <a:pt x="253" y="284"/>
                      <a:pt x="382" y="212"/>
                    </a:cubicBezTo>
                    <a:cubicBezTo>
                      <a:pt x="423" y="192"/>
                      <a:pt x="469" y="181"/>
                      <a:pt x="515" y="181"/>
                    </a:cubicBezTo>
                    <a:close/>
                    <a:moveTo>
                      <a:pt x="505" y="0"/>
                    </a:moveTo>
                    <a:cubicBezTo>
                      <a:pt x="434" y="0"/>
                      <a:pt x="362" y="18"/>
                      <a:pt x="296" y="55"/>
                    </a:cubicBezTo>
                    <a:cubicBezTo>
                      <a:pt x="82" y="174"/>
                      <a:pt x="1" y="446"/>
                      <a:pt x="120" y="660"/>
                    </a:cubicBezTo>
                    <a:cubicBezTo>
                      <a:pt x="201" y="806"/>
                      <a:pt x="351" y="889"/>
                      <a:pt x="508" y="889"/>
                    </a:cubicBezTo>
                    <a:cubicBezTo>
                      <a:pt x="582" y="889"/>
                      <a:pt x="656" y="872"/>
                      <a:pt x="725" y="837"/>
                    </a:cubicBezTo>
                    <a:cubicBezTo>
                      <a:pt x="939" y="717"/>
                      <a:pt x="1018" y="446"/>
                      <a:pt x="899" y="232"/>
                    </a:cubicBezTo>
                    <a:cubicBezTo>
                      <a:pt x="815" y="84"/>
                      <a:pt x="661" y="0"/>
                      <a:pt x="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1601899" y="2108905"/>
                <a:ext cx="2275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635" extrusionOk="0">
                    <a:moveTo>
                      <a:pt x="50" y="1"/>
                    </a:moveTo>
                    <a:cubicBezTo>
                      <a:pt x="44" y="1"/>
                      <a:pt x="38" y="2"/>
                      <a:pt x="31" y="4"/>
                    </a:cubicBezTo>
                    <a:cubicBezTo>
                      <a:pt x="10" y="16"/>
                      <a:pt x="0" y="40"/>
                      <a:pt x="10" y="59"/>
                    </a:cubicBezTo>
                    <a:cubicBezTo>
                      <a:pt x="41" y="114"/>
                      <a:pt x="77" y="169"/>
                      <a:pt x="115" y="219"/>
                    </a:cubicBezTo>
                    <a:cubicBezTo>
                      <a:pt x="153" y="269"/>
                      <a:pt x="196" y="321"/>
                      <a:pt x="239" y="369"/>
                    </a:cubicBezTo>
                    <a:cubicBezTo>
                      <a:pt x="284" y="416"/>
                      <a:pt x="327" y="459"/>
                      <a:pt x="377" y="505"/>
                    </a:cubicBezTo>
                    <a:cubicBezTo>
                      <a:pt x="424" y="550"/>
                      <a:pt x="472" y="588"/>
                      <a:pt x="524" y="626"/>
                    </a:cubicBezTo>
                    <a:cubicBezTo>
                      <a:pt x="532" y="632"/>
                      <a:pt x="540" y="634"/>
                      <a:pt x="548" y="634"/>
                    </a:cubicBezTo>
                    <a:cubicBezTo>
                      <a:pt x="552" y="634"/>
                      <a:pt x="556" y="634"/>
                      <a:pt x="560" y="633"/>
                    </a:cubicBezTo>
                    <a:cubicBezTo>
                      <a:pt x="579" y="624"/>
                      <a:pt x="584" y="602"/>
                      <a:pt x="577" y="588"/>
                    </a:cubicBezTo>
                    <a:cubicBezTo>
                      <a:pt x="546" y="531"/>
                      <a:pt x="510" y="474"/>
                      <a:pt x="472" y="424"/>
                    </a:cubicBezTo>
                    <a:cubicBezTo>
                      <a:pt x="436" y="371"/>
                      <a:pt x="393" y="321"/>
                      <a:pt x="353" y="273"/>
                    </a:cubicBezTo>
                    <a:cubicBezTo>
                      <a:pt x="310" y="226"/>
                      <a:pt x="270" y="173"/>
                      <a:pt x="222" y="133"/>
                    </a:cubicBezTo>
                    <a:cubicBezTo>
                      <a:pt x="177" y="88"/>
                      <a:pt x="129" y="47"/>
                      <a:pt x="72" y="7"/>
                    </a:cubicBezTo>
                    <a:cubicBezTo>
                      <a:pt x="65" y="3"/>
                      <a:pt x="58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1588633" y="2121899"/>
                <a:ext cx="24627" cy="2291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89" extrusionOk="0">
                    <a:moveTo>
                      <a:pt x="47" y="0"/>
                    </a:moveTo>
                    <a:cubicBezTo>
                      <a:pt x="39" y="0"/>
                      <a:pt x="31" y="2"/>
                      <a:pt x="25" y="6"/>
                    </a:cubicBezTo>
                    <a:cubicBezTo>
                      <a:pt x="6" y="20"/>
                      <a:pt x="1" y="47"/>
                      <a:pt x="8" y="63"/>
                    </a:cubicBezTo>
                    <a:cubicBezTo>
                      <a:pt x="48" y="113"/>
                      <a:pt x="87" y="161"/>
                      <a:pt x="132" y="213"/>
                    </a:cubicBezTo>
                    <a:cubicBezTo>
                      <a:pt x="172" y="261"/>
                      <a:pt x="220" y="304"/>
                      <a:pt x="268" y="349"/>
                    </a:cubicBezTo>
                    <a:cubicBezTo>
                      <a:pt x="315" y="392"/>
                      <a:pt x="365" y="433"/>
                      <a:pt x="413" y="475"/>
                    </a:cubicBezTo>
                    <a:cubicBezTo>
                      <a:pt x="465" y="514"/>
                      <a:pt x="518" y="552"/>
                      <a:pt x="575" y="585"/>
                    </a:cubicBezTo>
                    <a:cubicBezTo>
                      <a:pt x="581" y="587"/>
                      <a:pt x="587" y="589"/>
                      <a:pt x="593" y="589"/>
                    </a:cubicBezTo>
                    <a:cubicBezTo>
                      <a:pt x="599" y="589"/>
                      <a:pt x="605" y="587"/>
                      <a:pt x="611" y="585"/>
                    </a:cubicBezTo>
                    <a:cubicBezTo>
                      <a:pt x="625" y="573"/>
                      <a:pt x="632" y="554"/>
                      <a:pt x="620" y="537"/>
                    </a:cubicBezTo>
                    <a:cubicBezTo>
                      <a:pt x="584" y="483"/>
                      <a:pt x="544" y="433"/>
                      <a:pt x="501" y="385"/>
                    </a:cubicBezTo>
                    <a:cubicBezTo>
                      <a:pt x="458" y="337"/>
                      <a:pt x="413" y="290"/>
                      <a:pt x="370" y="244"/>
                    </a:cubicBezTo>
                    <a:cubicBezTo>
                      <a:pt x="325" y="201"/>
                      <a:pt x="277" y="159"/>
                      <a:pt x="227" y="118"/>
                    </a:cubicBezTo>
                    <a:cubicBezTo>
                      <a:pt x="175" y="75"/>
                      <a:pt x="122" y="39"/>
                      <a:pt x="65" y="4"/>
                    </a:cubicBezTo>
                    <a:cubicBezTo>
                      <a:pt x="60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1576494" y="2135322"/>
                <a:ext cx="26378" cy="2132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52" y="1"/>
                    </a:moveTo>
                    <a:cubicBezTo>
                      <a:pt x="42" y="1"/>
                      <a:pt x="30" y="6"/>
                      <a:pt x="22" y="14"/>
                    </a:cubicBezTo>
                    <a:cubicBezTo>
                      <a:pt x="5" y="28"/>
                      <a:pt x="1" y="54"/>
                      <a:pt x="13" y="68"/>
                    </a:cubicBezTo>
                    <a:cubicBezTo>
                      <a:pt x="55" y="126"/>
                      <a:pt x="101" y="173"/>
                      <a:pt x="148" y="216"/>
                    </a:cubicBezTo>
                    <a:cubicBezTo>
                      <a:pt x="196" y="261"/>
                      <a:pt x="246" y="300"/>
                      <a:pt x="296" y="340"/>
                    </a:cubicBezTo>
                    <a:cubicBezTo>
                      <a:pt x="348" y="381"/>
                      <a:pt x="401" y="416"/>
                      <a:pt x="456" y="450"/>
                    </a:cubicBezTo>
                    <a:cubicBezTo>
                      <a:pt x="508" y="485"/>
                      <a:pt x="565" y="516"/>
                      <a:pt x="625" y="543"/>
                    </a:cubicBezTo>
                    <a:cubicBezTo>
                      <a:pt x="630" y="546"/>
                      <a:pt x="636" y="548"/>
                      <a:pt x="642" y="548"/>
                    </a:cubicBezTo>
                    <a:cubicBezTo>
                      <a:pt x="649" y="548"/>
                      <a:pt x="655" y="545"/>
                      <a:pt x="661" y="540"/>
                    </a:cubicBezTo>
                    <a:cubicBezTo>
                      <a:pt x="675" y="528"/>
                      <a:pt x="677" y="507"/>
                      <a:pt x="663" y="490"/>
                    </a:cubicBezTo>
                    <a:cubicBezTo>
                      <a:pt x="620" y="440"/>
                      <a:pt x="577" y="390"/>
                      <a:pt x="532" y="347"/>
                    </a:cubicBezTo>
                    <a:cubicBezTo>
                      <a:pt x="487" y="302"/>
                      <a:pt x="439" y="259"/>
                      <a:pt x="389" y="219"/>
                    </a:cubicBezTo>
                    <a:cubicBezTo>
                      <a:pt x="339" y="176"/>
                      <a:pt x="287" y="140"/>
                      <a:pt x="234" y="102"/>
                    </a:cubicBezTo>
                    <a:cubicBezTo>
                      <a:pt x="182" y="64"/>
                      <a:pt x="125" y="33"/>
                      <a:pt x="65" y="4"/>
                    </a:cubicBezTo>
                    <a:cubicBezTo>
                      <a:pt x="61" y="2"/>
                      <a:pt x="5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1565951" y="2150534"/>
                <a:ext cx="27545" cy="19141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92" extrusionOk="0">
                    <a:moveTo>
                      <a:pt x="40" y="0"/>
                    </a:moveTo>
                    <a:cubicBezTo>
                      <a:pt x="31" y="0"/>
                      <a:pt x="23" y="5"/>
                      <a:pt x="17" y="16"/>
                    </a:cubicBezTo>
                    <a:cubicBezTo>
                      <a:pt x="0" y="32"/>
                      <a:pt x="0" y="56"/>
                      <a:pt x="14" y="73"/>
                    </a:cubicBezTo>
                    <a:cubicBezTo>
                      <a:pt x="55" y="121"/>
                      <a:pt x="107" y="163"/>
                      <a:pt x="157" y="204"/>
                    </a:cubicBezTo>
                    <a:cubicBezTo>
                      <a:pt x="207" y="242"/>
                      <a:pt x="262" y="278"/>
                      <a:pt x="315" y="314"/>
                    </a:cubicBezTo>
                    <a:cubicBezTo>
                      <a:pt x="369" y="349"/>
                      <a:pt x="424" y="378"/>
                      <a:pt x="481" y="409"/>
                    </a:cubicBezTo>
                    <a:cubicBezTo>
                      <a:pt x="539" y="437"/>
                      <a:pt x="598" y="464"/>
                      <a:pt x="658" y="487"/>
                    </a:cubicBezTo>
                    <a:cubicBezTo>
                      <a:pt x="662" y="490"/>
                      <a:pt x="667" y="492"/>
                      <a:pt x="672" y="492"/>
                    </a:cubicBezTo>
                    <a:cubicBezTo>
                      <a:pt x="680" y="492"/>
                      <a:pt x="688" y="488"/>
                      <a:pt x="693" y="483"/>
                    </a:cubicBezTo>
                    <a:cubicBezTo>
                      <a:pt x="708" y="471"/>
                      <a:pt x="708" y="447"/>
                      <a:pt x="693" y="433"/>
                    </a:cubicBezTo>
                    <a:cubicBezTo>
                      <a:pt x="648" y="385"/>
                      <a:pt x="600" y="342"/>
                      <a:pt x="550" y="302"/>
                    </a:cubicBezTo>
                    <a:cubicBezTo>
                      <a:pt x="500" y="259"/>
                      <a:pt x="448" y="223"/>
                      <a:pt x="396" y="185"/>
                    </a:cubicBezTo>
                    <a:cubicBezTo>
                      <a:pt x="341" y="147"/>
                      <a:pt x="288" y="116"/>
                      <a:pt x="231" y="82"/>
                    </a:cubicBezTo>
                    <a:cubicBezTo>
                      <a:pt x="174" y="51"/>
                      <a:pt x="119" y="23"/>
                      <a:pt x="55" y="4"/>
                    </a:cubicBezTo>
                    <a:cubicBezTo>
                      <a:pt x="50" y="1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1556380" y="2166485"/>
                <a:ext cx="28868" cy="16768"/>
              </a:xfrm>
              <a:custGeom>
                <a:avLst/>
                <a:gdLst/>
                <a:ahLst/>
                <a:cxnLst/>
                <a:rect l="l" t="t" r="r" b="b"/>
                <a:pathLst>
                  <a:path w="742" h="431" extrusionOk="0">
                    <a:moveTo>
                      <a:pt x="46" y="1"/>
                    </a:moveTo>
                    <a:cubicBezTo>
                      <a:pt x="34" y="1"/>
                      <a:pt x="23" y="6"/>
                      <a:pt x="15" y="15"/>
                    </a:cubicBezTo>
                    <a:cubicBezTo>
                      <a:pt x="1" y="35"/>
                      <a:pt x="1" y="61"/>
                      <a:pt x="17" y="73"/>
                    </a:cubicBezTo>
                    <a:cubicBezTo>
                      <a:pt x="67" y="118"/>
                      <a:pt x="120" y="154"/>
                      <a:pt x="175" y="189"/>
                    </a:cubicBezTo>
                    <a:cubicBezTo>
                      <a:pt x="227" y="225"/>
                      <a:pt x="284" y="254"/>
                      <a:pt x="341" y="287"/>
                    </a:cubicBezTo>
                    <a:cubicBezTo>
                      <a:pt x="396" y="318"/>
                      <a:pt x="456" y="344"/>
                      <a:pt x="513" y="368"/>
                    </a:cubicBezTo>
                    <a:cubicBezTo>
                      <a:pt x="572" y="392"/>
                      <a:pt x="632" y="416"/>
                      <a:pt x="694" y="430"/>
                    </a:cubicBezTo>
                    <a:cubicBezTo>
                      <a:pt x="697" y="431"/>
                      <a:pt x="700" y="431"/>
                      <a:pt x="703" y="431"/>
                    </a:cubicBezTo>
                    <a:cubicBezTo>
                      <a:pt x="712" y="431"/>
                      <a:pt x="722" y="428"/>
                      <a:pt x="730" y="420"/>
                    </a:cubicBezTo>
                    <a:cubicBezTo>
                      <a:pt x="742" y="406"/>
                      <a:pt x="742" y="385"/>
                      <a:pt x="725" y="373"/>
                    </a:cubicBezTo>
                    <a:cubicBezTo>
                      <a:pt x="673" y="330"/>
                      <a:pt x="623" y="294"/>
                      <a:pt x="570" y="254"/>
                    </a:cubicBezTo>
                    <a:cubicBezTo>
                      <a:pt x="515" y="216"/>
                      <a:pt x="463" y="185"/>
                      <a:pt x="406" y="154"/>
                    </a:cubicBezTo>
                    <a:cubicBezTo>
                      <a:pt x="349" y="120"/>
                      <a:pt x="291" y="94"/>
                      <a:pt x="237" y="66"/>
                    </a:cubicBezTo>
                    <a:cubicBezTo>
                      <a:pt x="177" y="39"/>
                      <a:pt x="118" y="15"/>
                      <a:pt x="53" y="1"/>
                    </a:cubicBezTo>
                    <a:cubicBezTo>
                      <a:pt x="51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1548405" y="2182941"/>
                <a:ext cx="30074" cy="14589"/>
              </a:xfrm>
              <a:custGeom>
                <a:avLst/>
                <a:gdLst/>
                <a:ahLst/>
                <a:cxnLst/>
                <a:rect l="l" t="t" r="r" b="b"/>
                <a:pathLst>
                  <a:path w="773" h="375" extrusionOk="0">
                    <a:moveTo>
                      <a:pt x="44" y="1"/>
                    </a:moveTo>
                    <a:cubicBezTo>
                      <a:pt x="33" y="1"/>
                      <a:pt x="23" y="8"/>
                      <a:pt x="15" y="19"/>
                    </a:cubicBezTo>
                    <a:cubicBezTo>
                      <a:pt x="1" y="38"/>
                      <a:pt x="3" y="64"/>
                      <a:pt x="22" y="76"/>
                    </a:cubicBezTo>
                    <a:cubicBezTo>
                      <a:pt x="72" y="117"/>
                      <a:pt x="130" y="150"/>
                      <a:pt x="184" y="181"/>
                    </a:cubicBezTo>
                    <a:cubicBezTo>
                      <a:pt x="242" y="209"/>
                      <a:pt x="301" y="236"/>
                      <a:pt x="358" y="259"/>
                    </a:cubicBezTo>
                    <a:cubicBezTo>
                      <a:pt x="418" y="283"/>
                      <a:pt x="477" y="307"/>
                      <a:pt x="537" y="326"/>
                    </a:cubicBezTo>
                    <a:cubicBezTo>
                      <a:pt x="599" y="345"/>
                      <a:pt x="661" y="364"/>
                      <a:pt x="725" y="374"/>
                    </a:cubicBezTo>
                    <a:cubicBezTo>
                      <a:pt x="727" y="374"/>
                      <a:pt x="729" y="374"/>
                      <a:pt x="731" y="374"/>
                    </a:cubicBezTo>
                    <a:cubicBezTo>
                      <a:pt x="742" y="374"/>
                      <a:pt x="753" y="370"/>
                      <a:pt x="761" y="362"/>
                    </a:cubicBezTo>
                    <a:cubicBezTo>
                      <a:pt x="773" y="345"/>
                      <a:pt x="768" y="326"/>
                      <a:pt x="751" y="314"/>
                    </a:cubicBezTo>
                    <a:cubicBezTo>
                      <a:pt x="701" y="279"/>
                      <a:pt x="644" y="243"/>
                      <a:pt x="589" y="209"/>
                    </a:cubicBezTo>
                    <a:cubicBezTo>
                      <a:pt x="535" y="176"/>
                      <a:pt x="477" y="150"/>
                      <a:pt x="420" y="124"/>
                    </a:cubicBezTo>
                    <a:cubicBezTo>
                      <a:pt x="361" y="97"/>
                      <a:pt x="301" y="74"/>
                      <a:pt x="242" y="52"/>
                    </a:cubicBezTo>
                    <a:cubicBezTo>
                      <a:pt x="182" y="31"/>
                      <a:pt x="120" y="14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1541674" y="2200099"/>
                <a:ext cx="3108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320" extrusionOk="0">
                    <a:moveTo>
                      <a:pt x="40" y="1"/>
                    </a:moveTo>
                    <a:cubicBezTo>
                      <a:pt x="29" y="1"/>
                      <a:pt x="18" y="9"/>
                      <a:pt x="12" y="21"/>
                    </a:cubicBezTo>
                    <a:cubicBezTo>
                      <a:pt x="0" y="42"/>
                      <a:pt x="5" y="66"/>
                      <a:pt x="24" y="78"/>
                    </a:cubicBezTo>
                    <a:cubicBezTo>
                      <a:pt x="79" y="114"/>
                      <a:pt x="138" y="142"/>
                      <a:pt x="198" y="169"/>
                    </a:cubicBezTo>
                    <a:cubicBezTo>
                      <a:pt x="257" y="195"/>
                      <a:pt x="317" y="214"/>
                      <a:pt x="376" y="235"/>
                    </a:cubicBezTo>
                    <a:cubicBezTo>
                      <a:pt x="436" y="257"/>
                      <a:pt x="498" y="276"/>
                      <a:pt x="560" y="288"/>
                    </a:cubicBezTo>
                    <a:cubicBezTo>
                      <a:pt x="624" y="302"/>
                      <a:pt x="686" y="314"/>
                      <a:pt x="755" y="319"/>
                    </a:cubicBezTo>
                    <a:cubicBezTo>
                      <a:pt x="757" y="319"/>
                      <a:pt x="759" y="319"/>
                      <a:pt x="761" y="319"/>
                    </a:cubicBezTo>
                    <a:cubicBezTo>
                      <a:pt x="772" y="319"/>
                      <a:pt x="782" y="313"/>
                      <a:pt x="786" y="304"/>
                    </a:cubicBezTo>
                    <a:cubicBezTo>
                      <a:pt x="798" y="290"/>
                      <a:pt x="793" y="269"/>
                      <a:pt x="774" y="257"/>
                    </a:cubicBezTo>
                    <a:cubicBezTo>
                      <a:pt x="719" y="221"/>
                      <a:pt x="662" y="192"/>
                      <a:pt x="603" y="164"/>
                    </a:cubicBezTo>
                    <a:cubicBezTo>
                      <a:pt x="543" y="138"/>
                      <a:pt x="484" y="114"/>
                      <a:pt x="424" y="92"/>
                    </a:cubicBezTo>
                    <a:cubicBezTo>
                      <a:pt x="364" y="73"/>
                      <a:pt x="303" y="52"/>
                      <a:pt x="243" y="35"/>
                    </a:cubicBezTo>
                    <a:cubicBezTo>
                      <a:pt x="179" y="19"/>
                      <a:pt x="117" y="7"/>
                      <a:pt x="48" y="2"/>
                    </a:cubicBezTo>
                    <a:cubicBezTo>
                      <a:pt x="45" y="1"/>
                      <a:pt x="43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1536383" y="2217489"/>
                <a:ext cx="31630" cy="103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65" extrusionOk="0">
                    <a:moveTo>
                      <a:pt x="48" y="0"/>
                    </a:moveTo>
                    <a:cubicBezTo>
                      <a:pt x="34" y="0"/>
                      <a:pt x="22" y="10"/>
                      <a:pt x="12" y="24"/>
                    </a:cubicBezTo>
                    <a:cubicBezTo>
                      <a:pt x="0" y="46"/>
                      <a:pt x="5" y="69"/>
                      <a:pt x="26" y="81"/>
                    </a:cubicBezTo>
                    <a:cubicBezTo>
                      <a:pt x="84" y="115"/>
                      <a:pt x="143" y="139"/>
                      <a:pt x="205" y="158"/>
                    </a:cubicBezTo>
                    <a:cubicBezTo>
                      <a:pt x="265" y="179"/>
                      <a:pt x="327" y="198"/>
                      <a:pt x="391" y="212"/>
                    </a:cubicBezTo>
                    <a:cubicBezTo>
                      <a:pt x="453" y="227"/>
                      <a:pt x="515" y="239"/>
                      <a:pt x="577" y="248"/>
                    </a:cubicBezTo>
                    <a:cubicBezTo>
                      <a:pt x="639" y="258"/>
                      <a:pt x="705" y="265"/>
                      <a:pt x="772" y="265"/>
                    </a:cubicBezTo>
                    <a:cubicBezTo>
                      <a:pt x="786" y="265"/>
                      <a:pt x="798" y="260"/>
                      <a:pt x="803" y="248"/>
                    </a:cubicBezTo>
                    <a:cubicBezTo>
                      <a:pt x="813" y="229"/>
                      <a:pt x="805" y="212"/>
                      <a:pt x="789" y="200"/>
                    </a:cubicBezTo>
                    <a:cubicBezTo>
                      <a:pt x="732" y="169"/>
                      <a:pt x="670" y="143"/>
                      <a:pt x="610" y="122"/>
                    </a:cubicBezTo>
                    <a:cubicBezTo>
                      <a:pt x="551" y="98"/>
                      <a:pt x="489" y="81"/>
                      <a:pt x="429" y="62"/>
                    </a:cubicBezTo>
                    <a:cubicBezTo>
                      <a:pt x="367" y="46"/>
                      <a:pt x="303" y="31"/>
                      <a:pt x="241" y="22"/>
                    </a:cubicBezTo>
                    <a:cubicBezTo>
                      <a:pt x="179" y="12"/>
                      <a:pt x="112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1532648" y="2235502"/>
                <a:ext cx="32136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12" extrusionOk="0">
                    <a:moveTo>
                      <a:pt x="93" y="1"/>
                    </a:moveTo>
                    <a:cubicBezTo>
                      <a:pt x="76" y="1"/>
                      <a:pt x="59" y="1"/>
                      <a:pt x="41" y="2"/>
                    </a:cubicBezTo>
                    <a:cubicBezTo>
                      <a:pt x="27" y="4"/>
                      <a:pt x="15" y="14"/>
                      <a:pt x="10" y="26"/>
                    </a:cubicBezTo>
                    <a:cubicBezTo>
                      <a:pt x="1" y="47"/>
                      <a:pt x="6" y="71"/>
                      <a:pt x="27" y="80"/>
                    </a:cubicBezTo>
                    <a:cubicBezTo>
                      <a:pt x="84" y="107"/>
                      <a:pt x="146" y="128"/>
                      <a:pt x="208" y="142"/>
                    </a:cubicBezTo>
                    <a:cubicBezTo>
                      <a:pt x="273" y="159"/>
                      <a:pt x="334" y="171"/>
                      <a:pt x="396" y="181"/>
                    </a:cubicBezTo>
                    <a:cubicBezTo>
                      <a:pt x="458" y="192"/>
                      <a:pt x="525" y="200"/>
                      <a:pt x="589" y="204"/>
                    </a:cubicBezTo>
                    <a:cubicBezTo>
                      <a:pt x="628" y="209"/>
                      <a:pt x="665" y="211"/>
                      <a:pt x="703" y="211"/>
                    </a:cubicBezTo>
                    <a:cubicBezTo>
                      <a:pt x="730" y="211"/>
                      <a:pt x="758" y="210"/>
                      <a:pt x="787" y="207"/>
                    </a:cubicBezTo>
                    <a:cubicBezTo>
                      <a:pt x="801" y="204"/>
                      <a:pt x="813" y="200"/>
                      <a:pt x="816" y="188"/>
                    </a:cubicBezTo>
                    <a:cubicBezTo>
                      <a:pt x="825" y="169"/>
                      <a:pt x="816" y="152"/>
                      <a:pt x="799" y="142"/>
                    </a:cubicBezTo>
                    <a:cubicBezTo>
                      <a:pt x="739" y="116"/>
                      <a:pt x="677" y="97"/>
                      <a:pt x="618" y="80"/>
                    </a:cubicBezTo>
                    <a:cubicBezTo>
                      <a:pt x="554" y="61"/>
                      <a:pt x="492" y="47"/>
                      <a:pt x="430" y="35"/>
                    </a:cubicBezTo>
                    <a:cubicBezTo>
                      <a:pt x="368" y="23"/>
                      <a:pt x="303" y="14"/>
                      <a:pt x="239" y="9"/>
                    </a:cubicBezTo>
                    <a:cubicBezTo>
                      <a:pt x="193" y="4"/>
                      <a:pt x="144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1530081" y="2253126"/>
                <a:ext cx="32447" cy="684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6" extrusionOk="0">
                    <a:moveTo>
                      <a:pt x="189" y="1"/>
                    </a:moveTo>
                    <a:cubicBezTo>
                      <a:pt x="139" y="1"/>
                      <a:pt x="90" y="4"/>
                      <a:pt x="36" y="13"/>
                    </a:cubicBezTo>
                    <a:cubicBezTo>
                      <a:pt x="22" y="16"/>
                      <a:pt x="10" y="25"/>
                      <a:pt x="5" y="40"/>
                    </a:cubicBezTo>
                    <a:cubicBezTo>
                      <a:pt x="0" y="63"/>
                      <a:pt x="10" y="85"/>
                      <a:pt x="31" y="94"/>
                    </a:cubicBezTo>
                    <a:cubicBezTo>
                      <a:pt x="93" y="118"/>
                      <a:pt x="155" y="130"/>
                      <a:pt x="219" y="142"/>
                    </a:cubicBezTo>
                    <a:cubicBezTo>
                      <a:pt x="281" y="154"/>
                      <a:pt x="346" y="161"/>
                      <a:pt x="410" y="166"/>
                    </a:cubicBezTo>
                    <a:cubicBezTo>
                      <a:pt x="472" y="171"/>
                      <a:pt x="536" y="175"/>
                      <a:pt x="603" y="175"/>
                    </a:cubicBezTo>
                    <a:cubicBezTo>
                      <a:pt x="665" y="175"/>
                      <a:pt x="732" y="171"/>
                      <a:pt x="796" y="163"/>
                    </a:cubicBezTo>
                    <a:cubicBezTo>
                      <a:pt x="810" y="159"/>
                      <a:pt x="820" y="152"/>
                      <a:pt x="827" y="140"/>
                    </a:cubicBezTo>
                    <a:cubicBezTo>
                      <a:pt x="834" y="121"/>
                      <a:pt x="822" y="104"/>
                      <a:pt x="805" y="94"/>
                    </a:cubicBezTo>
                    <a:cubicBezTo>
                      <a:pt x="743" y="73"/>
                      <a:pt x="679" y="59"/>
                      <a:pt x="617" y="47"/>
                    </a:cubicBezTo>
                    <a:cubicBezTo>
                      <a:pt x="555" y="32"/>
                      <a:pt x="493" y="23"/>
                      <a:pt x="427" y="16"/>
                    </a:cubicBezTo>
                    <a:cubicBezTo>
                      <a:pt x="365" y="9"/>
                      <a:pt x="298" y="4"/>
                      <a:pt x="234" y="1"/>
                    </a:cubicBezTo>
                    <a:cubicBezTo>
                      <a:pt x="219" y="1"/>
                      <a:pt x="204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8" name="Google Shape;578;p8"/>
              <p:cNvSpPr/>
              <p:nvPr/>
            </p:nvSpPr>
            <p:spPr>
              <a:xfrm>
                <a:off x="1528875" y="2270906"/>
                <a:ext cx="32758" cy="5914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52" extrusionOk="0">
                    <a:moveTo>
                      <a:pt x="342" y="1"/>
                    </a:moveTo>
                    <a:cubicBezTo>
                      <a:pt x="306" y="1"/>
                      <a:pt x="270" y="3"/>
                      <a:pt x="234" y="7"/>
                    </a:cubicBezTo>
                    <a:cubicBezTo>
                      <a:pt x="169" y="9"/>
                      <a:pt x="107" y="16"/>
                      <a:pt x="41" y="30"/>
                    </a:cubicBezTo>
                    <a:cubicBezTo>
                      <a:pt x="26" y="33"/>
                      <a:pt x="15" y="45"/>
                      <a:pt x="12" y="59"/>
                    </a:cubicBezTo>
                    <a:cubicBezTo>
                      <a:pt x="0" y="78"/>
                      <a:pt x="15" y="102"/>
                      <a:pt x="36" y="107"/>
                    </a:cubicBezTo>
                    <a:cubicBezTo>
                      <a:pt x="98" y="126"/>
                      <a:pt x="162" y="135"/>
                      <a:pt x="229" y="140"/>
                    </a:cubicBezTo>
                    <a:cubicBezTo>
                      <a:pt x="291" y="150"/>
                      <a:pt x="358" y="150"/>
                      <a:pt x="422" y="152"/>
                    </a:cubicBezTo>
                    <a:cubicBezTo>
                      <a:pt x="484" y="152"/>
                      <a:pt x="551" y="150"/>
                      <a:pt x="615" y="147"/>
                    </a:cubicBezTo>
                    <a:cubicBezTo>
                      <a:pt x="679" y="140"/>
                      <a:pt x="744" y="135"/>
                      <a:pt x="810" y="119"/>
                    </a:cubicBezTo>
                    <a:cubicBezTo>
                      <a:pt x="822" y="116"/>
                      <a:pt x="834" y="107"/>
                      <a:pt x="836" y="95"/>
                    </a:cubicBezTo>
                    <a:cubicBezTo>
                      <a:pt x="841" y="78"/>
                      <a:pt x="829" y="59"/>
                      <a:pt x="813" y="54"/>
                    </a:cubicBezTo>
                    <a:cubicBezTo>
                      <a:pt x="751" y="35"/>
                      <a:pt x="684" y="28"/>
                      <a:pt x="622" y="19"/>
                    </a:cubicBezTo>
                    <a:cubicBezTo>
                      <a:pt x="560" y="9"/>
                      <a:pt x="493" y="4"/>
                      <a:pt x="429" y="4"/>
                    </a:cubicBezTo>
                    <a:cubicBezTo>
                      <a:pt x="400" y="2"/>
                      <a:pt x="371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1528952" y="2288024"/>
                <a:ext cx="32563" cy="6147"/>
              </a:xfrm>
              <a:custGeom>
                <a:avLst/>
                <a:gdLst/>
                <a:ahLst/>
                <a:cxnLst/>
                <a:rect l="l" t="t" r="r" b="b"/>
                <a:pathLst>
                  <a:path w="837" h="158" extrusionOk="0">
                    <a:moveTo>
                      <a:pt x="418" y="0"/>
                    </a:moveTo>
                    <a:cubicBezTo>
                      <a:pt x="356" y="5"/>
                      <a:pt x="289" y="7"/>
                      <a:pt x="225" y="17"/>
                    </a:cubicBezTo>
                    <a:cubicBezTo>
                      <a:pt x="160" y="24"/>
                      <a:pt x="96" y="36"/>
                      <a:pt x="29" y="55"/>
                    </a:cubicBezTo>
                    <a:cubicBezTo>
                      <a:pt x="15" y="60"/>
                      <a:pt x="3" y="72"/>
                      <a:pt x="3" y="88"/>
                    </a:cubicBezTo>
                    <a:cubicBezTo>
                      <a:pt x="1" y="112"/>
                      <a:pt x="15" y="131"/>
                      <a:pt x="36" y="136"/>
                    </a:cubicBezTo>
                    <a:cubicBezTo>
                      <a:pt x="101" y="150"/>
                      <a:pt x="167" y="153"/>
                      <a:pt x="229" y="155"/>
                    </a:cubicBezTo>
                    <a:cubicBezTo>
                      <a:pt x="252" y="156"/>
                      <a:pt x="273" y="157"/>
                      <a:pt x="295" y="157"/>
                    </a:cubicBezTo>
                    <a:cubicBezTo>
                      <a:pt x="342" y="157"/>
                      <a:pt x="387" y="154"/>
                      <a:pt x="432" y="153"/>
                    </a:cubicBezTo>
                    <a:cubicBezTo>
                      <a:pt x="494" y="148"/>
                      <a:pt x="560" y="141"/>
                      <a:pt x="622" y="131"/>
                    </a:cubicBezTo>
                    <a:cubicBezTo>
                      <a:pt x="684" y="124"/>
                      <a:pt x="751" y="112"/>
                      <a:pt x="811" y="91"/>
                    </a:cubicBezTo>
                    <a:cubicBezTo>
                      <a:pt x="823" y="88"/>
                      <a:pt x="834" y="76"/>
                      <a:pt x="834" y="64"/>
                    </a:cubicBezTo>
                    <a:cubicBezTo>
                      <a:pt x="837" y="45"/>
                      <a:pt x="825" y="29"/>
                      <a:pt x="803" y="24"/>
                    </a:cubicBezTo>
                    <a:cubicBezTo>
                      <a:pt x="742" y="12"/>
                      <a:pt x="677" y="7"/>
                      <a:pt x="610" y="5"/>
                    </a:cubicBezTo>
                    <a:cubicBezTo>
                      <a:pt x="549" y="0"/>
                      <a:pt x="482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0" name="Google Shape;580;p8"/>
              <p:cNvSpPr/>
              <p:nvPr/>
            </p:nvSpPr>
            <p:spPr>
              <a:xfrm>
                <a:off x="1530820" y="2304597"/>
                <a:ext cx="32174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85" extrusionOk="0">
                    <a:moveTo>
                      <a:pt x="598" y="1"/>
                    </a:moveTo>
                    <a:cubicBezTo>
                      <a:pt x="536" y="1"/>
                      <a:pt x="470" y="5"/>
                      <a:pt x="405" y="12"/>
                    </a:cubicBezTo>
                    <a:cubicBezTo>
                      <a:pt x="343" y="22"/>
                      <a:pt x="277" y="29"/>
                      <a:pt x="215" y="43"/>
                    </a:cubicBezTo>
                    <a:cubicBezTo>
                      <a:pt x="153" y="55"/>
                      <a:pt x="86" y="72"/>
                      <a:pt x="27" y="96"/>
                    </a:cubicBezTo>
                    <a:cubicBezTo>
                      <a:pt x="12" y="103"/>
                      <a:pt x="3" y="115"/>
                      <a:pt x="3" y="129"/>
                    </a:cubicBezTo>
                    <a:cubicBezTo>
                      <a:pt x="0" y="153"/>
                      <a:pt x="17" y="174"/>
                      <a:pt x="38" y="174"/>
                    </a:cubicBezTo>
                    <a:cubicBezTo>
                      <a:pt x="81" y="182"/>
                      <a:pt x="120" y="185"/>
                      <a:pt x="160" y="185"/>
                    </a:cubicBezTo>
                    <a:cubicBezTo>
                      <a:pt x="185" y="185"/>
                      <a:pt x="210" y="183"/>
                      <a:pt x="236" y="182"/>
                    </a:cubicBezTo>
                    <a:cubicBezTo>
                      <a:pt x="300" y="179"/>
                      <a:pt x="362" y="174"/>
                      <a:pt x="429" y="165"/>
                    </a:cubicBezTo>
                    <a:cubicBezTo>
                      <a:pt x="493" y="155"/>
                      <a:pt x="558" y="144"/>
                      <a:pt x="617" y="129"/>
                    </a:cubicBezTo>
                    <a:cubicBezTo>
                      <a:pt x="679" y="115"/>
                      <a:pt x="741" y="98"/>
                      <a:pt x="801" y="74"/>
                    </a:cubicBezTo>
                    <a:cubicBezTo>
                      <a:pt x="813" y="70"/>
                      <a:pt x="822" y="60"/>
                      <a:pt x="825" y="48"/>
                    </a:cubicBezTo>
                    <a:cubicBezTo>
                      <a:pt x="827" y="32"/>
                      <a:pt x="813" y="12"/>
                      <a:pt x="791" y="10"/>
                    </a:cubicBezTo>
                    <a:cubicBezTo>
                      <a:pt x="727" y="1"/>
                      <a:pt x="660" y="1"/>
                      <a:pt x="5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>
                <a:off x="1533777" y="2320899"/>
                <a:ext cx="31824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25" extrusionOk="0">
                    <a:moveTo>
                      <a:pt x="752" y="0"/>
                    </a:moveTo>
                    <a:cubicBezTo>
                      <a:pt x="695" y="0"/>
                      <a:pt x="639" y="6"/>
                      <a:pt x="582" y="10"/>
                    </a:cubicBezTo>
                    <a:cubicBezTo>
                      <a:pt x="517" y="18"/>
                      <a:pt x="453" y="25"/>
                      <a:pt x="391" y="37"/>
                    </a:cubicBezTo>
                    <a:cubicBezTo>
                      <a:pt x="329" y="48"/>
                      <a:pt x="267" y="65"/>
                      <a:pt x="203" y="79"/>
                    </a:cubicBezTo>
                    <a:cubicBezTo>
                      <a:pt x="141" y="96"/>
                      <a:pt x="79" y="118"/>
                      <a:pt x="22" y="144"/>
                    </a:cubicBezTo>
                    <a:cubicBezTo>
                      <a:pt x="10" y="151"/>
                      <a:pt x="1" y="165"/>
                      <a:pt x="1" y="179"/>
                    </a:cubicBezTo>
                    <a:cubicBezTo>
                      <a:pt x="1" y="203"/>
                      <a:pt x="20" y="222"/>
                      <a:pt x="41" y="225"/>
                    </a:cubicBezTo>
                    <a:cubicBezTo>
                      <a:pt x="108" y="225"/>
                      <a:pt x="172" y="222"/>
                      <a:pt x="236" y="213"/>
                    </a:cubicBezTo>
                    <a:cubicBezTo>
                      <a:pt x="298" y="203"/>
                      <a:pt x="365" y="196"/>
                      <a:pt x="427" y="179"/>
                    </a:cubicBezTo>
                    <a:cubicBezTo>
                      <a:pt x="489" y="165"/>
                      <a:pt x="553" y="151"/>
                      <a:pt x="613" y="132"/>
                    </a:cubicBezTo>
                    <a:cubicBezTo>
                      <a:pt x="675" y="115"/>
                      <a:pt x="734" y="94"/>
                      <a:pt x="794" y="68"/>
                    </a:cubicBezTo>
                    <a:cubicBezTo>
                      <a:pt x="806" y="60"/>
                      <a:pt x="815" y="48"/>
                      <a:pt x="815" y="37"/>
                    </a:cubicBezTo>
                    <a:cubicBezTo>
                      <a:pt x="818" y="20"/>
                      <a:pt x="799" y="1"/>
                      <a:pt x="780" y="1"/>
                    </a:cubicBezTo>
                    <a:cubicBezTo>
                      <a:pt x="770" y="1"/>
                      <a:pt x="761" y="0"/>
                      <a:pt x="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1655199" y="2079571"/>
                <a:ext cx="11127" cy="3104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798" extrusionOk="0">
                    <a:moveTo>
                      <a:pt x="47" y="1"/>
                    </a:moveTo>
                    <a:cubicBezTo>
                      <a:pt x="39" y="1"/>
                      <a:pt x="30" y="3"/>
                      <a:pt x="22" y="8"/>
                    </a:cubicBezTo>
                    <a:cubicBezTo>
                      <a:pt x="7" y="17"/>
                      <a:pt x="0" y="32"/>
                      <a:pt x="0" y="44"/>
                    </a:cubicBezTo>
                    <a:cubicBezTo>
                      <a:pt x="3" y="110"/>
                      <a:pt x="12" y="175"/>
                      <a:pt x="26" y="237"/>
                    </a:cubicBezTo>
                    <a:cubicBezTo>
                      <a:pt x="43" y="301"/>
                      <a:pt x="57" y="363"/>
                      <a:pt x="76" y="422"/>
                    </a:cubicBezTo>
                    <a:cubicBezTo>
                      <a:pt x="95" y="482"/>
                      <a:pt x="117" y="544"/>
                      <a:pt x="141" y="603"/>
                    </a:cubicBezTo>
                    <a:cubicBezTo>
                      <a:pt x="165" y="663"/>
                      <a:pt x="191" y="723"/>
                      <a:pt x="224" y="780"/>
                    </a:cubicBezTo>
                    <a:cubicBezTo>
                      <a:pt x="232" y="791"/>
                      <a:pt x="243" y="798"/>
                      <a:pt x="253" y="798"/>
                    </a:cubicBezTo>
                    <a:cubicBezTo>
                      <a:pt x="259" y="798"/>
                      <a:pt x="264" y="796"/>
                      <a:pt x="269" y="792"/>
                    </a:cubicBezTo>
                    <a:cubicBezTo>
                      <a:pt x="281" y="782"/>
                      <a:pt x="286" y="770"/>
                      <a:pt x="284" y="758"/>
                    </a:cubicBezTo>
                    <a:cubicBezTo>
                      <a:pt x="281" y="694"/>
                      <a:pt x="272" y="630"/>
                      <a:pt x="260" y="565"/>
                    </a:cubicBezTo>
                    <a:cubicBezTo>
                      <a:pt x="248" y="503"/>
                      <a:pt x="234" y="439"/>
                      <a:pt x="219" y="377"/>
                    </a:cubicBezTo>
                    <a:cubicBezTo>
                      <a:pt x="200" y="315"/>
                      <a:pt x="184" y="256"/>
                      <a:pt x="160" y="196"/>
                    </a:cubicBezTo>
                    <a:cubicBezTo>
                      <a:pt x="136" y="137"/>
                      <a:pt x="112" y="77"/>
                      <a:pt x="79" y="20"/>
                    </a:cubicBezTo>
                    <a:cubicBezTo>
                      <a:pt x="71" y="7"/>
                      <a:pt x="6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1672784" y="2074980"/>
                <a:ext cx="8948" cy="3163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813" extrusionOk="0">
                    <a:moveTo>
                      <a:pt x="48" y="1"/>
                    </a:moveTo>
                    <a:cubicBezTo>
                      <a:pt x="43" y="1"/>
                      <a:pt x="37" y="2"/>
                      <a:pt x="32" y="4"/>
                    </a:cubicBezTo>
                    <a:cubicBezTo>
                      <a:pt x="15" y="9"/>
                      <a:pt x="8" y="23"/>
                      <a:pt x="8" y="40"/>
                    </a:cubicBezTo>
                    <a:cubicBezTo>
                      <a:pt x="1" y="104"/>
                      <a:pt x="10" y="171"/>
                      <a:pt x="15" y="235"/>
                    </a:cubicBezTo>
                    <a:cubicBezTo>
                      <a:pt x="25" y="302"/>
                      <a:pt x="36" y="366"/>
                      <a:pt x="48" y="426"/>
                    </a:cubicBezTo>
                    <a:cubicBezTo>
                      <a:pt x="65" y="490"/>
                      <a:pt x="79" y="552"/>
                      <a:pt x="96" y="612"/>
                    </a:cubicBezTo>
                    <a:cubicBezTo>
                      <a:pt x="115" y="674"/>
                      <a:pt x="134" y="733"/>
                      <a:pt x="163" y="793"/>
                    </a:cubicBezTo>
                    <a:cubicBezTo>
                      <a:pt x="168" y="805"/>
                      <a:pt x="181" y="812"/>
                      <a:pt x="194" y="812"/>
                    </a:cubicBezTo>
                    <a:cubicBezTo>
                      <a:pt x="199" y="812"/>
                      <a:pt x="204" y="811"/>
                      <a:pt x="208" y="810"/>
                    </a:cubicBezTo>
                    <a:cubicBezTo>
                      <a:pt x="220" y="805"/>
                      <a:pt x="225" y="793"/>
                      <a:pt x="227" y="781"/>
                    </a:cubicBezTo>
                    <a:cubicBezTo>
                      <a:pt x="229" y="717"/>
                      <a:pt x="227" y="650"/>
                      <a:pt x="222" y="588"/>
                    </a:cubicBezTo>
                    <a:cubicBezTo>
                      <a:pt x="215" y="526"/>
                      <a:pt x="208" y="459"/>
                      <a:pt x="194" y="397"/>
                    </a:cubicBezTo>
                    <a:cubicBezTo>
                      <a:pt x="182" y="333"/>
                      <a:pt x="170" y="271"/>
                      <a:pt x="153" y="209"/>
                    </a:cubicBezTo>
                    <a:cubicBezTo>
                      <a:pt x="134" y="147"/>
                      <a:pt x="115" y="83"/>
                      <a:pt x="87" y="23"/>
                    </a:cubicBezTo>
                    <a:cubicBezTo>
                      <a:pt x="81" y="9"/>
                      <a:pt x="65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1691070" y="2072451"/>
                <a:ext cx="6769" cy="3209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825" extrusionOk="0">
                    <a:moveTo>
                      <a:pt x="51" y="1"/>
                    </a:moveTo>
                    <a:cubicBezTo>
                      <a:pt x="47" y="1"/>
                      <a:pt x="42" y="1"/>
                      <a:pt x="38" y="3"/>
                    </a:cubicBezTo>
                    <a:cubicBezTo>
                      <a:pt x="24" y="10"/>
                      <a:pt x="12" y="22"/>
                      <a:pt x="12" y="34"/>
                    </a:cubicBezTo>
                    <a:cubicBezTo>
                      <a:pt x="0" y="98"/>
                      <a:pt x="0" y="162"/>
                      <a:pt x="2" y="227"/>
                    </a:cubicBezTo>
                    <a:cubicBezTo>
                      <a:pt x="5" y="293"/>
                      <a:pt x="12" y="355"/>
                      <a:pt x="17" y="420"/>
                    </a:cubicBezTo>
                    <a:cubicBezTo>
                      <a:pt x="24" y="484"/>
                      <a:pt x="36" y="548"/>
                      <a:pt x="48" y="610"/>
                    </a:cubicBezTo>
                    <a:cubicBezTo>
                      <a:pt x="62" y="674"/>
                      <a:pt x="76" y="736"/>
                      <a:pt x="98" y="798"/>
                    </a:cubicBezTo>
                    <a:cubicBezTo>
                      <a:pt x="101" y="815"/>
                      <a:pt x="115" y="824"/>
                      <a:pt x="130" y="824"/>
                    </a:cubicBezTo>
                    <a:cubicBezTo>
                      <a:pt x="134" y="824"/>
                      <a:pt x="139" y="824"/>
                      <a:pt x="143" y="822"/>
                    </a:cubicBezTo>
                    <a:cubicBezTo>
                      <a:pt x="155" y="817"/>
                      <a:pt x="162" y="808"/>
                      <a:pt x="162" y="794"/>
                    </a:cubicBezTo>
                    <a:cubicBezTo>
                      <a:pt x="172" y="727"/>
                      <a:pt x="174" y="665"/>
                      <a:pt x="174" y="598"/>
                    </a:cubicBezTo>
                    <a:cubicBezTo>
                      <a:pt x="174" y="536"/>
                      <a:pt x="172" y="472"/>
                      <a:pt x="167" y="405"/>
                    </a:cubicBezTo>
                    <a:cubicBezTo>
                      <a:pt x="160" y="343"/>
                      <a:pt x="150" y="277"/>
                      <a:pt x="138" y="215"/>
                    </a:cubicBezTo>
                    <a:cubicBezTo>
                      <a:pt x="126" y="153"/>
                      <a:pt x="112" y="86"/>
                      <a:pt x="91" y="27"/>
                    </a:cubicBezTo>
                    <a:cubicBezTo>
                      <a:pt x="85" y="11"/>
                      <a:pt x="68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1708655" y="2071401"/>
                <a:ext cx="6069" cy="3221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828" extrusionOk="0">
                    <a:moveTo>
                      <a:pt x="68" y="1"/>
                    </a:moveTo>
                    <a:cubicBezTo>
                      <a:pt x="66" y="1"/>
                      <a:pt x="64" y="1"/>
                      <a:pt x="63" y="1"/>
                    </a:cubicBezTo>
                    <a:cubicBezTo>
                      <a:pt x="48" y="3"/>
                      <a:pt x="36" y="15"/>
                      <a:pt x="32" y="30"/>
                    </a:cubicBezTo>
                    <a:cubicBezTo>
                      <a:pt x="17" y="94"/>
                      <a:pt x="8" y="158"/>
                      <a:pt x="5" y="225"/>
                    </a:cubicBezTo>
                    <a:cubicBezTo>
                      <a:pt x="1" y="287"/>
                      <a:pt x="1" y="351"/>
                      <a:pt x="3" y="416"/>
                    </a:cubicBezTo>
                    <a:cubicBezTo>
                      <a:pt x="5" y="478"/>
                      <a:pt x="13" y="542"/>
                      <a:pt x="17" y="609"/>
                    </a:cubicBezTo>
                    <a:cubicBezTo>
                      <a:pt x="24" y="673"/>
                      <a:pt x="39" y="737"/>
                      <a:pt x="53" y="799"/>
                    </a:cubicBezTo>
                    <a:cubicBezTo>
                      <a:pt x="59" y="816"/>
                      <a:pt x="71" y="827"/>
                      <a:pt x="85" y="827"/>
                    </a:cubicBezTo>
                    <a:cubicBezTo>
                      <a:pt x="88" y="827"/>
                      <a:pt x="92" y="827"/>
                      <a:pt x="96" y="825"/>
                    </a:cubicBezTo>
                    <a:cubicBezTo>
                      <a:pt x="108" y="823"/>
                      <a:pt x="115" y="811"/>
                      <a:pt x="120" y="799"/>
                    </a:cubicBezTo>
                    <a:cubicBezTo>
                      <a:pt x="134" y="737"/>
                      <a:pt x="144" y="670"/>
                      <a:pt x="146" y="609"/>
                    </a:cubicBezTo>
                    <a:cubicBezTo>
                      <a:pt x="151" y="547"/>
                      <a:pt x="155" y="480"/>
                      <a:pt x="155" y="416"/>
                    </a:cubicBezTo>
                    <a:cubicBezTo>
                      <a:pt x="155" y="351"/>
                      <a:pt x="151" y="287"/>
                      <a:pt x="146" y="225"/>
                    </a:cubicBezTo>
                    <a:cubicBezTo>
                      <a:pt x="139" y="161"/>
                      <a:pt x="132" y="96"/>
                      <a:pt x="113" y="30"/>
                    </a:cubicBezTo>
                    <a:cubicBezTo>
                      <a:pt x="108" y="12"/>
                      <a:pt x="88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1725889" y="2071984"/>
                <a:ext cx="6264" cy="3201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823" extrusionOk="0">
                    <a:moveTo>
                      <a:pt x="103" y="0"/>
                    </a:moveTo>
                    <a:cubicBezTo>
                      <a:pt x="102" y="0"/>
                      <a:pt x="100" y="0"/>
                      <a:pt x="98" y="0"/>
                    </a:cubicBezTo>
                    <a:cubicBezTo>
                      <a:pt x="84" y="3"/>
                      <a:pt x="72" y="12"/>
                      <a:pt x="65" y="27"/>
                    </a:cubicBezTo>
                    <a:cubicBezTo>
                      <a:pt x="46" y="89"/>
                      <a:pt x="34" y="153"/>
                      <a:pt x="25" y="215"/>
                    </a:cubicBezTo>
                    <a:cubicBezTo>
                      <a:pt x="15" y="277"/>
                      <a:pt x="10" y="343"/>
                      <a:pt x="5" y="405"/>
                    </a:cubicBezTo>
                    <a:cubicBezTo>
                      <a:pt x="3" y="467"/>
                      <a:pt x="1" y="534"/>
                      <a:pt x="3" y="596"/>
                    </a:cubicBezTo>
                    <a:cubicBezTo>
                      <a:pt x="5" y="663"/>
                      <a:pt x="10" y="725"/>
                      <a:pt x="22" y="789"/>
                    </a:cubicBezTo>
                    <a:cubicBezTo>
                      <a:pt x="22" y="811"/>
                      <a:pt x="36" y="823"/>
                      <a:pt x="53" y="823"/>
                    </a:cubicBezTo>
                    <a:cubicBezTo>
                      <a:pt x="55" y="823"/>
                      <a:pt x="56" y="822"/>
                      <a:pt x="58" y="822"/>
                    </a:cubicBezTo>
                    <a:cubicBezTo>
                      <a:pt x="70" y="820"/>
                      <a:pt x="82" y="810"/>
                      <a:pt x="84" y="798"/>
                    </a:cubicBezTo>
                    <a:cubicBezTo>
                      <a:pt x="106" y="736"/>
                      <a:pt x="117" y="675"/>
                      <a:pt x="129" y="610"/>
                    </a:cubicBezTo>
                    <a:cubicBezTo>
                      <a:pt x="141" y="548"/>
                      <a:pt x="148" y="482"/>
                      <a:pt x="153" y="420"/>
                    </a:cubicBezTo>
                    <a:cubicBezTo>
                      <a:pt x="158" y="358"/>
                      <a:pt x="160" y="291"/>
                      <a:pt x="160" y="227"/>
                    </a:cubicBezTo>
                    <a:cubicBezTo>
                      <a:pt x="160" y="165"/>
                      <a:pt x="156" y="98"/>
                      <a:pt x="146" y="34"/>
                    </a:cubicBezTo>
                    <a:cubicBezTo>
                      <a:pt x="142" y="14"/>
                      <a:pt x="123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1742191" y="2073813"/>
                <a:ext cx="8014" cy="3194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21" extrusionOk="0">
                    <a:moveTo>
                      <a:pt x="158" y="1"/>
                    </a:moveTo>
                    <a:cubicBezTo>
                      <a:pt x="156" y="1"/>
                      <a:pt x="155" y="1"/>
                      <a:pt x="153" y="1"/>
                    </a:cubicBezTo>
                    <a:cubicBezTo>
                      <a:pt x="134" y="3"/>
                      <a:pt x="122" y="13"/>
                      <a:pt x="118" y="25"/>
                    </a:cubicBezTo>
                    <a:cubicBezTo>
                      <a:pt x="91" y="84"/>
                      <a:pt x="72" y="146"/>
                      <a:pt x="61" y="211"/>
                    </a:cubicBezTo>
                    <a:cubicBezTo>
                      <a:pt x="46" y="273"/>
                      <a:pt x="34" y="335"/>
                      <a:pt x="25" y="396"/>
                    </a:cubicBezTo>
                    <a:cubicBezTo>
                      <a:pt x="15" y="461"/>
                      <a:pt x="10" y="525"/>
                      <a:pt x="8" y="592"/>
                    </a:cubicBezTo>
                    <a:cubicBezTo>
                      <a:pt x="3" y="654"/>
                      <a:pt x="1" y="718"/>
                      <a:pt x="10" y="787"/>
                    </a:cubicBezTo>
                    <a:cubicBezTo>
                      <a:pt x="8" y="807"/>
                      <a:pt x="22" y="821"/>
                      <a:pt x="40" y="821"/>
                    </a:cubicBezTo>
                    <a:cubicBezTo>
                      <a:pt x="41" y="821"/>
                      <a:pt x="42" y="821"/>
                      <a:pt x="44" y="820"/>
                    </a:cubicBezTo>
                    <a:cubicBezTo>
                      <a:pt x="56" y="818"/>
                      <a:pt x="68" y="809"/>
                      <a:pt x="72" y="797"/>
                    </a:cubicBezTo>
                    <a:cubicBezTo>
                      <a:pt x="96" y="737"/>
                      <a:pt x="118" y="675"/>
                      <a:pt x="132" y="611"/>
                    </a:cubicBezTo>
                    <a:cubicBezTo>
                      <a:pt x="151" y="549"/>
                      <a:pt x="163" y="487"/>
                      <a:pt x="175" y="423"/>
                    </a:cubicBezTo>
                    <a:cubicBezTo>
                      <a:pt x="187" y="361"/>
                      <a:pt x="194" y="296"/>
                      <a:pt x="199" y="232"/>
                    </a:cubicBezTo>
                    <a:cubicBezTo>
                      <a:pt x="203" y="170"/>
                      <a:pt x="206" y="106"/>
                      <a:pt x="199" y="37"/>
                    </a:cubicBezTo>
                    <a:cubicBezTo>
                      <a:pt x="194" y="17"/>
                      <a:pt x="177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1758258" y="2077548"/>
                <a:ext cx="9765" cy="313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06" extrusionOk="0">
                    <a:moveTo>
                      <a:pt x="207" y="0"/>
                    </a:moveTo>
                    <a:cubicBezTo>
                      <a:pt x="191" y="0"/>
                      <a:pt x="176" y="10"/>
                      <a:pt x="172" y="22"/>
                    </a:cubicBezTo>
                    <a:cubicBezTo>
                      <a:pt x="141" y="81"/>
                      <a:pt x="117" y="141"/>
                      <a:pt x="100" y="200"/>
                    </a:cubicBezTo>
                    <a:cubicBezTo>
                      <a:pt x="79" y="260"/>
                      <a:pt x="64" y="322"/>
                      <a:pt x="50" y="384"/>
                    </a:cubicBezTo>
                    <a:cubicBezTo>
                      <a:pt x="33" y="446"/>
                      <a:pt x="22" y="510"/>
                      <a:pt x="17" y="572"/>
                    </a:cubicBezTo>
                    <a:cubicBezTo>
                      <a:pt x="7" y="634"/>
                      <a:pt x="2" y="701"/>
                      <a:pt x="2" y="765"/>
                    </a:cubicBezTo>
                    <a:cubicBezTo>
                      <a:pt x="0" y="789"/>
                      <a:pt x="14" y="805"/>
                      <a:pt x="31" y="805"/>
                    </a:cubicBezTo>
                    <a:cubicBezTo>
                      <a:pt x="48" y="805"/>
                      <a:pt x="55" y="796"/>
                      <a:pt x="62" y="784"/>
                    </a:cubicBezTo>
                    <a:cubicBezTo>
                      <a:pt x="91" y="724"/>
                      <a:pt x="114" y="665"/>
                      <a:pt x="136" y="605"/>
                    </a:cubicBezTo>
                    <a:cubicBezTo>
                      <a:pt x="157" y="546"/>
                      <a:pt x="174" y="484"/>
                      <a:pt x="193" y="420"/>
                    </a:cubicBezTo>
                    <a:cubicBezTo>
                      <a:pt x="207" y="358"/>
                      <a:pt x="222" y="296"/>
                      <a:pt x="231" y="234"/>
                    </a:cubicBezTo>
                    <a:cubicBezTo>
                      <a:pt x="243" y="169"/>
                      <a:pt x="250" y="105"/>
                      <a:pt x="250" y="38"/>
                    </a:cubicBezTo>
                    <a:cubicBezTo>
                      <a:pt x="250" y="19"/>
                      <a:pt x="229" y="0"/>
                      <a:pt x="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1773548" y="2082411"/>
                <a:ext cx="12177" cy="3077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791" extrusionOk="0">
                    <a:moveTo>
                      <a:pt x="261" y="0"/>
                    </a:moveTo>
                    <a:cubicBezTo>
                      <a:pt x="248" y="0"/>
                      <a:pt x="239" y="8"/>
                      <a:pt x="231" y="18"/>
                    </a:cubicBezTo>
                    <a:cubicBezTo>
                      <a:pt x="195" y="75"/>
                      <a:pt x="169" y="135"/>
                      <a:pt x="145" y="192"/>
                    </a:cubicBezTo>
                    <a:cubicBezTo>
                      <a:pt x="122" y="252"/>
                      <a:pt x="100" y="311"/>
                      <a:pt x="79" y="373"/>
                    </a:cubicBezTo>
                    <a:cubicBezTo>
                      <a:pt x="62" y="435"/>
                      <a:pt x="43" y="495"/>
                      <a:pt x="31" y="557"/>
                    </a:cubicBezTo>
                    <a:cubicBezTo>
                      <a:pt x="19" y="619"/>
                      <a:pt x="7" y="685"/>
                      <a:pt x="3" y="752"/>
                    </a:cubicBezTo>
                    <a:cubicBezTo>
                      <a:pt x="0" y="771"/>
                      <a:pt x="14" y="790"/>
                      <a:pt x="31" y="790"/>
                    </a:cubicBezTo>
                    <a:cubicBezTo>
                      <a:pt x="48" y="790"/>
                      <a:pt x="60" y="781"/>
                      <a:pt x="64" y="771"/>
                    </a:cubicBezTo>
                    <a:cubicBezTo>
                      <a:pt x="100" y="716"/>
                      <a:pt x="126" y="657"/>
                      <a:pt x="155" y="599"/>
                    </a:cubicBezTo>
                    <a:cubicBezTo>
                      <a:pt x="181" y="540"/>
                      <a:pt x="205" y="480"/>
                      <a:pt x="222" y="421"/>
                    </a:cubicBezTo>
                    <a:cubicBezTo>
                      <a:pt x="243" y="361"/>
                      <a:pt x="260" y="299"/>
                      <a:pt x="276" y="235"/>
                    </a:cubicBezTo>
                    <a:cubicBezTo>
                      <a:pt x="291" y="173"/>
                      <a:pt x="303" y="111"/>
                      <a:pt x="307" y="42"/>
                    </a:cubicBezTo>
                    <a:cubicBezTo>
                      <a:pt x="312" y="21"/>
                      <a:pt x="291" y="4"/>
                      <a:pt x="269" y="2"/>
                    </a:cubicBezTo>
                    <a:cubicBezTo>
                      <a:pt x="266" y="1"/>
                      <a:pt x="263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1788565" y="2088908"/>
                <a:ext cx="14200" cy="2984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767" extrusionOk="0">
                    <a:moveTo>
                      <a:pt x="316" y="0"/>
                    </a:moveTo>
                    <a:cubicBezTo>
                      <a:pt x="305" y="0"/>
                      <a:pt x="294" y="8"/>
                      <a:pt x="286" y="16"/>
                    </a:cubicBezTo>
                    <a:cubicBezTo>
                      <a:pt x="248" y="68"/>
                      <a:pt x="214" y="125"/>
                      <a:pt x="186" y="182"/>
                    </a:cubicBezTo>
                    <a:cubicBezTo>
                      <a:pt x="155" y="240"/>
                      <a:pt x="131" y="299"/>
                      <a:pt x="107" y="359"/>
                    </a:cubicBezTo>
                    <a:cubicBezTo>
                      <a:pt x="83" y="418"/>
                      <a:pt x="62" y="478"/>
                      <a:pt x="45" y="540"/>
                    </a:cubicBezTo>
                    <a:cubicBezTo>
                      <a:pt x="26" y="602"/>
                      <a:pt x="10" y="664"/>
                      <a:pt x="0" y="728"/>
                    </a:cubicBezTo>
                    <a:cubicBezTo>
                      <a:pt x="0" y="745"/>
                      <a:pt x="12" y="764"/>
                      <a:pt x="31" y="766"/>
                    </a:cubicBezTo>
                    <a:cubicBezTo>
                      <a:pt x="33" y="766"/>
                      <a:pt x="34" y="766"/>
                      <a:pt x="35" y="766"/>
                    </a:cubicBezTo>
                    <a:cubicBezTo>
                      <a:pt x="48" y="766"/>
                      <a:pt x="58" y="758"/>
                      <a:pt x="62" y="752"/>
                    </a:cubicBezTo>
                    <a:cubicBezTo>
                      <a:pt x="102" y="697"/>
                      <a:pt x="133" y="640"/>
                      <a:pt x="164" y="585"/>
                    </a:cubicBezTo>
                    <a:cubicBezTo>
                      <a:pt x="193" y="528"/>
                      <a:pt x="224" y="468"/>
                      <a:pt x="248" y="411"/>
                    </a:cubicBezTo>
                    <a:cubicBezTo>
                      <a:pt x="274" y="352"/>
                      <a:pt x="295" y="292"/>
                      <a:pt x="317" y="232"/>
                    </a:cubicBezTo>
                    <a:cubicBezTo>
                      <a:pt x="336" y="173"/>
                      <a:pt x="353" y="111"/>
                      <a:pt x="360" y="44"/>
                    </a:cubicBezTo>
                    <a:cubicBezTo>
                      <a:pt x="364" y="25"/>
                      <a:pt x="345" y="4"/>
                      <a:pt x="324" y="1"/>
                    </a:cubicBezTo>
                    <a:cubicBezTo>
                      <a:pt x="321" y="0"/>
                      <a:pt x="319" y="0"/>
                      <a:pt x="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1803194" y="2096300"/>
                <a:ext cx="16457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423" h="746" extrusionOk="0">
                    <a:moveTo>
                      <a:pt x="374" y="0"/>
                    </a:moveTo>
                    <a:cubicBezTo>
                      <a:pt x="363" y="0"/>
                      <a:pt x="351" y="6"/>
                      <a:pt x="346" y="14"/>
                    </a:cubicBezTo>
                    <a:cubicBezTo>
                      <a:pt x="301" y="64"/>
                      <a:pt x="265" y="116"/>
                      <a:pt x="231" y="171"/>
                    </a:cubicBezTo>
                    <a:cubicBezTo>
                      <a:pt x="198" y="223"/>
                      <a:pt x="170" y="283"/>
                      <a:pt x="139" y="340"/>
                    </a:cubicBezTo>
                    <a:cubicBezTo>
                      <a:pt x="112" y="397"/>
                      <a:pt x="86" y="457"/>
                      <a:pt x="65" y="516"/>
                    </a:cubicBezTo>
                    <a:cubicBezTo>
                      <a:pt x="41" y="576"/>
                      <a:pt x="19" y="638"/>
                      <a:pt x="5" y="700"/>
                    </a:cubicBezTo>
                    <a:cubicBezTo>
                      <a:pt x="0" y="721"/>
                      <a:pt x="8" y="740"/>
                      <a:pt x="29" y="745"/>
                    </a:cubicBezTo>
                    <a:cubicBezTo>
                      <a:pt x="31" y="746"/>
                      <a:pt x="34" y="746"/>
                      <a:pt x="36" y="746"/>
                    </a:cubicBezTo>
                    <a:cubicBezTo>
                      <a:pt x="47" y="746"/>
                      <a:pt x="57" y="741"/>
                      <a:pt x="65" y="731"/>
                    </a:cubicBezTo>
                    <a:cubicBezTo>
                      <a:pt x="108" y="681"/>
                      <a:pt x="143" y="626"/>
                      <a:pt x="179" y="574"/>
                    </a:cubicBezTo>
                    <a:cubicBezTo>
                      <a:pt x="215" y="519"/>
                      <a:pt x="243" y="462"/>
                      <a:pt x="277" y="407"/>
                    </a:cubicBezTo>
                    <a:cubicBezTo>
                      <a:pt x="305" y="350"/>
                      <a:pt x="334" y="290"/>
                      <a:pt x="358" y="233"/>
                    </a:cubicBezTo>
                    <a:cubicBezTo>
                      <a:pt x="382" y="173"/>
                      <a:pt x="405" y="111"/>
                      <a:pt x="417" y="50"/>
                    </a:cubicBezTo>
                    <a:cubicBezTo>
                      <a:pt x="422" y="28"/>
                      <a:pt x="405" y="7"/>
                      <a:pt x="384" y="2"/>
                    </a:cubicBezTo>
                    <a:cubicBezTo>
                      <a:pt x="381" y="1"/>
                      <a:pt x="378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1817005" y="2105054"/>
                <a:ext cx="18480" cy="2789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717" extrusionOk="0">
                    <a:moveTo>
                      <a:pt x="426" y="0"/>
                    </a:moveTo>
                    <a:cubicBezTo>
                      <a:pt x="416" y="0"/>
                      <a:pt x="407" y="5"/>
                      <a:pt x="398" y="10"/>
                    </a:cubicBezTo>
                    <a:cubicBezTo>
                      <a:pt x="351" y="58"/>
                      <a:pt x="312" y="110"/>
                      <a:pt x="272" y="163"/>
                    </a:cubicBezTo>
                    <a:cubicBezTo>
                      <a:pt x="234" y="218"/>
                      <a:pt x="200" y="270"/>
                      <a:pt x="169" y="325"/>
                    </a:cubicBezTo>
                    <a:cubicBezTo>
                      <a:pt x="136" y="380"/>
                      <a:pt x="105" y="437"/>
                      <a:pt x="79" y="494"/>
                    </a:cubicBezTo>
                    <a:cubicBezTo>
                      <a:pt x="53" y="551"/>
                      <a:pt x="27" y="611"/>
                      <a:pt x="7" y="673"/>
                    </a:cubicBezTo>
                    <a:cubicBezTo>
                      <a:pt x="0" y="694"/>
                      <a:pt x="15" y="711"/>
                      <a:pt x="31" y="713"/>
                    </a:cubicBezTo>
                    <a:cubicBezTo>
                      <a:pt x="35" y="715"/>
                      <a:pt x="38" y="716"/>
                      <a:pt x="42" y="716"/>
                    </a:cubicBezTo>
                    <a:cubicBezTo>
                      <a:pt x="51" y="716"/>
                      <a:pt x="60" y="711"/>
                      <a:pt x="67" y="706"/>
                    </a:cubicBezTo>
                    <a:cubicBezTo>
                      <a:pt x="112" y="658"/>
                      <a:pt x="153" y="606"/>
                      <a:pt x="193" y="556"/>
                    </a:cubicBezTo>
                    <a:cubicBezTo>
                      <a:pt x="231" y="506"/>
                      <a:pt x="267" y="451"/>
                      <a:pt x="303" y="399"/>
                    </a:cubicBezTo>
                    <a:cubicBezTo>
                      <a:pt x="334" y="344"/>
                      <a:pt x="367" y="289"/>
                      <a:pt x="393" y="232"/>
                    </a:cubicBezTo>
                    <a:cubicBezTo>
                      <a:pt x="424" y="177"/>
                      <a:pt x="451" y="118"/>
                      <a:pt x="470" y="53"/>
                    </a:cubicBezTo>
                    <a:cubicBezTo>
                      <a:pt x="474" y="32"/>
                      <a:pt x="462" y="8"/>
                      <a:pt x="439" y="3"/>
                    </a:cubicBezTo>
                    <a:cubicBezTo>
                      <a:pt x="434" y="1"/>
                      <a:pt x="430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1830622" y="2114974"/>
                <a:ext cx="20153" cy="26767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88" extrusionOk="0">
                    <a:moveTo>
                      <a:pt x="470" y="1"/>
                    </a:moveTo>
                    <a:cubicBezTo>
                      <a:pt x="460" y="1"/>
                      <a:pt x="451" y="3"/>
                      <a:pt x="444" y="8"/>
                    </a:cubicBezTo>
                    <a:cubicBezTo>
                      <a:pt x="394" y="53"/>
                      <a:pt x="351" y="98"/>
                      <a:pt x="310" y="148"/>
                    </a:cubicBezTo>
                    <a:cubicBezTo>
                      <a:pt x="267" y="198"/>
                      <a:pt x="229" y="251"/>
                      <a:pt x="193" y="303"/>
                    </a:cubicBezTo>
                    <a:cubicBezTo>
                      <a:pt x="158" y="358"/>
                      <a:pt x="124" y="410"/>
                      <a:pt x="91" y="468"/>
                    </a:cubicBezTo>
                    <a:cubicBezTo>
                      <a:pt x="60" y="525"/>
                      <a:pt x="31" y="580"/>
                      <a:pt x="8" y="639"/>
                    </a:cubicBezTo>
                    <a:cubicBezTo>
                      <a:pt x="1" y="658"/>
                      <a:pt x="12" y="680"/>
                      <a:pt x="27" y="684"/>
                    </a:cubicBezTo>
                    <a:cubicBezTo>
                      <a:pt x="31" y="687"/>
                      <a:pt x="35" y="688"/>
                      <a:pt x="40" y="688"/>
                    </a:cubicBezTo>
                    <a:cubicBezTo>
                      <a:pt x="48" y="688"/>
                      <a:pt x="56" y="684"/>
                      <a:pt x="62" y="680"/>
                    </a:cubicBezTo>
                    <a:cubicBezTo>
                      <a:pt x="112" y="637"/>
                      <a:pt x="155" y="589"/>
                      <a:pt x="196" y="539"/>
                    </a:cubicBezTo>
                    <a:cubicBezTo>
                      <a:pt x="239" y="491"/>
                      <a:pt x="277" y="441"/>
                      <a:pt x="315" y="391"/>
                    </a:cubicBezTo>
                    <a:cubicBezTo>
                      <a:pt x="353" y="339"/>
                      <a:pt x="389" y="287"/>
                      <a:pt x="422" y="229"/>
                    </a:cubicBezTo>
                    <a:cubicBezTo>
                      <a:pt x="456" y="177"/>
                      <a:pt x="489" y="120"/>
                      <a:pt x="510" y="58"/>
                    </a:cubicBezTo>
                    <a:cubicBezTo>
                      <a:pt x="517" y="36"/>
                      <a:pt x="506" y="13"/>
                      <a:pt x="486" y="3"/>
                    </a:cubicBezTo>
                    <a:cubicBezTo>
                      <a:pt x="481" y="1"/>
                      <a:pt x="475" y="1"/>
                      <a:pt x="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1843305" y="2126140"/>
                <a:ext cx="22098" cy="2559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8" extrusionOk="0">
                    <a:moveTo>
                      <a:pt x="520" y="0"/>
                    </a:moveTo>
                    <a:cubicBezTo>
                      <a:pt x="512" y="0"/>
                      <a:pt x="504" y="3"/>
                      <a:pt x="496" y="9"/>
                    </a:cubicBezTo>
                    <a:cubicBezTo>
                      <a:pt x="442" y="47"/>
                      <a:pt x="394" y="92"/>
                      <a:pt x="351" y="140"/>
                    </a:cubicBezTo>
                    <a:cubicBezTo>
                      <a:pt x="306" y="188"/>
                      <a:pt x="263" y="235"/>
                      <a:pt x="222" y="285"/>
                    </a:cubicBezTo>
                    <a:cubicBezTo>
                      <a:pt x="184" y="335"/>
                      <a:pt x="144" y="385"/>
                      <a:pt x="108" y="440"/>
                    </a:cubicBezTo>
                    <a:cubicBezTo>
                      <a:pt x="72" y="493"/>
                      <a:pt x="41" y="547"/>
                      <a:pt x="10" y="607"/>
                    </a:cubicBezTo>
                    <a:cubicBezTo>
                      <a:pt x="1" y="624"/>
                      <a:pt x="8" y="645"/>
                      <a:pt x="25" y="655"/>
                    </a:cubicBezTo>
                    <a:cubicBezTo>
                      <a:pt x="29" y="656"/>
                      <a:pt x="33" y="657"/>
                      <a:pt x="38" y="657"/>
                    </a:cubicBezTo>
                    <a:cubicBezTo>
                      <a:pt x="47" y="657"/>
                      <a:pt x="56" y="654"/>
                      <a:pt x="60" y="648"/>
                    </a:cubicBezTo>
                    <a:cubicBezTo>
                      <a:pt x="115" y="609"/>
                      <a:pt x="163" y="564"/>
                      <a:pt x="208" y="521"/>
                    </a:cubicBezTo>
                    <a:cubicBezTo>
                      <a:pt x="251" y="476"/>
                      <a:pt x="296" y="428"/>
                      <a:pt x="339" y="381"/>
                    </a:cubicBezTo>
                    <a:cubicBezTo>
                      <a:pt x="380" y="331"/>
                      <a:pt x="423" y="278"/>
                      <a:pt x="458" y="226"/>
                    </a:cubicBezTo>
                    <a:cubicBezTo>
                      <a:pt x="494" y="171"/>
                      <a:pt x="530" y="119"/>
                      <a:pt x="558" y="59"/>
                    </a:cubicBezTo>
                    <a:cubicBezTo>
                      <a:pt x="568" y="38"/>
                      <a:pt x="558" y="14"/>
                      <a:pt x="537" y="4"/>
                    </a:cubicBezTo>
                    <a:cubicBezTo>
                      <a:pt x="531" y="2"/>
                      <a:pt x="526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1855365" y="2137967"/>
                <a:ext cx="23654" cy="2423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3" extrusionOk="0">
                    <a:moveTo>
                      <a:pt x="557" y="0"/>
                    </a:moveTo>
                    <a:cubicBezTo>
                      <a:pt x="550" y="0"/>
                      <a:pt x="542" y="3"/>
                      <a:pt x="537" y="8"/>
                    </a:cubicBezTo>
                    <a:cubicBezTo>
                      <a:pt x="479" y="43"/>
                      <a:pt x="434" y="81"/>
                      <a:pt x="386" y="127"/>
                    </a:cubicBezTo>
                    <a:cubicBezTo>
                      <a:pt x="339" y="170"/>
                      <a:pt x="294" y="217"/>
                      <a:pt x="248" y="263"/>
                    </a:cubicBezTo>
                    <a:cubicBezTo>
                      <a:pt x="203" y="310"/>
                      <a:pt x="165" y="358"/>
                      <a:pt x="124" y="410"/>
                    </a:cubicBezTo>
                    <a:cubicBezTo>
                      <a:pt x="84" y="460"/>
                      <a:pt x="46" y="515"/>
                      <a:pt x="12" y="570"/>
                    </a:cubicBezTo>
                    <a:cubicBezTo>
                      <a:pt x="1" y="589"/>
                      <a:pt x="8" y="610"/>
                      <a:pt x="24" y="617"/>
                    </a:cubicBezTo>
                    <a:cubicBezTo>
                      <a:pt x="30" y="621"/>
                      <a:pt x="36" y="623"/>
                      <a:pt x="43" y="623"/>
                    </a:cubicBezTo>
                    <a:cubicBezTo>
                      <a:pt x="50" y="623"/>
                      <a:pt x="56" y="620"/>
                      <a:pt x="60" y="615"/>
                    </a:cubicBezTo>
                    <a:cubicBezTo>
                      <a:pt x="115" y="579"/>
                      <a:pt x="167" y="541"/>
                      <a:pt x="215" y="496"/>
                    </a:cubicBezTo>
                    <a:cubicBezTo>
                      <a:pt x="263" y="455"/>
                      <a:pt x="310" y="410"/>
                      <a:pt x="355" y="365"/>
                    </a:cubicBezTo>
                    <a:cubicBezTo>
                      <a:pt x="401" y="320"/>
                      <a:pt x="441" y="272"/>
                      <a:pt x="484" y="222"/>
                    </a:cubicBezTo>
                    <a:cubicBezTo>
                      <a:pt x="525" y="177"/>
                      <a:pt x="565" y="124"/>
                      <a:pt x="596" y="65"/>
                    </a:cubicBezTo>
                    <a:cubicBezTo>
                      <a:pt x="608" y="46"/>
                      <a:pt x="598" y="20"/>
                      <a:pt x="579" y="8"/>
                    </a:cubicBezTo>
                    <a:cubicBezTo>
                      <a:pt x="572" y="3"/>
                      <a:pt x="565" y="0"/>
                      <a:pt x="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96" name="Google Shape;596;p8"/>
          <p:cNvGrpSpPr/>
          <p:nvPr/>
        </p:nvGrpSpPr>
        <p:grpSpPr>
          <a:xfrm>
            <a:off x="238571" y="110936"/>
            <a:ext cx="618252" cy="663207"/>
            <a:chOff x="238571" y="110936"/>
            <a:chExt cx="618252" cy="663207"/>
          </a:xfrm>
        </p:grpSpPr>
        <p:sp>
          <p:nvSpPr>
            <p:cNvPr id="597" name="Google Shape;597;p8"/>
            <p:cNvSpPr/>
            <p:nvPr/>
          </p:nvSpPr>
          <p:spPr>
            <a:xfrm>
              <a:off x="739160" y="171531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98" name="Google Shape;598;p8"/>
            <p:cNvGrpSpPr/>
            <p:nvPr/>
          </p:nvGrpSpPr>
          <p:grpSpPr>
            <a:xfrm>
              <a:off x="238571" y="110936"/>
              <a:ext cx="500570" cy="663207"/>
              <a:chOff x="837027" y="3274927"/>
              <a:chExt cx="312290" cy="413755"/>
            </a:xfrm>
          </p:grpSpPr>
          <p:sp>
            <p:nvSpPr>
              <p:cNvPr id="599" name="Google Shape;599;p8"/>
              <p:cNvSpPr/>
              <p:nvPr/>
            </p:nvSpPr>
            <p:spPr>
              <a:xfrm>
                <a:off x="927403" y="3315622"/>
                <a:ext cx="218024" cy="137763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3541" extrusionOk="0">
                    <a:moveTo>
                      <a:pt x="1244" y="0"/>
                    </a:moveTo>
                    <a:cubicBezTo>
                      <a:pt x="1234" y="0"/>
                      <a:pt x="1225" y="0"/>
                      <a:pt x="1217" y="3"/>
                    </a:cubicBezTo>
                    <a:cubicBezTo>
                      <a:pt x="1189" y="8"/>
                      <a:pt x="1165" y="29"/>
                      <a:pt x="1158" y="60"/>
                    </a:cubicBezTo>
                    <a:lnTo>
                      <a:pt x="7" y="3419"/>
                    </a:lnTo>
                    <a:cubicBezTo>
                      <a:pt x="0" y="3447"/>
                      <a:pt x="3" y="3478"/>
                      <a:pt x="19" y="3502"/>
                    </a:cubicBezTo>
                    <a:cubicBezTo>
                      <a:pt x="38" y="3526"/>
                      <a:pt x="65" y="3540"/>
                      <a:pt x="96" y="3540"/>
                    </a:cubicBezTo>
                    <a:cubicBezTo>
                      <a:pt x="96" y="3540"/>
                      <a:pt x="5002" y="3519"/>
                      <a:pt x="5470" y="3519"/>
                    </a:cubicBezTo>
                    <a:cubicBezTo>
                      <a:pt x="5493" y="3519"/>
                      <a:pt x="5505" y="3519"/>
                      <a:pt x="5505" y="3519"/>
                    </a:cubicBezTo>
                    <a:cubicBezTo>
                      <a:pt x="5543" y="3519"/>
                      <a:pt x="5579" y="3493"/>
                      <a:pt x="5591" y="3457"/>
                    </a:cubicBezTo>
                    <a:cubicBezTo>
                      <a:pt x="5603" y="3421"/>
                      <a:pt x="5591" y="3378"/>
                      <a:pt x="5563" y="3354"/>
                    </a:cubicBezTo>
                    <a:lnTo>
                      <a:pt x="1301" y="19"/>
                    </a:lnTo>
                    <a:cubicBezTo>
                      <a:pt x="1287" y="5"/>
                      <a:pt x="1265" y="0"/>
                      <a:pt x="12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954831" y="3344450"/>
                <a:ext cx="60458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927" extrusionOk="0">
                    <a:moveTo>
                      <a:pt x="1372" y="0"/>
                    </a:moveTo>
                    <a:cubicBezTo>
                      <a:pt x="1337" y="19"/>
                      <a:pt x="1301" y="34"/>
                      <a:pt x="1263" y="50"/>
                    </a:cubicBezTo>
                    <a:cubicBezTo>
                      <a:pt x="937" y="196"/>
                      <a:pt x="620" y="353"/>
                      <a:pt x="298" y="508"/>
                    </a:cubicBezTo>
                    <a:lnTo>
                      <a:pt x="112" y="598"/>
                    </a:lnTo>
                    <a:lnTo>
                      <a:pt x="0" y="927"/>
                    </a:lnTo>
                    <a:lnTo>
                      <a:pt x="0" y="927"/>
                    </a:lnTo>
                    <a:lnTo>
                      <a:pt x="405" y="729"/>
                    </a:lnTo>
                    <a:cubicBezTo>
                      <a:pt x="727" y="572"/>
                      <a:pt x="1041" y="412"/>
                      <a:pt x="1358" y="248"/>
                    </a:cubicBezTo>
                    <a:cubicBezTo>
                      <a:pt x="1422" y="212"/>
                      <a:pt x="1489" y="179"/>
                      <a:pt x="1553" y="1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937402" y="3371684"/>
                <a:ext cx="111891" cy="59719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1535" extrusionOk="0">
                    <a:moveTo>
                      <a:pt x="2709" y="1"/>
                    </a:moveTo>
                    <a:cubicBezTo>
                      <a:pt x="2607" y="46"/>
                      <a:pt x="2507" y="89"/>
                      <a:pt x="2404" y="136"/>
                    </a:cubicBezTo>
                    <a:cubicBezTo>
                      <a:pt x="2080" y="284"/>
                      <a:pt x="1761" y="439"/>
                      <a:pt x="1439" y="594"/>
                    </a:cubicBezTo>
                    <a:lnTo>
                      <a:pt x="963" y="832"/>
                    </a:lnTo>
                    <a:cubicBezTo>
                      <a:pt x="806" y="911"/>
                      <a:pt x="644" y="992"/>
                      <a:pt x="489" y="1075"/>
                    </a:cubicBezTo>
                    <a:cubicBezTo>
                      <a:pt x="355" y="1146"/>
                      <a:pt x="222" y="1218"/>
                      <a:pt x="84" y="1289"/>
                    </a:cubicBezTo>
                    <a:lnTo>
                      <a:pt x="0" y="1535"/>
                    </a:lnTo>
                    <a:cubicBezTo>
                      <a:pt x="198" y="1451"/>
                      <a:pt x="394" y="1363"/>
                      <a:pt x="589" y="1275"/>
                    </a:cubicBezTo>
                    <a:cubicBezTo>
                      <a:pt x="748" y="1204"/>
                      <a:pt x="910" y="1125"/>
                      <a:pt x="1072" y="1049"/>
                    </a:cubicBezTo>
                    <a:lnTo>
                      <a:pt x="1549" y="813"/>
                    </a:lnTo>
                    <a:cubicBezTo>
                      <a:pt x="1868" y="656"/>
                      <a:pt x="2187" y="494"/>
                      <a:pt x="2499" y="332"/>
                    </a:cubicBezTo>
                    <a:cubicBezTo>
                      <a:pt x="2626" y="265"/>
                      <a:pt x="2749" y="196"/>
                      <a:pt x="2876" y="132"/>
                    </a:cubicBezTo>
                    <a:lnTo>
                      <a:pt x="27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972533" y="3398645"/>
                <a:ext cx="110879" cy="51121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314" extrusionOk="0">
                    <a:moveTo>
                      <a:pt x="2699" y="1"/>
                    </a:moveTo>
                    <a:cubicBezTo>
                      <a:pt x="2533" y="72"/>
                      <a:pt x="2368" y="146"/>
                      <a:pt x="2201" y="225"/>
                    </a:cubicBezTo>
                    <a:cubicBezTo>
                      <a:pt x="1877" y="370"/>
                      <a:pt x="1558" y="525"/>
                      <a:pt x="1237" y="680"/>
                    </a:cubicBezTo>
                    <a:lnTo>
                      <a:pt x="760" y="918"/>
                    </a:lnTo>
                    <a:cubicBezTo>
                      <a:pt x="603" y="999"/>
                      <a:pt x="441" y="1080"/>
                      <a:pt x="286" y="1163"/>
                    </a:cubicBezTo>
                    <a:lnTo>
                      <a:pt x="0" y="1313"/>
                    </a:lnTo>
                    <a:lnTo>
                      <a:pt x="491" y="1311"/>
                    </a:lnTo>
                    <a:cubicBezTo>
                      <a:pt x="617" y="1254"/>
                      <a:pt x="741" y="1192"/>
                      <a:pt x="867" y="1135"/>
                    </a:cubicBezTo>
                    <a:lnTo>
                      <a:pt x="1346" y="904"/>
                    </a:lnTo>
                    <a:cubicBezTo>
                      <a:pt x="1665" y="746"/>
                      <a:pt x="1982" y="584"/>
                      <a:pt x="2297" y="420"/>
                    </a:cubicBezTo>
                    <a:cubicBezTo>
                      <a:pt x="2480" y="320"/>
                      <a:pt x="2666" y="222"/>
                      <a:pt x="2849" y="120"/>
                    </a:cubicBezTo>
                    <a:lnTo>
                      <a:pt x="26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1060575" y="3425917"/>
                <a:ext cx="56646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606" extrusionOk="0">
                    <a:moveTo>
                      <a:pt x="1325" y="0"/>
                    </a:moveTo>
                    <a:cubicBezTo>
                      <a:pt x="1094" y="98"/>
                      <a:pt x="865" y="203"/>
                      <a:pt x="632" y="307"/>
                    </a:cubicBezTo>
                    <a:cubicBezTo>
                      <a:pt x="420" y="403"/>
                      <a:pt x="210" y="503"/>
                      <a:pt x="0" y="605"/>
                    </a:cubicBezTo>
                    <a:lnTo>
                      <a:pt x="539" y="600"/>
                    </a:lnTo>
                    <a:cubicBezTo>
                      <a:pt x="601" y="567"/>
                      <a:pt x="667" y="536"/>
                      <a:pt x="727" y="503"/>
                    </a:cubicBezTo>
                    <a:cubicBezTo>
                      <a:pt x="970" y="374"/>
                      <a:pt x="1218" y="243"/>
                      <a:pt x="1456" y="107"/>
                    </a:cubicBezTo>
                    <a:lnTo>
                      <a:pt x="13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931099" y="3335930"/>
                <a:ext cx="145738" cy="114108"/>
              </a:xfrm>
              <a:custGeom>
                <a:avLst/>
                <a:gdLst/>
                <a:ahLst/>
                <a:cxnLst/>
                <a:rect l="l" t="t" r="r" b="b"/>
                <a:pathLst>
                  <a:path w="3746" h="2933" extrusionOk="0">
                    <a:moveTo>
                      <a:pt x="1003" y="0"/>
                    </a:moveTo>
                    <a:lnTo>
                      <a:pt x="1" y="2932"/>
                    </a:lnTo>
                    <a:lnTo>
                      <a:pt x="1063" y="2925"/>
                    </a:lnTo>
                    <a:lnTo>
                      <a:pt x="1554" y="2923"/>
                    </a:lnTo>
                    <a:lnTo>
                      <a:pt x="3328" y="2913"/>
                    </a:lnTo>
                    <a:lnTo>
                      <a:pt x="3745" y="2911"/>
                    </a:lnTo>
                    <a:cubicBezTo>
                      <a:pt x="3507" y="2866"/>
                      <a:pt x="3269" y="2804"/>
                      <a:pt x="3038" y="2728"/>
                    </a:cubicBezTo>
                    <a:cubicBezTo>
                      <a:pt x="2214" y="2430"/>
                      <a:pt x="1458" y="1803"/>
                      <a:pt x="1244" y="955"/>
                    </a:cubicBezTo>
                    <a:cubicBezTo>
                      <a:pt x="1163" y="634"/>
                      <a:pt x="1158" y="288"/>
                      <a:pt x="1003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41773" y="3315505"/>
                <a:ext cx="141536" cy="369559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9499" extrusionOk="0">
                    <a:moveTo>
                      <a:pt x="3183" y="1"/>
                    </a:moveTo>
                    <a:lnTo>
                      <a:pt x="22" y="9182"/>
                    </a:lnTo>
                    <a:cubicBezTo>
                      <a:pt x="0" y="9241"/>
                      <a:pt x="3" y="9308"/>
                      <a:pt x="33" y="9365"/>
                    </a:cubicBezTo>
                    <a:cubicBezTo>
                      <a:pt x="62" y="9422"/>
                      <a:pt x="112" y="9465"/>
                      <a:pt x="172" y="9487"/>
                    </a:cubicBezTo>
                    <a:cubicBezTo>
                      <a:pt x="195" y="9496"/>
                      <a:pt x="222" y="9499"/>
                      <a:pt x="250" y="9499"/>
                    </a:cubicBezTo>
                    <a:cubicBezTo>
                      <a:pt x="355" y="9499"/>
                      <a:pt x="446" y="9437"/>
                      <a:pt x="479" y="9339"/>
                    </a:cubicBezTo>
                    <a:lnTo>
                      <a:pt x="3638" y="158"/>
                    </a:lnTo>
                    <a:lnTo>
                      <a:pt x="3638" y="158"/>
                    </a:lnTo>
                    <a:cubicBezTo>
                      <a:pt x="3616" y="161"/>
                      <a:pt x="3595" y="161"/>
                      <a:pt x="3573" y="161"/>
                    </a:cubicBezTo>
                    <a:cubicBezTo>
                      <a:pt x="3514" y="161"/>
                      <a:pt x="3452" y="151"/>
                      <a:pt x="3395" y="130"/>
                    </a:cubicBezTo>
                    <a:cubicBezTo>
                      <a:pt x="3314" y="103"/>
                      <a:pt x="3242" y="61"/>
                      <a:pt x="3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958916" y="3278467"/>
                <a:ext cx="44974" cy="43223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11" extrusionOk="0">
                    <a:moveTo>
                      <a:pt x="562" y="0"/>
                    </a:moveTo>
                    <a:cubicBezTo>
                      <a:pt x="324" y="0"/>
                      <a:pt x="114" y="150"/>
                      <a:pt x="38" y="374"/>
                    </a:cubicBezTo>
                    <a:cubicBezTo>
                      <a:pt x="7" y="458"/>
                      <a:pt x="0" y="550"/>
                      <a:pt x="14" y="636"/>
                    </a:cubicBezTo>
                    <a:cubicBezTo>
                      <a:pt x="31" y="758"/>
                      <a:pt x="88" y="870"/>
                      <a:pt x="172" y="948"/>
                    </a:cubicBezTo>
                    <a:cubicBezTo>
                      <a:pt x="231" y="1008"/>
                      <a:pt x="303" y="1053"/>
                      <a:pt x="384" y="1079"/>
                    </a:cubicBezTo>
                    <a:cubicBezTo>
                      <a:pt x="441" y="1101"/>
                      <a:pt x="503" y="1110"/>
                      <a:pt x="562" y="1110"/>
                    </a:cubicBezTo>
                    <a:cubicBezTo>
                      <a:pt x="584" y="1110"/>
                      <a:pt x="603" y="1110"/>
                      <a:pt x="627" y="1108"/>
                    </a:cubicBezTo>
                    <a:cubicBezTo>
                      <a:pt x="836" y="1084"/>
                      <a:pt x="1017" y="943"/>
                      <a:pt x="1086" y="739"/>
                    </a:cubicBezTo>
                    <a:cubicBezTo>
                      <a:pt x="1155" y="541"/>
                      <a:pt x="1108" y="326"/>
                      <a:pt x="963" y="172"/>
                    </a:cubicBezTo>
                    <a:cubicBezTo>
                      <a:pt x="901" y="107"/>
                      <a:pt x="824" y="60"/>
                      <a:pt x="741" y="29"/>
                    </a:cubicBezTo>
                    <a:cubicBezTo>
                      <a:pt x="684" y="7"/>
                      <a:pt x="622" y="0"/>
                      <a:pt x="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962885" y="3287727"/>
                <a:ext cx="37310" cy="303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781" extrusionOk="0">
                    <a:moveTo>
                      <a:pt x="794" y="0"/>
                    </a:moveTo>
                    <a:cubicBezTo>
                      <a:pt x="679" y="167"/>
                      <a:pt x="522" y="303"/>
                      <a:pt x="332" y="360"/>
                    </a:cubicBezTo>
                    <a:cubicBezTo>
                      <a:pt x="256" y="384"/>
                      <a:pt x="180" y="394"/>
                      <a:pt x="101" y="394"/>
                    </a:cubicBezTo>
                    <a:cubicBezTo>
                      <a:pt x="68" y="394"/>
                      <a:pt x="34" y="392"/>
                      <a:pt x="1" y="389"/>
                    </a:cubicBezTo>
                    <a:lnTo>
                      <a:pt x="1" y="389"/>
                    </a:lnTo>
                    <a:cubicBezTo>
                      <a:pt x="24" y="553"/>
                      <a:pt x="141" y="698"/>
                      <a:pt x="308" y="755"/>
                    </a:cubicBezTo>
                    <a:cubicBezTo>
                      <a:pt x="359" y="773"/>
                      <a:pt x="410" y="781"/>
                      <a:pt x="460" y="781"/>
                    </a:cubicBezTo>
                    <a:cubicBezTo>
                      <a:pt x="654" y="781"/>
                      <a:pt x="833" y="661"/>
                      <a:pt x="899" y="470"/>
                    </a:cubicBezTo>
                    <a:cubicBezTo>
                      <a:pt x="958" y="303"/>
                      <a:pt x="911" y="122"/>
                      <a:pt x="794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837027" y="3274927"/>
                <a:ext cx="312290" cy="413755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10635" extrusionOk="0">
                    <a:moveTo>
                      <a:pt x="3695" y="186"/>
                    </a:moveTo>
                    <a:cubicBezTo>
                      <a:pt x="3745" y="186"/>
                      <a:pt x="3795" y="194"/>
                      <a:pt x="3843" y="210"/>
                    </a:cubicBezTo>
                    <a:cubicBezTo>
                      <a:pt x="3914" y="236"/>
                      <a:pt x="3981" y="275"/>
                      <a:pt x="4029" y="329"/>
                    </a:cubicBezTo>
                    <a:cubicBezTo>
                      <a:pt x="4146" y="451"/>
                      <a:pt x="4188" y="630"/>
                      <a:pt x="4134" y="799"/>
                    </a:cubicBezTo>
                    <a:cubicBezTo>
                      <a:pt x="4091" y="918"/>
                      <a:pt x="4007" y="1011"/>
                      <a:pt x="3903" y="1061"/>
                    </a:cubicBezTo>
                    <a:cubicBezTo>
                      <a:pt x="3874" y="1075"/>
                      <a:pt x="3843" y="1087"/>
                      <a:pt x="3814" y="1096"/>
                    </a:cubicBezTo>
                    <a:cubicBezTo>
                      <a:pt x="3776" y="1108"/>
                      <a:pt x="3736" y="1111"/>
                      <a:pt x="3695" y="1111"/>
                    </a:cubicBezTo>
                    <a:lnTo>
                      <a:pt x="3693" y="1111"/>
                    </a:lnTo>
                    <a:cubicBezTo>
                      <a:pt x="3641" y="1111"/>
                      <a:pt x="3593" y="1104"/>
                      <a:pt x="3543" y="1087"/>
                    </a:cubicBezTo>
                    <a:cubicBezTo>
                      <a:pt x="3498" y="1073"/>
                      <a:pt x="3460" y="1051"/>
                      <a:pt x="3424" y="1025"/>
                    </a:cubicBezTo>
                    <a:cubicBezTo>
                      <a:pt x="3419" y="1023"/>
                      <a:pt x="3414" y="1020"/>
                      <a:pt x="3409" y="1015"/>
                    </a:cubicBezTo>
                    <a:cubicBezTo>
                      <a:pt x="3350" y="968"/>
                      <a:pt x="3305" y="913"/>
                      <a:pt x="3271" y="846"/>
                    </a:cubicBezTo>
                    <a:cubicBezTo>
                      <a:pt x="3257" y="808"/>
                      <a:pt x="3243" y="763"/>
                      <a:pt x="3236" y="718"/>
                    </a:cubicBezTo>
                    <a:cubicBezTo>
                      <a:pt x="3224" y="646"/>
                      <a:pt x="3231" y="572"/>
                      <a:pt x="3257" y="498"/>
                    </a:cubicBezTo>
                    <a:cubicBezTo>
                      <a:pt x="3324" y="306"/>
                      <a:pt x="3502" y="186"/>
                      <a:pt x="3695" y="186"/>
                    </a:cubicBezTo>
                    <a:close/>
                    <a:moveTo>
                      <a:pt x="3814" y="1335"/>
                    </a:moveTo>
                    <a:lnTo>
                      <a:pt x="4400" y="1794"/>
                    </a:lnTo>
                    <a:lnTo>
                      <a:pt x="4581" y="1937"/>
                    </a:lnTo>
                    <a:lnTo>
                      <a:pt x="5291" y="2490"/>
                    </a:lnTo>
                    <a:lnTo>
                      <a:pt x="5458" y="2621"/>
                    </a:lnTo>
                    <a:lnTo>
                      <a:pt x="6178" y="3188"/>
                    </a:lnTo>
                    <a:lnTo>
                      <a:pt x="6332" y="3307"/>
                    </a:lnTo>
                    <a:lnTo>
                      <a:pt x="7071" y="3886"/>
                    </a:lnTo>
                    <a:lnTo>
                      <a:pt x="7204" y="3991"/>
                    </a:lnTo>
                    <a:lnTo>
                      <a:pt x="7831" y="4481"/>
                    </a:lnTo>
                    <a:lnTo>
                      <a:pt x="6285" y="4479"/>
                    </a:lnTo>
                    <a:lnTo>
                      <a:pt x="6163" y="4479"/>
                    </a:lnTo>
                    <a:lnTo>
                      <a:pt x="5746" y="4481"/>
                    </a:lnTo>
                    <a:lnTo>
                      <a:pt x="3972" y="4491"/>
                    </a:lnTo>
                    <a:lnTo>
                      <a:pt x="3481" y="4493"/>
                    </a:lnTo>
                    <a:lnTo>
                      <a:pt x="2723" y="4498"/>
                    </a:lnTo>
                    <a:lnTo>
                      <a:pt x="2723" y="4498"/>
                    </a:lnTo>
                    <a:lnTo>
                      <a:pt x="3814" y="1335"/>
                    </a:lnTo>
                    <a:close/>
                    <a:moveTo>
                      <a:pt x="3350" y="1199"/>
                    </a:moveTo>
                    <a:lnTo>
                      <a:pt x="3352" y="1201"/>
                    </a:lnTo>
                    <a:cubicBezTo>
                      <a:pt x="3395" y="1227"/>
                      <a:pt x="3436" y="1249"/>
                      <a:pt x="3483" y="1263"/>
                    </a:cubicBezTo>
                    <a:cubicBezTo>
                      <a:pt x="3495" y="1266"/>
                      <a:pt x="3507" y="1273"/>
                      <a:pt x="3519" y="1275"/>
                    </a:cubicBezTo>
                    <a:cubicBezTo>
                      <a:pt x="3555" y="1285"/>
                      <a:pt x="3591" y="1294"/>
                      <a:pt x="3629" y="1297"/>
                    </a:cubicBezTo>
                    <a:lnTo>
                      <a:pt x="2528" y="4500"/>
                    </a:lnTo>
                    <a:lnTo>
                      <a:pt x="2466" y="4682"/>
                    </a:lnTo>
                    <a:lnTo>
                      <a:pt x="515" y="10351"/>
                    </a:lnTo>
                    <a:cubicBezTo>
                      <a:pt x="491" y="10413"/>
                      <a:pt x="437" y="10453"/>
                      <a:pt x="372" y="10453"/>
                    </a:cubicBezTo>
                    <a:cubicBezTo>
                      <a:pt x="358" y="10453"/>
                      <a:pt x="339" y="10449"/>
                      <a:pt x="325" y="10444"/>
                    </a:cubicBezTo>
                    <a:cubicBezTo>
                      <a:pt x="246" y="10418"/>
                      <a:pt x="206" y="10334"/>
                      <a:pt x="232" y="10256"/>
                    </a:cubicBezTo>
                    <a:lnTo>
                      <a:pt x="3350" y="1199"/>
                    </a:lnTo>
                    <a:close/>
                    <a:moveTo>
                      <a:pt x="3695" y="1"/>
                    </a:moveTo>
                    <a:cubicBezTo>
                      <a:pt x="3421" y="1"/>
                      <a:pt x="3174" y="177"/>
                      <a:pt x="3086" y="439"/>
                    </a:cubicBezTo>
                    <a:cubicBezTo>
                      <a:pt x="3050" y="537"/>
                      <a:pt x="3040" y="644"/>
                      <a:pt x="3055" y="746"/>
                    </a:cubicBezTo>
                    <a:cubicBezTo>
                      <a:pt x="3074" y="865"/>
                      <a:pt x="3124" y="975"/>
                      <a:pt x="3200" y="1063"/>
                    </a:cubicBezTo>
                    <a:lnTo>
                      <a:pt x="60" y="10194"/>
                    </a:lnTo>
                    <a:cubicBezTo>
                      <a:pt x="1" y="10365"/>
                      <a:pt x="91" y="10556"/>
                      <a:pt x="265" y="10615"/>
                    </a:cubicBezTo>
                    <a:cubicBezTo>
                      <a:pt x="301" y="10627"/>
                      <a:pt x="337" y="10635"/>
                      <a:pt x="372" y="10635"/>
                    </a:cubicBezTo>
                    <a:cubicBezTo>
                      <a:pt x="515" y="10635"/>
                      <a:pt x="639" y="10544"/>
                      <a:pt x="687" y="10411"/>
                    </a:cubicBezTo>
                    <a:lnTo>
                      <a:pt x="2661" y="4677"/>
                    </a:lnTo>
                    <a:lnTo>
                      <a:pt x="3483" y="4672"/>
                    </a:lnTo>
                    <a:lnTo>
                      <a:pt x="3976" y="4670"/>
                    </a:lnTo>
                    <a:lnTo>
                      <a:pt x="5751" y="4660"/>
                    </a:lnTo>
                    <a:lnTo>
                      <a:pt x="6168" y="4658"/>
                    </a:lnTo>
                    <a:lnTo>
                      <a:pt x="6292" y="4655"/>
                    </a:lnTo>
                    <a:lnTo>
                      <a:pt x="7835" y="4648"/>
                    </a:lnTo>
                    <a:cubicBezTo>
                      <a:pt x="7914" y="4648"/>
                      <a:pt x="7986" y="4598"/>
                      <a:pt x="8009" y="4527"/>
                    </a:cubicBezTo>
                    <a:cubicBezTo>
                      <a:pt x="8026" y="4458"/>
                      <a:pt x="8005" y="4374"/>
                      <a:pt x="7940" y="4327"/>
                    </a:cubicBezTo>
                    <a:lnTo>
                      <a:pt x="7319" y="3838"/>
                    </a:lnTo>
                    <a:lnTo>
                      <a:pt x="7185" y="3736"/>
                    </a:lnTo>
                    <a:lnTo>
                      <a:pt x="6442" y="3155"/>
                    </a:lnTo>
                    <a:lnTo>
                      <a:pt x="6292" y="3035"/>
                    </a:lnTo>
                    <a:lnTo>
                      <a:pt x="5568" y="2469"/>
                    </a:lnTo>
                    <a:lnTo>
                      <a:pt x="5401" y="2338"/>
                    </a:lnTo>
                    <a:lnTo>
                      <a:pt x="4693" y="1785"/>
                    </a:lnTo>
                    <a:lnTo>
                      <a:pt x="4515" y="1642"/>
                    </a:lnTo>
                    <a:lnTo>
                      <a:pt x="3981" y="1225"/>
                    </a:lnTo>
                    <a:cubicBezTo>
                      <a:pt x="4129" y="1154"/>
                      <a:pt x="4248" y="1020"/>
                      <a:pt x="4305" y="856"/>
                    </a:cubicBezTo>
                    <a:cubicBezTo>
                      <a:pt x="4384" y="627"/>
                      <a:pt x="4329" y="377"/>
                      <a:pt x="4162" y="203"/>
                    </a:cubicBezTo>
                    <a:cubicBezTo>
                      <a:pt x="4091" y="129"/>
                      <a:pt x="4003" y="70"/>
                      <a:pt x="3903" y="36"/>
                    </a:cubicBezTo>
                    <a:cubicBezTo>
                      <a:pt x="3838" y="13"/>
                      <a:pt x="3767" y="1"/>
                      <a:pt x="3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09" name="Google Shape;609;p8"/>
          <p:cNvGrpSpPr/>
          <p:nvPr/>
        </p:nvGrpSpPr>
        <p:grpSpPr>
          <a:xfrm>
            <a:off x="8385361" y="1313116"/>
            <a:ext cx="647867" cy="1016006"/>
            <a:chOff x="8385361" y="1313116"/>
            <a:chExt cx="647867" cy="1016006"/>
          </a:xfrm>
        </p:grpSpPr>
        <p:sp>
          <p:nvSpPr>
            <p:cNvPr id="610" name="Google Shape;610;p8"/>
            <p:cNvSpPr/>
            <p:nvPr/>
          </p:nvSpPr>
          <p:spPr>
            <a:xfrm>
              <a:off x="8776711" y="162060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8591004" y="131311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12" name="Google Shape;612;p8"/>
            <p:cNvGrpSpPr/>
            <p:nvPr/>
          </p:nvGrpSpPr>
          <p:grpSpPr>
            <a:xfrm>
              <a:off x="8385361" y="1956391"/>
              <a:ext cx="647867" cy="372731"/>
              <a:chOff x="1989393" y="3249094"/>
              <a:chExt cx="404184" cy="232535"/>
            </a:xfrm>
          </p:grpSpPr>
          <p:sp>
            <p:nvSpPr>
              <p:cNvPr id="613" name="Google Shape;613;p8"/>
              <p:cNvSpPr/>
              <p:nvPr/>
            </p:nvSpPr>
            <p:spPr>
              <a:xfrm>
                <a:off x="1993011" y="3252790"/>
                <a:ext cx="396948" cy="225221"/>
              </a:xfrm>
              <a:custGeom>
                <a:avLst/>
                <a:gdLst/>
                <a:ahLst/>
                <a:cxnLst/>
                <a:rect l="l" t="t" r="r" b="b"/>
                <a:pathLst>
                  <a:path w="10203" h="5789" extrusionOk="0">
                    <a:moveTo>
                      <a:pt x="10035" y="0"/>
                    </a:moveTo>
                    <a:cubicBezTo>
                      <a:pt x="10032" y="0"/>
                      <a:pt x="10029" y="0"/>
                      <a:pt x="10026" y="0"/>
                    </a:cubicBezTo>
                    <a:lnTo>
                      <a:pt x="174" y="0"/>
                    </a:lnTo>
                    <a:cubicBezTo>
                      <a:pt x="79" y="0"/>
                      <a:pt x="0" y="77"/>
                      <a:pt x="0" y="174"/>
                    </a:cubicBezTo>
                    <a:lnTo>
                      <a:pt x="0" y="4012"/>
                    </a:lnTo>
                    <a:cubicBezTo>
                      <a:pt x="0" y="4107"/>
                      <a:pt x="76" y="4186"/>
                      <a:pt x="174" y="4186"/>
                    </a:cubicBezTo>
                    <a:lnTo>
                      <a:pt x="1458" y="4186"/>
                    </a:lnTo>
                    <a:cubicBezTo>
                      <a:pt x="1582" y="4186"/>
                      <a:pt x="1679" y="4288"/>
                      <a:pt x="1672" y="4414"/>
                    </a:cubicBezTo>
                    <a:cubicBezTo>
                      <a:pt x="1639" y="4915"/>
                      <a:pt x="1470" y="5467"/>
                      <a:pt x="948" y="5789"/>
                    </a:cubicBezTo>
                    <a:cubicBezTo>
                      <a:pt x="948" y="5789"/>
                      <a:pt x="950" y="5789"/>
                      <a:pt x="952" y="5789"/>
                    </a:cubicBezTo>
                    <a:cubicBezTo>
                      <a:pt x="1040" y="5789"/>
                      <a:pt x="2503" y="5767"/>
                      <a:pt x="3395" y="4286"/>
                    </a:cubicBezTo>
                    <a:cubicBezTo>
                      <a:pt x="3428" y="4229"/>
                      <a:pt x="3485" y="4193"/>
                      <a:pt x="3547" y="4186"/>
                    </a:cubicBezTo>
                    <a:cubicBezTo>
                      <a:pt x="3557" y="4181"/>
                      <a:pt x="3568" y="4181"/>
                      <a:pt x="3578" y="4181"/>
                    </a:cubicBezTo>
                    <a:lnTo>
                      <a:pt x="10029" y="4181"/>
                    </a:lnTo>
                    <a:cubicBezTo>
                      <a:pt x="10124" y="4181"/>
                      <a:pt x="10203" y="4107"/>
                      <a:pt x="10203" y="4009"/>
                    </a:cubicBezTo>
                    <a:lnTo>
                      <a:pt x="10203" y="172"/>
                    </a:lnTo>
                    <a:cubicBezTo>
                      <a:pt x="10203" y="79"/>
                      <a:pt x="10128" y="0"/>
                      <a:pt x="100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2131007" y="3252595"/>
                <a:ext cx="258952" cy="163051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4191" extrusionOk="0">
                    <a:moveTo>
                      <a:pt x="6465" y="1"/>
                    </a:moveTo>
                    <a:cubicBezTo>
                      <a:pt x="6036" y="172"/>
                      <a:pt x="5731" y="582"/>
                      <a:pt x="5731" y="1058"/>
                    </a:cubicBezTo>
                    <a:lnTo>
                      <a:pt x="5731" y="2083"/>
                    </a:lnTo>
                    <a:cubicBezTo>
                      <a:pt x="5731" y="2847"/>
                      <a:pt x="5088" y="3469"/>
                      <a:pt x="4295" y="3469"/>
                    </a:cubicBezTo>
                    <a:lnTo>
                      <a:pt x="1098" y="3469"/>
                    </a:lnTo>
                    <a:cubicBezTo>
                      <a:pt x="600" y="3469"/>
                      <a:pt x="174" y="3767"/>
                      <a:pt x="0" y="4191"/>
                    </a:cubicBezTo>
                    <a:cubicBezTo>
                      <a:pt x="10" y="4186"/>
                      <a:pt x="21" y="4186"/>
                      <a:pt x="31" y="4186"/>
                    </a:cubicBezTo>
                    <a:lnTo>
                      <a:pt x="6482" y="4186"/>
                    </a:lnTo>
                    <a:cubicBezTo>
                      <a:pt x="6577" y="4186"/>
                      <a:pt x="6656" y="4112"/>
                      <a:pt x="6656" y="4014"/>
                    </a:cubicBezTo>
                    <a:lnTo>
                      <a:pt x="6656" y="177"/>
                    </a:lnTo>
                    <a:cubicBezTo>
                      <a:pt x="6656" y="82"/>
                      <a:pt x="6577" y="1"/>
                      <a:pt x="647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1989393" y="3249094"/>
                <a:ext cx="404184" cy="232535"/>
              </a:xfrm>
              <a:custGeom>
                <a:avLst/>
                <a:gdLst/>
                <a:ahLst/>
                <a:cxnLst/>
                <a:rect l="l" t="t" r="r" b="b"/>
                <a:pathLst>
                  <a:path w="10389" h="5977" extrusionOk="0">
                    <a:moveTo>
                      <a:pt x="10117" y="183"/>
                    </a:moveTo>
                    <a:cubicBezTo>
                      <a:pt x="10162" y="183"/>
                      <a:pt x="10200" y="219"/>
                      <a:pt x="10200" y="267"/>
                    </a:cubicBezTo>
                    <a:lnTo>
                      <a:pt x="10203" y="4104"/>
                    </a:lnTo>
                    <a:cubicBezTo>
                      <a:pt x="10203" y="4150"/>
                      <a:pt x="10167" y="4188"/>
                      <a:pt x="10119" y="4188"/>
                    </a:cubicBezTo>
                    <a:lnTo>
                      <a:pt x="3666" y="4188"/>
                    </a:lnTo>
                    <a:cubicBezTo>
                      <a:pt x="3652" y="4188"/>
                      <a:pt x="3640" y="4188"/>
                      <a:pt x="3626" y="4190"/>
                    </a:cubicBezTo>
                    <a:cubicBezTo>
                      <a:pt x="3533" y="4202"/>
                      <a:pt x="3457" y="4257"/>
                      <a:pt x="3404" y="4333"/>
                    </a:cubicBezTo>
                    <a:cubicBezTo>
                      <a:pt x="2768" y="5393"/>
                      <a:pt x="1818" y="5681"/>
                      <a:pt x="1339" y="5762"/>
                    </a:cubicBezTo>
                    <a:cubicBezTo>
                      <a:pt x="1639" y="5467"/>
                      <a:pt x="1815" y="5045"/>
                      <a:pt x="1851" y="4514"/>
                    </a:cubicBezTo>
                    <a:cubicBezTo>
                      <a:pt x="1856" y="4431"/>
                      <a:pt x="1827" y="4347"/>
                      <a:pt x="1770" y="4285"/>
                    </a:cubicBezTo>
                    <a:cubicBezTo>
                      <a:pt x="1713" y="4224"/>
                      <a:pt x="1630" y="4188"/>
                      <a:pt x="1546" y="4188"/>
                    </a:cubicBezTo>
                    <a:lnTo>
                      <a:pt x="265" y="4188"/>
                    </a:lnTo>
                    <a:cubicBezTo>
                      <a:pt x="219" y="4188"/>
                      <a:pt x="181" y="4152"/>
                      <a:pt x="181" y="4104"/>
                    </a:cubicBezTo>
                    <a:lnTo>
                      <a:pt x="181" y="267"/>
                    </a:lnTo>
                    <a:cubicBezTo>
                      <a:pt x="181" y="222"/>
                      <a:pt x="217" y="183"/>
                      <a:pt x="265" y="183"/>
                    </a:cubicBezTo>
                    <a:close/>
                    <a:moveTo>
                      <a:pt x="267" y="0"/>
                    </a:moveTo>
                    <a:cubicBezTo>
                      <a:pt x="119" y="0"/>
                      <a:pt x="0" y="119"/>
                      <a:pt x="0" y="264"/>
                    </a:cubicBezTo>
                    <a:lnTo>
                      <a:pt x="0" y="4104"/>
                    </a:lnTo>
                    <a:cubicBezTo>
                      <a:pt x="0" y="4250"/>
                      <a:pt x="119" y="4369"/>
                      <a:pt x="267" y="4369"/>
                    </a:cubicBezTo>
                    <a:lnTo>
                      <a:pt x="1549" y="4369"/>
                    </a:lnTo>
                    <a:cubicBezTo>
                      <a:pt x="1582" y="4369"/>
                      <a:pt x="1615" y="4383"/>
                      <a:pt x="1639" y="4407"/>
                    </a:cubicBezTo>
                    <a:cubicBezTo>
                      <a:pt x="1663" y="4433"/>
                      <a:pt x="1675" y="4464"/>
                      <a:pt x="1672" y="4500"/>
                    </a:cubicBezTo>
                    <a:cubicBezTo>
                      <a:pt x="1630" y="5110"/>
                      <a:pt x="1401" y="5550"/>
                      <a:pt x="989" y="5803"/>
                    </a:cubicBezTo>
                    <a:cubicBezTo>
                      <a:pt x="953" y="5824"/>
                      <a:pt x="939" y="5867"/>
                      <a:pt x="948" y="5908"/>
                    </a:cubicBezTo>
                    <a:cubicBezTo>
                      <a:pt x="960" y="5946"/>
                      <a:pt x="996" y="5974"/>
                      <a:pt x="1034" y="5977"/>
                    </a:cubicBezTo>
                    <a:lnTo>
                      <a:pt x="1036" y="5977"/>
                    </a:lnTo>
                    <a:cubicBezTo>
                      <a:pt x="1113" y="5977"/>
                      <a:pt x="2644" y="5955"/>
                      <a:pt x="3561" y="4428"/>
                    </a:cubicBezTo>
                    <a:cubicBezTo>
                      <a:pt x="3580" y="4397"/>
                      <a:pt x="3614" y="4378"/>
                      <a:pt x="3650" y="4371"/>
                    </a:cubicBezTo>
                    <a:cubicBezTo>
                      <a:pt x="3654" y="4371"/>
                      <a:pt x="3661" y="4369"/>
                      <a:pt x="3666" y="4369"/>
                    </a:cubicBezTo>
                    <a:lnTo>
                      <a:pt x="10119" y="4369"/>
                    </a:lnTo>
                    <a:cubicBezTo>
                      <a:pt x="10265" y="4369"/>
                      <a:pt x="10384" y="4250"/>
                      <a:pt x="10384" y="4104"/>
                    </a:cubicBezTo>
                    <a:lnTo>
                      <a:pt x="10384" y="267"/>
                    </a:lnTo>
                    <a:cubicBezTo>
                      <a:pt x="10389" y="119"/>
                      <a:pt x="10270" y="0"/>
                      <a:pt x="10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2208000" y="3272982"/>
                <a:ext cx="158421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5" extrusionOk="0">
                    <a:moveTo>
                      <a:pt x="93" y="1"/>
                    </a:moveTo>
                    <a:cubicBezTo>
                      <a:pt x="43" y="1"/>
                      <a:pt x="1" y="41"/>
                      <a:pt x="1" y="93"/>
                    </a:cubicBezTo>
                    <a:cubicBezTo>
                      <a:pt x="1" y="144"/>
                      <a:pt x="43" y="184"/>
                      <a:pt x="93" y="184"/>
                    </a:cubicBezTo>
                    <a:lnTo>
                      <a:pt x="3979" y="184"/>
                    </a:lnTo>
                    <a:cubicBezTo>
                      <a:pt x="4029" y="184"/>
                      <a:pt x="4072" y="144"/>
                      <a:pt x="4072" y="93"/>
                    </a:cubicBezTo>
                    <a:cubicBezTo>
                      <a:pt x="4072" y="39"/>
                      <a:pt x="4031" y="1"/>
                      <a:pt x="3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2208000" y="3301343"/>
                <a:ext cx="158421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7" extrusionOk="0">
                    <a:moveTo>
                      <a:pt x="93" y="1"/>
                    </a:moveTo>
                    <a:cubicBezTo>
                      <a:pt x="43" y="1"/>
                      <a:pt x="1" y="43"/>
                      <a:pt x="1" y="93"/>
                    </a:cubicBezTo>
                    <a:cubicBezTo>
                      <a:pt x="1" y="143"/>
                      <a:pt x="43" y="186"/>
                      <a:pt x="93" y="186"/>
                    </a:cubicBezTo>
                    <a:lnTo>
                      <a:pt x="3979" y="186"/>
                    </a:lnTo>
                    <a:cubicBezTo>
                      <a:pt x="4029" y="186"/>
                      <a:pt x="4072" y="143"/>
                      <a:pt x="4072" y="93"/>
                    </a:cubicBezTo>
                    <a:cubicBezTo>
                      <a:pt x="4072" y="43"/>
                      <a:pt x="4031" y="1"/>
                      <a:pt x="3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08000" y="3329705"/>
                <a:ext cx="158421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7" extrusionOk="0">
                    <a:moveTo>
                      <a:pt x="93" y="0"/>
                    </a:moveTo>
                    <a:cubicBezTo>
                      <a:pt x="43" y="0"/>
                      <a:pt x="1" y="43"/>
                      <a:pt x="1" y="93"/>
                    </a:cubicBezTo>
                    <a:cubicBezTo>
                      <a:pt x="1" y="143"/>
                      <a:pt x="43" y="186"/>
                      <a:pt x="93" y="186"/>
                    </a:cubicBezTo>
                    <a:lnTo>
                      <a:pt x="3979" y="186"/>
                    </a:lnTo>
                    <a:cubicBezTo>
                      <a:pt x="4029" y="186"/>
                      <a:pt x="4072" y="143"/>
                      <a:pt x="4072" y="93"/>
                    </a:cubicBezTo>
                    <a:cubicBezTo>
                      <a:pt x="4072" y="43"/>
                      <a:pt x="4031" y="0"/>
                      <a:pt x="3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2208000" y="3358261"/>
                <a:ext cx="158421" cy="7159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4" extrusionOk="0">
                    <a:moveTo>
                      <a:pt x="93" y="0"/>
                    </a:moveTo>
                    <a:cubicBezTo>
                      <a:pt x="43" y="0"/>
                      <a:pt x="1" y="41"/>
                      <a:pt x="1" y="93"/>
                    </a:cubicBezTo>
                    <a:cubicBezTo>
                      <a:pt x="1" y="143"/>
                      <a:pt x="43" y="184"/>
                      <a:pt x="93" y="184"/>
                    </a:cubicBezTo>
                    <a:lnTo>
                      <a:pt x="3979" y="184"/>
                    </a:lnTo>
                    <a:cubicBezTo>
                      <a:pt x="4029" y="184"/>
                      <a:pt x="4072" y="143"/>
                      <a:pt x="4072" y="93"/>
                    </a:cubicBezTo>
                    <a:cubicBezTo>
                      <a:pt x="4072" y="38"/>
                      <a:pt x="4031" y="0"/>
                      <a:pt x="3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208000" y="3386623"/>
                <a:ext cx="158421" cy="7236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186" extrusionOk="0">
                    <a:moveTo>
                      <a:pt x="93" y="0"/>
                    </a:moveTo>
                    <a:cubicBezTo>
                      <a:pt x="43" y="0"/>
                      <a:pt x="1" y="41"/>
                      <a:pt x="1" y="93"/>
                    </a:cubicBezTo>
                    <a:cubicBezTo>
                      <a:pt x="1" y="143"/>
                      <a:pt x="43" y="186"/>
                      <a:pt x="93" y="186"/>
                    </a:cubicBezTo>
                    <a:lnTo>
                      <a:pt x="3979" y="186"/>
                    </a:lnTo>
                    <a:cubicBezTo>
                      <a:pt x="4029" y="186"/>
                      <a:pt x="4072" y="143"/>
                      <a:pt x="4072" y="93"/>
                    </a:cubicBezTo>
                    <a:cubicBezTo>
                      <a:pt x="4072" y="43"/>
                      <a:pt x="4031" y="0"/>
                      <a:pt x="3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3" name="Google Shape;623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24" name="Google Shape;624;p9"/>
          <p:cNvGrpSpPr/>
          <p:nvPr/>
        </p:nvGrpSpPr>
        <p:grpSpPr>
          <a:xfrm>
            <a:off x="131010" y="210316"/>
            <a:ext cx="5442574" cy="4820065"/>
            <a:chOff x="131010" y="210316"/>
            <a:chExt cx="5442574" cy="4820065"/>
          </a:xfrm>
        </p:grpSpPr>
        <p:grpSp>
          <p:nvGrpSpPr>
            <p:cNvPr id="625" name="Google Shape;625;p9"/>
            <p:cNvGrpSpPr/>
            <p:nvPr/>
          </p:nvGrpSpPr>
          <p:grpSpPr>
            <a:xfrm>
              <a:off x="131010" y="2810250"/>
              <a:ext cx="483136" cy="732647"/>
              <a:chOff x="3338852" y="3188363"/>
              <a:chExt cx="282800" cy="428850"/>
            </a:xfrm>
          </p:grpSpPr>
          <p:sp>
            <p:nvSpPr>
              <p:cNvPr id="626" name="Google Shape;626;p9"/>
              <p:cNvSpPr/>
              <p:nvPr/>
            </p:nvSpPr>
            <p:spPr>
              <a:xfrm>
                <a:off x="3343015" y="3191981"/>
                <a:ext cx="274630" cy="421536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10835" extrusionOk="0">
                    <a:moveTo>
                      <a:pt x="6737" y="1"/>
                    </a:moveTo>
                    <a:cubicBezTo>
                      <a:pt x="6640" y="1"/>
                      <a:pt x="6549" y="51"/>
                      <a:pt x="6499" y="132"/>
                    </a:cubicBezTo>
                    <a:lnTo>
                      <a:pt x="2654" y="6154"/>
                    </a:lnTo>
                    <a:cubicBezTo>
                      <a:pt x="2654" y="6154"/>
                      <a:pt x="136" y="10094"/>
                      <a:pt x="136" y="10099"/>
                    </a:cubicBezTo>
                    <a:cubicBezTo>
                      <a:pt x="1" y="10327"/>
                      <a:pt x="77" y="10627"/>
                      <a:pt x="310" y="10766"/>
                    </a:cubicBezTo>
                    <a:cubicBezTo>
                      <a:pt x="384" y="10808"/>
                      <a:pt x="470" y="10835"/>
                      <a:pt x="556" y="10835"/>
                    </a:cubicBezTo>
                    <a:cubicBezTo>
                      <a:pt x="730" y="10835"/>
                      <a:pt x="889" y="10742"/>
                      <a:pt x="977" y="10596"/>
                    </a:cubicBezTo>
                    <a:lnTo>
                      <a:pt x="4034" y="5422"/>
                    </a:lnTo>
                    <a:lnTo>
                      <a:pt x="6983" y="427"/>
                    </a:lnTo>
                    <a:cubicBezTo>
                      <a:pt x="7059" y="294"/>
                      <a:pt x="7018" y="127"/>
                      <a:pt x="6890" y="46"/>
                    </a:cubicBezTo>
                    <a:cubicBezTo>
                      <a:pt x="6844" y="15"/>
                      <a:pt x="6792" y="1"/>
                      <a:pt x="6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3347178" y="3401057"/>
                <a:ext cx="149706" cy="208803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5367" extrusionOk="0">
                    <a:moveTo>
                      <a:pt x="3848" y="1"/>
                    </a:moveTo>
                    <a:lnTo>
                      <a:pt x="3848" y="1"/>
                    </a:lnTo>
                    <a:cubicBezTo>
                      <a:pt x="3457" y="306"/>
                      <a:pt x="3052" y="584"/>
                      <a:pt x="2628" y="830"/>
                    </a:cubicBezTo>
                    <a:lnTo>
                      <a:pt x="120" y="4760"/>
                    </a:lnTo>
                    <a:cubicBezTo>
                      <a:pt x="115" y="4763"/>
                      <a:pt x="113" y="4767"/>
                      <a:pt x="110" y="4772"/>
                    </a:cubicBezTo>
                    <a:cubicBezTo>
                      <a:pt x="1" y="4958"/>
                      <a:pt x="63" y="5201"/>
                      <a:pt x="251" y="5313"/>
                    </a:cubicBezTo>
                    <a:cubicBezTo>
                      <a:pt x="313" y="5350"/>
                      <a:pt x="381" y="5367"/>
                      <a:pt x="449" y="5367"/>
                    </a:cubicBezTo>
                    <a:cubicBezTo>
                      <a:pt x="584" y="5367"/>
                      <a:pt x="717" y="5298"/>
                      <a:pt x="792" y="5172"/>
                    </a:cubicBezTo>
                    <a:lnTo>
                      <a:pt x="3848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3338852" y="3188363"/>
                <a:ext cx="282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11023" extrusionOk="0">
                    <a:moveTo>
                      <a:pt x="6842" y="187"/>
                    </a:moveTo>
                    <a:cubicBezTo>
                      <a:pt x="6878" y="187"/>
                      <a:pt x="6913" y="196"/>
                      <a:pt x="6947" y="215"/>
                    </a:cubicBezTo>
                    <a:cubicBezTo>
                      <a:pt x="7032" y="270"/>
                      <a:pt x="7059" y="387"/>
                      <a:pt x="7009" y="472"/>
                    </a:cubicBezTo>
                    <a:lnTo>
                      <a:pt x="4062" y="5468"/>
                    </a:lnTo>
                    <a:lnTo>
                      <a:pt x="1006" y="10639"/>
                    </a:lnTo>
                    <a:cubicBezTo>
                      <a:pt x="932" y="10766"/>
                      <a:pt x="801" y="10837"/>
                      <a:pt x="663" y="10837"/>
                    </a:cubicBezTo>
                    <a:cubicBezTo>
                      <a:pt x="596" y="10837"/>
                      <a:pt x="527" y="10818"/>
                      <a:pt x="460" y="10782"/>
                    </a:cubicBezTo>
                    <a:cubicBezTo>
                      <a:pt x="274" y="10670"/>
                      <a:pt x="210" y="10430"/>
                      <a:pt x="322" y="10242"/>
                    </a:cubicBezTo>
                    <a:cubicBezTo>
                      <a:pt x="324" y="10239"/>
                      <a:pt x="327" y="10232"/>
                      <a:pt x="329" y="10230"/>
                    </a:cubicBezTo>
                    <a:lnTo>
                      <a:pt x="2840" y="6299"/>
                    </a:lnTo>
                    <a:lnTo>
                      <a:pt x="6685" y="279"/>
                    </a:lnTo>
                    <a:cubicBezTo>
                      <a:pt x="6718" y="215"/>
                      <a:pt x="6780" y="187"/>
                      <a:pt x="6842" y="187"/>
                    </a:cubicBezTo>
                    <a:close/>
                    <a:moveTo>
                      <a:pt x="6842" y="1"/>
                    </a:moveTo>
                    <a:cubicBezTo>
                      <a:pt x="6713" y="1"/>
                      <a:pt x="6599" y="67"/>
                      <a:pt x="6527" y="175"/>
                    </a:cubicBezTo>
                    <a:lnTo>
                      <a:pt x="2683" y="6199"/>
                    </a:lnTo>
                    <a:lnTo>
                      <a:pt x="172" y="10130"/>
                    </a:lnTo>
                    <a:cubicBezTo>
                      <a:pt x="170" y="10132"/>
                      <a:pt x="170" y="10134"/>
                      <a:pt x="167" y="10137"/>
                    </a:cubicBezTo>
                    <a:cubicBezTo>
                      <a:pt x="162" y="10141"/>
                      <a:pt x="160" y="10144"/>
                      <a:pt x="160" y="10146"/>
                    </a:cubicBezTo>
                    <a:cubicBezTo>
                      <a:pt x="0" y="10420"/>
                      <a:pt x="91" y="10778"/>
                      <a:pt x="365" y="10942"/>
                    </a:cubicBezTo>
                    <a:cubicBezTo>
                      <a:pt x="455" y="10994"/>
                      <a:pt x="560" y="11023"/>
                      <a:pt x="660" y="11023"/>
                    </a:cubicBezTo>
                    <a:cubicBezTo>
                      <a:pt x="865" y="11023"/>
                      <a:pt x="1056" y="10911"/>
                      <a:pt x="1160" y="10739"/>
                    </a:cubicBezTo>
                    <a:lnTo>
                      <a:pt x="4217" y="5568"/>
                    </a:lnTo>
                    <a:lnTo>
                      <a:pt x="7163" y="570"/>
                    </a:lnTo>
                    <a:cubicBezTo>
                      <a:pt x="7268" y="394"/>
                      <a:pt x="7211" y="175"/>
                      <a:pt x="7042" y="65"/>
                    </a:cubicBezTo>
                    <a:cubicBezTo>
                      <a:pt x="6982" y="22"/>
                      <a:pt x="6913" y="1"/>
                      <a:pt x="6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29" name="Google Shape;629;p9"/>
            <p:cNvSpPr/>
            <p:nvPr/>
          </p:nvSpPr>
          <p:spPr>
            <a:xfrm>
              <a:off x="4117960" y="489764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78240" y="438929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35636" y="478255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257229" y="455011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450936" y="380056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210679" y="21031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40" name="Google Shape;640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41" name="Google Shape;641;p11"/>
          <p:cNvGrpSpPr/>
          <p:nvPr/>
        </p:nvGrpSpPr>
        <p:grpSpPr>
          <a:xfrm>
            <a:off x="-147633" y="289672"/>
            <a:ext cx="9292565" cy="4792895"/>
            <a:chOff x="-147633" y="289672"/>
            <a:chExt cx="9292565" cy="4792895"/>
          </a:xfrm>
        </p:grpSpPr>
        <p:grpSp>
          <p:nvGrpSpPr>
            <p:cNvPr id="642" name="Google Shape;642;p11"/>
            <p:cNvGrpSpPr/>
            <p:nvPr/>
          </p:nvGrpSpPr>
          <p:grpSpPr>
            <a:xfrm>
              <a:off x="99795" y="3270730"/>
              <a:ext cx="502191" cy="620617"/>
              <a:chOff x="4163132" y="2599925"/>
              <a:chExt cx="353880" cy="437331"/>
            </a:xfrm>
          </p:grpSpPr>
          <p:sp>
            <p:nvSpPr>
              <p:cNvPr id="643" name="Google Shape;643;p11"/>
              <p:cNvSpPr/>
              <p:nvPr/>
            </p:nvSpPr>
            <p:spPr>
              <a:xfrm>
                <a:off x="4166750" y="2696526"/>
                <a:ext cx="346994" cy="336645"/>
              </a:xfrm>
              <a:custGeom>
                <a:avLst/>
                <a:gdLst/>
                <a:ahLst/>
                <a:cxnLst/>
                <a:rect l="l" t="t" r="r" b="b"/>
                <a:pathLst>
                  <a:path w="8919" h="8653" extrusionOk="0">
                    <a:moveTo>
                      <a:pt x="4411" y="1"/>
                    </a:moveTo>
                    <a:cubicBezTo>
                      <a:pt x="2511" y="1"/>
                      <a:pt x="772" y="1262"/>
                      <a:pt x="245" y="3183"/>
                    </a:cubicBezTo>
                    <a:cubicBezTo>
                      <a:pt x="0" y="4084"/>
                      <a:pt x="55" y="4991"/>
                      <a:pt x="353" y="5804"/>
                    </a:cubicBezTo>
                    <a:cubicBezTo>
                      <a:pt x="817" y="7078"/>
                      <a:pt x="1870" y="8114"/>
                      <a:pt x="3275" y="8498"/>
                    </a:cubicBezTo>
                    <a:cubicBezTo>
                      <a:pt x="3658" y="8603"/>
                      <a:pt x="4043" y="8653"/>
                      <a:pt x="4422" y="8653"/>
                    </a:cubicBezTo>
                    <a:cubicBezTo>
                      <a:pt x="6321" y="8653"/>
                      <a:pt x="8061" y="7393"/>
                      <a:pt x="8588" y="5470"/>
                    </a:cubicBezTo>
                    <a:cubicBezTo>
                      <a:pt x="8919" y="4265"/>
                      <a:pt x="8704" y="3036"/>
                      <a:pt x="8092" y="2047"/>
                    </a:cubicBezTo>
                    <a:cubicBezTo>
                      <a:pt x="7535" y="1149"/>
                      <a:pt x="6653" y="456"/>
                      <a:pt x="5558" y="155"/>
                    </a:cubicBezTo>
                    <a:cubicBezTo>
                      <a:pt x="5175" y="51"/>
                      <a:pt x="4790" y="1"/>
                      <a:pt x="4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4185269" y="2716640"/>
                <a:ext cx="305132" cy="296534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7622" extrusionOk="0">
                    <a:moveTo>
                      <a:pt x="3938" y="1"/>
                    </a:moveTo>
                    <a:cubicBezTo>
                      <a:pt x="2228" y="1"/>
                      <a:pt x="717" y="1154"/>
                      <a:pt x="267" y="2807"/>
                    </a:cubicBezTo>
                    <a:cubicBezTo>
                      <a:pt x="0" y="3769"/>
                      <a:pt x="124" y="4777"/>
                      <a:pt x="606" y="5653"/>
                    </a:cubicBezTo>
                    <a:cubicBezTo>
                      <a:pt x="1106" y="6561"/>
                      <a:pt x="1935" y="7211"/>
                      <a:pt x="2935" y="7485"/>
                    </a:cubicBezTo>
                    <a:cubicBezTo>
                      <a:pt x="3264" y="7576"/>
                      <a:pt x="3605" y="7621"/>
                      <a:pt x="3943" y="7621"/>
                    </a:cubicBezTo>
                    <a:cubicBezTo>
                      <a:pt x="5653" y="7621"/>
                      <a:pt x="7164" y="6468"/>
                      <a:pt x="7611" y="4820"/>
                    </a:cubicBezTo>
                    <a:cubicBezTo>
                      <a:pt x="7842" y="3976"/>
                      <a:pt x="7783" y="3109"/>
                      <a:pt x="7440" y="2309"/>
                    </a:cubicBezTo>
                    <a:cubicBezTo>
                      <a:pt x="7440" y="2306"/>
                      <a:pt x="7440" y="2304"/>
                      <a:pt x="7437" y="2299"/>
                    </a:cubicBezTo>
                    <a:cubicBezTo>
                      <a:pt x="6973" y="1235"/>
                      <a:pt x="6063" y="446"/>
                      <a:pt x="4943" y="139"/>
                    </a:cubicBezTo>
                    <a:cubicBezTo>
                      <a:pt x="4617" y="46"/>
                      <a:pt x="4276" y="1"/>
                      <a:pt x="39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4201492" y="2736949"/>
                <a:ext cx="265449" cy="256112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6583" extrusionOk="0">
                    <a:moveTo>
                      <a:pt x="3521" y="0"/>
                    </a:moveTo>
                    <a:cubicBezTo>
                      <a:pt x="2044" y="0"/>
                      <a:pt x="739" y="996"/>
                      <a:pt x="348" y="2421"/>
                    </a:cubicBezTo>
                    <a:cubicBezTo>
                      <a:pt x="0" y="3693"/>
                      <a:pt x="446" y="5046"/>
                      <a:pt x="1475" y="5863"/>
                    </a:cubicBezTo>
                    <a:cubicBezTo>
                      <a:pt x="1823" y="6141"/>
                      <a:pt x="2220" y="6344"/>
                      <a:pt x="2654" y="6463"/>
                    </a:cubicBezTo>
                    <a:cubicBezTo>
                      <a:pt x="2940" y="6542"/>
                      <a:pt x="3233" y="6582"/>
                      <a:pt x="3526" y="6582"/>
                    </a:cubicBezTo>
                    <a:cubicBezTo>
                      <a:pt x="5003" y="6582"/>
                      <a:pt x="6306" y="5584"/>
                      <a:pt x="6694" y="4159"/>
                    </a:cubicBezTo>
                    <a:cubicBezTo>
                      <a:pt x="6768" y="3881"/>
                      <a:pt x="6808" y="3595"/>
                      <a:pt x="6811" y="3311"/>
                    </a:cubicBezTo>
                    <a:cubicBezTo>
                      <a:pt x="6823" y="1825"/>
                      <a:pt x="5825" y="512"/>
                      <a:pt x="4391" y="119"/>
                    </a:cubicBezTo>
                    <a:cubicBezTo>
                      <a:pt x="4107" y="38"/>
                      <a:pt x="3812" y="0"/>
                      <a:pt x="3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4228376" y="2854558"/>
                <a:ext cx="34120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22" extrusionOk="0">
                    <a:moveTo>
                      <a:pt x="276" y="1"/>
                    </a:moveTo>
                    <a:cubicBezTo>
                      <a:pt x="202" y="1"/>
                      <a:pt x="135" y="5"/>
                      <a:pt x="84" y="15"/>
                    </a:cubicBezTo>
                    <a:cubicBezTo>
                      <a:pt x="7" y="34"/>
                      <a:pt x="0" y="146"/>
                      <a:pt x="74" y="169"/>
                    </a:cubicBezTo>
                    <a:cubicBezTo>
                      <a:pt x="154" y="196"/>
                      <a:pt x="326" y="221"/>
                      <a:pt x="529" y="221"/>
                    </a:cubicBezTo>
                    <a:cubicBezTo>
                      <a:pt x="617" y="221"/>
                      <a:pt x="711" y="217"/>
                      <a:pt x="805" y="205"/>
                    </a:cubicBezTo>
                    <a:cubicBezTo>
                      <a:pt x="855" y="196"/>
                      <a:pt x="877" y="146"/>
                      <a:pt x="855" y="107"/>
                    </a:cubicBezTo>
                    <a:cubicBezTo>
                      <a:pt x="824" y="47"/>
                      <a:pt x="517" y="1"/>
                      <a:pt x="27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4230632" y="2875450"/>
                <a:ext cx="32991" cy="10699"/>
              </a:xfrm>
              <a:custGeom>
                <a:avLst/>
                <a:gdLst/>
                <a:ahLst/>
                <a:cxnLst/>
                <a:rect l="l" t="t" r="r" b="b"/>
                <a:pathLst>
                  <a:path w="848" h="275" extrusionOk="0">
                    <a:moveTo>
                      <a:pt x="683" y="0"/>
                    </a:moveTo>
                    <a:cubicBezTo>
                      <a:pt x="527" y="0"/>
                      <a:pt x="290" y="41"/>
                      <a:pt x="223" y="56"/>
                    </a:cubicBezTo>
                    <a:cubicBezTo>
                      <a:pt x="95" y="85"/>
                      <a:pt x="2" y="109"/>
                      <a:pt x="2" y="183"/>
                    </a:cubicBezTo>
                    <a:cubicBezTo>
                      <a:pt x="0" y="250"/>
                      <a:pt x="72" y="274"/>
                      <a:pt x="174" y="274"/>
                    </a:cubicBezTo>
                    <a:cubicBezTo>
                      <a:pt x="370" y="274"/>
                      <a:pt x="675" y="185"/>
                      <a:pt x="788" y="135"/>
                    </a:cubicBezTo>
                    <a:cubicBezTo>
                      <a:pt x="833" y="118"/>
                      <a:pt x="847" y="64"/>
                      <a:pt x="819" y="28"/>
                    </a:cubicBezTo>
                    <a:cubicBezTo>
                      <a:pt x="801" y="8"/>
                      <a:pt x="749" y="0"/>
                      <a:pt x="683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4236507" y="2893308"/>
                <a:ext cx="32758" cy="1641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422" extrusionOk="0">
                    <a:moveTo>
                      <a:pt x="750" y="0"/>
                    </a:moveTo>
                    <a:cubicBezTo>
                      <a:pt x="744" y="0"/>
                      <a:pt x="738" y="1"/>
                      <a:pt x="732" y="2"/>
                    </a:cubicBezTo>
                    <a:cubicBezTo>
                      <a:pt x="534" y="38"/>
                      <a:pt x="218" y="150"/>
                      <a:pt x="58" y="276"/>
                    </a:cubicBezTo>
                    <a:cubicBezTo>
                      <a:pt x="1" y="319"/>
                      <a:pt x="34" y="422"/>
                      <a:pt x="108" y="422"/>
                    </a:cubicBezTo>
                    <a:cubicBezTo>
                      <a:pt x="191" y="422"/>
                      <a:pt x="382" y="343"/>
                      <a:pt x="468" y="305"/>
                    </a:cubicBezTo>
                    <a:cubicBezTo>
                      <a:pt x="637" y="224"/>
                      <a:pt x="713" y="171"/>
                      <a:pt x="784" y="124"/>
                    </a:cubicBezTo>
                    <a:cubicBezTo>
                      <a:pt x="841" y="82"/>
                      <a:pt x="814" y="0"/>
                      <a:pt x="75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9" name="Google Shape;649;p11"/>
              <p:cNvSpPr/>
              <p:nvPr/>
            </p:nvSpPr>
            <p:spPr>
              <a:xfrm>
                <a:off x="4248762" y="2909337"/>
                <a:ext cx="29646" cy="21787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60" extrusionOk="0">
                    <a:moveTo>
                      <a:pt x="670" y="0"/>
                    </a:moveTo>
                    <a:cubicBezTo>
                      <a:pt x="660" y="0"/>
                      <a:pt x="650" y="2"/>
                      <a:pt x="639" y="7"/>
                    </a:cubicBezTo>
                    <a:cubicBezTo>
                      <a:pt x="453" y="86"/>
                      <a:pt x="167" y="272"/>
                      <a:pt x="43" y="429"/>
                    </a:cubicBezTo>
                    <a:cubicBezTo>
                      <a:pt x="0" y="479"/>
                      <a:pt x="45" y="560"/>
                      <a:pt x="107" y="560"/>
                    </a:cubicBezTo>
                    <a:cubicBezTo>
                      <a:pt x="203" y="560"/>
                      <a:pt x="486" y="336"/>
                      <a:pt x="589" y="245"/>
                    </a:cubicBezTo>
                    <a:cubicBezTo>
                      <a:pt x="641" y="198"/>
                      <a:pt x="684" y="155"/>
                      <a:pt x="720" y="114"/>
                    </a:cubicBezTo>
                    <a:cubicBezTo>
                      <a:pt x="762" y="66"/>
                      <a:pt x="726" y="0"/>
                      <a:pt x="67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0" name="Google Shape;650;p11"/>
              <p:cNvSpPr/>
              <p:nvPr/>
            </p:nvSpPr>
            <p:spPr>
              <a:xfrm>
                <a:off x="4265880" y="2922759"/>
                <a:ext cx="24744" cy="2641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79" extrusionOk="0">
                    <a:moveTo>
                      <a:pt x="551" y="1"/>
                    </a:moveTo>
                    <a:cubicBezTo>
                      <a:pt x="537" y="1"/>
                      <a:pt x="522" y="5"/>
                      <a:pt x="508" y="15"/>
                    </a:cubicBezTo>
                    <a:cubicBezTo>
                      <a:pt x="346" y="134"/>
                      <a:pt x="115" y="379"/>
                      <a:pt x="25" y="563"/>
                    </a:cubicBezTo>
                    <a:cubicBezTo>
                      <a:pt x="0" y="619"/>
                      <a:pt x="50" y="679"/>
                      <a:pt x="103" y="679"/>
                    </a:cubicBezTo>
                    <a:cubicBezTo>
                      <a:pt x="117" y="679"/>
                      <a:pt x="131" y="675"/>
                      <a:pt x="144" y="665"/>
                    </a:cubicBezTo>
                    <a:cubicBezTo>
                      <a:pt x="315" y="551"/>
                      <a:pt x="518" y="282"/>
                      <a:pt x="608" y="103"/>
                    </a:cubicBezTo>
                    <a:cubicBezTo>
                      <a:pt x="636" y="50"/>
                      <a:pt x="598" y="1"/>
                      <a:pt x="551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1" name="Google Shape;651;p11"/>
              <p:cNvSpPr/>
              <p:nvPr/>
            </p:nvSpPr>
            <p:spPr>
              <a:xfrm>
                <a:off x="4282570" y="2932991"/>
                <a:ext cx="22759" cy="3003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772" extrusionOk="0">
                    <a:moveTo>
                      <a:pt x="515" y="0"/>
                    </a:moveTo>
                    <a:cubicBezTo>
                      <a:pt x="462" y="0"/>
                      <a:pt x="411" y="86"/>
                      <a:pt x="353" y="176"/>
                    </a:cubicBezTo>
                    <a:cubicBezTo>
                      <a:pt x="248" y="331"/>
                      <a:pt x="1" y="771"/>
                      <a:pt x="201" y="771"/>
                    </a:cubicBezTo>
                    <a:cubicBezTo>
                      <a:pt x="356" y="771"/>
                      <a:pt x="558" y="150"/>
                      <a:pt x="580" y="90"/>
                    </a:cubicBezTo>
                    <a:cubicBezTo>
                      <a:pt x="584" y="61"/>
                      <a:pt x="577" y="35"/>
                      <a:pt x="558" y="21"/>
                    </a:cubicBezTo>
                    <a:cubicBezTo>
                      <a:pt x="543" y="7"/>
                      <a:pt x="529" y="0"/>
                      <a:pt x="515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2" name="Google Shape;652;p11"/>
              <p:cNvSpPr/>
              <p:nvPr/>
            </p:nvSpPr>
            <p:spPr>
              <a:xfrm>
                <a:off x="4310193" y="2939332"/>
                <a:ext cx="12255" cy="3201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823" extrusionOk="0">
                    <a:moveTo>
                      <a:pt x="247" y="0"/>
                    </a:moveTo>
                    <a:cubicBezTo>
                      <a:pt x="189" y="0"/>
                      <a:pt x="154" y="107"/>
                      <a:pt x="117" y="213"/>
                    </a:cubicBezTo>
                    <a:cubicBezTo>
                      <a:pt x="60" y="363"/>
                      <a:pt x="1" y="585"/>
                      <a:pt x="3" y="749"/>
                    </a:cubicBezTo>
                    <a:cubicBezTo>
                      <a:pt x="4" y="795"/>
                      <a:pt x="47" y="823"/>
                      <a:pt x="88" y="823"/>
                    </a:cubicBezTo>
                    <a:cubicBezTo>
                      <a:pt x="115" y="823"/>
                      <a:pt x="141" y="811"/>
                      <a:pt x="155" y="785"/>
                    </a:cubicBezTo>
                    <a:cubicBezTo>
                      <a:pt x="255" y="599"/>
                      <a:pt x="303" y="301"/>
                      <a:pt x="315" y="72"/>
                    </a:cubicBezTo>
                    <a:cubicBezTo>
                      <a:pt x="315" y="46"/>
                      <a:pt x="301" y="22"/>
                      <a:pt x="279" y="10"/>
                    </a:cubicBezTo>
                    <a:cubicBezTo>
                      <a:pt x="268" y="3"/>
                      <a:pt x="257" y="0"/>
                      <a:pt x="24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3" name="Google Shape;653;p11"/>
              <p:cNvSpPr/>
              <p:nvPr/>
            </p:nvSpPr>
            <p:spPr>
              <a:xfrm>
                <a:off x="4332914" y="2941589"/>
                <a:ext cx="9376" cy="3279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843" extrusionOk="0">
                    <a:moveTo>
                      <a:pt x="133" y="1"/>
                    </a:moveTo>
                    <a:cubicBezTo>
                      <a:pt x="105" y="1"/>
                      <a:pt x="77" y="19"/>
                      <a:pt x="69" y="55"/>
                    </a:cubicBezTo>
                    <a:cubicBezTo>
                      <a:pt x="24" y="253"/>
                      <a:pt x="0" y="588"/>
                      <a:pt x="50" y="786"/>
                    </a:cubicBezTo>
                    <a:cubicBezTo>
                      <a:pt x="61" y="824"/>
                      <a:pt x="97" y="843"/>
                      <a:pt x="131" y="843"/>
                    </a:cubicBezTo>
                    <a:cubicBezTo>
                      <a:pt x="164" y="843"/>
                      <a:pt x="197" y="825"/>
                      <a:pt x="205" y="789"/>
                    </a:cubicBezTo>
                    <a:cubicBezTo>
                      <a:pt x="236" y="679"/>
                      <a:pt x="241" y="536"/>
                      <a:pt x="238" y="422"/>
                    </a:cubicBezTo>
                    <a:cubicBezTo>
                      <a:pt x="236" y="193"/>
                      <a:pt x="205" y="67"/>
                      <a:pt x="203" y="60"/>
                    </a:cubicBezTo>
                    <a:cubicBezTo>
                      <a:pt x="193" y="21"/>
                      <a:pt x="163" y="1"/>
                      <a:pt x="133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4" name="Google Shape;654;p11"/>
              <p:cNvSpPr/>
              <p:nvPr/>
            </p:nvSpPr>
            <p:spPr>
              <a:xfrm>
                <a:off x="4353844" y="2939683"/>
                <a:ext cx="12099" cy="32097"/>
              </a:xfrm>
              <a:custGeom>
                <a:avLst/>
                <a:gdLst/>
                <a:ahLst/>
                <a:cxnLst/>
                <a:rect l="l" t="t" r="r" b="b"/>
                <a:pathLst>
                  <a:path w="311" h="825" extrusionOk="0">
                    <a:moveTo>
                      <a:pt x="64" y="1"/>
                    </a:moveTo>
                    <a:cubicBezTo>
                      <a:pt x="28" y="1"/>
                      <a:pt x="1" y="32"/>
                      <a:pt x="1" y="68"/>
                    </a:cubicBezTo>
                    <a:cubicBezTo>
                      <a:pt x="1" y="271"/>
                      <a:pt x="58" y="602"/>
                      <a:pt x="155" y="783"/>
                    </a:cubicBezTo>
                    <a:cubicBezTo>
                      <a:pt x="170" y="811"/>
                      <a:pt x="197" y="824"/>
                      <a:pt x="225" y="824"/>
                    </a:cubicBezTo>
                    <a:cubicBezTo>
                      <a:pt x="265" y="824"/>
                      <a:pt x="305" y="796"/>
                      <a:pt x="308" y="747"/>
                    </a:cubicBezTo>
                    <a:cubicBezTo>
                      <a:pt x="310" y="676"/>
                      <a:pt x="298" y="611"/>
                      <a:pt x="291" y="561"/>
                    </a:cubicBezTo>
                    <a:cubicBezTo>
                      <a:pt x="265" y="394"/>
                      <a:pt x="194" y="173"/>
                      <a:pt x="129" y="40"/>
                    </a:cubicBezTo>
                    <a:cubicBezTo>
                      <a:pt x="117" y="16"/>
                      <a:pt x="93" y="1"/>
                      <a:pt x="72" y="1"/>
                    </a:cubicBezTo>
                    <a:cubicBezTo>
                      <a:pt x="69" y="1"/>
                      <a:pt x="67" y="1"/>
                      <a:pt x="64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5" name="Google Shape;655;p11"/>
              <p:cNvSpPr/>
              <p:nvPr/>
            </p:nvSpPr>
            <p:spPr>
              <a:xfrm>
                <a:off x="4369601" y="2933263"/>
                <a:ext cx="19608" cy="30112"/>
              </a:xfrm>
              <a:custGeom>
                <a:avLst/>
                <a:gdLst/>
                <a:ahLst/>
                <a:cxnLst/>
                <a:rect l="l" t="t" r="r" b="b"/>
                <a:pathLst>
                  <a:path w="504" h="774" extrusionOk="0">
                    <a:moveTo>
                      <a:pt x="106" y="1"/>
                    </a:moveTo>
                    <a:cubicBezTo>
                      <a:pt x="85" y="1"/>
                      <a:pt x="65" y="10"/>
                      <a:pt x="51" y="31"/>
                    </a:cubicBezTo>
                    <a:cubicBezTo>
                      <a:pt x="1" y="109"/>
                      <a:pt x="284" y="774"/>
                      <a:pt x="413" y="774"/>
                    </a:cubicBezTo>
                    <a:cubicBezTo>
                      <a:pt x="463" y="774"/>
                      <a:pt x="503" y="729"/>
                      <a:pt x="496" y="679"/>
                    </a:cubicBezTo>
                    <a:cubicBezTo>
                      <a:pt x="479" y="609"/>
                      <a:pt x="456" y="548"/>
                      <a:pt x="439" y="500"/>
                    </a:cubicBezTo>
                    <a:cubicBezTo>
                      <a:pt x="384" y="364"/>
                      <a:pt x="298" y="207"/>
                      <a:pt x="162" y="28"/>
                    </a:cubicBezTo>
                    <a:cubicBezTo>
                      <a:pt x="147" y="10"/>
                      <a:pt x="126" y="1"/>
                      <a:pt x="10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6" name="Google Shape;656;p11"/>
              <p:cNvSpPr/>
              <p:nvPr/>
            </p:nvSpPr>
            <p:spPr>
              <a:xfrm>
                <a:off x="4385357" y="2923304"/>
                <a:ext cx="24977" cy="2645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80" extrusionOk="0">
                    <a:moveTo>
                      <a:pt x="97" y="0"/>
                    </a:moveTo>
                    <a:cubicBezTo>
                      <a:pt x="72" y="0"/>
                      <a:pt x="48" y="15"/>
                      <a:pt x="36" y="41"/>
                    </a:cubicBezTo>
                    <a:cubicBezTo>
                      <a:pt x="0" y="127"/>
                      <a:pt x="424" y="680"/>
                      <a:pt x="539" y="680"/>
                    </a:cubicBezTo>
                    <a:cubicBezTo>
                      <a:pt x="596" y="680"/>
                      <a:pt x="641" y="620"/>
                      <a:pt x="617" y="568"/>
                    </a:cubicBezTo>
                    <a:cubicBezTo>
                      <a:pt x="556" y="427"/>
                      <a:pt x="346" y="172"/>
                      <a:pt x="143" y="17"/>
                    </a:cubicBezTo>
                    <a:cubicBezTo>
                      <a:pt x="129" y="6"/>
                      <a:pt x="113" y="0"/>
                      <a:pt x="9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7" name="Google Shape;657;p11"/>
              <p:cNvSpPr/>
              <p:nvPr/>
            </p:nvSpPr>
            <p:spPr>
              <a:xfrm>
                <a:off x="4398780" y="2909959"/>
                <a:ext cx="28790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568" extrusionOk="0">
                    <a:moveTo>
                      <a:pt x="79" y="0"/>
                    </a:moveTo>
                    <a:cubicBezTo>
                      <a:pt x="47" y="0"/>
                      <a:pt x="18" y="24"/>
                      <a:pt x="13" y="58"/>
                    </a:cubicBezTo>
                    <a:cubicBezTo>
                      <a:pt x="1" y="158"/>
                      <a:pt x="520" y="568"/>
                      <a:pt x="632" y="568"/>
                    </a:cubicBezTo>
                    <a:cubicBezTo>
                      <a:pt x="694" y="568"/>
                      <a:pt x="739" y="487"/>
                      <a:pt x="699" y="437"/>
                    </a:cubicBezTo>
                    <a:cubicBezTo>
                      <a:pt x="604" y="313"/>
                      <a:pt x="337" y="110"/>
                      <a:pt x="110" y="8"/>
                    </a:cubicBezTo>
                    <a:cubicBezTo>
                      <a:pt x="100" y="3"/>
                      <a:pt x="89" y="0"/>
                      <a:pt x="7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8" name="Google Shape;658;p11"/>
              <p:cNvSpPr/>
              <p:nvPr/>
            </p:nvSpPr>
            <p:spPr>
              <a:xfrm>
                <a:off x="4408350" y="2894086"/>
                <a:ext cx="31902" cy="16651"/>
              </a:xfrm>
              <a:custGeom>
                <a:avLst/>
                <a:gdLst/>
                <a:ahLst/>
                <a:cxnLst/>
                <a:rect l="l" t="t" r="r" b="b"/>
                <a:pathLst>
                  <a:path w="820" h="428" extrusionOk="0">
                    <a:moveTo>
                      <a:pt x="76" y="0"/>
                    </a:moveTo>
                    <a:cubicBezTo>
                      <a:pt x="34" y="0"/>
                      <a:pt x="1" y="34"/>
                      <a:pt x="5" y="73"/>
                    </a:cubicBezTo>
                    <a:cubicBezTo>
                      <a:pt x="17" y="175"/>
                      <a:pt x="574" y="428"/>
                      <a:pt x="710" y="428"/>
                    </a:cubicBezTo>
                    <a:cubicBezTo>
                      <a:pt x="786" y="428"/>
                      <a:pt x="820" y="328"/>
                      <a:pt x="765" y="285"/>
                    </a:cubicBezTo>
                    <a:cubicBezTo>
                      <a:pt x="639" y="187"/>
                      <a:pt x="334" y="49"/>
                      <a:pt x="88" y="1"/>
                    </a:cubicBezTo>
                    <a:cubicBezTo>
                      <a:pt x="84" y="1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9" name="Google Shape;659;p11"/>
              <p:cNvSpPr/>
              <p:nvPr/>
            </p:nvSpPr>
            <p:spPr>
              <a:xfrm>
                <a:off x="4413525" y="2876501"/>
                <a:ext cx="35637" cy="10699"/>
              </a:xfrm>
              <a:custGeom>
                <a:avLst/>
                <a:gdLst/>
                <a:ahLst/>
                <a:cxnLst/>
                <a:rect l="l" t="t" r="r" b="b"/>
                <a:pathLst>
                  <a:path w="916" h="275" extrusionOk="0">
                    <a:moveTo>
                      <a:pt x="98" y="1"/>
                    </a:moveTo>
                    <a:cubicBezTo>
                      <a:pt x="92" y="1"/>
                      <a:pt x="87" y="1"/>
                      <a:pt x="82" y="1"/>
                    </a:cubicBezTo>
                    <a:cubicBezTo>
                      <a:pt x="32" y="6"/>
                      <a:pt x="1" y="46"/>
                      <a:pt x="15" y="89"/>
                    </a:cubicBezTo>
                    <a:cubicBezTo>
                      <a:pt x="44" y="170"/>
                      <a:pt x="490" y="274"/>
                      <a:pt x="721" y="274"/>
                    </a:cubicBezTo>
                    <a:cubicBezTo>
                      <a:pt x="740" y="274"/>
                      <a:pt x="757" y="274"/>
                      <a:pt x="772" y="272"/>
                    </a:cubicBezTo>
                    <a:cubicBezTo>
                      <a:pt x="799" y="270"/>
                      <a:pt x="825" y="251"/>
                      <a:pt x="837" y="225"/>
                    </a:cubicBezTo>
                    <a:cubicBezTo>
                      <a:pt x="916" y="46"/>
                      <a:pt x="309" y="1"/>
                      <a:pt x="98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0" name="Google Shape;660;p11"/>
              <p:cNvSpPr/>
              <p:nvPr/>
            </p:nvSpPr>
            <p:spPr>
              <a:xfrm>
                <a:off x="4414536" y="2855453"/>
                <a:ext cx="33770" cy="890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29" extrusionOk="0">
                    <a:moveTo>
                      <a:pt x="589" y="0"/>
                    </a:moveTo>
                    <a:cubicBezTo>
                      <a:pt x="402" y="0"/>
                      <a:pt x="167" y="43"/>
                      <a:pt x="65" y="72"/>
                    </a:cubicBezTo>
                    <a:cubicBezTo>
                      <a:pt x="18" y="87"/>
                      <a:pt x="1" y="134"/>
                      <a:pt x="25" y="173"/>
                    </a:cubicBezTo>
                    <a:cubicBezTo>
                      <a:pt x="51" y="212"/>
                      <a:pt x="193" y="229"/>
                      <a:pt x="354" y="229"/>
                    </a:cubicBezTo>
                    <a:cubicBezTo>
                      <a:pt x="522" y="229"/>
                      <a:pt x="711" y="210"/>
                      <a:pt x="806" y="180"/>
                    </a:cubicBezTo>
                    <a:cubicBezTo>
                      <a:pt x="832" y="170"/>
                      <a:pt x="854" y="146"/>
                      <a:pt x="856" y="118"/>
                    </a:cubicBezTo>
                    <a:cubicBezTo>
                      <a:pt x="868" y="29"/>
                      <a:pt x="745" y="0"/>
                      <a:pt x="58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1" name="Google Shape;661;p11"/>
              <p:cNvSpPr/>
              <p:nvPr/>
            </p:nvSpPr>
            <p:spPr>
              <a:xfrm>
                <a:off x="4412046" y="2831682"/>
                <a:ext cx="31746" cy="13539"/>
              </a:xfrm>
              <a:custGeom>
                <a:avLst/>
                <a:gdLst/>
                <a:ahLst/>
                <a:cxnLst/>
                <a:rect l="l" t="t" r="r" b="b"/>
                <a:pathLst>
                  <a:path w="816" h="348" extrusionOk="0">
                    <a:moveTo>
                      <a:pt x="735" y="1"/>
                    </a:moveTo>
                    <a:cubicBezTo>
                      <a:pt x="733" y="1"/>
                      <a:pt x="732" y="1"/>
                      <a:pt x="734" y="2"/>
                    </a:cubicBezTo>
                    <a:cubicBezTo>
                      <a:pt x="663" y="5"/>
                      <a:pt x="598" y="16"/>
                      <a:pt x="551" y="28"/>
                    </a:cubicBezTo>
                    <a:cubicBezTo>
                      <a:pt x="448" y="50"/>
                      <a:pt x="3" y="183"/>
                      <a:pt x="1" y="281"/>
                    </a:cubicBezTo>
                    <a:cubicBezTo>
                      <a:pt x="1" y="318"/>
                      <a:pt x="29" y="348"/>
                      <a:pt x="70" y="348"/>
                    </a:cubicBezTo>
                    <a:cubicBezTo>
                      <a:pt x="71" y="348"/>
                      <a:pt x="73" y="348"/>
                      <a:pt x="74" y="348"/>
                    </a:cubicBezTo>
                    <a:cubicBezTo>
                      <a:pt x="277" y="336"/>
                      <a:pt x="603" y="257"/>
                      <a:pt x="777" y="150"/>
                    </a:cubicBezTo>
                    <a:cubicBezTo>
                      <a:pt x="801" y="136"/>
                      <a:pt x="815" y="109"/>
                      <a:pt x="813" y="78"/>
                    </a:cubicBezTo>
                    <a:cubicBezTo>
                      <a:pt x="807" y="15"/>
                      <a:pt x="748" y="1"/>
                      <a:pt x="73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2" name="Google Shape;662;p11"/>
              <p:cNvSpPr/>
              <p:nvPr/>
            </p:nvSpPr>
            <p:spPr>
              <a:xfrm>
                <a:off x="4403876" y="2809195"/>
                <a:ext cx="30463" cy="19063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0" extrusionOk="0">
                    <a:moveTo>
                      <a:pt x="699" y="1"/>
                    </a:moveTo>
                    <a:cubicBezTo>
                      <a:pt x="644" y="1"/>
                      <a:pt x="568" y="37"/>
                      <a:pt x="504" y="70"/>
                    </a:cubicBezTo>
                    <a:cubicBezTo>
                      <a:pt x="454" y="94"/>
                      <a:pt x="403" y="123"/>
                      <a:pt x="344" y="156"/>
                    </a:cubicBezTo>
                    <a:cubicBezTo>
                      <a:pt x="156" y="271"/>
                      <a:pt x="60" y="361"/>
                      <a:pt x="49" y="371"/>
                    </a:cubicBezTo>
                    <a:cubicBezTo>
                      <a:pt x="1" y="416"/>
                      <a:pt x="32" y="490"/>
                      <a:pt x="94" y="490"/>
                    </a:cubicBezTo>
                    <a:cubicBezTo>
                      <a:pt x="156" y="490"/>
                      <a:pt x="568" y="321"/>
                      <a:pt x="754" y="135"/>
                    </a:cubicBezTo>
                    <a:cubicBezTo>
                      <a:pt x="775" y="116"/>
                      <a:pt x="782" y="85"/>
                      <a:pt x="775" y="59"/>
                    </a:cubicBezTo>
                    <a:cubicBezTo>
                      <a:pt x="764" y="16"/>
                      <a:pt x="736" y="1"/>
                      <a:pt x="69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" name="Google Shape;663;p11"/>
              <p:cNvSpPr/>
              <p:nvPr/>
            </p:nvSpPr>
            <p:spPr>
              <a:xfrm>
                <a:off x="4393683" y="2789198"/>
                <a:ext cx="25989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1" extrusionOk="0">
                    <a:moveTo>
                      <a:pt x="585" y="1"/>
                    </a:moveTo>
                    <a:cubicBezTo>
                      <a:pt x="529" y="1"/>
                      <a:pt x="460" y="56"/>
                      <a:pt x="392" y="113"/>
                    </a:cubicBezTo>
                    <a:cubicBezTo>
                      <a:pt x="306" y="184"/>
                      <a:pt x="206" y="284"/>
                      <a:pt x="132" y="368"/>
                    </a:cubicBezTo>
                    <a:cubicBezTo>
                      <a:pt x="87" y="427"/>
                      <a:pt x="49" y="470"/>
                      <a:pt x="20" y="515"/>
                    </a:cubicBezTo>
                    <a:cubicBezTo>
                      <a:pt x="3" y="539"/>
                      <a:pt x="1" y="565"/>
                      <a:pt x="13" y="587"/>
                    </a:cubicBezTo>
                    <a:cubicBezTo>
                      <a:pt x="25" y="611"/>
                      <a:pt x="43" y="621"/>
                      <a:pt x="65" y="621"/>
                    </a:cubicBezTo>
                    <a:cubicBezTo>
                      <a:pt x="118" y="621"/>
                      <a:pt x="193" y="561"/>
                      <a:pt x="263" y="511"/>
                    </a:cubicBezTo>
                    <a:cubicBezTo>
                      <a:pt x="394" y="415"/>
                      <a:pt x="568" y="260"/>
                      <a:pt x="654" y="122"/>
                    </a:cubicBezTo>
                    <a:cubicBezTo>
                      <a:pt x="668" y="98"/>
                      <a:pt x="668" y="65"/>
                      <a:pt x="651" y="41"/>
                    </a:cubicBezTo>
                    <a:cubicBezTo>
                      <a:pt x="633" y="13"/>
                      <a:pt x="611" y="1"/>
                      <a:pt x="58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4" name="Google Shape;664;p11"/>
              <p:cNvSpPr/>
              <p:nvPr/>
            </p:nvSpPr>
            <p:spPr>
              <a:xfrm>
                <a:off x="4379794" y="2773208"/>
                <a:ext cx="21281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547" h="728" extrusionOk="0">
                    <a:moveTo>
                      <a:pt x="469" y="0"/>
                    </a:moveTo>
                    <a:cubicBezTo>
                      <a:pt x="391" y="0"/>
                      <a:pt x="242" y="127"/>
                      <a:pt x="10" y="631"/>
                    </a:cubicBezTo>
                    <a:cubicBezTo>
                      <a:pt x="1" y="655"/>
                      <a:pt x="3" y="683"/>
                      <a:pt x="20" y="702"/>
                    </a:cubicBezTo>
                    <a:cubicBezTo>
                      <a:pt x="33" y="720"/>
                      <a:pt x="48" y="728"/>
                      <a:pt x="65" y="728"/>
                    </a:cubicBezTo>
                    <a:cubicBezTo>
                      <a:pt x="123" y="728"/>
                      <a:pt x="194" y="633"/>
                      <a:pt x="246" y="571"/>
                    </a:cubicBezTo>
                    <a:cubicBezTo>
                      <a:pt x="348" y="448"/>
                      <a:pt x="484" y="259"/>
                      <a:pt x="534" y="105"/>
                    </a:cubicBezTo>
                    <a:cubicBezTo>
                      <a:pt x="546" y="68"/>
                      <a:pt x="526" y="0"/>
                      <a:pt x="46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5" name="Google Shape;665;p11"/>
              <p:cNvSpPr/>
              <p:nvPr/>
            </p:nvSpPr>
            <p:spPr>
              <a:xfrm>
                <a:off x="4363415" y="2762081"/>
                <a:ext cx="15445" cy="3128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804" extrusionOk="0">
                    <a:moveTo>
                      <a:pt x="308" y="1"/>
                    </a:moveTo>
                    <a:cubicBezTo>
                      <a:pt x="284" y="1"/>
                      <a:pt x="260" y="10"/>
                      <a:pt x="245" y="33"/>
                    </a:cubicBezTo>
                    <a:cubicBezTo>
                      <a:pt x="107" y="233"/>
                      <a:pt x="43" y="524"/>
                      <a:pt x="5" y="724"/>
                    </a:cubicBezTo>
                    <a:cubicBezTo>
                      <a:pt x="0" y="770"/>
                      <a:pt x="34" y="804"/>
                      <a:pt x="72" y="804"/>
                    </a:cubicBezTo>
                    <a:cubicBezTo>
                      <a:pt x="76" y="804"/>
                      <a:pt x="80" y="803"/>
                      <a:pt x="83" y="803"/>
                    </a:cubicBezTo>
                    <a:cubicBezTo>
                      <a:pt x="129" y="793"/>
                      <a:pt x="169" y="714"/>
                      <a:pt x="219" y="607"/>
                    </a:cubicBezTo>
                    <a:cubicBezTo>
                      <a:pt x="288" y="471"/>
                      <a:pt x="376" y="250"/>
                      <a:pt x="393" y="83"/>
                    </a:cubicBezTo>
                    <a:cubicBezTo>
                      <a:pt x="396" y="34"/>
                      <a:pt x="351" y="1"/>
                      <a:pt x="308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6" name="Google Shape;666;p11"/>
              <p:cNvSpPr/>
              <p:nvPr/>
            </p:nvSpPr>
            <p:spPr>
              <a:xfrm>
                <a:off x="4344663" y="2756362"/>
                <a:ext cx="10621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836" extrusionOk="0">
                    <a:moveTo>
                      <a:pt x="174" y="0"/>
                    </a:moveTo>
                    <a:cubicBezTo>
                      <a:pt x="143" y="0"/>
                      <a:pt x="114" y="15"/>
                      <a:pt x="101" y="47"/>
                    </a:cubicBezTo>
                    <a:cubicBezTo>
                      <a:pt x="41" y="194"/>
                      <a:pt x="17" y="426"/>
                      <a:pt x="17" y="588"/>
                    </a:cubicBezTo>
                    <a:cubicBezTo>
                      <a:pt x="13" y="702"/>
                      <a:pt x="1" y="835"/>
                      <a:pt x="89" y="835"/>
                    </a:cubicBezTo>
                    <a:cubicBezTo>
                      <a:pt x="117" y="835"/>
                      <a:pt x="141" y="814"/>
                      <a:pt x="153" y="788"/>
                    </a:cubicBezTo>
                    <a:cubicBezTo>
                      <a:pt x="191" y="680"/>
                      <a:pt x="222" y="545"/>
                      <a:pt x="239" y="433"/>
                    </a:cubicBezTo>
                    <a:cubicBezTo>
                      <a:pt x="258" y="318"/>
                      <a:pt x="272" y="178"/>
                      <a:pt x="256" y="63"/>
                    </a:cubicBezTo>
                    <a:cubicBezTo>
                      <a:pt x="249" y="23"/>
                      <a:pt x="211" y="0"/>
                      <a:pt x="174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7" name="Google Shape;667;p11"/>
              <p:cNvSpPr/>
              <p:nvPr/>
            </p:nvSpPr>
            <p:spPr>
              <a:xfrm>
                <a:off x="4322798" y="2756207"/>
                <a:ext cx="10232" cy="32486"/>
              </a:xfrm>
              <a:custGeom>
                <a:avLst/>
                <a:gdLst/>
                <a:ahLst/>
                <a:cxnLst/>
                <a:rect l="l" t="t" r="r" b="b"/>
                <a:pathLst>
                  <a:path w="263" h="835" extrusionOk="0">
                    <a:moveTo>
                      <a:pt x="105" y="1"/>
                    </a:moveTo>
                    <a:cubicBezTo>
                      <a:pt x="68" y="1"/>
                      <a:pt x="31" y="22"/>
                      <a:pt x="24" y="63"/>
                    </a:cubicBezTo>
                    <a:cubicBezTo>
                      <a:pt x="1" y="220"/>
                      <a:pt x="34" y="453"/>
                      <a:pt x="70" y="608"/>
                    </a:cubicBezTo>
                    <a:cubicBezTo>
                      <a:pt x="96" y="727"/>
                      <a:pt x="115" y="835"/>
                      <a:pt x="186" y="835"/>
                    </a:cubicBezTo>
                    <a:cubicBezTo>
                      <a:pt x="217" y="835"/>
                      <a:pt x="248" y="806"/>
                      <a:pt x="251" y="770"/>
                    </a:cubicBezTo>
                    <a:cubicBezTo>
                      <a:pt x="263" y="658"/>
                      <a:pt x="263" y="518"/>
                      <a:pt x="253" y="408"/>
                    </a:cubicBezTo>
                    <a:cubicBezTo>
                      <a:pt x="239" y="291"/>
                      <a:pt x="222" y="156"/>
                      <a:pt x="179" y="48"/>
                    </a:cubicBezTo>
                    <a:cubicBezTo>
                      <a:pt x="166" y="16"/>
                      <a:pt x="135" y="1"/>
                      <a:pt x="10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8" name="Google Shape;668;p11"/>
              <p:cNvSpPr/>
              <p:nvPr/>
            </p:nvSpPr>
            <p:spPr>
              <a:xfrm>
                <a:off x="4299494" y="2761692"/>
                <a:ext cx="15251" cy="31241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03" extrusionOk="0">
                    <a:moveTo>
                      <a:pt x="89" y="0"/>
                    </a:moveTo>
                    <a:cubicBezTo>
                      <a:pt x="46" y="0"/>
                      <a:pt x="1" y="35"/>
                      <a:pt x="4" y="86"/>
                    </a:cubicBezTo>
                    <a:cubicBezTo>
                      <a:pt x="23" y="291"/>
                      <a:pt x="154" y="601"/>
                      <a:pt x="261" y="770"/>
                    </a:cubicBezTo>
                    <a:cubicBezTo>
                      <a:pt x="276" y="792"/>
                      <a:pt x="298" y="803"/>
                      <a:pt x="319" y="803"/>
                    </a:cubicBezTo>
                    <a:cubicBezTo>
                      <a:pt x="356" y="803"/>
                      <a:pt x="391" y="772"/>
                      <a:pt x="385" y="722"/>
                    </a:cubicBezTo>
                    <a:cubicBezTo>
                      <a:pt x="361" y="520"/>
                      <a:pt x="266" y="198"/>
                      <a:pt x="149" y="31"/>
                    </a:cubicBezTo>
                    <a:cubicBezTo>
                      <a:pt x="135" y="10"/>
                      <a:pt x="112" y="0"/>
                      <a:pt x="8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9" name="Google Shape;669;p11"/>
              <p:cNvSpPr/>
              <p:nvPr/>
            </p:nvSpPr>
            <p:spPr>
              <a:xfrm>
                <a:off x="4276774" y="2772663"/>
                <a:ext cx="22448" cy="2836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29" extrusionOk="0">
                    <a:moveTo>
                      <a:pt x="99" y="1"/>
                    </a:moveTo>
                    <a:cubicBezTo>
                      <a:pt x="49" y="1"/>
                      <a:pt x="1" y="51"/>
                      <a:pt x="19" y="104"/>
                    </a:cubicBezTo>
                    <a:cubicBezTo>
                      <a:pt x="69" y="254"/>
                      <a:pt x="359" y="729"/>
                      <a:pt x="492" y="729"/>
                    </a:cubicBezTo>
                    <a:cubicBezTo>
                      <a:pt x="511" y="729"/>
                      <a:pt x="527" y="719"/>
                      <a:pt x="538" y="697"/>
                    </a:cubicBezTo>
                    <a:cubicBezTo>
                      <a:pt x="576" y="621"/>
                      <a:pt x="324" y="173"/>
                      <a:pt x="150" y="21"/>
                    </a:cubicBezTo>
                    <a:cubicBezTo>
                      <a:pt x="134" y="7"/>
                      <a:pt x="117" y="1"/>
                      <a:pt x="9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0" name="Google Shape;670;p11"/>
              <p:cNvSpPr/>
              <p:nvPr/>
            </p:nvSpPr>
            <p:spPr>
              <a:xfrm>
                <a:off x="4257555" y="2788381"/>
                <a:ext cx="26922" cy="2451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30" extrusionOk="0">
                    <a:moveTo>
                      <a:pt x="105" y="0"/>
                    </a:moveTo>
                    <a:cubicBezTo>
                      <a:pt x="49" y="0"/>
                      <a:pt x="0" y="69"/>
                      <a:pt x="34" y="122"/>
                    </a:cubicBezTo>
                    <a:cubicBezTo>
                      <a:pt x="93" y="222"/>
                      <a:pt x="548" y="629"/>
                      <a:pt x="608" y="629"/>
                    </a:cubicBezTo>
                    <a:cubicBezTo>
                      <a:pt x="663" y="629"/>
                      <a:pt x="691" y="570"/>
                      <a:pt x="663" y="522"/>
                    </a:cubicBezTo>
                    <a:cubicBezTo>
                      <a:pt x="553" y="355"/>
                      <a:pt x="322" y="108"/>
                      <a:pt x="141" y="10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1" name="Google Shape;671;p11"/>
              <p:cNvSpPr/>
              <p:nvPr/>
            </p:nvSpPr>
            <p:spPr>
              <a:xfrm>
                <a:off x="4243393" y="2808223"/>
                <a:ext cx="30424" cy="1925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95" extrusionOk="0">
                    <a:moveTo>
                      <a:pt x="88" y="0"/>
                    </a:moveTo>
                    <a:cubicBezTo>
                      <a:pt x="63" y="0"/>
                      <a:pt x="42" y="7"/>
                      <a:pt x="29" y="22"/>
                    </a:cubicBezTo>
                    <a:cubicBezTo>
                      <a:pt x="0" y="53"/>
                      <a:pt x="0" y="100"/>
                      <a:pt x="26" y="131"/>
                    </a:cubicBezTo>
                    <a:cubicBezTo>
                      <a:pt x="172" y="279"/>
                      <a:pt x="476" y="434"/>
                      <a:pt x="667" y="491"/>
                    </a:cubicBezTo>
                    <a:cubicBezTo>
                      <a:pt x="675" y="494"/>
                      <a:pt x="684" y="495"/>
                      <a:pt x="691" y="495"/>
                    </a:cubicBezTo>
                    <a:cubicBezTo>
                      <a:pt x="749" y="495"/>
                      <a:pt x="782" y="422"/>
                      <a:pt x="731" y="374"/>
                    </a:cubicBezTo>
                    <a:cubicBezTo>
                      <a:pt x="630" y="281"/>
                      <a:pt x="253" y="0"/>
                      <a:pt x="88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2" name="Google Shape;672;p11"/>
              <p:cNvSpPr/>
              <p:nvPr/>
            </p:nvSpPr>
            <p:spPr>
              <a:xfrm>
                <a:off x="4230204" y="2830632"/>
                <a:ext cx="36415" cy="1377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354" extrusionOk="0">
                    <a:moveTo>
                      <a:pt x="169" y="0"/>
                    </a:moveTo>
                    <a:cubicBezTo>
                      <a:pt x="141" y="0"/>
                      <a:pt x="119" y="19"/>
                      <a:pt x="106" y="43"/>
                    </a:cubicBezTo>
                    <a:cubicBezTo>
                      <a:pt x="1" y="220"/>
                      <a:pt x="632" y="332"/>
                      <a:pt x="830" y="353"/>
                    </a:cubicBezTo>
                    <a:cubicBezTo>
                      <a:pt x="832" y="353"/>
                      <a:pt x="833" y="353"/>
                      <a:pt x="835" y="353"/>
                    </a:cubicBezTo>
                    <a:cubicBezTo>
                      <a:pt x="907" y="353"/>
                      <a:pt x="935" y="262"/>
                      <a:pt x="868" y="225"/>
                    </a:cubicBezTo>
                    <a:cubicBezTo>
                      <a:pt x="696" y="124"/>
                      <a:pt x="377" y="8"/>
                      <a:pt x="175" y="1"/>
                    </a:cubicBezTo>
                    <a:cubicBezTo>
                      <a:pt x="173" y="0"/>
                      <a:pt x="171" y="0"/>
                      <a:pt x="16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3" name="Google Shape;673;p11"/>
              <p:cNvSpPr/>
              <p:nvPr/>
            </p:nvSpPr>
            <p:spPr>
              <a:xfrm>
                <a:off x="4366255" y="2658594"/>
                <a:ext cx="46491" cy="44896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54" extrusionOk="0">
                    <a:moveTo>
                      <a:pt x="587" y="0"/>
                    </a:moveTo>
                    <a:cubicBezTo>
                      <a:pt x="331" y="0"/>
                      <a:pt x="99" y="169"/>
                      <a:pt x="29" y="425"/>
                    </a:cubicBezTo>
                    <a:cubicBezTo>
                      <a:pt x="1" y="533"/>
                      <a:pt x="3" y="642"/>
                      <a:pt x="34" y="742"/>
                    </a:cubicBezTo>
                    <a:cubicBezTo>
                      <a:pt x="84" y="928"/>
                      <a:pt x="232" y="1080"/>
                      <a:pt x="432" y="1133"/>
                    </a:cubicBezTo>
                    <a:cubicBezTo>
                      <a:pt x="483" y="1147"/>
                      <a:pt x="533" y="1153"/>
                      <a:pt x="584" y="1153"/>
                    </a:cubicBezTo>
                    <a:cubicBezTo>
                      <a:pt x="838" y="1153"/>
                      <a:pt x="1072" y="985"/>
                      <a:pt x="1142" y="728"/>
                    </a:cubicBezTo>
                    <a:cubicBezTo>
                      <a:pt x="1194" y="528"/>
                      <a:pt x="1137" y="330"/>
                      <a:pt x="1013" y="190"/>
                    </a:cubicBezTo>
                    <a:cubicBezTo>
                      <a:pt x="942" y="109"/>
                      <a:pt x="849" y="49"/>
                      <a:pt x="739" y="20"/>
                    </a:cubicBezTo>
                    <a:cubicBezTo>
                      <a:pt x="688" y="7"/>
                      <a:pt x="637" y="0"/>
                      <a:pt x="5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4" name="Google Shape;674;p11"/>
              <p:cNvSpPr/>
              <p:nvPr/>
            </p:nvSpPr>
            <p:spPr>
              <a:xfrm>
                <a:off x="4237013" y="2764338"/>
                <a:ext cx="203045" cy="201411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5177" extrusionOk="0">
                    <a:moveTo>
                      <a:pt x="3307" y="0"/>
                    </a:moveTo>
                    <a:cubicBezTo>
                      <a:pt x="3288" y="0"/>
                      <a:pt x="3268" y="9"/>
                      <a:pt x="3256" y="30"/>
                    </a:cubicBezTo>
                    <a:lnTo>
                      <a:pt x="2203" y="1871"/>
                    </a:lnTo>
                    <a:lnTo>
                      <a:pt x="81" y="1833"/>
                    </a:lnTo>
                    <a:cubicBezTo>
                      <a:pt x="80" y="1833"/>
                      <a:pt x="79" y="1833"/>
                      <a:pt x="78" y="1833"/>
                    </a:cubicBezTo>
                    <a:cubicBezTo>
                      <a:pt x="20" y="1833"/>
                      <a:pt x="0" y="1910"/>
                      <a:pt x="50" y="1940"/>
                    </a:cubicBezTo>
                    <a:lnTo>
                      <a:pt x="1893" y="2996"/>
                    </a:lnTo>
                    <a:lnTo>
                      <a:pt x="1855" y="5118"/>
                    </a:lnTo>
                    <a:cubicBezTo>
                      <a:pt x="1852" y="5154"/>
                      <a:pt x="1881" y="5177"/>
                      <a:pt x="1911" y="5177"/>
                    </a:cubicBezTo>
                    <a:cubicBezTo>
                      <a:pt x="1931" y="5177"/>
                      <a:pt x="1950" y="5167"/>
                      <a:pt x="1963" y="5147"/>
                    </a:cubicBezTo>
                    <a:lnTo>
                      <a:pt x="3015" y="3305"/>
                    </a:lnTo>
                    <a:lnTo>
                      <a:pt x="5138" y="3344"/>
                    </a:lnTo>
                    <a:cubicBezTo>
                      <a:pt x="5197" y="3341"/>
                      <a:pt x="5219" y="3265"/>
                      <a:pt x="5169" y="3236"/>
                    </a:cubicBezTo>
                    <a:lnTo>
                      <a:pt x="3325" y="2181"/>
                    </a:lnTo>
                    <a:lnTo>
                      <a:pt x="3363" y="59"/>
                    </a:lnTo>
                    <a:cubicBezTo>
                      <a:pt x="3366" y="22"/>
                      <a:pt x="3337" y="0"/>
                      <a:pt x="33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5" name="Google Shape;675;p11"/>
              <p:cNvSpPr/>
              <p:nvPr/>
            </p:nvSpPr>
            <p:spPr>
              <a:xfrm>
                <a:off x="4300078" y="2830360"/>
                <a:ext cx="76876" cy="69134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77" extrusionOk="0">
                    <a:moveTo>
                      <a:pt x="992" y="1"/>
                    </a:moveTo>
                    <a:cubicBezTo>
                      <a:pt x="601" y="1"/>
                      <a:pt x="242" y="259"/>
                      <a:pt x="132" y="656"/>
                    </a:cubicBezTo>
                    <a:cubicBezTo>
                      <a:pt x="1" y="1127"/>
                      <a:pt x="282" y="1616"/>
                      <a:pt x="754" y="1744"/>
                    </a:cubicBezTo>
                    <a:cubicBezTo>
                      <a:pt x="833" y="1766"/>
                      <a:pt x="913" y="1777"/>
                      <a:pt x="991" y="1777"/>
                    </a:cubicBezTo>
                    <a:cubicBezTo>
                      <a:pt x="1381" y="1777"/>
                      <a:pt x="1738" y="1517"/>
                      <a:pt x="1845" y="1122"/>
                    </a:cubicBezTo>
                    <a:cubicBezTo>
                      <a:pt x="1976" y="648"/>
                      <a:pt x="1695" y="160"/>
                      <a:pt x="1223" y="31"/>
                    </a:cubicBezTo>
                    <a:cubicBezTo>
                      <a:pt x="1146" y="11"/>
                      <a:pt x="1068" y="1"/>
                      <a:pt x="9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6" name="Google Shape;676;p11"/>
              <p:cNvSpPr/>
              <p:nvPr/>
            </p:nvSpPr>
            <p:spPr>
              <a:xfrm>
                <a:off x="4321865" y="2849929"/>
                <a:ext cx="33303" cy="29957"/>
              </a:xfrm>
              <a:custGeom>
                <a:avLst/>
                <a:gdLst/>
                <a:ahLst/>
                <a:cxnLst/>
                <a:rect l="l" t="t" r="r" b="b"/>
                <a:pathLst>
                  <a:path w="856" h="770" extrusionOk="0">
                    <a:moveTo>
                      <a:pt x="431" y="0"/>
                    </a:moveTo>
                    <a:cubicBezTo>
                      <a:pt x="263" y="0"/>
                      <a:pt x="106" y="115"/>
                      <a:pt x="58" y="284"/>
                    </a:cubicBezTo>
                    <a:cubicBezTo>
                      <a:pt x="1" y="488"/>
                      <a:pt x="122" y="700"/>
                      <a:pt x="325" y="755"/>
                    </a:cubicBezTo>
                    <a:cubicBezTo>
                      <a:pt x="359" y="765"/>
                      <a:pt x="394" y="769"/>
                      <a:pt x="428" y="769"/>
                    </a:cubicBezTo>
                    <a:cubicBezTo>
                      <a:pt x="598" y="769"/>
                      <a:pt x="751" y="657"/>
                      <a:pt x="799" y="488"/>
                    </a:cubicBezTo>
                    <a:cubicBezTo>
                      <a:pt x="856" y="284"/>
                      <a:pt x="734" y="72"/>
                      <a:pt x="532" y="14"/>
                    </a:cubicBezTo>
                    <a:cubicBezTo>
                      <a:pt x="498" y="5"/>
                      <a:pt x="465" y="0"/>
                      <a:pt x="4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7" name="Google Shape;677;p11"/>
              <p:cNvSpPr/>
              <p:nvPr/>
            </p:nvSpPr>
            <p:spPr>
              <a:xfrm>
                <a:off x="4180445" y="2776320"/>
                <a:ext cx="333299" cy="256851"/>
              </a:xfrm>
              <a:custGeom>
                <a:avLst/>
                <a:gdLst/>
                <a:ahLst/>
                <a:cxnLst/>
                <a:rect l="l" t="t" r="r" b="b"/>
                <a:pathLst>
                  <a:path w="8567" h="6602" extrusionOk="0">
                    <a:moveTo>
                      <a:pt x="7735" y="1"/>
                    </a:moveTo>
                    <a:cubicBezTo>
                      <a:pt x="7716" y="253"/>
                      <a:pt x="7685" y="501"/>
                      <a:pt x="7650" y="739"/>
                    </a:cubicBezTo>
                    <a:lnTo>
                      <a:pt x="7650" y="742"/>
                    </a:lnTo>
                    <a:cubicBezTo>
                      <a:pt x="7983" y="1525"/>
                      <a:pt x="8069" y="2423"/>
                      <a:pt x="7826" y="3312"/>
                    </a:cubicBezTo>
                    <a:cubicBezTo>
                      <a:pt x="7353" y="5047"/>
                      <a:pt x="5778" y="6185"/>
                      <a:pt x="4062" y="6185"/>
                    </a:cubicBezTo>
                    <a:cubicBezTo>
                      <a:pt x="3721" y="6185"/>
                      <a:pt x="3375" y="6140"/>
                      <a:pt x="3031" y="6047"/>
                    </a:cubicBezTo>
                    <a:cubicBezTo>
                      <a:pt x="1973" y="5754"/>
                      <a:pt x="1137" y="5058"/>
                      <a:pt x="646" y="4167"/>
                    </a:cubicBezTo>
                    <a:cubicBezTo>
                      <a:pt x="422" y="4038"/>
                      <a:pt x="208" y="3903"/>
                      <a:pt x="1" y="3755"/>
                    </a:cubicBezTo>
                    <a:lnTo>
                      <a:pt x="1" y="3755"/>
                    </a:lnTo>
                    <a:cubicBezTo>
                      <a:pt x="465" y="5027"/>
                      <a:pt x="1518" y="6063"/>
                      <a:pt x="2923" y="6447"/>
                    </a:cubicBezTo>
                    <a:cubicBezTo>
                      <a:pt x="3306" y="6552"/>
                      <a:pt x="3691" y="6602"/>
                      <a:pt x="4070" y="6602"/>
                    </a:cubicBezTo>
                    <a:cubicBezTo>
                      <a:pt x="5969" y="6602"/>
                      <a:pt x="7709" y="5342"/>
                      <a:pt x="8236" y="3419"/>
                    </a:cubicBezTo>
                    <a:cubicBezTo>
                      <a:pt x="8567" y="2214"/>
                      <a:pt x="8352" y="985"/>
                      <a:pt x="7735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8" name="Google Shape;678;p11"/>
              <p:cNvSpPr/>
              <p:nvPr/>
            </p:nvSpPr>
            <p:spPr>
              <a:xfrm>
                <a:off x="4367383" y="2665947"/>
                <a:ext cx="45363" cy="3754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65" extrusionOk="0">
                    <a:moveTo>
                      <a:pt x="984" y="1"/>
                    </a:moveTo>
                    <a:cubicBezTo>
                      <a:pt x="901" y="191"/>
                      <a:pt x="748" y="355"/>
                      <a:pt x="560" y="446"/>
                    </a:cubicBezTo>
                    <a:cubicBezTo>
                      <a:pt x="408" y="520"/>
                      <a:pt x="238" y="555"/>
                      <a:pt x="65" y="555"/>
                    </a:cubicBezTo>
                    <a:cubicBezTo>
                      <a:pt x="43" y="555"/>
                      <a:pt x="22" y="554"/>
                      <a:pt x="0" y="553"/>
                    </a:cubicBezTo>
                    <a:lnTo>
                      <a:pt x="0" y="553"/>
                    </a:lnTo>
                    <a:cubicBezTo>
                      <a:pt x="55" y="739"/>
                      <a:pt x="203" y="891"/>
                      <a:pt x="403" y="944"/>
                    </a:cubicBezTo>
                    <a:cubicBezTo>
                      <a:pt x="454" y="958"/>
                      <a:pt x="504" y="964"/>
                      <a:pt x="555" y="964"/>
                    </a:cubicBezTo>
                    <a:cubicBezTo>
                      <a:pt x="809" y="964"/>
                      <a:pt x="1043" y="796"/>
                      <a:pt x="1113" y="539"/>
                    </a:cubicBezTo>
                    <a:cubicBezTo>
                      <a:pt x="1165" y="339"/>
                      <a:pt x="1108" y="141"/>
                      <a:pt x="984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9" name="Google Shape;679;p11"/>
              <p:cNvSpPr/>
              <p:nvPr/>
            </p:nvSpPr>
            <p:spPr>
              <a:xfrm>
                <a:off x="4205655" y="2804955"/>
                <a:ext cx="28890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5446" extrusionOk="0">
                    <a:moveTo>
                      <a:pt x="7004" y="1"/>
                    </a:moveTo>
                    <a:cubicBezTo>
                      <a:pt x="6918" y="565"/>
                      <a:pt x="6785" y="1089"/>
                      <a:pt x="6611" y="1561"/>
                    </a:cubicBezTo>
                    <a:cubicBezTo>
                      <a:pt x="6609" y="1833"/>
                      <a:pt x="6573" y="2109"/>
                      <a:pt x="6499" y="2385"/>
                    </a:cubicBezTo>
                    <a:cubicBezTo>
                      <a:pt x="6112" y="3804"/>
                      <a:pt x="4823" y="4737"/>
                      <a:pt x="3419" y="4737"/>
                    </a:cubicBezTo>
                    <a:cubicBezTo>
                      <a:pt x="3140" y="4737"/>
                      <a:pt x="2856" y="4700"/>
                      <a:pt x="2573" y="4622"/>
                    </a:cubicBezTo>
                    <a:cubicBezTo>
                      <a:pt x="2142" y="4503"/>
                      <a:pt x="1759" y="4303"/>
                      <a:pt x="1430" y="4041"/>
                    </a:cubicBezTo>
                    <a:cubicBezTo>
                      <a:pt x="1184" y="3965"/>
                      <a:pt x="925" y="3869"/>
                      <a:pt x="663" y="3755"/>
                    </a:cubicBezTo>
                    <a:cubicBezTo>
                      <a:pt x="436" y="3657"/>
                      <a:pt x="215" y="3548"/>
                      <a:pt x="1" y="3429"/>
                    </a:cubicBezTo>
                    <a:lnTo>
                      <a:pt x="1" y="3429"/>
                    </a:lnTo>
                    <a:cubicBezTo>
                      <a:pt x="494" y="4317"/>
                      <a:pt x="1330" y="5015"/>
                      <a:pt x="2387" y="5306"/>
                    </a:cubicBezTo>
                    <a:cubicBezTo>
                      <a:pt x="2732" y="5400"/>
                      <a:pt x="3079" y="5445"/>
                      <a:pt x="3420" y="5445"/>
                    </a:cubicBezTo>
                    <a:cubicBezTo>
                      <a:pt x="5135" y="5445"/>
                      <a:pt x="6709" y="4306"/>
                      <a:pt x="7180" y="2573"/>
                    </a:cubicBezTo>
                    <a:cubicBezTo>
                      <a:pt x="7426" y="1685"/>
                      <a:pt x="7340" y="787"/>
                      <a:pt x="7004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0" name="Google Shape;680;p11"/>
              <p:cNvSpPr/>
              <p:nvPr/>
            </p:nvSpPr>
            <p:spPr>
              <a:xfrm>
                <a:off x="4261251" y="2865685"/>
                <a:ext cx="20160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3176" extrusionOk="0">
                    <a:moveTo>
                      <a:pt x="5182" y="0"/>
                    </a:moveTo>
                    <a:lnTo>
                      <a:pt x="5182" y="0"/>
                    </a:lnTo>
                    <a:cubicBezTo>
                      <a:pt x="4545" y="1717"/>
                      <a:pt x="3336" y="2750"/>
                      <a:pt x="1621" y="2750"/>
                    </a:cubicBezTo>
                    <a:cubicBezTo>
                      <a:pt x="1123" y="2750"/>
                      <a:pt x="583" y="2663"/>
                      <a:pt x="1" y="2480"/>
                    </a:cubicBezTo>
                    <a:lnTo>
                      <a:pt x="1" y="2480"/>
                    </a:lnTo>
                    <a:cubicBezTo>
                      <a:pt x="330" y="2742"/>
                      <a:pt x="713" y="2942"/>
                      <a:pt x="1144" y="3061"/>
                    </a:cubicBezTo>
                    <a:cubicBezTo>
                      <a:pt x="1427" y="3139"/>
                      <a:pt x="1711" y="3176"/>
                      <a:pt x="1990" y="3176"/>
                    </a:cubicBezTo>
                    <a:cubicBezTo>
                      <a:pt x="3394" y="3176"/>
                      <a:pt x="4683" y="2243"/>
                      <a:pt x="5070" y="824"/>
                    </a:cubicBezTo>
                    <a:cubicBezTo>
                      <a:pt x="5144" y="548"/>
                      <a:pt x="5180" y="272"/>
                      <a:pt x="5182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1" name="Google Shape;681;p11"/>
              <p:cNvSpPr/>
              <p:nvPr/>
            </p:nvSpPr>
            <p:spPr>
              <a:xfrm>
                <a:off x="4163132" y="2599925"/>
                <a:ext cx="353880" cy="437331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11241" extrusionOk="0">
                    <a:moveTo>
                      <a:pt x="6056" y="190"/>
                    </a:moveTo>
                    <a:cubicBezTo>
                      <a:pt x="6139" y="190"/>
                      <a:pt x="6227" y="202"/>
                      <a:pt x="6310" y="225"/>
                    </a:cubicBezTo>
                    <a:cubicBezTo>
                      <a:pt x="6827" y="368"/>
                      <a:pt x="7130" y="902"/>
                      <a:pt x="6989" y="1416"/>
                    </a:cubicBezTo>
                    <a:cubicBezTo>
                      <a:pt x="6923" y="1667"/>
                      <a:pt x="6761" y="1876"/>
                      <a:pt x="6534" y="2005"/>
                    </a:cubicBezTo>
                    <a:cubicBezTo>
                      <a:pt x="6513" y="2017"/>
                      <a:pt x="6494" y="2029"/>
                      <a:pt x="6470" y="2036"/>
                    </a:cubicBezTo>
                    <a:cubicBezTo>
                      <a:pt x="6458" y="1891"/>
                      <a:pt x="6399" y="1750"/>
                      <a:pt x="6296" y="1638"/>
                    </a:cubicBezTo>
                    <a:cubicBezTo>
                      <a:pt x="6213" y="1543"/>
                      <a:pt x="6101" y="1474"/>
                      <a:pt x="5977" y="1438"/>
                    </a:cubicBezTo>
                    <a:cubicBezTo>
                      <a:pt x="5918" y="1422"/>
                      <a:pt x="5859" y="1414"/>
                      <a:pt x="5800" y="1414"/>
                    </a:cubicBezTo>
                    <a:cubicBezTo>
                      <a:pt x="5582" y="1414"/>
                      <a:pt x="5376" y="1521"/>
                      <a:pt x="5250" y="1700"/>
                    </a:cubicBezTo>
                    <a:cubicBezTo>
                      <a:pt x="5243" y="1678"/>
                      <a:pt x="5231" y="1659"/>
                      <a:pt x="5215" y="1638"/>
                    </a:cubicBezTo>
                    <a:cubicBezTo>
                      <a:pt x="5131" y="1488"/>
                      <a:pt x="5088" y="1326"/>
                      <a:pt x="5088" y="1162"/>
                    </a:cubicBezTo>
                    <a:cubicBezTo>
                      <a:pt x="5088" y="1076"/>
                      <a:pt x="5100" y="988"/>
                      <a:pt x="5124" y="904"/>
                    </a:cubicBezTo>
                    <a:cubicBezTo>
                      <a:pt x="5191" y="654"/>
                      <a:pt x="5353" y="447"/>
                      <a:pt x="5579" y="318"/>
                    </a:cubicBezTo>
                    <a:cubicBezTo>
                      <a:pt x="5727" y="235"/>
                      <a:pt x="5891" y="190"/>
                      <a:pt x="6056" y="190"/>
                    </a:cubicBezTo>
                    <a:close/>
                    <a:moveTo>
                      <a:pt x="5808" y="1605"/>
                    </a:moveTo>
                    <a:cubicBezTo>
                      <a:pt x="5851" y="1605"/>
                      <a:pt x="5891" y="1612"/>
                      <a:pt x="5936" y="1624"/>
                    </a:cubicBezTo>
                    <a:cubicBezTo>
                      <a:pt x="6025" y="1648"/>
                      <a:pt x="6103" y="1695"/>
                      <a:pt x="6165" y="1767"/>
                    </a:cubicBezTo>
                    <a:cubicBezTo>
                      <a:pt x="6248" y="1857"/>
                      <a:pt x="6294" y="1981"/>
                      <a:pt x="6289" y="2103"/>
                    </a:cubicBezTo>
                    <a:cubicBezTo>
                      <a:pt x="6287" y="2141"/>
                      <a:pt x="6284" y="2176"/>
                      <a:pt x="6272" y="2214"/>
                    </a:cubicBezTo>
                    <a:cubicBezTo>
                      <a:pt x="6263" y="2248"/>
                      <a:pt x="6251" y="2279"/>
                      <a:pt x="6237" y="2307"/>
                    </a:cubicBezTo>
                    <a:cubicBezTo>
                      <a:pt x="6155" y="2470"/>
                      <a:pt x="5988" y="2572"/>
                      <a:pt x="5807" y="2572"/>
                    </a:cubicBezTo>
                    <a:cubicBezTo>
                      <a:pt x="5765" y="2572"/>
                      <a:pt x="5722" y="2567"/>
                      <a:pt x="5679" y="2555"/>
                    </a:cubicBezTo>
                    <a:cubicBezTo>
                      <a:pt x="5517" y="2507"/>
                      <a:pt x="5389" y="2381"/>
                      <a:pt x="5343" y="2224"/>
                    </a:cubicBezTo>
                    <a:cubicBezTo>
                      <a:pt x="5327" y="2167"/>
                      <a:pt x="5319" y="2112"/>
                      <a:pt x="5327" y="2055"/>
                    </a:cubicBezTo>
                    <a:cubicBezTo>
                      <a:pt x="5329" y="2022"/>
                      <a:pt x="5331" y="1993"/>
                      <a:pt x="5341" y="1962"/>
                    </a:cubicBezTo>
                    <a:cubicBezTo>
                      <a:pt x="5353" y="1924"/>
                      <a:pt x="5367" y="1888"/>
                      <a:pt x="5386" y="1855"/>
                    </a:cubicBezTo>
                    <a:cubicBezTo>
                      <a:pt x="5469" y="1700"/>
                      <a:pt x="5631" y="1605"/>
                      <a:pt x="5808" y="1605"/>
                    </a:cubicBezTo>
                    <a:close/>
                    <a:moveTo>
                      <a:pt x="4512" y="2581"/>
                    </a:moveTo>
                    <a:cubicBezTo>
                      <a:pt x="4881" y="2581"/>
                      <a:pt x="5255" y="2629"/>
                      <a:pt x="5627" y="2731"/>
                    </a:cubicBezTo>
                    <a:cubicBezTo>
                      <a:pt x="6661" y="3012"/>
                      <a:pt x="7537" y="3672"/>
                      <a:pt x="8104" y="4582"/>
                    </a:cubicBezTo>
                    <a:cubicBezTo>
                      <a:pt x="8523" y="5256"/>
                      <a:pt x="8738" y="6033"/>
                      <a:pt x="8738" y="6817"/>
                    </a:cubicBezTo>
                    <a:cubicBezTo>
                      <a:pt x="8738" y="7188"/>
                      <a:pt x="8690" y="7562"/>
                      <a:pt x="8590" y="7929"/>
                    </a:cubicBezTo>
                    <a:cubicBezTo>
                      <a:pt x="8292" y="9020"/>
                      <a:pt x="7585" y="9928"/>
                      <a:pt x="6606" y="10488"/>
                    </a:cubicBezTo>
                    <a:cubicBezTo>
                      <a:pt x="5958" y="10856"/>
                      <a:pt x="5241" y="11044"/>
                      <a:pt x="4514" y="11044"/>
                    </a:cubicBezTo>
                    <a:cubicBezTo>
                      <a:pt x="4140" y="11044"/>
                      <a:pt x="3763" y="10994"/>
                      <a:pt x="3392" y="10893"/>
                    </a:cubicBezTo>
                    <a:cubicBezTo>
                      <a:pt x="2075" y="10533"/>
                      <a:pt x="1005" y="9544"/>
                      <a:pt x="534" y="8258"/>
                    </a:cubicBezTo>
                    <a:cubicBezTo>
                      <a:pt x="234" y="7431"/>
                      <a:pt x="198" y="6545"/>
                      <a:pt x="431" y="5697"/>
                    </a:cubicBezTo>
                    <a:cubicBezTo>
                      <a:pt x="946" y="3818"/>
                      <a:pt x="2651" y="2581"/>
                      <a:pt x="4512" y="2581"/>
                    </a:cubicBezTo>
                    <a:close/>
                    <a:moveTo>
                      <a:pt x="6055" y="0"/>
                    </a:moveTo>
                    <a:cubicBezTo>
                      <a:pt x="5856" y="0"/>
                      <a:pt x="5661" y="51"/>
                      <a:pt x="5484" y="152"/>
                    </a:cubicBezTo>
                    <a:cubicBezTo>
                      <a:pt x="5215" y="306"/>
                      <a:pt x="5022" y="554"/>
                      <a:pt x="4938" y="854"/>
                    </a:cubicBezTo>
                    <a:cubicBezTo>
                      <a:pt x="4857" y="1152"/>
                      <a:pt x="4895" y="1464"/>
                      <a:pt x="5048" y="1736"/>
                    </a:cubicBezTo>
                    <a:cubicBezTo>
                      <a:pt x="5081" y="1793"/>
                      <a:pt x="5117" y="1845"/>
                      <a:pt x="5157" y="1893"/>
                    </a:cubicBezTo>
                    <a:cubicBezTo>
                      <a:pt x="5155" y="1900"/>
                      <a:pt x="5155" y="1910"/>
                      <a:pt x="5153" y="1914"/>
                    </a:cubicBezTo>
                    <a:cubicBezTo>
                      <a:pt x="5119" y="2036"/>
                      <a:pt x="5119" y="2164"/>
                      <a:pt x="5157" y="2284"/>
                    </a:cubicBezTo>
                    <a:cubicBezTo>
                      <a:pt x="5179" y="2350"/>
                      <a:pt x="5205" y="2410"/>
                      <a:pt x="5241" y="2462"/>
                    </a:cubicBezTo>
                    <a:cubicBezTo>
                      <a:pt x="4996" y="2421"/>
                      <a:pt x="4751" y="2401"/>
                      <a:pt x="4509" y="2401"/>
                    </a:cubicBezTo>
                    <a:cubicBezTo>
                      <a:pt x="2568" y="2401"/>
                      <a:pt x="783" y="3693"/>
                      <a:pt x="245" y="5654"/>
                    </a:cubicBezTo>
                    <a:cubicBezTo>
                      <a:pt x="0" y="6543"/>
                      <a:pt x="41" y="7467"/>
                      <a:pt x="355" y="8332"/>
                    </a:cubicBezTo>
                    <a:cubicBezTo>
                      <a:pt x="846" y="9678"/>
                      <a:pt x="1963" y="10704"/>
                      <a:pt x="3342" y="11083"/>
                    </a:cubicBezTo>
                    <a:cubicBezTo>
                      <a:pt x="3733" y="11190"/>
                      <a:pt x="4126" y="11240"/>
                      <a:pt x="4514" y="11240"/>
                    </a:cubicBezTo>
                    <a:cubicBezTo>
                      <a:pt x="5272" y="11240"/>
                      <a:pt x="6022" y="11040"/>
                      <a:pt x="6699" y="10657"/>
                    </a:cubicBezTo>
                    <a:cubicBezTo>
                      <a:pt x="7211" y="10366"/>
                      <a:pt x="7652" y="9980"/>
                      <a:pt x="8002" y="9528"/>
                    </a:cubicBezTo>
                    <a:cubicBezTo>
                      <a:pt x="8354" y="9075"/>
                      <a:pt x="8616" y="8556"/>
                      <a:pt x="8771" y="7984"/>
                    </a:cubicBezTo>
                    <a:cubicBezTo>
                      <a:pt x="9095" y="6798"/>
                      <a:pt x="8909" y="5523"/>
                      <a:pt x="8264" y="4485"/>
                    </a:cubicBezTo>
                    <a:cubicBezTo>
                      <a:pt x="7752" y="3660"/>
                      <a:pt x="6994" y="3034"/>
                      <a:pt x="6096" y="2691"/>
                    </a:cubicBezTo>
                    <a:cubicBezTo>
                      <a:pt x="6110" y="2686"/>
                      <a:pt x="6125" y="2677"/>
                      <a:pt x="6136" y="2672"/>
                    </a:cubicBezTo>
                    <a:cubicBezTo>
                      <a:pt x="6289" y="2581"/>
                      <a:pt x="6403" y="2436"/>
                      <a:pt x="6451" y="2262"/>
                    </a:cubicBezTo>
                    <a:cubicBezTo>
                      <a:pt x="6453" y="2257"/>
                      <a:pt x="6453" y="2250"/>
                      <a:pt x="6458" y="2245"/>
                    </a:cubicBezTo>
                    <a:cubicBezTo>
                      <a:pt x="6518" y="2222"/>
                      <a:pt x="6577" y="2195"/>
                      <a:pt x="6632" y="2164"/>
                    </a:cubicBezTo>
                    <a:cubicBezTo>
                      <a:pt x="6901" y="2012"/>
                      <a:pt x="7094" y="1762"/>
                      <a:pt x="7175" y="1464"/>
                    </a:cubicBezTo>
                    <a:cubicBezTo>
                      <a:pt x="7344" y="850"/>
                      <a:pt x="6977" y="211"/>
                      <a:pt x="6365" y="42"/>
                    </a:cubicBezTo>
                    <a:cubicBezTo>
                      <a:pt x="6262" y="14"/>
                      <a:pt x="6158" y="0"/>
                      <a:pt x="60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2" name="Google Shape;682;p11"/>
              <p:cNvSpPr/>
              <p:nvPr/>
            </p:nvSpPr>
            <p:spPr>
              <a:xfrm>
                <a:off x="4181106" y="2712944"/>
                <a:ext cx="313458" cy="304004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7814" extrusionOk="0">
                    <a:moveTo>
                      <a:pt x="4050" y="188"/>
                    </a:moveTo>
                    <a:cubicBezTo>
                      <a:pt x="4381" y="188"/>
                      <a:pt x="4710" y="234"/>
                      <a:pt x="5034" y="320"/>
                    </a:cubicBezTo>
                    <a:cubicBezTo>
                      <a:pt x="6127" y="620"/>
                      <a:pt x="7011" y="1387"/>
                      <a:pt x="7463" y="2425"/>
                    </a:cubicBezTo>
                    <a:cubicBezTo>
                      <a:pt x="7466" y="2428"/>
                      <a:pt x="7466" y="2435"/>
                      <a:pt x="7468" y="2437"/>
                    </a:cubicBezTo>
                    <a:cubicBezTo>
                      <a:pt x="7797" y="3223"/>
                      <a:pt x="7852" y="4069"/>
                      <a:pt x="7630" y="4888"/>
                    </a:cubicBezTo>
                    <a:cubicBezTo>
                      <a:pt x="7192" y="6499"/>
                      <a:pt x="5717" y="7621"/>
                      <a:pt x="4050" y="7621"/>
                    </a:cubicBezTo>
                    <a:cubicBezTo>
                      <a:pt x="3721" y="7621"/>
                      <a:pt x="3392" y="7576"/>
                      <a:pt x="3068" y="7487"/>
                    </a:cubicBezTo>
                    <a:cubicBezTo>
                      <a:pt x="2092" y="7223"/>
                      <a:pt x="1284" y="6587"/>
                      <a:pt x="798" y="5701"/>
                    </a:cubicBezTo>
                    <a:cubicBezTo>
                      <a:pt x="329" y="4848"/>
                      <a:pt x="210" y="3864"/>
                      <a:pt x="470" y="2926"/>
                    </a:cubicBezTo>
                    <a:cubicBezTo>
                      <a:pt x="910" y="1315"/>
                      <a:pt x="2380" y="188"/>
                      <a:pt x="4050" y="188"/>
                    </a:cubicBezTo>
                    <a:close/>
                    <a:moveTo>
                      <a:pt x="4045" y="0"/>
                    </a:moveTo>
                    <a:cubicBezTo>
                      <a:pt x="2330" y="5"/>
                      <a:pt x="758" y="1141"/>
                      <a:pt x="281" y="2878"/>
                    </a:cubicBezTo>
                    <a:cubicBezTo>
                      <a:pt x="0" y="3900"/>
                      <a:pt x="155" y="4936"/>
                      <a:pt x="629" y="5796"/>
                    </a:cubicBezTo>
                    <a:cubicBezTo>
                      <a:pt x="1120" y="6687"/>
                      <a:pt x="1958" y="7383"/>
                      <a:pt x="3014" y="7676"/>
                    </a:cubicBezTo>
                    <a:cubicBezTo>
                      <a:pt x="3359" y="7771"/>
                      <a:pt x="3704" y="7814"/>
                      <a:pt x="4047" y="7814"/>
                    </a:cubicBezTo>
                    <a:cubicBezTo>
                      <a:pt x="5763" y="7814"/>
                      <a:pt x="7337" y="6675"/>
                      <a:pt x="7811" y="4941"/>
                    </a:cubicBezTo>
                    <a:cubicBezTo>
                      <a:pt x="8057" y="4050"/>
                      <a:pt x="7971" y="3152"/>
                      <a:pt x="7635" y="2366"/>
                    </a:cubicBezTo>
                    <a:cubicBezTo>
                      <a:pt x="7182" y="1315"/>
                      <a:pt x="6270" y="470"/>
                      <a:pt x="5079" y="141"/>
                    </a:cubicBezTo>
                    <a:cubicBezTo>
                      <a:pt x="4734" y="46"/>
                      <a:pt x="4388" y="0"/>
                      <a:pt x="4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3" name="Google Shape;683;p11"/>
              <p:cNvSpPr/>
              <p:nvPr/>
            </p:nvSpPr>
            <p:spPr>
              <a:xfrm>
                <a:off x="4197680" y="2733330"/>
                <a:ext cx="272996" cy="263231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6" extrusionOk="0">
                    <a:moveTo>
                      <a:pt x="3621" y="189"/>
                    </a:moveTo>
                    <a:cubicBezTo>
                      <a:pt x="3903" y="189"/>
                      <a:pt x="4181" y="224"/>
                      <a:pt x="4465" y="303"/>
                    </a:cubicBezTo>
                    <a:cubicBezTo>
                      <a:pt x="5892" y="691"/>
                      <a:pt x="6825" y="1989"/>
                      <a:pt x="6816" y="3402"/>
                    </a:cubicBezTo>
                    <a:cubicBezTo>
                      <a:pt x="6814" y="3676"/>
                      <a:pt x="6778" y="3950"/>
                      <a:pt x="6702" y="4226"/>
                    </a:cubicBezTo>
                    <a:cubicBezTo>
                      <a:pt x="6311" y="5644"/>
                      <a:pt x="5025" y="6580"/>
                      <a:pt x="3621" y="6580"/>
                    </a:cubicBezTo>
                    <a:cubicBezTo>
                      <a:pt x="3343" y="6580"/>
                      <a:pt x="3059" y="6544"/>
                      <a:pt x="2776" y="6466"/>
                    </a:cubicBezTo>
                    <a:cubicBezTo>
                      <a:pt x="2345" y="6346"/>
                      <a:pt x="1961" y="6146"/>
                      <a:pt x="1632" y="5884"/>
                    </a:cubicBezTo>
                    <a:cubicBezTo>
                      <a:pt x="663" y="5115"/>
                      <a:pt x="189" y="3812"/>
                      <a:pt x="539" y="2542"/>
                    </a:cubicBezTo>
                    <a:cubicBezTo>
                      <a:pt x="930" y="1125"/>
                      <a:pt x="2216" y="189"/>
                      <a:pt x="3619" y="189"/>
                    </a:cubicBezTo>
                    <a:close/>
                    <a:moveTo>
                      <a:pt x="3619" y="0"/>
                    </a:moveTo>
                    <a:cubicBezTo>
                      <a:pt x="2099" y="0"/>
                      <a:pt x="761" y="1025"/>
                      <a:pt x="358" y="2490"/>
                    </a:cubicBezTo>
                    <a:cubicBezTo>
                      <a:pt x="1" y="3798"/>
                      <a:pt x="456" y="5189"/>
                      <a:pt x="1516" y="6032"/>
                    </a:cubicBezTo>
                    <a:cubicBezTo>
                      <a:pt x="1873" y="6318"/>
                      <a:pt x="2283" y="6523"/>
                      <a:pt x="2728" y="6644"/>
                    </a:cubicBezTo>
                    <a:cubicBezTo>
                      <a:pt x="3024" y="6725"/>
                      <a:pt x="3324" y="6766"/>
                      <a:pt x="3624" y="6766"/>
                    </a:cubicBezTo>
                    <a:cubicBezTo>
                      <a:pt x="5144" y="6766"/>
                      <a:pt x="6482" y="5741"/>
                      <a:pt x="6885" y="4276"/>
                    </a:cubicBezTo>
                    <a:cubicBezTo>
                      <a:pt x="6964" y="3990"/>
                      <a:pt x="7004" y="3697"/>
                      <a:pt x="7007" y="3404"/>
                    </a:cubicBezTo>
                    <a:cubicBezTo>
                      <a:pt x="7016" y="1875"/>
                      <a:pt x="5992" y="524"/>
                      <a:pt x="4515" y="119"/>
                    </a:cubicBezTo>
                    <a:cubicBezTo>
                      <a:pt x="4219" y="43"/>
                      <a:pt x="3922" y="0"/>
                      <a:pt x="36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4" name="Google Shape;684;p11"/>
              <p:cNvSpPr/>
              <p:nvPr/>
            </p:nvSpPr>
            <p:spPr>
              <a:xfrm>
                <a:off x="4317779" y="2846349"/>
                <a:ext cx="40189" cy="37504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4" extrusionOk="0">
                    <a:moveTo>
                      <a:pt x="536" y="190"/>
                    </a:moveTo>
                    <a:cubicBezTo>
                      <a:pt x="562" y="190"/>
                      <a:pt x="588" y="193"/>
                      <a:pt x="613" y="199"/>
                    </a:cubicBezTo>
                    <a:cubicBezTo>
                      <a:pt x="687" y="218"/>
                      <a:pt x="749" y="268"/>
                      <a:pt x="787" y="335"/>
                    </a:cubicBezTo>
                    <a:cubicBezTo>
                      <a:pt x="827" y="402"/>
                      <a:pt x="835" y="483"/>
                      <a:pt x="818" y="557"/>
                    </a:cubicBezTo>
                    <a:cubicBezTo>
                      <a:pt x="794" y="630"/>
                      <a:pt x="747" y="692"/>
                      <a:pt x="680" y="733"/>
                    </a:cubicBezTo>
                    <a:cubicBezTo>
                      <a:pt x="638" y="758"/>
                      <a:pt x="589" y="770"/>
                      <a:pt x="540" y="770"/>
                    </a:cubicBezTo>
                    <a:cubicBezTo>
                      <a:pt x="513" y="770"/>
                      <a:pt x="487" y="767"/>
                      <a:pt x="461" y="759"/>
                    </a:cubicBezTo>
                    <a:cubicBezTo>
                      <a:pt x="306" y="716"/>
                      <a:pt x="215" y="557"/>
                      <a:pt x="256" y="402"/>
                    </a:cubicBezTo>
                    <a:cubicBezTo>
                      <a:pt x="275" y="328"/>
                      <a:pt x="322" y="264"/>
                      <a:pt x="392" y="228"/>
                    </a:cubicBezTo>
                    <a:cubicBezTo>
                      <a:pt x="434" y="202"/>
                      <a:pt x="485" y="190"/>
                      <a:pt x="536" y="190"/>
                    </a:cubicBezTo>
                    <a:close/>
                    <a:moveTo>
                      <a:pt x="550" y="1"/>
                    </a:moveTo>
                    <a:cubicBezTo>
                      <a:pt x="540" y="1"/>
                      <a:pt x="530" y="1"/>
                      <a:pt x="520" y="2"/>
                    </a:cubicBezTo>
                    <a:cubicBezTo>
                      <a:pt x="442" y="6"/>
                      <a:pt x="365" y="25"/>
                      <a:pt x="296" y="66"/>
                    </a:cubicBezTo>
                    <a:cubicBezTo>
                      <a:pt x="187" y="128"/>
                      <a:pt x="106" y="228"/>
                      <a:pt x="72" y="352"/>
                    </a:cubicBezTo>
                    <a:lnTo>
                      <a:pt x="72" y="354"/>
                    </a:lnTo>
                    <a:lnTo>
                      <a:pt x="70" y="357"/>
                    </a:lnTo>
                    <a:cubicBezTo>
                      <a:pt x="1" y="611"/>
                      <a:pt x="151" y="878"/>
                      <a:pt x="406" y="947"/>
                    </a:cubicBezTo>
                    <a:cubicBezTo>
                      <a:pt x="449" y="959"/>
                      <a:pt x="489" y="964"/>
                      <a:pt x="534" y="964"/>
                    </a:cubicBezTo>
                    <a:cubicBezTo>
                      <a:pt x="537" y="964"/>
                      <a:pt x="544" y="964"/>
                      <a:pt x="546" y="962"/>
                    </a:cubicBezTo>
                    <a:cubicBezTo>
                      <a:pt x="625" y="959"/>
                      <a:pt x="701" y="938"/>
                      <a:pt x="773" y="902"/>
                    </a:cubicBezTo>
                    <a:cubicBezTo>
                      <a:pt x="882" y="835"/>
                      <a:pt x="966" y="738"/>
                      <a:pt x="997" y="616"/>
                    </a:cubicBezTo>
                    <a:lnTo>
                      <a:pt x="997" y="614"/>
                    </a:lnTo>
                    <a:cubicBezTo>
                      <a:pt x="1032" y="490"/>
                      <a:pt x="1013" y="359"/>
                      <a:pt x="951" y="249"/>
                    </a:cubicBezTo>
                    <a:cubicBezTo>
                      <a:pt x="889" y="130"/>
                      <a:pt x="785" y="49"/>
                      <a:pt x="661" y="18"/>
                    </a:cubicBezTo>
                    <a:cubicBezTo>
                      <a:pt x="623" y="5"/>
                      <a:pt x="587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5" name="Google Shape;685;p11"/>
              <p:cNvSpPr/>
              <p:nvPr/>
            </p:nvSpPr>
            <p:spPr>
              <a:xfrm>
                <a:off x="4233628" y="2760564"/>
                <a:ext cx="209970" cy="208764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5366" extrusionOk="0">
                    <a:moveTo>
                      <a:pt x="3355" y="301"/>
                    </a:moveTo>
                    <a:lnTo>
                      <a:pt x="3326" y="1928"/>
                    </a:lnTo>
                    <a:cubicBezTo>
                      <a:pt x="3222" y="1837"/>
                      <a:pt x="3098" y="1773"/>
                      <a:pt x="2960" y="1735"/>
                    </a:cubicBezTo>
                    <a:cubicBezTo>
                      <a:pt x="2874" y="1709"/>
                      <a:pt x="2786" y="1699"/>
                      <a:pt x="2700" y="1699"/>
                    </a:cubicBezTo>
                    <a:cubicBezTo>
                      <a:pt x="2650" y="1699"/>
                      <a:pt x="2600" y="1702"/>
                      <a:pt x="2552" y="1711"/>
                    </a:cubicBezTo>
                    <a:lnTo>
                      <a:pt x="3355" y="301"/>
                    </a:lnTo>
                    <a:close/>
                    <a:moveTo>
                      <a:pt x="315" y="2028"/>
                    </a:moveTo>
                    <a:lnTo>
                      <a:pt x="1909" y="2059"/>
                    </a:lnTo>
                    <a:lnTo>
                      <a:pt x="1923" y="2083"/>
                    </a:lnTo>
                    <a:cubicBezTo>
                      <a:pt x="1842" y="2183"/>
                      <a:pt x="1783" y="2299"/>
                      <a:pt x="1747" y="2428"/>
                    </a:cubicBezTo>
                    <a:cubicBezTo>
                      <a:pt x="1709" y="2564"/>
                      <a:pt x="1704" y="2704"/>
                      <a:pt x="1723" y="2838"/>
                    </a:cubicBezTo>
                    <a:lnTo>
                      <a:pt x="315" y="2028"/>
                    </a:lnTo>
                    <a:close/>
                    <a:moveTo>
                      <a:pt x="3669" y="2528"/>
                    </a:moveTo>
                    <a:lnTo>
                      <a:pt x="5080" y="3338"/>
                    </a:lnTo>
                    <a:lnTo>
                      <a:pt x="3486" y="3310"/>
                    </a:lnTo>
                    <a:lnTo>
                      <a:pt x="3472" y="3286"/>
                    </a:lnTo>
                    <a:cubicBezTo>
                      <a:pt x="3550" y="3183"/>
                      <a:pt x="3612" y="3067"/>
                      <a:pt x="3646" y="2940"/>
                    </a:cubicBezTo>
                    <a:cubicBezTo>
                      <a:pt x="3684" y="2802"/>
                      <a:pt x="3688" y="2666"/>
                      <a:pt x="3669" y="2528"/>
                    </a:cubicBezTo>
                    <a:close/>
                    <a:moveTo>
                      <a:pt x="2695" y="1886"/>
                    </a:moveTo>
                    <a:cubicBezTo>
                      <a:pt x="2765" y="1886"/>
                      <a:pt x="2836" y="1895"/>
                      <a:pt x="2907" y="1914"/>
                    </a:cubicBezTo>
                    <a:cubicBezTo>
                      <a:pt x="3074" y="1956"/>
                      <a:pt x="3217" y="2052"/>
                      <a:pt x="3319" y="2188"/>
                    </a:cubicBezTo>
                    <a:cubicBezTo>
                      <a:pt x="3343" y="2216"/>
                      <a:pt x="3367" y="2249"/>
                      <a:pt x="3386" y="2285"/>
                    </a:cubicBezTo>
                    <a:cubicBezTo>
                      <a:pt x="3405" y="2321"/>
                      <a:pt x="3424" y="2357"/>
                      <a:pt x="3436" y="2395"/>
                    </a:cubicBezTo>
                    <a:cubicBezTo>
                      <a:pt x="3498" y="2559"/>
                      <a:pt x="3507" y="2728"/>
                      <a:pt x="3462" y="2893"/>
                    </a:cubicBezTo>
                    <a:cubicBezTo>
                      <a:pt x="3438" y="2974"/>
                      <a:pt x="3407" y="3050"/>
                      <a:pt x="3360" y="3119"/>
                    </a:cubicBezTo>
                    <a:cubicBezTo>
                      <a:pt x="3312" y="3190"/>
                      <a:pt x="3255" y="3252"/>
                      <a:pt x="3186" y="3302"/>
                    </a:cubicBezTo>
                    <a:cubicBezTo>
                      <a:pt x="3157" y="3326"/>
                      <a:pt x="3124" y="3350"/>
                      <a:pt x="3088" y="3369"/>
                    </a:cubicBezTo>
                    <a:cubicBezTo>
                      <a:pt x="3052" y="3388"/>
                      <a:pt x="3017" y="3407"/>
                      <a:pt x="2979" y="3421"/>
                    </a:cubicBezTo>
                    <a:cubicBezTo>
                      <a:pt x="2969" y="3424"/>
                      <a:pt x="2962" y="3429"/>
                      <a:pt x="2957" y="3431"/>
                    </a:cubicBezTo>
                    <a:cubicBezTo>
                      <a:pt x="2875" y="3461"/>
                      <a:pt x="2789" y="3476"/>
                      <a:pt x="2702" y="3476"/>
                    </a:cubicBezTo>
                    <a:cubicBezTo>
                      <a:pt x="2630" y="3476"/>
                      <a:pt x="2558" y="3466"/>
                      <a:pt x="2485" y="3445"/>
                    </a:cubicBezTo>
                    <a:cubicBezTo>
                      <a:pt x="2316" y="3398"/>
                      <a:pt x="2173" y="3300"/>
                      <a:pt x="2073" y="3171"/>
                    </a:cubicBezTo>
                    <a:cubicBezTo>
                      <a:pt x="2021" y="3109"/>
                      <a:pt x="1983" y="3038"/>
                      <a:pt x="1954" y="2962"/>
                    </a:cubicBezTo>
                    <a:cubicBezTo>
                      <a:pt x="1895" y="2809"/>
                      <a:pt x="1883" y="2635"/>
                      <a:pt x="1926" y="2469"/>
                    </a:cubicBezTo>
                    <a:cubicBezTo>
                      <a:pt x="1950" y="2385"/>
                      <a:pt x="1985" y="2309"/>
                      <a:pt x="2030" y="2242"/>
                    </a:cubicBezTo>
                    <a:cubicBezTo>
                      <a:pt x="2078" y="2171"/>
                      <a:pt x="2138" y="2109"/>
                      <a:pt x="2204" y="2059"/>
                    </a:cubicBezTo>
                    <a:cubicBezTo>
                      <a:pt x="2266" y="2009"/>
                      <a:pt x="2338" y="1968"/>
                      <a:pt x="2414" y="1940"/>
                    </a:cubicBezTo>
                    <a:cubicBezTo>
                      <a:pt x="2421" y="1937"/>
                      <a:pt x="2426" y="1933"/>
                      <a:pt x="2435" y="1930"/>
                    </a:cubicBezTo>
                    <a:cubicBezTo>
                      <a:pt x="2517" y="1901"/>
                      <a:pt x="2605" y="1886"/>
                      <a:pt x="2695" y="1886"/>
                    </a:cubicBezTo>
                    <a:close/>
                    <a:moveTo>
                      <a:pt x="2069" y="3441"/>
                    </a:moveTo>
                    <a:cubicBezTo>
                      <a:pt x="2173" y="3526"/>
                      <a:pt x="2300" y="3595"/>
                      <a:pt x="2435" y="3633"/>
                    </a:cubicBezTo>
                    <a:cubicBezTo>
                      <a:pt x="2519" y="3657"/>
                      <a:pt x="2609" y="3669"/>
                      <a:pt x="2697" y="3669"/>
                    </a:cubicBezTo>
                    <a:cubicBezTo>
                      <a:pt x="2748" y="3669"/>
                      <a:pt x="2795" y="3667"/>
                      <a:pt x="2848" y="3657"/>
                    </a:cubicBezTo>
                    <a:lnTo>
                      <a:pt x="2848" y="3657"/>
                    </a:lnTo>
                    <a:lnTo>
                      <a:pt x="2040" y="5065"/>
                    </a:lnTo>
                    <a:lnTo>
                      <a:pt x="2069" y="3441"/>
                    </a:lnTo>
                    <a:close/>
                    <a:moveTo>
                      <a:pt x="3395" y="1"/>
                    </a:moveTo>
                    <a:cubicBezTo>
                      <a:pt x="3341" y="1"/>
                      <a:pt x="3291" y="32"/>
                      <a:pt x="3264" y="79"/>
                    </a:cubicBezTo>
                    <a:lnTo>
                      <a:pt x="2290" y="1778"/>
                    </a:lnTo>
                    <a:lnTo>
                      <a:pt x="2290" y="1783"/>
                    </a:lnTo>
                    <a:lnTo>
                      <a:pt x="961" y="337"/>
                    </a:lnTo>
                    <a:cubicBezTo>
                      <a:pt x="947" y="321"/>
                      <a:pt x="927" y="313"/>
                      <a:pt x="906" y="313"/>
                    </a:cubicBezTo>
                    <a:cubicBezTo>
                      <a:pt x="892" y="313"/>
                      <a:pt x="877" y="317"/>
                      <a:pt x="863" y="325"/>
                    </a:cubicBezTo>
                    <a:cubicBezTo>
                      <a:pt x="828" y="349"/>
                      <a:pt x="818" y="394"/>
                      <a:pt x="839" y="430"/>
                    </a:cubicBezTo>
                    <a:lnTo>
                      <a:pt x="1780" y="1864"/>
                    </a:lnTo>
                    <a:lnTo>
                      <a:pt x="168" y="1835"/>
                    </a:lnTo>
                    <a:lnTo>
                      <a:pt x="163" y="1835"/>
                    </a:lnTo>
                    <a:cubicBezTo>
                      <a:pt x="96" y="1835"/>
                      <a:pt x="37" y="1880"/>
                      <a:pt x="18" y="1945"/>
                    </a:cubicBezTo>
                    <a:cubicBezTo>
                      <a:pt x="1" y="2014"/>
                      <a:pt x="27" y="2083"/>
                      <a:pt x="89" y="2118"/>
                    </a:cubicBezTo>
                    <a:lnTo>
                      <a:pt x="1804" y="3100"/>
                    </a:lnTo>
                    <a:cubicBezTo>
                      <a:pt x="1828" y="3148"/>
                      <a:pt x="1852" y="3193"/>
                      <a:pt x="1883" y="3233"/>
                    </a:cubicBezTo>
                    <a:lnTo>
                      <a:pt x="1847" y="5210"/>
                    </a:lnTo>
                    <a:cubicBezTo>
                      <a:pt x="1842" y="5280"/>
                      <a:pt x="1890" y="5341"/>
                      <a:pt x="1957" y="5361"/>
                    </a:cubicBezTo>
                    <a:cubicBezTo>
                      <a:pt x="1971" y="5363"/>
                      <a:pt x="1985" y="5365"/>
                      <a:pt x="1997" y="5365"/>
                    </a:cubicBezTo>
                    <a:cubicBezTo>
                      <a:pt x="2052" y="5365"/>
                      <a:pt x="2102" y="5337"/>
                      <a:pt x="2128" y="5291"/>
                    </a:cubicBezTo>
                    <a:lnTo>
                      <a:pt x="3102" y="3591"/>
                    </a:lnTo>
                    <a:lnTo>
                      <a:pt x="4434" y="5037"/>
                    </a:lnTo>
                    <a:cubicBezTo>
                      <a:pt x="4448" y="5052"/>
                      <a:pt x="4468" y="5060"/>
                      <a:pt x="4489" y="5060"/>
                    </a:cubicBezTo>
                    <a:cubicBezTo>
                      <a:pt x="4503" y="5060"/>
                      <a:pt x="4518" y="5056"/>
                      <a:pt x="4532" y="5048"/>
                    </a:cubicBezTo>
                    <a:cubicBezTo>
                      <a:pt x="4567" y="5025"/>
                      <a:pt x="4577" y="4979"/>
                      <a:pt x="4556" y="4944"/>
                    </a:cubicBezTo>
                    <a:lnTo>
                      <a:pt x="3615" y="3510"/>
                    </a:lnTo>
                    <a:lnTo>
                      <a:pt x="3615" y="3510"/>
                    </a:lnTo>
                    <a:lnTo>
                      <a:pt x="5230" y="3538"/>
                    </a:lnTo>
                    <a:lnTo>
                      <a:pt x="5232" y="3538"/>
                    </a:lnTo>
                    <a:cubicBezTo>
                      <a:pt x="5301" y="3538"/>
                      <a:pt x="5361" y="3493"/>
                      <a:pt x="5377" y="3429"/>
                    </a:cubicBezTo>
                    <a:cubicBezTo>
                      <a:pt x="5396" y="3362"/>
                      <a:pt x="5368" y="3290"/>
                      <a:pt x="5306" y="3255"/>
                    </a:cubicBezTo>
                    <a:lnTo>
                      <a:pt x="3593" y="2276"/>
                    </a:lnTo>
                    <a:cubicBezTo>
                      <a:pt x="3577" y="2242"/>
                      <a:pt x="3565" y="2223"/>
                      <a:pt x="3553" y="2195"/>
                    </a:cubicBezTo>
                    <a:cubicBezTo>
                      <a:pt x="3538" y="2171"/>
                      <a:pt x="3526" y="2152"/>
                      <a:pt x="3510" y="2130"/>
                    </a:cubicBezTo>
                    <a:lnTo>
                      <a:pt x="3546" y="156"/>
                    </a:lnTo>
                    <a:cubicBezTo>
                      <a:pt x="3550" y="86"/>
                      <a:pt x="3505" y="25"/>
                      <a:pt x="3436" y="8"/>
                    </a:cubicBezTo>
                    <a:cubicBezTo>
                      <a:pt x="3422" y="3"/>
                      <a:pt x="3407" y="1"/>
                      <a:pt x="3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86" name="Google Shape;686;p11"/>
            <p:cNvSpPr/>
            <p:nvPr/>
          </p:nvSpPr>
          <p:spPr>
            <a:xfrm>
              <a:off x="6751685" y="31229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8653265" y="289672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8898986" y="69483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8641779" y="80991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90" name="Google Shape;690;p11"/>
            <p:cNvGrpSpPr/>
            <p:nvPr/>
          </p:nvGrpSpPr>
          <p:grpSpPr>
            <a:xfrm>
              <a:off x="8536993" y="1071134"/>
              <a:ext cx="607939" cy="1108622"/>
              <a:chOff x="-85566" y="2290008"/>
              <a:chExt cx="364734" cy="665120"/>
            </a:xfrm>
          </p:grpSpPr>
          <p:sp>
            <p:nvSpPr>
              <p:cNvPr id="691" name="Google Shape;691;p11"/>
              <p:cNvSpPr/>
              <p:nvPr/>
            </p:nvSpPr>
            <p:spPr>
              <a:xfrm>
                <a:off x="-84010" y="2578177"/>
                <a:ext cx="179741" cy="373488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9600" extrusionOk="0">
                    <a:moveTo>
                      <a:pt x="2888" y="1"/>
                    </a:moveTo>
                    <a:lnTo>
                      <a:pt x="1535" y="4155"/>
                    </a:lnTo>
                    <a:lnTo>
                      <a:pt x="1249" y="5044"/>
                    </a:lnTo>
                    <a:lnTo>
                      <a:pt x="463" y="7452"/>
                    </a:lnTo>
                    <a:lnTo>
                      <a:pt x="84" y="8610"/>
                    </a:lnTo>
                    <a:cubicBezTo>
                      <a:pt x="1" y="8860"/>
                      <a:pt x="144" y="9131"/>
                      <a:pt x="396" y="9205"/>
                    </a:cubicBezTo>
                    <a:lnTo>
                      <a:pt x="1633" y="9579"/>
                    </a:lnTo>
                    <a:cubicBezTo>
                      <a:pt x="1678" y="9593"/>
                      <a:pt x="1724" y="9600"/>
                      <a:pt x="1769" y="9600"/>
                    </a:cubicBezTo>
                    <a:cubicBezTo>
                      <a:pt x="1976" y="9600"/>
                      <a:pt x="2166" y="9464"/>
                      <a:pt x="2221" y="9253"/>
                    </a:cubicBezTo>
                    <a:lnTo>
                      <a:pt x="3214" y="5637"/>
                    </a:lnTo>
                    <a:lnTo>
                      <a:pt x="3462" y="4736"/>
                    </a:lnTo>
                    <a:lnTo>
                      <a:pt x="4439" y="1185"/>
                    </a:lnTo>
                    <a:lnTo>
                      <a:pt x="4620" y="522"/>
                    </a:lnTo>
                    <a:cubicBezTo>
                      <a:pt x="4322" y="506"/>
                      <a:pt x="4024" y="456"/>
                      <a:pt x="3722" y="363"/>
                    </a:cubicBezTo>
                    <a:cubicBezTo>
                      <a:pt x="3424" y="272"/>
                      <a:pt x="3145" y="151"/>
                      <a:pt x="28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-82687" y="2774103"/>
                <a:ext cx="123835" cy="177407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4560" extrusionOk="0">
                    <a:moveTo>
                      <a:pt x="1220" y="1"/>
                    </a:moveTo>
                    <a:lnTo>
                      <a:pt x="434" y="2409"/>
                    </a:lnTo>
                    <a:lnTo>
                      <a:pt x="55" y="3569"/>
                    </a:lnTo>
                    <a:cubicBezTo>
                      <a:pt x="0" y="3740"/>
                      <a:pt x="50" y="3926"/>
                      <a:pt x="172" y="4048"/>
                    </a:cubicBezTo>
                    <a:lnTo>
                      <a:pt x="200" y="4074"/>
                    </a:lnTo>
                    <a:cubicBezTo>
                      <a:pt x="208" y="4084"/>
                      <a:pt x="217" y="4088"/>
                      <a:pt x="229" y="4098"/>
                    </a:cubicBezTo>
                    <a:cubicBezTo>
                      <a:pt x="250" y="4114"/>
                      <a:pt x="270" y="4126"/>
                      <a:pt x="293" y="4138"/>
                    </a:cubicBezTo>
                    <a:cubicBezTo>
                      <a:pt x="315" y="4150"/>
                      <a:pt x="339" y="4157"/>
                      <a:pt x="365" y="4167"/>
                    </a:cubicBezTo>
                    <a:lnTo>
                      <a:pt x="1601" y="4538"/>
                    </a:lnTo>
                    <a:cubicBezTo>
                      <a:pt x="1648" y="4553"/>
                      <a:pt x="1695" y="4560"/>
                      <a:pt x="1741" y="4560"/>
                    </a:cubicBezTo>
                    <a:cubicBezTo>
                      <a:pt x="1946" y="4560"/>
                      <a:pt x="2136" y="4424"/>
                      <a:pt x="2192" y="4215"/>
                    </a:cubicBezTo>
                    <a:lnTo>
                      <a:pt x="3183" y="596"/>
                    </a:lnTo>
                    <a:lnTo>
                      <a:pt x="12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-325" y="2605177"/>
                <a:ext cx="44079" cy="12593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3237" extrusionOk="0">
                    <a:moveTo>
                      <a:pt x="1045" y="1"/>
                    </a:moveTo>
                    <a:cubicBezTo>
                      <a:pt x="1012" y="1"/>
                      <a:pt x="982" y="18"/>
                      <a:pt x="968" y="50"/>
                    </a:cubicBezTo>
                    <a:cubicBezTo>
                      <a:pt x="749" y="517"/>
                      <a:pt x="556" y="1086"/>
                      <a:pt x="404" y="1565"/>
                    </a:cubicBezTo>
                    <a:cubicBezTo>
                      <a:pt x="258" y="2049"/>
                      <a:pt x="94" y="2625"/>
                      <a:pt x="11" y="3135"/>
                    </a:cubicBezTo>
                    <a:cubicBezTo>
                      <a:pt x="0" y="3196"/>
                      <a:pt x="50" y="3236"/>
                      <a:pt x="99" y="3236"/>
                    </a:cubicBezTo>
                    <a:cubicBezTo>
                      <a:pt x="131" y="3236"/>
                      <a:pt x="162" y="3221"/>
                      <a:pt x="180" y="3185"/>
                    </a:cubicBezTo>
                    <a:cubicBezTo>
                      <a:pt x="554" y="2377"/>
                      <a:pt x="992" y="931"/>
                      <a:pt x="1125" y="98"/>
                    </a:cubicBezTo>
                    <a:cubicBezTo>
                      <a:pt x="1133" y="62"/>
                      <a:pt x="1114" y="26"/>
                      <a:pt x="1080" y="7"/>
                    </a:cubicBezTo>
                    <a:cubicBezTo>
                      <a:pt x="1069" y="3"/>
                      <a:pt x="1057" y="1"/>
                      <a:pt x="10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>
                <a:off x="-26158" y="2317786"/>
                <a:ext cx="262414" cy="256851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6602" extrusionOk="0">
                    <a:moveTo>
                      <a:pt x="3368" y="0"/>
                    </a:moveTo>
                    <a:cubicBezTo>
                      <a:pt x="1950" y="0"/>
                      <a:pt x="637" y="925"/>
                      <a:pt x="208" y="2353"/>
                    </a:cubicBezTo>
                    <a:cubicBezTo>
                      <a:pt x="0" y="3047"/>
                      <a:pt x="29" y="3749"/>
                      <a:pt x="251" y="4385"/>
                    </a:cubicBezTo>
                    <a:cubicBezTo>
                      <a:pt x="584" y="5350"/>
                      <a:pt x="1363" y="6143"/>
                      <a:pt x="2418" y="6463"/>
                    </a:cubicBezTo>
                    <a:cubicBezTo>
                      <a:pt x="2734" y="6557"/>
                      <a:pt x="3052" y="6602"/>
                      <a:pt x="3366" y="6602"/>
                    </a:cubicBezTo>
                    <a:cubicBezTo>
                      <a:pt x="4785" y="6602"/>
                      <a:pt x="6098" y="5680"/>
                      <a:pt x="6527" y="4250"/>
                    </a:cubicBezTo>
                    <a:cubicBezTo>
                      <a:pt x="6744" y="3523"/>
                      <a:pt x="6699" y="2782"/>
                      <a:pt x="6449" y="2125"/>
                    </a:cubicBezTo>
                    <a:cubicBezTo>
                      <a:pt x="6096" y="1200"/>
                      <a:pt x="5334" y="448"/>
                      <a:pt x="4314" y="140"/>
                    </a:cubicBezTo>
                    <a:cubicBezTo>
                      <a:pt x="3999" y="46"/>
                      <a:pt x="3681" y="0"/>
                      <a:pt x="3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5" name="Google Shape;695;p11"/>
              <p:cNvSpPr/>
              <p:nvPr/>
            </p:nvSpPr>
            <p:spPr>
              <a:xfrm>
                <a:off x="-16432" y="2400537"/>
                <a:ext cx="252688" cy="174139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4476" extrusionOk="0">
                    <a:moveTo>
                      <a:pt x="6199" y="0"/>
                    </a:moveTo>
                    <a:cubicBezTo>
                      <a:pt x="5887" y="1058"/>
                      <a:pt x="5079" y="1987"/>
                      <a:pt x="4062" y="2442"/>
                    </a:cubicBezTo>
                    <a:cubicBezTo>
                      <a:pt x="3504" y="2691"/>
                      <a:pt x="2899" y="2809"/>
                      <a:pt x="2288" y="2809"/>
                    </a:cubicBezTo>
                    <a:cubicBezTo>
                      <a:pt x="1502" y="2809"/>
                      <a:pt x="708" y="2614"/>
                      <a:pt x="1" y="2258"/>
                    </a:cubicBezTo>
                    <a:lnTo>
                      <a:pt x="1" y="2258"/>
                    </a:lnTo>
                    <a:cubicBezTo>
                      <a:pt x="334" y="3223"/>
                      <a:pt x="1113" y="4021"/>
                      <a:pt x="2168" y="4336"/>
                    </a:cubicBezTo>
                    <a:cubicBezTo>
                      <a:pt x="2484" y="4431"/>
                      <a:pt x="2803" y="4476"/>
                      <a:pt x="3117" y="4476"/>
                    </a:cubicBezTo>
                    <a:cubicBezTo>
                      <a:pt x="4536" y="4476"/>
                      <a:pt x="5848" y="3552"/>
                      <a:pt x="6277" y="2123"/>
                    </a:cubicBezTo>
                    <a:cubicBezTo>
                      <a:pt x="6494" y="1396"/>
                      <a:pt x="6449" y="655"/>
                      <a:pt x="6199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6" name="Google Shape;696;p11"/>
              <p:cNvSpPr/>
              <p:nvPr/>
            </p:nvSpPr>
            <p:spPr>
              <a:xfrm>
                <a:off x="-35418" y="2739983"/>
                <a:ext cx="86213" cy="5734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474" extrusionOk="0">
                    <a:moveTo>
                      <a:pt x="288" y="1"/>
                    </a:moveTo>
                    <a:lnTo>
                      <a:pt x="0" y="885"/>
                    </a:lnTo>
                    <a:lnTo>
                      <a:pt x="1968" y="1473"/>
                    </a:lnTo>
                    <a:lnTo>
                      <a:pt x="2216" y="577"/>
                    </a:lnTo>
                    <a:lnTo>
                      <a:pt x="2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7" name="Google Shape;697;p11"/>
              <p:cNvSpPr/>
              <p:nvPr/>
            </p:nvSpPr>
            <p:spPr>
              <a:xfrm>
                <a:off x="-62107" y="2293587"/>
                <a:ext cx="337267" cy="305249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7846" extrusionOk="0">
                    <a:moveTo>
                      <a:pt x="4292" y="622"/>
                    </a:moveTo>
                    <a:cubicBezTo>
                      <a:pt x="4605" y="622"/>
                      <a:pt x="4923" y="668"/>
                      <a:pt x="5238" y="762"/>
                    </a:cubicBezTo>
                    <a:cubicBezTo>
                      <a:pt x="6258" y="1070"/>
                      <a:pt x="7020" y="1822"/>
                      <a:pt x="7373" y="2747"/>
                    </a:cubicBezTo>
                    <a:cubicBezTo>
                      <a:pt x="7623" y="3404"/>
                      <a:pt x="7668" y="4145"/>
                      <a:pt x="7451" y="4872"/>
                    </a:cubicBezTo>
                    <a:cubicBezTo>
                      <a:pt x="7022" y="6302"/>
                      <a:pt x="5709" y="7224"/>
                      <a:pt x="4290" y="7224"/>
                    </a:cubicBezTo>
                    <a:cubicBezTo>
                      <a:pt x="3976" y="7224"/>
                      <a:pt x="3658" y="7179"/>
                      <a:pt x="3342" y="7085"/>
                    </a:cubicBezTo>
                    <a:cubicBezTo>
                      <a:pt x="2287" y="6765"/>
                      <a:pt x="1508" y="5972"/>
                      <a:pt x="1175" y="5007"/>
                    </a:cubicBezTo>
                    <a:cubicBezTo>
                      <a:pt x="953" y="4371"/>
                      <a:pt x="924" y="3669"/>
                      <a:pt x="1132" y="2975"/>
                    </a:cubicBezTo>
                    <a:cubicBezTo>
                      <a:pt x="1561" y="1547"/>
                      <a:pt x="2874" y="622"/>
                      <a:pt x="4292" y="622"/>
                    </a:cubicBezTo>
                    <a:close/>
                    <a:moveTo>
                      <a:pt x="4290" y="1"/>
                    </a:moveTo>
                    <a:cubicBezTo>
                      <a:pt x="2603" y="1"/>
                      <a:pt x="1043" y="1098"/>
                      <a:pt x="534" y="2797"/>
                    </a:cubicBezTo>
                    <a:cubicBezTo>
                      <a:pt x="0" y="4574"/>
                      <a:pt x="786" y="6430"/>
                      <a:pt x="2328" y="7320"/>
                    </a:cubicBezTo>
                    <a:cubicBezTo>
                      <a:pt x="2582" y="7468"/>
                      <a:pt x="2863" y="7592"/>
                      <a:pt x="3161" y="7680"/>
                    </a:cubicBezTo>
                    <a:cubicBezTo>
                      <a:pt x="3459" y="7771"/>
                      <a:pt x="3759" y="7823"/>
                      <a:pt x="4055" y="7837"/>
                    </a:cubicBezTo>
                    <a:cubicBezTo>
                      <a:pt x="4136" y="7842"/>
                      <a:pt x="4217" y="7845"/>
                      <a:pt x="4298" y="7845"/>
                    </a:cubicBezTo>
                    <a:cubicBezTo>
                      <a:pt x="5981" y="7845"/>
                      <a:pt x="7536" y="6748"/>
                      <a:pt x="8045" y="5050"/>
                    </a:cubicBezTo>
                    <a:cubicBezTo>
                      <a:pt x="8669" y="2975"/>
                      <a:pt x="7492" y="791"/>
                      <a:pt x="5417" y="167"/>
                    </a:cubicBezTo>
                    <a:cubicBezTo>
                      <a:pt x="5042" y="54"/>
                      <a:pt x="4663" y="1"/>
                      <a:pt x="42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8" name="Google Shape;698;p11"/>
              <p:cNvSpPr/>
              <p:nvPr/>
            </p:nvSpPr>
            <p:spPr>
              <a:xfrm>
                <a:off x="11541" y="2338873"/>
                <a:ext cx="128892" cy="59641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1533" extrusionOk="0">
                    <a:moveTo>
                      <a:pt x="2143" y="0"/>
                    </a:moveTo>
                    <a:cubicBezTo>
                      <a:pt x="1222" y="0"/>
                      <a:pt x="302" y="554"/>
                      <a:pt x="13" y="1418"/>
                    </a:cubicBezTo>
                    <a:cubicBezTo>
                      <a:pt x="1" y="1454"/>
                      <a:pt x="13" y="1492"/>
                      <a:pt x="49" y="1516"/>
                    </a:cubicBezTo>
                    <a:cubicBezTo>
                      <a:pt x="66" y="1527"/>
                      <a:pt x="80" y="1532"/>
                      <a:pt x="94" y="1532"/>
                    </a:cubicBezTo>
                    <a:cubicBezTo>
                      <a:pt x="197" y="1532"/>
                      <a:pt x="246" y="1243"/>
                      <a:pt x="739" y="859"/>
                    </a:cubicBezTo>
                    <a:cubicBezTo>
                      <a:pt x="1181" y="519"/>
                      <a:pt x="1722" y="324"/>
                      <a:pt x="2312" y="324"/>
                    </a:cubicBezTo>
                    <a:cubicBezTo>
                      <a:pt x="2586" y="324"/>
                      <a:pt x="2871" y="367"/>
                      <a:pt x="3162" y="456"/>
                    </a:cubicBezTo>
                    <a:cubicBezTo>
                      <a:pt x="3172" y="459"/>
                      <a:pt x="3181" y="460"/>
                      <a:pt x="3190" y="460"/>
                    </a:cubicBezTo>
                    <a:cubicBezTo>
                      <a:pt x="3271" y="460"/>
                      <a:pt x="3313" y="344"/>
                      <a:pt x="3234" y="296"/>
                    </a:cubicBezTo>
                    <a:cubicBezTo>
                      <a:pt x="2899" y="93"/>
                      <a:pt x="2521" y="0"/>
                      <a:pt x="2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-84010" y="2624163"/>
                <a:ext cx="172816" cy="327463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8417" extrusionOk="0">
                    <a:moveTo>
                      <a:pt x="4441" y="0"/>
                    </a:moveTo>
                    <a:lnTo>
                      <a:pt x="4441" y="0"/>
                    </a:lnTo>
                    <a:cubicBezTo>
                      <a:pt x="3767" y="257"/>
                      <a:pt x="3374" y="984"/>
                      <a:pt x="3181" y="1656"/>
                    </a:cubicBezTo>
                    <a:cubicBezTo>
                      <a:pt x="2931" y="2506"/>
                      <a:pt x="2681" y="3361"/>
                      <a:pt x="2431" y="4217"/>
                    </a:cubicBezTo>
                    <a:cubicBezTo>
                      <a:pt x="2381" y="4386"/>
                      <a:pt x="2331" y="4555"/>
                      <a:pt x="2283" y="4724"/>
                    </a:cubicBezTo>
                    <a:cubicBezTo>
                      <a:pt x="2110" y="5315"/>
                      <a:pt x="1958" y="6326"/>
                      <a:pt x="1156" y="6326"/>
                    </a:cubicBezTo>
                    <a:cubicBezTo>
                      <a:pt x="1140" y="6326"/>
                      <a:pt x="1125" y="6326"/>
                      <a:pt x="1109" y="6325"/>
                    </a:cubicBezTo>
                    <a:cubicBezTo>
                      <a:pt x="873" y="6313"/>
                      <a:pt x="658" y="6291"/>
                      <a:pt x="463" y="6270"/>
                    </a:cubicBezTo>
                    <a:lnTo>
                      <a:pt x="461" y="6270"/>
                    </a:lnTo>
                    <a:lnTo>
                      <a:pt x="84" y="7428"/>
                    </a:lnTo>
                    <a:cubicBezTo>
                      <a:pt x="1" y="7678"/>
                      <a:pt x="144" y="7949"/>
                      <a:pt x="396" y="8023"/>
                    </a:cubicBezTo>
                    <a:lnTo>
                      <a:pt x="1633" y="8397"/>
                    </a:lnTo>
                    <a:cubicBezTo>
                      <a:pt x="1677" y="8410"/>
                      <a:pt x="1722" y="8416"/>
                      <a:pt x="1766" y="8416"/>
                    </a:cubicBezTo>
                    <a:cubicBezTo>
                      <a:pt x="1973" y="8416"/>
                      <a:pt x="2165" y="8281"/>
                      <a:pt x="2224" y="8069"/>
                    </a:cubicBezTo>
                    <a:lnTo>
                      <a:pt x="3217" y="4450"/>
                    </a:lnTo>
                    <a:lnTo>
                      <a:pt x="3465" y="3552"/>
                    </a:lnTo>
                    <a:lnTo>
                      <a:pt x="4441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-85566" y="2290008"/>
                <a:ext cx="364734" cy="66512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7096" extrusionOk="0">
                    <a:moveTo>
                      <a:pt x="4889" y="183"/>
                    </a:moveTo>
                    <a:cubicBezTo>
                      <a:pt x="5258" y="183"/>
                      <a:pt x="5629" y="235"/>
                      <a:pt x="5996" y="347"/>
                    </a:cubicBezTo>
                    <a:cubicBezTo>
                      <a:pt x="8019" y="954"/>
                      <a:pt x="9172" y="3094"/>
                      <a:pt x="8564" y="5116"/>
                    </a:cubicBezTo>
                    <a:cubicBezTo>
                      <a:pt x="8269" y="6100"/>
                      <a:pt x="7614" y="6903"/>
                      <a:pt x="6711" y="7389"/>
                    </a:cubicBezTo>
                    <a:cubicBezTo>
                      <a:pt x="6143" y="7693"/>
                      <a:pt x="5526" y="7848"/>
                      <a:pt x="4901" y="7848"/>
                    </a:cubicBezTo>
                    <a:cubicBezTo>
                      <a:pt x="4860" y="7848"/>
                      <a:pt x="4820" y="7847"/>
                      <a:pt x="4779" y="7846"/>
                    </a:cubicBezTo>
                    <a:cubicBezTo>
                      <a:pt x="4719" y="7844"/>
                      <a:pt x="4658" y="7841"/>
                      <a:pt x="4593" y="7839"/>
                    </a:cubicBezTo>
                    <a:cubicBezTo>
                      <a:pt x="4326" y="7815"/>
                      <a:pt x="4057" y="7767"/>
                      <a:pt x="3793" y="7686"/>
                    </a:cubicBezTo>
                    <a:cubicBezTo>
                      <a:pt x="3528" y="7608"/>
                      <a:pt x="3278" y="7501"/>
                      <a:pt x="3040" y="7370"/>
                    </a:cubicBezTo>
                    <a:cubicBezTo>
                      <a:pt x="2985" y="7341"/>
                      <a:pt x="2933" y="7310"/>
                      <a:pt x="2883" y="7279"/>
                    </a:cubicBezTo>
                    <a:cubicBezTo>
                      <a:pt x="2314" y="6929"/>
                      <a:pt x="1847" y="6436"/>
                      <a:pt x="1520" y="5831"/>
                    </a:cubicBezTo>
                    <a:cubicBezTo>
                      <a:pt x="1037" y="4933"/>
                      <a:pt x="932" y="3896"/>
                      <a:pt x="1227" y="2913"/>
                    </a:cubicBezTo>
                    <a:cubicBezTo>
                      <a:pt x="1520" y="1933"/>
                      <a:pt x="2180" y="1126"/>
                      <a:pt x="3078" y="640"/>
                    </a:cubicBezTo>
                    <a:cubicBezTo>
                      <a:pt x="3645" y="335"/>
                      <a:pt x="4265" y="183"/>
                      <a:pt x="4889" y="183"/>
                    </a:cubicBezTo>
                    <a:close/>
                    <a:moveTo>
                      <a:pt x="2983" y="7543"/>
                    </a:moveTo>
                    <a:cubicBezTo>
                      <a:pt x="3221" y="7674"/>
                      <a:pt x="3474" y="7779"/>
                      <a:pt x="3740" y="7858"/>
                    </a:cubicBezTo>
                    <a:cubicBezTo>
                      <a:pt x="4005" y="7936"/>
                      <a:pt x="4272" y="7989"/>
                      <a:pt x="4543" y="8013"/>
                    </a:cubicBezTo>
                    <a:lnTo>
                      <a:pt x="3438" y="12031"/>
                    </a:lnTo>
                    <a:lnTo>
                      <a:pt x="1692" y="11507"/>
                    </a:lnTo>
                    <a:lnTo>
                      <a:pt x="2983" y="7543"/>
                    </a:lnTo>
                    <a:close/>
                    <a:moveTo>
                      <a:pt x="1637" y="11676"/>
                    </a:moveTo>
                    <a:lnTo>
                      <a:pt x="3395" y="12203"/>
                    </a:lnTo>
                    <a:lnTo>
                      <a:pt x="3195" y="12927"/>
                    </a:lnTo>
                    <a:lnTo>
                      <a:pt x="1404" y="12391"/>
                    </a:lnTo>
                    <a:lnTo>
                      <a:pt x="1637" y="11676"/>
                    </a:lnTo>
                    <a:close/>
                    <a:moveTo>
                      <a:pt x="1349" y="12563"/>
                    </a:moveTo>
                    <a:lnTo>
                      <a:pt x="3147" y="13103"/>
                    </a:lnTo>
                    <a:lnTo>
                      <a:pt x="2175" y="16636"/>
                    </a:lnTo>
                    <a:cubicBezTo>
                      <a:pt x="2149" y="16739"/>
                      <a:pt x="2082" y="16820"/>
                      <a:pt x="1994" y="16870"/>
                    </a:cubicBezTo>
                    <a:cubicBezTo>
                      <a:pt x="1980" y="16879"/>
                      <a:pt x="1963" y="16884"/>
                      <a:pt x="1949" y="16891"/>
                    </a:cubicBezTo>
                    <a:cubicBezTo>
                      <a:pt x="1920" y="16903"/>
                      <a:pt x="1890" y="16910"/>
                      <a:pt x="1856" y="16915"/>
                    </a:cubicBezTo>
                    <a:cubicBezTo>
                      <a:pt x="1843" y="16916"/>
                      <a:pt x="1831" y="16916"/>
                      <a:pt x="1818" y="16916"/>
                    </a:cubicBezTo>
                    <a:cubicBezTo>
                      <a:pt x="1797" y="16916"/>
                      <a:pt x="1776" y="16915"/>
                      <a:pt x="1754" y="16910"/>
                    </a:cubicBezTo>
                    <a:cubicBezTo>
                      <a:pt x="1735" y="16908"/>
                      <a:pt x="1718" y="16905"/>
                      <a:pt x="1699" y="16898"/>
                    </a:cubicBezTo>
                    <a:lnTo>
                      <a:pt x="463" y="16529"/>
                    </a:lnTo>
                    <a:cubicBezTo>
                      <a:pt x="365" y="16500"/>
                      <a:pt x="284" y="16431"/>
                      <a:pt x="236" y="16343"/>
                    </a:cubicBezTo>
                    <a:cubicBezTo>
                      <a:pt x="189" y="16250"/>
                      <a:pt x="182" y="16145"/>
                      <a:pt x="212" y="16048"/>
                    </a:cubicBezTo>
                    <a:lnTo>
                      <a:pt x="1349" y="12563"/>
                    </a:lnTo>
                    <a:close/>
                    <a:moveTo>
                      <a:pt x="4887" y="1"/>
                    </a:moveTo>
                    <a:cubicBezTo>
                      <a:pt x="4233" y="1"/>
                      <a:pt x="3584" y="163"/>
                      <a:pt x="2992" y="483"/>
                    </a:cubicBezTo>
                    <a:cubicBezTo>
                      <a:pt x="2049" y="993"/>
                      <a:pt x="1361" y="1836"/>
                      <a:pt x="1051" y="2863"/>
                    </a:cubicBezTo>
                    <a:cubicBezTo>
                      <a:pt x="744" y="3887"/>
                      <a:pt x="851" y="4973"/>
                      <a:pt x="1361" y="5916"/>
                    </a:cubicBezTo>
                    <a:cubicBezTo>
                      <a:pt x="1706" y="6560"/>
                      <a:pt x="2209" y="7088"/>
                      <a:pt x="2823" y="7453"/>
                    </a:cubicBezTo>
                    <a:lnTo>
                      <a:pt x="1492" y="11536"/>
                    </a:lnTo>
                    <a:lnTo>
                      <a:pt x="1492" y="11538"/>
                    </a:lnTo>
                    <a:lnTo>
                      <a:pt x="41" y="15991"/>
                    </a:lnTo>
                    <a:cubicBezTo>
                      <a:pt x="0" y="16112"/>
                      <a:pt x="5" y="16241"/>
                      <a:pt x="51" y="16360"/>
                    </a:cubicBezTo>
                    <a:lnTo>
                      <a:pt x="77" y="16422"/>
                    </a:lnTo>
                    <a:cubicBezTo>
                      <a:pt x="86" y="16441"/>
                      <a:pt x="96" y="16455"/>
                      <a:pt x="108" y="16469"/>
                    </a:cubicBezTo>
                    <a:cubicBezTo>
                      <a:pt x="148" y="16534"/>
                      <a:pt x="198" y="16586"/>
                      <a:pt x="263" y="16629"/>
                    </a:cubicBezTo>
                    <a:cubicBezTo>
                      <a:pt x="291" y="16648"/>
                      <a:pt x="324" y="16667"/>
                      <a:pt x="360" y="16681"/>
                    </a:cubicBezTo>
                    <a:lnTo>
                      <a:pt x="363" y="16681"/>
                    </a:lnTo>
                    <a:cubicBezTo>
                      <a:pt x="382" y="16691"/>
                      <a:pt x="398" y="16696"/>
                      <a:pt x="417" y="16703"/>
                    </a:cubicBezTo>
                    <a:lnTo>
                      <a:pt x="1651" y="17072"/>
                    </a:lnTo>
                    <a:cubicBezTo>
                      <a:pt x="1706" y="17086"/>
                      <a:pt x="1763" y="17096"/>
                      <a:pt x="1813" y="17096"/>
                    </a:cubicBezTo>
                    <a:cubicBezTo>
                      <a:pt x="1861" y="17096"/>
                      <a:pt x="1906" y="17089"/>
                      <a:pt x="1954" y="17077"/>
                    </a:cubicBezTo>
                    <a:cubicBezTo>
                      <a:pt x="1997" y="17065"/>
                      <a:pt x="2042" y="17048"/>
                      <a:pt x="2082" y="17024"/>
                    </a:cubicBezTo>
                    <a:cubicBezTo>
                      <a:pt x="2218" y="16951"/>
                      <a:pt x="2314" y="16827"/>
                      <a:pt x="2352" y="16681"/>
                    </a:cubicBezTo>
                    <a:lnTo>
                      <a:pt x="3345" y="13063"/>
                    </a:lnTo>
                    <a:lnTo>
                      <a:pt x="3345" y="13060"/>
                    </a:lnTo>
                    <a:lnTo>
                      <a:pt x="3593" y="12165"/>
                    </a:lnTo>
                    <a:lnTo>
                      <a:pt x="4731" y="8022"/>
                    </a:lnTo>
                    <a:cubicBezTo>
                      <a:pt x="4786" y="8025"/>
                      <a:pt x="4843" y="8025"/>
                      <a:pt x="4901" y="8025"/>
                    </a:cubicBezTo>
                    <a:cubicBezTo>
                      <a:pt x="5556" y="8025"/>
                      <a:pt x="6204" y="7865"/>
                      <a:pt x="6797" y="7543"/>
                    </a:cubicBezTo>
                    <a:cubicBezTo>
                      <a:pt x="7740" y="7034"/>
                      <a:pt x="8431" y="6188"/>
                      <a:pt x="8738" y="5164"/>
                    </a:cubicBezTo>
                    <a:cubicBezTo>
                      <a:pt x="9374" y="3051"/>
                      <a:pt x="8166" y="812"/>
                      <a:pt x="6046" y="173"/>
                    </a:cubicBezTo>
                    <a:cubicBezTo>
                      <a:pt x="5665" y="58"/>
                      <a:pt x="5275" y="1"/>
                      <a:pt x="4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-29504" y="2314285"/>
                <a:ext cx="268989" cy="263854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6782" extrusionOk="0">
                    <a:moveTo>
                      <a:pt x="3448" y="180"/>
                    </a:moveTo>
                    <a:cubicBezTo>
                      <a:pt x="3757" y="180"/>
                      <a:pt x="4069" y="226"/>
                      <a:pt x="4374" y="316"/>
                    </a:cubicBezTo>
                    <a:cubicBezTo>
                      <a:pt x="5337" y="602"/>
                      <a:pt x="6089" y="1309"/>
                      <a:pt x="6449" y="2246"/>
                    </a:cubicBezTo>
                    <a:cubicBezTo>
                      <a:pt x="6592" y="2617"/>
                      <a:pt x="6664" y="3001"/>
                      <a:pt x="6664" y="3387"/>
                    </a:cubicBezTo>
                    <a:cubicBezTo>
                      <a:pt x="6664" y="3696"/>
                      <a:pt x="6618" y="4006"/>
                      <a:pt x="6528" y="4313"/>
                    </a:cubicBezTo>
                    <a:cubicBezTo>
                      <a:pt x="6116" y="5683"/>
                      <a:pt x="4865" y="6576"/>
                      <a:pt x="3507" y="6598"/>
                    </a:cubicBezTo>
                    <a:cubicBezTo>
                      <a:pt x="3482" y="6599"/>
                      <a:pt x="3456" y="6599"/>
                      <a:pt x="3430" y="6599"/>
                    </a:cubicBezTo>
                    <a:cubicBezTo>
                      <a:pt x="3394" y="6599"/>
                      <a:pt x="3359" y="6598"/>
                      <a:pt x="3324" y="6595"/>
                    </a:cubicBezTo>
                    <a:cubicBezTo>
                      <a:pt x="3059" y="6586"/>
                      <a:pt x="2795" y="6541"/>
                      <a:pt x="2531" y="6464"/>
                    </a:cubicBezTo>
                    <a:cubicBezTo>
                      <a:pt x="2271" y="6386"/>
                      <a:pt x="2023" y="6276"/>
                      <a:pt x="1794" y="6136"/>
                    </a:cubicBezTo>
                    <a:cubicBezTo>
                      <a:pt x="1742" y="6102"/>
                      <a:pt x="1690" y="6071"/>
                      <a:pt x="1640" y="6033"/>
                    </a:cubicBezTo>
                    <a:cubicBezTo>
                      <a:pt x="1080" y="5650"/>
                      <a:pt x="649" y="5095"/>
                      <a:pt x="422" y="4442"/>
                    </a:cubicBezTo>
                    <a:cubicBezTo>
                      <a:pt x="198" y="3801"/>
                      <a:pt x="184" y="3120"/>
                      <a:pt x="382" y="2467"/>
                    </a:cubicBezTo>
                    <a:cubicBezTo>
                      <a:pt x="627" y="1645"/>
                      <a:pt x="1180" y="969"/>
                      <a:pt x="1933" y="564"/>
                    </a:cubicBezTo>
                    <a:cubicBezTo>
                      <a:pt x="2407" y="309"/>
                      <a:pt x="2926" y="180"/>
                      <a:pt x="3448" y="180"/>
                    </a:cubicBezTo>
                    <a:close/>
                    <a:moveTo>
                      <a:pt x="3448" y="0"/>
                    </a:moveTo>
                    <a:cubicBezTo>
                      <a:pt x="2895" y="0"/>
                      <a:pt x="2348" y="137"/>
                      <a:pt x="1847" y="407"/>
                    </a:cubicBezTo>
                    <a:cubicBezTo>
                      <a:pt x="1049" y="835"/>
                      <a:pt x="468" y="1550"/>
                      <a:pt x="206" y="2417"/>
                    </a:cubicBezTo>
                    <a:cubicBezTo>
                      <a:pt x="1" y="3106"/>
                      <a:pt x="10" y="3825"/>
                      <a:pt x="248" y="4502"/>
                    </a:cubicBezTo>
                    <a:cubicBezTo>
                      <a:pt x="496" y="5209"/>
                      <a:pt x="970" y="5812"/>
                      <a:pt x="1580" y="6217"/>
                    </a:cubicBezTo>
                    <a:cubicBezTo>
                      <a:pt x="1635" y="6250"/>
                      <a:pt x="1685" y="6281"/>
                      <a:pt x="1740" y="6314"/>
                    </a:cubicBezTo>
                    <a:cubicBezTo>
                      <a:pt x="1968" y="6453"/>
                      <a:pt x="2216" y="6560"/>
                      <a:pt x="2478" y="6638"/>
                    </a:cubicBezTo>
                    <a:cubicBezTo>
                      <a:pt x="2740" y="6717"/>
                      <a:pt x="3007" y="6762"/>
                      <a:pt x="3269" y="6777"/>
                    </a:cubicBezTo>
                    <a:cubicBezTo>
                      <a:pt x="3329" y="6779"/>
                      <a:pt x="3388" y="6781"/>
                      <a:pt x="3448" y="6781"/>
                    </a:cubicBezTo>
                    <a:lnTo>
                      <a:pt x="3457" y="6781"/>
                    </a:lnTo>
                    <a:cubicBezTo>
                      <a:pt x="4184" y="6779"/>
                      <a:pt x="4884" y="6543"/>
                      <a:pt x="5456" y="6124"/>
                    </a:cubicBezTo>
                    <a:cubicBezTo>
                      <a:pt x="6032" y="5705"/>
                      <a:pt x="6475" y="5099"/>
                      <a:pt x="6697" y="4368"/>
                    </a:cubicBezTo>
                    <a:cubicBezTo>
                      <a:pt x="6914" y="3644"/>
                      <a:pt x="6885" y="2886"/>
                      <a:pt x="6616" y="2184"/>
                    </a:cubicBezTo>
                    <a:cubicBezTo>
                      <a:pt x="6242" y="1193"/>
                      <a:pt x="5444" y="452"/>
                      <a:pt x="4427" y="145"/>
                    </a:cubicBezTo>
                    <a:cubicBezTo>
                      <a:pt x="4104" y="48"/>
                      <a:pt x="3775" y="0"/>
                      <a:pt x="34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02" name="Google Shape;702;p11"/>
            <p:cNvGrpSpPr/>
            <p:nvPr/>
          </p:nvGrpSpPr>
          <p:grpSpPr>
            <a:xfrm>
              <a:off x="-147633" y="3948352"/>
              <a:ext cx="997020" cy="844890"/>
              <a:chOff x="-165360" y="1644185"/>
              <a:chExt cx="598164" cy="506893"/>
            </a:xfrm>
          </p:grpSpPr>
          <p:sp>
            <p:nvSpPr>
              <p:cNvPr id="703" name="Google Shape;703;p11"/>
              <p:cNvSpPr/>
              <p:nvPr/>
            </p:nvSpPr>
            <p:spPr>
              <a:xfrm>
                <a:off x="-162131" y="1647103"/>
                <a:ext cx="591045" cy="499735"/>
              </a:xfrm>
              <a:custGeom>
                <a:avLst/>
                <a:gdLst/>
                <a:ahLst/>
                <a:cxnLst/>
                <a:rect l="l" t="t" r="r" b="b"/>
                <a:pathLst>
                  <a:path w="15192" h="12845" extrusionOk="0">
                    <a:moveTo>
                      <a:pt x="1026" y="1"/>
                    </a:moveTo>
                    <a:cubicBezTo>
                      <a:pt x="966" y="1"/>
                      <a:pt x="906" y="27"/>
                      <a:pt x="866" y="78"/>
                    </a:cubicBezTo>
                    <a:lnTo>
                      <a:pt x="60" y="1057"/>
                    </a:lnTo>
                    <a:cubicBezTo>
                      <a:pt x="41" y="1083"/>
                      <a:pt x="25" y="1109"/>
                      <a:pt x="20" y="1140"/>
                    </a:cubicBezTo>
                    <a:cubicBezTo>
                      <a:pt x="1" y="1214"/>
                      <a:pt x="29" y="1295"/>
                      <a:pt x="91" y="1348"/>
                    </a:cubicBezTo>
                    <a:lnTo>
                      <a:pt x="14024" y="12799"/>
                    </a:lnTo>
                    <a:cubicBezTo>
                      <a:pt x="14063" y="12830"/>
                      <a:pt x="14109" y="12845"/>
                      <a:pt x="14155" y="12845"/>
                    </a:cubicBezTo>
                    <a:cubicBezTo>
                      <a:pt x="14215" y="12845"/>
                      <a:pt x="14275" y="12819"/>
                      <a:pt x="14315" y="12768"/>
                    </a:cubicBezTo>
                    <a:lnTo>
                      <a:pt x="15120" y="11788"/>
                    </a:lnTo>
                    <a:cubicBezTo>
                      <a:pt x="15192" y="11698"/>
                      <a:pt x="15177" y="11567"/>
                      <a:pt x="15089" y="11495"/>
                    </a:cubicBezTo>
                    <a:lnTo>
                      <a:pt x="1156" y="47"/>
                    </a:lnTo>
                    <a:cubicBezTo>
                      <a:pt x="1118" y="16"/>
                      <a:pt x="1072" y="1"/>
                      <a:pt x="10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-161937" y="1686241"/>
                <a:ext cx="590850" cy="460557"/>
              </a:xfrm>
              <a:custGeom>
                <a:avLst/>
                <a:gdLst/>
                <a:ahLst/>
                <a:cxnLst/>
                <a:rect l="l" t="t" r="r" b="b"/>
                <a:pathLst>
                  <a:path w="15187" h="11838" extrusionOk="0">
                    <a:moveTo>
                      <a:pt x="419" y="1"/>
                    </a:moveTo>
                    <a:cubicBezTo>
                      <a:pt x="275" y="1"/>
                      <a:pt x="133" y="45"/>
                      <a:pt x="15" y="132"/>
                    </a:cubicBezTo>
                    <a:cubicBezTo>
                      <a:pt x="1" y="206"/>
                      <a:pt x="24" y="289"/>
                      <a:pt x="86" y="339"/>
                    </a:cubicBezTo>
                    <a:lnTo>
                      <a:pt x="14019" y="11793"/>
                    </a:lnTo>
                    <a:cubicBezTo>
                      <a:pt x="14057" y="11823"/>
                      <a:pt x="14102" y="11837"/>
                      <a:pt x="14147" y="11837"/>
                    </a:cubicBezTo>
                    <a:cubicBezTo>
                      <a:pt x="14208" y="11837"/>
                      <a:pt x="14269" y="11811"/>
                      <a:pt x="14310" y="11762"/>
                    </a:cubicBezTo>
                    <a:lnTo>
                      <a:pt x="15115" y="10782"/>
                    </a:lnTo>
                    <a:cubicBezTo>
                      <a:pt x="15187" y="10692"/>
                      <a:pt x="15172" y="10561"/>
                      <a:pt x="15082" y="10485"/>
                    </a:cubicBezTo>
                    <a:lnTo>
                      <a:pt x="14939" y="10366"/>
                    </a:lnTo>
                    <a:cubicBezTo>
                      <a:pt x="14746" y="10370"/>
                      <a:pt x="14558" y="10454"/>
                      <a:pt x="14427" y="10616"/>
                    </a:cubicBezTo>
                    <a:cubicBezTo>
                      <a:pt x="14334" y="10732"/>
                      <a:pt x="14203" y="10794"/>
                      <a:pt x="14067" y="10809"/>
                    </a:cubicBezTo>
                    <a:cubicBezTo>
                      <a:pt x="14049" y="10811"/>
                      <a:pt x="14031" y="10812"/>
                      <a:pt x="14013" y="10812"/>
                    </a:cubicBezTo>
                    <a:cubicBezTo>
                      <a:pt x="13893" y="10812"/>
                      <a:pt x="13773" y="10770"/>
                      <a:pt x="13674" y="10690"/>
                    </a:cubicBezTo>
                    <a:lnTo>
                      <a:pt x="851" y="156"/>
                    </a:lnTo>
                    <a:cubicBezTo>
                      <a:pt x="726" y="51"/>
                      <a:pt x="572" y="1"/>
                      <a:pt x="419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-165360" y="1644185"/>
                <a:ext cx="598164" cy="506893"/>
              </a:xfrm>
              <a:custGeom>
                <a:avLst/>
                <a:gdLst/>
                <a:ahLst/>
                <a:cxnLst/>
                <a:rect l="l" t="t" r="r" b="b"/>
                <a:pathLst>
                  <a:path w="15375" h="13029" extrusionOk="0">
                    <a:moveTo>
                      <a:pt x="1111" y="160"/>
                    </a:moveTo>
                    <a:cubicBezTo>
                      <a:pt x="1137" y="160"/>
                      <a:pt x="1163" y="170"/>
                      <a:pt x="1184" y="189"/>
                    </a:cubicBezTo>
                    <a:lnTo>
                      <a:pt x="1582" y="515"/>
                    </a:lnTo>
                    <a:lnTo>
                      <a:pt x="896" y="1351"/>
                    </a:lnTo>
                    <a:cubicBezTo>
                      <a:pt x="863" y="1392"/>
                      <a:pt x="868" y="1446"/>
                      <a:pt x="908" y="1480"/>
                    </a:cubicBezTo>
                    <a:cubicBezTo>
                      <a:pt x="925" y="1494"/>
                      <a:pt x="946" y="1501"/>
                      <a:pt x="963" y="1501"/>
                    </a:cubicBezTo>
                    <a:cubicBezTo>
                      <a:pt x="991" y="1501"/>
                      <a:pt x="1015" y="1489"/>
                      <a:pt x="1032" y="1468"/>
                    </a:cubicBezTo>
                    <a:lnTo>
                      <a:pt x="1720" y="632"/>
                    </a:lnTo>
                    <a:lnTo>
                      <a:pt x="2080" y="929"/>
                    </a:lnTo>
                    <a:lnTo>
                      <a:pt x="1623" y="1487"/>
                    </a:lnTo>
                    <a:cubicBezTo>
                      <a:pt x="1589" y="1525"/>
                      <a:pt x="1594" y="1580"/>
                      <a:pt x="1635" y="1613"/>
                    </a:cubicBezTo>
                    <a:cubicBezTo>
                      <a:pt x="1651" y="1630"/>
                      <a:pt x="1673" y="1635"/>
                      <a:pt x="1689" y="1635"/>
                    </a:cubicBezTo>
                    <a:cubicBezTo>
                      <a:pt x="1718" y="1635"/>
                      <a:pt x="1742" y="1623"/>
                      <a:pt x="1758" y="1601"/>
                    </a:cubicBezTo>
                    <a:lnTo>
                      <a:pt x="2218" y="1046"/>
                    </a:lnTo>
                    <a:lnTo>
                      <a:pt x="2578" y="1344"/>
                    </a:lnTo>
                    <a:lnTo>
                      <a:pt x="1890" y="2180"/>
                    </a:lnTo>
                    <a:cubicBezTo>
                      <a:pt x="1856" y="2218"/>
                      <a:pt x="1863" y="2275"/>
                      <a:pt x="1901" y="2309"/>
                    </a:cubicBezTo>
                    <a:cubicBezTo>
                      <a:pt x="1920" y="2323"/>
                      <a:pt x="1940" y="2328"/>
                      <a:pt x="1959" y="2328"/>
                    </a:cubicBezTo>
                    <a:cubicBezTo>
                      <a:pt x="1985" y="2328"/>
                      <a:pt x="2009" y="2316"/>
                      <a:pt x="2028" y="2297"/>
                    </a:cubicBezTo>
                    <a:lnTo>
                      <a:pt x="2714" y="1458"/>
                    </a:lnTo>
                    <a:lnTo>
                      <a:pt x="3076" y="1756"/>
                    </a:lnTo>
                    <a:lnTo>
                      <a:pt x="2616" y="2313"/>
                    </a:lnTo>
                    <a:cubicBezTo>
                      <a:pt x="2583" y="2352"/>
                      <a:pt x="2590" y="2409"/>
                      <a:pt x="2628" y="2442"/>
                    </a:cubicBezTo>
                    <a:cubicBezTo>
                      <a:pt x="2647" y="2456"/>
                      <a:pt x="2666" y="2464"/>
                      <a:pt x="2685" y="2464"/>
                    </a:cubicBezTo>
                    <a:cubicBezTo>
                      <a:pt x="2711" y="2464"/>
                      <a:pt x="2735" y="2452"/>
                      <a:pt x="2754" y="2430"/>
                    </a:cubicBezTo>
                    <a:lnTo>
                      <a:pt x="3212" y="1873"/>
                    </a:lnTo>
                    <a:lnTo>
                      <a:pt x="3571" y="2171"/>
                    </a:lnTo>
                    <a:lnTo>
                      <a:pt x="2885" y="3007"/>
                    </a:lnTo>
                    <a:cubicBezTo>
                      <a:pt x="2852" y="3047"/>
                      <a:pt x="2857" y="3102"/>
                      <a:pt x="2897" y="3135"/>
                    </a:cubicBezTo>
                    <a:cubicBezTo>
                      <a:pt x="2914" y="3150"/>
                      <a:pt x="2935" y="3157"/>
                      <a:pt x="2952" y="3157"/>
                    </a:cubicBezTo>
                    <a:cubicBezTo>
                      <a:pt x="2981" y="3157"/>
                      <a:pt x="3004" y="3145"/>
                      <a:pt x="3021" y="3123"/>
                    </a:cubicBezTo>
                    <a:lnTo>
                      <a:pt x="3709" y="2287"/>
                    </a:lnTo>
                    <a:lnTo>
                      <a:pt x="4069" y="2585"/>
                    </a:lnTo>
                    <a:lnTo>
                      <a:pt x="3612" y="3145"/>
                    </a:lnTo>
                    <a:cubicBezTo>
                      <a:pt x="3578" y="3183"/>
                      <a:pt x="3583" y="3240"/>
                      <a:pt x="3624" y="3273"/>
                    </a:cubicBezTo>
                    <a:cubicBezTo>
                      <a:pt x="3640" y="3288"/>
                      <a:pt x="3662" y="3293"/>
                      <a:pt x="3678" y="3293"/>
                    </a:cubicBezTo>
                    <a:cubicBezTo>
                      <a:pt x="3707" y="3293"/>
                      <a:pt x="3731" y="3281"/>
                      <a:pt x="3748" y="3262"/>
                    </a:cubicBezTo>
                    <a:lnTo>
                      <a:pt x="4207" y="2704"/>
                    </a:lnTo>
                    <a:lnTo>
                      <a:pt x="4567" y="3002"/>
                    </a:lnTo>
                    <a:lnTo>
                      <a:pt x="3879" y="3838"/>
                    </a:lnTo>
                    <a:cubicBezTo>
                      <a:pt x="3845" y="3876"/>
                      <a:pt x="3852" y="3933"/>
                      <a:pt x="3890" y="3967"/>
                    </a:cubicBezTo>
                    <a:cubicBezTo>
                      <a:pt x="3910" y="3981"/>
                      <a:pt x="3929" y="3988"/>
                      <a:pt x="3948" y="3988"/>
                    </a:cubicBezTo>
                    <a:cubicBezTo>
                      <a:pt x="3974" y="3988"/>
                      <a:pt x="3998" y="3976"/>
                      <a:pt x="4017" y="3955"/>
                    </a:cubicBezTo>
                    <a:lnTo>
                      <a:pt x="4703" y="3119"/>
                    </a:lnTo>
                    <a:lnTo>
                      <a:pt x="5065" y="3416"/>
                    </a:lnTo>
                    <a:lnTo>
                      <a:pt x="4605" y="3971"/>
                    </a:lnTo>
                    <a:cubicBezTo>
                      <a:pt x="4572" y="4012"/>
                      <a:pt x="4579" y="4067"/>
                      <a:pt x="4617" y="4100"/>
                    </a:cubicBezTo>
                    <a:cubicBezTo>
                      <a:pt x="4636" y="4114"/>
                      <a:pt x="4655" y="4122"/>
                      <a:pt x="4674" y="4122"/>
                    </a:cubicBezTo>
                    <a:cubicBezTo>
                      <a:pt x="4700" y="4122"/>
                      <a:pt x="4724" y="4110"/>
                      <a:pt x="4743" y="4088"/>
                    </a:cubicBezTo>
                    <a:lnTo>
                      <a:pt x="5201" y="3531"/>
                    </a:lnTo>
                    <a:lnTo>
                      <a:pt x="5560" y="3829"/>
                    </a:lnTo>
                    <a:lnTo>
                      <a:pt x="4874" y="4667"/>
                    </a:lnTo>
                    <a:cubicBezTo>
                      <a:pt x="4841" y="4705"/>
                      <a:pt x="4846" y="4762"/>
                      <a:pt x="4886" y="4793"/>
                    </a:cubicBezTo>
                    <a:cubicBezTo>
                      <a:pt x="4903" y="4810"/>
                      <a:pt x="4924" y="4815"/>
                      <a:pt x="4941" y="4815"/>
                    </a:cubicBezTo>
                    <a:cubicBezTo>
                      <a:pt x="4970" y="4815"/>
                      <a:pt x="4993" y="4803"/>
                      <a:pt x="5010" y="4781"/>
                    </a:cubicBezTo>
                    <a:lnTo>
                      <a:pt x="5699" y="3945"/>
                    </a:lnTo>
                    <a:lnTo>
                      <a:pt x="6058" y="4243"/>
                    </a:lnTo>
                    <a:lnTo>
                      <a:pt x="5601" y="4800"/>
                    </a:lnTo>
                    <a:cubicBezTo>
                      <a:pt x="5568" y="4839"/>
                      <a:pt x="5572" y="4896"/>
                      <a:pt x="5613" y="4929"/>
                    </a:cubicBezTo>
                    <a:cubicBezTo>
                      <a:pt x="5629" y="4943"/>
                      <a:pt x="5651" y="4948"/>
                      <a:pt x="5668" y="4948"/>
                    </a:cubicBezTo>
                    <a:cubicBezTo>
                      <a:pt x="5696" y="4948"/>
                      <a:pt x="5720" y="4936"/>
                      <a:pt x="5737" y="4917"/>
                    </a:cubicBezTo>
                    <a:lnTo>
                      <a:pt x="6196" y="4360"/>
                    </a:lnTo>
                    <a:lnTo>
                      <a:pt x="6556" y="4658"/>
                    </a:lnTo>
                    <a:lnTo>
                      <a:pt x="5868" y="5494"/>
                    </a:lnTo>
                    <a:cubicBezTo>
                      <a:pt x="5834" y="5532"/>
                      <a:pt x="5841" y="5589"/>
                      <a:pt x="5880" y="5622"/>
                    </a:cubicBezTo>
                    <a:cubicBezTo>
                      <a:pt x="5899" y="5637"/>
                      <a:pt x="5918" y="5644"/>
                      <a:pt x="5937" y="5644"/>
                    </a:cubicBezTo>
                    <a:cubicBezTo>
                      <a:pt x="5963" y="5644"/>
                      <a:pt x="5987" y="5632"/>
                      <a:pt x="6006" y="5610"/>
                    </a:cubicBezTo>
                    <a:lnTo>
                      <a:pt x="6692" y="4774"/>
                    </a:lnTo>
                    <a:lnTo>
                      <a:pt x="7054" y="5072"/>
                    </a:lnTo>
                    <a:lnTo>
                      <a:pt x="6594" y="5632"/>
                    </a:lnTo>
                    <a:cubicBezTo>
                      <a:pt x="6561" y="5670"/>
                      <a:pt x="6568" y="5727"/>
                      <a:pt x="6606" y="5758"/>
                    </a:cubicBezTo>
                    <a:cubicBezTo>
                      <a:pt x="6625" y="5775"/>
                      <a:pt x="6644" y="5780"/>
                      <a:pt x="6663" y="5780"/>
                    </a:cubicBezTo>
                    <a:cubicBezTo>
                      <a:pt x="6690" y="5780"/>
                      <a:pt x="6713" y="5768"/>
                      <a:pt x="6732" y="5746"/>
                    </a:cubicBezTo>
                    <a:lnTo>
                      <a:pt x="7190" y="5191"/>
                    </a:lnTo>
                    <a:lnTo>
                      <a:pt x="7549" y="5489"/>
                    </a:lnTo>
                    <a:lnTo>
                      <a:pt x="6863" y="6325"/>
                    </a:lnTo>
                    <a:cubicBezTo>
                      <a:pt x="6830" y="6363"/>
                      <a:pt x="6835" y="6420"/>
                      <a:pt x="6875" y="6454"/>
                    </a:cubicBezTo>
                    <a:cubicBezTo>
                      <a:pt x="6892" y="6468"/>
                      <a:pt x="6913" y="6473"/>
                      <a:pt x="6930" y="6473"/>
                    </a:cubicBezTo>
                    <a:cubicBezTo>
                      <a:pt x="6959" y="6473"/>
                      <a:pt x="6983" y="6461"/>
                      <a:pt x="6999" y="6442"/>
                    </a:cubicBezTo>
                    <a:lnTo>
                      <a:pt x="7688" y="5603"/>
                    </a:lnTo>
                    <a:lnTo>
                      <a:pt x="8047" y="5901"/>
                    </a:lnTo>
                    <a:lnTo>
                      <a:pt x="7590" y="6458"/>
                    </a:lnTo>
                    <a:cubicBezTo>
                      <a:pt x="7557" y="6497"/>
                      <a:pt x="7561" y="6554"/>
                      <a:pt x="7602" y="6587"/>
                    </a:cubicBezTo>
                    <a:cubicBezTo>
                      <a:pt x="7619" y="6601"/>
                      <a:pt x="7640" y="6608"/>
                      <a:pt x="7657" y="6608"/>
                    </a:cubicBezTo>
                    <a:cubicBezTo>
                      <a:pt x="7685" y="6608"/>
                      <a:pt x="7709" y="6597"/>
                      <a:pt x="7726" y="6575"/>
                    </a:cubicBezTo>
                    <a:lnTo>
                      <a:pt x="8185" y="6018"/>
                    </a:lnTo>
                    <a:lnTo>
                      <a:pt x="8545" y="6315"/>
                    </a:lnTo>
                    <a:lnTo>
                      <a:pt x="7857" y="7152"/>
                    </a:lnTo>
                    <a:cubicBezTo>
                      <a:pt x="7823" y="7192"/>
                      <a:pt x="7831" y="7247"/>
                      <a:pt x="7869" y="7280"/>
                    </a:cubicBezTo>
                    <a:cubicBezTo>
                      <a:pt x="7888" y="7295"/>
                      <a:pt x="7907" y="7302"/>
                      <a:pt x="7926" y="7302"/>
                    </a:cubicBezTo>
                    <a:cubicBezTo>
                      <a:pt x="7952" y="7302"/>
                      <a:pt x="7976" y="7290"/>
                      <a:pt x="7995" y="7268"/>
                    </a:cubicBezTo>
                    <a:lnTo>
                      <a:pt x="8681" y="6432"/>
                    </a:lnTo>
                    <a:lnTo>
                      <a:pt x="9050" y="6716"/>
                    </a:lnTo>
                    <a:lnTo>
                      <a:pt x="8593" y="7271"/>
                    </a:lnTo>
                    <a:cubicBezTo>
                      <a:pt x="8559" y="7311"/>
                      <a:pt x="8567" y="7366"/>
                      <a:pt x="8605" y="7399"/>
                    </a:cubicBezTo>
                    <a:cubicBezTo>
                      <a:pt x="8621" y="7414"/>
                      <a:pt x="8643" y="7421"/>
                      <a:pt x="8662" y="7421"/>
                    </a:cubicBezTo>
                    <a:cubicBezTo>
                      <a:pt x="8688" y="7421"/>
                      <a:pt x="8712" y="7409"/>
                      <a:pt x="8729" y="7387"/>
                    </a:cubicBezTo>
                    <a:lnTo>
                      <a:pt x="9188" y="6830"/>
                    </a:lnTo>
                    <a:lnTo>
                      <a:pt x="9548" y="7128"/>
                    </a:lnTo>
                    <a:lnTo>
                      <a:pt x="8860" y="7966"/>
                    </a:lnTo>
                    <a:cubicBezTo>
                      <a:pt x="8826" y="8004"/>
                      <a:pt x="8833" y="8062"/>
                      <a:pt x="8872" y="8093"/>
                    </a:cubicBezTo>
                    <a:cubicBezTo>
                      <a:pt x="8891" y="8109"/>
                      <a:pt x="8910" y="8114"/>
                      <a:pt x="8929" y="8114"/>
                    </a:cubicBezTo>
                    <a:cubicBezTo>
                      <a:pt x="8955" y="8114"/>
                      <a:pt x="8979" y="8102"/>
                      <a:pt x="8998" y="8081"/>
                    </a:cubicBezTo>
                    <a:lnTo>
                      <a:pt x="9684" y="7245"/>
                    </a:lnTo>
                    <a:lnTo>
                      <a:pt x="10046" y="7542"/>
                    </a:lnTo>
                    <a:lnTo>
                      <a:pt x="9586" y="8100"/>
                    </a:lnTo>
                    <a:cubicBezTo>
                      <a:pt x="9555" y="8138"/>
                      <a:pt x="9560" y="8195"/>
                      <a:pt x="9598" y="8228"/>
                    </a:cubicBezTo>
                    <a:cubicBezTo>
                      <a:pt x="9617" y="8243"/>
                      <a:pt x="9639" y="8247"/>
                      <a:pt x="9655" y="8247"/>
                    </a:cubicBezTo>
                    <a:cubicBezTo>
                      <a:pt x="9681" y="8247"/>
                      <a:pt x="9705" y="8235"/>
                      <a:pt x="9724" y="8216"/>
                    </a:cubicBezTo>
                    <a:lnTo>
                      <a:pt x="10182" y="7659"/>
                    </a:lnTo>
                    <a:lnTo>
                      <a:pt x="10541" y="7957"/>
                    </a:lnTo>
                    <a:lnTo>
                      <a:pt x="9855" y="8793"/>
                    </a:lnTo>
                    <a:cubicBezTo>
                      <a:pt x="9822" y="8831"/>
                      <a:pt x="9827" y="8888"/>
                      <a:pt x="9867" y="8922"/>
                    </a:cubicBezTo>
                    <a:cubicBezTo>
                      <a:pt x="9884" y="8936"/>
                      <a:pt x="9905" y="8943"/>
                      <a:pt x="9922" y="8943"/>
                    </a:cubicBezTo>
                    <a:cubicBezTo>
                      <a:pt x="9951" y="8943"/>
                      <a:pt x="9974" y="8931"/>
                      <a:pt x="9991" y="8910"/>
                    </a:cubicBezTo>
                    <a:lnTo>
                      <a:pt x="10680" y="8074"/>
                    </a:lnTo>
                    <a:lnTo>
                      <a:pt x="11039" y="8371"/>
                    </a:lnTo>
                    <a:lnTo>
                      <a:pt x="10582" y="8926"/>
                    </a:lnTo>
                    <a:cubicBezTo>
                      <a:pt x="10549" y="8967"/>
                      <a:pt x="10553" y="9022"/>
                      <a:pt x="10594" y="9055"/>
                    </a:cubicBezTo>
                    <a:cubicBezTo>
                      <a:pt x="10610" y="9069"/>
                      <a:pt x="10632" y="9076"/>
                      <a:pt x="10649" y="9076"/>
                    </a:cubicBezTo>
                    <a:cubicBezTo>
                      <a:pt x="10677" y="9076"/>
                      <a:pt x="10701" y="9064"/>
                      <a:pt x="10718" y="9043"/>
                    </a:cubicBezTo>
                    <a:lnTo>
                      <a:pt x="11177" y="8486"/>
                    </a:lnTo>
                    <a:lnTo>
                      <a:pt x="11537" y="8783"/>
                    </a:lnTo>
                    <a:lnTo>
                      <a:pt x="10849" y="9622"/>
                    </a:lnTo>
                    <a:cubicBezTo>
                      <a:pt x="10815" y="9660"/>
                      <a:pt x="10823" y="9717"/>
                      <a:pt x="10861" y="9748"/>
                    </a:cubicBezTo>
                    <a:cubicBezTo>
                      <a:pt x="10880" y="9765"/>
                      <a:pt x="10899" y="9770"/>
                      <a:pt x="10918" y="9770"/>
                    </a:cubicBezTo>
                    <a:cubicBezTo>
                      <a:pt x="10944" y="9770"/>
                      <a:pt x="10968" y="9758"/>
                      <a:pt x="10987" y="9736"/>
                    </a:cubicBezTo>
                    <a:lnTo>
                      <a:pt x="11673" y="8900"/>
                    </a:lnTo>
                    <a:lnTo>
                      <a:pt x="12035" y="9198"/>
                    </a:lnTo>
                    <a:lnTo>
                      <a:pt x="11575" y="9755"/>
                    </a:lnTo>
                    <a:cubicBezTo>
                      <a:pt x="11542" y="9793"/>
                      <a:pt x="11549" y="9851"/>
                      <a:pt x="11587" y="9884"/>
                    </a:cubicBezTo>
                    <a:cubicBezTo>
                      <a:pt x="11606" y="9898"/>
                      <a:pt x="11625" y="9903"/>
                      <a:pt x="11644" y="9903"/>
                    </a:cubicBezTo>
                    <a:cubicBezTo>
                      <a:pt x="11671" y="9903"/>
                      <a:pt x="11694" y="9891"/>
                      <a:pt x="11713" y="9872"/>
                    </a:cubicBezTo>
                    <a:lnTo>
                      <a:pt x="12171" y="9315"/>
                    </a:lnTo>
                    <a:lnTo>
                      <a:pt x="12530" y="9612"/>
                    </a:lnTo>
                    <a:lnTo>
                      <a:pt x="11844" y="10449"/>
                    </a:lnTo>
                    <a:cubicBezTo>
                      <a:pt x="11811" y="10487"/>
                      <a:pt x="11816" y="10544"/>
                      <a:pt x="11856" y="10577"/>
                    </a:cubicBezTo>
                    <a:cubicBezTo>
                      <a:pt x="11873" y="10591"/>
                      <a:pt x="11894" y="10599"/>
                      <a:pt x="11911" y="10599"/>
                    </a:cubicBezTo>
                    <a:cubicBezTo>
                      <a:pt x="11940" y="10599"/>
                      <a:pt x="11964" y="10587"/>
                      <a:pt x="11980" y="10565"/>
                    </a:cubicBezTo>
                    <a:lnTo>
                      <a:pt x="12669" y="9729"/>
                    </a:lnTo>
                    <a:lnTo>
                      <a:pt x="13028" y="10027"/>
                    </a:lnTo>
                    <a:lnTo>
                      <a:pt x="12571" y="10582"/>
                    </a:lnTo>
                    <a:cubicBezTo>
                      <a:pt x="12538" y="10622"/>
                      <a:pt x="12542" y="10677"/>
                      <a:pt x="12583" y="10711"/>
                    </a:cubicBezTo>
                    <a:cubicBezTo>
                      <a:pt x="12600" y="10725"/>
                      <a:pt x="12621" y="10732"/>
                      <a:pt x="12638" y="10732"/>
                    </a:cubicBezTo>
                    <a:cubicBezTo>
                      <a:pt x="12666" y="10732"/>
                      <a:pt x="12690" y="10720"/>
                      <a:pt x="12707" y="10699"/>
                    </a:cubicBezTo>
                    <a:lnTo>
                      <a:pt x="13167" y="10141"/>
                    </a:lnTo>
                    <a:lnTo>
                      <a:pt x="13526" y="10439"/>
                    </a:lnTo>
                    <a:lnTo>
                      <a:pt x="12838" y="11277"/>
                    </a:lnTo>
                    <a:cubicBezTo>
                      <a:pt x="12804" y="11316"/>
                      <a:pt x="12812" y="11373"/>
                      <a:pt x="12850" y="11404"/>
                    </a:cubicBezTo>
                    <a:cubicBezTo>
                      <a:pt x="12869" y="11420"/>
                      <a:pt x="12888" y="11425"/>
                      <a:pt x="12907" y="11425"/>
                    </a:cubicBezTo>
                    <a:cubicBezTo>
                      <a:pt x="12933" y="11425"/>
                      <a:pt x="12957" y="11413"/>
                      <a:pt x="12976" y="11392"/>
                    </a:cubicBezTo>
                    <a:lnTo>
                      <a:pt x="13662" y="10556"/>
                    </a:lnTo>
                    <a:lnTo>
                      <a:pt x="14024" y="10853"/>
                    </a:lnTo>
                    <a:lnTo>
                      <a:pt x="13564" y="11411"/>
                    </a:lnTo>
                    <a:cubicBezTo>
                      <a:pt x="13531" y="11449"/>
                      <a:pt x="13538" y="11506"/>
                      <a:pt x="13576" y="11540"/>
                    </a:cubicBezTo>
                    <a:cubicBezTo>
                      <a:pt x="13595" y="11554"/>
                      <a:pt x="13614" y="11559"/>
                      <a:pt x="13633" y="11559"/>
                    </a:cubicBezTo>
                    <a:cubicBezTo>
                      <a:pt x="13660" y="11559"/>
                      <a:pt x="13683" y="11547"/>
                      <a:pt x="13703" y="11528"/>
                    </a:cubicBezTo>
                    <a:lnTo>
                      <a:pt x="14160" y="10970"/>
                    </a:lnTo>
                    <a:lnTo>
                      <a:pt x="14520" y="11268"/>
                    </a:lnTo>
                    <a:lnTo>
                      <a:pt x="13834" y="12104"/>
                    </a:lnTo>
                    <a:cubicBezTo>
                      <a:pt x="13800" y="12142"/>
                      <a:pt x="13805" y="12199"/>
                      <a:pt x="13845" y="12233"/>
                    </a:cubicBezTo>
                    <a:cubicBezTo>
                      <a:pt x="13862" y="12247"/>
                      <a:pt x="13884" y="12254"/>
                      <a:pt x="13900" y="12254"/>
                    </a:cubicBezTo>
                    <a:cubicBezTo>
                      <a:pt x="13929" y="12254"/>
                      <a:pt x="13953" y="12242"/>
                      <a:pt x="13969" y="12221"/>
                    </a:cubicBezTo>
                    <a:lnTo>
                      <a:pt x="14658" y="11385"/>
                    </a:lnTo>
                    <a:lnTo>
                      <a:pt x="15056" y="11711"/>
                    </a:lnTo>
                    <a:cubicBezTo>
                      <a:pt x="15072" y="11707"/>
                      <a:pt x="15087" y="11705"/>
                      <a:pt x="15099" y="11705"/>
                    </a:cubicBezTo>
                    <a:cubicBezTo>
                      <a:pt x="15166" y="11705"/>
                      <a:pt x="15166" y="11764"/>
                      <a:pt x="15132" y="11804"/>
                    </a:cubicBezTo>
                    <a:lnTo>
                      <a:pt x="14327" y="12783"/>
                    </a:lnTo>
                    <a:cubicBezTo>
                      <a:pt x="14304" y="12811"/>
                      <a:pt x="14271" y="12825"/>
                      <a:pt x="14238" y="12825"/>
                    </a:cubicBezTo>
                    <a:cubicBezTo>
                      <a:pt x="14212" y="12825"/>
                      <a:pt x="14186" y="12816"/>
                      <a:pt x="14165" y="12797"/>
                    </a:cubicBezTo>
                    <a:lnTo>
                      <a:pt x="232" y="1349"/>
                    </a:lnTo>
                    <a:cubicBezTo>
                      <a:pt x="196" y="1320"/>
                      <a:pt x="182" y="1275"/>
                      <a:pt x="191" y="1230"/>
                    </a:cubicBezTo>
                    <a:cubicBezTo>
                      <a:pt x="196" y="1213"/>
                      <a:pt x="205" y="1196"/>
                      <a:pt x="217" y="1182"/>
                    </a:cubicBezTo>
                    <a:lnTo>
                      <a:pt x="1020" y="203"/>
                    </a:lnTo>
                    <a:cubicBezTo>
                      <a:pt x="1044" y="177"/>
                      <a:pt x="1077" y="160"/>
                      <a:pt x="1111" y="160"/>
                    </a:cubicBezTo>
                    <a:close/>
                    <a:moveTo>
                      <a:pt x="1123" y="0"/>
                    </a:moveTo>
                    <a:cubicBezTo>
                      <a:pt x="1036" y="0"/>
                      <a:pt x="951" y="37"/>
                      <a:pt x="891" y="110"/>
                    </a:cubicBezTo>
                    <a:lnTo>
                      <a:pt x="89" y="1089"/>
                    </a:lnTo>
                    <a:cubicBezTo>
                      <a:pt x="58" y="1130"/>
                      <a:pt x="39" y="1168"/>
                      <a:pt x="29" y="1211"/>
                    </a:cubicBezTo>
                    <a:cubicBezTo>
                      <a:pt x="0" y="1323"/>
                      <a:pt x="43" y="1437"/>
                      <a:pt x="129" y="1508"/>
                    </a:cubicBezTo>
                    <a:lnTo>
                      <a:pt x="14062" y="12959"/>
                    </a:lnTo>
                    <a:cubicBezTo>
                      <a:pt x="14119" y="13002"/>
                      <a:pt x="14184" y="13028"/>
                      <a:pt x="14250" y="13028"/>
                    </a:cubicBezTo>
                    <a:cubicBezTo>
                      <a:pt x="14336" y="13028"/>
                      <a:pt x="14420" y="12993"/>
                      <a:pt x="14479" y="12916"/>
                    </a:cubicBezTo>
                    <a:lnTo>
                      <a:pt x="15284" y="11937"/>
                    </a:lnTo>
                    <a:cubicBezTo>
                      <a:pt x="15375" y="11792"/>
                      <a:pt x="15356" y="11604"/>
                      <a:pt x="15229" y="11499"/>
                    </a:cubicBezTo>
                    <a:lnTo>
                      <a:pt x="14763" y="11113"/>
                    </a:lnTo>
                    <a:lnTo>
                      <a:pt x="14262" y="10701"/>
                    </a:lnTo>
                    <a:lnTo>
                      <a:pt x="13764" y="10294"/>
                    </a:lnTo>
                    <a:lnTo>
                      <a:pt x="13264" y="9884"/>
                    </a:lnTo>
                    <a:lnTo>
                      <a:pt x="12764" y="9472"/>
                    </a:lnTo>
                    <a:lnTo>
                      <a:pt x="12264" y="9060"/>
                    </a:lnTo>
                    <a:lnTo>
                      <a:pt x="11763" y="8650"/>
                    </a:lnTo>
                    <a:lnTo>
                      <a:pt x="11263" y="8238"/>
                    </a:lnTo>
                    <a:lnTo>
                      <a:pt x="10763" y="7828"/>
                    </a:lnTo>
                    <a:lnTo>
                      <a:pt x="10263" y="7416"/>
                    </a:lnTo>
                    <a:lnTo>
                      <a:pt x="9762" y="7006"/>
                    </a:lnTo>
                    <a:lnTo>
                      <a:pt x="9262" y="6594"/>
                    </a:lnTo>
                    <a:lnTo>
                      <a:pt x="8762" y="6184"/>
                    </a:lnTo>
                    <a:lnTo>
                      <a:pt x="8262" y="5772"/>
                    </a:lnTo>
                    <a:lnTo>
                      <a:pt x="7761" y="5363"/>
                    </a:lnTo>
                    <a:lnTo>
                      <a:pt x="7261" y="4951"/>
                    </a:lnTo>
                    <a:lnTo>
                      <a:pt x="6761" y="4541"/>
                    </a:lnTo>
                    <a:lnTo>
                      <a:pt x="6261" y="4129"/>
                    </a:lnTo>
                    <a:lnTo>
                      <a:pt x="5760" y="3719"/>
                    </a:lnTo>
                    <a:lnTo>
                      <a:pt x="5279" y="3326"/>
                    </a:lnTo>
                    <a:lnTo>
                      <a:pt x="4779" y="2916"/>
                    </a:lnTo>
                    <a:lnTo>
                      <a:pt x="4276" y="2504"/>
                    </a:lnTo>
                    <a:lnTo>
                      <a:pt x="3776" y="2092"/>
                    </a:lnTo>
                    <a:lnTo>
                      <a:pt x="3283" y="1689"/>
                    </a:lnTo>
                    <a:lnTo>
                      <a:pt x="2783" y="1277"/>
                    </a:lnTo>
                    <a:lnTo>
                      <a:pt x="2283" y="865"/>
                    </a:lnTo>
                    <a:lnTo>
                      <a:pt x="1782" y="455"/>
                    </a:lnTo>
                    <a:lnTo>
                      <a:pt x="1780" y="455"/>
                    </a:lnTo>
                    <a:lnTo>
                      <a:pt x="1313" y="67"/>
                    </a:lnTo>
                    <a:cubicBezTo>
                      <a:pt x="1257" y="22"/>
                      <a:pt x="1190" y="0"/>
                      <a:pt x="1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06" name="Google Shape;706;p11"/>
            <p:cNvGrpSpPr/>
            <p:nvPr/>
          </p:nvGrpSpPr>
          <p:grpSpPr>
            <a:xfrm>
              <a:off x="611880" y="4648223"/>
              <a:ext cx="964597" cy="434344"/>
              <a:chOff x="1364540" y="3123664"/>
              <a:chExt cx="578712" cy="260586"/>
            </a:xfrm>
          </p:grpSpPr>
          <p:sp>
            <p:nvSpPr>
              <p:cNvPr id="707" name="Google Shape;707;p11"/>
              <p:cNvSpPr/>
              <p:nvPr/>
            </p:nvSpPr>
            <p:spPr>
              <a:xfrm>
                <a:off x="1367613" y="3127088"/>
                <a:ext cx="571553" cy="253505"/>
              </a:xfrm>
              <a:custGeom>
                <a:avLst/>
                <a:gdLst/>
                <a:ahLst/>
                <a:cxnLst/>
                <a:rect l="l" t="t" r="r" b="b"/>
                <a:pathLst>
                  <a:path w="14691" h="6516" extrusionOk="0">
                    <a:moveTo>
                      <a:pt x="14123" y="1"/>
                    </a:moveTo>
                    <a:cubicBezTo>
                      <a:pt x="14077" y="1"/>
                      <a:pt x="14032" y="12"/>
                      <a:pt x="13988" y="27"/>
                    </a:cubicBezTo>
                    <a:lnTo>
                      <a:pt x="2163" y="4968"/>
                    </a:lnTo>
                    <a:cubicBezTo>
                      <a:pt x="2149" y="4975"/>
                      <a:pt x="2132" y="4982"/>
                      <a:pt x="2118" y="4992"/>
                    </a:cubicBezTo>
                    <a:cubicBezTo>
                      <a:pt x="2113" y="4994"/>
                      <a:pt x="2106" y="4999"/>
                      <a:pt x="2101" y="5004"/>
                    </a:cubicBezTo>
                    <a:lnTo>
                      <a:pt x="806" y="5873"/>
                    </a:lnTo>
                    <a:lnTo>
                      <a:pt x="65" y="6373"/>
                    </a:lnTo>
                    <a:cubicBezTo>
                      <a:pt x="0" y="6418"/>
                      <a:pt x="35" y="6516"/>
                      <a:pt x="107" y="6516"/>
                    </a:cubicBezTo>
                    <a:cubicBezTo>
                      <a:pt x="113" y="6516"/>
                      <a:pt x="118" y="6515"/>
                      <a:pt x="124" y="6514"/>
                    </a:cubicBezTo>
                    <a:lnTo>
                      <a:pt x="1003" y="6335"/>
                    </a:lnTo>
                    <a:lnTo>
                      <a:pt x="2530" y="6026"/>
                    </a:lnTo>
                    <a:cubicBezTo>
                      <a:pt x="2537" y="6023"/>
                      <a:pt x="2542" y="6023"/>
                      <a:pt x="2549" y="6018"/>
                    </a:cubicBezTo>
                    <a:cubicBezTo>
                      <a:pt x="2566" y="6014"/>
                      <a:pt x="2580" y="6006"/>
                      <a:pt x="2595" y="6002"/>
                    </a:cubicBezTo>
                    <a:lnTo>
                      <a:pt x="14419" y="1061"/>
                    </a:lnTo>
                    <a:cubicBezTo>
                      <a:pt x="14605" y="985"/>
                      <a:pt x="14691" y="771"/>
                      <a:pt x="14617" y="587"/>
                    </a:cubicBezTo>
                    <a:lnTo>
                      <a:pt x="14465" y="225"/>
                    </a:lnTo>
                    <a:cubicBezTo>
                      <a:pt x="14408" y="87"/>
                      <a:pt x="14277" y="3"/>
                      <a:pt x="14136" y="1"/>
                    </a:cubicBezTo>
                    <a:cubicBezTo>
                      <a:pt x="14132" y="1"/>
                      <a:pt x="14127" y="1"/>
                      <a:pt x="141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1367613" y="3321380"/>
                <a:ext cx="99208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1522" extrusionOk="0">
                    <a:moveTo>
                      <a:pt x="2118" y="0"/>
                    </a:moveTo>
                    <a:cubicBezTo>
                      <a:pt x="2113" y="5"/>
                      <a:pt x="2106" y="7"/>
                      <a:pt x="2101" y="12"/>
                    </a:cubicBezTo>
                    <a:lnTo>
                      <a:pt x="806" y="881"/>
                    </a:lnTo>
                    <a:lnTo>
                      <a:pt x="65" y="1382"/>
                    </a:lnTo>
                    <a:cubicBezTo>
                      <a:pt x="0" y="1424"/>
                      <a:pt x="35" y="1522"/>
                      <a:pt x="107" y="1522"/>
                    </a:cubicBezTo>
                    <a:cubicBezTo>
                      <a:pt x="113" y="1522"/>
                      <a:pt x="118" y="1521"/>
                      <a:pt x="124" y="1520"/>
                    </a:cubicBezTo>
                    <a:lnTo>
                      <a:pt x="1003" y="1341"/>
                    </a:lnTo>
                    <a:lnTo>
                      <a:pt x="2530" y="1032"/>
                    </a:lnTo>
                    <a:cubicBezTo>
                      <a:pt x="2537" y="1029"/>
                      <a:pt x="2542" y="1029"/>
                      <a:pt x="2549" y="1024"/>
                    </a:cubicBezTo>
                    <a:cubicBezTo>
                      <a:pt x="2533" y="843"/>
                      <a:pt x="2492" y="655"/>
                      <a:pt x="2416" y="477"/>
                    </a:cubicBezTo>
                    <a:cubicBezTo>
                      <a:pt x="2342" y="298"/>
                      <a:pt x="2242" y="138"/>
                      <a:pt x="2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1850930" y="3144167"/>
                <a:ext cx="39878" cy="4979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280" extrusionOk="0">
                    <a:moveTo>
                      <a:pt x="591" y="0"/>
                    </a:moveTo>
                    <a:lnTo>
                      <a:pt x="0" y="248"/>
                    </a:lnTo>
                    <a:lnTo>
                      <a:pt x="262" y="875"/>
                    </a:lnTo>
                    <a:lnTo>
                      <a:pt x="431" y="1280"/>
                    </a:lnTo>
                    <a:lnTo>
                      <a:pt x="1025" y="1034"/>
                    </a:lnTo>
                    <a:lnTo>
                      <a:pt x="853" y="629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873884" y="3127244"/>
                <a:ext cx="65399" cy="5719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470" extrusionOk="0">
                    <a:moveTo>
                      <a:pt x="1118" y="1"/>
                    </a:moveTo>
                    <a:cubicBezTo>
                      <a:pt x="1072" y="1"/>
                      <a:pt x="1025" y="9"/>
                      <a:pt x="980" y="28"/>
                    </a:cubicBezTo>
                    <a:lnTo>
                      <a:pt x="1" y="435"/>
                    </a:lnTo>
                    <a:lnTo>
                      <a:pt x="435" y="1469"/>
                    </a:lnTo>
                    <a:lnTo>
                      <a:pt x="1411" y="1060"/>
                    </a:lnTo>
                    <a:cubicBezTo>
                      <a:pt x="1595" y="983"/>
                      <a:pt x="1680" y="769"/>
                      <a:pt x="1607" y="588"/>
                    </a:cubicBezTo>
                    <a:lnTo>
                      <a:pt x="1454" y="223"/>
                    </a:lnTo>
                    <a:cubicBezTo>
                      <a:pt x="1396" y="85"/>
                      <a:pt x="1260" y="1"/>
                      <a:pt x="1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1883999" y="3127205"/>
                <a:ext cx="55284" cy="57229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471" extrusionOk="0">
                    <a:moveTo>
                      <a:pt x="858" y="0"/>
                    </a:moveTo>
                    <a:lnTo>
                      <a:pt x="675" y="79"/>
                    </a:lnTo>
                    <a:cubicBezTo>
                      <a:pt x="515" y="143"/>
                      <a:pt x="413" y="296"/>
                      <a:pt x="415" y="458"/>
                    </a:cubicBezTo>
                    <a:lnTo>
                      <a:pt x="418" y="563"/>
                    </a:lnTo>
                    <a:cubicBezTo>
                      <a:pt x="420" y="760"/>
                      <a:pt x="296" y="941"/>
                      <a:pt x="103" y="1022"/>
                    </a:cubicBezTo>
                    <a:lnTo>
                      <a:pt x="1" y="1065"/>
                    </a:lnTo>
                    <a:lnTo>
                      <a:pt x="170" y="1470"/>
                    </a:lnTo>
                    <a:lnTo>
                      <a:pt x="1146" y="1061"/>
                    </a:lnTo>
                    <a:cubicBezTo>
                      <a:pt x="1335" y="984"/>
                      <a:pt x="1420" y="772"/>
                      <a:pt x="1337" y="589"/>
                    </a:cubicBezTo>
                    <a:lnTo>
                      <a:pt x="1187" y="224"/>
                    </a:lnTo>
                    <a:cubicBezTo>
                      <a:pt x="1130" y="89"/>
                      <a:pt x="999" y="5"/>
                      <a:pt x="858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1469350" y="3178170"/>
                <a:ext cx="398387" cy="182348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4687" extrusionOk="0">
                    <a:moveTo>
                      <a:pt x="10073" y="1"/>
                    </a:moveTo>
                    <a:lnTo>
                      <a:pt x="496" y="4003"/>
                    </a:lnTo>
                    <a:cubicBezTo>
                      <a:pt x="275" y="4096"/>
                      <a:pt x="108" y="4281"/>
                      <a:pt x="53" y="4501"/>
                    </a:cubicBezTo>
                    <a:lnTo>
                      <a:pt x="1" y="4686"/>
                    </a:lnTo>
                    <a:lnTo>
                      <a:pt x="10239" y="406"/>
                    </a:lnTo>
                    <a:lnTo>
                      <a:pt x="10073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1861123" y="3168833"/>
                <a:ext cx="29607" cy="2532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51" extrusionOk="0">
                    <a:moveTo>
                      <a:pt x="591" y="0"/>
                    </a:moveTo>
                    <a:lnTo>
                      <a:pt x="0" y="248"/>
                    </a:lnTo>
                    <a:lnTo>
                      <a:pt x="169" y="650"/>
                    </a:lnTo>
                    <a:lnTo>
                      <a:pt x="760" y="405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1483395" y="3236995"/>
                <a:ext cx="202150" cy="8508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2187" extrusionOk="0">
                    <a:moveTo>
                      <a:pt x="5108" y="0"/>
                    </a:moveTo>
                    <a:cubicBezTo>
                      <a:pt x="5098" y="0"/>
                      <a:pt x="5088" y="2"/>
                      <a:pt x="5078" y="6"/>
                    </a:cubicBezTo>
                    <a:cubicBezTo>
                      <a:pt x="3623" y="478"/>
                      <a:pt x="1443" y="1366"/>
                      <a:pt x="85" y="2036"/>
                    </a:cubicBezTo>
                    <a:cubicBezTo>
                      <a:pt x="1" y="2076"/>
                      <a:pt x="40" y="2186"/>
                      <a:pt x="121" y="2186"/>
                    </a:cubicBezTo>
                    <a:cubicBezTo>
                      <a:pt x="131" y="2186"/>
                      <a:pt x="141" y="2185"/>
                      <a:pt x="152" y="2181"/>
                    </a:cubicBezTo>
                    <a:cubicBezTo>
                      <a:pt x="1610" y="1705"/>
                      <a:pt x="3785" y="816"/>
                      <a:pt x="5143" y="142"/>
                    </a:cubicBezTo>
                    <a:cubicBezTo>
                      <a:pt x="5178" y="125"/>
                      <a:pt x="5195" y="85"/>
                      <a:pt x="5183" y="49"/>
                    </a:cubicBezTo>
                    <a:cubicBezTo>
                      <a:pt x="5170" y="20"/>
                      <a:pt x="5139" y="0"/>
                      <a:pt x="5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1364540" y="3123664"/>
                <a:ext cx="578712" cy="260586"/>
              </a:xfrm>
              <a:custGeom>
                <a:avLst/>
                <a:gdLst/>
                <a:ahLst/>
                <a:cxnLst/>
                <a:rect l="l" t="t" r="r" b="b"/>
                <a:pathLst>
                  <a:path w="14875" h="6698" extrusionOk="0">
                    <a:moveTo>
                      <a:pt x="14213" y="180"/>
                    </a:moveTo>
                    <a:cubicBezTo>
                      <a:pt x="14215" y="180"/>
                      <a:pt x="14220" y="180"/>
                      <a:pt x="14222" y="182"/>
                    </a:cubicBezTo>
                    <a:cubicBezTo>
                      <a:pt x="14244" y="184"/>
                      <a:pt x="14265" y="187"/>
                      <a:pt x="14282" y="194"/>
                    </a:cubicBezTo>
                    <a:cubicBezTo>
                      <a:pt x="14286" y="196"/>
                      <a:pt x="14294" y="196"/>
                      <a:pt x="14298" y="199"/>
                    </a:cubicBezTo>
                    <a:cubicBezTo>
                      <a:pt x="14320" y="208"/>
                      <a:pt x="14341" y="218"/>
                      <a:pt x="14363" y="230"/>
                    </a:cubicBezTo>
                    <a:lnTo>
                      <a:pt x="14365" y="232"/>
                    </a:lnTo>
                    <a:cubicBezTo>
                      <a:pt x="14382" y="244"/>
                      <a:pt x="14398" y="258"/>
                      <a:pt x="14413" y="277"/>
                    </a:cubicBezTo>
                    <a:cubicBezTo>
                      <a:pt x="14415" y="282"/>
                      <a:pt x="14422" y="287"/>
                      <a:pt x="14425" y="289"/>
                    </a:cubicBezTo>
                    <a:cubicBezTo>
                      <a:pt x="14439" y="306"/>
                      <a:pt x="14451" y="327"/>
                      <a:pt x="14460" y="349"/>
                    </a:cubicBezTo>
                    <a:lnTo>
                      <a:pt x="14613" y="711"/>
                    </a:lnTo>
                    <a:cubicBezTo>
                      <a:pt x="14670" y="851"/>
                      <a:pt x="14603" y="1009"/>
                      <a:pt x="14467" y="1068"/>
                    </a:cubicBezTo>
                    <a:lnTo>
                      <a:pt x="13574" y="1442"/>
                    </a:lnTo>
                    <a:lnTo>
                      <a:pt x="13469" y="1197"/>
                    </a:lnTo>
                    <a:lnTo>
                      <a:pt x="13210" y="575"/>
                    </a:lnTo>
                    <a:lnTo>
                      <a:pt x="14103" y="203"/>
                    </a:lnTo>
                    <a:cubicBezTo>
                      <a:pt x="14105" y="203"/>
                      <a:pt x="14105" y="203"/>
                      <a:pt x="14105" y="199"/>
                    </a:cubicBezTo>
                    <a:cubicBezTo>
                      <a:pt x="14124" y="194"/>
                      <a:pt x="14139" y="187"/>
                      <a:pt x="14158" y="184"/>
                    </a:cubicBezTo>
                    <a:lnTo>
                      <a:pt x="14160" y="184"/>
                    </a:lnTo>
                    <a:cubicBezTo>
                      <a:pt x="14177" y="182"/>
                      <a:pt x="14196" y="180"/>
                      <a:pt x="14213" y="180"/>
                    </a:cubicBezTo>
                    <a:close/>
                    <a:moveTo>
                      <a:pt x="13043" y="644"/>
                    </a:moveTo>
                    <a:lnTo>
                      <a:pt x="13317" y="1294"/>
                    </a:lnTo>
                    <a:lnTo>
                      <a:pt x="13407" y="1514"/>
                    </a:lnTo>
                    <a:lnTo>
                      <a:pt x="12981" y="1688"/>
                    </a:lnTo>
                    <a:lnTo>
                      <a:pt x="12617" y="823"/>
                    </a:lnTo>
                    <a:lnTo>
                      <a:pt x="13043" y="644"/>
                    </a:lnTo>
                    <a:close/>
                    <a:moveTo>
                      <a:pt x="12450" y="889"/>
                    </a:moveTo>
                    <a:lnTo>
                      <a:pt x="12814" y="1757"/>
                    </a:lnTo>
                    <a:lnTo>
                      <a:pt x="2704" y="5983"/>
                    </a:lnTo>
                    <a:cubicBezTo>
                      <a:pt x="2683" y="5828"/>
                      <a:pt x="2643" y="5675"/>
                      <a:pt x="2581" y="5528"/>
                    </a:cubicBezTo>
                    <a:cubicBezTo>
                      <a:pt x="2516" y="5380"/>
                      <a:pt x="2438" y="5244"/>
                      <a:pt x="2342" y="5115"/>
                    </a:cubicBezTo>
                    <a:lnTo>
                      <a:pt x="12450" y="889"/>
                    </a:lnTo>
                    <a:close/>
                    <a:moveTo>
                      <a:pt x="2183" y="5201"/>
                    </a:moveTo>
                    <a:cubicBezTo>
                      <a:pt x="2276" y="5320"/>
                      <a:pt x="2357" y="5451"/>
                      <a:pt x="2416" y="5594"/>
                    </a:cubicBezTo>
                    <a:cubicBezTo>
                      <a:pt x="2476" y="5737"/>
                      <a:pt x="2514" y="5887"/>
                      <a:pt x="2533" y="6035"/>
                    </a:cubicBezTo>
                    <a:lnTo>
                      <a:pt x="1047" y="6340"/>
                    </a:lnTo>
                    <a:lnTo>
                      <a:pt x="925" y="6047"/>
                    </a:lnTo>
                    <a:lnTo>
                      <a:pt x="2183" y="5201"/>
                    </a:lnTo>
                    <a:close/>
                    <a:moveTo>
                      <a:pt x="14213" y="1"/>
                    </a:moveTo>
                    <a:cubicBezTo>
                      <a:pt x="14189" y="1"/>
                      <a:pt x="14165" y="3"/>
                      <a:pt x="14141" y="6"/>
                    </a:cubicBezTo>
                    <a:cubicBezTo>
                      <a:pt x="14136" y="8"/>
                      <a:pt x="14127" y="8"/>
                      <a:pt x="14122" y="8"/>
                    </a:cubicBezTo>
                    <a:cubicBezTo>
                      <a:pt x="14091" y="15"/>
                      <a:pt x="14063" y="25"/>
                      <a:pt x="14032" y="37"/>
                    </a:cubicBezTo>
                    <a:lnTo>
                      <a:pt x="13055" y="444"/>
                    </a:lnTo>
                    <a:lnTo>
                      <a:pt x="12733" y="577"/>
                    </a:lnTo>
                    <a:lnTo>
                      <a:pt x="12462" y="692"/>
                    </a:lnTo>
                    <a:lnTo>
                      <a:pt x="2211" y="4975"/>
                    </a:lnTo>
                    <a:cubicBezTo>
                      <a:pt x="2190" y="4984"/>
                      <a:pt x="2169" y="4994"/>
                      <a:pt x="2159" y="5003"/>
                    </a:cubicBezTo>
                    <a:cubicBezTo>
                      <a:pt x="2147" y="5008"/>
                      <a:pt x="2140" y="5015"/>
                      <a:pt x="2133" y="5020"/>
                    </a:cubicBezTo>
                    <a:lnTo>
                      <a:pt x="94" y="6390"/>
                    </a:lnTo>
                    <a:cubicBezTo>
                      <a:pt x="27" y="6435"/>
                      <a:pt x="1" y="6519"/>
                      <a:pt x="34" y="6592"/>
                    </a:cubicBezTo>
                    <a:cubicBezTo>
                      <a:pt x="60" y="6654"/>
                      <a:pt x="120" y="6697"/>
                      <a:pt x="189" y="6697"/>
                    </a:cubicBezTo>
                    <a:cubicBezTo>
                      <a:pt x="201" y="6697"/>
                      <a:pt x="213" y="6695"/>
                      <a:pt x="222" y="6695"/>
                    </a:cubicBezTo>
                    <a:lnTo>
                      <a:pt x="2631" y="6206"/>
                    </a:lnTo>
                    <a:cubicBezTo>
                      <a:pt x="2640" y="6202"/>
                      <a:pt x="2647" y="6202"/>
                      <a:pt x="2652" y="6199"/>
                    </a:cubicBezTo>
                    <a:lnTo>
                      <a:pt x="2659" y="6199"/>
                    </a:lnTo>
                    <a:cubicBezTo>
                      <a:pt x="2681" y="6195"/>
                      <a:pt x="2697" y="6187"/>
                      <a:pt x="2716" y="6178"/>
                    </a:cubicBezTo>
                    <a:lnTo>
                      <a:pt x="13326" y="1745"/>
                    </a:lnTo>
                    <a:lnTo>
                      <a:pt x="13565" y="1647"/>
                    </a:lnTo>
                    <a:lnTo>
                      <a:pt x="14541" y="1240"/>
                    </a:lnTo>
                    <a:cubicBezTo>
                      <a:pt x="14768" y="1140"/>
                      <a:pt x="14875" y="873"/>
                      <a:pt x="14780" y="644"/>
                    </a:cubicBezTo>
                    <a:lnTo>
                      <a:pt x="14627" y="280"/>
                    </a:lnTo>
                    <a:cubicBezTo>
                      <a:pt x="14615" y="256"/>
                      <a:pt x="14603" y="232"/>
                      <a:pt x="14589" y="211"/>
                    </a:cubicBezTo>
                    <a:cubicBezTo>
                      <a:pt x="14582" y="203"/>
                      <a:pt x="14577" y="196"/>
                      <a:pt x="14575" y="192"/>
                    </a:cubicBezTo>
                    <a:cubicBezTo>
                      <a:pt x="14563" y="175"/>
                      <a:pt x="14551" y="161"/>
                      <a:pt x="14539" y="149"/>
                    </a:cubicBezTo>
                    <a:cubicBezTo>
                      <a:pt x="14532" y="144"/>
                      <a:pt x="14527" y="134"/>
                      <a:pt x="14520" y="127"/>
                    </a:cubicBezTo>
                    <a:cubicBezTo>
                      <a:pt x="14503" y="111"/>
                      <a:pt x="14482" y="96"/>
                      <a:pt x="14460" y="80"/>
                    </a:cubicBezTo>
                    <a:cubicBezTo>
                      <a:pt x="14458" y="77"/>
                      <a:pt x="14451" y="75"/>
                      <a:pt x="14448" y="75"/>
                    </a:cubicBezTo>
                    <a:cubicBezTo>
                      <a:pt x="14427" y="63"/>
                      <a:pt x="14410" y="51"/>
                      <a:pt x="14389" y="41"/>
                    </a:cubicBezTo>
                    <a:cubicBezTo>
                      <a:pt x="14386" y="39"/>
                      <a:pt x="14384" y="39"/>
                      <a:pt x="14379" y="37"/>
                    </a:cubicBezTo>
                    <a:cubicBezTo>
                      <a:pt x="14377" y="32"/>
                      <a:pt x="14372" y="32"/>
                      <a:pt x="14367" y="32"/>
                    </a:cubicBezTo>
                    <a:cubicBezTo>
                      <a:pt x="14348" y="25"/>
                      <a:pt x="14327" y="18"/>
                      <a:pt x="14308" y="15"/>
                    </a:cubicBezTo>
                    <a:cubicBezTo>
                      <a:pt x="14303" y="13"/>
                      <a:pt x="14296" y="13"/>
                      <a:pt x="14289" y="8"/>
                    </a:cubicBezTo>
                    <a:cubicBezTo>
                      <a:pt x="14265" y="3"/>
                      <a:pt x="14241" y="1"/>
                      <a:pt x="14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16" name="Google Shape;716;p11"/>
            <p:cNvSpPr/>
            <p:nvPr/>
          </p:nvSpPr>
          <p:spPr>
            <a:xfrm>
              <a:off x="1611860" y="485794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270065" y="4572697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374911" y="259858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192754" y="2901966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0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1" name="Google Shape;1921;p27"/>
          <p:cNvGrpSpPr/>
          <p:nvPr/>
        </p:nvGrpSpPr>
        <p:grpSpPr>
          <a:xfrm>
            <a:off x="6406118" y="2410027"/>
            <a:ext cx="2761303" cy="1762377"/>
            <a:chOff x="7850820" y="2301329"/>
            <a:chExt cx="1019194" cy="650492"/>
          </a:xfrm>
        </p:grpSpPr>
        <p:sp>
          <p:nvSpPr>
            <p:cNvPr id="1922" name="Google Shape;1922;p27"/>
            <p:cNvSpPr/>
            <p:nvPr/>
          </p:nvSpPr>
          <p:spPr>
            <a:xfrm>
              <a:off x="7853310" y="2304714"/>
              <a:ext cx="1014214" cy="643489"/>
            </a:xfrm>
            <a:custGeom>
              <a:avLst/>
              <a:gdLst/>
              <a:ahLst/>
              <a:cxnLst/>
              <a:rect l="l" t="t" r="r" b="b"/>
              <a:pathLst>
                <a:path w="26069" h="16540" extrusionOk="0">
                  <a:moveTo>
                    <a:pt x="8698" y="0"/>
                  </a:moveTo>
                  <a:cubicBezTo>
                    <a:pt x="8637" y="0"/>
                    <a:pt x="8578" y="27"/>
                    <a:pt x="8539" y="79"/>
                  </a:cubicBezTo>
                  <a:lnTo>
                    <a:pt x="87" y="10491"/>
                  </a:lnTo>
                  <a:cubicBezTo>
                    <a:pt x="1" y="10598"/>
                    <a:pt x="39" y="10755"/>
                    <a:pt x="161" y="10813"/>
                  </a:cubicBezTo>
                  <a:lnTo>
                    <a:pt x="6702" y="13814"/>
                  </a:lnTo>
                  <a:lnTo>
                    <a:pt x="12488" y="13145"/>
                  </a:lnTo>
                  <a:lnTo>
                    <a:pt x="19496" y="16518"/>
                  </a:lnTo>
                  <a:cubicBezTo>
                    <a:pt x="19526" y="16532"/>
                    <a:pt x="19558" y="16539"/>
                    <a:pt x="19588" y="16539"/>
                  </a:cubicBezTo>
                  <a:cubicBezTo>
                    <a:pt x="19664" y="16539"/>
                    <a:pt x="19737" y="16498"/>
                    <a:pt x="19773" y="16425"/>
                  </a:cubicBezTo>
                  <a:lnTo>
                    <a:pt x="26012" y="4066"/>
                  </a:lnTo>
                  <a:cubicBezTo>
                    <a:pt x="26069" y="3952"/>
                    <a:pt x="26021" y="3821"/>
                    <a:pt x="25909" y="3773"/>
                  </a:cubicBezTo>
                  <a:lnTo>
                    <a:pt x="20056" y="1222"/>
                  </a:lnTo>
                  <a:lnTo>
                    <a:pt x="14553" y="2382"/>
                  </a:lnTo>
                  <a:lnTo>
                    <a:pt x="8779" y="17"/>
                  </a:lnTo>
                  <a:cubicBezTo>
                    <a:pt x="8753" y="6"/>
                    <a:pt x="8725" y="0"/>
                    <a:pt x="8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3" name="Google Shape;1923;p27"/>
            <p:cNvSpPr/>
            <p:nvPr/>
          </p:nvSpPr>
          <p:spPr>
            <a:xfrm>
              <a:off x="7879182" y="2324633"/>
              <a:ext cx="965661" cy="601783"/>
            </a:xfrm>
            <a:custGeom>
              <a:avLst/>
              <a:gdLst/>
              <a:ahLst/>
              <a:cxnLst/>
              <a:rect l="l" t="t" r="r" b="b"/>
              <a:pathLst>
                <a:path w="24821" h="15468" extrusionOk="0">
                  <a:moveTo>
                    <a:pt x="8140" y="0"/>
                  </a:moveTo>
                  <a:cubicBezTo>
                    <a:pt x="8104" y="0"/>
                    <a:pt x="8068" y="17"/>
                    <a:pt x="8045" y="45"/>
                  </a:cubicBezTo>
                  <a:lnTo>
                    <a:pt x="7621" y="569"/>
                  </a:lnTo>
                  <a:lnTo>
                    <a:pt x="7540" y="672"/>
                  </a:lnTo>
                  <a:lnTo>
                    <a:pt x="7183" y="1115"/>
                  </a:lnTo>
                  <a:lnTo>
                    <a:pt x="48" y="9905"/>
                  </a:lnTo>
                  <a:cubicBezTo>
                    <a:pt x="1" y="9965"/>
                    <a:pt x="22" y="10058"/>
                    <a:pt x="94" y="10088"/>
                  </a:cubicBezTo>
                  <a:lnTo>
                    <a:pt x="6351" y="12840"/>
                  </a:lnTo>
                  <a:cubicBezTo>
                    <a:pt x="6352" y="12840"/>
                    <a:pt x="6352" y="12840"/>
                    <a:pt x="6353" y="12840"/>
                  </a:cubicBezTo>
                  <a:cubicBezTo>
                    <a:pt x="6454" y="12840"/>
                    <a:pt x="12092" y="12204"/>
                    <a:pt x="12092" y="12204"/>
                  </a:cubicBezTo>
                  <a:lnTo>
                    <a:pt x="18710" y="15455"/>
                  </a:lnTo>
                  <a:cubicBezTo>
                    <a:pt x="18727" y="15464"/>
                    <a:pt x="18745" y="15468"/>
                    <a:pt x="18763" y="15468"/>
                  </a:cubicBezTo>
                  <a:cubicBezTo>
                    <a:pt x="18807" y="15468"/>
                    <a:pt x="18849" y="15443"/>
                    <a:pt x="18869" y="15401"/>
                  </a:cubicBezTo>
                  <a:lnTo>
                    <a:pt x="22195" y="8809"/>
                  </a:lnTo>
                  <a:lnTo>
                    <a:pt x="22402" y="8402"/>
                  </a:lnTo>
                  <a:lnTo>
                    <a:pt x="22907" y="7401"/>
                  </a:lnTo>
                  <a:lnTo>
                    <a:pt x="24787" y="3681"/>
                  </a:lnTo>
                  <a:cubicBezTo>
                    <a:pt x="24820" y="3619"/>
                    <a:pt x="24791" y="3545"/>
                    <a:pt x="24725" y="3519"/>
                  </a:cubicBezTo>
                  <a:lnTo>
                    <a:pt x="19093" y="1172"/>
                  </a:lnTo>
                  <a:cubicBezTo>
                    <a:pt x="19092" y="1172"/>
                    <a:pt x="19091" y="1172"/>
                    <a:pt x="19088" y="1172"/>
                  </a:cubicBezTo>
                  <a:cubicBezTo>
                    <a:pt x="18881" y="1172"/>
                    <a:pt x="13600" y="2287"/>
                    <a:pt x="13600" y="2287"/>
                  </a:cubicBezTo>
                  <a:lnTo>
                    <a:pt x="8186" y="10"/>
                  </a:lnTo>
                  <a:cubicBezTo>
                    <a:pt x="8171" y="3"/>
                    <a:pt x="8155" y="0"/>
                    <a:pt x="8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4" name="Google Shape;1924;p27"/>
            <p:cNvSpPr/>
            <p:nvPr/>
          </p:nvSpPr>
          <p:spPr>
            <a:xfrm>
              <a:off x="7879182" y="2366106"/>
              <a:ext cx="891314" cy="560465"/>
            </a:xfrm>
            <a:custGeom>
              <a:avLst/>
              <a:gdLst/>
              <a:ahLst/>
              <a:cxnLst/>
              <a:rect l="l" t="t" r="r" b="b"/>
              <a:pathLst>
                <a:path w="22910" h="14406" extrusionOk="0">
                  <a:moveTo>
                    <a:pt x="8256" y="0"/>
                  </a:moveTo>
                  <a:cubicBezTo>
                    <a:pt x="8001" y="0"/>
                    <a:pt x="7684" y="157"/>
                    <a:pt x="7442" y="157"/>
                  </a:cubicBezTo>
                  <a:cubicBezTo>
                    <a:pt x="7337" y="157"/>
                    <a:pt x="7246" y="128"/>
                    <a:pt x="7180" y="44"/>
                  </a:cubicBezTo>
                  <a:lnTo>
                    <a:pt x="5706" y="1859"/>
                  </a:lnTo>
                  <a:lnTo>
                    <a:pt x="5441" y="2186"/>
                  </a:lnTo>
                  <a:lnTo>
                    <a:pt x="3822" y="4184"/>
                  </a:lnTo>
                  <a:lnTo>
                    <a:pt x="3621" y="4432"/>
                  </a:lnTo>
                  <a:lnTo>
                    <a:pt x="1244" y="7360"/>
                  </a:lnTo>
                  <a:lnTo>
                    <a:pt x="1058" y="7591"/>
                  </a:lnTo>
                  <a:lnTo>
                    <a:pt x="48" y="8837"/>
                  </a:lnTo>
                  <a:cubicBezTo>
                    <a:pt x="1" y="8896"/>
                    <a:pt x="22" y="8987"/>
                    <a:pt x="94" y="9020"/>
                  </a:cubicBezTo>
                  <a:lnTo>
                    <a:pt x="2576" y="10114"/>
                  </a:lnTo>
                  <a:lnTo>
                    <a:pt x="2871" y="10245"/>
                  </a:lnTo>
                  <a:lnTo>
                    <a:pt x="6351" y="11774"/>
                  </a:lnTo>
                  <a:cubicBezTo>
                    <a:pt x="6352" y="11774"/>
                    <a:pt x="6352" y="11774"/>
                    <a:pt x="6354" y="11774"/>
                  </a:cubicBezTo>
                  <a:cubicBezTo>
                    <a:pt x="6422" y="11774"/>
                    <a:pt x="7743" y="11625"/>
                    <a:pt x="9100" y="11474"/>
                  </a:cubicBezTo>
                  <a:cubicBezTo>
                    <a:pt x="9198" y="11464"/>
                    <a:pt x="9293" y="11452"/>
                    <a:pt x="9391" y="11440"/>
                  </a:cubicBezTo>
                  <a:cubicBezTo>
                    <a:pt x="10770" y="11286"/>
                    <a:pt x="12095" y="11138"/>
                    <a:pt x="12095" y="11138"/>
                  </a:cubicBezTo>
                  <a:lnTo>
                    <a:pt x="15949" y="13032"/>
                  </a:lnTo>
                  <a:lnTo>
                    <a:pt x="16216" y="13165"/>
                  </a:lnTo>
                  <a:lnTo>
                    <a:pt x="18712" y="14392"/>
                  </a:lnTo>
                  <a:cubicBezTo>
                    <a:pt x="18729" y="14401"/>
                    <a:pt x="18748" y="14405"/>
                    <a:pt x="18766" y="14405"/>
                  </a:cubicBezTo>
                  <a:cubicBezTo>
                    <a:pt x="18809" y="14405"/>
                    <a:pt x="18852" y="14381"/>
                    <a:pt x="18872" y="14339"/>
                  </a:cubicBezTo>
                  <a:cubicBezTo>
                    <a:pt x="18872" y="14335"/>
                    <a:pt x="19324" y="13441"/>
                    <a:pt x="19927" y="12248"/>
                  </a:cubicBezTo>
                  <a:cubicBezTo>
                    <a:pt x="19972" y="12160"/>
                    <a:pt x="20015" y="12069"/>
                    <a:pt x="20063" y="11981"/>
                  </a:cubicBezTo>
                  <a:cubicBezTo>
                    <a:pt x="21252" y="9625"/>
                    <a:pt x="22907" y="6340"/>
                    <a:pt x="22910" y="6338"/>
                  </a:cubicBezTo>
                  <a:cubicBezTo>
                    <a:pt x="22881" y="6247"/>
                    <a:pt x="22855" y="6171"/>
                    <a:pt x="22833" y="6104"/>
                  </a:cubicBezTo>
                  <a:cubicBezTo>
                    <a:pt x="22678" y="5662"/>
                    <a:pt x="22122" y="5347"/>
                    <a:pt x="21606" y="5347"/>
                  </a:cubicBezTo>
                  <a:cubicBezTo>
                    <a:pt x="21300" y="5347"/>
                    <a:pt x="21008" y="5458"/>
                    <a:pt x="20823" y="5718"/>
                  </a:cubicBezTo>
                  <a:cubicBezTo>
                    <a:pt x="20392" y="6328"/>
                    <a:pt x="20942" y="7021"/>
                    <a:pt x="20916" y="7653"/>
                  </a:cubicBezTo>
                  <a:cubicBezTo>
                    <a:pt x="20904" y="7936"/>
                    <a:pt x="20749" y="8234"/>
                    <a:pt x="20473" y="8346"/>
                  </a:cubicBezTo>
                  <a:cubicBezTo>
                    <a:pt x="20403" y="8375"/>
                    <a:pt x="20328" y="8385"/>
                    <a:pt x="20251" y="8385"/>
                  </a:cubicBezTo>
                  <a:cubicBezTo>
                    <a:pt x="20079" y="8385"/>
                    <a:pt x="19897" y="8335"/>
                    <a:pt x="19737" y="8335"/>
                  </a:cubicBezTo>
                  <a:cubicBezTo>
                    <a:pt x="19582" y="8335"/>
                    <a:pt x="19449" y="8382"/>
                    <a:pt x="19367" y="8565"/>
                  </a:cubicBezTo>
                  <a:cubicBezTo>
                    <a:pt x="19186" y="8970"/>
                    <a:pt x="19627" y="9287"/>
                    <a:pt x="19396" y="9720"/>
                  </a:cubicBezTo>
                  <a:cubicBezTo>
                    <a:pt x="19002" y="10464"/>
                    <a:pt x="18104" y="10906"/>
                    <a:pt x="17269" y="10906"/>
                  </a:cubicBezTo>
                  <a:cubicBezTo>
                    <a:pt x="17179" y="10906"/>
                    <a:pt x="17090" y="10901"/>
                    <a:pt x="17002" y="10890"/>
                  </a:cubicBezTo>
                  <a:cubicBezTo>
                    <a:pt x="16261" y="10804"/>
                    <a:pt x="15823" y="10066"/>
                    <a:pt x="16666" y="9668"/>
                  </a:cubicBezTo>
                  <a:cubicBezTo>
                    <a:pt x="17190" y="9425"/>
                    <a:pt x="17819" y="9482"/>
                    <a:pt x="18229" y="9011"/>
                  </a:cubicBezTo>
                  <a:cubicBezTo>
                    <a:pt x="18510" y="8691"/>
                    <a:pt x="18379" y="8258"/>
                    <a:pt x="17931" y="8201"/>
                  </a:cubicBezTo>
                  <a:cubicBezTo>
                    <a:pt x="17908" y="8198"/>
                    <a:pt x="17886" y="8196"/>
                    <a:pt x="17865" y="8196"/>
                  </a:cubicBezTo>
                  <a:cubicBezTo>
                    <a:pt x="17444" y="8196"/>
                    <a:pt x="17177" y="8720"/>
                    <a:pt x="16697" y="8725"/>
                  </a:cubicBezTo>
                  <a:cubicBezTo>
                    <a:pt x="16695" y="8725"/>
                    <a:pt x="16693" y="8725"/>
                    <a:pt x="16691" y="8725"/>
                  </a:cubicBezTo>
                  <a:cubicBezTo>
                    <a:pt x="16290" y="8725"/>
                    <a:pt x="15858" y="8499"/>
                    <a:pt x="15708" y="8117"/>
                  </a:cubicBezTo>
                  <a:lnTo>
                    <a:pt x="15699" y="8091"/>
                  </a:lnTo>
                  <a:cubicBezTo>
                    <a:pt x="15663" y="7993"/>
                    <a:pt x="15644" y="7889"/>
                    <a:pt x="15651" y="7784"/>
                  </a:cubicBezTo>
                  <a:cubicBezTo>
                    <a:pt x="15663" y="7374"/>
                    <a:pt x="15963" y="6960"/>
                    <a:pt x="16392" y="6840"/>
                  </a:cubicBezTo>
                  <a:cubicBezTo>
                    <a:pt x="16764" y="6736"/>
                    <a:pt x="17178" y="6833"/>
                    <a:pt x="17519" y="6578"/>
                  </a:cubicBezTo>
                  <a:cubicBezTo>
                    <a:pt x="17669" y="6464"/>
                    <a:pt x="17733" y="6262"/>
                    <a:pt x="17640" y="6102"/>
                  </a:cubicBezTo>
                  <a:cubicBezTo>
                    <a:pt x="17455" y="5778"/>
                    <a:pt x="16911" y="5992"/>
                    <a:pt x="16568" y="5826"/>
                  </a:cubicBezTo>
                  <a:cubicBezTo>
                    <a:pt x="16204" y="5647"/>
                    <a:pt x="16247" y="5123"/>
                    <a:pt x="16466" y="4792"/>
                  </a:cubicBezTo>
                  <a:cubicBezTo>
                    <a:pt x="16776" y="4327"/>
                    <a:pt x="17597" y="4423"/>
                    <a:pt x="17936" y="3960"/>
                  </a:cubicBezTo>
                  <a:cubicBezTo>
                    <a:pt x="18069" y="3777"/>
                    <a:pt x="18083" y="3503"/>
                    <a:pt x="17917" y="3351"/>
                  </a:cubicBezTo>
                  <a:cubicBezTo>
                    <a:pt x="17830" y="3271"/>
                    <a:pt x="17714" y="3238"/>
                    <a:pt x="17591" y="3238"/>
                  </a:cubicBezTo>
                  <a:cubicBezTo>
                    <a:pt x="17475" y="3238"/>
                    <a:pt x="17353" y="3268"/>
                    <a:pt x="17247" y="3317"/>
                  </a:cubicBezTo>
                  <a:cubicBezTo>
                    <a:pt x="17030" y="3420"/>
                    <a:pt x="16854" y="3582"/>
                    <a:pt x="16649" y="3698"/>
                  </a:cubicBezTo>
                  <a:cubicBezTo>
                    <a:pt x="16511" y="3775"/>
                    <a:pt x="16368" y="3810"/>
                    <a:pt x="16226" y="3810"/>
                  </a:cubicBezTo>
                  <a:cubicBezTo>
                    <a:pt x="16165" y="3810"/>
                    <a:pt x="16104" y="3803"/>
                    <a:pt x="16044" y="3791"/>
                  </a:cubicBezTo>
                  <a:cubicBezTo>
                    <a:pt x="15949" y="3770"/>
                    <a:pt x="15854" y="3734"/>
                    <a:pt x="15763" y="3684"/>
                  </a:cubicBezTo>
                  <a:cubicBezTo>
                    <a:pt x="15477" y="3529"/>
                    <a:pt x="15258" y="3243"/>
                    <a:pt x="15201" y="2936"/>
                  </a:cubicBezTo>
                  <a:cubicBezTo>
                    <a:pt x="15168" y="2765"/>
                    <a:pt x="15184" y="2584"/>
                    <a:pt x="15163" y="2410"/>
                  </a:cubicBezTo>
                  <a:cubicBezTo>
                    <a:pt x="15121" y="2011"/>
                    <a:pt x="14877" y="1835"/>
                    <a:pt x="14620" y="1835"/>
                  </a:cubicBezTo>
                  <a:cubicBezTo>
                    <a:pt x="14238" y="1835"/>
                    <a:pt x="13825" y="2223"/>
                    <a:pt x="13989" y="2853"/>
                  </a:cubicBezTo>
                  <a:cubicBezTo>
                    <a:pt x="14117" y="3341"/>
                    <a:pt x="14505" y="3734"/>
                    <a:pt x="14667" y="4211"/>
                  </a:cubicBezTo>
                  <a:cubicBezTo>
                    <a:pt x="14770" y="4499"/>
                    <a:pt x="14732" y="4980"/>
                    <a:pt x="14446" y="5182"/>
                  </a:cubicBezTo>
                  <a:cubicBezTo>
                    <a:pt x="14374" y="5233"/>
                    <a:pt x="14308" y="5254"/>
                    <a:pt x="14247" y="5254"/>
                  </a:cubicBezTo>
                  <a:cubicBezTo>
                    <a:pt x="13979" y="5254"/>
                    <a:pt x="13797" y="4859"/>
                    <a:pt x="13583" y="4859"/>
                  </a:cubicBezTo>
                  <a:cubicBezTo>
                    <a:pt x="13508" y="4859"/>
                    <a:pt x="13429" y="4908"/>
                    <a:pt x="13341" y="5040"/>
                  </a:cubicBezTo>
                  <a:lnTo>
                    <a:pt x="13322" y="5066"/>
                  </a:lnTo>
                  <a:cubicBezTo>
                    <a:pt x="13257" y="5166"/>
                    <a:pt x="13231" y="5285"/>
                    <a:pt x="13221" y="5423"/>
                  </a:cubicBezTo>
                  <a:cubicBezTo>
                    <a:pt x="13186" y="6045"/>
                    <a:pt x="13603" y="6979"/>
                    <a:pt x="13262" y="7758"/>
                  </a:cubicBezTo>
                  <a:cubicBezTo>
                    <a:pt x="13052" y="8236"/>
                    <a:pt x="12659" y="8440"/>
                    <a:pt x="12308" y="8440"/>
                  </a:cubicBezTo>
                  <a:cubicBezTo>
                    <a:pt x="11960" y="8440"/>
                    <a:pt x="11653" y="8241"/>
                    <a:pt x="11604" y="7912"/>
                  </a:cubicBezTo>
                  <a:cubicBezTo>
                    <a:pt x="11554" y="7560"/>
                    <a:pt x="11845" y="7279"/>
                    <a:pt x="12064" y="7000"/>
                  </a:cubicBezTo>
                  <a:cubicBezTo>
                    <a:pt x="12242" y="6774"/>
                    <a:pt x="12523" y="6159"/>
                    <a:pt x="12090" y="6019"/>
                  </a:cubicBezTo>
                  <a:cubicBezTo>
                    <a:pt x="12050" y="6006"/>
                    <a:pt x="12009" y="6000"/>
                    <a:pt x="11967" y="6000"/>
                  </a:cubicBezTo>
                  <a:cubicBezTo>
                    <a:pt x="11848" y="6000"/>
                    <a:pt x="11727" y="6047"/>
                    <a:pt x="11630" y="6119"/>
                  </a:cubicBezTo>
                  <a:cubicBezTo>
                    <a:pt x="11459" y="6245"/>
                    <a:pt x="11368" y="6381"/>
                    <a:pt x="11225" y="6435"/>
                  </a:cubicBezTo>
                  <a:cubicBezTo>
                    <a:pt x="11184" y="6452"/>
                    <a:pt x="11138" y="6461"/>
                    <a:pt x="11084" y="6461"/>
                  </a:cubicBezTo>
                  <a:cubicBezTo>
                    <a:pt x="11030" y="6461"/>
                    <a:pt x="10969" y="6452"/>
                    <a:pt x="10896" y="6433"/>
                  </a:cubicBezTo>
                  <a:cubicBezTo>
                    <a:pt x="10866" y="6424"/>
                    <a:pt x="10832" y="6414"/>
                    <a:pt x="10804" y="6400"/>
                  </a:cubicBezTo>
                  <a:cubicBezTo>
                    <a:pt x="10565" y="6297"/>
                    <a:pt x="10391" y="6076"/>
                    <a:pt x="10384" y="5826"/>
                  </a:cubicBezTo>
                  <a:cubicBezTo>
                    <a:pt x="10368" y="5433"/>
                    <a:pt x="10713" y="5123"/>
                    <a:pt x="10920" y="4778"/>
                  </a:cubicBezTo>
                  <a:cubicBezTo>
                    <a:pt x="11125" y="4432"/>
                    <a:pt x="11092" y="3863"/>
                    <a:pt x="10677" y="3808"/>
                  </a:cubicBezTo>
                  <a:cubicBezTo>
                    <a:pt x="10657" y="3805"/>
                    <a:pt x="10637" y="3804"/>
                    <a:pt x="10618" y="3804"/>
                  </a:cubicBezTo>
                  <a:cubicBezTo>
                    <a:pt x="10104" y="3804"/>
                    <a:pt x="9900" y="4709"/>
                    <a:pt x="9363" y="4709"/>
                  </a:cubicBezTo>
                  <a:cubicBezTo>
                    <a:pt x="9359" y="4709"/>
                    <a:pt x="9355" y="4709"/>
                    <a:pt x="9350" y="4708"/>
                  </a:cubicBezTo>
                  <a:cubicBezTo>
                    <a:pt x="8936" y="4699"/>
                    <a:pt x="8803" y="4149"/>
                    <a:pt x="8981" y="3796"/>
                  </a:cubicBezTo>
                  <a:cubicBezTo>
                    <a:pt x="9177" y="3415"/>
                    <a:pt x="9505" y="3367"/>
                    <a:pt x="9684" y="2831"/>
                  </a:cubicBezTo>
                  <a:cubicBezTo>
                    <a:pt x="9808" y="2467"/>
                    <a:pt x="9698" y="1926"/>
                    <a:pt x="9200" y="1883"/>
                  </a:cubicBezTo>
                  <a:cubicBezTo>
                    <a:pt x="9187" y="1882"/>
                    <a:pt x="9173" y="1881"/>
                    <a:pt x="9160" y="1881"/>
                  </a:cubicBezTo>
                  <a:cubicBezTo>
                    <a:pt x="8901" y="1881"/>
                    <a:pt x="8785" y="2140"/>
                    <a:pt x="8586" y="2267"/>
                  </a:cubicBezTo>
                  <a:cubicBezTo>
                    <a:pt x="8475" y="2333"/>
                    <a:pt x="8344" y="2381"/>
                    <a:pt x="8216" y="2381"/>
                  </a:cubicBezTo>
                  <a:cubicBezTo>
                    <a:pt x="8173" y="2381"/>
                    <a:pt x="8131" y="2376"/>
                    <a:pt x="8090" y="2364"/>
                  </a:cubicBezTo>
                  <a:cubicBezTo>
                    <a:pt x="7993" y="2341"/>
                    <a:pt x="7907" y="2283"/>
                    <a:pt x="7840" y="2207"/>
                  </a:cubicBezTo>
                  <a:cubicBezTo>
                    <a:pt x="7769" y="2126"/>
                    <a:pt x="7719" y="2026"/>
                    <a:pt x="7688" y="1914"/>
                  </a:cubicBezTo>
                  <a:cubicBezTo>
                    <a:pt x="7612" y="1633"/>
                    <a:pt x="7664" y="1292"/>
                    <a:pt x="7885" y="1121"/>
                  </a:cubicBezTo>
                  <a:cubicBezTo>
                    <a:pt x="8159" y="902"/>
                    <a:pt x="8815" y="766"/>
                    <a:pt x="8636" y="275"/>
                  </a:cubicBezTo>
                  <a:cubicBezTo>
                    <a:pt x="8558" y="65"/>
                    <a:pt x="8420" y="0"/>
                    <a:pt x="8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5" name="Google Shape;1925;p27"/>
            <p:cNvSpPr/>
            <p:nvPr/>
          </p:nvSpPr>
          <p:spPr>
            <a:xfrm>
              <a:off x="7997531" y="2562927"/>
              <a:ext cx="238604" cy="171532"/>
            </a:xfrm>
            <a:custGeom>
              <a:avLst/>
              <a:gdLst/>
              <a:ahLst/>
              <a:cxnLst/>
              <a:rect l="l" t="t" r="r" b="b"/>
              <a:pathLst>
                <a:path w="6133" h="4409" extrusionOk="0">
                  <a:moveTo>
                    <a:pt x="2103" y="1"/>
                  </a:moveTo>
                  <a:cubicBezTo>
                    <a:pt x="1657" y="1"/>
                    <a:pt x="1386" y="430"/>
                    <a:pt x="1437" y="793"/>
                  </a:cubicBezTo>
                  <a:cubicBezTo>
                    <a:pt x="1473" y="1053"/>
                    <a:pt x="1649" y="1329"/>
                    <a:pt x="1508" y="1550"/>
                  </a:cubicBezTo>
                  <a:cubicBezTo>
                    <a:pt x="1417" y="1698"/>
                    <a:pt x="1257" y="1727"/>
                    <a:pt x="1077" y="1727"/>
                  </a:cubicBezTo>
                  <a:cubicBezTo>
                    <a:pt x="962" y="1727"/>
                    <a:pt x="839" y="1715"/>
                    <a:pt x="720" y="1715"/>
                  </a:cubicBezTo>
                  <a:cubicBezTo>
                    <a:pt x="657" y="1715"/>
                    <a:pt x="595" y="1719"/>
                    <a:pt x="537" y="1729"/>
                  </a:cubicBezTo>
                  <a:cubicBezTo>
                    <a:pt x="236" y="1781"/>
                    <a:pt x="1" y="2077"/>
                    <a:pt x="13" y="2379"/>
                  </a:cubicBezTo>
                  <a:cubicBezTo>
                    <a:pt x="24" y="2684"/>
                    <a:pt x="282" y="2961"/>
                    <a:pt x="584" y="2992"/>
                  </a:cubicBezTo>
                  <a:cubicBezTo>
                    <a:pt x="608" y="2994"/>
                    <a:pt x="632" y="2995"/>
                    <a:pt x="657" y="2995"/>
                  </a:cubicBezTo>
                  <a:cubicBezTo>
                    <a:pt x="949" y="2995"/>
                    <a:pt x="1257" y="2831"/>
                    <a:pt x="1530" y="2831"/>
                  </a:cubicBezTo>
                  <a:cubicBezTo>
                    <a:pt x="1629" y="2831"/>
                    <a:pt x="1724" y="2853"/>
                    <a:pt x="1811" y="2913"/>
                  </a:cubicBezTo>
                  <a:cubicBezTo>
                    <a:pt x="2061" y="3087"/>
                    <a:pt x="2056" y="3449"/>
                    <a:pt x="2075" y="3754"/>
                  </a:cubicBezTo>
                  <a:cubicBezTo>
                    <a:pt x="2103" y="4167"/>
                    <a:pt x="2321" y="4409"/>
                    <a:pt x="2541" y="4409"/>
                  </a:cubicBezTo>
                  <a:cubicBezTo>
                    <a:pt x="2733" y="4409"/>
                    <a:pt x="2927" y="4224"/>
                    <a:pt x="3000" y="3809"/>
                  </a:cubicBezTo>
                  <a:cubicBezTo>
                    <a:pt x="3045" y="3547"/>
                    <a:pt x="3107" y="3237"/>
                    <a:pt x="3350" y="3139"/>
                  </a:cubicBezTo>
                  <a:cubicBezTo>
                    <a:pt x="3395" y="3121"/>
                    <a:pt x="3443" y="3113"/>
                    <a:pt x="3491" y="3113"/>
                  </a:cubicBezTo>
                  <a:cubicBezTo>
                    <a:pt x="3626" y="3113"/>
                    <a:pt x="3764" y="3178"/>
                    <a:pt x="3872" y="3266"/>
                  </a:cubicBezTo>
                  <a:cubicBezTo>
                    <a:pt x="4017" y="3385"/>
                    <a:pt x="4122" y="3542"/>
                    <a:pt x="4253" y="3675"/>
                  </a:cubicBezTo>
                  <a:cubicBezTo>
                    <a:pt x="4519" y="3945"/>
                    <a:pt x="4838" y="4066"/>
                    <a:pt x="5135" y="4066"/>
                  </a:cubicBezTo>
                  <a:cubicBezTo>
                    <a:pt x="5509" y="4066"/>
                    <a:pt x="5845" y="3873"/>
                    <a:pt x="5992" y="3542"/>
                  </a:cubicBezTo>
                  <a:cubicBezTo>
                    <a:pt x="6132" y="3230"/>
                    <a:pt x="6035" y="2818"/>
                    <a:pt x="5749" y="2629"/>
                  </a:cubicBezTo>
                  <a:cubicBezTo>
                    <a:pt x="5560" y="2508"/>
                    <a:pt x="5327" y="2487"/>
                    <a:pt x="5110" y="2434"/>
                  </a:cubicBezTo>
                  <a:cubicBezTo>
                    <a:pt x="4893" y="2379"/>
                    <a:pt x="4660" y="2270"/>
                    <a:pt x="4589" y="2058"/>
                  </a:cubicBezTo>
                  <a:cubicBezTo>
                    <a:pt x="4512" y="1831"/>
                    <a:pt x="4648" y="1593"/>
                    <a:pt x="4762" y="1384"/>
                  </a:cubicBezTo>
                  <a:cubicBezTo>
                    <a:pt x="4874" y="1172"/>
                    <a:pt x="4967" y="898"/>
                    <a:pt x="4822" y="707"/>
                  </a:cubicBezTo>
                  <a:cubicBezTo>
                    <a:pt x="4739" y="598"/>
                    <a:pt x="4606" y="557"/>
                    <a:pt x="4467" y="557"/>
                  </a:cubicBezTo>
                  <a:cubicBezTo>
                    <a:pt x="4374" y="557"/>
                    <a:pt x="4279" y="575"/>
                    <a:pt x="4193" y="605"/>
                  </a:cubicBezTo>
                  <a:cubicBezTo>
                    <a:pt x="3919" y="704"/>
                    <a:pt x="3730" y="789"/>
                    <a:pt x="3551" y="789"/>
                  </a:cubicBezTo>
                  <a:cubicBezTo>
                    <a:pt x="3371" y="789"/>
                    <a:pt x="3201" y="704"/>
                    <a:pt x="2964" y="462"/>
                  </a:cubicBezTo>
                  <a:cubicBezTo>
                    <a:pt x="2641" y="128"/>
                    <a:pt x="234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6" name="Google Shape;1926;p27"/>
            <p:cNvSpPr/>
            <p:nvPr/>
          </p:nvSpPr>
          <p:spPr>
            <a:xfrm>
              <a:off x="7920694" y="2438781"/>
              <a:ext cx="739039" cy="439626"/>
            </a:xfrm>
            <a:custGeom>
              <a:avLst/>
              <a:gdLst/>
              <a:ahLst/>
              <a:cxnLst/>
              <a:rect l="l" t="t" r="r" b="b"/>
              <a:pathLst>
                <a:path w="18996" h="11300" extrusionOk="0">
                  <a:moveTo>
                    <a:pt x="4646" y="1"/>
                  </a:moveTo>
                  <a:lnTo>
                    <a:pt x="4382" y="327"/>
                  </a:lnTo>
                  <a:cubicBezTo>
                    <a:pt x="4446" y="780"/>
                    <a:pt x="4601" y="1194"/>
                    <a:pt x="4972" y="1442"/>
                  </a:cubicBezTo>
                  <a:cubicBezTo>
                    <a:pt x="5187" y="1585"/>
                    <a:pt x="5430" y="1635"/>
                    <a:pt x="5675" y="1673"/>
                  </a:cubicBezTo>
                  <a:cubicBezTo>
                    <a:pt x="5231" y="2162"/>
                    <a:pt x="4222" y="2452"/>
                    <a:pt x="3591" y="2452"/>
                  </a:cubicBezTo>
                  <a:cubicBezTo>
                    <a:pt x="3562" y="2452"/>
                    <a:pt x="3533" y="2451"/>
                    <a:pt x="3505" y="2450"/>
                  </a:cubicBezTo>
                  <a:cubicBezTo>
                    <a:pt x="3250" y="2438"/>
                    <a:pt x="3000" y="2397"/>
                    <a:pt x="2759" y="2324"/>
                  </a:cubicBezTo>
                  <a:lnTo>
                    <a:pt x="2559" y="2569"/>
                  </a:lnTo>
                  <a:cubicBezTo>
                    <a:pt x="2862" y="2674"/>
                    <a:pt x="3174" y="2733"/>
                    <a:pt x="3493" y="2748"/>
                  </a:cubicBezTo>
                  <a:cubicBezTo>
                    <a:pt x="3529" y="2748"/>
                    <a:pt x="3557" y="2752"/>
                    <a:pt x="3593" y="2752"/>
                  </a:cubicBezTo>
                  <a:cubicBezTo>
                    <a:pt x="4370" y="2752"/>
                    <a:pt x="5568" y="2383"/>
                    <a:pt x="6011" y="1730"/>
                  </a:cubicBezTo>
                  <a:cubicBezTo>
                    <a:pt x="6090" y="1745"/>
                    <a:pt x="6163" y="1759"/>
                    <a:pt x="6235" y="1783"/>
                  </a:cubicBezTo>
                  <a:cubicBezTo>
                    <a:pt x="6668" y="1914"/>
                    <a:pt x="7035" y="2264"/>
                    <a:pt x="7190" y="2693"/>
                  </a:cubicBezTo>
                  <a:cubicBezTo>
                    <a:pt x="7262" y="2888"/>
                    <a:pt x="7293" y="3098"/>
                    <a:pt x="7321" y="3319"/>
                  </a:cubicBezTo>
                  <a:cubicBezTo>
                    <a:pt x="7357" y="3581"/>
                    <a:pt x="7393" y="3853"/>
                    <a:pt x="7502" y="4105"/>
                  </a:cubicBezTo>
                  <a:cubicBezTo>
                    <a:pt x="7700" y="4556"/>
                    <a:pt x="8129" y="4887"/>
                    <a:pt x="8610" y="5008"/>
                  </a:cubicBezTo>
                  <a:cubicBezTo>
                    <a:pt x="8974" y="5256"/>
                    <a:pt x="9224" y="5639"/>
                    <a:pt x="9317" y="6099"/>
                  </a:cubicBezTo>
                  <a:cubicBezTo>
                    <a:pt x="9403" y="6516"/>
                    <a:pt x="9341" y="6945"/>
                    <a:pt x="9146" y="7302"/>
                  </a:cubicBezTo>
                  <a:cubicBezTo>
                    <a:pt x="9105" y="7328"/>
                    <a:pt x="9079" y="7376"/>
                    <a:pt x="9074" y="7424"/>
                  </a:cubicBezTo>
                  <a:cubicBezTo>
                    <a:pt x="9072" y="7428"/>
                    <a:pt x="9070" y="7433"/>
                    <a:pt x="9067" y="7438"/>
                  </a:cubicBezTo>
                  <a:cubicBezTo>
                    <a:pt x="8965" y="7583"/>
                    <a:pt x="8848" y="7721"/>
                    <a:pt x="8736" y="7852"/>
                  </a:cubicBezTo>
                  <a:cubicBezTo>
                    <a:pt x="8569" y="8045"/>
                    <a:pt x="8400" y="8246"/>
                    <a:pt x="8272" y="8496"/>
                  </a:cubicBezTo>
                  <a:cubicBezTo>
                    <a:pt x="7862" y="8163"/>
                    <a:pt x="7343" y="7984"/>
                    <a:pt x="6819" y="7984"/>
                  </a:cubicBezTo>
                  <a:cubicBezTo>
                    <a:pt x="6627" y="7984"/>
                    <a:pt x="6435" y="8008"/>
                    <a:pt x="6247" y="8057"/>
                  </a:cubicBezTo>
                  <a:cubicBezTo>
                    <a:pt x="6097" y="8095"/>
                    <a:pt x="5959" y="8150"/>
                    <a:pt x="5820" y="8200"/>
                  </a:cubicBezTo>
                  <a:cubicBezTo>
                    <a:pt x="5571" y="8292"/>
                    <a:pt x="5337" y="8380"/>
                    <a:pt x="5098" y="8380"/>
                  </a:cubicBezTo>
                  <a:cubicBezTo>
                    <a:pt x="5083" y="8380"/>
                    <a:pt x="5068" y="8380"/>
                    <a:pt x="5053" y="8379"/>
                  </a:cubicBezTo>
                  <a:cubicBezTo>
                    <a:pt x="4756" y="8367"/>
                    <a:pt x="4482" y="8212"/>
                    <a:pt x="4191" y="8048"/>
                  </a:cubicBezTo>
                  <a:cubicBezTo>
                    <a:pt x="4012" y="7948"/>
                    <a:pt x="3831" y="7843"/>
                    <a:pt x="3631" y="7771"/>
                  </a:cubicBezTo>
                  <a:cubicBezTo>
                    <a:pt x="3419" y="7691"/>
                    <a:pt x="3195" y="7654"/>
                    <a:pt x="2971" y="7654"/>
                  </a:cubicBezTo>
                  <a:cubicBezTo>
                    <a:pt x="2702" y="7654"/>
                    <a:pt x="2434" y="7708"/>
                    <a:pt x="2185" y="7810"/>
                  </a:cubicBezTo>
                  <a:cubicBezTo>
                    <a:pt x="2145" y="7035"/>
                    <a:pt x="1575" y="6626"/>
                    <a:pt x="1020" y="6225"/>
                  </a:cubicBezTo>
                  <a:cubicBezTo>
                    <a:pt x="927" y="6161"/>
                    <a:pt x="835" y="6092"/>
                    <a:pt x="746" y="6023"/>
                  </a:cubicBezTo>
                  <a:cubicBezTo>
                    <a:pt x="537" y="5866"/>
                    <a:pt x="351" y="5689"/>
                    <a:pt x="189" y="5499"/>
                  </a:cubicBezTo>
                  <a:lnTo>
                    <a:pt x="1" y="5732"/>
                  </a:lnTo>
                  <a:cubicBezTo>
                    <a:pt x="165" y="5923"/>
                    <a:pt x="356" y="6099"/>
                    <a:pt x="568" y="6259"/>
                  </a:cubicBezTo>
                  <a:cubicBezTo>
                    <a:pt x="661" y="6328"/>
                    <a:pt x="756" y="6399"/>
                    <a:pt x="846" y="6464"/>
                  </a:cubicBezTo>
                  <a:cubicBezTo>
                    <a:pt x="1399" y="6861"/>
                    <a:pt x="1918" y="7235"/>
                    <a:pt x="1890" y="7957"/>
                  </a:cubicBezTo>
                  <a:cubicBezTo>
                    <a:pt x="1752" y="8041"/>
                    <a:pt x="1628" y="8138"/>
                    <a:pt x="1513" y="8255"/>
                  </a:cubicBezTo>
                  <a:lnTo>
                    <a:pt x="1809" y="8386"/>
                  </a:lnTo>
                  <a:cubicBezTo>
                    <a:pt x="2122" y="8106"/>
                    <a:pt x="2550" y="7949"/>
                    <a:pt x="2974" y="7949"/>
                  </a:cubicBezTo>
                  <a:cubicBezTo>
                    <a:pt x="3162" y="7949"/>
                    <a:pt x="3350" y="7980"/>
                    <a:pt x="3526" y="8045"/>
                  </a:cubicBezTo>
                  <a:cubicBezTo>
                    <a:pt x="3703" y="8112"/>
                    <a:pt x="3869" y="8203"/>
                    <a:pt x="4046" y="8303"/>
                  </a:cubicBezTo>
                  <a:cubicBezTo>
                    <a:pt x="4348" y="8474"/>
                    <a:pt x="4667" y="8655"/>
                    <a:pt x="5039" y="8672"/>
                  </a:cubicBezTo>
                  <a:cubicBezTo>
                    <a:pt x="5058" y="8673"/>
                    <a:pt x="5077" y="8673"/>
                    <a:pt x="5096" y="8673"/>
                  </a:cubicBezTo>
                  <a:cubicBezTo>
                    <a:pt x="5391" y="8673"/>
                    <a:pt x="5661" y="8573"/>
                    <a:pt x="5925" y="8474"/>
                  </a:cubicBezTo>
                  <a:cubicBezTo>
                    <a:pt x="6059" y="8424"/>
                    <a:pt x="6190" y="8377"/>
                    <a:pt x="6321" y="8341"/>
                  </a:cubicBezTo>
                  <a:cubicBezTo>
                    <a:pt x="6480" y="8298"/>
                    <a:pt x="6645" y="8278"/>
                    <a:pt x="6811" y="8278"/>
                  </a:cubicBezTo>
                  <a:cubicBezTo>
                    <a:pt x="7298" y="8278"/>
                    <a:pt x="7790" y="8456"/>
                    <a:pt x="8152" y="8779"/>
                  </a:cubicBezTo>
                  <a:cubicBezTo>
                    <a:pt x="8060" y="9060"/>
                    <a:pt x="8024" y="9341"/>
                    <a:pt x="8038" y="9613"/>
                  </a:cubicBezTo>
                  <a:cubicBezTo>
                    <a:pt x="8136" y="9603"/>
                    <a:pt x="8231" y="9591"/>
                    <a:pt x="8331" y="9580"/>
                  </a:cubicBezTo>
                  <a:cubicBezTo>
                    <a:pt x="8322" y="9315"/>
                    <a:pt x="8362" y="9044"/>
                    <a:pt x="8467" y="8770"/>
                  </a:cubicBezTo>
                  <a:cubicBezTo>
                    <a:pt x="8576" y="8484"/>
                    <a:pt x="8762" y="8267"/>
                    <a:pt x="8958" y="8036"/>
                  </a:cubicBezTo>
                  <a:cubicBezTo>
                    <a:pt x="9077" y="7900"/>
                    <a:pt x="9201" y="7755"/>
                    <a:pt x="9310" y="7593"/>
                  </a:cubicBezTo>
                  <a:cubicBezTo>
                    <a:pt x="9324" y="7571"/>
                    <a:pt x="9336" y="7548"/>
                    <a:pt x="9351" y="7524"/>
                  </a:cubicBezTo>
                  <a:cubicBezTo>
                    <a:pt x="9619" y="7412"/>
                    <a:pt x="9994" y="7320"/>
                    <a:pt x="10283" y="7320"/>
                  </a:cubicBezTo>
                  <a:cubicBezTo>
                    <a:pt x="10346" y="7320"/>
                    <a:pt x="10404" y="7324"/>
                    <a:pt x="10456" y="7333"/>
                  </a:cubicBezTo>
                  <a:cubicBezTo>
                    <a:pt x="10730" y="7381"/>
                    <a:pt x="11049" y="7579"/>
                    <a:pt x="11099" y="7886"/>
                  </a:cubicBezTo>
                  <a:cubicBezTo>
                    <a:pt x="11113" y="7976"/>
                    <a:pt x="11109" y="8076"/>
                    <a:pt x="11099" y="8179"/>
                  </a:cubicBezTo>
                  <a:cubicBezTo>
                    <a:pt x="11087" y="8327"/>
                    <a:pt x="11075" y="8474"/>
                    <a:pt x="11123" y="8629"/>
                  </a:cubicBezTo>
                  <a:cubicBezTo>
                    <a:pt x="11241" y="9027"/>
                    <a:pt x="11675" y="9215"/>
                    <a:pt x="12088" y="9215"/>
                  </a:cubicBezTo>
                  <a:cubicBezTo>
                    <a:pt x="12135" y="9215"/>
                    <a:pt x="12182" y="9213"/>
                    <a:pt x="12228" y="9208"/>
                  </a:cubicBezTo>
                  <a:cubicBezTo>
                    <a:pt x="12419" y="9186"/>
                    <a:pt x="12602" y="9136"/>
                    <a:pt x="12779" y="9089"/>
                  </a:cubicBezTo>
                  <a:cubicBezTo>
                    <a:pt x="12972" y="9034"/>
                    <a:pt x="13160" y="8984"/>
                    <a:pt x="13348" y="8972"/>
                  </a:cubicBezTo>
                  <a:cubicBezTo>
                    <a:pt x="13374" y="8970"/>
                    <a:pt x="13400" y="8970"/>
                    <a:pt x="13426" y="8970"/>
                  </a:cubicBezTo>
                  <a:cubicBezTo>
                    <a:pt x="14017" y="8970"/>
                    <a:pt x="14597" y="9379"/>
                    <a:pt x="14830" y="9970"/>
                  </a:cubicBezTo>
                  <a:cubicBezTo>
                    <a:pt x="14980" y="10335"/>
                    <a:pt x="14994" y="10759"/>
                    <a:pt x="14884" y="11166"/>
                  </a:cubicBezTo>
                  <a:lnTo>
                    <a:pt x="15154" y="11299"/>
                  </a:lnTo>
                  <a:cubicBezTo>
                    <a:pt x="15192" y="11166"/>
                    <a:pt x="15218" y="11033"/>
                    <a:pt x="15232" y="10894"/>
                  </a:cubicBezTo>
                  <a:cubicBezTo>
                    <a:pt x="15813" y="10422"/>
                    <a:pt x="16658" y="10179"/>
                    <a:pt x="17523" y="10179"/>
                  </a:cubicBezTo>
                  <a:cubicBezTo>
                    <a:pt x="17975" y="10179"/>
                    <a:pt x="18433" y="10245"/>
                    <a:pt x="18860" y="10380"/>
                  </a:cubicBezTo>
                  <a:cubicBezTo>
                    <a:pt x="18905" y="10292"/>
                    <a:pt x="18948" y="10201"/>
                    <a:pt x="18996" y="10113"/>
                  </a:cubicBezTo>
                  <a:cubicBezTo>
                    <a:pt x="18532" y="9961"/>
                    <a:pt x="18033" y="9886"/>
                    <a:pt x="17538" y="9886"/>
                  </a:cubicBezTo>
                  <a:cubicBezTo>
                    <a:pt x="16693" y="9886"/>
                    <a:pt x="15862" y="10104"/>
                    <a:pt x="15242" y="10532"/>
                  </a:cubicBezTo>
                  <a:cubicBezTo>
                    <a:pt x="15230" y="10306"/>
                    <a:pt x="15182" y="10085"/>
                    <a:pt x="15101" y="9877"/>
                  </a:cubicBezTo>
                  <a:cubicBezTo>
                    <a:pt x="14823" y="9175"/>
                    <a:pt x="14123" y="8688"/>
                    <a:pt x="13417" y="8688"/>
                  </a:cubicBezTo>
                  <a:cubicBezTo>
                    <a:pt x="13386" y="8688"/>
                    <a:pt x="13355" y="8689"/>
                    <a:pt x="13324" y="8691"/>
                  </a:cubicBezTo>
                  <a:cubicBezTo>
                    <a:pt x="13303" y="8691"/>
                    <a:pt x="13286" y="8693"/>
                    <a:pt x="13265" y="8698"/>
                  </a:cubicBezTo>
                  <a:cubicBezTo>
                    <a:pt x="13110" y="8572"/>
                    <a:pt x="13010" y="8369"/>
                    <a:pt x="12991" y="8126"/>
                  </a:cubicBezTo>
                  <a:cubicBezTo>
                    <a:pt x="12962" y="7750"/>
                    <a:pt x="13134" y="7359"/>
                    <a:pt x="13465" y="7057"/>
                  </a:cubicBezTo>
                  <a:cubicBezTo>
                    <a:pt x="13779" y="6764"/>
                    <a:pt x="14191" y="6476"/>
                    <a:pt x="14629" y="6237"/>
                  </a:cubicBezTo>
                  <a:cubicBezTo>
                    <a:pt x="14594" y="6140"/>
                    <a:pt x="14575" y="6035"/>
                    <a:pt x="14582" y="5930"/>
                  </a:cubicBezTo>
                  <a:lnTo>
                    <a:pt x="14582" y="5930"/>
                  </a:lnTo>
                  <a:cubicBezTo>
                    <a:pt x="14384" y="6033"/>
                    <a:pt x="14194" y="6144"/>
                    <a:pt x="14013" y="6264"/>
                  </a:cubicBezTo>
                  <a:cubicBezTo>
                    <a:pt x="14456" y="5008"/>
                    <a:pt x="14034" y="4606"/>
                    <a:pt x="13374" y="4234"/>
                  </a:cubicBezTo>
                  <a:cubicBezTo>
                    <a:pt x="13870" y="4055"/>
                    <a:pt x="14313" y="3655"/>
                    <a:pt x="14599" y="3112"/>
                  </a:cubicBezTo>
                  <a:cubicBezTo>
                    <a:pt x="14796" y="2743"/>
                    <a:pt x="14908" y="2343"/>
                    <a:pt x="14980" y="1940"/>
                  </a:cubicBezTo>
                  <a:cubicBezTo>
                    <a:pt x="14884" y="1921"/>
                    <a:pt x="14789" y="1885"/>
                    <a:pt x="14701" y="1833"/>
                  </a:cubicBezTo>
                  <a:cubicBezTo>
                    <a:pt x="14634" y="2231"/>
                    <a:pt x="14525" y="2619"/>
                    <a:pt x="14339" y="2974"/>
                  </a:cubicBezTo>
                  <a:cubicBezTo>
                    <a:pt x="14036" y="3548"/>
                    <a:pt x="13546" y="3939"/>
                    <a:pt x="13017" y="4022"/>
                  </a:cubicBezTo>
                  <a:cubicBezTo>
                    <a:pt x="12702" y="3810"/>
                    <a:pt x="12452" y="3519"/>
                    <a:pt x="12278" y="3186"/>
                  </a:cubicBezTo>
                  <a:lnTo>
                    <a:pt x="12262" y="3212"/>
                  </a:lnTo>
                  <a:cubicBezTo>
                    <a:pt x="12195" y="3314"/>
                    <a:pt x="12169" y="3434"/>
                    <a:pt x="12159" y="3569"/>
                  </a:cubicBezTo>
                  <a:cubicBezTo>
                    <a:pt x="12355" y="3862"/>
                    <a:pt x="12600" y="4115"/>
                    <a:pt x="12902" y="4303"/>
                  </a:cubicBezTo>
                  <a:cubicBezTo>
                    <a:pt x="12991" y="4358"/>
                    <a:pt x="13086" y="4410"/>
                    <a:pt x="13176" y="4460"/>
                  </a:cubicBezTo>
                  <a:cubicBezTo>
                    <a:pt x="13772" y="4791"/>
                    <a:pt x="14241" y="5053"/>
                    <a:pt x="13569" y="6583"/>
                  </a:cubicBezTo>
                  <a:cubicBezTo>
                    <a:pt x="13462" y="6671"/>
                    <a:pt x="13360" y="6757"/>
                    <a:pt x="13267" y="6840"/>
                  </a:cubicBezTo>
                  <a:cubicBezTo>
                    <a:pt x="12871" y="7207"/>
                    <a:pt x="12664" y="7683"/>
                    <a:pt x="12700" y="8150"/>
                  </a:cubicBezTo>
                  <a:cubicBezTo>
                    <a:pt x="12717" y="8386"/>
                    <a:pt x="12798" y="8593"/>
                    <a:pt x="12922" y="8760"/>
                  </a:cubicBezTo>
                  <a:cubicBezTo>
                    <a:pt x="12845" y="8777"/>
                    <a:pt x="12771" y="8796"/>
                    <a:pt x="12700" y="8817"/>
                  </a:cubicBezTo>
                  <a:cubicBezTo>
                    <a:pt x="12526" y="8865"/>
                    <a:pt x="12362" y="8908"/>
                    <a:pt x="12195" y="8927"/>
                  </a:cubicBezTo>
                  <a:cubicBezTo>
                    <a:pt x="12158" y="8931"/>
                    <a:pt x="12120" y="8933"/>
                    <a:pt x="12082" y="8933"/>
                  </a:cubicBezTo>
                  <a:cubicBezTo>
                    <a:pt x="11789" y="8933"/>
                    <a:pt x="11478" y="8811"/>
                    <a:pt x="11404" y="8558"/>
                  </a:cubicBezTo>
                  <a:cubicBezTo>
                    <a:pt x="11373" y="8455"/>
                    <a:pt x="11383" y="8336"/>
                    <a:pt x="11392" y="8215"/>
                  </a:cubicBezTo>
                  <a:cubicBezTo>
                    <a:pt x="11402" y="8100"/>
                    <a:pt x="11409" y="7976"/>
                    <a:pt x="11390" y="7852"/>
                  </a:cubicBezTo>
                  <a:cubicBezTo>
                    <a:pt x="11314" y="7402"/>
                    <a:pt x="10875" y="7126"/>
                    <a:pt x="10508" y="7057"/>
                  </a:cubicBezTo>
                  <a:cubicBezTo>
                    <a:pt x="10436" y="7044"/>
                    <a:pt x="10357" y="7038"/>
                    <a:pt x="10275" y="7038"/>
                  </a:cubicBezTo>
                  <a:cubicBezTo>
                    <a:pt x="10038" y="7038"/>
                    <a:pt x="9769" y="7087"/>
                    <a:pt x="9525" y="7162"/>
                  </a:cubicBezTo>
                  <a:cubicBezTo>
                    <a:pt x="9646" y="6811"/>
                    <a:pt x="9675" y="6426"/>
                    <a:pt x="9598" y="6047"/>
                  </a:cubicBezTo>
                  <a:cubicBezTo>
                    <a:pt x="9522" y="5670"/>
                    <a:pt x="9351" y="5332"/>
                    <a:pt x="9108" y="5065"/>
                  </a:cubicBezTo>
                  <a:cubicBezTo>
                    <a:pt x="9213" y="5058"/>
                    <a:pt x="9313" y="5046"/>
                    <a:pt x="9415" y="5020"/>
                  </a:cubicBezTo>
                  <a:cubicBezTo>
                    <a:pt x="9698" y="4946"/>
                    <a:pt x="9953" y="4791"/>
                    <a:pt x="10165" y="4582"/>
                  </a:cubicBezTo>
                  <a:lnTo>
                    <a:pt x="10165" y="4582"/>
                  </a:lnTo>
                  <a:cubicBezTo>
                    <a:pt x="10124" y="4598"/>
                    <a:pt x="10077" y="4607"/>
                    <a:pt x="10023" y="4607"/>
                  </a:cubicBezTo>
                  <a:cubicBezTo>
                    <a:pt x="9969" y="4607"/>
                    <a:pt x="9907" y="4598"/>
                    <a:pt x="9834" y="4579"/>
                  </a:cubicBezTo>
                  <a:cubicBezTo>
                    <a:pt x="9803" y="4570"/>
                    <a:pt x="9772" y="4563"/>
                    <a:pt x="9741" y="4546"/>
                  </a:cubicBezTo>
                  <a:cubicBezTo>
                    <a:pt x="9617" y="4627"/>
                    <a:pt x="9482" y="4689"/>
                    <a:pt x="9339" y="4729"/>
                  </a:cubicBezTo>
                  <a:cubicBezTo>
                    <a:pt x="9235" y="4757"/>
                    <a:pt x="9129" y="4769"/>
                    <a:pt x="9024" y="4769"/>
                  </a:cubicBezTo>
                  <a:cubicBezTo>
                    <a:pt x="8915" y="4769"/>
                    <a:pt x="8808" y="4756"/>
                    <a:pt x="8703" y="4732"/>
                  </a:cubicBezTo>
                  <a:lnTo>
                    <a:pt x="8700" y="4732"/>
                  </a:lnTo>
                  <a:cubicBezTo>
                    <a:pt x="8295" y="4637"/>
                    <a:pt x="7931" y="4365"/>
                    <a:pt x="7771" y="3991"/>
                  </a:cubicBezTo>
                  <a:cubicBezTo>
                    <a:pt x="7678" y="3777"/>
                    <a:pt x="7645" y="3538"/>
                    <a:pt x="7609" y="3284"/>
                  </a:cubicBezTo>
                  <a:cubicBezTo>
                    <a:pt x="7581" y="3057"/>
                    <a:pt x="7547" y="2824"/>
                    <a:pt x="7466" y="2597"/>
                  </a:cubicBezTo>
                  <a:cubicBezTo>
                    <a:pt x="7347" y="2264"/>
                    <a:pt x="7116" y="1971"/>
                    <a:pt x="6830" y="1764"/>
                  </a:cubicBezTo>
                  <a:cubicBezTo>
                    <a:pt x="6676" y="1509"/>
                    <a:pt x="6580" y="1299"/>
                    <a:pt x="6571" y="1042"/>
                  </a:cubicBezTo>
                  <a:cubicBezTo>
                    <a:pt x="6561" y="768"/>
                    <a:pt x="6652" y="539"/>
                    <a:pt x="6780" y="351"/>
                  </a:cubicBezTo>
                  <a:cubicBezTo>
                    <a:pt x="6707" y="270"/>
                    <a:pt x="6656" y="170"/>
                    <a:pt x="6628" y="60"/>
                  </a:cubicBezTo>
                  <a:cubicBezTo>
                    <a:pt x="6385" y="351"/>
                    <a:pt x="6266" y="692"/>
                    <a:pt x="6275" y="1049"/>
                  </a:cubicBezTo>
                  <a:cubicBezTo>
                    <a:pt x="6282" y="1223"/>
                    <a:pt x="6321" y="1383"/>
                    <a:pt x="6378" y="1525"/>
                  </a:cubicBezTo>
                  <a:cubicBezTo>
                    <a:pt x="6356" y="1516"/>
                    <a:pt x="6337" y="1506"/>
                    <a:pt x="6318" y="1502"/>
                  </a:cubicBezTo>
                  <a:cubicBezTo>
                    <a:pt x="6156" y="1449"/>
                    <a:pt x="5992" y="1425"/>
                    <a:pt x="5835" y="1402"/>
                  </a:cubicBezTo>
                  <a:cubicBezTo>
                    <a:pt x="5575" y="1364"/>
                    <a:pt x="5332" y="1328"/>
                    <a:pt x="5134" y="1197"/>
                  </a:cubicBezTo>
                  <a:cubicBezTo>
                    <a:pt x="4777" y="961"/>
                    <a:pt x="4675" y="504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7" name="Google Shape;1927;p27"/>
            <p:cNvSpPr/>
            <p:nvPr/>
          </p:nvSpPr>
          <p:spPr>
            <a:xfrm>
              <a:off x="8114129" y="2352217"/>
              <a:ext cx="519498" cy="489853"/>
            </a:xfrm>
            <a:custGeom>
              <a:avLst/>
              <a:gdLst/>
              <a:ahLst/>
              <a:cxnLst/>
              <a:rect l="l" t="t" r="r" b="b"/>
              <a:pathLst>
                <a:path w="13353" h="12591" extrusionOk="0">
                  <a:moveTo>
                    <a:pt x="13352" y="1"/>
                  </a:moveTo>
                  <a:lnTo>
                    <a:pt x="7849" y="1161"/>
                  </a:lnTo>
                  <a:lnTo>
                    <a:pt x="0" y="12591"/>
                  </a:lnTo>
                  <a:lnTo>
                    <a:pt x="5787" y="11921"/>
                  </a:lnTo>
                  <a:lnTo>
                    <a:pt x="13352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8" name="Google Shape;1928;p27"/>
            <p:cNvSpPr/>
            <p:nvPr/>
          </p:nvSpPr>
          <p:spPr>
            <a:xfrm>
              <a:off x="7850820" y="2301329"/>
              <a:ext cx="1019194" cy="650492"/>
            </a:xfrm>
            <a:custGeom>
              <a:avLst/>
              <a:gdLst/>
              <a:ahLst/>
              <a:cxnLst/>
              <a:rect l="l" t="t" r="r" b="b"/>
              <a:pathLst>
                <a:path w="26197" h="16720" extrusionOk="0">
                  <a:moveTo>
                    <a:pt x="19930" y="1440"/>
                  </a:moveTo>
                  <a:lnTo>
                    <a:pt x="19772" y="1690"/>
                  </a:lnTo>
                  <a:cubicBezTo>
                    <a:pt x="19527" y="1723"/>
                    <a:pt x="18562" y="1902"/>
                    <a:pt x="14532" y="2753"/>
                  </a:cubicBezTo>
                  <a:lnTo>
                    <a:pt x="14670" y="2550"/>
                  </a:lnTo>
                  <a:lnTo>
                    <a:pt x="19930" y="1440"/>
                  </a:lnTo>
                  <a:close/>
                  <a:moveTo>
                    <a:pt x="8871" y="683"/>
                  </a:moveTo>
                  <a:cubicBezTo>
                    <a:pt x="8876" y="683"/>
                    <a:pt x="8882" y="685"/>
                    <a:pt x="8886" y="687"/>
                  </a:cubicBezTo>
                  <a:lnTo>
                    <a:pt x="14198" y="2922"/>
                  </a:lnTo>
                  <a:lnTo>
                    <a:pt x="11273" y="7181"/>
                  </a:lnTo>
                  <a:cubicBezTo>
                    <a:pt x="11335" y="7043"/>
                    <a:pt x="11430" y="6912"/>
                    <a:pt x="11530" y="6776"/>
                  </a:cubicBezTo>
                  <a:cubicBezTo>
                    <a:pt x="11597" y="6683"/>
                    <a:pt x="11668" y="6588"/>
                    <a:pt x="11728" y="6488"/>
                  </a:cubicBezTo>
                  <a:cubicBezTo>
                    <a:pt x="11880" y="6233"/>
                    <a:pt x="11907" y="5892"/>
                    <a:pt x="11797" y="5659"/>
                  </a:cubicBezTo>
                  <a:cubicBezTo>
                    <a:pt x="11723" y="5504"/>
                    <a:pt x="11590" y="5409"/>
                    <a:pt x="11425" y="5387"/>
                  </a:cubicBezTo>
                  <a:cubicBezTo>
                    <a:pt x="11401" y="5384"/>
                    <a:pt x="11377" y="5383"/>
                    <a:pt x="11354" y="5383"/>
                  </a:cubicBezTo>
                  <a:cubicBezTo>
                    <a:pt x="11059" y="5383"/>
                    <a:pt x="10863" y="5625"/>
                    <a:pt x="10675" y="5859"/>
                  </a:cubicBezTo>
                  <a:cubicBezTo>
                    <a:pt x="10499" y="6078"/>
                    <a:pt x="10330" y="6285"/>
                    <a:pt x="10096" y="6285"/>
                  </a:cubicBezTo>
                  <a:lnTo>
                    <a:pt x="10089" y="6285"/>
                  </a:lnTo>
                  <a:cubicBezTo>
                    <a:pt x="9939" y="6281"/>
                    <a:pt x="9853" y="6190"/>
                    <a:pt x="9808" y="6114"/>
                  </a:cubicBezTo>
                  <a:cubicBezTo>
                    <a:pt x="9708" y="5945"/>
                    <a:pt x="9701" y="5690"/>
                    <a:pt x="9796" y="5502"/>
                  </a:cubicBezTo>
                  <a:cubicBezTo>
                    <a:pt x="9870" y="5351"/>
                    <a:pt x="9972" y="5256"/>
                    <a:pt x="10077" y="5156"/>
                  </a:cubicBezTo>
                  <a:cubicBezTo>
                    <a:pt x="10225" y="5013"/>
                    <a:pt x="10392" y="4851"/>
                    <a:pt x="10501" y="4523"/>
                  </a:cubicBezTo>
                  <a:cubicBezTo>
                    <a:pt x="10592" y="4253"/>
                    <a:pt x="10561" y="3944"/>
                    <a:pt x="10427" y="3736"/>
                  </a:cubicBezTo>
                  <a:cubicBezTo>
                    <a:pt x="10320" y="3572"/>
                    <a:pt x="10153" y="3474"/>
                    <a:pt x="9941" y="3455"/>
                  </a:cubicBezTo>
                  <a:cubicBezTo>
                    <a:pt x="9925" y="3454"/>
                    <a:pt x="9910" y="3453"/>
                    <a:pt x="9895" y="3453"/>
                  </a:cubicBezTo>
                  <a:cubicBezTo>
                    <a:pt x="9691" y="3453"/>
                    <a:pt x="9561" y="3583"/>
                    <a:pt x="9446" y="3701"/>
                  </a:cubicBezTo>
                  <a:cubicBezTo>
                    <a:pt x="9389" y="3760"/>
                    <a:pt x="9331" y="3813"/>
                    <a:pt x="9270" y="3851"/>
                  </a:cubicBezTo>
                  <a:cubicBezTo>
                    <a:pt x="9163" y="3918"/>
                    <a:pt x="9050" y="3954"/>
                    <a:pt x="8947" y="3954"/>
                  </a:cubicBezTo>
                  <a:cubicBezTo>
                    <a:pt x="8912" y="3954"/>
                    <a:pt x="8878" y="3950"/>
                    <a:pt x="8846" y="3941"/>
                  </a:cubicBezTo>
                  <a:cubicBezTo>
                    <a:pt x="8674" y="3896"/>
                    <a:pt x="8543" y="3732"/>
                    <a:pt x="8495" y="3501"/>
                  </a:cubicBezTo>
                  <a:cubicBezTo>
                    <a:pt x="8441" y="3241"/>
                    <a:pt x="8512" y="2979"/>
                    <a:pt x="8674" y="2850"/>
                  </a:cubicBezTo>
                  <a:cubicBezTo>
                    <a:pt x="8738" y="2798"/>
                    <a:pt x="8834" y="2750"/>
                    <a:pt x="8934" y="2695"/>
                  </a:cubicBezTo>
                  <a:cubicBezTo>
                    <a:pt x="9220" y="2548"/>
                    <a:pt x="9613" y="2343"/>
                    <a:pt x="9453" y="1905"/>
                  </a:cubicBezTo>
                  <a:cubicBezTo>
                    <a:pt x="9361" y="1646"/>
                    <a:pt x="9188" y="1571"/>
                    <a:pt x="8996" y="1571"/>
                  </a:cubicBezTo>
                  <a:cubicBezTo>
                    <a:pt x="8849" y="1571"/>
                    <a:pt x="8691" y="1614"/>
                    <a:pt x="8548" y="1654"/>
                  </a:cubicBezTo>
                  <a:cubicBezTo>
                    <a:pt x="8397" y="1696"/>
                    <a:pt x="8273" y="1727"/>
                    <a:pt x="8174" y="1727"/>
                  </a:cubicBezTo>
                  <a:cubicBezTo>
                    <a:pt x="8120" y="1727"/>
                    <a:pt x="8074" y="1718"/>
                    <a:pt x="8036" y="1695"/>
                  </a:cubicBezTo>
                  <a:lnTo>
                    <a:pt x="8850" y="694"/>
                  </a:lnTo>
                  <a:cubicBezTo>
                    <a:pt x="8855" y="687"/>
                    <a:pt x="8863" y="683"/>
                    <a:pt x="8871" y="683"/>
                  </a:cubicBezTo>
                  <a:close/>
                  <a:moveTo>
                    <a:pt x="19649" y="1883"/>
                  </a:moveTo>
                  <a:lnTo>
                    <a:pt x="17605" y="5106"/>
                  </a:lnTo>
                  <a:cubicBezTo>
                    <a:pt x="17595" y="5111"/>
                    <a:pt x="17588" y="5118"/>
                    <a:pt x="17583" y="5120"/>
                  </a:cubicBezTo>
                  <a:cubicBezTo>
                    <a:pt x="17500" y="5180"/>
                    <a:pt x="17419" y="5237"/>
                    <a:pt x="17335" y="5285"/>
                  </a:cubicBezTo>
                  <a:cubicBezTo>
                    <a:pt x="17217" y="5351"/>
                    <a:pt x="17088" y="5384"/>
                    <a:pt x="16957" y="5384"/>
                  </a:cubicBezTo>
                  <a:cubicBezTo>
                    <a:pt x="16838" y="5384"/>
                    <a:pt x="16716" y="5357"/>
                    <a:pt x="16597" y="5301"/>
                  </a:cubicBezTo>
                  <a:cubicBezTo>
                    <a:pt x="16302" y="5166"/>
                    <a:pt x="16073" y="4882"/>
                    <a:pt x="16016" y="4582"/>
                  </a:cubicBezTo>
                  <a:cubicBezTo>
                    <a:pt x="15999" y="4487"/>
                    <a:pt x="15997" y="4387"/>
                    <a:pt x="15992" y="4284"/>
                  </a:cubicBezTo>
                  <a:cubicBezTo>
                    <a:pt x="15990" y="4213"/>
                    <a:pt x="15987" y="4134"/>
                    <a:pt x="15980" y="4060"/>
                  </a:cubicBezTo>
                  <a:cubicBezTo>
                    <a:pt x="15937" y="3646"/>
                    <a:pt x="15706" y="3501"/>
                    <a:pt x="15570" y="3446"/>
                  </a:cubicBezTo>
                  <a:cubicBezTo>
                    <a:pt x="15501" y="3420"/>
                    <a:pt x="15427" y="3407"/>
                    <a:pt x="15352" y="3407"/>
                  </a:cubicBezTo>
                  <a:cubicBezTo>
                    <a:pt x="15182" y="3407"/>
                    <a:pt x="15006" y="3473"/>
                    <a:pt x="14865" y="3598"/>
                  </a:cubicBezTo>
                  <a:cubicBezTo>
                    <a:pt x="14617" y="3820"/>
                    <a:pt x="14534" y="4160"/>
                    <a:pt x="14629" y="4537"/>
                  </a:cubicBezTo>
                  <a:cubicBezTo>
                    <a:pt x="14701" y="4813"/>
                    <a:pt x="14849" y="5058"/>
                    <a:pt x="14996" y="5292"/>
                  </a:cubicBezTo>
                  <a:cubicBezTo>
                    <a:pt x="15120" y="5499"/>
                    <a:pt x="15239" y="5690"/>
                    <a:pt x="15311" y="5899"/>
                  </a:cubicBezTo>
                  <a:cubicBezTo>
                    <a:pt x="15394" y="6142"/>
                    <a:pt x="15373" y="6590"/>
                    <a:pt x="15120" y="6769"/>
                  </a:cubicBezTo>
                  <a:cubicBezTo>
                    <a:pt x="15067" y="6807"/>
                    <a:pt x="15019" y="6823"/>
                    <a:pt x="14972" y="6823"/>
                  </a:cubicBezTo>
                  <a:cubicBezTo>
                    <a:pt x="14873" y="6823"/>
                    <a:pt x="14782" y="6745"/>
                    <a:pt x="14665" y="6633"/>
                  </a:cubicBezTo>
                  <a:cubicBezTo>
                    <a:pt x="14558" y="6533"/>
                    <a:pt x="14447" y="6428"/>
                    <a:pt x="14312" y="6428"/>
                  </a:cubicBezTo>
                  <a:cubicBezTo>
                    <a:pt x="14299" y="6428"/>
                    <a:pt x="14287" y="6429"/>
                    <a:pt x="14274" y="6431"/>
                  </a:cubicBezTo>
                  <a:cubicBezTo>
                    <a:pt x="14167" y="6445"/>
                    <a:pt x="14070" y="6524"/>
                    <a:pt x="13974" y="6674"/>
                  </a:cubicBezTo>
                  <a:cubicBezTo>
                    <a:pt x="13788" y="6969"/>
                    <a:pt x="13858" y="7376"/>
                    <a:pt x="13941" y="7850"/>
                  </a:cubicBezTo>
                  <a:cubicBezTo>
                    <a:pt x="14024" y="8341"/>
                    <a:pt x="14120" y="8899"/>
                    <a:pt x="13912" y="9377"/>
                  </a:cubicBezTo>
                  <a:cubicBezTo>
                    <a:pt x="13706" y="9846"/>
                    <a:pt x="13335" y="10008"/>
                    <a:pt x="13038" y="10008"/>
                  </a:cubicBezTo>
                  <a:cubicBezTo>
                    <a:pt x="13002" y="10008"/>
                    <a:pt x="12968" y="10006"/>
                    <a:pt x="12936" y="10001"/>
                  </a:cubicBezTo>
                  <a:cubicBezTo>
                    <a:pt x="12662" y="9966"/>
                    <a:pt x="12462" y="9789"/>
                    <a:pt x="12426" y="9556"/>
                  </a:cubicBezTo>
                  <a:cubicBezTo>
                    <a:pt x="12388" y="9299"/>
                    <a:pt x="12581" y="9063"/>
                    <a:pt x="12764" y="8837"/>
                  </a:cubicBezTo>
                  <a:cubicBezTo>
                    <a:pt x="12798" y="8794"/>
                    <a:pt x="12831" y="8756"/>
                    <a:pt x="12867" y="8715"/>
                  </a:cubicBezTo>
                  <a:cubicBezTo>
                    <a:pt x="13010" y="8532"/>
                    <a:pt x="13205" y="8136"/>
                    <a:pt x="13119" y="7860"/>
                  </a:cubicBezTo>
                  <a:cubicBezTo>
                    <a:pt x="13081" y="7731"/>
                    <a:pt x="12986" y="7638"/>
                    <a:pt x="12848" y="7598"/>
                  </a:cubicBezTo>
                  <a:cubicBezTo>
                    <a:pt x="12800" y="7582"/>
                    <a:pt x="12750" y="7575"/>
                    <a:pt x="12698" y="7575"/>
                  </a:cubicBezTo>
                  <a:cubicBezTo>
                    <a:pt x="12568" y="7575"/>
                    <a:pt x="12429" y="7623"/>
                    <a:pt x="12309" y="7710"/>
                  </a:cubicBezTo>
                  <a:cubicBezTo>
                    <a:pt x="12238" y="7765"/>
                    <a:pt x="12178" y="7817"/>
                    <a:pt x="12128" y="7865"/>
                  </a:cubicBezTo>
                  <a:cubicBezTo>
                    <a:pt x="12018" y="7968"/>
                    <a:pt x="11946" y="8037"/>
                    <a:pt x="11812" y="8037"/>
                  </a:cubicBezTo>
                  <a:cubicBezTo>
                    <a:pt x="11767" y="8037"/>
                    <a:pt x="11715" y="8029"/>
                    <a:pt x="11652" y="8012"/>
                  </a:cubicBezTo>
                  <a:cubicBezTo>
                    <a:pt x="11430" y="7955"/>
                    <a:pt x="11261" y="7779"/>
                    <a:pt x="11216" y="7579"/>
                  </a:cubicBezTo>
                  <a:lnTo>
                    <a:pt x="14386" y="2965"/>
                  </a:lnTo>
                  <a:cubicBezTo>
                    <a:pt x="16252" y="2572"/>
                    <a:pt x="18936" y="2012"/>
                    <a:pt x="19649" y="1883"/>
                  </a:cubicBezTo>
                  <a:close/>
                  <a:moveTo>
                    <a:pt x="9713" y="9766"/>
                  </a:moveTo>
                  <a:lnTo>
                    <a:pt x="9713" y="9766"/>
                  </a:lnTo>
                  <a:cubicBezTo>
                    <a:pt x="9758" y="9913"/>
                    <a:pt x="9751" y="10080"/>
                    <a:pt x="9686" y="10228"/>
                  </a:cubicBezTo>
                  <a:cubicBezTo>
                    <a:pt x="9579" y="10466"/>
                    <a:pt x="9362" y="10633"/>
                    <a:pt x="9084" y="10683"/>
                  </a:cubicBezTo>
                  <a:lnTo>
                    <a:pt x="9713" y="9766"/>
                  </a:lnTo>
                  <a:close/>
                  <a:moveTo>
                    <a:pt x="5884" y="6814"/>
                  </a:moveTo>
                  <a:cubicBezTo>
                    <a:pt x="6128" y="6814"/>
                    <a:pt x="6401" y="6961"/>
                    <a:pt x="6678" y="7245"/>
                  </a:cubicBezTo>
                  <a:cubicBezTo>
                    <a:pt x="6936" y="7510"/>
                    <a:pt x="7132" y="7599"/>
                    <a:pt x="7330" y="7599"/>
                  </a:cubicBezTo>
                  <a:cubicBezTo>
                    <a:pt x="7493" y="7599"/>
                    <a:pt x="7656" y="7539"/>
                    <a:pt x="7855" y="7467"/>
                  </a:cubicBezTo>
                  <a:cubicBezTo>
                    <a:pt x="7902" y="7448"/>
                    <a:pt x="7950" y="7431"/>
                    <a:pt x="8000" y="7412"/>
                  </a:cubicBezTo>
                  <a:cubicBezTo>
                    <a:pt x="8076" y="7386"/>
                    <a:pt x="8162" y="7370"/>
                    <a:pt x="8243" y="7370"/>
                  </a:cubicBezTo>
                  <a:cubicBezTo>
                    <a:pt x="8360" y="7370"/>
                    <a:pt x="8468" y="7402"/>
                    <a:pt x="8531" y="7484"/>
                  </a:cubicBezTo>
                  <a:cubicBezTo>
                    <a:pt x="8650" y="7638"/>
                    <a:pt x="8560" y="7886"/>
                    <a:pt x="8462" y="8065"/>
                  </a:cubicBezTo>
                  <a:lnTo>
                    <a:pt x="8450" y="8086"/>
                  </a:lnTo>
                  <a:cubicBezTo>
                    <a:pt x="8331" y="8305"/>
                    <a:pt x="8198" y="8553"/>
                    <a:pt x="8283" y="8810"/>
                  </a:cubicBezTo>
                  <a:cubicBezTo>
                    <a:pt x="8352" y="9015"/>
                    <a:pt x="8560" y="9170"/>
                    <a:pt x="8867" y="9244"/>
                  </a:cubicBezTo>
                  <a:cubicBezTo>
                    <a:pt x="8922" y="9258"/>
                    <a:pt x="8977" y="9268"/>
                    <a:pt x="9031" y="9280"/>
                  </a:cubicBezTo>
                  <a:cubicBezTo>
                    <a:pt x="9196" y="9313"/>
                    <a:pt x="9351" y="9342"/>
                    <a:pt x="9474" y="9425"/>
                  </a:cubicBezTo>
                  <a:cubicBezTo>
                    <a:pt x="9534" y="9465"/>
                    <a:pt x="9589" y="9518"/>
                    <a:pt x="9627" y="9577"/>
                  </a:cubicBezTo>
                  <a:lnTo>
                    <a:pt x="8857" y="10695"/>
                  </a:lnTo>
                  <a:cubicBezTo>
                    <a:pt x="8581" y="10683"/>
                    <a:pt x="8310" y="10556"/>
                    <a:pt x="8088" y="10335"/>
                  </a:cubicBezTo>
                  <a:cubicBezTo>
                    <a:pt x="8040" y="10283"/>
                    <a:pt x="7995" y="10230"/>
                    <a:pt x="7947" y="10175"/>
                  </a:cubicBezTo>
                  <a:cubicBezTo>
                    <a:pt x="7874" y="10087"/>
                    <a:pt x="7793" y="9997"/>
                    <a:pt x="7697" y="9918"/>
                  </a:cubicBezTo>
                  <a:cubicBezTo>
                    <a:pt x="7585" y="9825"/>
                    <a:pt x="7425" y="9746"/>
                    <a:pt x="7262" y="9746"/>
                  </a:cubicBezTo>
                  <a:cubicBezTo>
                    <a:pt x="7204" y="9746"/>
                    <a:pt x="7145" y="9757"/>
                    <a:pt x="7088" y="9780"/>
                  </a:cubicBezTo>
                  <a:cubicBezTo>
                    <a:pt x="6785" y="9899"/>
                    <a:pt x="6723" y="10275"/>
                    <a:pt x="6678" y="10518"/>
                  </a:cubicBezTo>
                  <a:cubicBezTo>
                    <a:pt x="6624" y="10842"/>
                    <a:pt x="6476" y="11045"/>
                    <a:pt x="6305" y="11045"/>
                  </a:cubicBezTo>
                  <a:cubicBezTo>
                    <a:pt x="6303" y="11045"/>
                    <a:pt x="6300" y="11045"/>
                    <a:pt x="6297" y="11045"/>
                  </a:cubicBezTo>
                  <a:cubicBezTo>
                    <a:pt x="6135" y="11038"/>
                    <a:pt x="5956" y="10838"/>
                    <a:pt x="5935" y="10473"/>
                  </a:cubicBezTo>
                  <a:lnTo>
                    <a:pt x="5927" y="10385"/>
                  </a:lnTo>
                  <a:cubicBezTo>
                    <a:pt x="5911" y="10087"/>
                    <a:pt x="5892" y="9751"/>
                    <a:pt x="5630" y="9568"/>
                  </a:cubicBezTo>
                  <a:cubicBezTo>
                    <a:pt x="5522" y="9496"/>
                    <a:pt x="5413" y="9470"/>
                    <a:pt x="5296" y="9470"/>
                  </a:cubicBezTo>
                  <a:cubicBezTo>
                    <a:pt x="5151" y="9470"/>
                    <a:pt x="4998" y="9513"/>
                    <a:pt x="4851" y="9554"/>
                  </a:cubicBezTo>
                  <a:cubicBezTo>
                    <a:pt x="4707" y="9593"/>
                    <a:pt x="4557" y="9635"/>
                    <a:pt x="4418" y="9635"/>
                  </a:cubicBezTo>
                  <a:cubicBezTo>
                    <a:pt x="4398" y="9635"/>
                    <a:pt x="4379" y="9634"/>
                    <a:pt x="4360" y="9632"/>
                  </a:cubicBezTo>
                  <a:cubicBezTo>
                    <a:pt x="4103" y="9604"/>
                    <a:pt x="3876" y="9363"/>
                    <a:pt x="3864" y="9108"/>
                  </a:cubicBezTo>
                  <a:cubicBezTo>
                    <a:pt x="3853" y="8848"/>
                    <a:pt x="4062" y="8591"/>
                    <a:pt x="4315" y="8548"/>
                  </a:cubicBezTo>
                  <a:cubicBezTo>
                    <a:pt x="4375" y="8537"/>
                    <a:pt x="4440" y="8534"/>
                    <a:pt x="4507" y="8534"/>
                  </a:cubicBezTo>
                  <a:cubicBezTo>
                    <a:pt x="4558" y="8534"/>
                    <a:pt x="4609" y="8536"/>
                    <a:pt x="4660" y="8539"/>
                  </a:cubicBezTo>
                  <a:cubicBezTo>
                    <a:pt x="4716" y="8541"/>
                    <a:pt x="4774" y="8544"/>
                    <a:pt x="4832" y="8544"/>
                  </a:cubicBezTo>
                  <a:cubicBezTo>
                    <a:pt x="5032" y="8544"/>
                    <a:pt x="5229" y="8511"/>
                    <a:pt x="5344" y="8324"/>
                  </a:cubicBezTo>
                  <a:cubicBezTo>
                    <a:pt x="5470" y="8134"/>
                    <a:pt x="5411" y="7922"/>
                    <a:pt x="5353" y="7734"/>
                  </a:cubicBezTo>
                  <a:cubicBezTo>
                    <a:pt x="5330" y="7655"/>
                    <a:pt x="5306" y="7576"/>
                    <a:pt x="5296" y="7505"/>
                  </a:cubicBezTo>
                  <a:cubicBezTo>
                    <a:pt x="5260" y="7255"/>
                    <a:pt x="5408" y="6981"/>
                    <a:pt x="5634" y="6871"/>
                  </a:cubicBezTo>
                  <a:cubicBezTo>
                    <a:pt x="5713" y="6833"/>
                    <a:pt x="5797" y="6814"/>
                    <a:pt x="5884" y="6814"/>
                  </a:cubicBezTo>
                  <a:close/>
                  <a:moveTo>
                    <a:pt x="19868" y="1881"/>
                  </a:moveTo>
                  <a:lnTo>
                    <a:pt x="25425" y="4196"/>
                  </a:lnTo>
                  <a:cubicBezTo>
                    <a:pt x="25437" y="4203"/>
                    <a:pt x="25444" y="4210"/>
                    <a:pt x="25444" y="4218"/>
                  </a:cubicBezTo>
                  <a:cubicBezTo>
                    <a:pt x="25447" y="4222"/>
                    <a:pt x="25447" y="4232"/>
                    <a:pt x="25442" y="4244"/>
                  </a:cubicBezTo>
                  <a:lnTo>
                    <a:pt x="23658" y="7769"/>
                  </a:lnTo>
                  <a:cubicBezTo>
                    <a:pt x="23653" y="7757"/>
                    <a:pt x="23648" y="7750"/>
                    <a:pt x="23646" y="7738"/>
                  </a:cubicBezTo>
                  <a:cubicBezTo>
                    <a:pt x="23505" y="7336"/>
                    <a:pt x="23048" y="7007"/>
                    <a:pt x="22536" y="6933"/>
                  </a:cubicBezTo>
                  <a:cubicBezTo>
                    <a:pt x="22467" y="6924"/>
                    <a:pt x="22400" y="6919"/>
                    <a:pt x="22335" y="6919"/>
                  </a:cubicBezTo>
                  <a:cubicBezTo>
                    <a:pt x="21973" y="6919"/>
                    <a:pt x="21668" y="7062"/>
                    <a:pt x="21478" y="7329"/>
                  </a:cubicBezTo>
                  <a:cubicBezTo>
                    <a:pt x="21180" y="7750"/>
                    <a:pt x="21304" y="8196"/>
                    <a:pt x="21428" y="8625"/>
                  </a:cubicBezTo>
                  <a:cubicBezTo>
                    <a:pt x="21495" y="8865"/>
                    <a:pt x="21561" y="9091"/>
                    <a:pt x="21552" y="9313"/>
                  </a:cubicBezTo>
                  <a:cubicBezTo>
                    <a:pt x="21540" y="9544"/>
                    <a:pt x="21418" y="9825"/>
                    <a:pt x="21166" y="9930"/>
                  </a:cubicBezTo>
                  <a:cubicBezTo>
                    <a:pt x="21109" y="9952"/>
                    <a:pt x="21045" y="9960"/>
                    <a:pt x="20979" y="9960"/>
                  </a:cubicBezTo>
                  <a:cubicBezTo>
                    <a:pt x="20897" y="9960"/>
                    <a:pt x="20809" y="9948"/>
                    <a:pt x="20720" y="9935"/>
                  </a:cubicBezTo>
                  <a:cubicBezTo>
                    <a:pt x="20635" y="9922"/>
                    <a:pt x="20545" y="9909"/>
                    <a:pt x="20458" y="9909"/>
                  </a:cubicBezTo>
                  <a:cubicBezTo>
                    <a:pt x="20279" y="9909"/>
                    <a:pt x="20110" y="9964"/>
                    <a:pt x="20011" y="10192"/>
                  </a:cubicBezTo>
                  <a:cubicBezTo>
                    <a:pt x="19908" y="10416"/>
                    <a:pt x="19975" y="10621"/>
                    <a:pt x="20034" y="10799"/>
                  </a:cubicBezTo>
                  <a:cubicBezTo>
                    <a:pt x="20094" y="10985"/>
                    <a:pt x="20146" y="11150"/>
                    <a:pt x="20046" y="11340"/>
                  </a:cubicBezTo>
                  <a:cubicBezTo>
                    <a:pt x="19683" y="12019"/>
                    <a:pt x="18836" y="12482"/>
                    <a:pt x="17997" y="12482"/>
                  </a:cubicBezTo>
                  <a:cubicBezTo>
                    <a:pt x="17911" y="12482"/>
                    <a:pt x="17826" y="12477"/>
                    <a:pt x="17740" y="12467"/>
                  </a:cubicBezTo>
                  <a:cubicBezTo>
                    <a:pt x="17378" y="12424"/>
                    <a:pt x="17071" y="12198"/>
                    <a:pt x="17028" y="11945"/>
                  </a:cubicBezTo>
                  <a:cubicBezTo>
                    <a:pt x="16997" y="11740"/>
                    <a:pt x="17140" y="11552"/>
                    <a:pt x="17433" y="11412"/>
                  </a:cubicBezTo>
                  <a:cubicBezTo>
                    <a:pt x="17612" y="11328"/>
                    <a:pt x="17814" y="11278"/>
                    <a:pt x="18012" y="11231"/>
                  </a:cubicBezTo>
                  <a:cubicBezTo>
                    <a:pt x="18372" y="11145"/>
                    <a:pt x="18748" y="11052"/>
                    <a:pt x="19027" y="10730"/>
                  </a:cubicBezTo>
                  <a:cubicBezTo>
                    <a:pt x="19184" y="10549"/>
                    <a:pt x="19236" y="10323"/>
                    <a:pt x="19160" y="10125"/>
                  </a:cubicBezTo>
                  <a:cubicBezTo>
                    <a:pt x="19089" y="9935"/>
                    <a:pt x="18910" y="9804"/>
                    <a:pt x="18672" y="9773"/>
                  </a:cubicBezTo>
                  <a:cubicBezTo>
                    <a:pt x="18645" y="9769"/>
                    <a:pt x="18619" y="9767"/>
                    <a:pt x="18593" y="9767"/>
                  </a:cubicBezTo>
                  <a:cubicBezTo>
                    <a:pt x="18361" y="9767"/>
                    <a:pt x="18173" y="9904"/>
                    <a:pt x="17993" y="10035"/>
                  </a:cubicBezTo>
                  <a:cubicBezTo>
                    <a:pt x="17812" y="10171"/>
                    <a:pt x="17643" y="10292"/>
                    <a:pt x="17421" y="10294"/>
                  </a:cubicBezTo>
                  <a:lnTo>
                    <a:pt x="17414" y="10294"/>
                  </a:lnTo>
                  <a:cubicBezTo>
                    <a:pt x="17076" y="10294"/>
                    <a:pt x="16664" y="10106"/>
                    <a:pt x="16516" y="9744"/>
                  </a:cubicBezTo>
                  <a:cubicBezTo>
                    <a:pt x="16437" y="9542"/>
                    <a:pt x="16454" y="9301"/>
                    <a:pt x="16561" y="9080"/>
                  </a:cubicBezTo>
                  <a:cubicBezTo>
                    <a:pt x="16683" y="8837"/>
                    <a:pt x="16895" y="8653"/>
                    <a:pt x="17145" y="8586"/>
                  </a:cubicBezTo>
                  <a:cubicBezTo>
                    <a:pt x="17274" y="8551"/>
                    <a:pt x="17405" y="8541"/>
                    <a:pt x="17547" y="8529"/>
                  </a:cubicBezTo>
                  <a:cubicBezTo>
                    <a:pt x="17802" y="8508"/>
                    <a:pt x="18069" y="8486"/>
                    <a:pt x="18303" y="8308"/>
                  </a:cubicBezTo>
                  <a:cubicBezTo>
                    <a:pt x="18500" y="8160"/>
                    <a:pt x="18562" y="7910"/>
                    <a:pt x="18450" y="7712"/>
                  </a:cubicBezTo>
                  <a:cubicBezTo>
                    <a:pt x="18315" y="7481"/>
                    <a:pt x="18048" y="7474"/>
                    <a:pt x="17790" y="7469"/>
                  </a:cubicBezTo>
                  <a:cubicBezTo>
                    <a:pt x="17631" y="7467"/>
                    <a:pt x="17464" y="7460"/>
                    <a:pt x="17343" y="7400"/>
                  </a:cubicBezTo>
                  <a:cubicBezTo>
                    <a:pt x="17238" y="7350"/>
                    <a:pt x="17171" y="7267"/>
                    <a:pt x="17140" y="7148"/>
                  </a:cubicBezTo>
                  <a:cubicBezTo>
                    <a:pt x="17088" y="6957"/>
                    <a:pt x="17143" y="6695"/>
                    <a:pt x="17274" y="6495"/>
                  </a:cubicBezTo>
                  <a:cubicBezTo>
                    <a:pt x="17414" y="6288"/>
                    <a:pt x="17678" y="6200"/>
                    <a:pt x="17957" y="6114"/>
                  </a:cubicBezTo>
                  <a:cubicBezTo>
                    <a:pt x="18253" y="6018"/>
                    <a:pt x="18558" y="5921"/>
                    <a:pt x="18741" y="5671"/>
                  </a:cubicBezTo>
                  <a:cubicBezTo>
                    <a:pt x="18891" y="5461"/>
                    <a:pt x="18920" y="5135"/>
                    <a:pt x="18712" y="4944"/>
                  </a:cubicBezTo>
                  <a:cubicBezTo>
                    <a:pt x="18608" y="4849"/>
                    <a:pt x="18470" y="4811"/>
                    <a:pt x="18328" y="4811"/>
                  </a:cubicBezTo>
                  <a:cubicBezTo>
                    <a:pt x="18199" y="4811"/>
                    <a:pt x="18067" y="4843"/>
                    <a:pt x="17955" y="4894"/>
                  </a:cubicBezTo>
                  <a:lnTo>
                    <a:pt x="19868" y="1881"/>
                  </a:lnTo>
                  <a:close/>
                  <a:moveTo>
                    <a:pt x="8992" y="1752"/>
                  </a:moveTo>
                  <a:cubicBezTo>
                    <a:pt x="9131" y="1752"/>
                    <a:pt x="9228" y="1807"/>
                    <a:pt x="9286" y="1969"/>
                  </a:cubicBezTo>
                  <a:cubicBezTo>
                    <a:pt x="9386" y="2238"/>
                    <a:pt x="9186" y="2364"/>
                    <a:pt x="8853" y="2541"/>
                  </a:cubicBezTo>
                  <a:cubicBezTo>
                    <a:pt x="8745" y="2598"/>
                    <a:pt x="8643" y="2650"/>
                    <a:pt x="8567" y="2714"/>
                  </a:cubicBezTo>
                  <a:cubicBezTo>
                    <a:pt x="8348" y="2886"/>
                    <a:pt x="8255" y="3210"/>
                    <a:pt x="8324" y="3539"/>
                  </a:cubicBezTo>
                  <a:cubicBezTo>
                    <a:pt x="8388" y="3836"/>
                    <a:pt x="8569" y="4051"/>
                    <a:pt x="8807" y="4113"/>
                  </a:cubicBezTo>
                  <a:cubicBezTo>
                    <a:pt x="8854" y="4125"/>
                    <a:pt x="8904" y="4131"/>
                    <a:pt x="8955" y="4131"/>
                  </a:cubicBezTo>
                  <a:cubicBezTo>
                    <a:pt x="9091" y="4131"/>
                    <a:pt x="9236" y="4088"/>
                    <a:pt x="9370" y="4003"/>
                  </a:cubicBezTo>
                  <a:cubicBezTo>
                    <a:pt x="9451" y="3953"/>
                    <a:pt x="9515" y="3886"/>
                    <a:pt x="9579" y="3825"/>
                  </a:cubicBezTo>
                  <a:cubicBezTo>
                    <a:pt x="9693" y="3706"/>
                    <a:pt x="9775" y="3632"/>
                    <a:pt x="9898" y="3632"/>
                  </a:cubicBezTo>
                  <a:cubicBezTo>
                    <a:pt x="9909" y="3632"/>
                    <a:pt x="9920" y="3633"/>
                    <a:pt x="9932" y="3634"/>
                  </a:cubicBezTo>
                  <a:cubicBezTo>
                    <a:pt x="10087" y="3648"/>
                    <a:pt x="10203" y="3715"/>
                    <a:pt x="10284" y="3836"/>
                  </a:cubicBezTo>
                  <a:cubicBezTo>
                    <a:pt x="10392" y="3998"/>
                    <a:pt x="10413" y="4253"/>
                    <a:pt x="10342" y="4468"/>
                  </a:cubicBezTo>
                  <a:cubicBezTo>
                    <a:pt x="10241" y="4756"/>
                    <a:pt x="10106" y="4887"/>
                    <a:pt x="9960" y="5028"/>
                  </a:cubicBezTo>
                  <a:cubicBezTo>
                    <a:pt x="9848" y="5135"/>
                    <a:pt x="9734" y="5244"/>
                    <a:pt x="9644" y="5421"/>
                  </a:cubicBezTo>
                  <a:cubicBezTo>
                    <a:pt x="9522" y="5659"/>
                    <a:pt x="9527" y="5983"/>
                    <a:pt x="9663" y="6204"/>
                  </a:cubicBezTo>
                  <a:cubicBezTo>
                    <a:pt x="9760" y="6364"/>
                    <a:pt x="9908" y="6457"/>
                    <a:pt x="10091" y="6459"/>
                  </a:cubicBezTo>
                  <a:lnTo>
                    <a:pt x="10106" y="6459"/>
                  </a:lnTo>
                  <a:cubicBezTo>
                    <a:pt x="10420" y="6459"/>
                    <a:pt x="10632" y="6197"/>
                    <a:pt x="10820" y="5966"/>
                  </a:cubicBezTo>
                  <a:cubicBezTo>
                    <a:pt x="10989" y="5755"/>
                    <a:pt x="11148" y="5556"/>
                    <a:pt x="11366" y="5556"/>
                  </a:cubicBezTo>
                  <a:cubicBezTo>
                    <a:pt x="11382" y="5556"/>
                    <a:pt x="11398" y="5557"/>
                    <a:pt x="11413" y="5559"/>
                  </a:cubicBezTo>
                  <a:cubicBezTo>
                    <a:pt x="11521" y="5573"/>
                    <a:pt x="11599" y="5630"/>
                    <a:pt x="11647" y="5730"/>
                  </a:cubicBezTo>
                  <a:cubicBezTo>
                    <a:pt x="11730" y="5907"/>
                    <a:pt x="11706" y="6190"/>
                    <a:pt x="11587" y="6388"/>
                  </a:cubicBezTo>
                  <a:cubicBezTo>
                    <a:pt x="11533" y="6481"/>
                    <a:pt x="11464" y="6574"/>
                    <a:pt x="11402" y="6662"/>
                  </a:cubicBezTo>
                  <a:cubicBezTo>
                    <a:pt x="11218" y="6912"/>
                    <a:pt x="11032" y="7171"/>
                    <a:pt x="11039" y="7484"/>
                  </a:cubicBezTo>
                  <a:cubicBezTo>
                    <a:pt x="11039" y="7498"/>
                    <a:pt x="11044" y="7512"/>
                    <a:pt x="11047" y="7526"/>
                  </a:cubicBezTo>
                  <a:lnTo>
                    <a:pt x="9748" y="9418"/>
                  </a:lnTo>
                  <a:cubicBezTo>
                    <a:pt x="9701" y="9361"/>
                    <a:pt x="9651" y="9306"/>
                    <a:pt x="9586" y="9268"/>
                  </a:cubicBezTo>
                  <a:cubicBezTo>
                    <a:pt x="9432" y="9165"/>
                    <a:pt x="9253" y="9132"/>
                    <a:pt x="9081" y="9094"/>
                  </a:cubicBezTo>
                  <a:cubicBezTo>
                    <a:pt x="9027" y="9082"/>
                    <a:pt x="8974" y="9075"/>
                    <a:pt x="8924" y="9060"/>
                  </a:cubicBezTo>
                  <a:cubicBezTo>
                    <a:pt x="8781" y="9025"/>
                    <a:pt x="8533" y="8937"/>
                    <a:pt x="8467" y="8741"/>
                  </a:cubicBezTo>
                  <a:cubicBezTo>
                    <a:pt x="8405" y="8560"/>
                    <a:pt x="8514" y="8353"/>
                    <a:pt x="8622" y="8158"/>
                  </a:cubicBezTo>
                  <a:lnTo>
                    <a:pt x="8634" y="8134"/>
                  </a:lnTo>
                  <a:cubicBezTo>
                    <a:pt x="8807" y="7812"/>
                    <a:pt x="8829" y="7543"/>
                    <a:pt x="8688" y="7362"/>
                  </a:cubicBezTo>
                  <a:cubicBezTo>
                    <a:pt x="8584" y="7226"/>
                    <a:pt x="8424" y="7176"/>
                    <a:pt x="8263" y="7176"/>
                  </a:cubicBezTo>
                  <a:cubicBezTo>
                    <a:pt x="8157" y="7176"/>
                    <a:pt x="8050" y="7198"/>
                    <a:pt x="7959" y="7231"/>
                  </a:cubicBezTo>
                  <a:cubicBezTo>
                    <a:pt x="7905" y="7248"/>
                    <a:pt x="7857" y="7267"/>
                    <a:pt x="7809" y="7286"/>
                  </a:cubicBezTo>
                  <a:cubicBezTo>
                    <a:pt x="7614" y="7357"/>
                    <a:pt x="7474" y="7408"/>
                    <a:pt x="7344" y="7408"/>
                  </a:cubicBezTo>
                  <a:cubicBezTo>
                    <a:pt x="7183" y="7408"/>
                    <a:pt x="7037" y="7329"/>
                    <a:pt x="6821" y="7110"/>
                  </a:cubicBezTo>
                  <a:cubicBezTo>
                    <a:pt x="6447" y="6725"/>
                    <a:pt x="6126" y="6626"/>
                    <a:pt x="5894" y="6626"/>
                  </a:cubicBezTo>
                  <a:cubicBezTo>
                    <a:pt x="5747" y="6626"/>
                    <a:pt x="5636" y="6665"/>
                    <a:pt x="5568" y="6697"/>
                  </a:cubicBezTo>
                  <a:cubicBezTo>
                    <a:pt x="5270" y="6843"/>
                    <a:pt x="5089" y="7188"/>
                    <a:pt x="5137" y="7517"/>
                  </a:cubicBezTo>
                  <a:cubicBezTo>
                    <a:pt x="5148" y="7603"/>
                    <a:pt x="5175" y="7691"/>
                    <a:pt x="5198" y="7772"/>
                  </a:cubicBezTo>
                  <a:cubicBezTo>
                    <a:pt x="5249" y="7946"/>
                    <a:pt x="5296" y="8093"/>
                    <a:pt x="5222" y="8212"/>
                  </a:cubicBezTo>
                  <a:cubicBezTo>
                    <a:pt x="5157" y="8320"/>
                    <a:pt x="5042" y="8348"/>
                    <a:pt x="4873" y="8348"/>
                  </a:cubicBezTo>
                  <a:cubicBezTo>
                    <a:pt x="4820" y="8348"/>
                    <a:pt x="4762" y="8345"/>
                    <a:pt x="4698" y="8341"/>
                  </a:cubicBezTo>
                  <a:cubicBezTo>
                    <a:pt x="4640" y="8339"/>
                    <a:pt x="4580" y="8336"/>
                    <a:pt x="4520" y="8336"/>
                  </a:cubicBezTo>
                  <a:cubicBezTo>
                    <a:pt x="4449" y="8336"/>
                    <a:pt x="4379" y="8340"/>
                    <a:pt x="4310" y="8353"/>
                  </a:cubicBezTo>
                  <a:cubicBezTo>
                    <a:pt x="3969" y="8417"/>
                    <a:pt x="3700" y="8751"/>
                    <a:pt x="3712" y="9099"/>
                  </a:cubicBezTo>
                  <a:cubicBezTo>
                    <a:pt x="3726" y="9446"/>
                    <a:pt x="4019" y="9756"/>
                    <a:pt x="4365" y="9794"/>
                  </a:cubicBezTo>
                  <a:cubicBezTo>
                    <a:pt x="4394" y="9798"/>
                    <a:pt x="4424" y="9799"/>
                    <a:pt x="4454" y="9799"/>
                  </a:cubicBezTo>
                  <a:cubicBezTo>
                    <a:pt x="4611" y="9799"/>
                    <a:pt x="4768" y="9755"/>
                    <a:pt x="4922" y="9711"/>
                  </a:cubicBezTo>
                  <a:cubicBezTo>
                    <a:pt x="5064" y="9670"/>
                    <a:pt x="5197" y="9633"/>
                    <a:pt x="5316" y="9633"/>
                  </a:cubicBezTo>
                  <a:cubicBezTo>
                    <a:pt x="5401" y="9633"/>
                    <a:pt x="5479" y="9652"/>
                    <a:pt x="5549" y="9701"/>
                  </a:cubicBezTo>
                  <a:cubicBezTo>
                    <a:pt x="5739" y="9835"/>
                    <a:pt x="5756" y="10113"/>
                    <a:pt x="5770" y="10383"/>
                  </a:cubicBezTo>
                  <a:lnTo>
                    <a:pt x="5775" y="10473"/>
                  </a:lnTo>
                  <a:cubicBezTo>
                    <a:pt x="5808" y="10966"/>
                    <a:pt x="6073" y="11200"/>
                    <a:pt x="6309" y="11212"/>
                  </a:cubicBezTo>
                  <a:lnTo>
                    <a:pt x="6330" y="11212"/>
                  </a:lnTo>
                  <a:cubicBezTo>
                    <a:pt x="6542" y="11212"/>
                    <a:pt x="6787" y="11038"/>
                    <a:pt x="6876" y="10540"/>
                  </a:cubicBezTo>
                  <a:cubicBezTo>
                    <a:pt x="6923" y="10266"/>
                    <a:pt x="6983" y="10013"/>
                    <a:pt x="7173" y="9935"/>
                  </a:cubicBezTo>
                  <a:cubicBezTo>
                    <a:pt x="7208" y="9920"/>
                    <a:pt x="7245" y="9914"/>
                    <a:pt x="7282" y="9914"/>
                  </a:cubicBezTo>
                  <a:cubicBezTo>
                    <a:pt x="7398" y="9914"/>
                    <a:pt x="7518" y="9976"/>
                    <a:pt x="7604" y="10044"/>
                  </a:cubicBezTo>
                  <a:cubicBezTo>
                    <a:pt x="7688" y="10113"/>
                    <a:pt x="7757" y="10194"/>
                    <a:pt x="7831" y="10280"/>
                  </a:cubicBezTo>
                  <a:cubicBezTo>
                    <a:pt x="7878" y="10337"/>
                    <a:pt x="7928" y="10394"/>
                    <a:pt x="7978" y="10447"/>
                  </a:cubicBezTo>
                  <a:cubicBezTo>
                    <a:pt x="8202" y="10673"/>
                    <a:pt x="8479" y="10809"/>
                    <a:pt x="8762" y="10849"/>
                  </a:cubicBezTo>
                  <a:lnTo>
                    <a:pt x="7066" y="13317"/>
                  </a:lnTo>
                  <a:lnTo>
                    <a:pt x="875" y="10595"/>
                  </a:lnTo>
                  <a:cubicBezTo>
                    <a:pt x="863" y="10590"/>
                    <a:pt x="856" y="10578"/>
                    <a:pt x="856" y="10576"/>
                  </a:cubicBezTo>
                  <a:cubicBezTo>
                    <a:pt x="853" y="10576"/>
                    <a:pt x="851" y="10577"/>
                    <a:pt x="849" y="10577"/>
                  </a:cubicBezTo>
                  <a:cubicBezTo>
                    <a:pt x="839" y="10577"/>
                    <a:pt x="841" y="10567"/>
                    <a:pt x="849" y="10556"/>
                  </a:cubicBezTo>
                  <a:lnTo>
                    <a:pt x="7924" y="1838"/>
                  </a:lnTo>
                  <a:cubicBezTo>
                    <a:pt x="7997" y="1890"/>
                    <a:pt x="8082" y="1909"/>
                    <a:pt x="8173" y="1909"/>
                  </a:cubicBezTo>
                  <a:cubicBezTo>
                    <a:pt x="8309" y="1909"/>
                    <a:pt x="8457" y="1867"/>
                    <a:pt x="8595" y="1828"/>
                  </a:cubicBezTo>
                  <a:cubicBezTo>
                    <a:pt x="8753" y="1785"/>
                    <a:pt x="8885" y="1752"/>
                    <a:pt x="8992" y="1752"/>
                  </a:cubicBezTo>
                  <a:close/>
                  <a:moveTo>
                    <a:pt x="15344" y="3589"/>
                  </a:moveTo>
                  <a:cubicBezTo>
                    <a:pt x="15398" y="3589"/>
                    <a:pt x="15450" y="3598"/>
                    <a:pt x="15499" y="3617"/>
                  </a:cubicBezTo>
                  <a:cubicBezTo>
                    <a:pt x="15666" y="3679"/>
                    <a:pt x="15770" y="3846"/>
                    <a:pt x="15797" y="4082"/>
                  </a:cubicBezTo>
                  <a:cubicBezTo>
                    <a:pt x="15806" y="4149"/>
                    <a:pt x="15806" y="4218"/>
                    <a:pt x="15809" y="4291"/>
                  </a:cubicBezTo>
                  <a:cubicBezTo>
                    <a:pt x="15811" y="4399"/>
                    <a:pt x="15813" y="4506"/>
                    <a:pt x="15835" y="4618"/>
                  </a:cubicBezTo>
                  <a:cubicBezTo>
                    <a:pt x="15899" y="4970"/>
                    <a:pt x="16168" y="5304"/>
                    <a:pt x="16514" y="5466"/>
                  </a:cubicBezTo>
                  <a:cubicBezTo>
                    <a:pt x="16656" y="5532"/>
                    <a:pt x="16803" y="5565"/>
                    <a:pt x="16947" y="5565"/>
                  </a:cubicBezTo>
                  <a:cubicBezTo>
                    <a:pt x="17094" y="5565"/>
                    <a:pt x="17238" y="5531"/>
                    <a:pt x="17371" y="5463"/>
                  </a:cubicBezTo>
                  <a:lnTo>
                    <a:pt x="17371" y="5463"/>
                  </a:lnTo>
                  <a:lnTo>
                    <a:pt x="12762" y="12722"/>
                  </a:lnTo>
                  <a:cubicBezTo>
                    <a:pt x="11049" y="12915"/>
                    <a:pt x="8026" y="13255"/>
                    <a:pt x="7252" y="13336"/>
                  </a:cubicBezTo>
                  <a:lnTo>
                    <a:pt x="8953" y="10873"/>
                  </a:lnTo>
                  <a:cubicBezTo>
                    <a:pt x="9008" y="10871"/>
                    <a:pt x="9060" y="10864"/>
                    <a:pt x="9115" y="10854"/>
                  </a:cubicBezTo>
                  <a:cubicBezTo>
                    <a:pt x="9451" y="10792"/>
                    <a:pt x="9720" y="10590"/>
                    <a:pt x="9846" y="10299"/>
                  </a:cubicBezTo>
                  <a:cubicBezTo>
                    <a:pt x="9948" y="10073"/>
                    <a:pt x="9934" y="9804"/>
                    <a:pt x="9832" y="9589"/>
                  </a:cubicBezTo>
                  <a:lnTo>
                    <a:pt x="11090" y="7757"/>
                  </a:lnTo>
                  <a:cubicBezTo>
                    <a:pt x="11185" y="7960"/>
                    <a:pt x="11371" y="8122"/>
                    <a:pt x="11604" y="8184"/>
                  </a:cubicBezTo>
                  <a:cubicBezTo>
                    <a:pt x="11682" y="8205"/>
                    <a:pt x="11750" y="8214"/>
                    <a:pt x="11810" y="8214"/>
                  </a:cubicBezTo>
                  <a:cubicBezTo>
                    <a:pt x="12016" y="8214"/>
                    <a:pt x="12130" y="8106"/>
                    <a:pt x="12250" y="7996"/>
                  </a:cubicBezTo>
                  <a:cubicBezTo>
                    <a:pt x="12300" y="7948"/>
                    <a:pt x="12352" y="7900"/>
                    <a:pt x="12414" y="7853"/>
                  </a:cubicBezTo>
                  <a:cubicBezTo>
                    <a:pt x="12487" y="7800"/>
                    <a:pt x="12590" y="7752"/>
                    <a:pt x="12695" y="7752"/>
                  </a:cubicBezTo>
                  <a:cubicBezTo>
                    <a:pt x="12728" y="7752"/>
                    <a:pt x="12761" y="7756"/>
                    <a:pt x="12793" y="7767"/>
                  </a:cubicBezTo>
                  <a:cubicBezTo>
                    <a:pt x="12876" y="7793"/>
                    <a:pt x="12924" y="7838"/>
                    <a:pt x="12948" y="7912"/>
                  </a:cubicBezTo>
                  <a:cubicBezTo>
                    <a:pt x="13007" y="8108"/>
                    <a:pt x="12857" y="8439"/>
                    <a:pt x="12724" y="8608"/>
                  </a:cubicBezTo>
                  <a:cubicBezTo>
                    <a:pt x="12690" y="8646"/>
                    <a:pt x="12662" y="8684"/>
                    <a:pt x="12626" y="8727"/>
                  </a:cubicBezTo>
                  <a:cubicBezTo>
                    <a:pt x="12424" y="8970"/>
                    <a:pt x="12197" y="9246"/>
                    <a:pt x="12247" y="9587"/>
                  </a:cubicBezTo>
                  <a:cubicBezTo>
                    <a:pt x="12295" y="9901"/>
                    <a:pt x="12555" y="10135"/>
                    <a:pt x="12907" y="10182"/>
                  </a:cubicBezTo>
                  <a:cubicBezTo>
                    <a:pt x="12948" y="10188"/>
                    <a:pt x="12990" y="10191"/>
                    <a:pt x="13034" y="10191"/>
                  </a:cubicBezTo>
                  <a:cubicBezTo>
                    <a:pt x="13390" y="10191"/>
                    <a:pt x="13835" y="10001"/>
                    <a:pt x="14072" y="9456"/>
                  </a:cubicBezTo>
                  <a:cubicBezTo>
                    <a:pt x="14305" y="8925"/>
                    <a:pt x="14203" y="8341"/>
                    <a:pt x="14115" y="7827"/>
                  </a:cubicBezTo>
                  <a:cubicBezTo>
                    <a:pt x="14039" y="7388"/>
                    <a:pt x="13974" y="7012"/>
                    <a:pt x="14122" y="6776"/>
                  </a:cubicBezTo>
                  <a:cubicBezTo>
                    <a:pt x="14186" y="6674"/>
                    <a:pt x="14246" y="6619"/>
                    <a:pt x="14296" y="6612"/>
                  </a:cubicBezTo>
                  <a:cubicBezTo>
                    <a:pt x="14300" y="6611"/>
                    <a:pt x="14303" y="6611"/>
                    <a:pt x="14307" y="6611"/>
                  </a:cubicBezTo>
                  <a:cubicBezTo>
                    <a:pt x="14374" y="6611"/>
                    <a:pt x="14455" y="6688"/>
                    <a:pt x="14539" y="6769"/>
                  </a:cubicBezTo>
                  <a:cubicBezTo>
                    <a:pt x="14652" y="6875"/>
                    <a:pt x="14796" y="7010"/>
                    <a:pt x="14974" y="7010"/>
                  </a:cubicBezTo>
                  <a:cubicBezTo>
                    <a:pt x="15051" y="7010"/>
                    <a:pt x="15133" y="6985"/>
                    <a:pt x="15223" y="6921"/>
                  </a:cubicBezTo>
                  <a:cubicBezTo>
                    <a:pt x="15530" y="6702"/>
                    <a:pt x="15594" y="6195"/>
                    <a:pt x="15477" y="5849"/>
                  </a:cubicBezTo>
                  <a:cubicBezTo>
                    <a:pt x="15401" y="5621"/>
                    <a:pt x="15270" y="5409"/>
                    <a:pt x="15144" y="5206"/>
                  </a:cubicBezTo>
                  <a:cubicBezTo>
                    <a:pt x="14999" y="4970"/>
                    <a:pt x="14865" y="4749"/>
                    <a:pt x="14798" y="4499"/>
                  </a:cubicBezTo>
                  <a:cubicBezTo>
                    <a:pt x="14718" y="4189"/>
                    <a:pt x="14784" y="3908"/>
                    <a:pt x="14977" y="3736"/>
                  </a:cubicBezTo>
                  <a:cubicBezTo>
                    <a:pt x="15084" y="3641"/>
                    <a:pt x="15218" y="3589"/>
                    <a:pt x="15344" y="3589"/>
                  </a:cubicBezTo>
                  <a:close/>
                  <a:moveTo>
                    <a:pt x="8762" y="175"/>
                  </a:moveTo>
                  <a:cubicBezTo>
                    <a:pt x="8779" y="175"/>
                    <a:pt x="8796" y="177"/>
                    <a:pt x="8807" y="182"/>
                  </a:cubicBezTo>
                  <a:lnTo>
                    <a:pt x="14479" y="2510"/>
                  </a:lnTo>
                  <a:lnTo>
                    <a:pt x="14298" y="2774"/>
                  </a:lnTo>
                  <a:lnTo>
                    <a:pt x="8950" y="523"/>
                  </a:lnTo>
                  <a:cubicBezTo>
                    <a:pt x="8925" y="512"/>
                    <a:pt x="8898" y="507"/>
                    <a:pt x="8871" y="507"/>
                  </a:cubicBezTo>
                  <a:cubicBezTo>
                    <a:pt x="8809" y="507"/>
                    <a:pt x="8749" y="535"/>
                    <a:pt x="8707" y="585"/>
                  </a:cubicBezTo>
                  <a:lnTo>
                    <a:pt x="708" y="10442"/>
                  </a:lnTo>
                  <a:cubicBezTo>
                    <a:pt x="668" y="10492"/>
                    <a:pt x="651" y="10556"/>
                    <a:pt x="668" y="10621"/>
                  </a:cubicBezTo>
                  <a:cubicBezTo>
                    <a:pt x="682" y="10683"/>
                    <a:pt x="722" y="10735"/>
                    <a:pt x="787" y="10764"/>
                  </a:cubicBezTo>
                  <a:lnTo>
                    <a:pt x="6947" y="13472"/>
                  </a:lnTo>
                  <a:lnTo>
                    <a:pt x="6735" y="13782"/>
                  </a:lnTo>
                  <a:lnTo>
                    <a:pt x="265" y="10814"/>
                  </a:lnTo>
                  <a:cubicBezTo>
                    <a:pt x="232" y="10802"/>
                    <a:pt x="206" y="10771"/>
                    <a:pt x="196" y="10735"/>
                  </a:cubicBezTo>
                  <a:cubicBezTo>
                    <a:pt x="186" y="10699"/>
                    <a:pt x="196" y="10661"/>
                    <a:pt x="220" y="10633"/>
                  </a:cubicBezTo>
                  <a:lnTo>
                    <a:pt x="8672" y="218"/>
                  </a:lnTo>
                  <a:cubicBezTo>
                    <a:pt x="8695" y="189"/>
                    <a:pt x="8726" y="175"/>
                    <a:pt x="8762" y="175"/>
                  </a:cubicBezTo>
                  <a:close/>
                  <a:moveTo>
                    <a:pt x="12650" y="12912"/>
                  </a:moveTo>
                  <a:lnTo>
                    <a:pt x="12500" y="13146"/>
                  </a:lnTo>
                  <a:lnTo>
                    <a:pt x="6949" y="13789"/>
                  </a:lnTo>
                  <a:lnTo>
                    <a:pt x="6949" y="13789"/>
                  </a:lnTo>
                  <a:lnTo>
                    <a:pt x="7135" y="13520"/>
                  </a:lnTo>
                  <a:cubicBezTo>
                    <a:pt x="7385" y="13503"/>
                    <a:pt x="8391" y="13391"/>
                    <a:pt x="12650" y="12912"/>
                  </a:cubicBezTo>
                  <a:close/>
                  <a:moveTo>
                    <a:pt x="18321" y="4986"/>
                  </a:moveTo>
                  <a:cubicBezTo>
                    <a:pt x="18421" y="4986"/>
                    <a:pt x="18516" y="5012"/>
                    <a:pt x="18584" y="5075"/>
                  </a:cubicBezTo>
                  <a:cubicBezTo>
                    <a:pt x="18719" y="5201"/>
                    <a:pt x="18693" y="5423"/>
                    <a:pt x="18588" y="5566"/>
                  </a:cubicBezTo>
                  <a:cubicBezTo>
                    <a:pt x="18441" y="5773"/>
                    <a:pt x="18176" y="5859"/>
                    <a:pt x="17895" y="5945"/>
                  </a:cubicBezTo>
                  <a:cubicBezTo>
                    <a:pt x="17598" y="6040"/>
                    <a:pt x="17290" y="6142"/>
                    <a:pt x="17119" y="6397"/>
                  </a:cubicBezTo>
                  <a:cubicBezTo>
                    <a:pt x="16957" y="6638"/>
                    <a:pt x="16895" y="6950"/>
                    <a:pt x="16961" y="7195"/>
                  </a:cubicBezTo>
                  <a:cubicBezTo>
                    <a:pt x="17004" y="7362"/>
                    <a:pt x="17107" y="7491"/>
                    <a:pt x="17254" y="7562"/>
                  </a:cubicBezTo>
                  <a:cubicBezTo>
                    <a:pt x="17414" y="7638"/>
                    <a:pt x="17600" y="7643"/>
                    <a:pt x="17779" y="7648"/>
                  </a:cubicBezTo>
                  <a:cubicBezTo>
                    <a:pt x="18005" y="7655"/>
                    <a:pt x="18203" y="7657"/>
                    <a:pt x="18286" y="7803"/>
                  </a:cubicBezTo>
                  <a:cubicBezTo>
                    <a:pt x="18350" y="7919"/>
                    <a:pt x="18312" y="8072"/>
                    <a:pt x="18188" y="8167"/>
                  </a:cubicBezTo>
                  <a:cubicBezTo>
                    <a:pt x="17991" y="8312"/>
                    <a:pt x="17764" y="8329"/>
                    <a:pt x="17524" y="8351"/>
                  </a:cubicBezTo>
                  <a:cubicBezTo>
                    <a:pt x="17381" y="8363"/>
                    <a:pt x="17231" y="8374"/>
                    <a:pt x="17088" y="8413"/>
                  </a:cubicBezTo>
                  <a:cubicBezTo>
                    <a:pt x="16790" y="8496"/>
                    <a:pt x="16540" y="8710"/>
                    <a:pt x="16395" y="8999"/>
                  </a:cubicBezTo>
                  <a:cubicBezTo>
                    <a:pt x="16264" y="9265"/>
                    <a:pt x="16244" y="9558"/>
                    <a:pt x="16345" y="9808"/>
                  </a:cubicBezTo>
                  <a:cubicBezTo>
                    <a:pt x="16499" y="10202"/>
                    <a:pt x="16933" y="10471"/>
                    <a:pt x="17405" y="10471"/>
                  </a:cubicBezTo>
                  <a:lnTo>
                    <a:pt x="17416" y="10471"/>
                  </a:lnTo>
                  <a:cubicBezTo>
                    <a:pt x="17693" y="10468"/>
                    <a:pt x="17905" y="10313"/>
                    <a:pt x="18091" y="10175"/>
                  </a:cubicBezTo>
                  <a:cubicBezTo>
                    <a:pt x="18261" y="10052"/>
                    <a:pt x="18410" y="9943"/>
                    <a:pt x="18587" y="9943"/>
                  </a:cubicBezTo>
                  <a:cubicBezTo>
                    <a:pt x="18606" y="9943"/>
                    <a:pt x="18624" y="9944"/>
                    <a:pt x="18643" y="9947"/>
                  </a:cubicBezTo>
                  <a:cubicBezTo>
                    <a:pt x="18812" y="9970"/>
                    <a:pt x="18936" y="10056"/>
                    <a:pt x="18989" y="10185"/>
                  </a:cubicBezTo>
                  <a:cubicBezTo>
                    <a:pt x="19039" y="10318"/>
                    <a:pt x="19001" y="10480"/>
                    <a:pt x="18884" y="10611"/>
                  </a:cubicBezTo>
                  <a:cubicBezTo>
                    <a:pt x="18641" y="10890"/>
                    <a:pt x="18310" y="10971"/>
                    <a:pt x="17962" y="11054"/>
                  </a:cubicBezTo>
                  <a:cubicBezTo>
                    <a:pt x="17757" y="11104"/>
                    <a:pt x="17547" y="11154"/>
                    <a:pt x="17350" y="11245"/>
                  </a:cubicBezTo>
                  <a:cubicBezTo>
                    <a:pt x="16983" y="11416"/>
                    <a:pt x="16799" y="11678"/>
                    <a:pt x="16847" y="11964"/>
                  </a:cubicBezTo>
                  <a:cubicBezTo>
                    <a:pt x="16902" y="12303"/>
                    <a:pt x="17266" y="12581"/>
                    <a:pt x="17714" y="12636"/>
                  </a:cubicBezTo>
                  <a:cubicBezTo>
                    <a:pt x="17805" y="12647"/>
                    <a:pt x="17896" y="12652"/>
                    <a:pt x="17988" y="12652"/>
                  </a:cubicBezTo>
                  <a:cubicBezTo>
                    <a:pt x="18891" y="12652"/>
                    <a:pt x="19805" y="12152"/>
                    <a:pt x="20196" y="11416"/>
                  </a:cubicBezTo>
                  <a:cubicBezTo>
                    <a:pt x="20335" y="11159"/>
                    <a:pt x="20263" y="10935"/>
                    <a:pt x="20201" y="10735"/>
                  </a:cubicBezTo>
                  <a:cubicBezTo>
                    <a:pt x="20146" y="10566"/>
                    <a:pt x="20099" y="10416"/>
                    <a:pt x="20170" y="10254"/>
                  </a:cubicBezTo>
                  <a:cubicBezTo>
                    <a:pt x="20230" y="10117"/>
                    <a:pt x="20320" y="10078"/>
                    <a:pt x="20452" y="10078"/>
                  </a:cubicBezTo>
                  <a:cubicBezTo>
                    <a:pt x="20521" y="10078"/>
                    <a:pt x="20601" y="10089"/>
                    <a:pt x="20694" y="10101"/>
                  </a:cubicBezTo>
                  <a:cubicBezTo>
                    <a:pt x="20782" y="10114"/>
                    <a:pt x="20877" y="10127"/>
                    <a:pt x="20971" y="10127"/>
                  </a:cubicBezTo>
                  <a:cubicBezTo>
                    <a:pt x="21059" y="10127"/>
                    <a:pt x="21147" y="10116"/>
                    <a:pt x="21228" y="10082"/>
                  </a:cubicBezTo>
                  <a:cubicBezTo>
                    <a:pt x="21514" y="9968"/>
                    <a:pt x="21709" y="9663"/>
                    <a:pt x="21728" y="9308"/>
                  </a:cubicBezTo>
                  <a:cubicBezTo>
                    <a:pt x="21740" y="9063"/>
                    <a:pt x="21666" y="8808"/>
                    <a:pt x="21597" y="8567"/>
                  </a:cubicBezTo>
                  <a:cubicBezTo>
                    <a:pt x="21480" y="8160"/>
                    <a:pt x="21371" y="7772"/>
                    <a:pt x="21621" y="7424"/>
                  </a:cubicBezTo>
                  <a:cubicBezTo>
                    <a:pt x="21773" y="7206"/>
                    <a:pt x="22027" y="7090"/>
                    <a:pt x="22330" y="7090"/>
                  </a:cubicBezTo>
                  <a:cubicBezTo>
                    <a:pt x="22388" y="7090"/>
                    <a:pt x="22447" y="7094"/>
                    <a:pt x="22507" y="7102"/>
                  </a:cubicBezTo>
                  <a:cubicBezTo>
                    <a:pt x="22957" y="7164"/>
                    <a:pt x="23358" y="7448"/>
                    <a:pt x="23477" y="7791"/>
                  </a:cubicBezTo>
                  <a:cubicBezTo>
                    <a:pt x="23496" y="7848"/>
                    <a:pt x="23517" y="7912"/>
                    <a:pt x="23541" y="7986"/>
                  </a:cubicBezTo>
                  <a:lnTo>
                    <a:pt x="19522" y="15962"/>
                  </a:lnTo>
                  <a:cubicBezTo>
                    <a:pt x="19515" y="15972"/>
                    <a:pt x="19504" y="15980"/>
                    <a:pt x="19492" y="15980"/>
                  </a:cubicBezTo>
                  <a:cubicBezTo>
                    <a:pt x="19488" y="15980"/>
                    <a:pt x="19483" y="15979"/>
                    <a:pt x="19479" y="15976"/>
                  </a:cubicBezTo>
                  <a:lnTo>
                    <a:pt x="12952" y="12767"/>
                  </a:lnTo>
                  <a:lnTo>
                    <a:pt x="17736" y="5228"/>
                  </a:lnTo>
                  <a:cubicBezTo>
                    <a:pt x="17824" y="5166"/>
                    <a:pt x="17914" y="5101"/>
                    <a:pt x="18012" y="5058"/>
                  </a:cubicBezTo>
                  <a:cubicBezTo>
                    <a:pt x="18103" y="5015"/>
                    <a:pt x="18215" y="4986"/>
                    <a:pt x="18321" y="4986"/>
                  </a:cubicBezTo>
                  <a:close/>
                  <a:moveTo>
                    <a:pt x="20149" y="1419"/>
                  </a:moveTo>
                  <a:lnTo>
                    <a:pt x="25935" y="3941"/>
                  </a:lnTo>
                  <a:cubicBezTo>
                    <a:pt x="25966" y="3956"/>
                    <a:pt x="25990" y="3979"/>
                    <a:pt x="26002" y="4010"/>
                  </a:cubicBezTo>
                  <a:cubicBezTo>
                    <a:pt x="26014" y="4046"/>
                    <a:pt x="26014" y="4077"/>
                    <a:pt x="25997" y="4108"/>
                  </a:cubicBezTo>
                  <a:lnTo>
                    <a:pt x="19760" y="16469"/>
                  </a:lnTo>
                  <a:cubicBezTo>
                    <a:pt x="19739" y="16511"/>
                    <a:pt x="19697" y="16535"/>
                    <a:pt x="19654" y="16535"/>
                  </a:cubicBezTo>
                  <a:cubicBezTo>
                    <a:pt x="19635" y="16535"/>
                    <a:pt x="19616" y="16531"/>
                    <a:pt x="19598" y="16521"/>
                  </a:cubicBezTo>
                  <a:lnTo>
                    <a:pt x="12681" y="13194"/>
                  </a:lnTo>
                  <a:lnTo>
                    <a:pt x="12855" y="12920"/>
                  </a:lnTo>
                  <a:lnTo>
                    <a:pt x="19398" y="16138"/>
                  </a:lnTo>
                  <a:cubicBezTo>
                    <a:pt x="19429" y="16152"/>
                    <a:pt x="19458" y="16159"/>
                    <a:pt x="19489" y="16159"/>
                  </a:cubicBezTo>
                  <a:cubicBezTo>
                    <a:pt x="19565" y="16159"/>
                    <a:pt x="19641" y="16116"/>
                    <a:pt x="19677" y="16043"/>
                  </a:cubicBezTo>
                  <a:lnTo>
                    <a:pt x="19703" y="15993"/>
                  </a:lnTo>
                  <a:lnTo>
                    <a:pt x="19703" y="15988"/>
                  </a:lnTo>
                  <a:lnTo>
                    <a:pt x="20966" y="13487"/>
                  </a:lnTo>
                  <a:cubicBezTo>
                    <a:pt x="22145" y="11152"/>
                    <a:pt x="23705" y="8055"/>
                    <a:pt x="23715" y="8039"/>
                  </a:cubicBezTo>
                  <a:lnTo>
                    <a:pt x="23715" y="8036"/>
                  </a:lnTo>
                  <a:lnTo>
                    <a:pt x="25590" y="4315"/>
                  </a:lnTo>
                  <a:cubicBezTo>
                    <a:pt x="25616" y="4265"/>
                    <a:pt x="25621" y="4203"/>
                    <a:pt x="25601" y="4153"/>
                  </a:cubicBezTo>
                  <a:cubicBezTo>
                    <a:pt x="25580" y="4098"/>
                    <a:pt x="25542" y="4053"/>
                    <a:pt x="25485" y="4029"/>
                  </a:cubicBezTo>
                  <a:lnTo>
                    <a:pt x="19953" y="1726"/>
                  </a:lnTo>
                  <a:lnTo>
                    <a:pt x="20149" y="1419"/>
                  </a:lnTo>
                  <a:close/>
                  <a:moveTo>
                    <a:pt x="8763" y="0"/>
                  </a:moveTo>
                  <a:cubicBezTo>
                    <a:pt x="8675" y="0"/>
                    <a:pt x="8589" y="39"/>
                    <a:pt x="8531" y="108"/>
                  </a:cubicBezTo>
                  <a:lnTo>
                    <a:pt x="79" y="10521"/>
                  </a:lnTo>
                  <a:cubicBezTo>
                    <a:pt x="20" y="10592"/>
                    <a:pt x="1" y="10685"/>
                    <a:pt x="20" y="10778"/>
                  </a:cubicBezTo>
                  <a:cubicBezTo>
                    <a:pt x="41" y="10871"/>
                    <a:pt x="101" y="10942"/>
                    <a:pt x="186" y="10983"/>
                  </a:cubicBezTo>
                  <a:lnTo>
                    <a:pt x="6725" y="13984"/>
                  </a:lnTo>
                  <a:cubicBezTo>
                    <a:pt x="6737" y="13992"/>
                    <a:pt x="6749" y="13994"/>
                    <a:pt x="6761" y="13994"/>
                  </a:cubicBezTo>
                  <a:lnTo>
                    <a:pt x="6773" y="13994"/>
                  </a:lnTo>
                  <a:lnTo>
                    <a:pt x="12535" y="13327"/>
                  </a:lnTo>
                  <a:lnTo>
                    <a:pt x="19518" y="16688"/>
                  </a:lnTo>
                  <a:cubicBezTo>
                    <a:pt x="19560" y="16710"/>
                    <a:pt x="19601" y="16719"/>
                    <a:pt x="19646" y="16719"/>
                  </a:cubicBezTo>
                  <a:cubicBezTo>
                    <a:pt x="19756" y="16719"/>
                    <a:pt x="19863" y="16660"/>
                    <a:pt x="19915" y="16555"/>
                  </a:cubicBezTo>
                  <a:lnTo>
                    <a:pt x="26152" y="4194"/>
                  </a:lnTo>
                  <a:cubicBezTo>
                    <a:pt x="26192" y="4113"/>
                    <a:pt x="26197" y="4029"/>
                    <a:pt x="26171" y="3953"/>
                  </a:cubicBezTo>
                  <a:cubicBezTo>
                    <a:pt x="26145" y="3875"/>
                    <a:pt x="26085" y="3813"/>
                    <a:pt x="26009" y="3779"/>
                  </a:cubicBezTo>
                  <a:lnTo>
                    <a:pt x="20156" y="1228"/>
                  </a:lnTo>
                  <a:lnTo>
                    <a:pt x="20154" y="1228"/>
                  </a:lnTo>
                  <a:cubicBezTo>
                    <a:pt x="20144" y="1226"/>
                    <a:pt x="20134" y="1223"/>
                    <a:pt x="20125" y="1223"/>
                  </a:cubicBezTo>
                  <a:lnTo>
                    <a:pt x="20113" y="1223"/>
                  </a:lnTo>
                  <a:cubicBezTo>
                    <a:pt x="20108" y="1223"/>
                    <a:pt x="20101" y="1223"/>
                    <a:pt x="20099" y="1226"/>
                  </a:cubicBezTo>
                  <a:lnTo>
                    <a:pt x="14622" y="2381"/>
                  </a:lnTo>
                  <a:lnTo>
                    <a:pt x="8877" y="23"/>
                  </a:lnTo>
                  <a:cubicBezTo>
                    <a:pt x="8840" y="7"/>
                    <a:pt x="8801" y="0"/>
                    <a:pt x="8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9" name="Google Shape;1929;p27"/>
            <p:cNvSpPr/>
            <p:nvPr/>
          </p:nvSpPr>
          <p:spPr>
            <a:xfrm>
              <a:off x="8710349" y="2467415"/>
              <a:ext cx="94189" cy="175384"/>
            </a:xfrm>
            <a:custGeom>
              <a:avLst/>
              <a:gdLst/>
              <a:ahLst/>
              <a:cxnLst/>
              <a:rect l="l" t="t" r="r" b="b"/>
              <a:pathLst>
                <a:path w="2421" h="4508" extrusionOk="0">
                  <a:moveTo>
                    <a:pt x="2317" y="1"/>
                  </a:moveTo>
                  <a:cubicBezTo>
                    <a:pt x="2292" y="1"/>
                    <a:pt x="2266" y="12"/>
                    <a:pt x="2248" y="39"/>
                  </a:cubicBezTo>
                  <a:cubicBezTo>
                    <a:pt x="1569" y="1118"/>
                    <a:pt x="521" y="3160"/>
                    <a:pt x="28" y="4389"/>
                  </a:cubicBezTo>
                  <a:cubicBezTo>
                    <a:pt x="1" y="4455"/>
                    <a:pt x="54" y="4507"/>
                    <a:pt x="110" y="4507"/>
                  </a:cubicBezTo>
                  <a:cubicBezTo>
                    <a:pt x="137" y="4507"/>
                    <a:pt x="164" y="4495"/>
                    <a:pt x="183" y="4465"/>
                  </a:cubicBezTo>
                  <a:cubicBezTo>
                    <a:pt x="745" y="3569"/>
                    <a:pt x="1472" y="2157"/>
                    <a:pt x="1901" y="1233"/>
                  </a:cubicBezTo>
                  <a:cubicBezTo>
                    <a:pt x="2072" y="863"/>
                    <a:pt x="2239" y="489"/>
                    <a:pt x="2391" y="113"/>
                  </a:cubicBezTo>
                  <a:cubicBezTo>
                    <a:pt x="2420" y="50"/>
                    <a:pt x="2370" y="1"/>
                    <a:pt x="2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30" name="Google Shape;1930;p27"/>
          <p:cNvSpPr txBox="1">
            <a:spLocks noGrp="1"/>
          </p:cNvSpPr>
          <p:nvPr>
            <p:ph type="ctrTitle"/>
          </p:nvPr>
        </p:nvSpPr>
        <p:spPr>
          <a:xfrm>
            <a:off x="417390" y="707580"/>
            <a:ext cx="7364659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1"/>
                </a:solidFill>
              </a:rPr>
              <a:t>Unit 7: </a:t>
            </a:r>
            <a:br>
              <a:rPr lang="en-US" sz="6000" dirty="0"/>
            </a:br>
            <a:r>
              <a:rPr lang="en-US" sz="6000" dirty="0"/>
              <a:t>Natural wonders </a:t>
            </a:r>
            <a:br>
              <a:rPr lang="en-US" sz="6000" dirty="0"/>
            </a:br>
            <a:r>
              <a:rPr lang="en-US" sz="6000" dirty="0"/>
              <a:t>of the world</a:t>
            </a:r>
            <a:endParaRPr lang="en-US" sz="6000" dirty="0"/>
          </a:p>
        </p:txBody>
      </p:sp>
      <p:sp>
        <p:nvSpPr>
          <p:cNvPr id="1931" name="Google Shape;1931;p27"/>
          <p:cNvSpPr txBox="1">
            <a:spLocks noGrp="1"/>
          </p:cNvSpPr>
          <p:nvPr>
            <p:ph type="subTitle" idx="1"/>
          </p:nvPr>
        </p:nvSpPr>
        <p:spPr>
          <a:xfrm>
            <a:off x="486044" y="3705371"/>
            <a:ext cx="5005795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LESSON 4: COMMUNICATION</a:t>
            </a:r>
            <a:endParaRPr sz="2400" dirty="0"/>
          </a:p>
        </p:txBody>
      </p:sp>
      <p:grpSp>
        <p:nvGrpSpPr>
          <p:cNvPr id="1932" name="Google Shape;1932;p27"/>
          <p:cNvGrpSpPr/>
          <p:nvPr/>
        </p:nvGrpSpPr>
        <p:grpSpPr>
          <a:xfrm>
            <a:off x="6648833" y="1003940"/>
            <a:ext cx="1963984" cy="1963754"/>
            <a:chOff x="7999749" y="923976"/>
            <a:chExt cx="665081" cy="665003"/>
          </a:xfrm>
        </p:grpSpPr>
        <p:sp>
          <p:nvSpPr>
            <p:cNvPr id="1933" name="Google Shape;1933;p27"/>
            <p:cNvSpPr/>
            <p:nvPr/>
          </p:nvSpPr>
          <p:spPr>
            <a:xfrm>
              <a:off x="8003289" y="927516"/>
              <a:ext cx="658117" cy="658234"/>
            </a:xfrm>
            <a:custGeom>
              <a:avLst/>
              <a:gdLst/>
              <a:ahLst/>
              <a:cxnLst/>
              <a:rect l="l" t="t" r="r" b="b"/>
              <a:pathLst>
                <a:path w="16916" h="16919" extrusionOk="0">
                  <a:moveTo>
                    <a:pt x="8459" y="0"/>
                  </a:moveTo>
                  <a:cubicBezTo>
                    <a:pt x="3788" y="0"/>
                    <a:pt x="0" y="3788"/>
                    <a:pt x="0" y="8459"/>
                  </a:cubicBezTo>
                  <a:cubicBezTo>
                    <a:pt x="0" y="11871"/>
                    <a:pt x="2018" y="14808"/>
                    <a:pt x="4924" y="16146"/>
                  </a:cubicBezTo>
                  <a:cubicBezTo>
                    <a:pt x="5996" y="16640"/>
                    <a:pt x="7194" y="16918"/>
                    <a:pt x="8457" y="16918"/>
                  </a:cubicBezTo>
                  <a:cubicBezTo>
                    <a:pt x="13128" y="16918"/>
                    <a:pt x="16916" y="13131"/>
                    <a:pt x="16916" y="8457"/>
                  </a:cubicBezTo>
                  <a:cubicBezTo>
                    <a:pt x="16916" y="6327"/>
                    <a:pt x="16130" y="4383"/>
                    <a:pt x="14834" y="2902"/>
                  </a:cubicBezTo>
                  <a:cubicBezTo>
                    <a:pt x="13285" y="1122"/>
                    <a:pt x="11001" y="0"/>
                    <a:pt x="8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4" name="Google Shape;1934;p27"/>
            <p:cNvSpPr/>
            <p:nvPr/>
          </p:nvSpPr>
          <p:spPr>
            <a:xfrm>
              <a:off x="8162410" y="1004587"/>
              <a:ext cx="457756" cy="399788"/>
            </a:xfrm>
            <a:custGeom>
              <a:avLst/>
              <a:gdLst/>
              <a:ahLst/>
              <a:cxnLst/>
              <a:rect l="l" t="t" r="r" b="b"/>
              <a:pathLst>
                <a:path w="11766" h="10276" extrusionOk="0">
                  <a:moveTo>
                    <a:pt x="7205" y="0"/>
                  </a:moveTo>
                  <a:cubicBezTo>
                    <a:pt x="7149" y="0"/>
                    <a:pt x="7092" y="3"/>
                    <a:pt x="7035" y="8"/>
                  </a:cubicBezTo>
                  <a:cubicBezTo>
                    <a:pt x="6661" y="51"/>
                    <a:pt x="6475" y="282"/>
                    <a:pt x="6242" y="578"/>
                  </a:cubicBezTo>
                  <a:cubicBezTo>
                    <a:pt x="6153" y="688"/>
                    <a:pt x="6011" y="765"/>
                    <a:pt x="5834" y="765"/>
                  </a:cubicBezTo>
                  <a:cubicBezTo>
                    <a:pt x="5792" y="765"/>
                    <a:pt x="5748" y="761"/>
                    <a:pt x="5703" y="752"/>
                  </a:cubicBezTo>
                  <a:cubicBezTo>
                    <a:pt x="5434" y="700"/>
                    <a:pt x="5320" y="589"/>
                    <a:pt x="5100" y="589"/>
                  </a:cubicBezTo>
                  <a:cubicBezTo>
                    <a:pt x="5067" y="589"/>
                    <a:pt x="5032" y="591"/>
                    <a:pt x="4993" y="597"/>
                  </a:cubicBezTo>
                  <a:cubicBezTo>
                    <a:pt x="4569" y="656"/>
                    <a:pt x="4431" y="923"/>
                    <a:pt x="4291" y="1135"/>
                  </a:cubicBezTo>
                  <a:cubicBezTo>
                    <a:pt x="4231" y="1230"/>
                    <a:pt x="4121" y="1273"/>
                    <a:pt x="4007" y="1273"/>
                  </a:cubicBezTo>
                  <a:cubicBezTo>
                    <a:pt x="3877" y="1273"/>
                    <a:pt x="3741" y="1218"/>
                    <a:pt x="3667" y="1123"/>
                  </a:cubicBezTo>
                  <a:cubicBezTo>
                    <a:pt x="3558" y="985"/>
                    <a:pt x="3482" y="652"/>
                    <a:pt x="3187" y="652"/>
                  </a:cubicBezTo>
                  <a:cubicBezTo>
                    <a:pt x="3121" y="652"/>
                    <a:pt x="3043" y="669"/>
                    <a:pt x="2952" y="709"/>
                  </a:cubicBezTo>
                  <a:cubicBezTo>
                    <a:pt x="2802" y="773"/>
                    <a:pt x="2707" y="885"/>
                    <a:pt x="2683" y="1049"/>
                  </a:cubicBezTo>
                  <a:cubicBezTo>
                    <a:pt x="2678" y="1085"/>
                    <a:pt x="2676" y="1116"/>
                    <a:pt x="2671" y="1152"/>
                  </a:cubicBezTo>
                  <a:cubicBezTo>
                    <a:pt x="2660" y="1253"/>
                    <a:pt x="2588" y="1277"/>
                    <a:pt x="2510" y="1277"/>
                  </a:cubicBezTo>
                  <a:cubicBezTo>
                    <a:pt x="2451" y="1277"/>
                    <a:pt x="2388" y="1263"/>
                    <a:pt x="2347" y="1259"/>
                  </a:cubicBezTo>
                  <a:cubicBezTo>
                    <a:pt x="2339" y="1258"/>
                    <a:pt x="2330" y="1258"/>
                    <a:pt x="2322" y="1258"/>
                  </a:cubicBezTo>
                  <a:cubicBezTo>
                    <a:pt x="2172" y="1258"/>
                    <a:pt x="2037" y="1361"/>
                    <a:pt x="1992" y="1519"/>
                  </a:cubicBezTo>
                  <a:cubicBezTo>
                    <a:pt x="1932" y="1722"/>
                    <a:pt x="2089" y="1966"/>
                    <a:pt x="2306" y="1966"/>
                  </a:cubicBezTo>
                  <a:cubicBezTo>
                    <a:pt x="2348" y="1966"/>
                    <a:pt x="2393" y="1957"/>
                    <a:pt x="2440" y="1936"/>
                  </a:cubicBezTo>
                  <a:cubicBezTo>
                    <a:pt x="2609" y="1859"/>
                    <a:pt x="2680" y="1759"/>
                    <a:pt x="2797" y="1724"/>
                  </a:cubicBezTo>
                  <a:cubicBezTo>
                    <a:pt x="2815" y="1718"/>
                    <a:pt x="2832" y="1716"/>
                    <a:pt x="2849" y="1716"/>
                  </a:cubicBezTo>
                  <a:cubicBezTo>
                    <a:pt x="3003" y="1716"/>
                    <a:pt x="3105" y="1920"/>
                    <a:pt x="2978" y="2126"/>
                  </a:cubicBezTo>
                  <a:cubicBezTo>
                    <a:pt x="2902" y="2252"/>
                    <a:pt x="2774" y="2292"/>
                    <a:pt x="2667" y="2292"/>
                  </a:cubicBezTo>
                  <a:cubicBezTo>
                    <a:pt x="2592" y="2292"/>
                    <a:pt x="2528" y="2273"/>
                    <a:pt x="2499" y="2250"/>
                  </a:cubicBezTo>
                  <a:cubicBezTo>
                    <a:pt x="2450" y="2210"/>
                    <a:pt x="2392" y="2195"/>
                    <a:pt x="2332" y="2195"/>
                  </a:cubicBezTo>
                  <a:cubicBezTo>
                    <a:pt x="2316" y="2195"/>
                    <a:pt x="2301" y="2196"/>
                    <a:pt x="2285" y="2198"/>
                  </a:cubicBezTo>
                  <a:cubicBezTo>
                    <a:pt x="1835" y="2248"/>
                    <a:pt x="1968" y="2612"/>
                    <a:pt x="1749" y="2619"/>
                  </a:cubicBezTo>
                  <a:cubicBezTo>
                    <a:pt x="1592" y="2626"/>
                    <a:pt x="1582" y="2617"/>
                    <a:pt x="1492" y="2638"/>
                  </a:cubicBezTo>
                  <a:cubicBezTo>
                    <a:pt x="1282" y="2686"/>
                    <a:pt x="1182" y="2803"/>
                    <a:pt x="1120" y="2974"/>
                  </a:cubicBezTo>
                  <a:cubicBezTo>
                    <a:pt x="1070" y="3117"/>
                    <a:pt x="872" y="3091"/>
                    <a:pt x="796" y="3262"/>
                  </a:cubicBezTo>
                  <a:cubicBezTo>
                    <a:pt x="751" y="3362"/>
                    <a:pt x="758" y="3436"/>
                    <a:pt x="844" y="3517"/>
                  </a:cubicBezTo>
                  <a:cubicBezTo>
                    <a:pt x="910" y="3579"/>
                    <a:pt x="998" y="3613"/>
                    <a:pt x="1087" y="3613"/>
                  </a:cubicBezTo>
                  <a:cubicBezTo>
                    <a:pt x="1170" y="3613"/>
                    <a:pt x="1255" y="3583"/>
                    <a:pt x="1322" y="3517"/>
                  </a:cubicBezTo>
                  <a:cubicBezTo>
                    <a:pt x="1444" y="3398"/>
                    <a:pt x="1444" y="3358"/>
                    <a:pt x="1558" y="3203"/>
                  </a:cubicBezTo>
                  <a:cubicBezTo>
                    <a:pt x="1606" y="3139"/>
                    <a:pt x="1697" y="3089"/>
                    <a:pt x="1778" y="3089"/>
                  </a:cubicBezTo>
                  <a:cubicBezTo>
                    <a:pt x="1827" y="3089"/>
                    <a:pt x="1873" y="3108"/>
                    <a:pt x="1901" y="3153"/>
                  </a:cubicBezTo>
                  <a:cubicBezTo>
                    <a:pt x="1920" y="3186"/>
                    <a:pt x="1954" y="3208"/>
                    <a:pt x="1987" y="3224"/>
                  </a:cubicBezTo>
                  <a:cubicBezTo>
                    <a:pt x="2032" y="3254"/>
                    <a:pt x="2072" y="3267"/>
                    <a:pt x="2111" y="3267"/>
                  </a:cubicBezTo>
                  <a:cubicBezTo>
                    <a:pt x="2180" y="3267"/>
                    <a:pt x="2245" y="3227"/>
                    <a:pt x="2323" y="3172"/>
                  </a:cubicBezTo>
                  <a:cubicBezTo>
                    <a:pt x="2373" y="3138"/>
                    <a:pt x="2438" y="3101"/>
                    <a:pt x="2497" y="3101"/>
                  </a:cubicBezTo>
                  <a:cubicBezTo>
                    <a:pt x="2519" y="3101"/>
                    <a:pt x="2541" y="3106"/>
                    <a:pt x="2561" y="3119"/>
                  </a:cubicBezTo>
                  <a:cubicBezTo>
                    <a:pt x="2826" y="3291"/>
                    <a:pt x="2704" y="3486"/>
                    <a:pt x="2809" y="3756"/>
                  </a:cubicBezTo>
                  <a:cubicBezTo>
                    <a:pt x="2838" y="3827"/>
                    <a:pt x="2885" y="3887"/>
                    <a:pt x="2957" y="3922"/>
                  </a:cubicBezTo>
                  <a:cubicBezTo>
                    <a:pt x="2987" y="3937"/>
                    <a:pt x="3015" y="3943"/>
                    <a:pt x="3040" y="3943"/>
                  </a:cubicBezTo>
                  <a:cubicBezTo>
                    <a:pt x="3149" y="3943"/>
                    <a:pt x="3210" y="3820"/>
                    <a:pt x="3181" y="3667"/>
                  </a:cubicBezTo>
                  <a:cubicBezTo>
                    <a:pt x="3145" y="3498"/>
                    <a:pt x="3107" y="3386"/>
                    <a:pt x="3116" y="3236"/>
                  </a:cubicBezTo>
                  <a:cubicBezTo>
                    <a:pt x="3125" y="3091"/>
                    <a:pt x="3219" y="3020"/>
                    <a:pt x="3303" y="3020"/>
                  </a:cubicBezTo>
                  <a:cubicBezTo>
                    <a:pt x="3358" y="3020"/>
                    <a:pt x="3409" y="3051"/>
                    <a:pt x="3428" y="3112"/>
                  </a:cubicBezTo>
                  <a:cubicBezTo>
                    <a:pt x="3469" y="3248"/>
                    <a:pt x="3438" y="3415"/>
                    <a:pt x="3421" y="3546"/>
                  </a:cubicBezTo>
                  <a:cubicBezTo>
                    <a:pt x="3409" y="3660"/>
                    <a:pt x="3474" y="3746"/>
                    <a:pt x="3552" y="3779"/>
                  </a:cubicBezTo>
                  <a:cubicBezTo>
                    <a:pt x="3645" y="3820"/>
                    <a:pt x="3750" y="3827"/>
                    <a:pt x="3850" y="3829"/>
                  </a:cubicBezTo>
                  <a:cubicBezTo>
                    <a:pt x="3864" y="3824"/>
                    <a:pt x="3878" y="3821"/>
                    <a:pt x="3891" y="3821"/>
                  </a:cubicBezTo>
                  <a:cubicBezTo>
                    <a:pt x="3929" y="3821"/>
                    <a:pt x="3962" y="3841"/>
                    <a:pt x="3990" y="3863"/>
                  </a:cubicBezTo>
                  <a:cubicBezTo>
                    <a:pt x="4133" y="3953"/>
                    <a:pt x="4012" y="4151"/>
                    <a:pt x="3833" y="4160"/>
                  </a:cubicBezTo>
                  <a:cubicBezTo>
                    <a:pt x="3808" y="4162"/>
                    <a:pt x="3784" y="4163"/>
                    <a:pt x="3759" y="4163"/>
                  </a:cubicBezTo>
                  <a:cubicBezTo>
                    <a:pt x="3706" y="4163"/>
                    <a:pt x="3653" y="4159"/>
                    <a:pt x="3597" y="4151"/>
                  </a:cubicBezTo>
                  <a:cubicBezTo>
                    <a:pt x="3573" y="4146"/>
                    <a:pt x="3549" y="4144"/>
                    <a:pt x="3525" y="4144"/>
                  </a:cubicBezTo>
                  <a:cubicBezTo>
                    <a:pt x="3447" y="4144"/>
                    <a:pt x="3375" y="4168"/>
                    <a:pt x="3312" y="4215"/>
                  </a:cubicBezTo>
                  <a:cubicBezTo>
                    <a:pt x="3182" y="4309"/>
                    <a:pt x="3155" y="4389"/>
                    <a:pt x="3011" y="4389"/>
                  </a:cubicBezTo>
                  <a:cubicBezTo>
                    <a:pt x="3009" y="4389"/>
                    <a:pt x="3006" y="4389"/>
                    <a:pt x="3004" y="4389"/>
                  </a:cubicBezTo>
                  <a:cubicBezTo>
                    <a:pt x="2995" y="4389"/>
                    <a:pt x="2986" y="4389"/>
                    <a:pt x="2977" y="4389"/>
                  </a:cubicBezTo>
                  <a:cubicBezTo>
                    <a:pt x="2962" y="4389"/>
                    <a:pt x="2949" y="4389"/>
                    <a:pt x="2936" y="4389"/>
                  </a:cubicBezTo>
                  <a:cubicBezTo>
                    <a:pt x="2891" y="4389"/>
                    <a:pt x="2854" y="4386"/>
                    <a:pt x="2797" y="4358"/>
                  </a:cubicBezTo>
                  <a:cubicBezTo>
                    <a:pt x="2645" y="4291"/>
                    <a:pt x="2630" y="4232"/>
                    <a:pt x="2502" y="4103"/>
                  </a:cubicBezTo>
                  <a:cubicBezTo>
                    <a:pt x="2391" y="3990"/>
                    <a:pt x="2288" y="3948"/>
                    <a:pt x="2178" y="3948"/>
                  </a:cubicBezTo>
                  <a:cubicBezTo>
                    <a:pt x="2095" y="3948"/>
                    <a:pt x="2009" y="3972"/>
                    <a:pt x="1913" y="4008"/>
                  </a:cubicBezTo>
                  <a:cubicBezTo>
                    <a:pt x="1876" y="4022"/>
                    <a:pt x="1844" y="4028"/>
                    <a:pt x="1816" y="4028"/>
                  </a:cubicBezTo>
                  <a:cubicBezTo>
                    <a:pt x="1663" y="4028"/>
                    <a:pt x="1621" y="3850"/>
                    <a:pt x="1435" y="3850"/>
                  </a:cubicBezTo>
                  <a:cubicBezTo>
                    <a:pt x="1422" y="3850"/>
                    <a:pt x="1407" y="3851"/>
                    <a:pt x="1392" y="3853"/>
                  </a:cubicBezTo>
                  <a:cubicBezTo>
                    <a:pt x="1130" y="3889"/>
                    <a:pt x="870" y="4037"/>
                    <a:pt x="813" y="4096"/>
                  </a:cubicBezTo>
                  <a:cubicBezTo>
                    <a:pt x="694" y="4220"/>
                    <a:pt x="655" y="4406"/>
                    <a:pt x="677" y="4499"/>
                  </a:cubicBezTo>
                  <a:cubicBezTo>
                    <a:pt x="689" y="4549"/>
                    <a:pt x="686" y="4601"/>
                    <a:pt x="686" y="4651"/>
                  </a:cubicBezTo>
                  <a:cubicBezTo>
                    <a:pt x="686" y="4877"/>
                    <a:pt x="332" y="4928"/>
                    <a:pt x="153" y="5130"/>
                  </a:cubicBezTo>
                  <a:cubicBezTo>
                    <a:pt x="60" y="5235"/>
                    <a:pt x="0" y="5354"/>
                    <a:pt x="3" y="5499"/>
                  </a:cubicBezTo>
                  <a:cubicBezTo>
                    <a:pt x="8" y="5687"/>
                    <a:pt x="103" y="5747"/>
                    <a:pt x="224" y="5878"/>
                  </a:cubicBezTo>
                  <a:cubicBezTo>
                    <a:pt x="348" y="6011"/>
                    <a:pt x="312" y="6126"/>
                    <a:pt x="332" y="6252"/>
                  </a:cubicBezTo>
                  <a:cubicBezTo>
                    <a:pt x="364" y="6475"/>
                    <a:pt x="579" y="6681"/>
                    <a:pt x="824" y="6681"/>
                  </a:cubicBezTo>
                  <a:cubicBezTo>
                    <a:pt x="828" y="6681"/>
                    <a:pt x="832" y="6681"/>
                    <a:pt x="837" y="6681"/>
                  </a:cubicBezTo>
                  <a:cubicBezTo>
                    <a:pt x="1046" y="6676"/>
                    <a:pt x="1245" y="6524"/>
                    <a:pt x="1516" y="6524"/>
                  </a:cubicBezTo>
                  <a:cubicBezTo>
                    <a:pt x="1535" y="6524"/>
                    <a:pt x="1553" y="6524"/>
                    <a:pt x="1573" y="6526"/>
                  </a:cubicBezTo>
                  <a:cubicBezTo>
                    <a:pt x="1766" y="6543"/>
                    <a:pt x="1916" y="6705"/>
                    <a:pt x="1878" y="6907"/>
                  </a:cubicBezTo>
                  <a:cubicBezTo>
                    <a:pt x="1837" y="7105"/>
                    <a:pt x="1801" y="7241"/>
                    <a:pt x="1847" y="7424"/>
                  </a:cubicBezTo>
                  <a:cubicBezTo>
                    <a:pt x="1889" y="7588"/>
                    <a:pt x="1973" y="7641"/>
                    <a:pt x="2097" y="7741"/>
                  </a:cubicBezTo>
                  <a:cubicBezTo>
                    <a:pt x="2240" y="7855"/>
                    <a:pt x="2330" y="8005"/>
                    <a:pt x="2273" y="8174"/>
                  </a:cubicBezTo>
                  <a:cubicBezTo>
                    <a:pt x="2199" y="8405"/>
                    <a:pt x="1894" y="8739"/>
                    <a:pt x="2266" y="9130"/>
                  </a:cubicBezTo>
                  <a:cubicBezTo>
                    <a:pt x="2521" y="9392"/>
                    <a:pt x="2444" y="9616"/>
                    <a:pt x="2487" y="9785"/>
                  </a:cubicBezTo>
                  <a:cubicBezTo>
                    <a:pt x="2559" y="10105"/>
                    <a:pt x="2807" y="10275"/>
                    <a:pt x="3035" y="10275"/>
                  </a:cubicBezTo>
                  <a:cubicBezTo>
                    <a:pt x="3089" y="10275"/>
                    <a:pt x="3141" y="10266"/>
                    <a:pt x="3190" y="10247"/>
                  </a:cubicBezTo>
                  <a:cubicBezTo>
                    <a:pt x="3346" y="10184"/>
                    <a:pt x="3422" y="10117"/>
                    <a:pt x="3577" y="10117"/>
                  </a:cubicBezTo>
                  <a:cubicBezTo>
                    <a:pt x="3611" y="10117"/>
                    <a:pt x="3649" y="10120"/>
                    <a:pt x="3693" y="10128"/>
                  </a:cubicBezTo>
                  <a:cubicBezTo>
                    <a:pt x="3716" y="10131"/>
                    <a:pt x="3738" y="10133"/>
                    <a:pt x="3761" y="10133"/>
                  </a:cubicBezTo>
                  <a:cubicBezTo>
                    <a:pt x="3866" y="10133"/>
                    <a:pt x="3963" y="10096"/>
                    <a:pt x="4045" y="10025"/>
                  </a:cubicBezTo>
                  <a:cubicBezTo>
                    <a:pt x="4629" y="9513"/>
                    <a:pt x="4000" y="8822"/>
                    <a:pt x="4381" y="8710"/>
                  </a:cubicBezTo>
                  <a:cubicBezTo>
                    <a:pt x="4417" y="8698"/>
                    <a:pt x="4491" y="8682"/>
                    <a:pt x="4536" y="8653"/>
                  </a:cubicBezTo>
                  <a:cubicBezTo>
                    <a:pt x="4646" y="8582"/>
                    <a:pt x="4703" y="8479"/>
                    <a:pt x="4715" y="8353"/>
                  </a:cubicBezTo>
                  <a:cubicBezTo>
                    <a:pt x="4755" y="7948"/>
                    <a:pt x="4474" y="7729"/>
                    <a:pt x="4657" y="7545"/>
                  </a:cubicBezTo>
                  <a:cubicBezTo>
                    <a:pt x="4760" y="7441"/>
                    <a:pt x="4719" y="7495"/>
                    <a:pt x="5058" y="7233"/>
                  </a:cubicBezTo>
                  <a:cubicBezTo>
                    <a:pt x="5322" y="7024"/>
                    <a:pt x="5255" y="6881"/>
                    <a:pt x="5417" y="6593"/>
                  </a:cubicBezTo>
                  <a:cubicBezTo>
                    <a:pt x="5608" y="6259"/>
                    <a:pt x="5463" y="5933"/>
                    <a:pt x="5084" y="5926"/>
                  </a:cubicBezTo>
                  <a:cubicBezTo>
                    <a:pt x="5067" y="5925"/>
                    <a:pt x="5051" y="5925"/>
                    <a:pt x="5036" y="5925"/>
                  </a:cubicBezTo>
                  <a:cubicBezTo>
                    <a:pt x="4986" y="5925"/>
                    <a:pt x="4948" y="5926"/>
                    <a:pt x="4916" y="5926"/>
                  </a:cubicBezTo>
                  <a:cubicBezTo>
                    <a:pt x="4834" y="5926"/>
                    <a:pt x="4797" y="5921"/>
                    <a:pt x="4729" y="5883"/>
                  </a:cubicBezTo>
                  <a:cubicBezTo>
                    <a:pt x="4569" y="5795"/>
                    <a:pt x="4386" y="5566"/>
                    <a:pt x="4314" y="5368"/>
                  </a:cubicBezTo>
                  <a:cubicBezTo>
                    <a:pt x="4248" y="5178"/>
                    <a:pt x="4331" y="5023"/>
                    <a:pt x="4415" y="4737"/>
                  </a:cubicBezTo>
                  <a:cubicBezTo>
                    <a:pt x="4422" y="4713"/>
                    <a:pt x="4437" y="4701"/>
                    <a:pt x="4456" y="4701"/>
                  </a:cubicBezTo>
                  <a:cubicBezTo>
                    <a:pt x="4466" y="4701"/>
                    <a:pt x="4478" y="4705"/>
                    <a:pt x="4491" y="4713"/>
                  </a:cubicBezTo>
                  <a:cubicBezTo>
                    <a:pt x="4641" y="4816"/>
                    <a:pt x="4629" y="5035"/>
                    <a:pt x="4636" y="5140"/>
                  </a:cubicBezTo>
                  <a:cubicBezTo>
                    <a:pt x="4660" y="5417"/>
                    <a:pt x="4844" y="5582"/>
                    <a:pt x="5021" y="5582"/>
                  </a:cubicBezTo>
                  <a:cubicBezTo>
                    <a:pt x="5069" y="5582"/>
                    <a:pt x="5116" y="5570"/>
                    <a:pt x="5160" y="5544"/>
                  </a:cubicBezTo>
                  <a:cubicBezTo>
                    <a:pt x="5296" y="5463"/>
                    <a:pt x="5452" y="5356"/>
                    <a:pt x="5595" y="5356"/>
                  </a:cubicBezTo>
                  <a:cubicBezTo>
                    <a:pt x="5620" y="5356"/>
                    <a:pt x="5644" y="5359"/>
                    <a:pt x="5668" y="5366"/>
                  </a:cubicBezTo>
                  <a:cubicBezTo>
                    <a:pt x="5713" y="5378"/>
                    <a:pt x="5756" y="5380"/>
                    <a:pt x="5801" y="5390"/>
                  </a:cubicBezTo>
                  <a:cubicBezTo>
                    <a:pt x="5817" y="5393"/>
                    <a:pt x="5832" y="5394"/>
                    <a:pt x="5848" y="5394"/>
                  </a:cubicBezTo>
                  <a:cubicBezTo>
                    <a:pt x="6064" y="5394"/>
                    <a:pt x="6227" y="5124"/>
                    <a:pt x="6084" y="4899"/>
                  </a:cubicBezTo>
                  <a:cubicBezTo>
                    <a:pt x="5977" y="4730"/>
                    <a:pt x="5803" y="4675"/>
                    <a:pt x="5641" y="4620"/>
                  </a:cubicBezTo>
                  <a:cubicBezTo>
                    <a:pt x="5422" y="4549"/>
                    <a:pt x="5229" y="4463"/>
                    <a:pt x="5182" y="4251"/>
                  </a:cubicBezTo>
                  <a:cubicBezTo>
                    <a:pt x="5142" y="4077"/>
                    <a:pt x="5298" y="3926"/>
                    <a:pt x="5417" y="3926"/>
                  </a:cubicBezTo>
                  <a:cubicBezTo>
                    <a:pt x="5449" y="3926"/>
                    <a:pt x="5479" y="3938"/>
                    <a:pt x="5501" y="3963"/>
                  </a:cubicBezTo>
                  <a:cubicBezTo>
                    <a:pt x="5525" y="3989"/>
                    <a:pt x="5548" y="4018"/>
                    <a:pt x="5563" y="4046"/>
                  </a:cubicBezTo>
                  <a:cubicBezTo>
                    <a:pt x="5656" y="4246"/>
                    <a:pt x="5851" y="4465"/>
                    <a:pt x="6108" y="4556"/>
                  </a:cubicBezTo>
                  <a:cubicBezTo>
                    <a:pt x="6273" y="4613"/>
                    <a:pt x="6430" y="4601"/>
                    <a:pt x="6706" y="4627"/>
                  </a:cubicBezTo>
                  <a:cubicBezTo>
                    <a:pt x="6892" y="4644"/>
                    <a:pt x="7121" y="4756"/>
                    <a:pt x="7066" y="4939"/>
                  </a:cubicBezTo>
                  <a:cubicBezTo>
                    <a:pt x="7049" y="5006"/>
                    <a:pt x="7037" y="5075"/>
                    <a:pt x="7025" y="5140"/>
                  </a:cubicBezTo>
                  <a:cubicBezTo>
                    <a:pt x="7013" y="5194"/>
                    <a:pt x="7013" y="5249"/>
                    <a:pt x="7028" y="5304"/>
                  </a:cubicBezTo>
                  <a:cubicBezTo>
                    <a:pt x="7063" y="5475"/>
                    <a:pt x="7190" y="5518"/>
                    <a:pt x="7266" y="5604"/>
                  </a:cubicBezTo>
                  <a:cubicBezTo>
                    <a:pt x="7397" y="5747"/>
                    <a:pt x="7361" y="5816"/>
                    <a:pt x="7368" y="6097"/>
                  </a:cubicBezTo>
                  <a:cubicBezTo>
                    <a:pt x="7371" y="6253"/>
                    <a:pt x="7482" y="6350"/>
                    <a:pt x="7611" y="6350"/>
                  </a:cubicBezTo>
                  <a:cubicBezTo>
                    <a:pt x="7735" y="6350"/>
                    <a:pt x="7876" y="6260"/>
                    <a:pt x="7952" y="6042"/>
                  </a:cubicBezTo>
                  <a:cubicBezTo>
                    <a:pt x="8026" y="5823"/>
                    <a:pt x="8073" y="5649"/>
                    <a:pt x="8274" y="5590"/>
                  </a:cubicBezTo>
                  <a:cubicBezTo>
                    <a:pt x="8314" y="5578"/>
                    <a:pt x="8445" y="5535"/>
                    <a:pt x="8488" y="5511"/>
                  </a:cubicBezTo>
                  <a:cubicBezTo>
                    <a:pt x="8648" y="5425"/>
                    <a:pt x="8643" y="5323"/>
                    <a:pt x="8659" y="5190"/>
                  </a:cubicBezTo>
                  <a:cubicBezTo>
                    <a:pt x="8674" y="5085"/>
                    <a:pt x="8679" y="5023"/>
                    <a:pt x="8719" y="4958"/>
                  </a:cubicBezTo>
                  <a:cubicBezTo>
                    <a:pt x="8748" y="4914"/>
                    <a:pt x="8794" y="4895"/>
                    <a:pt x="8844" y="4895"/>
                  </a:cubicBezTo>
                  <a:cubicBezTo>
                    <a:pt x="8951" y="4895"/>
                    <a:pt x="9073" y="4987"/>
                    <a:pt x="9067" y="5118"/>
                  </a:cubicBezTo>
                  <a:cubicBezTo>
                    <a:pt x="9055" y="5390"/>
                    <a:pt x="8955" y="5592"/>
                    <a:pt x="9186" y="5752"/>
                  </a:cubicBezTo>
                  <a:cubicBezTo>
                    <a:pt x="9455" y="5940"/>
                    <a:pt x="9334" y="6066"/>
                    <a:pt x="9338" y="6297"/>
                  </a:cubicBezTo>
                  <a:cubicBezTo>
                    <a:pt x="9348" y="6566"/>
                    <a:pt x="9536" y="6733"/>
                    <a:pt x="9691" y="6764"/>
                  </a:cubicBezTo>
                  <a:cubicBezTo>
                    <a:pt x="9706" y="6768"/>
                    <a:pt x="9721" y="6769"/>
                    <a:pt x="9735" y="6769"/>
                  </a:cubicBezTo>
                  <a:cubicBezTo>
                    <a:pt x="9840" y="6769"/>
                    <a:pt x="9917" y="6676"/>
                    <a:pt x="9882" y="6478"/>
                  </a:cubicBezTo>
                  <a:cubicBezTo>
                    <a:pt x="9853" y="6333"/>
                    <a:pt x="9803" y="6257"/>
                    <a:pt x="9810" y="6150"/>
                  </a:cubicBezTo>
                  <a:cubicBezTo>
                    <a:pt x="9814" y="6071"/>
                    <a:pt x="9859" y="6066"/>
                    <a:pt x="9930" y="6066"/>
                  </a:cubicBezTo>
                  <a:cubicBezTo>
                    <a:pt x="9941" y="6066"/>
                    <a:pt x="9953" y="6066"/>
                    <a:pt x="9965" y="6066"/>
                  </a:cubicBezTo>
                  <a:cubicBezTo>
                    <a:pt x="10020" y="6067"/>
                    <a:pt x="10058" y="6068"/>
                    <a:pt x="10087" y="6068"/>
                  </a:cubicBezTo>
                  <a:cubicBezTo>
                    <a:pt x="10135" y="6068"/>
                    <a:pt x="10159" y="6066"/>
                    <a:pt x="10191" y="6057"/>
                  </a:cubicBezTo>
                  <a:cubicBezTo>
                    <a:pt x="10394" y="5995"/>
                    <a:pt x="10477" y="5792"/>
                    <a:pt x="10453" y="5654"/>
                  </a:cubicBezTo>
                  <a:cubicBezTo>
                    <a:pt x="10413" y="5442"/>
                    <a:pt x="10196" y="5344"/>
                    <a:pt x="10151" y="5247"/>
                  </a:cubicBezTo>
                  <a:cubicBezTo>
                    <a:pt x="10124" y="5187"/>
                    <a:pt x="10160" y="5140"/>
                    <a:pt x="10215" y="5140"/>
                  </a:cubicBezTo>
                  <a:lnTo>
                    <a:pt x="10372" y="5140"/>
                  </a:lnTo>
                  <a:lnTo>
                    <a:pt x="10372" y="5142"/>
                  </a:lnTo>
                  <a:cubicBezTo>
                    <a:pt x="10402" y="5142"/>
                    <a:pt x="10432" y="5143"/>
                    <a:pt x="10462" y="5143"/>
                  </a:cubicBezTo>
                  <a:cubicBezTo>
                    <a:pt x="10477" y="5143"/>
                    <a:pt x="10492" y="5143"/>
                    <a:pt x="10508" y="5142"/>
                  </a:cubicBezTo>
                  <a:cubicBezTo>
                    <a:pt x="10601" y="5137"/>
                    <a:pt x="10687" y="5113"/>
                    <a:pt x="10763" y="5056"/>
                  </a:cubicBezTo>
                  <a:cubicBezTo>
                    <a:pt x="10894" y="4949"/>
                    <a:pt x="10968" y="4799"/>
                    <a:pt x="10982" y="4639"/>
                  </a:cubicBezTo>
                  <a:cubicBezTo>
                    <a:pt x="11001" y="4482"/>
                    <a:pt x="10920" y="4413"/>
                    <a:pt x="10787" y="4330"/>
                  </a:cubicBezTo>
                  <a:cubicBezTo>
                    <a:pt x="10408" y="4089"/>
                    <a:pt x="10334" y="3660"/>
                    <a:pt x="10513" y="3446"/>
                  </a:cubicBezTo>
                  <a:cubicBezTo>
                    <a:pt x="10545" y="3406"/>
                    <a:pt x="10578" y="3386"/>
                    <a:pt x="10612" y="3386"/>
                  </a:cubicBezTo>
                  <a:cubicBezTo>
                    <a:pt x="10649" y="3386"/>
                    <a:pt x="10685" y="3410"/>
                    <a:pt x="10718" y="3458"/>
                  </a:cubicBezTo>
                  <a:cubicBezTo>
                    <a:pt x="10768" y="3532"/>
                    <a:pt x="10787" y="3651"/>
                    <a:pt x="10849" y="3794"/>
                  </a:cubicBezTo>
                  <a:cubicBezTo>
                    <a:pt x="10929" y="3978"/>
                    <a:pt x="11088" y="4056"/>
                    <a:pt x="11200" y="4056"/>
                  </a:cubicBezTo>
                  <a:cubicBezTo>
                    <a:pt x="11235" y="4056"/>
                    <a:pt x="11265" y="4048"/>
                    <a:pt x="11287" y="4034"/>
                  </a:cubicBezTo>
                  <a:cubicBezTo>
                    <a:pt x="11418" y="3951"/>
                    <a:pt x="11370" y="3791"/>
                    <a:pt x="11270" y="3672"/>
                  </a:cubicBezTo>
                  <a:cubicBezTo>
                    <a:pt x="11180" y="3555"/>
                    <a:pt x="11115" y="3458"/>
                    <a:pt x="11246" y="3391"/>
                  </a:cubicBezTo>
                  <a:cubicBezTo>
                    <a:pt x="11358" y="3339"/>
                    <a:pt x="11592" y="3327"/>
                    <a:pt x="11699" y="2955"/>
                  </a:cubicBezTo>
                  <a:cubicBezTo>
                    <a:pt x="11766" y="2734"/>
                    <a:pt x="11580" y="2672"/>
                    <a:pt x="11563" y="2483"/>
                  </a:cubicBezTo>
                  <a:cubicBezTo>
                    <a:pt x="11549" y="2338"/>
                    <a:pt x="11520" y="2209"/>
                    <a:pt x="11363" y="2148"/>
                  </a:cubicBezTo>
                  <a:cubicBezTo>
                    <a:pt x="11304" y="2124"/>
                    <a:pt x="11258" y="2119"/>
                    <a:pt x="11219" y="2119"/>
                  </a:cubicBezTo>
                  <a:cubicBezTo>
                    <a:pt x="11177" y="2119"/>
                    <a:pt x="11142" y="2125"/>
                    <a:pt x="11104" y="2125"/>
                  </a:cubicBezTo>
                  <a:cubicBezTo>
                    <a:pt x="11074" y="2125"/>
                    <a:pt x="11043" y="2121"/>
                    <a:pt x="11006" y="2107"/>
                  </a:cubicBezTo>
                  <a:cubicBezTo>
                    <a:pt x="10920" y="2076"/>
                    <a:pt x="10863" y="2019"/>
                    <a:pt x="10851" y="1924"/>
                  </a:cubicBezTo>
                  <a:cubicBezTo>
                    <a:pt x="10842" y="1840"/>
                    <a:pt x="10861" y="1762"/>
                    <a:pt x="10906" y="1690"/>
                  </a:cubicBezTo>
                  <a:cubicBezTo>
                    <a:pt x="10965" y="1600"/>
                    <a:pt x="11061" y="1516"/>
                    <a:pt x="11168" y="1450"/>
                  </a:cubicBezTo>
                  <a:cubicBezTo>
                    <a:pt x="10861" y="1035"/>
                    <a:pt x="10518" y="652"/>
                    <a:pt x="10144" y="304"/>
                  </a:cubicBezTo>
                  <a:cubicBezTo>
                    <a:pt x="10091" y="296"/>
                    <a:pt x="10037" y="293"/>
                    <a:pt x="9982" y="293"/>
                  </a:cubicBezTo>
                  <a:cubicBezTo>
                    <a:pt x="9949" y="293"/>
                    <a:pt x="9915" y="294"/>
                    <a:pt x="9882" y="297"/>
                  </a:cubicBezTo>
                  <a:cubicBezTo>
                    <a:pt x="9648" y="318"/>
                    <a:pt x="9493" y="399"/>
                    <a:pt x="9219" y="523"/>
                  </a:cubicBezTo>
                  <a:cubicBezTo>
                    <a:pt x="8989" y="631"/>
                    <a:pt x="8830" y="643"/>
                    <a:pt x="8712" y="643"/>
                  </a:cubicBezTo>
                  <a:cubicBezTo>
                    <a:pt x="8678" y="643"/>
                    <a:pt x="8648" y="642"/>
                    <a:pt x="8620" y="642"/>
                  </a:cubicBezTo>
                  <a:cubicBezTo>
                    <a:pt x="8614" y="642"/>
                    <a:pt x="8608" y="642"/>
                    <a:pt x="8602" y="642"/>
                  </a:cubicBezTo>
                  <a:cubicBezTo>
                    <a:pt x="8594" y="642"/>
                    <a:pt x="8586" y="643"/>
                    <a:pt x="8578" y="643"/>
                  </a:cubicBezTo>
                  <a:cubicBezTo>
                    <a:pt x="8399" y="643"/>
                    <a:pt x="8184" y="569"/>
                    <a:pt x="8062" y="432"/>
                  </a:cubicBezTo>
                  <a:cubicBezTo>
                    <a:pt x="7954" y="313"/>
                    <a:pt x="7897" y="173"/>
                    <a:pt x="7578" y="58"/>
                  </a:cubicBezTo>
                  <a:cubicBezTo>
                    <a:pt x="7458" y="16"/>
                    <a:pt x="733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5" name="Google Shape;1935;p27"/>
            <p:cNvSpPr/>
            <p:nvPr/>
          </p:nvSpPr>
          <p:spPr>
            <a:xfrm>
              <a:off x="8129030" y="1480940"/>
              <a:ext cx="427760" cy="104888"/>
            </a:xfrm>
            <a:custGeom>
              <a:avLst/>
              <a:gdLst/>
              <a:ahLst/>
              <a:cxnLst/>
              <a:rect l="l" t="t" r="r" b="b"/>
              <a:pathLst>
                <a:path w="10995" h="2696" extrusionOk="0">
                  <a:moveTo>
                    <a:pt x="8238" y="0"/>
                  </a:moveTo>
                  <a:cubicBezTo>
                    <a:pt x="8193" y="0"/>
                    <a:pt x="8148" y="9"/>
                    <a:pt x="8102" y="18"/>
                  </a:cubicBezTo>
                  <a:cubicBezTo>
                    <a:pt x="7657" y="111"/>
                    <a:pt x="7309" y="557"/>
                    <a:pt x="7078" y="585"/>
                  </a:cubicBezTo>
                  <a:cubicBezTo>
                    <a:pt x="7062" y="587"/>
                    <a:pt x="7047" y="588"/>
                    <a:pt x="7032" y="588"/>
                  </a:cubicBezTo>
                  <a:cubicBezTo>
                    <a:pt x="6678" y="588"/>
                    <a:pt x="6569" y="111"/>
                    <a:pt x="6191" y="111"/>
                  </a:cubicBezTo>
                  <a:cubicBezTo>
                    <a:pt x="6160" y="111"/>
                    <a:pt x="6128" y="114"/>
                    <a:pt x="6094" y="121"/>
                  </a:cubicBezTo>
                  <a:cubicBezTo>
                    <a:pt x="5856" y="163"/>
                    <a:pt x="5677" y="461"/>
                    <a:pt x="5387" y="621"/>
                  </a:cubicBezTo>
                  <a:cubicBezTo>
                    <a:pt x="5333" y="650"/>
                    <a:pt x="5287" y="661"/>
                    <a:pt x="5247" y="661"/>
                  </a:cubicBezTo>
                  <a:cubicBezTo>
                    <a:pt x="5139" y="661"/>
                    <a:pt x="5069" y="584"/>
                    <a:pt x="4974" y="584"/>
                  </a:cubicBezTo>
                  <a:cubicBezTo>
                    <a:pt x="4960" y="584"/>
                    <a:pt x="4945" y="586"/>
                    <a:pt x="4929" y="590"/>
                  </a:cubicBezTo>
                  <a:cubicBezTo>
                    <a:pt x="4754" y="636"/>
                    <a:pt x="4620" y="700"/>
                    <a:pt x="4491" y="700"/>
                  </a:cubicBezTo>
                  <a:cubicBezTo>
                    <a:pt x="4357" y="700"/>
                    <a:pt x="4228" y="631"/>
                    <a:pt x="4062" y="402"/>
                  </a:cubicBezTo>
                  <a:cubicBezTo>
                    <a:pt x="3981" y="290"/>
                    <a:pt x="3843" y="211"/>
                    <a:pt x="3694" y="211"/>
                  </a:cubicBezTo>
                  <a:cubicBezTo>
                    <a:pt x="3642" y="211"/>
                    <a:pt x="3588" y="220"/>
                    <a:pt x="3536" y="242"/>
                  </a:cubicBezTo>
                  <a:cubicBezTo>
                    <a:pt x="3438" y="283"/>
                    <a:pt x="3338" y="406"/>
                    <a:pt x="3350" y="542"/>
                  </a:cubicBezTo>
                  <a:cubicBezTo>
                    <a:pt x="3379" y="871"/>
                    <a:pt x="3548" y="978"/>
                    <a:pt x="3403" y="1150"/>
                  </a:cubicBezTo>
                  <a:cubicBezTo>
                    <a:pt x="3335" y="1226"/>
                    <a:pt x="3253" y="1259"/>
                    <a:pt x="3164" y="1259"/>
                  </a:cubicBezTo>
                  <a:cubicBezTo>
                    <a:pt x="3152" y="1259"/>
                    <a:pt x="3140" y="1258"/>
                    <a:pt x="3129" y="1257"/>
                  </a:cubicBezTo>
                  <a:cubicBezTo>
                    <a:pt x="2981" y="1242"/>
                    <a:pt x="2857" y="1157"/>
                    <a:pt x="2682" y="1157"/>
                  </a:cubicBezTo>
                  <a:cubicBezTo>
                    <a:pt x="2579" y="1157"/>
                    <a:pt x="2457" y="1187"/>
                    <a:pt x="2302" y="1281"/>
                  </a:cubicBezTo>
                  <a:cubicBezTo>
                    <a:pt x="2241" y="1318"/>
                    <a:pt x="2178" y="1335"/>
                    <a:pt x="2117" y="1335"/>
                  </a:cubicBezTo>
                  <a:cubicBezTo>
                    <a:pt x="2032" y="1335"/>
                    <a:pt x="1949" y="1302"/>
                    <a:pt x="1878" y="1247"/>
                  </a:cubicBezTo>
                  <a:cubicBezTo>
                    <a:pt x="1623" y="1054"/>
                    <a:pt x="1964" y="866"/>
                    <a:pt x="2035" y="671"/>
                  </a:cubicBezTo>
                  <a:cubicBezTo>
                    <a:pt x="2109" y="468"/>
                    <a:pt x="2028" y="283"/>
                    <a:pt x="1833" y="209"/>
                  </a:cubicBezTo>
                  <a:cubicBezTo>
                    <a:pt x="1761" y="181"/>
                    <a:pt x="1700" y="169"/>
                    <a:pt x="1647" y="169"/>
                  </a:cubicBezTo>
                  <a:cubicBezTo>
                    <a:pt x="1421" y="169"/>
                    <a:pt x="1329" y="376"/>
                    <a:pt x="1059" y="390"/>
                  </a:cubicBezTo>
                  <a:cubicBezTo>
                    <a:pt x="1053" y="390"/>
                    <a:pt x="1047" y="390"/>
                    <a:pt x="1041" y="390"/>
                  </a:cubicBezTo>
                  <a:cubicBezTo>
                    <a:pt x="850" y="390"/>
                    <a:pt x="746" y="199"/>
                    <a:pt x="573" y="194"/>
                  </a:cubicBezTo>
                  <a:cubicBezTo>
                    <a:pt x="569" y="194"/>
                    <a:pt x="565" y="194"/>
                    <a:pt x="562" y="194"/>
                  </a:cubicBezTo>
                  <a:cubicBezTo>
                    <a:pt x="385" y="194"/>
                    <a:pt x="216" y="423"/>
                    <a:pt x="144" y="561"/>
                  </a:cubicBezTo>
                  <a:cubicBezTo>
                    <a:pt x="122" y="599"/>
                    <a:pt x="60" y="788"/>
                    <a:pt x="1" y="885"/>
                  </a:cubicBezTo>
                  <a:cubicBezTo>
                    <a:pt x="1440" y="2017"/>
                    <a:pt x="3252" y="2696"/>
                    <a:pt x="5227" y="2696"/>
                  </a:cubicBezTo>
                  <a:cubicBezTo>
                    <a:pt x="7457" y="2689"/>
                    <a:pt x="9484" y="1824"/>
                    <a:pt x="10994" y="414"/>
                  </a:cubicBezTo>
                  <a:cubicBezTo>
                    <a:pt x="10952" y="398"/>
                    <a:pt x="10906" y="390"/>
                    <a:pt x="10856" y="390"/>
                  </a:cubicBezTo>
                  <a:cubicBezTo>
                    <a:pt x="10780" y="390"/>
                    <a:pt x="10694" y="409"/>
                    <a:pt x="10597" y="449"/>
                  </a:cubicBezTo>
                  <a:cubicBezTo>
                    <a:pt x="10529" y="478"/>
                    <a:pt x="10471" y="502"/>
                    <a:pt x="10417" y="502"/>
                  </a:cubicBezTo>
                  <a:cubicBezTo>
                    <a:pt x="10368" y="502"/>
                    <a:pt x="10323" y="482"/>
                    <a:pt x="10277" y="430"/>
                  </a:cubicBezTo>
                  <a:cubicBezTo>
                    <a:pt x="10206" y="347"/>
                    <a:pt x="10158" y="287"/>
                    <a:pt x="10051" y="283"/>
                  </a:cubicBezTo>
                  <a:cubicBezTo>
                    <a:pt x="10049" y="283"/>
                    <a:pt x="10048" y="283"/>
                    <a:pt x="10046" y="283"/>
                  </a:cubicBezTo>
                  <a:cubicBezTo>
                    <a:pt x="9677" y="283"/>
                    <a:pt x="8924" y="790"/>
                    <a:pt x="8834" y="802"/>
                  </a:cubicBezTo>
                  <a:cubicBezTo>
                    <a:pt x="8807" y="806"/>
                    <a:pt x="8776" y="812"/>
                    <a:pt x="8746" y="812"/>
                  </a:cubicBezTo>
                  <a:cubicBezTo>
                    <a:pt x="8700" y="812"/>
                    <a:pt x="8655" y="798"/>
                    <a:pt x="8619" y="740"/>
                  </a:cubicBezTo>
                  <a:cubicBezTo>
                    <a:pt x="8541" y="614"/>
                    <a:pt x="8550" y="430"/>
                    <a:pt x="8553" y="275"/>
                  </a:cubicBezTo>
                  <a:cubicBezTo>
                    <a:pt x="8555" y="121"/>
                    <a:pt x="8441" y="42"/>
                    <a:pt x="8310" y="9"/>
                  </a:cubicBezTo>
                  <a:cubicBezTo>
                    <a:pt x="8286" y="3"/>
                    <a:pt x="8262" y="0"/>
                    <a:pt x="8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6" name="Google Shape;1936;p27"/>
            <p:cNvSpPr/>
            <p:nvPr/>
          </p:nvSpPr>
          <p:spPr>
            <a:xfrm>
              <a:off x="8010798" y="1046254"/>
              <a:ext cx="142276" cy="162428"/>
            </a:xfrm>
            <a:custGeom>
              <a:avLst/>
              <a:gdLst/>
              <a:ahLst/>
              <a:cxnLst/>
              <a:rect l="l" t="t" r="r" b="b"/>
              <a:pathLst>
                <a:path w="3657" h="4175" extrusionOk="0">
                  <a:moveTo>
                    <a:pt x="1802" y="0"/>
                  </a:moveTo>
                  <a:cubicBezTo>
                    <a:pt x="1791" y="0"/>
                    <a:pt x="1779" y="1"/>
                    <a:pt x="1768" y="2"/>
                  </a:cubicBezTo>
                  <a:cubicBezTo>
                    <a:pt x="910" y="1031"/>
                    <a:pt x="291" y="2268"/>
                    <a:pt x="0" y="3625"/>
                  </a:cubicBezTo>
                  <a:cubicBezTo>
                    <a:pt x="15" y="3592"/>
                    <a:pt x="36" y="3568"/>
                    <a:pt x="60" y="3552"/>
                  </a:cubicBezTo>
                  <a:cubicBezTo>
                    <a:pt x="134" y="3492"/>
                    <a:pt x="224" y="3452"/>
                    <a:pt x="319" y="3447"/>
                  </a:cubicBezTo>
                  <a:cubicBezTo>
                    <a:pt x="401" y="3440"/>
                    <a:pt x="480" y="3427"/>
                    <a:pt x="565" y="3427"/>
                  </a:cubicBezTo>
                  <a:cubicBezTo>
                    <a:pt x="572" y="3427"/>
                    <a:pt x="579" y="3428"/>
                    <a:pt x="586" y="3428"/>
                  </a:cubicBezTo>
                  <a:cubicBezTo>
                    <a:pt x="607" y="3429"/>
                    <a:pt x="627" y="3429"/>
                    <a:pt x="644" y="3429"/>
                  </a:cubicBezTo>
                  <a:cubicBezTo>
                    <a:pt x="773" y="3429"/>
                    <a:pt x="793" y="3402"/>
                    <a:pt x="823" y="3402"/>
                  </a:cubicBezTo>
                  <a:cubicBezTo>
                    <a:pt x="834" y="3402"/>
                    <a:pt x="845" y="3405"/>
                    <a:pt x="863" y="3413"/>
                  </a:cubicBezTo>
                  <a:cubicBezTo>
                    <a:pt x="1029" y="3485"/>
                    <a:pt x="779" y="3840"/>
                    <a:pt x="991" y="4107"/>
                  </a:cubicBezTo>
                  <a:cubicBezTo>
                    <a:pt x="1028" y="4154"/>
                    <a:pt x="1074" y="4175"/>
                    <a:pt x="1117" y="4175"/>
                  </a:cubicBezTo>
                  <a:cubicBezTo>
                    <a:pt x="1180" y="4175"/>
                    <a:pt x="1238" y="4131"/>
                    <a:pt x="1265" y="4057"/>
                  </a:cubicBezTo>
                  <a:cubicBezTo>
                    <a:pt x="1349" y="3828"/>
                    <a:pt x="1229" y="3697"/>
                    <a:pt x="1256" y="3433"/>
                  </a:cubicBezTo>
                  <a:cubicBezTo>
                    <a:pt x="1263" y="3380"/>
                    <a:pt x="1284" y="3363"/>
                    <a:pt x="1332" y="3356"/>
                  </a:cubicBezTo>
                  <a:cubicBezTo>
                    <a:pt x="1487" y="3337"/>
                    <a:pt x="1753" y="3387"/>
                    <a:pt x="1861" y="3139"/>
                  </a:cubicBezTo>
                  <a:cubicBezTo>
                    <a:pt x="1885" y="3087"/>
                    <a:pt x="1899" y="3028"/>
                    <a:pt x="1899" y="2968"/>
                  </a:cubicBezTo>
                  <a:cubicBezTo>
                    <a:pt x="1904" y="2920"/>
                    <a:pt x="1908" y="2735"/>
                    <a:pt x="1935" y="2658"/>
                  </a:cubicBezTo>
                  <a:cubicBezTo>
                    <a:pt x="2001" y="2463"/>
                    <a:pt x="2130" y="2492"/>
                    <a:pt x="2261" y="2463"/>
                  </a:cubicBezTo>
                  <a:cubicBezTo>
                    <a:pt x="2525" y="2411"/>
                    <a:pt x="2554" y="2260"/>
                    <a:pt x="2632" y="2146"/>
                  </a:cubicBezTo>
                  <a:cubicBezTo>
                    <a:pt x="2676" y="2079"/>
                    <a:pt x="2755" y="2030"/>
                    <a:pt x="2841" y="2030"/>
                  </a:cubicBezTo>
                  <a:cubicBezTo>
                    <a:pt x="2882" y="2030"/>
                    <a:pt x="2925" y="2041"/>
                    <a:pt x="2966" y="2068"/>
                  </a:cubicBezTo>
                  <a:cubicBezTo>
                    <a:pt x="3003" y="2092"/>
                    <a:pt x="3114" y="2179"/>
                    <a:pt x="3195" y="2179"/>
                  </a:cubicBezTo>
                  <a:cubicBezTo>
                    <a:pt x="3201" y="2179"/>
                    <a:pt x="3208" y="2178"/>
                    <a:pt x="3214" y="2177"/>
                  </a:cubicBezTo>
                  <a:cubicBezTo>
                    <a:pt x="3619" y="2101"/>
                    <a:pt x="3657" y="1291"/>
                    <a:pt x="3600" y="1079"/>
                  </a:cubicBezTo>
                  <a:cubicBezTo>
                    <a:pt x="3516" y="777"/>
                    <a:pt x="3322" y="580"/>
                    <a:pt x="3101" y="580"/>
                  </a:cubicBezTo>
                  <a:cubicBezTo>
                    <a:pt x="2956" y="580"/>
                    <a:pt x="2799" y="666"/>
                    <a:pt x="2654" y="862"/>
                  </a:cubicBezTo>
                  <a:cubicBezTo>
                    <a:pt x="2578" y="960"/>
                    <a:pt x="2468" y="1162"/>
                    <a:pt x="2385" y="1272"/>
                  </a:cubicBezTo>
                  <a:cubicBezTo>
                    <a:pt x="2344" y="1327"/>
                    <a:pt x="2297" y="1362"/>
                    <a:pt x="2239" y="1398"/>
                  </a:cubicBezTo>
                  <a:cubicBezTo>
                    <a:pt x="2161" y="1446"/>
                    <a:pt x="2075" y="1451"/>
                    <a:pt x="1989" y="1451"/>
                  </a:cubicBezTo>
                  <a:cubicBezTo>
                    <a:pt x="1804" y="1451"/>
                    <a:pt x="1649" y="1315"/>
                    <a:pt x="1584" y="1148"/>
                  </a:cubicBezTo>
                  <a:cubicBezTo>
                    <a:pt x="1551" y="1065"/>
                    <a:pt x="1606" y="934"/>
                    <a:pt x="1718" y="915"/>
                  </a:cubicBezTo>
                  <a:cubicBezTo>
                    <a:pt x="1834" y="898"/>
                    <a:pt x="1932" y="898"/>
                    <a:pt x="2027" y="776"/>
                  </a:cubicBezTo>
                  <a:cubicBezTo>
                    <a:pt x="2325" y="394"/>
                    <a:pt x="2088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7" name="Google Shape;1937;p27"/>
            <p:cNvSpPr/>
            <p:nvPr/>
          </p:nvSpPr>
          <p:spPr>
            <a:xfrm>
              <a:off x="8004690" y="1204169"/>
              <a:ext cx="193163" cy="282061"/>
            </a:xfrm>
            <a:custGeom>
              <a:avLst/>
              <a:gdLst/>
              <a:ahLst/>
              <a:cxnLst/>
              <a:rect l="l" t="t" r="r" b="b"/>
              <a:pathLst>
                <a:path w="4965" h="7250" extrusionOk="0">
                  <a:moveTo>
                    <a:pt x="79" y="0"/>
                  </a:moveTo>
                  <a:cubicBezTo>
                    <a:pt x="43" y="233"/>
                    <a:pt x="17" y="465"/>
                    <a:pt x="0" y="703"/>
                  </a:cubicBezTo>
                  <a:cubicBezTo>
                    <a:pt x="0" y="722"/>
                    <a:pt x="7" y="738"/>
                    <a:pt x="17" y="750"/>
                  </a:cubicBezTo>
                  <a:cubicBezTo>
                    <a:pt x="88" y="872"/>
                    <a:pt x="205" y="936"/>
                    <a:pt x="348" y="953"/>
                  </a:cubicBezTo>
                  <a:cubicBezTo>
                    <a:pt x="469" y="970"/>
                    <a:pt x="531" y="1031"/>
                    <a:pt x="584" y="1132"/>
                  </a:cubicBezTo>
                  <a:cubicBezTo>
                    <a:pt x="686" y="1334"/>
                    <a:pt x="865" y="1547"/>
                    <a:pt x="1100" y="1547"/>
                  </a:cubicBezTo>
                  <a:cubicBezTo>
                    <a:pt x="1111" y="1547"/>
                    <a:pt x="1123" y="1547"/>
                    <a:pt x="1134" y="1546"/>
                  </a:cubicBezTo>
                  <a:cubicBezTo>
                    <a:pt x="1140" y="1546"/>
                    <a:pt x="1147" y="1545"/>
                    <a:pt x="1153" y="1545"/>
                  </a:cubicBezTo>
                  <a:cubicBezTo>
                    <a:pt x="1298" y="1545"/>
                    <a:pt x="1404" y="1674"/>
                    <a:pt x="1372" y="1820"/>
                  </a:cubicBezTo>
                  <a:cubicBezTo>
                    <a:pt x="1341" y="1949"/>
                    <a:pt x="1294" y="1963"/>
                    <a:pt x="1086" y="2175"/>
                  </a:cubicBezTo>
                  <a:cubicBezTo>
                    <a:pt x="874" y="2389"/>
                    <a:pt x="917" y="2747"/>
                    <a:pt x="1127" y="2963"/>
                  </a:cubicBezTo>
                  <a:cubicBezTo>
                    <a:pt x="1246" y="3085"/>
                    <a:pt x="1351" y="3142"/>
                    <a:pt x="1410" y="3204"/>
                  </a:cubicBezTo>
                  <a:cubicBezTo>
                    <a:pt x="1646" y="3437"/>
                    <a:pt x="1446" y="3585"/>
                    <a:pt x="1470" y="3857"/>
                  </a:cubicBezTo>
                  <a:cubicBezTo>
                    <a:pt x="1484" y="4019"/>
                    <a:pt x="1565" y="4081"/>
                    <a:pt x="1689" y="4176"/>
                  </a:cubicBezTo>
                  <a:cubicBezTo>
                    <a:pt x="1891" y="4333"/>
                    <a:pt x="1913" y="4533"/>
                    <a:pt x="1863" y="4774"/>
                  </a:cubicBezTo>
                  <a:cubicBezTo>
                    <a:pt x="1756" y="5307"/>
                    <a:pt x="1779" y="5286"/>
                    <a:pt x="1949" y="5670"/>
                  </a:cubicBezTo>
                  <a:cubicBezTo>
                    <a:pt x="1999" y="5786"/>
                    <a:pt x="2018" y="5908"/>
                    <a:pt x="1999" y="6034"/>
                  </a:cubicBezTo>
                  <a:cubicBezTo>
                    <a:pt x="1968" y="6241"/>
                    <a:pt x="2018" y="6429"/>
                    <a:pt x="2142" y="6596"/>
                  </a:cubicBezTo>
                  <a:cubicBezTo>
                    <a:pt x="2237" y="6727"/>
                    <a:pt x="2487" y="7073"/>
                    <a:pt x="2618" y="7165"/>
                  </a:cubicBezTo>
                  <a:cubicBezTo>
                    <a:pt x="2704" y="7224"/>
                    <a:pt x="2789" y="7250"/>
                    <a:pt x="2859" y="7250"/>
                  </a:cubicBezTo>
                  <a:cubicBezTo>
                    <a:pt x="3019" y="7250"/>
                    <a:pt x="3105" y="7118"/>
                    <a:pt x="2956" y="6930"/>
                  </a:cubicBezTo>
                  <a:cubicBezTo>
                    <a:pt x="2828" y="6772"/>
                    <a:pt x="2766" y="6708"/>
                    <a:pt x="2723" y="6587"/>
                  </a:cubicBezTo>
                  <a:cubicBezTo>
                    <a:pt x="2651" y="6379"/>
                    <a:pt x="2878" y="6506"/>
                    <a:pt x="3082" y="6241"/>
                  </a:cubicBezTo>
                  <a:cubicBezTo>
                    <a:pt x="3306" y="5955"/>
                    <a:pt x="3078" y="5874"/>
                    <a:pt x="3228" y="5636"/>
                  </a:cubicBezTo>
                  <a:cubicBezTo>
                    <a:pt x="3340" y="5457"/>
                    <a:pt x="3314" y="5315"/>
                    <a:pt x="3361" y="5200"/>
                  </a:cubicBezTo>
                  <a:cubicBezTo>
                    <a:pt x="3395" y="5117"/>
                    <a:pt x="3449" y="5062"/>
                    <a:pt x="3542" y="5057"/>
                  </a:cubicBezTo>
                  <a:cubicBezTo>
                    <a:pt x="3566" y="5053"/>
                    <a:pt x="3590" y="5048"/>
                    <a:pt x="3616" y="5045"/>
                  </a:cubicBezTo>
                  <a:cubicBezTo>
                    <a:pt x="3752" y="5026"/>
                    <a:pt x="3835" y="4919"/>
                    <a:pt x="3850" y="4788"/>
                  </a:cubicBezTo>
                  <a:cubicBezTo>
                    <a:pt x="3871" y="4612"/>
                    <a:pt x="3828" y="4612"/>
                    <a:pt x="3838" y="4462"/>
                  </a:cubicBezTo>
                  <a:cubicBezTo>
                    <a:pt x="3842" y="4362"/>
                    <a:pt x="3897" y="4307"/>
                    <a:pt x="3995" y="4297"/>
                  </a:cubicBezTo>
                  <a:cubicBezTo>
                    <a:pt x="4100" y="4285"/>
                    <a:pt x="4283" y="4326"/>
                    <a:pt x="4450" y="4147"/>
                  </a:cubicBezTo>
                  <a:cubicBezTo>
                    <a:pt x="4831" y="3738"/>
                    <a:pt x="4290" y="3361"/>
                    <a:pt x="4578" y="3159"/>
                  </a:cubicBezTo>
                  <a:cubicBezTo>
                    <a:pt x="4664" y="3099"/>
                    <a:pt x="4757" y="3028"/>
                    <a:pt x="4800" y="2940"/>
                  </a:cubicBezTo>
                  <a:cubicBezTo>
                    <a:pt x="4965" y="2561"/>
                    <a:pt x="4694" y="2229"/>
                    <a:pt x="4366" y="2229"/>
                  </a:cubicBezTo>
                  <a:cubicBezTo>
                    <a:pt x="4333" y="2229"/>
                    <a:pt x="4300" y="2232"/>
                    <a:pt x="4266" y="2239"/>
                  </a:cubicBezTo>
                  <a:cubicBezTo>
                    <a:pt x="4125" y="2268"/>
                    <a:pt x="4010" y="2302"/>
                    <a:pt x="3921" y="2302"/>
                  </a:cubicBezTo>
                  <a:cubicBezTo>
                    <a:pt x="3901" y="2302"/>
                    <a:pt x="3882" y="2300"/>
                    <a:pt x="3864" y="2296"/>
                  </a:cubicBezTo>
                  <a:cubicBezTo>
                    <a:pt x="3676" y="2258"/>
                    <a:pt x="3604" y="2118"/>
                    <a:pt x="3597" y="1927"/>
                  </a:cubicBezTo>
                  <a:cubicBezTo>
                    <a:pt x="3585" y="1706"/>
                    <a:pt x="3461" y="1534"/>
                    <a:pt x="3218" y="1515"/>
                  </a:cubicBezTo>
                  <a:cubicBezTo>
                    <a:pt x="2982" y="1498"/>
                    <a:pt x="2825" y="1508"/>
                    <a:pt x="2663" y="1205"/>
                  </a:cubicBezTo>
                  <a:cubicBezTo>
                    <a:pt x="2639" y="1162"/>
                    <a:pt x="2611" y="1117"/>
                    <a:pt x="2585" y="1072"/>
                  </a:cubicBezTo>
                  <a:cubicBezTo>
                    <a:pt x="2541" y="1001"/>
                    <a:pt x="2409" y="934"/>
                    <a:pt x="2296" y="934"/>
                  </a:cubicBezTo>
                  <a:cubicBezTo>
                    <a:pt x="2272" y="934"/>
                    <a:pt x="2249" y="937"/>
                    <a:pt x="2227" y="943"/>
                  </a:cubicBezTo>
                  <a:cubicBezTo>
                    <a:pt x="2000" y="1017"/>
                    <a:pt x="1932" y="1136"/>
                    <a:pt x="1843" y="1136"/>
                  </a:cubicBezTo>
                  <a:cubicBezTo>
                    <a:pt x="1821" y="1136"/>
                    <a:pt x="1796" y="1129"/>
                    <a:pt x="1768" y="1110"/>
                  </a:cubicBezTo>
                  <a:cubicBezTo>
                    <a:pt x="1644" y="1034"/>
                    <a:pt x="1587" y="1022"/>
                    <a:pt x="1520" y="1020"/>
                  </a:cubicBezTo>
                  <a:cubicBezTo>
                    <a:pt x="1509" y="1019"/>
                    <a:pt x="1499" y="1019"/>
                    <a:pt x="1489" y="1019"/>
                  </a:cubicBezTo>
                  <a:cubicBezTo>
                    <a:pt x="1344" y="1019"/>
                    <a:pt x="1261" y="1065"/>
                    <a:pt x="1172" y="1065"/>
                  </a:cubicBezTo>
                  <a:cubicBezTo>
                    <a:pt x="1114" y="1065"/>
                    <a:pt x="1053" y="1045"/>
                    <a:pt x="972" y="979"/>
                  </a:cubicBezTo>
                  <a:cubicBezTo>
                    <a:pt x="874" y="903"/>
                    <a:pt x="848" y="788"/>
                    <a:pt x="846" y="674"/>
                  </a:cubicBezTo>
                  <a:cubicBezTo>
                    <a:pt x="839" y="574"/>
                    <a:pt x="920" y="341"/>
                    <a:pt x="834" y="229"/>
                  </a:cubicBezTo>
                  <a:cubicBezTo>
                    <a:pt x="792" y="175"/>
                    <a:pt x="743" y="156"/>
                    <a:pt x="691" y="156"/>
                  </a:cubicBezTo>
                  <a:cubicBezTo>
                    <a:pt x="586" y="156"/>
                    <a:pt x="469" y="233"/>
                    <a:pt x="374" y="274"/>
                  </a:cubicBezTo>
                  <a:cubicBezTo>
                    <a:pt x="353" y="283"/>
                    <a:pt x="332" y="287"/>
                    <a:pt x="310" y="287"/>
                  </a:cubicBezTo>
                  <a:cubicBezTo>
                    <a:pt x="246" y="287"/>
                    <a:pt x="181" y="251"/>
                    <a:pt x="145" y="198"/>
                  </a:cubicBezTo>
                  <a:cubicBezTo>
                    <a:pt x="112" y="145"/>
                    <a:pt x="91" y="74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8" name="Google Shape;1938;p27"/>
            <p:cNvSpPr/>
            <p:nvPr/>
          </p:nvSpPr>
          <p:spPr>
            <a:xfrm>
              <a:off x="8526056" y="1330105"/>
              <a:ext cx="120995" cy="100569"/>
            </a:xfrm>
            <a:custGeom>
              <a:avLst/>
              <a:gdLst/>
              <a:ahLst/>
              <a:cxnLst/>
              <a:rect l="l" t="t" r="r" b="b"/>
              <a:pathLst>
                <a:path w="3110" h="2585" extrusionOk="0">
                  <a:moveTo>
                    <a:pt x="1827" y="1"/>
                  </a:moveTo>
                  <a:cubicBezTo>
                    <a:pt x="1811" y="1"/>
                    <a:pt x="1796" y="1"/>
                    <a:pt x="1780" y="3"/>
                  </a:cubicBezTo>
                  <a:cubicBezTo>
                    <a:pt x="1630" y="15"/>
                    <a:pt x="1518" y="84"/>
                    <a:pt x="1452" y="224"/>
                  </a:cubicBezTo>
                  <a:cubicBezTo>
                    <a:pt x="1406" y="312"/>
                    <a:pt x="1392" y="472"/>
                    <a:pt x="1213" y="498"/>
                  </a:cubicBezTo>
                  <a:cubicBezTo>
                    <a:pt x="951" y="536"/>
                    <a:pt x="844" y="532"/>
                    <a:pt x="656" y="639"/>
                  </a:cubicBezTo>
                  <a:cubicBezTo>
                    <a:pt x="280" y="853"/>
                    <a:pt x="399" y="1013"/>
                    <a:pt x="146" y="1368"/>
                  </a:cubicBezTo>
                  <a:cubicBezTo>
                    <a:pt x="34" y="1523"/>
                    <a:pt x="1" y="1761"/>
                    <a:pt x="39" y="1892"/>
                  </a:cubicBezTo>
                  <a:cubicBezTo>
                    <a:pt x="86" y="2050"/>
                    <a:pt x="201" y="2121"/>
                    <a:pt x="308" y="2121"/>
                  </a:cubicBezTo>
                  <a:cubicBezTo>
                    <a:pt x="325" y="2121"/>
                    <a:pt x="342" y="2119"/>
                    <a:pt x="358" y="2116"/>
                  </a:cubicBezTo>
                  <a:cubicBezTo>
                    <a:pt x="608" y="2059"/>
                    <a:pt x="844" y="1766"/>
                    <a:pt x="1116" y="1718"/>
                  </a:cubicBezTo>
                  <a:cubicBezTo>
                    <a:pt x="1132" y="1715"/>
                    <a:pt x="1147" y="1714"/>
                    <a:pt x="1161" y="1714"/>
                  </a:cubicBezTo>
                  <a:cubicBezTo>
                    <a:pt x="1325" y="1714"/>
                    <a:pt x="1340" y="1896"/>
                    <a:pt x="1399" y="2035"/>
                  </a:cubicBezTo>
                  <a:cubicBezTo>
                    <a:pt x="1464" y="2173"/>
                    <a:pt x="1568" y="2218"/>
                    <a:pt x="1711" y="2247"/>
                  </a:cubicBezTo>
                  <a:cubicBezTo>
                    <a:pt x="1859" y="2273"/>
                    <a:pt x="1883" y="2394"/>
                    <a:pt x="2042" y="2511"/>
                  </a:cubicBezTo>
                  <a:cubicBezTo>
                    <a:pt x="2095" y="2547"/>
                    <a:pt x="2145" y="2571"/>
                    <a:pt x="2202" y="2585"/>
                  </a:cubicBezTo>
                  <a:cubicBezTo>
                    <a:pt x="2583" y="1973"/>
                    <a:pt x="2893" y="1311"/>
                    <a:pt x="3110" y="608"/>
                  </a:cubicBezTo>
                  <a:cubicBezTo>
                    <a:pt x="3005" y="386"/>
                    <a:pt x="3095" y="274"/>
                    <a:pt x="2931" y="96"/>
                  </a:cubicBezTo>
                  <a:cubicBezTo>
                    <a:pt x="2892" y="54"/>
                    <a:pt x="2826" y="32"/>
                    <a:pt x="2764" y="32"/>
                  </a:cubicBezTo>
                  <a:cubicBezTo>
                    <a:pt x="2712" y="32"/>
                    <a:pt x="2662" y="48"/>
                    <a:pt x="2633" y="79"/>
                  </a:cubicBezTo>
                  <a:cubicBezTo>
                    <a:pt x="2614" y="98"/>
                    <a:pt x="2590" y="115"/>
                    <a:pt x="2576" y="134"/>
                  </a:cubicBezTo>
                  <a:cubicBezTo>
                    <a:pt x="2493" y="239"/>
                    <a:pt x="2452" y="341"/>
                    <a:pt x="2393" y="420"/>
                  </a:cubicBezTo>
                  <a:cubicBezTo>
                    <a:pt x="2376" y="443"/>
                    <a:pt x="2354" y="456"/>
                    <a:pt x="2331" y="456"/>
                  </a:cubicBezTo>
                  <a:cubicBezTo>
                    <a:pt x="2299" y="456"/>
                    <a:pt x="2265" y="430"/>
                    <a:pt x="2238" y="370"/>
                  </a:cubicBezTo>
                  <a:cubicBezTo>
                    <a:pt x="2171" y="236"/>
                    <a:pt x="2142" y="91"/>
                    <a:pt x="1952" y="22"/>
                  </a:cubicBezTo>
                  <a:cubicBezTo>
                    <a:pt x="1910" y="6"/>
                    <a:pt x="1869" y="1"/>
                    <a:pt x="1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9" name="Google Shape;1939;p27"/>
            <p:cNvSpPr/>
            <p:nvPr/>
          </p:nvSpPr>
          <p:spPr>
            <a:xfrm>
              <a:off x="8111328" y="955683"/>
              <a:ext cx="111113" cy="79639"/>
            </a:xfrm>
            <a:custGeom>
              <a:avLst/>
              <a:gdLst/>
              <a:ahLst/>
              <a:cxnLst/>
              <a:rect l="l" t="t" r="r" b="b"/>
              <a:pathLst>
                <a:path w="2856" h="2047" extrusionOk="0">
                  <a:moveTo>
                    <a:pt x="2257" y="0"/>
                  </a:moveTo>
                  <a:cubicBezTo>
                    <a:pt x="1452" y="358"/>
                    <a:pt x="706" y="841"/>
                    <a:pt x="58" y="1420"/>
                  </a:cubicBezTo>
                  <a:cubicBezTo>
                    <a:pt x="1" y="1561"/>
                    <a:pt x="3" y="1713"/>
                    <a:pt x="96" y="1844"/>
                  </a:cubicBezTo>
                  <a:cubicBezTo>
                    <a:pt x="169" y="1949"/>
                    <a:pt x="291" y="2047"/>
                    <a:pt x="416" y="2047"/>
                  </a:cubicBezTo>
                  <a:cubicBezTo>
                    <a:pt x="450" y="2047"/>
                    <a:pt x="484" y="2039"/>
                    <a:pt x="518" y="2023"/>
                  </a:cubicBezTo>
                  <a:cubicBezTo>
                    <a:pt x="771" y="1902"/>
                    <a:pt x="833" y="1451"/>
                    <a:pt x="1080" y="1451"/>
                  </a:cubicBezTo>
                  <a:cubicBezTo>
                    <a:pt x="1105" y="1451"/>
                    <a:pt x="1132" y="1455"/>
                    <a:pt x="1161" y="1465"/>
                  </a:cubicBezTo>
                  <a:cubicBezTo>
                    <a:pt x="1302" y="1513"/>
                    <a:pt x="1367" y="1537"/>
                    <a:pt x="1495" y="1537"/>
                  </a:cubicBezTo>
                  <a:cubicBezTo>
                    <a:pt x="1501" y="1537"/>
                    <a:pt x="1507" y="1537"/>
                    <a:pt x="1514" y="1537"/>
                  </a:cubicBezTo>
                  <a:cubicBezTo>
                    <a:pt x="1625" y="1532"/>
                    <a:pt x="1776" y="1451"/>
                    <a:pt x="1814" y="1296"/>
                  </a:cubicBezTo>
                  <a:cubicBezTo>
                    <a:pt x="1865" y="1071"/>
                    <a:pt x="1896" y="1004"/>
                    <a:pt x="1973" y="1004"/>
                  </a:cubicBezTo>
                  <a:cubicBezTo>
                    <a:pt x="2007" y="1004"/>
                    <a:pt x="2050" y="1017"/>
                    <a:pt x="2107" y="1034"/>
                  </a:cubicBezTo>
                  <a:cubicBezTo>
                    <a:pt x="2142" y="1045"/>
                    <a:pt x="2176" y="1050"/>
                    <a:pt x="2210" y="1050"/>
                  </a:cubicBezTo>
                  <a:cubicBezTo>
                    <a:pt x="2600" y="1050"/>
                    <a:pt x="2855" y="382"/>
                    <a:pt x="2528" y="134"/>
                  </a:cubicBezTo>
                  <a:cubicBezTo>
                    <a:pt x="2447" y="72"/>
                    <a:pt x="2357" y="31"/>
                    <a:pt x="2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0" name="Google Shape;1940;p27"/>
            <p:cNvSpPr/>
            <p:nvPr/>
          </p:nvSpPr>
          <p:spPr>
            <a:xfrm>
              <a:off x="8474584" y="1292756"/>
              <a:ext cx="65244" cy="55945"/>
            </a:xfrm>
            <a:custGeom>
              <a:avLst/>
              <a:gdLst/>
              <a:ahLst/>
              <a:cxnLst/>
              <a:rect l="l" t="t" r="r" b="b"/>
              <a:pathLst>
                <a:path w="1677" h="1438" extrusionOk="0">
                  <a:moveTo>
                    <a:pt x="603" y="1"/>
                  </a:moveTo>
                  <a:cubicBezTo>
                    <a:pt x="241" y="1"/>
                    <a:pt x="1" y="555"/>
                    <a:pt x="407" y="782"/>
                  </a:cubicBezTo>
                  <a:cubicBezTo>
                    <a:pt x="574" y="875"/>
                    <a:pt x="585" y="863"/>
                    <a:pt x="678" y="1070"/>
                  </a:cubicBezTo>
                  <a:cubicBezTo>
                    <a:pt x="763" y="1263"/>
                    <a:pt x="1000" y="1438"/>
                    <a:pt x="1241" y="1438"/>
                  </a:cubicBezTo>
                  <a:cubicBezTo>
                    <a:pt x="1251" y="1438"/>
                    <a:pt x="1260" y="1437"/>
                    <a:pt x="1269" y="1437"/>
                  </a:cubicBezTo>
                  <a:cubicBezTo>
                    <a:pt x="1677" y="1413"/>
                    <a:pt x="1626" y="772"/>
                    <a:pt x="1302" y="772"/>
                  </a:cubicBezTo>
                  <a:cubicBezTo>
                    <a:pt x="1296" y="772"/>
                    <a:pt x="1291" y="772"/>
                    <a:pt x="1286" y="772"/>
                  </a:cubicBezTo>
                  <a:cubicBezTo>
                    <a:pt x="1278" y="773"/>
                    <a:pt x="1269" y="773"/>
                    <a:pt x="1261" y="773"/>
                  </a:cubicBezTo>
                  <a:cubicBezTo>
                    <a:pt x="1243" y="773"/>
                    <a:pt x="1225" y="772"/>
                    <a:pt x="1210" y="772"/>
                  </a:cubicBezTo>
                  <a:cubicBezTo>
                    <a:pt x="1170" y="772"/>
                    <a:pt x="1141" y="773"/>
                    <a:pt x="1118" y="773"/>
                  </a:cubicBezTo>
                  <a:cubicBezTo>
                    <a:pt x="1067" y="773"/>
                    <a:pt x="1051" y="769"/>
                    <a:pt x="1014" y="746"/>
                  </a:cubicBezTo>
                  <a:cubicBezTo>
                    <a:pt x="876" y="663"/>
                    <a:pt x="1062" y="570"/>
                    <a:pt x="1038" y="386"/>
                  </a:cubicBezTo>
                  <a:cubicBezTo>
                    <a:pt x="1012" y="189"/>
                    <a:pt x="881" y="48"/>
                    <a:pt x="671" y="7"/>
                  </a:cubicBezTo>
                  <a:cubicBezTo>
                    <a:pt x="648" y="3"/>
                    <a:pt x="625" y="1"/>
                    <a:pt x="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1" name="Google Shape;1941;p27"/>
            <p:cNvSpPr/>
            <p:nvPr/>
          </p:nvSpPr>
          <p:spPr>
            <a:xfrm>
              <a:off x="8352773" y="1324580"/>
              <a:ext cx="43768" cy="54311"/>
            </a:xfrm>
            <a:custGeom>
              <a:avLst/>
              <a:gdLst/>
              <a:ahLst/>
              <a:cxnLst/>
              <a:rect l="l" t="t" r="r" b="b"/>
              <a:pathLst>
                <a:path w="1125" h="1396" extrusionOk="0">
                  <a:moveTo>
                    <a:pt x="664" y="1"/>
                  </a:moveTo>
                  <a:cubicBezTo>
                    <a:pt x="459" y="1"/>
                    <a:pt x="298" y="171"/>
                    <a:pt x="310" y="340"/>
                  </a:cubicBezTo>
                  <a:cubicBezTo>
                    <a:pt x="312" y="366"/>
                    <a:pt x="305" y="464"/>
                    <a:pt x="310" y="502"/>
                  </a:cubicBezTo>
                  <a:cubicBezTo>
                    <a:pt x="312" y="562"/>
                    <a:pt x="289" y="609"/>
                    <a:pt x="250" y="650"/>
                  </a:cubicBezTo>
                  <a:cubicBezTo>
                    <a:pt x="134" y="762"/>
                    <a:pt x="0" y="900"/>
                    <a:pt x="12" y="1062"/>
                  </a:cubicBezTo>
                  <a:cubicBezTo>
                    <a:pt x="30" y="1273"/>
                    <a:pt x="202" y="1396"/>
                    <a:pt x="372" y="1396"/>
                  </a:cubicBezTo>
                  <a:cubicBezTo>
                    <a:pt x="457" y="1396"/>
                    <a:pt x="542" y="1365"/>
                    <a:pt x="605" y="1298"/>
                  </a:cubicBezTo>
                  <a:cubicBezTo>
                    <a:pt x="751" y="1143"/>
                    <a:pt x="732" y="1012"/>
                    <a:pt x="915" y="867"/>
                  </a:cubicBezTo>
                  <a:cubicBezTo>
                    <a:pt x="1063" y="747"/>
                    <a:pt x="1125" y="585"/>
                    <a:pt x="1098" y="400"/>
                  </a:cubicBezTo>
                  <a:cubicBezTo>
                    <a:pt x="1072" y="204"/>
                    <a:pt x="970" y="73"/>
                    <a:pt x="779" y="18"/>
                  </a:cubicBezTo>
                  <a:cubicBezTo>
                    <a:pt x="740" y="6"/>
                    <a:pt x="701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2" name="Google Shape;1942;p27"/>
            <p:cNvSpPr/>
            <p:nvPr/>
          </p:nvSpPr>
          <p:spPr>
            <a:xfrm>
              <a:off x="8603632" y="1146707"/>
              <a:ext cx="36182" cy="55906"/>
            </a:xfrm>
            <a:custGeom>
              <a:avLst/>
              <a:gdLst/>
              <a:ahLst/>
              <a:cxnLst/>
              <a:rect l="l" t="t" r="r" b="b"/>
              <a:pathLst>
                <a:path w="930" h="1437" extrusionOk="0">
                  <a:moveTo>
                    <a:pt x="611" y="0"/>
                  </a:moveTo>
                  <a:cubicBezTo>
                    <a:pt x="471" y="0"/>
                    <a:pt x="348" y="141"/>
                    <a:pt x="399" y="384"/>
                  </a:cubicBezTo>
                  <a:cubicBezTo>
                    <a:pt x="432" y="548"/>
                    <a:pt x="468" y="603"/>
                    <a:pt x="358" y="655"/>
                  </a:cubicBezTo>
                  <a:cubicBezTo>
                    <a:pt x="349" y="662"/>
                    <a:pt x="341" y="665"/>
                    <a:pt x="332" y="667"/>
                  </a:cubicBezTo>
                  <a:cubicBezTo>
                    <a:pt x="296" y="679"/>
                    <a:pt x="268" y="700"/>
                    <a:pt x="237" y="717"/>
                  </a:cubicBezTo>
                  <a:cubicBezTo>
                    <a:pt x="201" y="739"/>
                    <a:pt x="175" y="770"/>
                    <a:pt x="151" y="800"/>
                  </a:cubicBezTo>
                  <a:cubicBezTo>
                    <a:pt x="113" y="853"/>
                    <a:pt x="108" y="915"/>
                    <a:pt x="120" y="974"/>
                  </a:cubicBezTo>
                  <a:cubicBezTo>
                    <a:pt x="141" y="1060"/>
                    <a:pt x="72" y="1096"/>
                    <a:pt x="34" y="1177"/>
                  </a:cubicBezTo>
                  <a:cubicBezTo>
                    <a:pt x="1" y="1248"/>
                    <a:pt x="13" y="1320"/>
                    <a:pt x="72" y="1375"/>
                  </a:cubicBezTo>
                  <a:cubicBezTo>
                    <a:pt x="124" y="1419"/>
                    <a:pt x="184" y="1436"/>
                    <a:pt x="248" y="1436"/>
                  </a:cubicBezTo>
                  <a:cubicBezTo>
                    <a:pt x="293" y="1436"/>
                    <a:pt x="339" y="1428"/>
                    <a:pt x="387" y="1415"/>
                  </a:cubicBezTo>
                  <a:cubicBezTo>
                    <a:pt x="642" y="1346"/>
                    <a:pt x="715" y="1198"/>
                    <a:pt x="823" y="974"/>
                  </a:cubicBezTo>
                  <a:cubicBezTo>
                    <a:pt x="892" y="831"/>
                    <a:pt x="927" y="679"/>
                    <a:pt x="927" y="524"/>
                  </a:cubicBezTo>
                  <a:cubicBezTo>
                    <a:pt x="927" y="496"/>
                    <a:pt x="930" y="469"/>
                    <a:pt x="927" y="438"/>
                  </a:cubicBezTo>
                  <a:cubicBezTo>
                    <a:pt x="902" y="134"/>
                    <a:pt x="748" y="0"/>
                    <a:pt x="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3" name="Google Shape;1943;p27"/>
            <p:cNvSpPr/>
            <p:nvPr/>
          </p:nvSpPr>
          <p:spPr>
            <a:xfrm>
              <a:off x="8540061" y="1265717"/>
              <a:ext cx="44352" cy="48320"/>
            </a:xfrm>
            <a:custGeom>
              <a:avLst/>
              <a:gdLst/>
              <a:ahLst/>
              <a:cxnLst/>
              <a:rect l="l" t="t" r="r" b="b"/>
              <a:pathLst>
                <a:path w="1140" h="1242" extrusionOk="0">
                  <a:moveTo>
                    <a:pt x="785" y="1"/>
                  </a:moveTo>
                  <a:cubicBezTo>
                    <a:pt x="673" y="1"/>
                    <a:pt x="568" y="54"/>
                    <a:pt x="501" y="133"/>
                  </a:cubicBezTo>
                  <a:cubicBezTo>
                    <a:pt x="406" y="250"/>
                    <a:pt x="448" y="321"/>
                    <a:pt x="334" y="348"/>
                  </a:cubicBezTo>
                  <a:cubicBezTo>
                    <a:pt x="225" y="371"/>
                    <a:pt x="158" y="390"/>
                    <a:pt x="86" y="495"/>
                  </a:cubicBezTo>
                  <a:cubicBezTo>
                    <a:pt x="27" y="579"/>
                    <a:pt x="13" y="676"/>
                    <a:pt x="3" y="774"/>
                  </a:cubicBezTo>
                  <a:cubicBezTo>
                    <a:pt x="1" y="819"/>
                    <a:pt x="13" y="857"/>
                    <a:pt x="22" y="900"/>
                  </a:cubicBezTo>
                  <a:cubicBezTo>
                    <a:pt x="79" y="1131"/>
                    <a:pt x="256" y="1242"/>
                    <a:pt x="407" y="1242"/>
                  </a:cubicBezTo>
                  <a:cubicBezTo>
                    <a:pt x="482" y="1242"/>
                    <a:pt x="550" y="1215"/>
                    <a:pt x="594" y="1162"/>
                  </a:cubicBezTo>
                  <a:cubicBezTo>
                    <a:pt x="718" y="1012"/>
                    <a:pt x="568" y="967"/>
                    <a:pt x="682" y="864"/>
                  </a:cubicBezTo>
                  <a:cubicBezTo>
                    <a:pt x="741" y="810"/>
                    <a:pt x="811" y="760"/>
                    <a:pt x="796" y="638"/>
                  </a:cubicBezTo>
                  <a:cubicBezTo>
                    <a:pt x="775" y="548"/>
                    <a:pt x="861" y="533"/>
                    <a:pt x="930" y="500"/>
                  </a:cubicBezTo>
                  <a:cubicBezTo>
                    <a:pt x="1139" y="400"/>
                    <a:pt x="1130" y="150"/>
                    <a:pt x="963" y="50"/>
                  </a:cubicBezTo>
                  <a:cubicBezTo>
                    <a:pt x="905" y="16"/>
                    <a:pt x="844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4" name="Google Shape;1944;p27"/>
            <p:cNvSpPr/>
            <p:nvPr/>
          </p:nvSpPr>
          <p:spPr>
            <a:xfrm>
              <a:off x="8166379" y="1083292"/>
              <a:ext cx="39878" cy="40539"/>
            </a:xfrm>
            <a:custGeom>
              <a:avLst/>
              <a:gdLst/>
              <a:ahLst/>
              <a:cxnLst/>
              <a:rect l="l" t="t" r="r" b="b"/>
              <a:pathLst>
                <a:path w="1025" h="1042" extrusionOk="0">
                  <a:moveTo>
                    <a:pt x="652" y="1"/>
                  </a:moveTo>
                  <a:cubicBezTo>
                    <a:pt x="614" y="1"/>
                    <a:pt x="574" y="11"/>
                    <a:pt x="534" y="34"/>
                  </a:cubicBezTo>
                  <a:cubicBezTo>
                    <a:pt x="471" y="73"/>
                    <a:pt x="438" y="86"/>
                    <a:pt x="411" y="86"/>
                  </a:cubicBezTo>
                  <a:cubicBezTo>
                    <a:pt x="382" y="86"/>
                    <a:pt x="359" y="71"/>
                    <a:pt x="315" y="53"/>
                  </a:cubicBezTo>
                  <a:cubicBezTo>
                    <a:pt x="292" y="43"/>
                    <a:pt x="267" y="38"/>
                    <a:pt x="242" y="38"/>
                  </a:cubicBezTo>
                  <a:cubicBezTo>
                    <a:pt x="148" y="38"/>
                    <a:pt x="54" y="104"/>
                    <a:pt x="37" y="198"/>
                  </a:cubicBezTo>
                  <a:cubicBezTo>
                    <a:pt x="1" y="365"/>
                    <a:pt x="89" y="396"/>
                    <a:pt x="160" y="484"/>
                  </a:cubicBezTo>
                  <a:cubicBezTo>
                    <a:pt x="222" y="563"/>
                    <a:pt x="172" y="601"/>
                    <a:pt x="113" y="730"/>
                  </a:cubicBezTo>
                  <a:cubicBezTo>
                    <a:pt x="99" y="765"/>
                    <a:pt x="87" y="801"/>
                    <a:pt x="91" y="839"/>
                  </a:cubicBezTo>
                  <a:cubicBezTo>
                    <a:pt x="124" y="1001"/>
                    <a:pt x="255" y="1042"/>
                    <a:pt x="420" y="1042"/>
                  </a:cubicBezTo>
                  <a:cubicBezTo>
                    <a:pt x="425" y="1042"/>
                    <a:pt x="429" y="1042"/>
                    <a:pt x="434" y="1042"/>
                  </a:cubicBezTo>
                  <a:cubicBezTo>
                    <a:pt x="601" y="1035"/>
                    <a:pt x="718" y="927"/>
                    <a:pt x="735" y="761"/>
                  </a:cubicBezTo>
                  <a:cubicBezTo>
                    <a:pt x="744" y="684"/>
                    <a:pt x="758" y="627"/>
                    <a:pt x="823" y="553"/>
                  </a:cubicBezTo>
                  <a:cubicBezTo>
                    <a:pt x="1024" y="314"/>
                    <a:pt x="863" y="1"/>
                    <a:pt x="6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5" name="Google Shape;1945;p27"/>
            <p:cNvSpPr/>
            <p:nvPr/>
          </p:nvSpPr>
          <p:spPr>
            <a:xfrm>
              <a:off x="8208202" y="1013652"/>
              <a:ext cx="46803" cy="38049"/>
            </a:xfrm>
            <a:custGeom>
              <a:avLst/>
              <a:gdLst/>
              <a:ahLst/>
              <a:cxnLst/>
              <a:rect l="l" t="t" r="r" b="b"/>
              <a:pathLst>
                <a:path w="1203" h="978" extrusionOk="0">
                  <a:moveTo>
                    <a:pt x="821" y="1"/>
                  </a:moveTo>
                  <a:cubicBezTo>
                    <a:pt x="811" y="1"/>
                    <a:pt x="801" y="1"/>
                    <a:pt x="791" y="2"/>
                  </a:cubicBezTo>
                  <a:cubicBezTo>
                    <a:pt x="603" y="14"/>
                    <a:pt x="410" y="133"/>
                    <a:pt x="286" y="273"/>
                  </a:cubicBezTo>
                  <a:cubicBezTo>
                    <a:pt x="0" y="601"/>
                    <a:pt x="71" y="978"/>
                    <a:pt x="273" y="978"/>
                  </a:cubicBezTo>
                  <a:cubicBezTo>
                    <a:pt x="289" y="978"/>
                    <a:pt x="305" y="976"/>
                    <a:pt x="322" y="971"/>
                  </a:cubicBezTo>
                  <a:cubicBezTo>
                    <a:pt x="369" y="955"/>
                    <a:pt x="415" y="936"/>
                    <a:pt x="450" y="897"/>
                  </a:cubicBezTo>
                  <a:cubicBezTo>
                    <a:pt x="665" y="659"/>
                    <a:pt x="600" y="666"/>
                    <a:pt x="843" y="633"/>
                  </a:cubicBezTo>
                  <a:cubicBezTo>
                    <a:pt x="977" y="616"/>
                    <a:pt x="1070" y="528"/>
                    <a:pt x="1122" y="404"/>
                  </a:cubicBezTo>
                  <a:cubicBezTo>
                    <a:pt x="1203" y="220"/>
                    <a:pt x="1094" y="1"/>
                    <a:pt x="8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6" name="Google Shape;1946;p27"/>
            <p:cNvSpPr/>
            <p:nvPr/>
          </p:nvSpPr>
          <p:spPr>
            <a:xfrm>
              <a:off x="8624213" y="1208332"/>
              <a:ext cx="32486" cy="48670"/>
            </a:xfrm>
            <a:custGeom>
              <a:avLst/>
              <a:gdLst/>
              <a:ahLst/>
              <a:cxnLst/>
              <a:rect l="l" t="t" r="r" b="b"/>
              <a:pathLst>
                <a:path w="835" h="1251" extrusionOk="0">
                  <a:moveTo>
                    <a:pt x="315" y="1"/>
                  </a:moveTo>
                  <a:cubicBezTo>
                    <a:pt x="183" y="1"/>
                    <a:pt x="73" y="183"/>
                    <a:pt x="79" y="248"/>
                  </a:cubicBezTo>
                  <a:cubicBezTo>
                    <a:pt x="91" y="353"/>
                    <a:pt x="134" y="443"/>
                    <a:pt x="60" y="548"/>
                  </a:cubicBezTo>
                  <a:cubicBezTo>
                    <a:pt x="43" y="570"/>
                    <a:pt x="32" y="596"/>
                    <a:pt x="24" y="620"/>
                  </a:cubicBezTo>
                  <a:cubicBezTo>
                    <a:pt x="1" y="677"/>
                    <a:pt x="1" y="736"/>
                    <a:pt x="24" y="793"/>
                  </a:cubicBezTo>
                  <a:cubicBezTo>
                    <a:pt x="67" y="903"/>
                    <a:pt x="174" y="929"/>
                    <a:pt x="241" y="972"/>
                  </a:cubicBezTo>
                  <a:cubicBezTo>
                    <a:pt x="375" y="1055"/>
                    <a:pt x="341" y="1106"/>
                    <a:pt x="406" y="1201"/>
                  </a:cubicBezTo>
                  <a:cubicBezTo>
                    <a:pt x="426" y="1231"/>
                    <a:pt x="451" y="1251"/>
                    <a:pt x="485" y="1251"/>
                  </a:cubicBezTo>
                  <a:cubicBezTo>
                    <a:pt x="491" y="1251"/>
                    <a:pt x="498" y="1250"/>
                    <a:pt x="506" y="1248"/>
                  </a:cubicBezTo>
                  <a:cubicBezTo>
                    <a:pt x="560" y="1239"/>
                    <a:pt x="603" y="1217"/>
                    <a:pt x="634" y="1167"/>
                  </a:cubicBezTo>
                  <a:cubicBezTo>
                    <a:pt x="834" y="846"/>
                    <a:pt x="532" y="539"/>
                    <a:pt x="515" y="343"/>
                  </a:cubicBezTo>
                  <a:cubicBezTo>
                    <a:pt x="503" y="215"/>
                    <a:pt x="518" y="57"/>
                    <a:pt x="358" y="7"/>
                  </a:cubicBezTo>
                  <a:cubicBezTo>
                    <a:pt x="343" y="3"/>
                    <a:pt x="32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7" name="Google Shape;1947;p27"/>
            <p:cNvSpPr/>
            <p:nvPr/>
          </p:nvSpPr>
          <p:spPr>
            <a:xfrm>
              <a:off x="8546014" y="1438883"/>
              <a:ext cx="36999" cy="29218"/>
            </a:xfrm>
            <a:custGeom>
              <a:avLst/>
              <a:gdLst/>
              <a:ahLst/>
              <a:cxnLst/>
              <a:rect l="l" t="t" r="r" b="b"/>
              <a:pathLst>
                <a:path w="951" h="751" extrusionOk="0">
                  <a:moveTo>
                    <a:pt x="654" y="1"/>
                  </a:moveTo>
                  <a:cubicBezTo>
                    <a:pt x="598" y="1"/>
                    <a:pt x="544" y="22"/>
                    <a:pt x="498" y="70"/>
                  </a:cubicBezTo>
                  <a:cubicBezTo>
                    <a:pt x="441" y="130"/>
                    <a:pt x="455" y="201"/>
                    <a:pt x="338" y="225"/>
                  </a:cubicBezTo>
                  <a:cubicBezTo>
                    <a:pt x="236" y="244"/>
                    <a:pt x="176" y="251"/>
                    <a:pt x="119" y="304"/>
                  </a:cubicBezTo>
                  <a:cubicBezTo>
                    <a:pt x="0" y="418"/>
                    <a:pt x="52" y="582"/>
                    <a:pt x="167" y="656"/>
                  </a:cubicBezTo>
                  <a:cubicBezTo>
                    <a:pt x="266" y="722"/>
                    <a:pt x="371" y="751"/>
                    <a:pt x="471" y="751"/>
                  </a:cubicBezTo>
                  <a:cubicBezTo>
                    <a:pt x="650" y="751"/>
                    <a:pt x="813" y="661"/>
                    <a:pt x="893" y="535"/>
                  </a:cubicBezTo>
                  <a:cubicBezTo>
                    <a:pt x="951" y="444"/>
                    <a:pt x="943" y="275"/>
                    <a:pt x="934" y="237"/>
                  </a:cubicBezTo>
                  <a:cubicBezTo>
                    <a:pt x="893" y="97"/>
                    <a:pt x="772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8" name="Google Shape;1948;p27"/>
            <p:cNvSpPr/>
            <p:nvPr/>
          </p:nvSpPr>
          <p:spPr>
            <a:xfrm>
              <a:off x="8146265" y="1039212"/>
              <a:ext cx="44040" cy="26844"/>
            </a:xfrm>
            <a:custGeom>
              <a:avLst/>
              <a:gdLst/>
              <a:ahLst/>
              <a:cxnLst/>
              <a:rect l="l" t="t" r="r" b="b"/>
              <a:pathLst>
                <a:path w="1132" h="690" extrusionOk="0">
                  <a:moveTo>
                    <a:pt x="749" y="1"/>
                  </a:moveTo>
                  <a:cubicBezTo>
                    <a:pt x="680" y="1"/>
                    <a:pt x="604" y="35"/>
                    <a:pt x="535" y="117"/>
                  </a:cubicBezTo>
                  <a:cubicBezTo>
                    <a:pt x="480" y="181"/>
                    <a:pt x="461" y="249"/>
                    <a:pt x="348" y="249"/>
                  </a:cubicBezTo>
                  <a:cubicBezTo>
                    <a:pt x="332" y="249"/>
                    <a:pt x="314" y="248"/>
                    <a:pt x="294" y="245"/>
                  </a:cubicBezTo>
                  <a:cubicBezTo>
                    <a:pt x="279" y="243"/>
                    <a:pt x="265" y="242"/>
                    <a:pt x="251" y="242"/>
                  </a:cubicBezTo>
                  <a:cubicBezTo>
                    <a:pt x="169" y="242"/>
                    <a:pt x="103" y="279"/>
                    <a:pt x="56" y="350"/>
                  </a:cubicBezTo>
                  <a:cubicBezTo>
                    <a:pt x="6" y="424"/>
                    <a:pt x="1" y="505"/>
                    <a:pt x="72" y="579"/>
                  </a:cubicBezTo>
                  <a:cubicBezTo>
                    <a:pt x="149" y="661"/>
                    <a:pt x="274" y="689"/>
                    <a:pt x="400" y="689"/>
                  </a:cubicBezTo>
                  <a:cubicBezTo>
                    <a:pt x="567" y="689"/>
                    <a:pt x="735" y="639"/>
                    <a:pt x="797" y="595"/>
                  </a:cubicBezTo>
                  <a:cubicBezTo>
                    <a:pt x="1132" y="359"/>
                    <a:pt x="974" y="1"/>
                    <a:pt x="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9" name="Google Shape;1949;p27"/>
            <p:cNvSpPr/>
            <p:nvPr/>
          </p:nvSpPr>
          <p:spPr>
            <a:xfrm>
              <a:off x="8574648" y="1209966"/>
              <a:ext cx="31552" cy="33886"/>
            </a:xfrm>
            <a:custGeom>
              <a:avLst/>
              <a:gdLst/>
              <a:ahLst/>
              <a:cxnLst/>
              <a:rect l="l" t="t" r="r" b="b"/>
              <a:pathLst>
                <a:path w="811" h="871" extrusionOk="0">
                  <a:moveTo>
                    <a:pt x="450" y="0"/>
                  </a:moveTo>
                  <a:cubicBezTo>
                    <a:pt x="234" y="0"/>
                    <a:pt x="0" y="438"/>
                    <a:pt x="246" y="740"/>
                  </a:cubicBezTo>
                  <a:cubicBezTo>
                    <a:pt x="312" y="822"/>
                    <a:pt x="394" y="870"/>
                    <a:pt x="490" y="870"/>
                  </a:cubicBezTo>
                  <a:cubicBezTo>
                    <a:pt x="527" y="870"/>
                    <a:pt x="568" y="863"/>
                    <a:pt x="610" y="847"/>
                  </a:cubicBezTo>
                  <a:cubicBezTo>
                    <a:pt x="810" y="766"/>
                    <a:pt x="803" y="547"/>
                    <a:pt x="710" y="439"/>
                  </a:cubicBezTo>
                  <a:cubicBezTo>
                    <a:pt x="565" y="268"/>
                    <a:pt x="705" y="180"/>
                    <a:pt x="565" y="49"/>
                  </a:cubicBezTo>
                  <a:cubicBezTo>
                    <a:pt x="529" y="15"/>
                    <a:pt x="490" y="0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0" name="Google Shape;1950;p27"/>
            <p:cNvSpPr/>
            <p:nvPr/>
          </p:nvSpPr>
          <p:spPr>
            <a:xfrm>
              <a:off x="8592894" y="1283536"/>
              <a:ext cx="30540" cy="29646"/>
            </a:xfrm>
            <a:custGeom>
              <a:avLst/>
              <a:gdLst/>
              <a:ahLst/>
              <a:cxnLst/>
              <a:rect l="l" t="t" r="r" b="b"/>
              <a:pathLst>
                <a:path w="785" h="762" extrusionOk="0">
                  <a:moveTo>
                    <a:pt x="440" y="0"/>
                  </a:moveTo>
                  <a:cubicBezTo>
                    <a:pt x="411" y="0"/>
                    <a:pt x="382" y="4"/>
                    <a:pt x="355" y="13"/>
                  </a:cubicBezTo>
                  <a:cubicBezTo>
                    <a:pt x="158" y="78"/>
                    <a:pt x="0" y="280"/>
                    <a:pt x="131" y="406"/>
                  </a:cubicBezTo>
                  <a:cubicBezTo>
                    <a:pt x="177" y="452"/>
                    <a:pt x="201" y="507"/>
                    <a:pt x="212" y="568"/>
                  </a:cubicBezTo>
                  <a:cubicBezTo>
                    <a:pt x="236" y="695"/>
                    <a:pt x="339" y="761"/>
                    <a:pt x="450" y="761"/>
                  </a:cubicBezTo>
                  <a:cubicBezTo>
                    <a:pt x="606" y="761"/>
                    <a:pt x="780" y="631"/>
                    <a:pt x="777" y="359"/>
                  </a:cubicBezTo>
                  <a:cubicBezTo>
                    <a:pt x="784" y="295"/>
                    <a:pt x="760" y="230"/>
                    <a:pt x="729" y="168"/>
                  </a:cubicBezTo>
                  <a:cubicBezTo>
                    <a:pt x="678" y="67"/>
                    <a:pt x="555" y="0"/>
                    <a:pt x="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1" name="Google Shape;1951;p27"/>
            <p:cNvSpPr/>
            <p:nvPr/>
          </p:nvSpPr>
          <p:spPr>
            <a:xfrm>
              <a:off x="8460812" y="1251984"/>
              <a:ext cx="26105" cy="25989"/>
            </a:xfrm>
            <a:custGeom>
              <a:avLst/>
              <a:gdLst/>
              <a:ahLst/>
              <a:cxnLst/>
              <a:rect l="l" t="t" r="r" b="b"/>
              <a:pathLst>
                <a:path w="671" h="668" extrusionOk="0">
                  <a:moveTo>
                    <a:pt x="444" y="1"/>
                  </a:moveTo>
                  <a:cubicBezTo>
                    <a:pt x="422" y="1"/>
                    <a:pt x="400" y="4"/>
                    <a:pt x="380" y="10"/>
                  </a:cubicBezTo>
                  <a:cubicBezTo>
                    <a:pt x="141" y="76"/>
                    <a:pt x="1" y="336"/>
                    <a:pt x="130" y="543"/>
                  </a:cubicBezTo>
                  <a:cubicBezTo>
                    <a:pt x="177" y="623"/>
                    <a:pt x="258" y="667"/>
                    <a:pt x="343" y="667"/>
                  </a:cubicBezTo>
                  <a:cubicBezTo>
                    <a:pt x="424" y="667"/>
                    <a:pt x="508" y="629"/>
                    <a:pt x="575" y="546"/>
                  </a:cubicBezTo>
                  <a:cubicBezTo>
                    <a:pt x="642" y="462"/>
                    <a:pt x="670" y="231"/>
                    <a:pt x="668" y="210"/>
                  </a:cubicBezTo>
                  <a:cubicBezTo>
                    <a:pt x="656" y="72"/>
                    <a:pt x="549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2" name="Google Shape;1952;p27"/>
            <p:cNvSpPr/>
            <p:nvPr/>
          </p:nvSpPr>
          <p:spPr>
            <a:xfrm>
              <a:off x="8597563" y="1248366"/>
              <a:ext cx="21125" cy="21281"/>
            </a:xfrm>
            <a:custGeom>
              <a:avLst/>
              <a:gdLst/>
              <a:ahLst/>
              <a:cxnLst/>
              <a:rect l="l" t="t" r="r" b="b"/>
              <a:pathLst>
                <a:path w="543" h="547" extrusionOk="0">
                  <a:moveTo>
                    <a:pt x="304" y="1"/>
                  </a:moveTo>
                  <a:cubicBezTo>
                    <a:pt x="131" y="1"/>
                    <a:pt x="0" y="251"/>
                    <a:pt x="114" y="443"/>
                  </a:cubicBezTo>
                  <a:cubicBezTo>
                    <a:pt x="155" y="514"/>
                    <a:pt x="222" y="546"/>
                    <a:pt x="291" y="546"/>
                  </a:cubicBezTo>
                  <a:cubicBezTo>
                    <a:pt x="412" y="546"/>
                    <a:pt x="538" y="448"/>
                    <a:pt x="538" y="281"/>
                  </a:cubicBezTo>
                  <a:cubicBezTo>
                    <a:pt x="543" y="250"/>
                    <a:pt x="531" y="212"/>
                    <a:pt x="519" y="172"/>
                  </a:cubicBezTo>
                  <a:cubicBezTo>
                    <a:pt x="495" y="86"/>
                    <a:pt x="435" y="36"/>
                    <a:pt x="352" y="7"/>
                  </a:cubicBezTo>
                  <a:cubicBezTo>
                    <a:pt x="336" y="3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3" name="Google Shape;1953;p27"/>
            <p:cNvSpPr/>
            <p:nvPr/>
          </p:nvSpPr>
          <p:spPr>
            <a:xfrm>
              <a:off x="8194857" y="1040496"/>
              <a:ext cx="466549" cy="545254"/>
            </a:xfrm>
            <a:custGeom>
              <a:avLst/>
              <a:gdLst/>
              <a:ahLst/>
              <a:cxnLst/>
              <a:rect l="l" t="t" r="r" b="b"/>
              <a:pathLst>
                <a:path w="11992" h="14015" extrusionOk="0">
                  <a:moveTo>
                    <a:pt x="9910" y="0"/>
                  </a:moveTo>
                  <a:lnTo>
                    <a:pt x="9910" y="0"/>
                  </a:lnTo>
                  <a:cubicBezTo>
                    <a:pt x="10370" y="3971"/>
                    <a:pt x="8512" y="8102"/>
                    <a:pt x="4979" y="10837"/>
                  </a:cubicBezTo>
                  <a:cubicBezTo>
                    <a:pt x="3561" y="11932"/>
                    <a:pt x="1865" y="12818"/>
                    <a:pt x="0" y="13242"/>
                  </a:cubicBezTo>
                  <a:cubicBezTo>
                    <a:pt x="1072" y="13736"/>
                    <a:pt x="2270" y="14014"/>
                    <a:pt x="3533" y="14014"/>
                  </a:cubicBezTo>
                  <a:cubicBezTo>
                    <a:pt x="8204" y="14014"/>
                    <a:pt x="11992" y="10227"/>
                    <a:pt x="11992" y="5553"/>
                  </a:cubicBezTo>
                  <a:cubicBezTo>
                    <a:pt x="11992" y="3423"/>
                    <a:pt x="11206" y="1479"/>
                    <a:pt x="991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4" name="Google Shape;1954;p27"/>
            <p:cNvSpPr/>
            <p:nvPr/>
          </p:nvSpPr>
          <p:spPr>
            <a:xfrm>
              <a:off x="8028461" y="1036255"/>
              <a:ext cx="136479" cy="168887"/>
            </a:xfrm>
            <a:custGeom>
              <a:avLst/>
              <a:gdLst/>
              <a:ahLst/>
              <a:cxnLst/>
              <a:rect l="l" t="t" r="r" b="b"/>
              <a:pathLst>
                <a:path w="3508" h="4341" extrusionOk="0">
                  <a:moveTo>
                    <a:pt x="3392" y="1"/>
                  </a:moveTo>
                  <a:cubicBezTo>
                    <a:pt x="3383" y="1"/>
                    <a:pt x="3373" y="3"/>
                    <a:pt x="3362" y="7"/>
                  </a:cubicBezTo>
                  <a:cubicBezTo>
                    <a:pt x="2005" y="507"/>
                    <a:pt x="549" y="1967"/>
                    <a:pt x="16" y="4233"/>
                  </a:cubicBezTo>
                  <a:cubicBezTo>
                    <a:pt x="1" y="4297"/>
                    <a:pt x="53" y="4340"/>
                    <a:pt x="103" y="4340"/>
                  </a:cubicBezTo>
                  <a:cubicBezTo>
                    <a:pt x="134" y="4340"/>
                    <a:pt x="165" y="4324"/>
                    <a:pt x="180" y="4287"/>
                  </a:cubicBezTo>
                  <a:lnTo>
                    <a:pt x="180" y="4287"/>
                  </a:lnTo>
                  <a:cubicBezTo>
                    <a:pt x="180" y="4288"/>
                    <a:pt x="180" y="4288"/>
                    <a:pt x="180" y="4288"/>
                  </a:cubicBezTo>
                  <a:cubicBezTo>
                    <a:pt x="182" y="4288"/>
                    <a:pt x="493" y="3490"/>
                    <a:pt x="652" y="3194"/>
                  </a:cubicBezTo>
                  <a:lnTo>
                    <a:pt x="652" y="3194"/>
                  </a:lnTo>
                  <a:cubicBezTo>
                    <a:pt x="651" y="3195"/>
                    <a:pt x="650" y="3196"/>
                    <a:pt x="650" y="3196"/>
                  </a:cubicBezTo>
                  <a:cubicBezTo>
                    <a:pt x="648" y="3196"/>
                    <a:pt x="929" y="2654"/>
                    <a:pt x="1154" y="2325"/>
                  </a:cubicBezTo>
                  <a:cubicBezTo>
                    <a:pt x="1261" y="2184"/>
                    <a:pt x="1314" y="2058"/>
                    <a:pt x="1874" y="1410"/>
                  </a:cubicBezTo>
                  <a:cubicBezTo>
                    <a:pt x="2367" y="819"/>
                    <a:pt x="3339" y="226"/>
                    <a:pt x="3431" y="157"/>
                  </a:cubicBezTo>
                  <a:cubicBezTo>
                    <a:pt x="3508" y="114"/>
                    <a:pt x="3467" y="1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27"/>
            <p:cNvSpPr/>
            <p:nvPr/>
          </p:nvSpPr>
          <p:spPr>
            <a:xfrm>
              <a:off x="7999749" y="923976"/>
              <a:ext cx="665081" cy="665003"/>
            </a:xfrm>
            <a:custGeom>
              <a:avLst/>
              <a:gdLst/>
              <a:ahLst/>
              <a:cxnLst/>
              <a:rect l="l" t="t" r="r" b="b"/>
              <a:pathLst>
                <a:path w="17095" h="17093" extrusionOk="0">
                  <a:moveTo>
                    <a:pt x="8553" y="179"/>
                  </a:moveTo>
                  <a:cubicBezTo>
                    <a:pt x="10970" y="179"/>
                    <a:pt x="13272" y="1223"/>
                    <a:pt x="14863" y="3050"/>
                  </a:cubicBezTo>
                  <a:cubicBezTo>
                    <a:pt x="16190" y="4570"/>
                    <a:pt x="16923" y="6523"/>
                    <a:pt x="16923" y="8548"/>
                  </a:cubicBezTo>
                  <a:cubicBezTo>
                    <a:pt x="16921" y="13162"/>
                    <a:pt x="13164" y="16916"/>
                    <a:pt x="8550" y="16916"/>
                  </a:cubicBezTo>
                  <a:cubicBezTo>
                    <a:pt x="7328" y="16916"/>
                    <a:pt x="6154" y="16659"/>
                    <a:pt x="5053" y="16154"/>
                  </a:cubicBezTo>
                  <a:cubicBezTo>
                    <a:pt x="2095" y="14789"/>
                    <a:pt x="182" y="11807"/>
                    <a:pt x="182" y="8548"/>
                  </a:cubicBezTo>
                  <a:cubicBezTo>
                    <a:pt x="182" y="3934"/>
                    <a:pt x="3938" y="179"/>
                    <a:pt x="8553" y="179"/>
                  </a:cubicBezTo>
                  <a:close/>
                  <a:moveTo>
                    <a:pt x="8548" y="1"/>
                  </a:moveTo>
                  <a:cubicBezTo>
                    <a:pt x="3834" y="1"/>
                    <a:pt x="1" y="3831"/>
                    <a:pt x="1" y="8546"/>
                  </a:cubicBezTo>
                  <a:cubicBezTo>
                    <a:pt x="1" y="11871"/>
                    <a:pt x="1954" y="14920"/>
                    <a:pt x="4977" y="16311"/>
                  </a:cubicBezTo>
                  <a:cubicBezTo>
                    <a:pt x="6099" y="16831"/>
                    <a:pt x="7302" y="17093"/>
                    <a:pt x="8548" y="17093"/>
                  </a:cubicBezTo>
                  <a:cubicBezTo>
                    <a:pt x="13260" y="17093"/>
                    <a:pt x="17093" y="13260"/>
                    <a:pt x="17093" y="8546"/>
                  </a:cubicBezTo>
                  <a:cubicBezTo>
                    <a:pt x="17095" y="6478"/>
                    <a:pt x="16349" y="4486"/>
                    <a:pt x="14992" y="2931"/>
                  </a:cubicBezTo>
                  <a:cubicBezTo>
                    <a:pt x="13367" y="1066"/>
                    <a:pt x="11018" y="1"/>
                    <a:pt x="8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27"/>
            <p:cNvSpPr/>
            <p:nvPr/>
          </p:nvSpPr>
          <p:spPr>
            <a:xfrm>
              <a:off x="8469176" y="1102861"/>
              <a:ext cx="50071" cy="39061"/>
            </a:xfrm>
            <a:custGeom>
              <a:avLst/>
              <a:gdLst/>
              <a:ahLst/>
              <a:cxnLst/>
              <a:rect l="l" t="t" r="r" b="b"/>
              <a:pathLst>
                <a:path w="1287" h="1004" extrusionOk="0">
                  <a:moveTo>
                    <a:pt x="0" y="0"/>
                  </a:moveTo>
                  <a:lnTo>
                    <a:pt x="0" y="1003"/>
                  </a:lnTo>
                  <a:lnTo>
                    <a:pt x="905" y="677"/>
                  </a:lnTo>
                  <a:lnTo>
                    <a:pt x="1234" y="558"/>
                  </a:lnTo>
                  <a:cubicBezTo>
                    <a:pt x="1287" y="543"/>
                    <a:pt x="1287" y="465"/>
                    <a:pt x="1234" y="443"/>
                  </a:cubicBez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27"/>
            <p:cNvSpPr/>
            <p:nvPr/>
          </p:nvSpPr>
          <p:spPr>
            <a:xfrm>
              <a:off x="8220340" y="1121380"/>
              <a:ext cx="50149" cy="39061"/>
            </a:xfrm>
            <a:custGeom>
              <a:avLst/>
              <a:gdLst/>
              <a:ahLst/>
              <a:cxnLst/>
              <a:rect l="l" t="t" r="r" b="b"/>
              <a:pathLst>
                <a:path w="1289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5" y="677"/>
                  </a:lnTo>
                  <a:lnTo>
                    <a:pt x="1234" y="558"/>
                  </a:lnTo>
                  <a:cubicBezTo>
                    <a:pt x="1289" y="541"/>
                    <a:pt x="1289" y="461"/>
                    <a:pt x="1234" y="444"/>
                  </a:cubicBezTo>
                  <a:lnTo>
                    <a:pt x="7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27"/>
            <p:cNvSpPr/>
            <p:nvPr/>
          </p:nvSpPr>
          <p:spPr>
            <a:xfrm>
              <a:off x="8179179" y="1402001"/>
              <a:ext cx="50265" cy="39061"/>
            </a:xfrm>
            <a:custGeom>
              <a:avLst/>
              <a:gdLst/>
              <a:ahLst/>
              <a:cxnLst/>
              <a:rect l="l" t="t" r="r" b="b"/>
              <a:pathLst>
                <a:path w="1292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80"/>
                  </a:lnTo>
                  <a:lnTo>
                    <a:pt x="1235" y="561"/>
                  </a:lnTo>
                  <a:cubicBezTo>
                    <a:pt x="1292" y="546"/>
                    <a:pt x="1292" y="465"/>
                    <a:pt x="1235" y="444"/>
                  </a:cubicBezTo>
                  <a:lnTo>
                    <a:pt x="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27"/>
            <p:cNvSpPr/>
            <p:nvPr/>
          </p:nvSpPr>
          <p:spPr>
            <a:xfrm>
              <a:off x="8469176" y="1102939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5" y="680"/>
                  </a:lnTo>
                  <a:cubicBezTo>
                    <a:pt x="832" y="646"/>
                    <a:pt x="753" y="613"/>
                    <a:pt x="682" y="572"/>
                  </a:cubicBezTo>
                  <a:cubicBezTo>
                    <a:pt x="424" y="432"/>
                    <a:pt x="188" y="237"/>
                    <a:pt x="7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27"/>
            <p:cNvSpPr/>
            <p:nvPr/>
          </p:nvSpPr>
          <p:spPr>
            <a:xfrm>
              <a:off x="8220340" y="1121380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5" y="677"/>
                  </a:lnTo>
                  <a:cubicBezTo>
                    <a:pt x="832" y="646"/>
                    <a:pt x="758" y="611"/>
                    <a:pt x="682" y="570"/>
                  </a:cubicBezTo>
                  <a:cubicBezTo>
                    <a:pt x="424" y="432"/>
                    <a:pt x="188" y="234"/>
                    <a:pt x="7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27"/>
            <p:cNvSpPr/>
            <p:nvPr/>
          </p:nvSpPr>
          <p:spPr>
            <a:xfrm>
              <a:off x="8179179" y="1402196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77"/>
                  </a:lnTo>
                  <a:cubicBezTo>
                    <a:pt x="832" y="646"/>
                    <a:pt x="758" y="610"/>
                    <a:pt x="684" y="572"/>
                  </a:cubicBezTo>
                  <a:cubicBezTo>
                    <a:pt x="425" y="432"/>
                    <a:pt x="189" y="234"/>
                    <a:pt x="8" y="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27"/>
            <p:cNvSpPr/>
            <p:nvPr/>
          </p:nvSpPr>
          <p:spPr>
            <a:xfrm>
              <a:off x="8289747" y="1256613"/>
              <a:ext cx="50071" cy="39138"/>
            </a:xfrm>
            <a:custGeom>
              <a:avLst/>
              <a:gdLst/>
              <a:ahLst/>
              <a:cxnLst/>
              <a:rect l="l" t="t" r="r" b="b"/>
              <a:pathLst>
                <a:path w="1287" h="1006" extrusionOk="0">
                  <a:moveTo>
                    <a:pt x="0" y="0"/>
                  </a:moveTo>
                  <a:lnTo>
                    <a:pt x="0" y="1006"/>
                  </a:lnTo>
                  <a:lnTo>
                    <a:pt x="906" y="679"/>
                  </a:lnTo>
                  <a:lnTo>
                    <a:pt x="1232" y="560"/>
                  </a:lnTo>
                  <a:cubicBezTo>
                    <a:pt x="1287" y="543"/>
                    <a:pt x="1287" y="462"/>
                    <a:pt x="1232" y="446"/>
                  </a:cubicBez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27"/>
            <p:cNvSpPr/>
            <p:nvPr/>
          </p:nvSpPr>
          <p:spPr>
            <a:xfrm>
              <a:off x="8088258" y="1184056"/>
              <a:ext cx="50187" cy="39022"/>
            </a:xfrm>
            <a:custGeom>
              <a:avLst/>
              <a:gdLst/>
              <a:ahLst/>
              <a:cxnLst/>
              <a:rect l="l" t="t" r="r" b="b"/>
              <a:pathLst>
                <a:path w="1290" h="1003" extrusionOk="0">
                  <a:moveTo>
                    <a:pt x="1" y="0"/>
                  </a:moveTo>
                  <a:lnTo>
                    <a:pt x="1" y="1003"/>
                  </a:lnTo>
                  <a:lnTo>
                    <a:pt x="906" y="679"/>
                  </a:lnTo>
                  <a:lnTo>
                    <a:pt x="1235" y="560"/>
                  </a:lnTo>
                  <a:cubicBezTo>
                    <a:pt x="1289" y="541"/>
                    <a:pt x="1289" y="462"/>
                    <a:pt x="1235" y="443"/>
                  </a:cubicBezTo>
                  <a:lnTo>
                    <a:pt x="8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27"/>
            <p:cNvSpPr/>
            <p:nvPr/>
          </p:nvSpPr>
          <p:spPr>
            <a:xfrm>
              <a:off x="8556090" y="1190981"/>
              <a:ext cx="50187" cy="39061"/>
            </a:xfrm>
            <a:custGeom>
              <a:avLst/>
              <a:gdLst/>
              <a:ahLst/>
              <a:cxnLst/>
              <a:rect l="l" t="t" r="r" b="b"/>
              <a:pathLst>
                <a:path w="1290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80"/>
                  </a:lnTo>
                  <a:lnTo>
                    <a:pt x="1232" y="561"/>
                  </a:lnTo>
                  <a:cubicBezTo>
                    <a:pt x="1289" y="546"/>
                    <a:pt x="1289" y="465"/>
                    <a:pt x="1232" y="444"/>
                  </a:cubicBezTo>
                  <a:lnTo>
                    <a:pt x="5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27"/>
            <p:cNvSpPr/>
            <p:nvPr/>
          </p:nvSpPr>
          <p:spPr>
            <a:xfrm>
              <a:off x="8289747" y="1256691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6" y="680"/>
                  </a:lnTo>
                  <a:cubicBezTo>
                    <a:pt x="832" y="646"/>
                    <a:pt x="756" y="611"/>
                    <a:pt x="682" y="572"/>
                  </a:cubicBezTo>
                  <a:cubicBezTo>
                    <a:pt x="422" y="432"/>
                    <a:pt x="189" y="234"/>
                    <a:pt x="5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27"/>
            <p:cNvSpPr/>
            <p:nvPr/>
          </p:nvSpPr>
          <p:spPr>
            <a:xfrm>
              <a:off x="8088258" y="1184056"/>
              <a:ext cx="35248" cy="39022"/>
            </a:xfrm>
            <a:custGeom>
              <a:avLst/>
              <a:gdLst/>
              <a:ahLst/>
              <a:cxnLst/>
              <a:rect l="l" t="t" r="r" b="b"/>
              <a:pathLst>
                <a:path w="906" h="1003" extrusionOk="0">
                  <a:moveTo>
                    <a:pt x="1" y="0"/>
                  </a:moveTo>
                  <a:lnTo>
                    <a:pt x="1" y="1003"/>
                  </a:lnTo>
                  <a:lnTo>
                    <a:pt x="906" y="679"/>
                  </a:lnTo>
                  <a:cubicBezTo>
                    <a:pt x="832" y="646"/>
                    <a:pt x="758" y="610"/>
                    <a:pt x="682" y="572"/>
                  </a:cubicBezTo>
                  <a:cubicBezTo>
                    <a:pt x="425" y="431"/>
                    <a:pt x="189" y="236"/>
                    <a:pt x="8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27"/>
            <p:cNvSpPr/>
            <p:nvPr/>
          </p:nvSpPr>
          <p:spPr>
            <a:xfrm>
              <a:off x="8556090" y="1190981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80"/>
                  </a:lnTo>
                  <a:cubicBezTo>
                    <a:pt x="830" y="649"/>
                    <a:pt x="753" y="613"/>
                    <a:pt x="682" y="572"/>
                  </a:cubicBezTo>
                  <a:cubicBezTo>
                    <a:pt x="422" y="432"/>
                    <a:pt x="187" y="237"/>
                    <a:pt x="5" y="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27"/>
            <p:cNvSpPr/>
            <p:nvPr/>
          </p:nvSpPr>
          <p:spPr>
            <a:xfrm>
              <a:off x="8465558" y="1099320"/>
              <a:ext cx="56762" cy="114692"/>
            </a:xfrm>
            <a:custGeom>
              <a:avLst/>
              <a:gdLst/>
              <a:ahLst/>
              <a:cxnLst/>
              <a:rect l="l" t="t" r="r" b="b"/>
              <a:pathLst>
                <a:path w="1459" h="2948" extrusionOk="0">
                  <a:moveTo>
                    <a:pt x="184" y="222"/>
                  </a:moveTo>
                  <a:lnTo>
                    <a:pt x="1227" y="596"/>
                  </a:lnTo>
                  <a:lnTo>
                    <a:pt x="184" y="973"/>
                  </a:lnTo>
                  <a:lnTo>
                    <a:pt x="184" y="222"/>
                  </a:lnTo>
                  <a:close/>
                  <a:moveTo>
                    <a:pt x="96" y="1"/>
                  </a:moveTo>
                  <a:cubicBezTo>
                    <a:pt x="93" y="1"/>
                    <a:pt x="91" y="3"/>
                    <a:pt x="89" y="3"/>
                  </a:cubicBezTo>
                  <a:cubicBezTo>
                    <a:pt x="81" y="3"/>
                    <a:pt x="79" y="6"/>
                    <a:pt x="72" y="6"/>
                  </a:cubicBezTo>
                  <a:cubicBezTo>
                    <a:pt x="65" y="10"/>
                    <a:pt x="55" y="13"/>
                    <a:pt x="48" y="15"/>
                  </a:cubicBezTo>
                  <a:cubicBezTo>
                    <a:pt x="46" y="20"/>
                    <a:pt x="43" y="20"/>
                    <a:pt x="41" y="20"/>
                  </a:cubicBezTo>
                  <a:lnTo>
                    <a:pt x="34" y="25"/>
                  </a:lnTo>
                  <a:cubicBezTo>
                    <a:pt x="24" y="29"/>
                    <a:pt x="19" y="39"/>
                    <a:pt x="17" y="46"/>
                  </a:cubicBezTo>
                  <a:cubicBezTo>
                    <a:pt x="12" y="48"/>
                    <a:pt x="10" y="51"/>
                    <a:pt x="10" y="53"/>
                  </a:cubicBezTo>
                  <a:cubicBezTo>
                    <a:pt x="5" y="65"/>
                    <a:pt x="0" y="79"/>
                    <a:pt x="0" y="94"/>
                  </a:cubicBezTo>
                  <a:lnTo>
                    <a:pt x="0" y="1097"/>
                  </a:lnTo>
                  <a:lnTo>
                    <a:pt x="0" y="2859"/>
                  </a:lnTo>
                  <a:cubicBezTo>
                    <a:pt x="0" y="2907"/>
                    <a:pt x="41" y="2948"/>
                    <a:pt x="91" y="2948"/>
                  </a:cubicBezTo>
                  <a:cubicBezTo>
                    <a:pt x="139" y="2948"/>
                    <a:pt x="179" y="2909"/>
                    <a:pt x="179" y="2859"/>
                  </a:cubicBezTo>
                  <a:lnTo>
                    <a:pt x="179" y="1163"/>
                  </a:lnTo>
                  <a:lnTo>
                    <a:pt x="1353" y="742"/>
                  </a:lnTo>
                  <a:cubicBezTo>
                    <a:pt x="1415" y="718"/>
                    <a:pt x="1453" y="665"/>
                    <a:pt x="1453" y="599"/>
                  </a:cubicBezTo>
                  <a:cubicBezTo>
                    <a:pt x="1458" y="532"/>
                    <a:pt x="1415" y="475"/>
                    <a:pt x="1356" y="451"/>
                  </a:cubicBezTo>
                  <a:lnTo>
                    <a:pt x="127" y="10"/>
                  </a:lnTo>
                  <a:cubicBezTo>
                    <a:pt x="125" y="8"/>
                    <a:pt x="124" y="8"/>
                    <a:pt x="122" y="8"/>
                  </a:cubicBezTo>
                  <a:cubicBezTo>
                    <a:pt x="120" y="8"/>
                    <a:pt x="118" y="8"/>
                    <a:pt x="117" y="6"/>
                  </a:cubicBezTo>
                  <a:cubicBezTo>
                    <a:pt x="108" y="3"/>
                    <a:pt x="10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9" name="Google Shape;1969;p27"/>
            <p:cNvSpPr/>
            <p:nvPr/>
          </p:nvSpPr>
          <p:spPr>
            <a:xfrm>
              <a:off x="8216722" y="1117878"/>
              <a:ext cx="56840" cy="114653"/>
            </a:xfrm>
            <a:custGeom>
              <a:avLst/>
              <a:gdLst/>
              <a:ahLst/>
              <a:cxnLst/>
              <a:rect l="l" t="t" r="r" b="b"/>
              <a:pathLst>
                <a:path w="1461" h="2947" extrusionOk="0">
                  <a:moveTo>
                    <a:pt x="186" y="217"/>
                  </a:moveTo>
                  <a:lnTo>
                    <a:pt x="1232" y="593"/>
                  </a:lnTo>
                  <a:lnTo>
                    <a:pt x="186" y="967"/>
                  </a:lnTo>
                  <a:lnTo>
                    <a:pt x="186" y="217"/>
                  </a:lnTo>
                  <a:close/>
                  <a:moveTo>
                    <a:pt x="96" y="0"/>
                  </a:moveTo>
                  <a:cubicBezTo>
                    <a:pt x="93" y="0"/>
                    <a:pt x="91" y="3"/>
                    <a:pt x="88" y="3"/>
                  </a:cubicBezTo>
                  <a:cubicBezTo>
                    <a:pt x="81" y="3"/>
                    <a:pt x="79" y="5"/>
                    <a:pt x="72" y="5"/>
                  </a:cubicBezTo>
                  <a:cubicBezTo>
                    <a:pt x="65" y="10"/>
                    <a:pt x="55" y="12"/>
                    <a:pt x="48" y="15"/>
                  </a:cubicBezTo>
                  <a:cubicBezTo>
                    <a:pt x="46" y="19"/>
                    <a:pt x="43" y="19"/>
                    <a:pt x="41" y="19"/>
                  </a:cubicBezTo>
                  <a:lnTo>
                    <a:pt x="34" y="24"/>
                  </a:lnTo>
                  <a:cubicBezTo>
                    <a:pt x="24" y="29"/>
                    <a:pt x="19" y="38"/>
                    <a:pt x="15" y="45"/>
                  </a:cubicBezTo>
                  <a:cubicBezTo>
                    <a:pt x="12" y="48"/>
                    <a:pt x="10" y="50"/>
                    <a:pt x="10" y="53"/>
                  </a:cubicBezTo>
                  <a:cubicBezTo>
                    <a:pt x="5" y="65"/>
                    <a:pt x="0" y="79"/>
                    <a:pt x="0" y="93"/>
                  </a:cubicBezTo>
                  <a:lnTo>
                    <a:pt x="0" y="1096"/>
                  </a:lnTo>
                  <a:lnTo>
                    <a:pt x="0" y="2859"/>
                  </a:lnTo>
                  <a:cubicBezTo>
                    <a:pt x="0" y="2906"/>
                    <a:pt x="41" y="2947"/>
                    <a:pt x="91" y="2947"/>
                  </a:cubicBezTo>
                  <a:cubicBezTo>
                    <a:pt x="139" y="2947"/>
                    <a:pt x="179" y="2909"/>
                    <a:pt x="179" y="2859"/>
                  </a:cubicBezTo>
                  <a:lnTo>
                    <a:pt x="179" y="1158"/>
                  </a:lnTo>
                  <a:lnTo>
                    <a:pt x="1353" y="739"/>
                  </a:lnTo>
                  <a:cubicBezTo>
                    <a:pt x="1415" y="715"/>
                    <a:pt x="1453" y="660"/>
                    <a:pt x="1453" y="596"/>
                  </a:cubicBezTo>
                  <a:cubicBezTo>
                    <a:pt x="1461" y="527"/>
                    <a:pt x="1418" y="472"/>
                    <a:pt x="1356" y="450"/>
                  </a:cubicBezTo>
                  <a:lnTo>
                    <a:pt x="127" y="10"/>
                  </a:lnTo>
                  <a:cubicBezTo>
                    <a:pt x="125" y="7"/>
                    <a:pt x="124" y="7"/>
                    <a:pt x="122" y="7"/>
                  </a:cubicBezTo>
                  <a:cubicBezTo>
                    <a:pt x="120" y="7"/>
                    <a:pt x="118" y="7"/>
                    <a:pt x="117" y="5"/>
                  </a:cubicBezTo>
                  <a:cubicBezTo>
                    <a:pt x="108" y="3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27"/>
            <p:cNvSpPr/>
            <p:nvPr/>
          </p:nvSpPr>
          <p:spPr>
            <a:xfrm>
              <a:off x="8286128" y="1253073"/>
              <a:ext cx="56685" cy="114692"/>
            </a:xfrm>
            <a:custGeom>
              <a:avLst/>
              <a:gdLst/>
              <a:ahLst/>
              <a:cxnLst/>
              <a:rect l="l" t="t" r="r" b="b"/>
              <a:pathLst>
                <a:path w="1457" h="2948" extrusionOk="0">
                  <a:moveTo>
                    <a:pt x="182" y="220"/>
                  </a:moveTo>
                  <a:lnTo>
                    <a:pt x="1227" y="596"/>
                  </a:lnTo>
                  <a:lnTo>
                    <a:pt x="182" y="970"/>
                  </a:lnTo>
                  <a:lnTo>
                    <a:pt x="182" y="220"/>
                  </a:lnTo>
                  <a:close/>
                  <a:moveTo>
                    <a:pt x="96" y="1"/>
                  </a:moveTo>
                  <a:cubicBezTo>
                    <a:pt x="93" y="1"/>
                    <a:pt x="91" y="3"/>
                    <a:pt x="86" y="3"/>
                  </a:cubicBezTo>
                  <a:cubicBezTo>
                    <a:pt x="82" y="3"/>
                    <a:pt x="77" y="6"/>
                    <a:pt x="72" y="6"/>
                  </a:cubicBezTo>
                  <a:cubicBezTo>
                    <a:pt x="62" y="10"/>
                    <a:pt x="53" y="13"/>
                    <a:pt x="48" y="15"/>
                  </a:cubicBezTo>
                  <a:cubicBezTo>
                    <a:pt x="46" y="17"/>
                    <a:pt x="43" y="17"/>
                    <a:pt x="39" y="17"/>
                  </a:cubicBezTo>
                  <a:lnTo>
                    <a:pt x="34" y="25"/>
                  </a:lnTo>
                  <a:cubicBezTo>
                    <a:pt x="24" y="29"/>
                    <a:pt x="17" y="39"/>
                    <a:pt x="15" y="44"/>
                  </a:cubicBezTo>
                  <a:cubicBezTo>
                    <a:pt x="12" y="48"/>
                    <a:pt x="10" y="51"/>
                    <a:pt x="10" y="53"/>
                  </a:cubicBezTo>
                  <a:cubicBezTo>
                    <a:pt x="3" y="65"/>
                    <a:pt x="1" y="77"/>
                    <a:pt x="1" y="94"/>
                  </a:cubicBezTo>
                  <a:lnTo>
                    <a:pt x="1" y="1097"/>
                  </a:lnTo>
                  <a:lnTo>
                    <a:pt x="1" y="2859"/>
                  </a:lnTo>
                  <a:cubicBezTo>
                    <a:pt x="1" y="2907"/>
                    <a:pt x="39" y="2947"/>
                    <a:pt x="89" y="2947"/>
                  </a:cubicBezTo>
                  <a:cubicBezTo>
                    <a:pt x="136" y="2947"/>
                    <a:pt x="179" y="2909"/>
                    <a:pt x="179" y="2859"/>
                  </a:cubicBezTo>
                  <a:lnTo>
                    <a:pt x="179" y="1158"/>
                  </a:lnTo>
                  <a:lnTo>
                    <a:pt x="1351" y="739"/>
                  </a:lnTo>
                  <a:cubicBezTo>
                    <a:pt x="1411" y="715"/>
                    <a:pt x="1454" y="661"/>
                    <a:pt x="1454" y="596"/>
                  </a:cubicBezTo>
                  <a:cubicBezTo>
                    <a:pt x="1456" y="530"/>
                    <a:pt x="1418" y="475"/>
                    <a:pt x="1356" y="451"/>
                  </a:cubicBezTo>
                  <a:lnTo>
                    <a:pt x="127" y="10"/>
                  </a:lnTo>
                  <a:cubicBezTo>
                    <a:pt x="124" y="8"/>
                    <a:pt x="123" y="8"/>
                    <a:pt x="121" y="8"/>
                  </a:cubicBezTo>
                  <a:cubicBezTo>
                    <a:pt x="120" y="8"/>
                    <a:pt x="118" y="8"/>
                    <a:pt x="117" y="6"/>
                  </a:cubicBezTo>
                  <a:cubicBezTo>
                    <a:pt x="108" y="3"/>
                    <a:pt x="10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27"/>
            <p:cNvSpPr/>
            <p:nvPr/>
          </p:nvSpPr>
          <p:spPr>
            <a:xfrm>
              <a:off x="8084834" y="1180515"/>
              <a:ext cx="56568" cy="114770"/>
            </a:xfrm>
            <a:custGeom>
              <a:avLst/>
              <a:gdLst/>
              <a:ahLst/>
              <a:cxnLst/>
              <a:rect l="l" t="t" r="r" b="b"/>
              <a:pathLst>
                <a:path w="1454" h="2950" extrusionOk="0">
                  <a:moveTo>
                    <a:pt x="182" y="220"/>
                  </a:moveTo>
                  <a:lnTo>
                    <a:pt x="1227" y="594"/>
                  </a:lnTo>
                  <a:lnTo>
                    <a:pt x="182" y="970"/>
                  </a:lnTo>
                  <a:lnTo>
                    <a:pt x="182" y="220"/>
                  </a:lnTo>
                  <a:close/>
                  <a:moveTo>
                    <a:pt x="91" y="1"/>
                  </a:moveTo>
                  <a:cubicBezTo>
                    <a:pt x="89" y="1"/>
                    <a:pt x="86" y="3"/>
                    <a:pt x="86" y="3"/>
                  </a:cubicBezTo>
                  <a:cubicBezTo>
                    <a:pt x="79" y="3"/>
                    <a:pt x="77" y="8"/>
                    <a:pt x="72" y="8"/>
                  </a:cubicBezTo>
                  <a:cubicBezTo>
                    <a:pt x="62" y="10"/>
                    <a:pt x="53" y="12"/>
                    <a:pt x="48" y="17"/>
                  </a:cubicBezTo>
                  <a:cubicBezTo>
                    <a:pt x="43" y="20"/>
                    <a:pt x="41" y="20"/>
                    <a:pt x="39" y="20"/>
                  </a:cubicBezTo>
                  <a:lnTo>
                    <a:pt x="32" y="24"/>
                  </a:lnTo>
                  <a:cubicBezTo>
                    <a:pt x="24" y="32"/>
                    <a:pt x="17" y="39"/>
                    <a:pt x="15" y="46"/>
                  </a:cubicBezTo>
                  <a:cubicBezTo>
                    <a:pt x="10" y="48"/>
                    <a:pt x="8" y="51"/>
                    <a:pt x="8" y="55"/>
                  </a:cubicBezTo>
                  <a:cubicBezTo>
                    <a:pt x="3" y="67"/>
                    <a:pt x="1" y="79"/>
                    <a:pt x="1" y="93"/>
                  </a:cubicBezTo>
                  <a:lnTo>
                    <a:pt x="1" y="1096"/>
                  </a:lnTo>
                  <a:lnTo>
                    <a:pt x="1" y="2859"/>
                  </a:lnTo>
                  <a:cubicBezTo>
                    <a:pt x="1" y="2907"/>
                    <a:pt x="39" y="2950"/>
                    <a:pt x="89" y="2950"/>
                  </a:cubicBezTo>
                  <a:cubicBezTo>
                    <a:pt x="136" y="2950"/>
                    <a:pt x="179" y="2909"/>
                    <a:pt x="179" y="2859"/>
                  </a:cubicBezTo>
                  <a:lnTo>
                    <a:pt x="179" y="1161"/>
                  </a:lnTo>
                  <a:lnTo>
                    <a:pt x="1351" y="739"/>
                  </a:lnTo>
                  <a:cubicBezTo>
                    <a:pt x="1411" y="715"/>
                    <a:pt x="1451" y="663"/>
                    <a:pt x="1451" y="596"/>
                  </a:cubicBezTo>
                  <a:cubicBezTo>
                    <a:pt x="1454" y="529"/>
                    <a:pt x="1413" y="472"/>
                    <a:pt x="1351" y="451"/>
                  </a:cubicBezTo>
                  <a:lnTo>
                    <a:pt x="122" y="10"/>
                  </a:lnTo>
                  <a:cubicBezTo>
                    <a:pt x="121" y="9"/>
                    <a:pt x="119" y="9"/>
                    <a:pt x="117" y="9"/>
                  </a:cubicBezTo>
                  <a:cubicBezTo>
                    <a:pt x="116" y="9"/>
                    <a:pt x="114" y="9"/>
                    <a:pt x="113" y="8"/>
                  </a:cubicBezTo>
                  <a:cubicBezTo>
                    <a:pt x="103" y="3"/>
                    <a:pt x="98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27"/>
            <p:cNvSpPr/>
            <p:nvPr/>
          </p:nvSpPr>
          <p:spPr>
            <a:xfrm>
              <a:off x="8175483" y="1398578"/>
              <a:ext cx="56762" cy="114692"/>
            </a:xfrm>
            <a:custGeom>
              <a:avLst/>
              <a:gdLst/>
              <a:ahLst/>
              <a:cxnLst/>
              <a:rect l="l" t="t" r="r" b="b"/>
              <a:pathLst>
                <a:path w="1459" h="2948" extrusionOk="0">
                  <a:moveTo>
                    <a:pt x="186" y="220"/>
                  </a:moveTo>
                  <a:lnTo>
                    <a:pt x="1232" y="596"/>
                  </a:lnTo>
                  <a:lnTo>
                    <a:pt x="186" y="970"/>
                  </a:lnTo>
                  <a:lnTo>
                    <a:pt x="186" y="220"/>
                  </a:lnTo>
                  <a:close/>
                  <a:moveTo>
                    <a:pt x="96" y="1"/>
                  </a:moveTo>
                  <a:cubicBezTo>
                    <a:pt x="93" y="1"/>
                    <a:pt x="91" y="3"/>
                    <a:pt x="88" y="3"/>
                  </a:cubicBezTo>
                  <a:cubicBezTo>
                    <a:pt x="81" y="3"/>
                    <a:pt x="79" y="6"/>
                    <a:pt x="72" y="6"/>
                  </a:cubicBezTo>
                  <a:cubicBezTo>
                    <a:pt x="62" y="10"/>
                    <a:pt x="55" y="13"/>
                    <a:pt x="48" y="15"/>
                  </a:cubicBezTo>
                  <a:cubicBezTo>
                    <a:pt x="46" y="17"/>
                    <a:pt x="43" y="17"/>
                    <a:pt x="38" y="17"/>
                  </a:cubicBezTo>
                  <a:lnTo>
                    <a:pt x="34" y="25"/>
                  </a:lnTo>
                  <a:cubicBezTo>
                    <a:pt x="24" y="29"/>
                    <a:pt x="19" y="39"/>
                    <a:pt x="15" y="44"/>
                  </a:cubicBezTo>
                  <a:cubicBezTo>
                    <a:pt x="12" y="48"/>
                    <a:pt x="10" y="51"/>
                    <a:pt x="10" y="53"/>
                  </a:cubicBezTo>
                  <a:cubicBezTo>
                    <a:pt x="3" y="65"/>
                    <a:pt x="0" y="77"/>
                    <a:pt x="0" y="94"/>
                  </a:cubicBezTo>
                  <a:lnTo>
                    <a:pt x="0" y="1097"/>
                  </a:lnTo>
                  <a:lnTo>
                    <a:pt x="0" y="2859"/>
                  </a:lnTo>
                  <a:cubicBezTo>
                    <a:pt x="0" y="2907"/>
                    <a:pt x="38" y="2947"/>
                    <a:pt x="91" y="2947"/>
                  </a:cubicBezTo>
                  <a:cubicBezTo>
                    <a:pt x="141" y="2947"/>
                    <a:pt x="179" y="2909"/>
                    <a:pt x="179" y="2859"/>
                  </a:cubicBezTo>
                  <a:lnTo>
                    <a:pt x="179" y="1158"/>
                  </a:lnTo>
                  <a:lnTo>
                    <a:pt x="1353" y="739"/>
                  </a:lnTo>
                  <a:cubicBezTo>
                    <a:pt x="1415" y="718"/>
                    <a:pt x="1453" y="661"/>
                    <a:pt x="1453" y="596"/>
                  </a:cubicBezTo>
                  <a:cubicBezTo>
                    <a:pt x="1458" y="530"/>
                    <a:pt x="1418" y="472"/>
                    <a:pt x="1356" y="451"/>
                  </a:cubicBezTo>
                  <a:lnTo>
                    <a:pt x="127" y="10"/>
                  </a:lnTo>
                  <a:cubicBezTo>
                    <a:pt x="124" y="8"/>
                    <a:pt x="122" y="8"/>
                    <a:pt x="121" y="8"/>
                  </a:cubicBezTo>
                  <a:cubicBezTo>
                    <a:pt x="119" y="8"/>
                    <a:pt x="118" y="8"/>
                    <a:pt x="117" y="6"/>
                  </a:cubicBezTo>
                  <a:cubicBezTo>
                    <a:pt x="107" y="3"/>
                    <a:pt x="10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3" name="Google Shape;1973;p27"/>
            <p:cNvSpPr/>
            <p:nvPr/>
          </p:nvSpPr>
          <p:spPr>
            <a:xfrm>
              <a:off x="8552472" y="1187479"/>
              <a:ext cx="56685" cy="114770"/>
            </a:xfrm>
            <a:custGeom>
              <a:avLst/>
              <a:gdLst/>
              <a:ahLst/>
              <a:cxnLst/>
              <a:rect l="l" t="t" r="r" b="b"/>
              <a:pathLst>
                <a:path w="1457" h="2950" extrusionOk="0">
                  <a:moveTo>
                    <a:pt x="182" y="219"/>
                  </a:moveTo>
                  <a:lnTo>
                    <a:pt x="1228" y="593"/>
                  </a:lnTo>
                  <a:lnTo>
                    <a:pt x="182" y="970"/>
                  </a:lnTo>
                  <a:lnTo>
                    <a:pt x="182" y="219"/>
                  </a:lnTo>
                  <a:close/>
                  <a:moveTo>
                    <a:pt x="96" y="0"/>
                  </a:moveTo>
                  <a:cubicBezTo>
                    <a:pt x="94" y="0"/>
                    <a:pt x="89" y="3"/>
                    <a:pt x="87" y="3"/>
                  </a:cubicBezTo>
                  <a:cubicBezTo>
                    <a:pt x="82" y="3"/>
                    <a:pt x="77" y="7"/>
                    <a:pt x="72" y="7"/>
                  </a:cubicBezTo>
                  <a:cubicBezTo>
                    <a:pt x="63" y="10"/>
                    <a:pt x="53" y="12"/>
                    <a:pt x="48" y="17"/>
                  </a:cubicBezTo>
                  <a:cubicBezTo>
                    <a:pt x="46" y="19"/>
                    <a:pt x="41" y="19"/>
                    <a:pt x="39" y="19"/>
                  </a:cubicBezTo>
                  <a:lnTo>
                    <a:pt x="34" y="24"/>
                  </a:lnTo>
                  <a:cubicBezTo>
                    <a:pt x="25" y="31"/>
                    <a:pt x="17" y="38"/>
                    <a:pt x="15" y="45"/>
                  </a:cubicBezTo>
                  <a:cubicBezTo>
                    <a:pt x="13" y="48"/>
                    <a:pt x="10" y="50"/>
                    <a:pt x="10" y="55"/>
                  </a:cubicBezTo>
                  <a:cubicBezTo>
                    <a:pt x="3" y="67"/>
                    <a:pt x="1" y="79"/>
                    <a:pt x="1" y="93"/>
                  </a:cubicBezTo>
                  <a:lnTo>
                    <a:pt x="1" y="1096"/>
                  </a:lnTo>
                  <a:lnTo>
                    <a:pt x="1" y="2859"/>
                  </a:lnTo>
                  <a:cubicBezTo>
                    <a:pt x="1" y="2906"/>
                    <a:pt x="39" y="2949"/>
                    <a:pt x="89" y="2949"/>
                  </a:cubicBezTo>
                  <a:cubicBezTo>
                    <a:pt x="137" y="2949"/>
                    <a:pt x="179" y="2909"/>
                    <a:pt x="179" y="2859"/>
                  </a:cubicBezTo>
                  <a:lnTo>
                    <a:pt x="179" y="1160"/>
                  </a:lnTo>
                  <a:lnTo>
                    <a:pt x="1351" y="739"/>
                  </a:lnTo>
                  <a:cubicBezTo>
                    <a:pt x="1411" y="715"/>
                    <a:pt x="1454" y="662"/>
                    <a:pt x="1454" y="596"/>
                  </a:cubicBezTo>
                  <a:cubicBezTo>
                    <a:pt x="1456" y="529"/>
                    <a:pt x="1418" y="472"/>
                    <a:pt x="1356" y="450"/>
                  </a:cubicBezTo>
                  <a:lnTo>
                    <a:pt x="125" y="10"/>
                  </a:lnTo>
                  <a:cubicBezTo>
                    <a:pt x="123" y="9"/>
                    <a:pt x="122" y="9"/>
                    <a:pt x="121" y="9"/>
                  </a:cubicBezTo>
                  <a:cubicBezTo>
                    <a:pt x="120" y="9"/>
                    <a:pt x="119" y="9"/>
                    <a:pt x="118" y="7"/>
                  </a:cubicBezTo>
                  <a:cubicBezTo>
                    <a:pt x="108" y="3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74" name="Google Shape;1974;p27"/>
          <p:cNvGrpSpPr/>
          <p:nvPr/>
        </p:nvGrpSpPr>
        <p:grpSpPr>
          <a:xfrm>
            <a:off x="7697998" y="2515269"/>
            <a:ext cx="805814" cy="1037655"/>
            <a:chOff x="7641745" y="2166679"/>
            <a:chExt cx="272880" cy="351390"/>
          </a:xfrm>
        </p:grpSpPr>
        <p:sp>
          <p:nvSpPr>
            <p:cNvPr id="1975" name="Google Shape;1975;p27"/>
            <p:cNvSpPr/>
            <p:nvPr/>
          </p:nvSpPr>
          <p:spPr>
            <a:xfrm>
              <a:off x="7645285" y="2170103"/>
              <a:ext cx="265916" cy="344582"/>
            </a:xfrm>
            <a:custGeom>
              <a:avLst/>
              <a:gdLst/>
              <a:ahLst/>
              <a:cxnLst/>
              <a:rect l="l" t="t" r="r" b="b"/>
              <a:pathLst>
                <a:path w="6835" h="8857" extrusionOk="0">
                  <a:moveTo>
                    <a:pt x="3439" y="1"/>
                  </a:moveTo>
                  <a:cubicBezTo>
                    <a:pt x="3394" y="1"/>
                    <a:pt x="3348" y="2"/>
                    <a:pt x="3302" y="3"/>
                  </a:cubicBezTo>
                  <a:cubicBezTo>
                    <a:pt x="1572" y="73"/>
                    <a:pt x="153" y="1464"/>
                    <a:pt x="50" y="3193"/>
                  </a:cubicBezTo>
                  <a:cubicBezTo>
                    <a:pt x="0" y="4063"/>
                    <a:pt x="274" y="4865"/>
                    <a:pt x="767" y="5492"/>
                  </a:cubicBezTo>
                  <a:cubicBezTo>
                    <a:pt x="1098" y="5914"/>
                    <a:pt x="1527" y="6257"/>
                    <a:pt x="2018" y="6483"/>
                  </a:cubicBezTo>
                  <a:cubicBezTo>
                    <a:pt x="2189" y="6562"/>
                    <a:pt x="2325" y="6700"/>
                    <a:pt x="2399" y="6874"/>
                  </a:cubicBezTo>
                  <a:lnTo>
                    <a:pt x="3192" y="8694"/>
                  </a:lnTo>
                  <a:cubicBezTo>
                    <a:pt x="3240" y="8802"/>
                    <a:pt x="3340" y="8856"/>
                    <a:pt x="3440" y="8856"/>
                  </a:cubicBezTo>
                  <a:cubicBezTo>
                    <a:pt x="3541" y="8856"/>
                    <a:pt x="3640" y="8802"/>
                    <a:pt x="3685" y="8694"/>
                  </a:cubicBezTo>
                  <a:lnTo>
                    <a:pt x="4479" y="6874"/>
                  </a:lnTo>
                  <a:cubicBezTo>
                    <a:pt x="4552" y="6700"/>
                    <a:pt x="4691" y="6562"/>
                    <a:pt x="4860" y="6483"/>
                  </a:cubicBezTo>
                  <a:cubicBezTo>
                    <a:pt x="6025" y="5945"/>
                    <a:pt x="6834" y="4768"/>
                    <a:pt x="6834" y="3398"/>
                  </a:cubicBezTo>
                  <a:cubicBezTo>
                    <a:pt x="6834" y="2612"/>
                    <a:pt x="6570" y="1888"/>
                    <a:pt x="6120" y="1314"/>
                  </a:cubicBezTo>
                  <a:cubicBezTo>
                    <a:pt x="5498" y="513"/>
                    <a:pt x="4527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27"/>
            <p:cNvSpPr/>
            <p:nvPr/>
          </p:nvSpPr>
          <p:spPr>
            <a:xfrm>
              <a:off x="7675125" y="2221185"/>
              <a:ext cx="236076" cy="293499"/>
            </a:xfrm>
            <a:custGeom>
              <a:avLst/>
              <a:gdLst/>
              <a:ahLst/>
              <a:cxnLst/>
              <a:rect l="l" t="t" r="r" b="b"/>
              <a:pathLst>
                <a:path w="6068" h="7544" extrusionOk="0">
                  <a:moveTo>
                    <a:pt x="5355" y="1"/>
                  </a:moveTo>
                  <a:cubicBezTo>
                    <a:pt x="5324" y="558"/>
                    <a:pt x="5262" y="1111"/>
                    <a:pt x="5115" y="1647"/>
                  </a:cubicBezTo>
                  <a:cubicBezTo>
                    <a:pt x="4776" y="2859"/>
                    <a:pt x="4007" y="3807"/>
                    <a:pt x="2752" y="4105"/>
                  </a:cubicBezTo>
                  <a:cubicBezTo>
                    <a:pt x="2348" y="4199"/>
                    <a:pt x="1963" y="4228"/>
                    <a:pt x="1610" y="4228"/>
                  </a:cubicBezTo>
                  <a:cubicBezTo>
                    <a:pt x="1068" y="4228"/>
                    <a:pt x="601" y="4161"/>
                    <a:pt x="256" y="4161"/>
                  </a:cubicBezTo>
                  <a:cubicBezTo>
                    <a:pt x="161" y="4161"/>
                    <a:pt x="76" y="4166"/>
                    <a:pt x="0" y="4179"/>
                  </a:cubicBezTo>
                  <a:cubicBezTo>
                    <a:pt x="331" y="4601"/>
                    <a:pt x="760" y="4944"/>
                    <a:pt x="1251" y="5170"/>
                  </a:cubicBezTo>
                  <a:cubicBezTo>
                    <a:pt x="1422" y="5249"/>
                    <a:pt x="1558" y="5387"/>
                    <a:pt x="1632" y="5561"/>
                  </a:cubicBezTo>
                  <a:lnTo>
                    <a:pt x="2425" y="7381"/>
                  </a:lnTo>
                  <a:cubicBezTo>
                    <a:pt x="2473" y="7489"/>
                    <a:pt x="2573" y="7543"/>
                    <a:pt x="2673" y="7543"/>
                  </a:cubicBezTo>
                  <a:cubicBezTo>
                    <a:pt x="2774" y="7543"/>
                    <a:pt x="2873" y="7489"/>
                    <a:pt x="2918" y="7381"/>
                  </a:cubicBezTo>
                  <a:lnTo>
                    <a:pt x="3712" y="5561"/>
                  </a:lnTo>
                  <a:cubicBezTo>
                    <a:pt x="3785" y="5387"/>
                    <a:pt x="3924" y="5249"/>
                    <a:pt x="4093" y="5170"/>
                  </a:cubicBezTo>
                  <a:cubicBezTo>
                    <a:pt x="5258" y="4632"/>
                    <a:pt x="6067" y="3455"/>
                    <a:pt x="6067" y="2085"/>
                  </a:cubicBezTo>
                  <a:cubicBezTo>
                    <a:pt x="6067" y="1299"/>
                    <a:pt x="5803" y="575"/>
                    <a:pt x="535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27"/>
            <p:cNvSpPr/>
            <p:nvPr/>
          </p:nvSpPr>
          <p:spPr>
            <a:xfrm>
              <a:off x="7673919" y="2200877"/>
              <a:ext cx="210398" cy="210437"/>
            </a:xfrm>
            <a:custGeom>
              <a:avLst/>
              <a:gdLst/>
              <a:ahLst/>
              <a:cxnLst/>
              <a:rect l="l" t="t" r="r" b="b"/>
              <a:pathLst>
                <a:path w="5408" h="5409" extrusionOk="0">
                  <a:moveTo>
                    <a:pt x="2704" y="1"/>
                  </a:moveTo>
                  <a:cubicBezTo>
                    <a:pt x="1213" y="1"/>
                    <a:pt x="0" y="1216"/>
                    <a:pt x="0" y="2705"/>
                  </a:cubicBezTo>
                  <a:cubicBezTo>
                    <a:pt x="0" y="3369"/>
                    <a:pt x="243" y="4008"/>
                    <a:pt x="684" y="4501"/>
                  </a:cubicBezTo>
                  <a:cubicBezTo>
                    <a:pt x="1196" y="5080"/>
                    <a:pt x="1932" y="5408"/>
                    <a:pt x="2704" y="5408"/>
                  </a:cubicBezTo>
                  <a:cubicBezTo>
                    <a:pt x="4195" y="5408"/>
                    <a:pt x="5408" y="4194"/>
                    <a:pt x="5408" y="2705"/>
                  </a:cubicBezTo>
                  <a:cubicBezTo>
                    <a:pt x="5408" y="1969"/>
                    <a:pt x="5119" y="1285"/>
                    <a:pt x="4595" y="773"/>
                  </a:cubicBezTo>
                  <a:cubicBezTo>
                    <a:pt x="4086" y="275"/>
                    <a:pt x="3416" y="1"/>
                    <a:pt x="2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27"/>
            <p:cNvSpPr/>
            <p:nvPr/>
          </p:nvSpPr>
          <p:spPr>
            <a:xfrm>
              <a:off x="7690298" y="2217372"/>
              <a:ext cx="177718" cy="177524"/>
            </a:xfrm>
            <a:custGeom>
              <a:avLst/>
              <a:gdLst/>
              <a:ahLst/>
              <a:cxnLst/>
              <a:rect l="l" t="t" r="r" b="b"/>
              <a:pathLst>
                <a:path w="4568" h="4563" extrusionOk="0">
                  <a:moveTo>
                    <a:pt x="2283" y="1"/>
                  </a:moveTo>
                  <a:cubicBezTo>
                    <a:pt x="1023" y="1"/>
                    <a:pt x="1" y="1021"/>
                    <a:pt x="1" y="2281"/>
                  </a:cubicBezTo>
                  <a:cubicBezTo>
                    <a:pt x="1" y="2862"/>
                    <a:pt x="222" y="3391"/>
                    <a:pt x="580" y="3796"/>
                  </a:cubicBezTo>
                  <a:cubicBezTo>
                    <a:pt x="656" y="3879"/>
                    <a:pt x="737" y="3960"/>
                    <a:pt x="823" y="4032"/>
                  </a:cubicBezTo>
                  <a:cubicBezTo>
                    <a:pt x="1218" y="4363"/>
                    <a:pt x="1728" y="4563"/>
                    <a:pt x="2285" y="4563"/>
                  </a:cubicBezTo>
                  <a:cubicBezTo>
                    <a:pt x="3545" y="4563"/>
                    <a:pt x="4567" y="3541"/>
                    <a:pt x="4567" y="2281"/>
                  </a:cubicBezTo>
                  <a:cubicBezTo>
                    <a:pt x="4567" y="1769"/>
                    <a:pt x="4396" y="1299"/>
                    <a:pt x="4115" y="918"/>
                  </a:cubicBezTo>
                  <a:cubicBezTo>
                    <a:pt x="4043" y="823"/>
                    <a:pt x="3962" y="732"/>
                    <a:pt x="3879" y="651"/>
                  </a:cubicBezTo>
                  <a:cubicBezTo>
                    <a:pt x="3467" y="246"/>
                    <a:pt x="2902" y="1"/>
                    <a:pt x="2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27"/>
            <p:cNvSpPr/>
            <p:nvPr/>
          </p:nvSpPr>
          <p:spPr>
            <a:xfrm>
              <a:off x="7768886" y="2252932"/>
              <a:ext cx="50187" cy="60030"/>
            </a:xfrm>
            <a:custGeom>
              <a:avLst/>
              <a:gdLst/>
              <a:ahLst/>
              <a:cxnLst/>
              <a:rect l="l" t="t" r="r" b="b"/>
              <a:pathLst>
                <a:path w="1290" h="1543" extrusionOk="0">
                  <a:moveTo>
                    <a:pt x="1259" y="1"/>
                  </a:moveTo>
                  <a:cubicBezTo>
                    <a:pt x="1254" y="1"/>
                    <a:pt x="1249" y="3"/>
                    <a:pt x="1244" y="6"/>
                  </a:cubicBezTo>
                  <a:lnTo>
                    <a:pt x="1" y="1102"/>
                  </a:lnTo>
                  <a:lnTo>
                    <a:pt x="594" y="1543"/>
                  </a:lnTo>
                  <a:lnTo>
                    <a:pt x="1282" y="37"/>
                  </a:lnTo>
                  <a:cubicBezTo>
                    <a:pt x="1290" y="19"/>
                    <a:pt x="1275" y="1"/>
                    <a:pt x="1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27"/>
            <p:cNvSpPr/>
            <p:nvPr/>
          </p:nvSpPr>
          <p:spPr>
            <a:xfrm>
              <a:off x="7738968" y="2299306"/>
              <a:ext cx="50343" cy="59992"/>
            </a:xfrm>
            <a:custGeom>
              <a:avLst/>
              <a:gdLst/>
              <a:ahLst/>
              <a:cxnLst/>
              <a:rect l="l" t="t" r="r" b="b"/>
              <a:pathLst>
                <a:path w="1294" h="1542" extrusionOk="0">
                  <a:moveTo>
                    <a:pt x="701" y="1"/>
                  </a:moveTo>
                  <a:lnTo>
                    <a:pt x="10" y="1506"/>
                  </a:lnTo>
                  <a:cubicBezTo>
                    <a:pt x="1" y="1525"/>
                    <a:pt x="17" y="1542"/>
                    <a:pt x="34" y="1542"/>
                  </a:cubicBezTo>
                  <a:cubicBezTo>
                    <a:pt x="39" y="1542"/>
                    <a:pt x="44" y="1540"/>
                    <a:pt x="48" y="1537"/>
                  </a:cubicBezTo>
                  <a:lnTo>
                    <a:pt x="1294" y="441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27"/>
            <p:cNvSpPr/>
            <p:nvPr/>
          </p:nvSpPr>
          <p:spPr>
            <a:xfrm>
              <a:off x="7760755" y="2289852"/>
              <a:ext cx="36804" cy="32486"/>
            </a:xfrm>
            <a:custGeom>
              <a:avLst/>
              <a:gdLst/>
              <a:ahLst/>
              <a:cxnLst/>
              <a:rect l="l" t="t" r="r" b="b"/>
              <a:pathLst>
                <a:path w="946" h="835" extrusionOk="0">
                  <a:moveTo>
                    <a:pt x="473" y="1"/>
                  </a:moveTo>
                  <a:cubicBezTo>
                    <a:pt x="345" y="1"/>
                    <a:pt x="219" y="58"/>
                    <a:pt x="138" y="168"/>
                  </a:cubicBezTo>
                  <a:cubicBezTo>
                    <a:pt x="0" y="353"/>
                    <a:pt x="41" y="615"/>
                    <a:pt x="224" y="751"/>
                  </a:cubicBezTo>
                  <a:cubicBezTo>
                    <a:pt x="300" y="807"/>
                    <a:pt x="388" y="835"/>
                    <a:pt x="476" y="835"/>
                  </a:cubicBezTo>
                  <a:cubicBezTo>
                    <a:pt x="603" y="835"/>
                    <a:pt x="727" y="777"/>
                    <a:pt x="808" y="665"/>
                  </a:cubicBezTo>
                  <a:cubicBezTo>
                    <a:pt x="946" y="482"/>
                    <a:pt x="905" y="220"/>
                    <a:pt x="722" y="82"/>
                  </a:cubicBezTo>
                  <a:cubicBezTo>
                    <a:pt x="647" y="27"/>
                    <a:pt x="560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27"/>
            <p:cNvSpPr/>
            <p:nvPr/>
          </p:nvSpPr>
          <p:spPr>
            <a:xfrm>
              <a:off x="7703098" y="2233518"/>
              <a:ext cx="177718" cy="174372"/>
            </a:xfrm>
            <a:custGeom>
              <a:avLst/>
              <a:gdLst/>
              <a:ahLst/>
              <a:cxnLst/>
              <a:rect l="l" t="t" r="r" b="b"/>
              <a:pathLst>
                <a:path w="4568" h="4482" extrusionOk="0">
                  <a:moveTo>
                    <a:pt x="3779" y="0"/>
                  </a:moveTo>
                  <a:lnTo>
                    <a:pt x="3779" y="0"/>
                  </a:lnTo>
                  <a:cubicBezTo>
                    <a:pt x="3791" y="167"/>
                    <a:pt x="3791" y="336"/>
                    <a:pt x="3781" y="503"/>
                  </a:cubicBezTo>
                  <a:cubicBezTo>
                    <a:pt x="4067" y="884"/>
                    <a:pt x="4234" y="1354"/>
                    <a:pt x="4234" y="1866"/>
                  </a:cubicBezTo>
                  <a:cubicBezTo>
                    <a:pt x="4234" y="3126"/>
                    <a:pt x="3214" y="4148"/>
                    <a:pt x="1954" y="4148"/>
                  </a:cubicBezTo>
                  <a:cubicBezTo>
                    <a:pt x="1396" y="4148"/>
                    <a:pt x="887" y="3950"/>
                    <a:pt x="491" y="3617"/>
                  </a:cubicBezTo>
                  <a:cubicBezTo>
                    <a:pt x="457" y="3618"/>
                    <a:pt x="423" y="3618"/>
                    <a:pt x="388" y="3618"/>
                  </a:cubicBezTo>
                  <a:cubicBezTo>
                    <a:pt x="261" y="3618"/>
                    <a:pt x="130" y="3612"/>
                    <a:pt x="1" y="3602"/>
                  </a:cubicBezTo>
                  <a:lnTo>
                    <a:pt x="1" y="3602"/>
                  </a:lnTo>
                  <a:cubicBezTo>
                    <a:pt x="479" y="4141"/>
                    <a:pt x="1177" y="4481"/>
                    <a:pt x="1954" y="4481"/>
                  </a:cubicBezTo>
                  <a:cubicBezTo>
                    <a:pt x="3397" y="4481"/>
                    <a:pt x="4567" y="3312"/>
                    <a:pt x="4567" y="1866"/>
                  </a:cubicBezTo>
                  <a:cubicBezTo>
                    <a:pt x="4567" y="1134"/>
                    <a:pt x="4267" y="472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27"/>
            <p:cNvSpPr/>
            <p:nvPr/>
          </p:nvSpPr>
          <p:spPr>
            <a:xfrm>
              <a:off x="7722278" y="2252893"/>
              <a:ext cx="145738" cy="142003"/>
            </a:xfrm>
            <a:custGeom>
              <a:avLst/>
              <a:gdLst/>
              <a:ahLst/>
              <a:cxnLst/>
              <a:rect l="l" t="t" r="r" b="b"/>
              <a:pathLst>
                <a:path w="3746" h="3650" extrusionOk="0">
                  <a:moveTo>
                    <a:pt x="3290" y="0"/>
                  </a:moveTo>
                  <a:cubicBezTo>
                    <a:pt x="3290" y="41"/>
                    <a:pt x="3288" y="79"/>
                    <a:pt x="3286" y="117"/>
                  </a:cubicBezTo>
                  <a:cubicBezTo>
                    <a:pt x="3217" y="1020"/>
                    <a:pt x="2838" y="1925"/>
                    <a:pt x="2128" y="2478"/>
                  </a:cubicBezTo>
                  <a:cubicBezTo>
                    <a:pt x="1523" y="2949"/>
                    <a:pt x="775" y="3114"/>
                    <a:pt x="1" y="3119"/>
                  </a:cubicBezTo>
                  <a:cubicBezTo>
                    <a:pt x="396" y="3450"/>
                    <a:pt x="906" y="3650"/>
                    <a:pt x="1463" y="3650"/>
                  </a:cubicBezTo>
                  <a:cubicBezTo>
                    <a:pt x="2723" y="3650"/>
                    <a:pt x="3745" y="2628"/>
                    <a:pt x="3745" y="1368"/>
                  </a:cubicBezTo>
                  <a:cubicBezTo>
                    <a:pt x="3745" y="856"/>
                    <a:pt x="3574" y="386"/>
                    <a:pt x="329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27"/>
            <p:cNvSpPr/>
            <p:nvPr/>
          </p:nvSpPr>
          <p:spPr>
            <a:xfrm>
              <a:off x="7641745" y="2166679"/>
              <a:ext cx="272880" cy="351390"/>
            </a:xfrm>
            <a:custGeom>
              <a:avLst/>
              <a:gdLst/>
              <a:ahLst/>
              <a:cxnLst/>
              <a:rect l="l" t="t" r="r" b="b"/>
              <a:pathLst>
                <a:path w="7014" h="9032" extrusionOk="0">
                  <a:moveTo>
                    <a:pt x="3531" y="182"/>
                  </a:moveTo>
                  <a:cubicBezTo>
                    <a:pt x="4548" y="182"/>
                    <a:pt x="5515" y="651"/>
                    <a:pt x="6144" y="1459"/>
                  </a:cubicBezTo>
                  <a:cubicBezTo>
                    <a:pt x="6599" y="2042"/>
                    <a:pt x="6842" y="2745"/>
                    <a:pt x="6842" y="3488"/>
                  </a:cubicBezTo>
                  <a:cubicBezTo>
                    <a:pt x="6840" y="4770"/>
                    <a:pt x="6082" y="5949"/>
                    <a:pt x="4915" y="6490"/>
                  </a:cubicBezTo>
                  <a:cubicBezTo>
                    <a:pt x="4724" y="6578"/>
                    <a:pt x="4572" y="6733"/>
                    <a:pt x="4489" y="6926"/>
                  </a:cubicBezTo>
                  <a:lnTo>
                    <a:pt x="3698" y="8746"/>
                  </a:lnTo>
                  <a:cubicBezTo>
                    <a:pt x="3667" y="8812"/>
                    <a:pt x="3605" y="8855"/>
                    <a:pt x="3533" y="8855"/>
                  </a:cubicBezTo>
                  <a:cubicBezTo>
                    <a:pt x="3459" y="8855"/>
                    <a:pt x="3395" y="8812"/>
                    <a:pt x="3367" y="8746"/>
                  </a:cubicBezTo>
                  <a:lnTo>
                    <a:pt x="2573" y="6926"/>
                  </a:lnTo>
                  <a:cubicBezTo>
                    <a:pt x="2490" y="6733"/>
                    <a:pt x="2335" y="6578"/>
                    <a:pt x="2149" y="6490"/>
                  </a:cubicBezTo>
                  <a:cubicBezTo>
                    <a:pt x="1675" y="6271"/>
                    <a:pt x="1251" y="5940"/>
                    <a:pt x="930" y="5525"/>
                  </a:cubicBezTo>
                  <a:cubicBezTo>
                    <a:pt x="429" y="4891"/>
                    <a:pt x="184" y="4096"/>
                    <a:pt x="232" y="3286"/>
                  </a:cubicBezTo>
                  <a:cubicBezTo>
                    <a:pt x="329" y="1611"/>
                    <a:pt x="1720" y="249"/>
                    <a:pt x="3400" y="184"/>
                  </a:cubicBezTo>
                  <a:cubicBezTo>
                    <a:pt x="3443" y="182"/>
                    <a:pt x="3486" y="182"/>
                    <a:pt x="3531" y="182"/>
                  </a:cubicBezTo>
                  <a:close/>
                  <a:moveTo>
                    <a:pt x="3531" y="1"/>
                  </a:moveTo>
                  <a:cubicBezTo>
                    <a:pt x="3484" y="1"/>
                    <a:pt x="3437" y="1"/>
                    <a:pt x="3390" y="3"/>
                  </a:cubicBezTo>
                  <a:cubicBezTo>
                    <a:pt x="1623" y="70"/>
                    <a:pt x="155" y="1509"/>
                    <a:pt x="53" y="3274"/>
                  </a:cubicBezTo>
                  <a:cubicBezTo>
                    <a:pt x="1" y="4129"/>
                    <a:pt x="263" y="4965"/>
                    <a:pt x="787" y="5632"/>
                  </a:cubicBezTo>
                  <a:cubicBezTo>
                    <a:pt x="1127" y="6066"/>
                    <a:pt x="1570" y="6418"/>
                    <a:pt x="2071" y="6650"/>
                  </a:cubicBezTo>
                  <a:cubicBezTo>
                    <a:pt x="2223" y="6716"/>
                    <a:pt x="2342" y="6842"/>
                    <a:pt x="2407" y="6995"/>
                  </a:cubicBezTo>
                  <a:lnTo>
                    <a:pt x="3200" y="8812"/>
                  </a:lnTo>
                  <a:cubicBezTo>
                    <a:pt x="3257" y="8948"/>
                    <a:pt x="3381" y="9032"/>
                    <a:pt x="3529" y="9032"/>
                  </a:cubicBezTo>
                  <a:cubicBezTo>
                    <a:pt x="3671" y="9032"/>
                    <a:pt x="3798" y="8948"/>
                    <a:pt x="3855" y="8812"/>
                  </a:cubicBezTo>
                  <a:lnTo>
                    <a:pt x="4648" y="6995"/>
                  </a:lnTo>
                  <a:cubicBezTo>
                    <a:pt x="4712" y="6842"/>
                    <a:pt x="4832" y="6721"/>
                    <a:pt x="4984" y="6650"/>
                  </a:cubicBezTo>
                  <a:cubicBezTo>
                    <a:pt x="6213" y="6080"/>
                    <a:pt x="7009" y="4839"/>
                    <a:pt x="7009" y="3481"/>
                  </a:cubicBezTo>
                  <a:cubicBezTo>
                    <a:pt x="7014" y="2702"/>
                    <a:pt x="6761" y="1961"/>
                    <a:pt x="6282" y="1344"/>
                  </a:cubicBezTo>
                  <a:cubicBezTo>
                    <a:pt x="5620" y="495"/>
                    <a:pt x="4602" y="1"/>
                    <a:pt x="3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27"/>
            <p:cNvSpPr/>
            <p:nvPr/>
          </p:nvSpPr>
          <p:spPr>
            <a:xfrm>
              <a:off x="7670301" y="2197453"/>
              <a:ext cx="217440" cy="217284"/>
            </a:xfrm>
            <a:custGeom>
              <a:avLst/>
              <a:gdLst/>
              <a:ahLst/>
              <a:cxnLst/>
              <a:rect l="l" t="t" r="r" b="b"/>
              <a:pathLst>
                <a:path w="5589" h="5585" extrusionOk="0">
                  <a:moveTo>
                    <a:pt x="2797" y="177"/>
                  </a:moveTo>
                  <a:cubicBezTo>
                    <a:pt x="3509" y="177"/>
                    <a:pt x="4155" y="458"/>
                    <a:pt x="4624" y="920"/>
                  </a:cubicBezTo>
                  <a:cubicBezTo>
                    <a:pt x="5110" y="1394"/>
                    <a:pt x="5410" y="2054"/>
                    <a:pt x="5410" y="2788"/>
                  </a:cubicBezTo>
                  <a:cubicBezTo>
                    <a:pt x="5410" y="4239"/>
                    <a:pt x="4240" y="5408"/>
                    <a:pt x="2797" y="5408"/>
                  </a:cubicBezTo>
                  <a:cubicBezTo>
                    <a:pt x="2020" y="5408"/>
                    <a:pt x="1322" y="5068"/>
                    <a:pt x="844" y="4529"/>
                  </a:cubicBezTo>
                  <a:cubicBezTo>
                    <a:pt x="431" y="4067"/>
                    <a:pt x="181" y="3457"/>
                    <a:pt x="181" y="2790"/>
                  </a:cubicBezTo>
                  <a:cubicBezTo>
                    <a:pt x="181" y="1347"/>
                    <a:pt x="1353" y="177"/>
                    <a:pt x="2797" y="177"/>
                  </a:cubicBezTo>
                  <a:close/>
                  <a:moveTo>
                    <a:pt x="2795" y="1"/>
                  </a:moveTo>
                  <a:cubicBezTo>
                    <a:pt x="1253" y="1"/>
                    <a:pt x="0" y="1254"/>
                    <a:pt x="0" y="2793"/>
                  </a:cubicBezTo>
                  <a:cubicBezTo>
                    <a:pt x="0" y="3479"/>
                    <a:pt x="250" y="4139"/>
                    <a:pt x="705" y="4648"/>
                  </a:cubicBezTo>
                  <a:cubicBezTo>
                    <a:pt x="1232" y="5244"/>
                    <a:pt x="1997" y="5585"/>
                    <a:pt x="2790" y="5585"/>
                  </a:cubicBezTo>
                  <a:cubicBezTo>
                    <a:pt x="4329" y="5585"/>
                    <a:pt x="5584" y="4329"/>
                    <a:pt x="5584" y="2790"/>
                  </a:cubicBezTo>
                  <a:cubicBezTo>
                    <a:pt x="5589" y="2035"/>
                    <a:pt x="5289" y="1325"/>
                    <a:pt x="4748" y="799"/>
                  </a:cubicBezTo>
                  <a:cubicBezTo>
                    <a:pt x="4224" y="282"/>
                    <a:pt x="3533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6" name="Google Shape;1986;p27"/>
            <p:cNvSpPr/>
            <p:nvPr/>
          </p:nvSpPr>
          <p:spPr>
            <a:xfrm>
              <a:off x="7686797" y="2213871"/>
              <a:ext cx="184565" cy="184449"/>
            </a:xfrm>
            <a:custGeom>
              <a:avLst/>
              <a:gdLst/>
              <a:ahLst/>
              <a:cxnLst/>
              <a:rect l="l" t="t" r="r" b="b"/>
              <a:pathLst>
                <a:path w="4744" h="4741" extrusionOk="0">
                  <a:moveTo>
                    <a:pt x="2371" y="177"/>
                  </a:moveTo>
                  <a:cubicBezTo>
                    <a:pt x="2947" y="177"/>
                    <a:pt x="3493" y="401"/>
                    <a:pt x="3902" y="806"/>
                  </a:cubicBezTo>
                  <a:cubicBezTo>
                    <a:pt x="3983" y="882"/>
                    <a:pt x="4062" y="970"/>
                    <a:pt x="4126" y="1061"/>
                  </a:cubicBezTo>
                  <a:cubicBezTo>
                    <a:pt x="4412" y="1442"/>
                    <a:pt x="4562" y="1894"/>
                    <a:pt x="4562" y="2371"/>
                  </a:cubicBezTo>
                  <a:cubicBezTo>
                    <a:pt x="4567" y="3581"/>
                    <a:pt x="3581" y="4567"/>
                    <a:pt x="2373" y="4567"/>
                  </a:cubicBezTo>
                  <a:cubicBezTo>
                    <a:pt x="1858" y="4567"/>
                    <a:pt x="1360" y="4388"/>
                    <a:pt x="967" y="4057"/>
                  </a:cubicBezTo>
                  <a:cubicBezTo>
                    <a:pt x="886" y="3991"/>
                    <a:pt x="810" y="3914"/>
                    <a:pt x="732" y="3831"/>
                  </a:cubicBezTo>
                  <a:cubicBezTo>
                    <a:pt x="374" y="3428"/>
                    <a:pt x="179" y="2911"/>
                    <a:pt x="179" y="2371"/>
                  </a:cubicBezTo>
                  <a:cubicBezTo>
                    <a:pt x="179" y="1163"/>
                    <a:pt x="1160" y="177"/>
                    <a:pt x="2371" y="177"/>
                  </a:cubicBezTo>
                  <a:close/>
                  <a:moveTo>
                    <a:pt x="2371" y="0"/>
                  </a:moveTo>
                  <a:cubicBezTo>
                    <a:pt x="1063" y="0"/>
                    <a:pt x="0" y="1065"/>
                    <a:pt x="0" y="2371"/>
                  </a:cubicBezTo>
                  <a:cubicBezTo>
                    <a:pt x="0" y="2954"/>
                    <a:pt x="210" y="3512"/>
                    <a:pt x="598" y="3948"/>
                  </a:cubicBezTo>
                  <a:cubicBezTo>
                    <a:pt x="679" y="4038"/>
                    <a:pt x="765" y="4119"/>
                    <a:pt x="851" y="4191"/>
                  </a:cubicBezTo>
                  <a:cubicBezTo>
                    <a:pt x="1275" y="4546"/>
                    <a:pt x="1815" y="4741"/>
                    <a:pt x="2371" y="4741"/>
                  </a:cubicBezTo>
                  <a:cubicBezTo>
                    <a:pt x="3676" y="4741"/>
                    <a:pt x="4741" y="3676"/>
                    <a:pt x="4741" y="2371"/>
                  </a:cubicBezTo>
                  <a:cubicBezTo>
                    <a:pt x="4743" y="1856"/>
                    <a:pt x="4579" y="1365"/>
                    <a:pt x="4271" y="953"/>
                  </a:cubicBezTo>
                  <a:cubicBezTo>
                    <a:pt x="4200" y="856"/>
                    <a:pt x="4117" y="760"/>
                    <a:pt x="4028" y="677"/>
                  </a:cubicBezTo>
                  <a:cubicBezTo>
                    <a:pt x="3585" y="243"/>
                    <a:pt x="2995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7" name="Google Shape;1987;p27"/>
            <p:cNvSpPr/>
            <p:nvPr/>
          </p:nvSpPr>
          <p:spPr>
            <a:xfrm>
              <a:off x="7735273" y="2249508"/>
              <a:ext cx="87614" cy="113136"/>
            </a:xfrm>
            <a:custGeom>
              <a:avLst/>
              <a:gdLst/>
              <a:ahLst/>
              <a:cxnLst/>
              <a:rect l="l" t="t" r="r" b="b"/>
              <a:pathLst>
                <a:path w="2252" h="2908" extrusionOk="0">
                  <a:moveTo>
                    <a:pt x="1939" y="361"/>
                  </a:moveTo>
                  <a:lnTo>
                    <a:pt x="1558" y="1193"/>
                  </a:lnTo>
                  <a:cubicBezTo>
                    <a:pt x="1525" y="1138"/>
                    <a:pt x="1484" y="1090"/>
                    <a:pt x="1427" y="1050"/>
                  </a:cubicBezTo>
                  <a:cubicBezTo>
                    <a:pt x="1375" y="1009"/>
                    <a:pt x="1315" y="983"/>
                    <a:pt x="1251" y="966"/>
                  </a:cubicBezTo>
                  <a:lnTo>
                    <a:pt x="1939" y="361"/>
                  </a:lnTo>
                  <a:close/>
                  <a:moveTo>
                    <a:pt x="1125" y="1128"/>
                  </a:moveTo>
                  <a:cubicBezTo>
                    <a:pt x="1191" y="1128"/>
                    <a:pt x="1260" y="1147"/>
                    <a:pt x="1320" y="1193"/>
                  </a:cubicBezTo>
                  <a:cubicBezTo>
                    <a:pt x="1398" y="1250"/>
                    <a:pt x="1441" y="1336"/>
                    <a:pt x="1451" y="1426"/>
                  </a:cubicBezTo>
                  <a:cubicBezTo>
                    <a:pt x="1458" y="1490"/>
                    <a:pt x="1446" y="1562"/>
                    <a:pt x="1406" y="1621"/>
                  </a:cubicBezTo>
                  <a:cubicBezTo>
                    <a:pt x="1403" y="1631"/>
                    <a:pt x="1398" y="1643"/>
                    <a:pt x="1389" y="1652"/>
                  </a:cubicBezTo>
                  <a:cubicBezTo>
                    <a:pt x="1379" y="1662"/>
                    <a:pt x="1372" y="1669"/>
                    <a:pt x="1365" y="1679"/>
                  </a:cubicBezTo>
                  <a:cubicBezTo>
                    <a:pt x="1317" y="1733"/>
                    <a:pt x="1253" y="1764"/>
                    <a:pt x="1189" y="1781"/>
                  </a:cubicBezTo>
                  <a:cubicBezTo>
                    <a:pt x="1168" y="1785"/>
                    <a:pt x="1146" y="1787"/>
                    <a:pt x="1125" y="1787"/>
                  </a:cubicBezTo>
                  <a:cubicBezTo>
                    <a:pt x="1057" y="1787"/>
                    <a:pt x="988" y="1767"/>
                    <a:pt x="927" y="1724"/>
                  </a:cubicBezTo>
                  <a:cubicBezTo>
                    <a:pt x="848" y="1664"/>
                    <a:pt x="805" y="1579"/>
                    <a:pt x="796" y="1488"/>
                  </a:cubicBezTo>
                  <a:cubicBezTo>
                    <a:pt x="786" y="1424"/>
                    <a:pt x="805" y="1352"/>
                    <a:pt x="841" y="1293"/>
                  </a:cubicBezTo>
                  <a:cubicBezTo>
                    <a:pt x="843" y="1283"/>
                    <a:pt x="851" y="1271"/>
                    <a:pt x="858" y="1262"/>
                  </a:cubicBezTo>
                  <a:cubicBezTo>
                    <a:pt x="867" y="1252"/>
                    <a:pt x="874" y="1245"/>
                    <a:pt x="882" y="1236"/>
                  </a:cubicBezTo>
                  <a:cubicBezTo>
                    <a:pt x="929" y="1181"/>
                    <a:pt x="993" y="1152"/>
                    <a:pt x="1055" y="1138"/>
                  </a:cubicBezTo>
                  <a:cubicBezTo>
                    <a:pt x="1079" y="1131"/>
                    <a:pt x="1101" y="1128"/>
                    <a:pt x="1125" y="1128"/>
                  </a:cubicBezTo>
                  <a:close/>
                  <a:moveTo>
                    <a:pt x="696" y="1717"/>
                  </a:moveTo>
                  <a:cubicBezTo>
                    <a:pt x="727" y="1772"/>
                    <a:pt x="772" y="1822"/>
                    <a:pt x="827" y="1864"/>
                  </a:cubicBezTo>
                  <a:cubicBezTo>
                    <a:pt x="879" y="1905"/>
                    <a:pt x="939" y="1929"/>
                    <a:pt x="1001" y="1948"/>
                  </a:cubicBezTo>
                  <a:lnTo>
                    <a:pt x="315" y="2548"/>
                  </a:lnTo>
                  <a:lnTo>
                    <a:pt x="696" y="1717"/>
                  </a:lnTo>
                  <a:close/>
                  <a:moveTo>
                    <a:pt x="2127" y="0"/>
                  </a:moveTo>
                  <a:cubicBezTo>
                    <a:pt x="2100" y="0"/>
                    <a:pt x="2072" y="11"/>
                    <a:pt x="2049" y="30"/>
                  </a:cubicBezTo>
                  <a:lnTo>
                    <a:pt x="974" y="973"/>
                  </a:lnTo>
                  <a:cubicBezTo>
                    <a:pt x="877" y="1002"/>
                    <a:pt x="786" y="1066"/>
                    <a:pt x="722" y="1152"/>
                  </a:cubicBezTo>
                  <a:cubicBezTo>
                    <a:pt x="655" y="1240"/>
                    <a:pt x="624" y="1343"/>
                    <a:pt x="620" y="1448"/>
                  </a:cubicBezTo>
                  <a:lnTo>
                    <a:pt x="24" y="2748"/>
                  </a:lnTo>
                  <a:cubicBezTo>
                    <a:pt x="0" y="2796"/>
                    <a:pt x="17" y="2855"/>
                    <a:pt x="60" y="2884"/>
                  </a:cubicBezTo>
                  <a:cubicBezTo>
                    <a:pt x="81" y="2901"/>
                    <a:pt x="105" y="2908"/>
                    <a:pt x="129" y="2908"/>
                  </a:cubicBezTo>
                  <a:cubicBezTo>
                    <a:pt x="155" y="2908"/>
                    <a:pt x="184" y="2901"/>
                    <a:pt x="203" y="2879"/>
                  </a:cubicBezTo>
                  <a:lnTo>
                    <a:pt x="1282" y="1936"/>
                  </a:lnTo>
                  <a:cubicBezTo>
                    <a:pt x="1379" y="1905"/>
                    <a:pt x="1465" y="1845"/>
                    <a:pt x="1534" y="1757"/>
                  </a:cubicBezTo>
                  <a:cubicBezTo>
                    <a:pt x="1596" y="1667"/>
                    <a:pt x="1630" y="1562"/>
                    <a:pt x="1632" y="1462"/>
                  </a:cubicBezTo>
                  <a:lnTo>
                    <a:pt x="2227" y="161"/>
                  </a:lnTo>
                  <a:cubicBezTo>
                    <a:pt x="2251" y="114"/>
                    <a:pt x="2237" y="54"/>
                    <a:pt x="2192" y="23"/>
                  </a:cubicBezTo>
                  <a:cubicBezTo>
                    <a:pt x="2172" y="8"/>
                    <a:pt x="2150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27"/>
            <p:cNvSpPr/>
            <p:nvPr/>
          </p:nvSpPr>
          <p:spPr>
            <a:xfrm>
              <a:off x="7701231" y="2321288"/>
              <a:ext cx="11282" cy="17546"/>
            </a:xfrm>
            <a:custGeom>
              <a:avLst/>
              <a:gdLst/>
              <a:ahLst/>
              <a:cxnLst/>
              <a:rect l="l" t="t" r="r" b="b"/>
              <a:pathLst>
                <a:path w="290" h="451" extrusionOk="0">
                  <a:moveTo>
                    <a:pt x="96" y="0"/>
                  </a:moveTo>
                  <a:cubicBezTo>
                    <a:pt x="89" y="0"/>
                    <a:pt x="82" y="1"/>
                    <a:pt x="75" y="3"/>
                  </a:cubicBezTo>
                  <a:cubicBezTo>
                    <a:pt x="27" y="15"/>
                    <a:pt x="1" y="62"/>
                    <a:pt x="13" y="110"/>
                  </a:cubicBezTo>
                  <a:cubicBezTo>
                    <a:pt x="37" y="210"/>
                    <a:pt x="70" y="301"/>
                    <a:pt x="106" y="396"/>
                  </a:cubicBezTo>
                  <a:cubicBezTo>
                    <a:pt x="120" y="432"/>
                    <a:pt x="153" y="451"/>
                    <a:pt x="189" y="451"/>
                  </a:cubicBezTo>
                  <a:cubicBezTo>
                    <a:pt x="201" y="451"/>
                    <a:pt x="213" y="448"/>
                    <a:pt x="225" y="443"/>
                  </a:cubicBezTo>
                  <a:cubicBezTo>
                    <a:pt x="268" y="424"/>
                    <a:pt x="289" y="372"/>
                    <a:pt x="272" y="329"/>
                  </a:cubicBezTo>
                  <a:cubicBezTo>
                    <a:pt x="239" y="246"/>
                    <a:pt x="208" y="155"/>
                    <a:pt x="184" y="69"/>
                  </a:cubicBezTo>
                  <a:cubicBezTo>
                    <a:pt x="174" y="29"/>
                    <a:pt x="138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27"/>
            <p:cNvSpPr/>
            <p:nvPr/>
          </p:nvSpPr>
          <p:spPr>
            <a:xfrm>
              <a:off x="7699402" y="2291564"/>
              <a:ext cx="8014" cy="18091"/>
            </a:xfrm>
            <a:custGeom>
              <a:avLst/>
              <a:gdLst/>
              <a:ahLst/>
              <a:cxnLst/>
              <a:rect l="l" t="t" r="r" b="b"/>
              <a:pathLst>
                <a:path w="206" h="465" extrusionOk="0">
                  <a:moveTo>
                    <a:pt x="106" y="1"/>
                  </a:moveTo>
                  <a:cubicBezTo>
                    <a:pt x="65" y="1"/>
                    <a:pt x="28" y="34"/>
                    <a:pt x="22" y="76"/>
                  </a:cubicBezTo>
                  <a:cubicBezTo>
                    <a:pt x="5" y="176"/>
                    <a:pt x="0" y="276"/>
                    <a:pt x="0" y="374"/>
                  </a:cubicBezTo>
                  <a:lnTo>
                    <a:pt x="0" y="378"/>
                  </a:lnTo>
                  <a:cubicBezTo>
                    <a:pt x="0" y="424"/>
                    <a:pt x="38" y="464"/>
                    <a:pt x="88" y="464"/>
                  </a:cubicBezTo>
                  <a:cubicBezTo>
                    <a:pt x="136" y="464"/>
                    <a:pt x="179" y="421"/>
                    <a:pt x="179" y="374"/>
                  </a:cubicBezTo>
                  <a:cubicBezTo>
                    <a:pt x="179" y="286"/>
                    <a:pt x="184" y="193"/>
                    <a:pt x="196" y="105"/>
                  </a:cubicBezTo>
                  <a:cubicBezTo>
                    <a:pt x="205" y="57"/>
                    <a:pt x="169" y="12"/>
                    <a:pt x="122" y="2"/>
                  </a:cubicBezTo>
                  <a:cubicBezTo>
                    <a:pt x="117" y="1"/>
                    <a:pt x="111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27"/>
            <p:cNvSpPr/>
            <p:nvPr/>
          </p:nvSpPr>
          <p:spPr>
            <a:xfrm>
              <a:off x="7713836" y="2348171"/>
              <a:ext cx="15173" cy="15406"/>
            </a:xfrm>
            <a:custGeom>
              <a:avLst/>
              <a:gdLst/>
              <a:ahLst/>
              <a:cxnLst/>
              <a:rect l="l" t="t" r="r" b="b"/>
              <a:pathLst>
                <a:path w="390" h="396" extrusionOk="0">
                  <a:moveTo>
                    <a:pt x="105" y="0"/>
                  </a:moveTo>
                  <a:cubicBezTo>
                    <a:pt x="86" y="0"/>
                    <a:pt x="66" y="6"/>
                    <a:pt x="49" y="19"/>
                  </a:cubicBezTo>
                  <a:cubicBezTo>
                    <a:pt x="8" y="48"/>
                    <a:pt x="1" y="103"/>
                    <a:pt x="32" y="143"/>
                  </a:cubicBezTo>
                  <a:cubicBezTo>
                    <a:pt x="68" y="191"/>
                    <a:pt x="103" y="236"/>
                    <a:pt x="144" y="279"/>
                  </a:cubicBezTo>
                  <a:cubicBezTo>
                    <a:pt x="175" y="310"/>
                    <a:pt x="201" y="338"/>
                    <a:pt x="227" y="369"/>
                  </a:cubicBezTo>
                  <a:cubicBezTo>
                    <a:pt x="246" y="386"/>
                    <a:pt x="270" y="396"/>
                    <a:pt x="289" y="396"/>
                  </a:cubicBezTo>
                  <a:cubicBezTo>
                    <a:pt x="311" y="396"/>
                    <a:pt x="334" y="386"/>
                    <a:pt x="353" y="369"/>
                  </a:cubicBezTo>
                  <a:cubicBezTo>
                    <a:pt x="389" y="334"/>
                    <a:pt x="389" y="279"/>
                    <a:pt x="353" y="246"/>
                  </a:cubicBezTo>
                  <a:cubicBezTo>
                    <a:pt x="330" y="217"/>
                    <a:pt x="306" y="191"/>
                    <a:pt x="277" y="165"/>
                  </a:cubicBezTo>
                  <a:cubicBezTo>
                    <a:pt x="241" y="122"/>
                    <a:pt x="206" y="81"/>
                    <a:pt x="175" y="36"/>
                  </a:cubicBezTo>
                  <a:cubicBezTo>
                    <a:pt x="157" y="12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27"/>
            <p:cNvSpPr/>
            <p:nvPr/>
          </p:nvSpPr>
          <p:spPr>
            <a:xfrm>
              <a:off x="7745932" y="2228655"/>
              <a:ext cx="18363" cy="10543"/>
            </a:xfrm>
            <a:custGeom>
              <a:avLst/>
              <a:gdLst/>
              <a:ahLst/>
              <a:cxnLst/>
              <a:rect l="l" t="t" r="r" b="b"/>
              <a:pathLst>
                <a:path w="472" h="271" extrusionOk="0">
                  <a:moveTo>
                    <a:pt x="368" y="0"/>
                  </a:moveTo>
                  <a:cubicBezTo>
                    <a:pt x="363" y="0"/>
                    <a:pt x="358" y="1"/>
                    <a:pt x="353" y="2"/>
                  </a:cubicBezTo>
                  <a:cubicBezTo>
                    <a:pt x="255" y="30"/>
                    <a:pt x="160" y="59"/>
                    <a:pt x="67" y="97"/>
                  </a:cubicBezTo>
                  <a:cubicBezTo>
                    <a:pt x="19" y="118"/>
                    <a:pt x="0" y="168"/>
                    <a:pt x="19" y="214"/>
                  </a:cubicBezTo>
                  <a:cubicBezTo>
                    <a:pt x="29" y="249"/>
                    <a:pt x="64" y="271"/>
                    <a:pt x="100" y="271"/>
                  </a:cubicBezTo>
                  <a:cubicBezTo>
                    <a:pt x="112" y="271"/>
                    <a:pt x="124" y="268"/>
                    <a:pt x="136" y="264"/>
                  </a:cubicBezTo>
                  <a:cubicBezTo>
                    <a:pt x="219" y="228"/>
                    <a:pt x="307" y="199"/>
                    <a:pt x="398" y="178"/>
                  </a:cubicBezTo>
                  <a:cubicBezTo>
                    <a:pt x="446" y="166"/>
                    <a:pt x="472" y="118"/>
                    <a:pt x="460" y="68"/>
                  </a:cubicBezTo>
                  <a:cubicBezTo>
                    <a:pt x="449" y="26"/>
                    <a:pt x="41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27"/>
            <p:cNvSpPr/>
            <p:nvPr/>
          </p:nvSpPr>
          <p:spPr>
            <a:xfrm>
              <a:off x="7775461" y="2226282"/>
              <a:ext cx="18402" cy="7937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87" y="1"/>
                  </a:moveTo>
                  <a:cubicBezTo>
                    <a:pt x="39" y="1"/>
                    <a:pt x="1" y="44"/>
                    <a:pt x="1" y="91"/>
                  </a:cubicBezTo>
                  <a:cubicBezTo>
                    <a:pt x="1" y="141"/>
                    <a:pt x="46" y="179"/>
                    <a:pt x="94" y="179"/>
                  </a:cubicBezTo>
                  <a:cubicBezTo>
                    <a:pt x="182" y="179"/>
                    <a:pt x="275" y="186"/>
                    <a:pt x="361" y="201"/>
                  </a:cubicBezTo>
                  <a:cubicBezTo>
                    <a:pt x="368" y="201"/>
                    <a:pt x="370" y="203"/>
                    <a:pt x="377" y="203"/>
                  </a:cubicBezTo>
                  <a:cubicBezTo>
                    <a:pt x="418" y="203"/>
                    <a:pt x="456" y="170"/>
                    <a:pt x="463" y="127"/>
                  </a:cubicBezTo>
                  <a:cubicBezTo>
                    <a:pt x="473" y="79"/>
                    <a:pt x="437" y="34"/>
                    <a:pt x="389" y="24"/>
                  </a:cubicBezTo>
                  <a:cubicBezTo>
                    <a:pt x="289" y="10"/>
                    <a:pt x="19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27"/>
            <p:cNvSpPr/>
            <p:nvPr/>
          </p:nvSpPr>
          <p:spPr>
            <a:xfrm>
              <a:off x="7704576" y="2263669"/>
              <a:ext cx="12916" cy="16963"/>
            </a:xfrm>
            <a:custGeom>
              <a:avLst/>
              <a:gdLst/>
              <a:ahLst/>
              <a:cxnLst/>
              <a:rect l="l" t="t" r="r" b="b"/>
              <a:pathLst>
                <a:path w="332" h="436" extrusionOk="0">
                  <a:moveTo>
                    <a:pt x="231" y="1"/>
                  </a:moveTo>
                  <a:cubicBezTo>
                    <a:pt x="201" y="1"/>
                    <a:pt x="171" y="16"/>
                    <a:pt x="155" y="43"/>
                  </a:cubicBezTo>
                  <a:cubicBezTo>
                    <a:pt x="105" y="131"/>
                    <a:pt x="58" y="219"/>
                    <a:pt x="20" y="312"/>
                  </a:cubicBezTo>
                  <a:cubicBezTo>
                    <a:pt x="1" y="357"/>
                    <a:pt x="22" y="407"/>
                    <a:pt x="70" y="428"/>
                  </a:cubicBezTo>
                  <a:cubicBezTo>
                    <a:pt x="82" y="433"/>
                    <a:pt x="94" y="436"/>
                    <a:pt x="103" y="436"/>
                  </a:cubicBezTo>
                  <a:cubicBezTo>
                    <a:pt x="139" y="436"/>
                    <a:pt x="170" y="417"/>
                    <a:pt x="186" y="383"/>
                  </a:cubicBezTo>
                  <a:cubicBezTo>
                    <a:pt x="222" y="300"/>
                    <a:pt x="260" y="216"/>
                    <a:pt x="308" y="135"/>
                  </a:cubicBezTo>
                  <a:cubicBezTo>
                    <a:pt x="332" y="95"/>
                    <a:pt x="320" y="38"/>
                    <a:pt x="277" y="14"/>
                  </a:cubicBezTo>
                  <a:cubicBezTo>
                    <a:pt x="263" y="5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27"/>
            <p:cNvSpPr/>
            <p:nvPr/>
          </p:nvSpPr>
          <p:spPr>
            <a:xfrm>
              <a:off x="7845724" y="2273084"/>
              <a:ext cx="11244" cy="17663"/>
            </a:xfrm>
            <a:custGeom>
              <a:avLst/>
              <a:gdLst/>
              <a:ahLst/>
              <a:cxnLst/>
              <a:rect l="l" t="t" r="r" b="b"/>
              <a:pathLst>
                <a:path w="289" h="454" extrusionOk="0">
                  <a:moveTo>
                    <a:pt x="99" y="1"/>
                  </a:moveTo>
                  <a:cubicBezTo>
                    <a:pt x="88" y="1"/>
                    <a:pt x="76" y="3"/>
                    <a:pt x="65" y="8"/>
                  </a:cubicBezTo>
                  <a:cubicBezTo>
                    <a:pt x="20" y="24"/>
                    <a:pt x="1" y="79"/>
                    <a:pt x="17" y="122"/>
                  </a:cubicBezTo>
                  <a:cubicBezTo>
                    <a:pt x="51" y="213"/>
                    <a:pt x="79" y="298"/>
                    <a:pt x="103" y="389"/>
                  </a:cubicBezTo>
                  <a:cubicBezTo>
                    <a:pt x="113" y="429"/>
                    <a:pt x="151" y="453"/>
                    <a:pt x="186" y="453"/>
                  </a:cubicBezTo>
                  <a:cubicBezTo>
                    <a:pt x="196" y="453"/>
                    <a:pt x="203" y="451"/>
                    <a:pt x="210" y="451"/>
                  </a:cubicBezTo>
                  <a:cubicBezTo>
                    <a:pt x="258" y="439"/>
                    <a:pt x="289" y="391"/>
                    <a:pt x="277" y="341"/>
                  </a:cubicBezTo>
                  <a:cubicBezTo>
                    <a:pt x="253" y="241"/>
                    <a:pt x="220" y="151"/>
                    <a:pt x="182" y="55"/>
                  </a:cubicBezTo>
                  <a:cubicBezTo>
                    <a:pt x="166" y="21"/>
                    <a:pt x="13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5" name="Google Shape;1995;p27"/>
            <p:cNvSpPr/>
            <p:nvPr/>
          </p:nvSpPr>
          <p:spPr>
            <a:xfrm>
              <a:off x="7804134" y="2231845"/>
              <a:ext cx="17818" cy="12099"/>
            </a:xfrm>
            <a:custGeom>
              <a:avLst/>
              <a:gdLst/>
              <a:ahLst/>
              <a:cxnLst/>
              <a:rect l="l" t="t" r="r" b="b"/>
              <a:pathLst>
                <a:path w="458" h="311" extrusionOk="0">
                  <a:moveTo>
                    <a:pt x="103" y="1"/>
                  </a:moveTo>
                  <a:cubicBezTo>
                    <a:pt x="68" y="1"/>
                    <a:pt x="34" y="21"/>
                    <a:pt x="22" y="55"/>
                  </a:cubicBezTo>
                  <a:cubicBezTo>
                    <a:pt x="0" y="108"/>
                    <a:pt x="24" y="158"/>
                    <a:pt x="64" y="177"/>
                  </a:cubicBezTo>
                  <a:cubicBezTo>
                    <a:pt x="148" y="213"/>
                    <a:pt x="231" y="251"/>
                    <a:pt x="312" y="298"/>
                  </a:cubicBezTo>
                  <a:cubicBezTo>
                    <a:pt x="326" y="308"/>
                    <a:pt x="343" y="310"/>
                    <a:pt x="357" y="310"/>
                  </a:cubicBezTo>
                  <a:cubicBezTo>
                    <a:pt x="386" y="310"/>
                    <a:pt x="417" y="296"/>
                    <a:pt x="434" y="265"/>
                  </a:cubicBezTo>
                  <a:cubicBezTo>
                    <a:pt x="457" y="225"/>
                    <a:pt x="446" y="167"/>
                    <a:pt x="405" y="144"/>
                  </a:cubicBezTo>
                  <a:cubicBezTo>
                    <a:pt x="319" y="91"/>
                    <a:pt x="229" y="46"/>
                    <a:pt x="136" y="8"/>
                  </a:cubicBezTo>
                  <a:cubicBezTo>
                    <a:pt x="125" y="3"/>
                    <a:pt x="11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6" name="Google Shape;1996;p27"/>
            <p:cNvSpPr/>
            <p:nvPr/>
          </p:nvSpPr>
          <p:spPr>
            <a:xfrm>
              <a:off x="7828878" y="2248496"/>
              <a:ext cx="15212" cy="15445"/>
            </a:xfrm>
            <a:custGeom>
              <a:avLst/>
              <a:gdLst/>
              <a:ahLst/>
              <a:cxnLst/>
              <a:rect l="l" t="t" r="r" b="b"/>
              <a:pathLst>
                <a:path w="391" h="397" extrusionOk="0">
                  <a:moveTo>
                    <a:pt x="99" y="1"/>
                  </a:moveTo>
                  <a:cubicBezTo>
                    <a:pt x="76" y="1"/>
                    <a:pt x="54" y="10"/>
                    <a:pt x="36" y="28"/>
                  </a:cubicBezTo>
                  <a:cubicBezTo>
                    <a:pt x="0" y="63"/>
                    <a:pt x="0" y="120"/>
                    <a:pt x="41" y="154"/>
                  </a:cubicBezTo>
                  <a:cubicBezTo>
                    <a:pt x="105" y="218"/>
                    <a:pt x="164" y="287"/>
                    <a:pt x="219" y="361"/>
                  </a:cubicBezTo>
                  <a:cubicBezTo>
                    <a:pt x="236" y="385"/>
                    <a:pt x="262" y="397"/>
                    <a:pt x="291" y="397"/>
                  </a:cubicBezTo>
                  <a:cubicBezTo>
                    <a:pt x="307" y="397"/>
                    <a:pt x="329" y="392"/>
                    <a:pt x="343" y="380"/>
                  </a:cubicBezTo>
                  <a:cubicBezTo>
                    <a:pt x="386" y="349"/>
                    <a:pt x="391" y="294"/>
                    <a:pt x="362" y="254"/>
                  </a:cubicBezTo>
                  <a:cubicBezTo>
                    <a:pt x="303" y="175"/>
                    <a:pt x="236" y="99"/>
                    <a:pt x="162" y="28"/>
                  </a:cubicBezTo>
                  <a:cubicBezTo>
                    <a:pt x="144" y="10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27"/>
            <p:cNvSpPr/>
            <p:nvPr/>
          </p:nvSpPr>
          <p:spPr>
            <a:xfrm>
              <a:off x="7840627" y="2331831"/>
              <a:ext cx="12839" cy="16924"/>
            </a:xfrm>
            <a:custGeom>
              <a:avLst/>
              <a:gdLst/>
              <a:ahLst/>
              <a:cxnLst/>
              <a:rect l="l" t="t" r="r" b="b"/>
              <a:pathLst>
                <a:path w="330" h="435" extrusionOk="0">
                  <a:moveTo>
                    <a:pt x="232" y="0"/>
                  </a:moveTo>
                  <a:cubicBezTo>
                    <a:pt x="196" y="0"/>
                    <a:pt x="163" y="20"/>
                    <a:pt x="148" y="53"/>
                  </a:cubicBezTo>
                  <a:cubicBezTo>
                    <a:pt x="113" y="137"/>
                    <a:pt x="72" y="220"/>
                    <a:pt x="27" y="299"/>
                  </a:cubicBezTo>
                  <a:cubicBezTo>
                    <a:pt x="1" y="339"/>
                    <a:pt x="15" y="396"/>
                    <a:pt x="55" y="420"/>
                  </a:cubicBezTo>
                  <a:cubicBezTo>
                    <a:pt x="72" y="430"/>
                    <a:pt x="86" y="434"/>
                    <a:pt x="101" y="434"/>
                  </a:cubicBezTo>
                  <a:cubicBezTo>
                    <a:pt x="132" y="434"/>
                    <a:pt x="160" y="420"/>
                    <a:pt x="179" y="389"/>
                  </a:cubicBezTo>
                  <a:cubicBezTo>
                    <a:pt x="229" y="306"/>
                    <a:pt x="277" y="215"/>
                    <a:pt x="315" y="122"/>
                  </a:cubicBezTo>
                  <a:cubicBezTo>
                    <a:pt x="329" y="75"/>
                    <a:pt x="310" y="25"/>
                    <a:pt x="265" y="6"/>
                  </a:cubicBezTo>
                  <a:cubicBezTo>
                    <a:pt x="254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8" name="Google Shape;1998;p27"/>
            <p:cNvSpPr/>
            <p:nvPr/>
          </p:nvSpPr>
          <p:spPr>
            <a:xfrm>
              <a:off x="7850820" y="2302574"/>
              <a:ext cx="8014" cy="18208"/>
            </a:xfrm>
            <a:custGeom>
              <a:avLst/>
              <a:gdLst/>
              <a:ahLst/>
              <a:cxnLst/>
              <a:rect l="l" t="t" r="r" b="b"/>
              <a:pathLst>
                <a:path w="206" h="468" extrusionOk="0">
                  <a:moveTo>
                    <a:pt x="115" y="0"/>
                  </a:moveTo>
                  <a:cubicBezTo>
                    <a:pt x="67" y="0"/>
                    <a:pt x="29" y="43"/>
                    <a:pt x="29" y="91"/>
                  </a:cubicBezTo>
                  <a:cubicBezTo>
                    <a:pt x="29" y="184"/>
                    <a:pt x="20" y="276"/>
                    <a:pt x="8" y="365"/>
                  </a:cubicBezTo>
                  <a:cubicBezTo>
                    <a:pt x="1" y="412"/>
                    <a:pt x="36" y="458"/>
                    <a:pt x="84" y="467"/>
                  </a:cubicBezTo>
                  <a:lnTo>
                    <a:pt x="96" y="467"/>
                  </a:lnTo>
                  <a:cubicBezTo>
                    <a:pt x="139" y="467"/>
                    <a:pt x="175" y="434"/>
                    <a:pt x="182" y="393"/>
                  </a:cubicBezTo>
                  <a:cubicBezTo>
                    <a:pt x="196" y="293"/>
                    <a:pt x="206" y="193"/>
                    <a:pt x="206" y="91"/>
                  </a:cubicBezTo>
                  <a:lnTo>
                    <a:pt x="206" y="81"/>
                  </a:lnTo>
                  <a:cubicBezTo>
                    <a:pt x="206" y="36"/>
                    <a:pt x="167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9" name="Google Shape;1999;p27"/>
            <p:cNvSpPr/>
            <p:nvPr/>
          </p:nvSpPr>
          <p:spPr>
            <a:xfrm>
              <a:off x="7721189" y="2241493"/>
              <a:ext cx="16340" cy="14395"/>
            </a:xfrm>
            <a:custGeom>
              <a:avLst/>
              <a:gdLst/>
              <a:ahLst/>
              <a:cxnLst/>
              <a:rect l="l" t="t" r="r" b="b"/>
              <a:pathLst>
                <a:path w="420" h="370" extrusionOk="0">
                  <a:moveTo>
                    <a:pt x="318" y="0"/>
                  </a:moveTo>
                  <a:cubicBezTo>
                    <a:pt x="300" y="0"/>
                    <a:pt x="281" y="6"/>
                    <a:pt x="264" y="17"/>
                  </a:cubicBezTo>
                  <a:cubicBezTo>
                    <a:pt x="183" y="77"/>
                    <a:pt x="107" y="146"/>
                    <a:pt x="36" y="217"/>
                  </a:cubicBezTo>
                  <a:cubicBezTo>
                    <a:pt x="0" y="253"/>
                    <a:pt x="0" y="310"/>
                    <a:pt x="36" y="341"/>
                  </a:cubicBezTo>
                  <a:cubicBezTo>
                    <a:pt x="52" y="360"/>
                    <a:pt x="76" y="370"/>
                    <a:pt x="98" y="370"/>
                  </a:cubicBezTo>
                  <a:cubicBezTo>
                    <a:pt x="122" y="370"/>
                    <a:pt x="143" y="360"/>
                    <a:pt x="160" y="341"/>
                  </a:cubicBezTo>
                  <a:cubicBezTo>
                    <a:pt x="226" y="277"/>
                    <a:pt x="298" y="217"/>
                    <a:pt x="369" y="162"/>
                  </a:cubicBezTo>
                  <a:cubicBezTo>
                    <a:pt x="410" y="131"/>
                    <a:pt x="419" y="74"/>
                    <a:pt x="391" y="36"/>
                  </a:cubicBezTo>
                  <a:cubicBezTo>
                    <a:pt x="372" y="13"/>
                    <a:pt x="34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0" name="Google Shape;2000;p27"/>
            <p:cNvSpPr/>
            <p:nvPr/>
          </p:nvSpPr>
          <p:spPr>
            <a:xfrm>
              <a:off x="7820708" y="2356458"/>
              <a:ext cx="16340" cy="14356"/>
            </a:xfrm>
            <a:custGeom>
              <a:avLst/>
              <a:gdLst/>
              <a:ahLst/>
              <a:cxnLst/>
              <a:rect l="l" t="t" r="r" b="b"/>
              <a:pathLst>
                <a:path w="420" h="369" extrusionOk="0">
                  <a:moveTo>
                    <a:pt x="319" y="1"/>
                  </a:moveTo>
                  <a:cubicBezTo>
                    <a:pt x="295" y="1"/>
                    <a:pt x="272" y="10"/>
                    <a:pt x="255" y="28"/>
                  </a:cubicBezTo>
                  <a:cubicBezTo>
                    <a:pt x="191" y="94"/>
                    <a:pt x="120" y="154"/>
                    <a:pt x="48" y="206"/>
                  </a:cubicBezTo>
                  <a:cubicBezTo>
                    <a:pt x="8" y="237"/>
                    <a:pt x="0" y="290"/>
                    <a:pt x="29" y="333"/>
                  </a:cubicBezTo>
                  <a:cubicBezTo>
                    <a:pt x="48" y="357"/>
                    <a:pt x="74" y="368"/>
                    <a:pt x="101" y="368"/>
                  </a:cubicBezTo>
                  <a:cubicBezTo>
                    <a:pt x="122" y="368"/>
                    <a:pt x="139" y="361"/>
                    <a:pt x="155" y="349"/>
                  </a:cubicBezTo>
                  <a:cubicBezTo>
                    <a:pt x="234" y="290"/>
                    <a:pt x="313" y="221"/>
                    <a:pt x="384" y="152"/>
                  </a:cubicBezTo>
                  <a:cubicBezTo>
                    <a:pt x="420" y="116"/>
                    <a:pt x="420" y="61"/>
                    <a:pt x="384" y="25"/>
                  </a:cubicBezTo>
                  <a:cubicBezTo>
                    <a:pt x="365" y="9"/>
                    <a:pt x="342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27"/>
            <p:cNvSpPr/>
            <p:nvPr/>
          </p:nvSpPr>
          <p:spPr>
            <a:xfrm>
              <a:off x="7736012" y="2368090"/>
              <a:ext cx="18013" cy="12099"/>
            </a:xfrm>
            <a:custGeom>
              <a:avLst/>
              <a:gdLst/>
              <a:ahLst/>
              <a:cxnLst/>
              <a:rect l="l" t="t" r="r" b="b"/>
              <a:pathLst>
                <a:path w="463" h="311" extrusionOk="0">
                  <a:moveTo>
                    <a:pt x="100" y="0"/>
                  </a:moveTo>
                  <a:cubicBezTo>
                    <a:pt x="70" y="0"/>
                    <a:pt x="40" y="15"/>
                    <a:pt x="24" y="43"/>
                  </a:cubicBezTo>
                  <a:cubicBezTo>
                    <a:pt x="0" y="84"/>
                    <a:pt x="12" y="141"/>
                    <a:pt x="53" y="165"/>
                  </a:cubicBezTo>
                  <a:cubicBezTo>
                    <a:pt x="138" y="217"/>
                    <a:pt x="229" y="262"/>
                    <a:pt x="322" y="300"/>
                  </a:cubicBezTo>
                  <a:cubicBezTo>
                    <a:pt x="334" y="308"/>
                    <a:pt x="346" y="310"/>
                    <a:pt x="358" y="310"/>
                  </a:cubicBezTo>
                  <a:cubicBezTo>
                    <a:pt x="393" y="310"/>
                    <a:pt x="427" y="289"/>
                    <a:pt x="436" y="258"/>
                  </a:cubicBezTo>
                  <a:cubicBezTo>
                    <a:pt x="462" y="210"/>
                    <a:pt x="439" y="155"/>
                    <a:pt x="393" y="139"/>
                  </a:cubicBezTo>
                  <a:cubicBezTo>
                    <a:pt x="310" y="103"/>
                    <a:pt x="227" y="60"/>
                    <a:pt x="146" y="12"/>
                  </a:cubicBezTo>
                  <a:cubicBezTo>
                    <a:pt x="132" y="4"/>
                    <a:pt x="11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27"/>
            <p:cNvSpPr/>
            <p:nvPr/>
          </p:nvSpPr>
          <p:spPr>
            <a:xfrm>
              <a:off x="7764373" y="2378050"/>
              <a:ext cx="18208" cy="7781"/>
            </a:xfrm>
            <a:custGeom>
              <a:avLst/>
              <a:gdLst/>
              <a:ahLst/>
              <a:cxnLst/>
              <a:rect l="l" t="t" r="r" b="b"/>
              <a:pathLst>
                <a:path w="468" h="200" extrusionOk="0">
                  <a:moveTo>
                    <a:pt x="92" y="0"/>
                  </a:moveTo>
                  <a:cubicBezTo>
                    <a:pt x="50" y="0"/>
                    <a:pt x="14" y="33"/>
                    <a:pt x="7" y="75"/>
                  </a:cubicBezTo>
                  <a:cubicBezTo>
                    <a:pt x="0" y="123"/>
                    <a:pt x="33" y="168"/>
                    <a:pt x="81" y="176"/>
                  </a:cubicBezTo>
                  <a:cubicBezTo>
                    <a:pt x="179" y="192"/>
                    <a:pt x="281" y="199"/>
                    <a:pt x="379" y="199"/>
                  </a:cubicBezTo>
                  <a:lnTo>
                    <a:pt x="381" y="199"/>
                  </a:lnTo>
                  <a:cubicBezTo>
                    <a:pt x="431" y="199"/>
                    <a:pt x="467" y="159"/>
                    <a:pt x="467" y="111"/>
                  </a:cubicBezTo>
                  <a:cubicBezTo>
                    <a:pt x="467" y="64"/>
                    <a:pt x="429" y="21"/>
                    <a:pt x="379" y="21"/>
                  </a:cubicBezTo>
                  <a:cubicBezTo>
                    <a:pt x="288" y="21"/>
                    <a:pt x="198" y="16"/>
                    <a:pt x="107" y="2"/>
                  </a:cubicBezTo>
                  <a:cubicBezTo>
                    <a:pt x="102" y="1"/>
                    <a:pt x="97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3" name="Google Shape;2003;p27"/>
            <p:cNvSpPr/>
            <p:nvPr/>
          </p:nvSpPr>
          <p:spPr>
            <a:xfrm>
              <a:off x="7793825" y="2373070"/>
              <a:ext cx="18285" cy="10427"/>
            </a:xfrm>
            <a:custGeom>
              <a:avLst/>
              <a:gdLst/>
              <a:ahLst/>
              <a:cxnLst/>
              <a:rect l="l" t="t" r="r" b="b"/>
              <a:pathLst>
                <a:path w="470" h="268" extrusionOk="0">
                  <a:moveTo>
                    <a:pt x="371" y="0"/>
                  </a:moveTo>
                  <a:cubicBezTo>
                    <a:pt x="360" y="0"/>
                    <a:pt x="349" y="2"/>
                    <a:pt x="339" y="6"/>
                  </a:cubicBezTo>
                  <a:cubicBezTo>
                    <a:pt x="256" y="41"/>
                    <a:pt x="167" y="72"/>
                    <a:pt x="77" y="94"/>
                  </a:cubicBezTo>
                  <a:cubicBezTo>
                    <a:pt x="29" y="106"/>
                    <a:pt x="1" y="153"/>
                    <a:pt x="13" y="203"/>
                  </a:cubicBezTo>
                  <a:cubicBezTo>
                    <a:pt x="20" y="244"/>
                    <a:pt x="60" y="268"/>
                    <a:pt x="96" y="268"/>
                  </a:cubicBezTo>
                  <a:cubicBezTo>
                    <a:pt x="103" y="268"/>
                    <a:pt x="110" y="265"/>
                    <a:pt x="120" y="265"/>
                  </a:cubicBezTo>
                  <a:cubicBezTo>
                    <a:pt x="217" y="242"/>
                    <a:pt x="313" y="208"/>
                    <a:pt x="406" y="170"/>
                  </a:cubicBezTo>
                  <a:cubicBezTo>
                    <a:pt x="448" y="149"/>
                    <a:pt x="470" y="99"/>
                    <a:pt x="453" y="53"/>
                  </a:cubicBezTo>
                  <a:cubicBezTo>
                    <a:pt x="440" y="20"/>
                    <a:pt x="40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4" name="Google Shape;2004;p27"/>
          <p:cNvGrpSpPr/>
          <p:nvPr/>
        </p:nvGrpSpPr>
        <p:grpSpPr>
          <a:xfrm>
            <a:off x="4078279" y="4731272"/>
            <a:ext cx="2183030" cy="272810"/>
            <a:chOff x="4078279" y="4731272"/>
            <a:chExt cx="2183030" cy="272810"/>
          </a:xfrm>
        </p:grpSpPr>
        <p:sp>
          <p:nvSpPr>
            <p:cNvPr id="2005" name="Google Shape;2005;p27"/>
            <p:cNvSpPr/>
            <p:nvPr/>
          </p:nvSpPr>
          <p:spPr>
            <a:xfrm>
              <a:off x="4078279" y="4768729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27"/>
            <p:cNvSpPr/>
            <p:nvPr/>
          </p:nvSpPr>
          <p:spPr>
            <a:xfrm>
              <a:off x="4620685" y="475624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7" name="Google Shape;2007;p27"/>
            <p:cNvSpPr/>
            <p:nvPr/>
          </p:nvSpPr>
          <p:spPr>
            <a:xfrm>
              <a:off x="5945265" y="4731272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8" name="Google Shape;2008;p27"/>
            <p:cNvSpPr/>
            <p:nvPr/>
          </p:nvSpPr>
          <p:spPr>
            <a:xfrm>
              <a:off x="6138661" y="488898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009" name="Google Shape;2009;p27"/>
          <p:cNvSpPr/>
          <p:nvPr/>
        </p:nvSpPr>
        <p:spPr>
          <a:xfrm>
            <a:off x="7723218" y="4096305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0" name="Google Shape;2010;p27"/>
          <p:cNvSpPr/>
          <p:nvPr/>
        </p:nvSpPr>
        <p:spPr>
          <a:xfrm>
            <a:off x="7631223" y="4289834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1" name="Google Shape;2011;p27"/>
          <p:cNvSpPr/>
          <p:nvPr/>
        </p:nvSpPr>
        <p:spPr>
          <a:xfrm>
            <a:off x="6598294" y="2720468"/>
            <a:ext cx="122648" cy="115101"/>
          </a:xfrm>
          <a:custGeom>
            <a:avLst/>
            <a:gdLst/>
            <a:ahLst/>
            <a:cxnLst/>
            <a:rect l="l" t="t" r="r" b="b"/>
            <a:pathLst>
              <a:path w="2288" h="2147" extrusionOk="0">
                <a:moveTo>
                  <a:pt x="1558" y="1"/>
                </a:moveTo>
                <a:cubicBezTo>
                  <a:pt x="1456" y="1"/>
                  <a:pt x="1411" y="150"/>
                  <a:pt x="1308" y="378"/>
                </a:cubicBezTo>
                <a:cubicBezTo>
                  <a:pt x="1292" y="414"/>
                  <a:pt x="1287" y="455"/>
                  <a:pt x="1268" y="490"/>
                </a:cubicBezTo>
                <a:cubicBezTo>
                  <a:pt x="1227" y="564"/>
                  <a:pt x="1215" y="652"/>
                  <a:pt x="1153" y="717"/>
                </a:cubicBezTo>
                <a:cubicBezTo>
                  <a:pt x="1063" y="664"/>
                  <a:pt x="1072" y="562"/>
                  <a:pt x="1027" y="483"/>
                </a:cubicBezTo>
                <a:cubicBezTo>
                  <a:pt x="958" y="362"/>
                  <a:pt x="975" y="240"/>
                  <a:pt x="839" y="174"/>
                </a:cubicBezTo>
                <a:cubicBezTo>
                  <a:pt x="825" y="167"/>
                  <a:pt x="811" y="164"/>
                  <a:pt x="797" y="164"/>
                </a:cubicBezTo>
                <a:cubicBezTo>
                  <a:pt x="757" y="164"/>
                  <a:pt x="720" y="188"/>
                  <a:pt x="708" y="231"/>
                </a:cubicBezTo>
                <a:cubicBezTo>
                  <a:pt x="646" y="481"/>
                  <a:pt x="901" y="758"/>
                  <a:pt x="741" y="758"/>
                </a:cubicBezTo>
                <a:cubicBezTo>
                  <a:pt x="727" y="758"/>
                  <a:pt x="711" y="757"/>
                  <a:pt x="691" y="752"/>
                </a:cubicBezTo>
                <a:cubicBezTo>
                  <a:pt x="457" y="703"/>
                  <a:pt x="275" y="652"/>
                  <a:pt x="161" y="652"/>
                </a:cubicBezTo>
                <a:cubicBezTo>
                  <a:pt x="83" y="652"/>
                  <a:pt x="36" y="676"/>
                  <a:pt x="24" y="741"/>
                </a:cubicBezTo>
                <a:cubicBezTo>
                  <a:pt x="0" y="862"/>
                  <a:pt x="136" y="898"/>
                  <a:pt x="272" y="936"/>
                </a:cubicBezTo>
                <a:cubicBezTo>
                  <a:pt x="860" y="1093"/>
                  <a:pt x="910" y="1031"/>
                  <a:pt x="267" y="1272"/>
                </a:cubicBezTo>
                <a:cubicBezTo>
                  <a:pt x="45" y="1357"/>
                  <a:pt x="42" y="1551"/>
                  <a:pt x="252" y="1551"/>
                </a:cubicBezTo>
                <a:cubicBezTo>
                  <a:pt x="301" y="1551"/>
                  <a:pt x="362" y="1540"/>
                  <a:pt x="434" y="1515"/>
                </a:cubicBezTo>
                <a:cubicBezTo>
                  <a:pt x="645" y="1439"/>
                  <a:pt x="768" y="1392"/>
                  <a:pt x="823" y="1392"/>
                </a:cubicBezTo>
                <a:cubicBezTo>
                  <a:pt x="912" y="1392"/>
                  <a:pt x="822" y="1516"/>
                  <a:pt x="644" y="1839"/>
                </a:cubicBezTo>
                <a:cubicBezTo>
                  <a:pt x="625" y="1872"/>
                  <a:pt x="601" y="1903"/>
                  <a:pt x="586" y="1939"/>
                </a:cubicBezTo>
                <a:cubicBezTo>
                  <a:pt x="550" y="2037"/>
                  <a:pt x="635" y="2128"/>
                  <a:pt x="720" y="2128"/>
                </a:cubicBezTo>
                <a:cubicBezTo>
                  <a:pt x="758" y="2128"/>
                  <a:pt x="796" y="2109"/>
                  <a:pt x="822" y="2065"/>
                </a:cubicBezTo>
                <a:cubicBezTo>
                  <a:pt x="1035" y="1708"/>
                  <a:pt x="1114" y="1517"/>
                  <a:pt x="1163" y="1517"/>
                </a:cubicBezTo>
                <a:cubicBezTo>
                  <a:pt x="1183" y="1517"/>
                  <a:pt x="1198" y="1549"/>
                  <a:pt x="1215" y="1615"/>
                </a:cubicBezTo>
                <a:cubicBezTo>
                  <a:pt x="1218" y="1615"/>
                  <a:pt x="1218" y="1615"/>
                  <a:pt x="1220" y="1612"/>
                </a:cubicBezTo>
                <a:cubicBezTo>
                  <a:pt x="1253" y="1805"/>
                  <a:pt x="1275" y="1970"/>
                  <a:pt x="1344" y="2082"/>
                </a:cubicBezTo>
                <a:cubicBezTo>
                  <a:pt x="1369" y="2127"/>
                  <a:pt x="1411" y="2146"/>
                  <a:pt x="1453" y="2146"/>
                </a:cubicBezTo>
                <a:cubicBezTo>
                  <a:pt x="1518" y="2146"/>
                  <a:pt x="1582" y="2099"/>
                  <a:pt x="1582" y="2027"/>
                </a:cubicBezTo>
                <a:cubicBezTo>
                  <a:pt x="1577" y="1829"/>
                  <a:pt x="1466" y="1531"/>
                  <a:pt x="1506" y="1505"/>
                </a:cubicBezTo>
                <a:cubicBezTo>
                  <a:pt x="1514" y="1500"/>
                  <a:pt x="1522" y="1498"/>
                  <a:pt x="1530" y="1498"/>
                </a:cubicBezTo>
                <a:cubicBezTo>
                  <a:pt x="1563" y="1498"/>
                  <a:pt x="1594" y="1536"/>
                  <a:pt x="1623" y="1558"/>
                </a:cubicBezTo>
                <a:cubicBezTo>
                  <a:pt x="1823" y="1705"/>
                  <a:pt x="1932" y="1808"/>
                  <a:pt x="2078" y="1879"/>
                </a:cubicBezTo>
                <a:cubicBezTo>
                  <a:pt x="2093" y="1887"/>
                  <a:pt x="2108" y="1890"/>
                  <a:pt x="2123" y="1890"/>
                </a:cubicBezTo>
                <a:cubicBezTo>
                  <a:pt x="2217" y="1890"/>
                  <a:pt x="2288" y="1754"/>
                  <a:pt x="2228" y="1682"/>
                </a:cubicBezTo>
                <a:cubicBezTo>
                  <a:pt x="2149" y="1603"/>
                  <a:pt x="2052" y="1543"/>
                  <a:pt x="1635" y="1222"/>
                </a:cubicBezTo>
                <a:cubicBezTo>
                  <a:pt x="1494" y="1115"/>
                  <a:pt x="1685" y="1084"/>
                  <a:pt x="1899" y="1005"/>
                </a:cubicBezTo>
                <a:cubicBezTo>
                  <a:pt x="2023" y="960"/>
                  <a:pt x="2161" y="855"/>
                  <a:pt x="2099" y="743"/>
                </a:cubicBezTo>
                <a:cubicBezTo>
                  <a:pt x="2075" y="698"/>
                  <a:pt x="2039" y="682"/>
                  <a:pt x="1997" y="682"/>
                </a:cubicBezTo>
                <a:cubicBezTo>
                  <a:pt x="1952" y="682"/>
                  <a:pt x="1900" y="700"/>
                  <a:pt x="1849" y="717"/>
                </a:cubicBezTo>
                <a:cubicBezTo>
                  <a:pt x="1642" y="784"/>
                  <a:pt x="1525" y="835"/>
                  <a:pt x="1474" y="835"/>
                </a:cubicBezTo>
                <a:cubicBezTo>
                  <a:pt x="1393" y="835"/>
                  <a:pt x="1478" y="707"/>
                  <a:pt x="1630" y="314"/>
                </a:cubicBezTo>
                <a:cubicBezTo>
                  <a:pt x="1673" y="195"/>
                  <a:pt x="1720" y="50"/>
                  <a:pt x="1597" y="7"/>
                </a:cubicBezTo>
                <a:cubicBezTo>
                  <a:pt x="1583" y="3"/>
                  <a:pt x="1570" y="1"/>
                  <a:pt x="1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2" name="Google Shape;2012;p27"/>
          <p:cNvSpPr/>
          <p:nvPr/>
        </p:nvSpPr>
        <p:spPr>
          <a:xfrm>
            <a:off x="7442187" y="4137253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13" name="Google Shape;2013;p27"/>
          <p:cNvGrpSpPr/>
          <p:nvPr/>
        </p:nvGrpSpPr>
        <p:grpSpPr>
          <a:xfrm>
            <a:off x="5287857" y="4245009"/>
            <a:ext cx="752134" cy="843617"/>
            <a:chOff x="1193669" y="1248793"/>
            <a:chExt cx="469233" cy="526307"/>
          </a:xfrm>
        </p:grpSpPr>
        <p:sp>
          <p:nvSpPr>
            <p:cNvPr id="2014" name="Google Shape;2014;p27"/>
            <p:cNvSpPr/>
            <p:nvPr/>
          </p:nvSpPr>
          <p:spPr>
            <a:xfrm>
              <a:off x="1193669" y="1361501"/>
              <a:ext cx="465265" cy="410098"/>
            </a:xfrm>
            <a:custGeom>
              <a:avLst/>
              <a:gdLst/>
              <a:ahLst/>
              <a:cxnLst/>
              <a:rect l="l" t="t" r="r" b="b"/>
              <a:pathLst>
                <a:path w="11959" h="10541" extrusionOk="0">
                  <a:moveTo>
                    <a:pt x="5942" y="0"/>
                  </a:moveTo>
                  <a:cubicBezTo>
                    <a:pt x="5090" y="0"/>
                    <a:pt x="4229" y="206"/>
                    <a:pt x="3435" y="637"/>
                  </a:cubicBezTo>
                  <a:cubicBezTo>
                    <a:pt x="3330" y="692"/>
                    <a:pt x="3233" y="751"/>
                    <a:pt x="3130" y="813"/>
                  </a:cubicBezTo>
                  <a:cubicBezTo>
                    <a:pt x="3030" y="880"/>
                    <a:pt x="2930" y="944"/>
                    <a:pt x="2840" y="1013"/>
                  </a:cubicBezTo>
                  <a:cubicBezTo>
                    <a:pt x="612" y="2633"/>
                    <a:pt x="0" y="5730"/>
                    <a:pt x="1494" y="8088"/>
                  </a:cubicBezTo>
                  <a:cubicBezTo>
                    <a:pt x="2137" y="9105"/>
                    <a:pt x="3071" y="9827"/>
                    <a:pt x="4116" y="10213"/>
                  </a:cubicBezTo>
                  <a:cubicBezTo>
                    <a:pt x="4704" y="10429"/>
                    <a:pt x="5326" y="10541"/>
                    <a:pt x="5953" y="10541"/>
                  </a:cubicBezTo>
                  <a:cubicBezTo>
                    <a:pt x="6917" y="10541"/>
                    <a:pt x="7892" y="10277"/>
                    <a:pt x="8766" y="9722"/>
                  </a:cubicBezTo>
                  <a:cubicBezTo>
                    <a:pt x="11227" y="8164"/>
                    <a:pt x="11958" y="4910"/>
                    <a:pt x="10405" y="2452"/>
                  </a:cubicBezTo>
                  <a:cubicBezTo>
                    <a:pt x="9581" y="1149"/>
                    <a:pt x="8278" y="332"/>
                    <a:pt x="6870" y="82"/>
                  </a:cubicBezTo>
                  <a:cubicBezTo>
                    <a:pt x="6565" y="28"/>
                    <a:pt x="6254" y="0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5" name="Google Shape;2015;p27"/>
            <p:cNvSpPr/>
            <p:nvPr/>
          </p:nvSpPr>
          <p:spPr>
            <a:xfrm>
              <a:off x="1215145" y="1382277"/>
              <a:ext cx="419979" cy="368353"/>
            </a:xfrm>
            <a:custGeom>
              <a:avLst/>
              <a:gdLst/>
              <a:ahLst/>
              <a:cxnLst/>
              <a:rect l="l" t="t" r="r" b="b"/>
              <a:pathLst>
                <a:path w="10795" h="9468" extrusionOk="0">
                  <a:moveTo>
                    <a:pt x="5388" y="1"/>
                  </a:moveTo>
                  <a:cubicBezTo>
                    <a:pt x="4524" y="1"/>
                    <a:pt x="3649" y="237"/>
                    <a:pt x="2866" y="734"/>
                  </a:cubicBezTo>
                  <a:cubicBezTo>
                    <a:pt x="658" y="2130"/>
                    <a:pt x="1" y="5055"/>
                    <a:pt x="1399" y="7266"/>
                  </a:cubicBezTo>
                  <a:cubicBezTo>
                    <a:pt x="2092" y="8364"/>
                    <a:pt x="3164" y="9079"/>
                    <a:pt x="4339" y="9346"/>
                  </a:cubicBezTo>
                  <a:cubicBezTo>
                    <a:pt x="4686" y="9426"/>
                    <a:pt x="5043" y="9467"/>
                    <a:pt x="5402" y="9467"/>
                  </a:cubicBezTo>
                  <a:cubicBezTo>
                    <a:pt x="6266" y="9467"/>
                    <a:pt x="7142" y="9230"/>
                    <a:pt x="7926" y="8733"/>
                  </a:cubicBezTo>
                  <a:cubicBezTo>
                    <a:pt x="10137" y="7337"/>
                    <a:pt x="10794" y="4412"/>
                    <a:pt x="9396" y="2202"/>
                  </a:cubicBezTo>
                  <a:cubicBezTo>
                    <a:pt x="8765" y="1211"/>
                    <a:pt x="7831" y="532"/>
                    <a:pt x="6792" y="212"/>
                  </a:cubicBezTo>
                  <a:cubicBezTo>
                    <a:pt x="6339" y="73"/>
                    <a:pt x="5865" y="1"/>
                    <a:pt x="5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27"/>
            <p:cNvSpPr/>
            <p:nvPr/>
          </p:nvSpPr>
          <p:spPr>
            <a:xfrm>
              <a:off x="1333416" y="1476038"/>
              <a:ext cx="182426" cy="181142"/>
            </a:xfrm>
            <a:custGeom>
              <a:avLst/>
              <a:gdLst/>
              <a:ahLst/>
              <a:cxnLst/>
              <a:rect l="l" t="t" r="r" b="b"/>
              <a:pathLst>
                <a:path w="4689" h="4656" extrusionOk="0">
                  <a:moveTo>
                    <a:pt x="985" y="1"/>
                  </a:moveTo>
                  <a:cubicBezTo>
                    <a:pt x="966" y="1"/>
                    <a:pt x="946" y="5"/>
                    <a:pt x="927" y="13"/>
                  </a:cubicBezTo>
                  <a:cubicBezTo>
                    <a:pt x="853" y="46"/>
                    <a:pt x="820" y="130"/>
                    <a:pt x="851" y="201"/>
                  </a:cubicBezTo>
                  <a:cubicBezTo>
                    <a:pt x="1025" y="604"/>
                    <a:pt x="1225" y="987"/>
                    <a:pt x="1434" y="1369"/>
                  </a:cubicBezTo>
                  <a:cubicBezTo>
                    <a:pt x="1596" y="1659"/>
                    <a:pt x="1763" y="1945"/>
                    <a:pt x="1935" y="2226"/>
                  </a:cubicBezTo>
                  <a:cubicBezTo>
                    <a:pt x="1656" y="2405"/>
                    <a:pt x="1377" y="2588"/>
                    <a:pt x="1108" y="2779"/>
                  </a:cubicBezTo>
                  <a:cubicBezTo>
                    <a:pt x="932" y="2905"/>
                    <a:pt x="756" y="3034"/>
                    <a:pt x="584" y="3167"/>
                  </a:cubicBezTo>
                  <a:cubicBezTo>
                    <a:pt x="501" y="3236"/>
                    <a:pt x="410" y="3300"/>
                    <a:pt x="327" y="3372"/>
                  </a:cubicBezTo>
                  <a:lnTo>
                    <a:pt x="200" y="3479"/>
                  </a:lnTo>
                  <a:lnTo>
                    <a:pt x="136" y="3536"/>
                  </a:lnTo>
                  <a:lnTo>
                    <a:pt x="100" y="3570"/>
                  </a:lnTo>
                  <a:lnTo>
                    <a:pt x="84" y="3586"/>
                  </a:lnTo>
                  <a:cubicBezTo>
                    <a:pt x="74" y="3593"/>
                    <a:pt x="53" y="3613"/>
                    <a:pt x="46" y="3632"/>
                  </a:cubicBezTo>
                  <a:cubicBezTo>
                    <a:pt x="34" y="3648"/>
                    <a:pt x="24" y="3670"/>
                    <a:pt x="17" y="3689"/>
                  </a:cubicBezTo>
                  <a:cubicBezTo>
                    <a:pt x="0" y="3767"/>
                    <a:pt x="50" y="3848"/>
                    <a:pt x="134" y="3867"/>
                  </a:cubicBezTo>
                  <a:cubicBezTo>
                    <a:pt x="145" y="3870"/>
                    <a:pt x="155" y="3871"/>
                    <a:pt x="166" y="3871"/>
                  </a:cubicBezTo>
                  <a:cubicBezTo>
                    <a:pt x="236" y="3871"/>
                    <a:pt x="298" y="3823"/>
                    <a:pt x="312" y="3751"/>
                  </a:cubicBezTo>
                  <a:lnTo>
                    <a:pt x="312" y="3751"/>
                  </a:lnTo>
                  <a:cubicBezTo>
                    <a:pt x="312" y="3765"/>
                    <a:pt x="308" y="3779"/>
                    <a:pt x="301" y="3796"/>
                  </a:cubicBezTo>
                  <a:cubicBezTo>
                    <a:pt x="296" y="3808"/>
                    <a:pt x="277" y="3825"/>
                    <a:pt x="277" y="3825"/>
                  </a:cubicBezTo>
                  <a:lnTo>
                    <a:pt x="291" y="3815"/>
                  </a:lnTo>
                  <a:lnTo>
                    <a:pt x="324" y="3801"/>
                  </a:lnTo>
                  <a:lnTo>
                    <a:pt x="396" y="3765"/>
                  </a:lnTo>
                  <a:lnTo>
                    <a:pt x="539" y="3694"/>
                  </a:lnTo>
                  <a:lnTo>
                    <a:pt x="827" y="3546"/>
                  </a:lnTo>
                  <a:cubicBezTo>
                    <a:pt x="1018" y="3443"/>
                    <a:pt x="1208" y="3339"/>
                    <a:pt x="1396" y="3231"/>
                  </a:cubicBezTo>
                  <a:cubicBezTo>
                    <a:pt x="1685" y="3069"/>
                    <a:pt x="1968" y="2903"/>
                    <a:pt x="2251" y="2726"/>
                  </a:cubicBezTo>
                  <a:cubicBezTo>
                    <a:pt x="2433" y="3010"/>
                    <a:pt x="2618" y="3289"/>
                    <a:pt x="2811" y="3563"/>
                  </a:cubicBezTo>
                  <a:cubicBezTo>
                    <a:pt x="2935" y="3739"/>
                    <a:pt x="3064" y="3915"/>
                    <a:pt x="3197" y="4087"/>
                  </a:cubicBezTo>
                  <a:cubicBezTo>
                    <a:pt x="3266" y="4170"/>
                    <a:pt x="3333" y="4260"/>
                    <a:pt x="3404" y="4341"/>
                  </a:cubicBezTo>
                  <a:lnTo>
                    <a:pt x="3512" y="4470"/>
                  </a:lnTo>
                  <a:lnTo>
                    <a:pt x="3566" y="4532"/>
                  </a:lnTo>
                  <a:lnTo>
                    <a:pt x="3600" y="4568"/>
                  </a:lnTo>
                  <a:lnTo>
                    <a:pt x="3619" y="4587"/>
                  </a:lnTo>
                  <a:cubicBezTo>
                    <a:pt x="3624" y="4596"/>
                    <a:pt x="3645" y="4615"/>
                    <a:pt x="3662" y="4625"/>
                  </a:cubicBezTo>
                  <a:cubicBezTo>
                    <a:pt x="3681" y="4637"/>
                    <a:pt x="3702" y="4646"/>
                    <a:pt x="3719" y="4651"/>
                  </a:cubicBezTo>
                  <a:cubicBezTo>
                    <a:pt x="3730" y="4654"/>
                    <a:pt x="3742" y="4655"/>
                    <a:pt x="3753" y="4655"/>
                  </a:cubicBezTo>
                  <a:cubicBezTo>
                    <a:pt x="3822" y="4655"/>
                    <a:pt x="3883" y="4608"/>
                    <a:pt x="3898" y="4537"/>
                  </a:cubicBezTo>
                  <a:cubicBezTo>
                    <a:pt x="3919" y="4465"/>
                    <a:pt x="3869" y="4382"/>
                    <a:pt x="3786" y="4363"/>
                  </a:cubicBezTo>
                  <a:cubicBezTo>
                    <a:pt x="3800" y="4363"/>
                    <a:pt x="3814" y="4370"/>
                    <a:pt x="3828" y="4375"/>
                  </a:cubicBezTo>
                  <a:cubicBezTo>
                    <a:pt x="3840" y="4382"/>
                    <a:pt x="3859" y="4399"/>
                    <a:pt x="3859" y="4399"/>
                  </a:cubicBezTo>
                  <a:lnTo>
                    <a:pt x="3850" y="4384"/>
                  </a:lnTo>
                  <a:lnTo>
                    <a:pt x="3836" y="4351"/>
                  </a:lnTo>
                  <a:lnTo>
                    <a:pt x="3800" y="4280"/>
                  </a:lnTo>
                  <a:lnTo>
                    <a:pt x="3728" y="4137"/>
                  </a:lnTo>
                  <a:lnTo>
                    <a:pt x="3578" y="3848"/>
                  </a:lnTo>
                  <a:cubicBezTo>
                    <a:pt x="3478" y="3658"/>
                    <a:pt x="3373" y="3467"/>
                    <a:pt x="3266" y="3279"/>
                  </a:cubicBezTo>
                  <a:cubicBezTo>
                    <a:pt x="3102" y="2988"/>
                    <a:pt x="2930" y="2700"/>
                    <a:pt x="2754" y="2414"/>
                  </a:cubicBezTo>
                  <a:cubicBezTo>
                    <a:pt x="3035" y="2231"/>
                    <a:pt x="3314" y="2047"/>
                    <a:pt x="3588" y="1855"/>
                  </a:cubicBezTo>
                  <a:cubicBezTo>
                    <a:pt x="3943" y="1607"/>
                    <a:pt x="4291" y="1347"/>
                    <a:pt x="4624" y="1064"/>
                  </a:cubicBezTo>
                  <a:cubicBezTo>
                    <a:pt x="4672" y="1026"/>
                    <a:pt x="4688" y="956"/>
                    <a:pt x="4662" y="897"/>
                  </a:cubicBezTo>
                  <a:cubicBezTo>
                    <a:pt x="4637" y="844"/>
                    <a:pt x="4585" y="810"/>
                    <a:pt x="4531" y="810"/>
                  </a:cubicBezTo>
                  <a:cubicBezTo>
                    <a:pt x="4512" y="810"/>
                    <a:pt x="4492" y="814"/>
                    <a:pt x="4474" y="823"/>
                  </a:cubicBezTo>
                  <a:cubicBezTo>
                    <a:pt x="4074" y="997"/>
                    <a:pt x="3688" y="1195"/>
                    <a:pt x="3307" y="1407"/>
                  </a:cubicBezTo>
                  <a:cubicBezTo>
                    <a:pt x="3014" y="1569"/>
                    <a:pt x="2723" y="1740"/>
                    <a:pt x="2435" y="1914"/>
                  </a:cubicBezTo>
                  <a:cubicBezTo>
                    <a:pt x="2256" y="1635"/>
                    <a:pt x="2073" y="1359"/>
                    <a:pt x="1882" y="1087"/>
                  </a:cubicBezTo>
                  <a:cubicBezTo>
                    <a:pt x="1635" y="735"/>
                    <a:pt x="1375" y="385"/>
                    <a:pt x="1091" y="51"/>
                  </a:cubicBezTo>
                  <a:cubicBezTo>
                    <a:pt x="1065" y="19"/>
                    <a:pt x="1026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27"/>
            <p:cNvSpPr/>
            <p:nvPr/>
          </p:nvSpPr>
          <p:spPr>
            <a:xfrm>
              <a:off x="1320071" y="1463043"/>
              <a:ext cx="209037" cy="207753"/>
            </a:xfrm>
            <a:custGeom>
              <a:avLst/>
              <a:gdLst/>
              <a:ahLst/>
              <a:cxnLst/>
              <a:rect l="l" t="t" r="r" b="b"/>
              <a:pathLst>
                <a:path w="5373" h="5340" extrusionOk="0">
                  <a:moveTo>
                    <a:pt x="3271" y="0"/>
                  </a:moveTo>
                  <a:cubicBezTo>
                    <a:pt x="3215" y="0"/>
                    <a:pt x="3162" y="35"/>
                    <a:pt x="3142" y="92"/>
                  </a:cubicBezTo>
                  <a:cubicBezTo>
                    <a:pt x="2980" y="500"/>
                    <a:pt x="2847" y="909"/>
                    <a:pt x="2728" y="1326"/>
                  </a:cubicBezTo>
                  <a:cubicBezTo>
                    <a:pt x="2635" y="1645"/>
                    <a:pt x="2552" y="1967"/>
                    <a:pt x="2475" y="2289"/>
                  </a:cubicBezTo>
                  <a:cubicBezTo>
                    <a:pt x="2149" y="2217"/>
                    <a:pt x="1825" y="2153"/>
                    <a:pt x="1499" y="2098"/>
                  </a:cubicBezTo>
                  <a:cubicBezTo>
                    <a:pt x="1284" y="2060"/>
                    <a:pt x="1070" y="2029"/>
                    <a:pt x="856" y="2000"/>
                  </a:cubicBezTo>
                  <a:cubicBezTo>
                    <a:pt x="746" y="1988"/>
                    <a:pt x="639" y="1972"/>
                    <a:pt x="532" y="1965"/>
                  </a:cubicBezTo>
                  <a:lnTo>
                    <a:pt x="367" y="1950"/>
                  </a:lnTo>
                  <a:lnTo>
                    <a:pt x="284" y="1943"/>
                  </a:lnTo>
                  <a:lnTo>
                    <a:pt x="236" y="1941"/>
                  </a:lnTo>
                  <a:lnTo>
                    <a:pt x="212" y="1941"/>
                  </a:lnTo>
                  <a:cubicBezTo>
                    <a:pt x="208" y="1940"/>
                    <a:pt x="201" y="1939"/>
                    <a:pt x="193" y="1939"/>
                  </a:cubicBezTo>
                  <a:cubicBezTo>
                    <a:pt x="180" y="1939"/>
                    <a:pt x="165" y="1940"/>
                    <a:pt x="153" y="1943"/>
                  </a:cubicBezTo>
                  <a:cubicBezTo>
                    <a:pt x="129" y="1950"/>
                    <a:pt x="110" y="1955"/>
                    <a:pt x="93" y="1965"/>
                  </a:cubicBezTo>
                  <a:cubicBezTo>
                    <a:pt x="22" y="2010"/>
                    <a:pt x="0" y="2100"/>
                    <a:pt x="46" y="2172"/>
                  </a:cubicBezTo>
                  <a:cubicBezTo>
                    <a:pt x="75" y="2218"/>
                    <a:pt x="123" y="2243"/>
                    <a:pt x="172" y="2243"/>
                  </a:cubicBezTo>
                  <a:cubicBezTo>
                    <a:pt x="200" y="2243"/>
                    <a:pt x="227" y="2236"/>
                    <a:pt x="253" y="2219"/>
                  </a:cubicBezTo>
                  <a:lnTo>
                    <a:pt x="253" y="2219"/>
                  </a:lnTo>
                  <a:cubicBezTo>
                    <a:pt x="241" y="2229"/>
                    <a:pt x="229" y="2239"/>
                    <a:pt x="215" y="2243"/>
                  </a:cubicBezTo>
                  <a:cubicBezTo>
                    <a:pt x="203" y="2250"/>
                    <a:pt x="179" y="2250"/>
                    <a:pt x="177" y="2250"/>
                  </a:cubicBezTo>
                  <a:lnTo>
                    <a:pt x="191" y="2255"/>
                  </a:lnTo>
                  <a:lnTo>
                    <a:pt x="224" y="2267"/>
                  </a:lnTo>
                  <a:lnTo>
                    <a:pt x="298" y="2296"/>
                  </a:lnTo>
                  <a:lnTo>
                    <a:pt x="451" y="2346"/>
                  </a:lnTo>
                  <a:lnTo>
                    <a:pt x="760" y="2446"/>
                  </a:lnTo>
                  <a:cubicBezTo>
                    <a:pt x="967" y="2510"/>
                    <a:pt x="1175" y="2572"/>
                    <a:pt x="1382" y="2629"/>
                  </a:cubicBezTo>
                  <a:cubicBezTo>
                    <a:pt x="1701" y="2717"/>
                    <a:pt x="2023" y="2798"/>
                    <a:pt x="2344" y="2875"/>
                  </a:cubicBezTo>
                  <a:cubicBezTo>
                    <a:pt x="2273" y="3203"/>
                    <a:pt x="2206" y="3534"/>
                    <a:pt x="2147" y="3863"/>
                  </a:cubicBezTo>
                  <a:cubicBezTo>
                    <a:pt x="2109" y="4078"/>
                    <a:pt x="2080" y="4292"/>
                    <a:pt x="2049" y="4506"/>
                  </a:cubicBezTo>
                  <a:cubicBezTo>
                    <a:pt x="2037" y="4616"/>
                    <a:pt x="2023" y="4726"/>
                    <a:pt x="2013" y="4833"/>
                  </a:cubicBezTo>
                  <a:lnTo>
                    <a:pt x="1999" y="4995"/>
                  </a:lnTo>
                  <a:lnTo>
                    <a:pt x="1992" y="5078"/>
                  </a:lnTo>
                  <a:lnTo>
                    <a:pt x="1989" y="5126"/>
                  </a:lnTo>
                  <a:lnTo>
                    <a:pt x="1989" y="5150"/>
                  </a:lnTo>
                  <a:cubicBezTo>
                    <a:pt x="1987" y="5159"/>
                    <a:pt x="1987" y="5190"/>
                    <a:pt x="1992" y="5209"/>
                  </a:cubicBezTo>
                  <a:cubicBezTo>
                    <a:pt x="1999" y="5233"/>
                    <a:pt x="2004" y="5252"/>
                    <a:pt x="2013" y="5269"/>
                  </a:cubicBezTo>
                  <a:cubicBezTo>
                    <a:pt x="2042" y="5315"/>
                    <a:pt x="2091" y="5340"/>
                    <a:pt x="2142" y="5340"/>
                  </a:cubicBezTo>
                  <a:cubicBezTo>
                    <a:pt x="2169" y="5340"/>
                    <a:pt x="2197" y="5332"/>
                    <a:pt x="2223" y="5316"/>
                  </a:cubicBezTo>
                  <a:cubicBezTo>
                    <a:pt x="2294" y="5273"/>
                    <a:pt x="2313" y="5181"/>
                    <a:pt x="2271" y="5109"/>
                  </a:cubicBezTo>
                  <a:lnTo>
                    <a:pt x="2271" y="5109"/>
                  </a:lnTo>
                  <a:cubicBezTo>
                    <a:pt x="2278" y="5121"/>
                    <a:pt x="2287" y="5133"/>
                    <a:pt x="2294" y="5147"/>
                  </a:cubicBezTo>
                  <a:cubicBezTo>
                    <a:pt x="2299" y="5159"/>
                    <a:pt x="2299" y="5183"/>
                    <a:pt x="2299" y="5185"/>
                  </a:cubicBezTo>
                  <a:lnTo>
                    <a:pt x="2306" y="5171"/>
                  </a:lnTo>
                  <a:lnTo>
                    <a:pt x="2318" y="5138"/>
                  </a:lnTo>
                  <a:lnTo>
                    <a:pt x="2344" y="5064"/>
                  </a:lnTo>
                  <a:lnTo>
                    <a:pt x="2394" y="4911"/>
                  </a:lnTo>
                  <a:lnTo>
                    <a:pt x="2497" y="4602"/>
                  </a:lnTo>
                  <a:cubicBezTo>
                    <a:pt x="2559" y="4394"/>
                    <a:pt x="2621" y="4190"/>
                    <a:pt x="2678" y="3980"/>
                  </a:cubicBezTo>
                  <a:cubicBezTo>
                    <a:pt x="2766" y="3656"/>
                    <a:pt x="2849" y="3332"/>
                    <a:pt x="2928" y="3003"/>
                  </a:cubicBezTo>
                  <a:cubicBezTo>
                    <a:pt x="3247" y="3077"/>
                    <a:pt x="3576" y="3144"/>
                    <a:pt x="3905" y="3201"/>
                  </a:cubicBezTo>
                  <a:cubicBezTo>
                    <a:pt x="4331" y="3275"/>
                    <a:pt x="4760" y="3339"/>
                    <a:pt x="5196" y="3372"/>
                  </a:cubicBezTo>
                  <a:cubicBezTo>
                    <a:pt x="5201" y="3373"/>
                    <a:pt x="5206" y="3373"/>
                    <a:pt x="5211" y="3373"/>
                  </a:cubicBezTo>
                  <a:cubicBezTo>
                    <a:pt x="5266" y="3373"/>
                    <a:pt x="5322" y="3339"/>
                    <a:pt x="5343" y="3284"/>
                  </a:cubicBezTo>
                  <a:cubicBezTo>
                    <a:pt x="5372" y="3208"/>
                    <a:pt x="5336" y="3125"/>
                    <a:pt x="5262" y="3099"/>
                  </a:cubicBezTo>
                  <a:cubicBezTo>
                    <a:pt x="4855" y="2939"/>
                    <a:pt x="4443" y="2803"/>
                    <a:pt x="4026" y="2684"/>
                  </a:cubicBezTo>
                  <a:cubicBezTo>
                    <a:pt x="3702" y="2593"/>
                    <a:pt x="3378" y="2505"/>
                    <a:pt x="3049" y="2427"/>
                  </a:cubicBezTo>
                  <a:cubicBezTo>
                    <a:pt x="3119" y="2100"/>
                    <a:pt x="3183" y="1776"/>
                    <a:pt x="3242" y="1450"/>
                  </a:cubicBezTo>
                  <a:cubicBezTo>
                    <a:pt x="3319" y="1024"/>
                    <a:pt x="3383" y="595"/>
                    <a:pt x="3416" y="157"/>
                  </a:cubicBezTo>
                  <a:cubicBezTo>
                    <a:pt x="3421" y="97"/>
                    <a:pt x="3385" y="35"/>
                    <a:pt x="3326" y="11"/>
                  </a:cubicBezTo>
                  <a:cubicBezTo>
                    <a:pt x="3308" y="4"/>
                    <a:pt x="3289" y="0"/>
                    <a:pt x="32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27"/>
            <p:cNvSpPr/>
            <p:nvPr/>
          </p:nvSpPr>
          <p:spPr>
            <a:xfrm>
              <a:off x="1289181" y="1655234"/>
              <a:ext cx="30735" cy="20386"/>
            </a:xfrm>
            <a:custGeom>
              <a:avLst/>
              <a:gdLst/>
              <a:ahLst/>
              <a:cxnLst/>
              <a:rect l="l" t="t" r="r" b="b"/>
              <a:pathLst>
                <a:path w="790" h="524" extrusionOk="0">
                  <a:moveTo>
                    <a:pt x="629" y="1"/>
                  </a:moveTo>
                  <a:cubicBezTo>
                    <a:pt x="520" y="1"/>
                    <a:pt x="1" y="401"/>
                    <a:pt x="51" y="493"/>
                  </a:cubicBezTo>
                  <a:cubicBezTo>
                    <a:pt x="62" y="512"/>
                    <a:pt x="82" y="524"/>
                    <a:pt x="103" y="524"/>
                  </a:cubicBezTo>
                  <a:cubicBezTo>
                    <a:pt x="111" y="524"/>
                    <a:pt x="118" y="522"/>
                    <a:pt x="125" y="519"/>
                  </a:cubicBezTo>
                  <a:cubicBezTo>
                    <a:pt x="282" y="448"/>
                    <a:pt x="790" y="55"/>
                    <a:pt x="639" y="2"/>
                  </a:cubicBezTo>
                  <a:cubicBezTo>
                    <a:pt x="637" y="1"/>
                    <a:pt x="63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27"/>
            <p:cNvSpPr/>
            <p:nvPr/>
          </p:nvSpPr>
          <p:spPr>
            <a:xfrm>
              <a:off x="1304276" y="1669279"/>
              <a:ext cx="24549" cy="23148"/>
            </a:xfrm>
            <a:custGeom>
              <a:avLst/>
              <a:gdLst/>
              <a:ahLst/>
              <a:cxnLst/>
              <a:rect l="l" t="t" r="r" b="b"/>
              <a:pathLst>
                <a:path w="631" h="595" extrusionOk="0">
                  <a:moveTo>
                    <a:pt x="578" y="1"/>
                  </a:moveTo>
                  <a:cubicBezTo>
                    <a:pt x="485" y="1"/>
                    <a:pt x="0" y="474"/>
                    <a:pt x="61" y="568"/>
                  </a:cubicBezTo>
                  <a:cubicBezTo>
                    <a:pt x="73" y="585"/>
                    <a:pt x="90" y="595"/>
                    <a:pt x="108" y="595"/>
                  </a:cubicBezTo>
                  <a:cubicBezTo>
                    <a:pt x="119" y="595"/>
                    <a:pt x="129" y="591"/>
                    <a:pt x="140" y="585"/>
                  </a:cubicBezTo>
                  <a:cubicBezTo>
                    <a:pt x="302" y="480"/>
                    <a:pt x="516" y="239"/>
                    <a:pt x="609" y="72"/>
                  </a:cubicBezTo>
                  <a:cubicBezTo>
                    <a:pt x="630" y="44"/>
                    <a:pt x="611" y="8"/>
                    <a:pt x="583" y="1"/>
                  </a:cubicBezTo>
                  <a:cubicBezTo>
                    <a:pt x="581" y="1"/>
                    <a:pt x="580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1321472" y="1681417"/>
              <a:ext cx="25989" cy="25483"/>
            </a:xfrm>
            <a:custGeom>
              <a:avLst/>
              <a:gdLst/>
              <a:ahLst/>
              <a:cxnLst/>
              <a:rect l="l" t="t" r="r" b="b"/>
              <a:pathLst>
                <a:path w="668" h="655" extrusionOk="0">
                  <a:moveTo>
                    <a:pt x="510" y="1"/>
                  </a:moveTo>
                  <a:cubicBezTo>
                    <a:pt x="429" y="1"/>
                    <a:pt x="1" y="545"/>
                    <a:pt x="72" y="632"/>
                  </a:cubicBezTo>
                  <a:cubicBezTo>
                    <a:pt x="84" y="646"/>
                    <a:pt x="101" y="655"/>
                    <a:pt x="118" y="655"/>
                  </a:cubicBezTo>
                  <a:cubicBezTo>
                    <a:pt x="129" y="655"/>
                    <a:pt x="140" y="651"/>
                    <a:pt x="150" y="642"/>
                  </a:cubicBezTo>
                  <a:cubicBezTo>
                    <a:pt x="286" y="532"/>
                    <a:pt x="667" y="20"/>
                    <a:pt x="512" y="1"/>
                  </a:cubicBezTo>
                  <a:cubicBezTo>
                    <a:pt x="511" y="1"/>
                    <a:pt x="511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1340458" y="1691532"/>
              <a:ext cx="19297" cy="27117"/>
            </a:xfrm>
            <a:custGeom>
              <a:avLst/>
              <a:gdLst/>
              <a:ahLst/>
              <a:cxnLst/>
              <a:rect l="l" t="t" r="r" b="b"/>
              <a:pathLst>
                <a:path w="496" h="697" extrusionOk="0">
                  <a:moveTo>
                    <a:pt x="439" y="1"/>
                  </a:moveTo>
                  <a:cubicBezTo>
                    <a:pt x="358" y="5"/>
                    <a:pt x="0" y="611"/>
                    <a:pt x="86" y="687"/>
                  </a:cubicBezTo>
                  <a:cubicBezTo>
                    <a:pt x="95" y="694"/>
                    <a:pt x="107" y="697"/>
                    <a:pt x="119" y="697"/>
                  </a:cubicBezTo>
                  <a:cubicBezTo>
                    <a:pt x="139" y="697"/>
                    <a:pt x="159" y="689"/>
                    <a:pt x="165" y="680"/>
                  </a:cubicBezTo>
                  <a:cubicBezTo>
                    <a:pt x="324" y="503"/>
                    <a:pt x="417" y="251"/>
                    <a:pt x="484" y="60"/>
                  </a:cubicBezTo>
                  <a:cubicBezTo>
                    <a:pt x="496" y="34"/>
                    <a:pt x="477" y="3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1361311" y="1699391"/>
              <a:ext cx="15873" cy="28634"/>
            </a:xfrm>
            <a:custGeom>
              <a:avLst/>
              <a:gdLst/>
              <a:ahLst/>
              <a:cxnLst/>
              <a:rect l="l" t="t" r="r" b="b"/>
              <a:pathLst>
                <a:path w="408" h="736" extrusionOk="0">
                  <a:moveTo>
                    <a:pt x="355" y="1"/>
                  </a:moveTo>
                  <a:cubicBezTo>
                    <a:pt x="353" y="1"/>
                    <a:pt x="351" y="1"/>
                    <a:pt x="348" y="1"/>
                  </a:cubicBezTo>
                  <a:cubicBezTo>
                    <a:pt x="265" y="15"/>
                    <a:pt x="0" y="666"/>
                    <a:pt x="93" y="725"/>
                  </a:cubicBezTo>
                  <a:cubicBezTo>
                    <a:pt x="104" y="732"/>
                    <a:pt x="115" y="735"/>
                    <a:pt x="126" y="735"/>
                  </a:cubicBezTo>
                  <a:cubicBezTo>
                    <a:pt x="143" y="735"/>
                    <a:pt x="159" y="728"/>
                    <a:pt x="170" y="713"/>
                  </a:cubicBezTo>
                  <a:cubicBezTo>
                    <a:pt x="284" y="551"/>
                    <a:pt x="382" y="247"/>
                    <a:pt x="405" y="58"/>
                  </a:cubicBezTo>
                  <a:cubicBezTo>
                    <a:pt x="408" y="25"/>
                    <a:pt x="383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1382631" y="1705071"/>
              <a:ext cx="12916" cy="29607"/>
            </a:xfrm>
            <a:custGeom>
              <a:avLst/>
              <a:gdLst/>
              <a:ahLst/>
              <a:cxnLst/>
              <a:rect l="l" t="t" r="r" b="b"/>
              <a:pathLst>
                <a:path w="332" h="761" extrusionOk="0">
                  <a:moveTo>
                    <a:pt x="281" y="0"/>
                  </a:moveTo>
                  <a:cubicBezTo>
                    <a:pt x="264" y="0"/>
                    <a:pt x="246" y="9"/>
                    <a:pt x="236" y="29"/>
                  </a:cubicBezTo>
                  <a:cubicBezTo>
                    <a:pt x="169" y="160"/>
                    <a:pt x="0" y="698"/>
                    <a:pt x="107" y="756"/>
                  </a:cubicBezTo>
                  <a:cubicBezTo>
                    <a:pt x="114" y="759"/>
                    <a:pt x="120" y="760"/>
                    <a:pt x="127" y="760"/>
                  </a:cubicBezTo>
                  <a:cubicBezTo>
                    <a:pt x="151" y="760"/>
                    <a:pt x="176" y="745"/>
                    <a:pt x="181" y="732"/>
                  </a:cubicBezTo>
                  <a:cubicBezTo>
                    <a:pt x="272" y="558"/>
                    <a:pt x="331" y="239"/>
                    <a:pt x="329" y="48"/>
                  </a:cubicBezTo>
                  <a:cubicBezTo>
                    <a:pt x="329" y="18"/>
                    <a:pt x="306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27"/>
            <p:cNvSpPr/>
            <p:nvPr/>
          </p:nvSpPr>
          <p:spPr>
            <a:xfrm>
              <a:off x="1407569" y="1707756"/>
              <a:ext cx="7976" cy="30268"/>
            </a:xfrm>
            <a:custGeom>
              <a:avLst/>
              <a:gdLst/>
              <a:ahLst/>
              <a:cxnLst/>
              <a:rect l="l" t="t" r="r" b="b"/>
              <a:pathLst>
                <a:path w="205" h="778" extrusionOk="0">
                  <a:moveTo>
                    <a:pt x="129" y="1"/>
                  </a:moveTo>
                  <a:cubicBezTo>
                    <a:pt x="123" y="1"/>
                    <a:pt x="116" y="2"/>
                    <a:pt x="110" y="5"/>
                  </a:cubicBezTo>
                  <a:cubicBezTo>
                    <a:pt x="41" y="39"/>
                    <a:pt x="2" y="453"/>
                    <a:pt x="2" y="556"/>
                  </a:cubicBezTo>
                  <a:cubicBezTo>
                    <a:pt x="0" y="689"/>
                    <a:pt x="2" y="760"/>
                    <a:pt x="52" y="775"/>
                  </a:cubicBezTo>
                  <a:cubicBezTo>
                    <a:pt x="59" y="777"/>
                    <a:pt x="66" y="778"/>
                    <a:pt x="72" y="778"/>
                  </a:cubicBezTo>
                  <a:cubicBezTo>
                    <a:pt x="96" y="778"/>
                    <a:pt x="118" y="764"/>
                    <a:pt x="124" y="741"/>
                  </a:cubicBezTo>
                  <a:cubicBezTo>
                    <a:pt x="188" y="556"/>
                    <a:pt x="205" y="229"/>
                    <a:pt x="179" y="46"/>
                  </a:cubicBezTo>
                  <a:cubicBezTo>
                    <a:pt x="173" y="20"/>
                    <a:pt x="153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5" name="Google Shape;2025;p27"/>
            <p:cNvSpPr/>
            <p:nvPr/>
          </p:nvSpPr>
          <p:spPr>
            <a:xfrm>
              <a:off x="1428033" y="1708262"/>
              <a:ext cx="8754" cy="30190"/>
            </a:xfrm>
            <a:custGeom>
              <a:avLst/>
              <a:gdLst/>
              <a:ahLst/>
              <a:cxnLst/>
              <a:rect l="l" t="t" r="r" b="b"/>
              <a:pathLst>
                <a:path w="225" h="776" extrusionOk="0">
                  <a:moveTo>
                    <a:pt x="97" y="1"/>
                  </a:moveTo>
                  <a:cubicBezTo>
                    <a:pt x="88" y="1"/>
                    <a:pt x="80" y="3"/>
                    <a:pt x="72" y="9"/>
                  </a:cubicBezTo>
                  <a:cubicBezTo>
                    <a:pt x="1" y="54"/>
                    <a:pt x="10" y="752"/>
                    <a:pt x="117" y="774"/>
                  </a:cubicBezTo>
                  <a:cubicBezTo>
                    <a:pt x="122" y="775"/>
                    <a:pt x="126" y="775"/>
                    <a:pt x="130" y="775"/>
                  </a:cubicBezTo>
                  <a:cubicBezTo>
                    <a:pt x="156" y="775"/>
                    <a:pt x="177" y="758"/>
                    <a:pt x="182" y="733"/>
                  </a:cubicBezTo>
                  <a:cubicBezTo>
                    <a:pt x="224" y="543"/>
                    <a:pt x="193" y="221"/>
                    <a:pt x="143" y="38"/>
                  </a:cubicBezTo>
                  <a:cubicBezTo>
                    <a:pt x="137" y="16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6" name="Google Shape;2026;p27"/>
            <p:cNvSpPr/>
            <p:nvPr/>
          </p:nvSpPr>
          <p:spPr>
            <a:xfrm>
              <a:off x="1447330" y="1706161"/>
              <a:ext cx="10816" cy="29879"/>
            </a:xfrm>
            <a:custGeom>
              <a:avLst/>
              <a:gdLst/>
              <a:ahLst/>
              <a:cxnLst/>
              <a:rect l="l" t="t" r="r" b="b"/>
              <a:pathLst>
                <a:path w="278" h="768" extrusionOk="0">
                  <a:moveTo>
                    <a:pt x="87" y="1"/>
                  </a:moveTo>
                  <a:cubicBezTo>
                    <a:pt x="78" y="1"/>
                    <a:pt x="69" y="5"/>
                    <a:pt x="60" y="13"/>
                  </a:cubicBezTo>
                  <a:cubicBezTo>
                    <a:pt x="0" y="65"/>
                    <a:pt x="95" y="761"/>
                    <a:pt x="207" y="766"/>
                  </a:cubicBezTo>
                  <a:cubicBezTo>
                    <a:pt x="205" y="767"/>
                    <a:pt x="206" y="767"/>
                    <a:pt x="208" y="767"/>
                  </a:cubicBezTo>
                  <a:cubicBezTo>
                    <a:pt x="218" y="767"/>
                    <a:pt x="265" y="756"/>
                    <a:pt x="267" y="711"/>
                  </a:cubicBezTo>
                  <a:cubicBezTo>
                    <a:pt x="278" y="553"/>
                    <a:pt x="193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27"/>
            <p:cNvSpPr/>
            <p:nvPr/>
          </p:nvSpPr>
          <p:spPr>
            <a:xfrm>
              <a:off x="1466043" y="1701414"/>
              <a:ext cx="18091" cy="28906"/>
            </a:xfrm>
            <a:custGeom>
              <a:avLst/>
              <a:gdLst/>
              <a:ahLst/>
              <a:cxnLst/>
              <a:rect l="l" t="t" r="r" b="b"/>
              <a:pathLst>
                <a:path w="465" h="743" extrusionOk="0">
                  <a:moveTo>
                    <a:pt x="88" y="0"/>
                  </a:moveTo>
                  <a:cubicBezTo>
                    <a:pt x="74" y="0"/>
                    <a:pt x="61" y="5"/>
                    <a:pt x="50" y="16"/>
                  </a:cubicBezTo>
                  <a:cubicBezTo>
                    <a:pt x="1" y="70"/>
                    <a:pt x="173" y="743"/>
                    <a:pt x="295" y="743"/>
                  </a:cubicBezTo>
                  <a:cubicBezTo>
                    <a:pt x="296" y="743"/>
                    <a:pt x="297" y="743"/>
                    <a:pt x="298" y="742"/>
                  </a:cubicBezTo>
                  <a:cubicBezTo>
                    <a:pt x="465" y="726"/>
                    <a:pt x="203" y="173"/>
                    <a:pt x="129" y="23"/>
                  </a:cubicBezTo>
                  <a:cubicBezTo>
                    <a:pt x="121" y="8"/>
                    <a:pt x="105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27"/>
            <p:cNvSpPr/>
            <p:nvPr/>
          </p:nvSpPr>
          <p:spPr>
            <a:xfrm>
              <a:off x="1485106" y="1694372"/>
              <a:ext cx="17391" cy="27428"/>
            </a:xfrm>
            <a:custGeom>
              <a:avLst/>
              <a:gdLst/>
              <a:ahLst/>
              <a:cxnLst/>
              <a:rect l="l" t="t" r="r" b="b"/>
              <a:pathLst>
                <a:path w="447" h="705" extrusionOk="0">
                  <a:moveTo>
                    <a:pt x="47" y="0"/>
                  </a:moveTo>
                  <a:cubicBezTo>
                    <a:pt x="36" y="0"/>
                    <a:pt x="26" y="6"/>
                    <a:pt x="18" y="18"/>
                  </a:cubicBezTo>
                  <a:cubicBezTo>
                    <a:pt x="1" y="37"/>
                    <a:pt x="32" y="118"/>
                    <a:pt x="77" y="216"/>
                  </a:cubicBezTo>
                  <a:cubicBezTo>
                    <a:pt x="139" y="380"/>
                    <a:pt x="256" y="597"/>
                    <a:pt x="320" y="676"/>
                  </a:cubicBezTo>
                  <a:cubicBezTo>
                    <a:pt x="327" y="685"/>
                    <a:pt x="334" y="688"/>
                    <a:pt x="344" y="688"/>
                  </a:cubicBezTo>
                  <a:cubicBezTo>
                    <a:pt x="352" y="698"/>
                    <a:pt x="357" y="705"/>
                    <a:pt x="361" y="705"/>
                  </a:cubicBezTo>
                  <a:cubicBezTo>
                    <a:pt x="362" y="705"/>
                    <a:pt x="362" y="705"/>
                    <a:pt x="363" y="704"/>
                  </a:cubicBezTo>
                  <a:cubicBezTo>
                    <a:pt x="446" y="688"/>
                    <a:pt x="392" y="559"/>
                    <a:pt x="356" y="473"/>
                  </a:cubicBezTo>
                  <a:cubicBezTo>
                    <a:pt x="313" y="369"/>
                    <a:pt x="139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27"/>
            <p:cNvSpPr/>
            <p:nvPr/>
          </p:nvSpPr>
          <p:spPr>
            <a:xfrm>
              <a:off x="1498023" y="1684724"/>
              <a:ext cx="22837" cy="25911"/>
            </a:xfrm>
            <a:custGeom>
              <a:avLst/>
              <a:gdLst/>
              <a:ahLst/>
              <a:cxnLst/>
              <a:rect l="l" t="t" r="r" b="b"/>
              <a:pathLst>
                <a:path w="587" h="666" extrusionOk="0">
                  <a:moveTo>
                    <a:pt x="269" y="161"/>
                  </a:moveTo>
                  <a:lnTo>
                    <a:pt x="269" y="161"/>
                  </a:lnTo>
                  <a:cubicBezTo>
                    <a:pt x="305" y="202"/>
                    <a:pt x="343" y="254"/>
                    <a:pt x="384" y="309"/>
                  </a:cubicBezTo>
                  <a:cubicBezTo>
                    <a:pt x="345" y="259"/>
                    <a:pt x="305" y="207"/>
                    <a:pt x="269" y="161"/>
                  </a:cubicBezTo>
                  <a:close/>
                  <a:moveTo>
                    <a:pt x="139" y="0"/>
                  </a:moveTo>
                  <a:cubicBezTo>
                    <a:pt x="0" y="0"/>
                    <a:pt x="412" y="666"/>
                    <a:pt x="533" y="666"/>
                  </a:cubicBezTo>
                  <a:cubicBezTo>
                    <a:pt x="537" y="666"/>
                    <a:pt x="540" y="665"/>
                    <a:pt x="543" y="664"/>
                  </a:cubicBezTo>
                  <a:cubicBezTo>
                    <a:pt x="572" y="652"/>
                    <a:pt x="586" y="619"/>
                    <a:pt x="579" y="593"/>
                  </a:cubicBezTo>
                  <a:cubicBezTo>
                    <a:pt x="512" y="409"/>
                    <a:pt x="324" y="147"/>
                    <a:pt x="188" y="16"/>
                  </a:cubicBezTo>
                  <a:cubicBezTo>
                    <a:pt x="167" y="5"/>
                    <a:pt x="151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27"/>
            <p:cNvSpPr/>
            <p:nvPr/>
          </p:nvSpPr>
          <p:spPr>
            <a:xfrm>
              <a:off x="1516892" y="1673169"/>
              <a:ext cx="22020" cy="23810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63" y="1"/>
                  </a:moveTo>
                  <a:cubicBezTo>
                    <a:pt x="28" y="1"/>
                    <a:pt x="0" y="38"/>
                    <a:pt x="22" y="75"/>
                  </a:cubicBezTo>
                  <a:cubicBezTo>
                    <a:pt x="94" y="214"/>
                    <a:pt x="387" y="611"/>
                    <a:pt x="507" y="611"/>
                  </a:cubicBezTo>
                  <a:cubicBezTo>
                    <a:pt x="514" y="611"/>
                    <a:pt x="521" y="610"/>
                    <a:pt x="527" y="606"/>
                  </a:cubicBezTo>
                  <a:cubicBezTo>
                    <a:pt x="554" y="592"/>
                    <a:pt x="566" y="558"/>
                    <a:pt x="554" y="532"/>
                  </a:cubicBezTo>
                  <a:cubicBezTo>
                    <a:pt x="468" y="356"/>
                    <a:pt x="249" y="118"/>
                    <a:pt x="94" y="11"/>
                  </a:cubicBezTo>
                  <a:cubicBezTo>
                    <a:pt x="84" y="4"/>
                    <a:pt x="73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27"/>
            <p:cNvSpPr/>
            <p:nvPr/>
          </p:nvSpPr>
          <p:spPr>
            <a:xfrm>
              <a:off x="1530547" y="1659747"/>
              <a:ext cx="24588" cy="21281"/>
            </a:xfrm>
            <a:custGeom>
              <a:avLst/>
              <a:gdLst/>
              <a:ahLst/>
              <a:cxnLst/>
              <a:rect l="l" t="t" r="r" b="b"/>
              <a:pathLst>
                <a:path w="632" h="547" extrusionOk="0">
                  <a:moveTo>
                    <a:pt x="65" y="1"/>
                  </a:moveTo>
                  <a:cubicBezTo>
                    <a:pt x="28" y="1"/>
                    <a:pt x="1" y="42"/>
                    <a:pt x="24" y="77"/>
                  </a:cubicBezTo>
                  <a:cubicBezTo>
                    <a:pt x="117" y="202"/>
                    <a:pt x="445" y="546"/>
                    <a:pt x="573" y="546"/>
                  </a:cubicBezTo>
                  <a:cubicBezTo>
                    <a:pt x="584" y="546"/>
                    <a:pt x="593" y="544"/>
                    <a:pt x="600" y="539"/>
                  </a:cubicBezTo>
                  <a:cubicBezTo>
                    <a:pt x="627" y="520"/>
                    <a:pt x="631" y="487"/>
                    <a:pt x="617" y="460"/>
                  </a:cubicBezTo>
                  <a:cubicBezTo>
                    <a:pt x="508" y="301"/>
                    <a:pt x="257" y="98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27"/>
            <p:cNvSpPr/>
            <p:nvPr/>
          </p:nvSpPr>
          <p:spPr>
            <a:xfrm>
              <a:off x="1542764" y="1644496"/>
              <a:ext cx="29529" cy="17935"/>
            </a:xfrm>
            <a:custGeom>
              <a:avLst/>
              <a:gdLst/>
              <a:ahLst/>
              <a:cxnLst/>
              <a:rect l="l" t="t" r="r" b="b"/>
              <a:pathLst>
                <a:path w="759" h="461" extrusionOk="0">
                  <a:moveTo>
                    <a:pt x="50" y="1"/>
                  </a:moveTo>
                  <a:cubicBezTo>
                    <a:pt x="26" y="1"/>
                    <a:pt x="5" y="20"/>
                    <a:pt x="3" y="45"/>
                  </a:cubicBezTo>
                  <a:cubicBezTo>
                    <a:pt x="1" y="112"/>
                    <a:pt x="163" y="221"/>
                    <a:pt x="327" y="312"/>
                  </a:cubicBezTo>
                  <a:cubicBezTo>
                    <a:pt x="432" y="376"/>
                    <a:pt x="537" y="436"/>
                    <a:pt x="599" y="457"/>
                  </a:cubicBezTo>
                  <a:cubicBezTo>
                    <a:pt x="602" y="458"/>
                    <a:pt x="606" y="459"/>
                    <a:pt x="609" y="459"/>
                  </a:cubicBezTo>
                  <a:cubicBezTo>
                    <a:pt x="614" y="459"/>
                    <a:pt x="619" y="457"/>
                    <a:pt x="625" y="455"/>
                  </a:cubicBezTo>
                  <a:cubicBezTo>
                    <a:pt x="635" y="458"/>
                    <a:pt x="643" y="460"/>
                    <a:pt x="647" y="460"/>
                  </a:cubicBezTo>
                  <a:cubicBezTo>
                    <a:pt x="648" y="460"/>
                    <a:pt x="649" y="460"/>
                    <a:pt x="649" y="459"/>
                  </a:cubicBezTo>
                  <a:cubicBezTo>
                    <a:pt x="758" y="352"/>
                    <a:pt x="220" y="66"/>
                    <a:pt x="67" y="4"/>
                  </a:cubicBez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27"/>
            <p:cNvSpPr/>
            <p:nvPr/>
          </p:nvSpPr>
          <p:spPr>
            <a:xfrm>
              <a:off x="1552256" y="1628078"/>
              <a:ext cx="29179" cy="15056"/>
            </a:xfrm>
            <a:custGeom>
              <a:avLst/>
              <a:gdLst/>
              <a:ahLst/>
              <a:cxnLst/>
              <a:rect l="l" t="t" r="r" b="b"/>
              <a:pathLst>
                <a:path w="750" h="387" extrusionOk="0">
                  <a:moveTo>
                    <a:pt x="59" y="1"/>
                  </a:moveTo>
                  <a:cubicBezTo>
                    <a:pt x="22" y="1"/>
                    <a:pt x="0" y="14"/>
                    <a:pt x="2" y="45"/>
                  </a:cubicBezTo>
                  <a:cubicBezTo>
                    <a:pt x="8" y="119"/>
                    <a:pt x="493" y="386"/>
                    <a:pt x="653" y="386"/>
                  </a:cubicBezTo>
                  <a:cubicBezTo>
                    <a:pt x="674" y="386"/>
                    <a:pt x="690" y="382"/>
                    <a:pt x="698" y="372"/>
                  </a:cubicBezTo>
                  <a:cubicBezTo>
                    <a:pt x="750" y="307"/>
                    <a:pt x="645" y="250"/>
                    <a:pt x="547" y="193"/>
                  </a:cubicBezTo>
                  <a:cubicBezTo>
                    <a:pt x="465" y="145"/>
                    <a:pt x="181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27"/>
            <p:cNvSpPr/>
            <p:nvPr/>
          </p:nvSpPr>
          <p:spPr>
            <a:xfrm>
              <a:off x="1559065" y="1609987"/>
              <a:ext cx="32680" cy="12372"/>
            </a:xfrm>
            <a:custGeom>
              <a:avLst/>
              <a:gdLst/>
              <a:ahLst/>
              <a:cxnLst/>
              <a:rect l="l" t="t" r="r" b="b"/>
              <a:pathLst>
                <a:path w="840" h="318" extrusionOk="0">
                  <a:moveTo>
                    <a:pt x="72" y="0"/>
                  </a:moveTo>
                  <a:cubicBezTo>
                    <a:pt x="1" y="12"/>
                    <a:pt x="6" y="69"/>
                    <a:pt x="39" y="91"/>
                  </a:cubicBezTo>
                  <a:cubicBezTo>
                    <a:pt x="156" y="163"/>
                    <a:pt x="517" y="318"/>
                    <a:pt x="677" y="318"/>
                  </a:cubicBezTo>
                  <a:cubicBezTo>
                    <a:pt x="712" y="318"/>
                    <a:pt x="737" y="310"/>
                    <a:pt x="749" y="293"/>
                  </a:cubicBezTo>
                  <a:cubicBezTo>
                    <a:pt x="839" y="162"/>
                    <a:pt x="232" y="15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27"/>
            <p:cNvSpPr/>
            <p:nvPr/>
          </p:nvSpPr>
          <p:spPr>
            <a:xfrm>
              <a:off x="1563928" y="1591235"/>
              <a:ext cx="31046" cy="9220"/>
            </a:xfrm>
            <a:custGeom>
              <a:avLst/>
              <a:gdLst/>
              <a:ahLst/>
              <a:cxnLst/>
              <a:rect l="l" t="t" r="r" b="b"/>
              <a:pathLst>
                <a:path w="798" h="237" extrusionOk="0">
                  <a:moveTo>
                    <a:pt x="142" y="0"/>
                  </a:moveTo>
                  <a:cubicBezTo>
                    <a:pt x="55" y="0"/>
                    <a:pt x="0" y="19"/>
                    <a:pt x="19" y="68"/>
                  </a:cubicBezTo>
                  <a:cubicBezTo>
                    <a:pt x="43" y="132"/>
                    <a:pt x="462" y="236"/>
                    <a:pt x="686" y="236"/>
                  </a:cubicBezTo>
                  <a:cubicBezTo>
                    <a:pt x="702" y="236"/>
                    <a:pt x="717" y="236"/>
                    <a:pt x="731" y="235"/>
                  </a:cubicBezTo>
                  <a:cubicBezTo>
                    <a:pt x="783" y="232"/>
                    <a:pt x="798" y="151"/>
                    <a:pt x="748" y="127"/>
                  </a:cubicBezTo>
                  <a:cubicBezTo>
                    <a:pt x="639" y="78"/>
                    <a:pt x="321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27"/>
            <p:cNvSpPr/>
            <p:nvPr/>
          </p:nvSpPr>
          <p:spPr>
            <a:xfrm>
              <a:off x="1566574" y="1571472"/>
              <a:ext cx="31085" cy="7042"/>
            </a:xfrm>
            <a:custGeom>
              <a:avLst/>
              <a:gdLst/>
              <a:ahLst/>
              <a:cxnLst/>
              <a:rect l="l" t="t" r="r" b="b"/>
              <a:pathLst>
                <a:path w="799" h="181" extrusionOk="0">
                  <a:moveTo>
                    <a:pt x="94" y="57"/>
                  </a:moveTo>
                  <a:lnTo>
                    <a:pt x="94" y="57"/>
                  </a:lnTo>
                  <a:cubicBezTo>
                    <a:pt x="68" y="64"/>
                    <a:pt x="58" y="73"/>
                    <a:pt x="63" y="85"/>
                  </a:cubicBezTo>
                  <a:cubicBezTo>
                    <a:pt x="34" y="76"/>
                    <a:pt x="25" y="69"/>
                    <a:pt x="58" y="61"/>
                  </a:cubicBezTo>
                  <a:cubicBezTo>
                    <a:pt x="70" y="59"/>
                    <a:pt x="82" y="59"/>
                    <a:pt x="94" y="57"/>
                  </a:cubicBezTo>
                  <a:close/>
                  <a:moveTo>
                    <a:pt x="332" y="1"/>
                  </a:moveTo>
                  <a:cubicBezTo>
                    <a:pt x="228" y="1"/>
                    <a:pt x="127" y="9"/>
                    <a:pt x="48" y="23"/>
                  </a:cubicBezTo>
                  <a:cubicBezTo>
                    <a:pt x="37" y="28"/>
                    <a:pt x="20" y="28"/>
                    <a:pt x="10" y="57"/>
                  </a:cubicBezTo>
                  <a:cubicBezTo>
                    <a:pt x="1" y="83"/>
                    <a:pt x="15" y="109"/>
                    <a:pt x="41" y="119"/>
                  </a:cubicBezTo>
                  <a:cubicBezTo>
                    <a:pt x="178" y="157"/>
                    <a:pt x="383" y="181"/>
                    <a:pt x="539" y="181"/>
                  </a:cubicBezTo>
                  <a:cubicBezTo>
                    <a:pt x="546" y="181"/>
                    <a:pt x="553" y="181"/>
                    <a:pt x="561" y="180"/>
                  </a:cubicBezTo>
                  <a:cubicBezTo>
                    <a:pt x="632" y="178"/>
                    <a:pt x="687" y="176"/>
                    <a:pt x="737" y="164"/>
                  </a:cubicBezTo>
                  <a:cubicBezTo>
                    <a:pt x="794" y="154"/>
                    <a:pt x="799" y="71"/>
                    <a:pt x="746" y="52"/>
                  </a:cubicBezTo>
                  <a:cubicBezTo>
                    <a:pt x="638" y="17"/>
                    <a:pt x="482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7" name="Google Shape;2037;p27"/>
            <p:cNvSpPr/>
            <p:nvPr/>
          </p:nvSpPr>
          <p:spPr>
            <a:xfrm>
              <a:off x="1566223" y="1550113"/>
              <a:ext cx="30813" cy="7392"/>
            </a:xfrm>
            <a:custGeom>
              <a:avLst/>
              <a:gdLst/>
              <a:ahLst/>
              <a:cxnLst/>
              <a:rect l="l" t="t" r="r" b="b"/>
              <a:pathLst>
                <a:path w="792" h="190" extrusionOk="0">
                  <a:moveTo>
                    <a:pt x="581" y="1"/>
                  </a:moveTo>
                  <a:cubicBezTo>
                    <a:pt x="396" y="1"/>
                    <a:pt x="138" y="50"/>
                    <a:pt x="46" y="82"/>
                  </a:cubicBezTo>
                  <a:cubicBezTo>
                    <a:pt x="12" y="93"/>
                    <a:pt x="0" y="132"/>
                    <a:pt x="22" y="155"/>
                  </a:cubicBezTo>
                  <a:cubicBezTo>
                    <a:pt x="40" y="178"/>
                    <a:pt x="144" y="189"/>
                    <a:pt x="270" y="189"/>
                  </a:cubicBezTo>
                  <a:cubicBezTo>
                    <a:pt x="490" y="189"/>
                    <a:pt x="776" y="154"/>
                    <a:pt x="784" y="82"/>
                  </a:cubicBezTo>
                  <a:cubicBezTo>
                    <a:pt x="792" y="21"/>
                    <a:pt x="702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8" name="Google Shape;2038;p27"/>
            <p:cNvSpPr/>
            <p:nvPr/>
          </p:nvSpPr>
          <p:spPr>
            <a:xfrm>
              <a:off x="1563695" y="1528209"/>
              <a:ext cx="30657" cy="9765"/>
            </a:xfrm>
            <a:custGeom>
              <a:avLst/>
              <a:gdLst/>
              <a:ahLst/>
              <a:cxnLst/>
              <a:rect l="l" t="t" r="r" b="b"/>
              <a:pathLst>
                <a:path w="788" h="251" extrusionOk="0">
                  <a:moveTo>
                    <a:pt x="680" y="1"/>
                  </a:moveTo>
                  <a:cubicBezTo>
                    <a:pt x="479" y="1"/>
                    <a:pt x="195" y="79"/>
                    <a:pt x="34" y="156"/>
                  </a:cubicBezTo>
                  <a:cubicBezTo>
                    <a:pt x="18" y="168"/>
                    <a:pt x="3" y="173"/>
                    <a:pt x="3" y="197"/>
                  </a:cubicBezTo>
                  <a:cubicBezTo>
                    <a:pt x="1" y="239"/>
                    <a:pt x="43" y="251"/>
                    <a:pt x="98" y="251"/>
                  </a:cubicBezTo>
                  <a:cubicBezTo>
                    <a:pt x="139" y="251"/>
                    <a:pt x="187" y="245"/>
                    <a:pt x="230" y="240"/>
                  </a:cubicBezTo>
                  <a:cubicBezTo>
                    <a:pt x="382" y="221"/>
                    <a:pt x="599" y="175"/>
                    <a:pt x="737" y="109"/>
                  </a:cubicBezTo>
                  <a:cubicBezTo>
                    <a:pt x="787" y="80"/>
                    <a:pt x="768" y="1"/>
                    <a:pt x="713" y="1"/>
                  </a:cubicBezTo>
                  <a:cubicBezTo>
                    <a:pt x="703" y="1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9" name="Google Shape;2039;p27"/>
            <p:cNvSpPr/>
            <p:nvPr/>
          </p:nvSpPr>
          <p:spPr>
            <a:xfrm>
              <a:off x="1557703" y="1506539"/>
              <a:ext cx="29762" cy="12955"/>
            </a:xfrm>
            <a:custGeom>
              <a:avLst/>
              <a:gdLst/>
              <a:ahLst/>
              <a:cxnLst/>
              <a:rect l="l" t="t" r="r" b="b"/>
              <a:pathLst>
                <a:path w="765" h="333" extrusionOk="0">
                  <a:moveTo>
                    <a:pt x="676" y="1"/>
                  </a:moveTo>
                  <a:cubicBezTo>
                    <a:pt x="515" y="1"/>
                    <a:pt x="153" y="169"/>
                    <a:pt x="45" y="242"/>
                  </a:cubicBezTo>
                  <a:cubicBezTo>
                    <a:pt x="1" y="272"/>
                    <a:pt x="57" y="332"/>
                    <a:pt x="73" y="332"/>
                  </a:cubicBezTo>
                  <a:cubicBezTo>
                    <a:pt x="73" y="332"/>
                    <a:pt x="74" y="332"/>
                    <a:pt x="74" y="332"/>
                  </a:cubicBezTo>
                  <a:cubicBezTo>
                    <a:pt x="217" y="315"/>
                    <a:pt x="765" y="168"/>
                    <a:pt x="755" y="49"/>
                  </a:cubicBezTo>
                  <a:cubicBezTo>
                    <a:pt x="753" y="15"/>
                    <a:pt x="723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0" name="Google Shape;2040;p27"/>
            <p:cNvSpPr/>
            <p:nvPr/>
          </p:nvSpPr>
          <p:spPr>
            <a:xfrm>
              <a:off x="1550000" y="1485569"/>
              <a:ext cx="28829" cy="16223"/>
            </a:xfrm>
            <a:custGeom>
              <a:avLst/>
              <a:gdLst/>
              <a:ahLst/>
              <a:cxnLst/>
              <a:rect l="l" t="t" r="r" b="b"/>
              <a:pathLst>
                <a:path w="741" h="417" extrusionOk="0">
                  <a:moveTo>
                    <a:pt x="660" y="0"/>
                  </a:moveTo>
                  <a:cubicBezTo>
                    <a:pt x="656" y="0"/>
                    <a:pt x="652" y="1"/>
                    <a:pt x="648" y="2"/>
                  </a:cubicBezTo>
                  <a:cubicBezTo>
                    <a:pt x="460" y="49"/>
                    <a:pt x="179" y="209"/>
                    <a:pt x="36" y="330"/>
                  </a:cubicBezTo>
                  <a:cubicBezTo>
                    <a:pt x="0" y="362"/>
                    <a:pt x="24" y="416"/>
                    <a:pt x="65" y="416"/>
                  </a:cubicBezTo>
                  <a:cubicBezTo>
                    <a:pt x="70" y="416"/>
                    <a:pt x="76" y="416"/>
                    <a:pt x="81" y="414"/>
                  </a:cubicBezTo>
                  <a:cubicBezTo>
                    <a:pt x="262" y="366"/>
                    <a:pt x="558" y="230"/>
                    <a:pt x="701" y="99"/>
                  </a:cubicBezTo>
                  <a:cubicBezTo>
                    <a:pt x="740" y="64"/>
                    <a:pt x="707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1" name="Google Shape;2041;p27"/>
            <p:cNvSpPr/>
            <p:nvPr/>
          </p:nvSpPr>
          <p:spPr>
            <a:xfrm>
              <a:off x="1540001" y="1466195"/>
              <a:ext cx="26806" cy="19258"/>
            </a:xfrm>
            <a:custGeom>
              <a:avLst/>
              <a:gdLst/>
              <a:ahLst/>
              <a:cxnLst/>
              <a:rect l="l" t="t" r="r" b="b"/>
              <a:pathLst>
                <a:path w="689" h="495" extrusionOk="0">
                  <a:moveTo>
                    <a:pt x="615" y="0"/>
                  </a:moveTo>
                  <a:cubicBezTo>
                    <a:pt x="609" y="0"/>
                    <a:pt x="602" y="1"/>
                    <a:pt x="596" y="4"/>
                  </a:cubicBezTo>
                  <a:cubicBezTo>
                    <a:pt x="412" y="76"/>
                    <a:pt x="157" y="273"/>
                    <a:pt x="31" y="411"/>
                  </a:cubicBezTo>
                  <a:cubicBezTo>
                    <a:pt x="1" y="448"/>
                    <a:pt x="27" y="495"/>
                    <a:pt x="65" y="495"/>
                  </a:cubicBezTo>
                  <a:cubicBezTo>
                    <a:pt x="72" y="495"/>
                    <a:pt x="79" y="493"/>
                    <a:pt x="86" y="490"/>
                  </a:cubicBezTo>
                  <a:cubicBezTo>
                    <a:pt x="262" y="419"/>
                    <a:pt x="531" y="242"/>
                    <a:pt x="658" y="92"/>
                  </a:cubicBezTo>
                  <a:cubicBezTo>
                    <a:pt x="689" y="57"/>
                    <a:pt x="657" y="0"/>
                    <a:pt x="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2" name="Google Shape;2042;p27"/>
            <p:cNvSpPr/>
            <p:nvPr/>
          </p:nvSpPr>
          <p:spPr>
            <a:xfrm>
              <a:off x="1528058" y="1448765"/>
              <a:ext cx="25677" cy="21476"/>
            </a:xfrm>
            <a:custGeom>
              <a:avLst/>
              <a:gdLst/>
              <a:ahLst/>
              <a:cxnLst/>
              <a:rect l="l" t="t" r="r" b="b"/>
              <a:pathLst>
                <a:path w="660" h="552" extrusionOk="0">
                  <a:moveTo>
                    <a:pt x="564" y="1"/>
                  </a:moveTo>
                  <a:cubicBezTo>
                    <a:pt x="435" y="1"/>
                    <a:pt x="115" y="360"/>
                    <a:pt x="26" y="478"/>
                  </a:cubicBezTo>
                  <a:cubicBezTo>
                    <a:pt x="1" y="520"/>
                    <a:pt x="59" y="551"/>
                    <a:pt x="81" y="551"/>
                  </a:cubicBezTo>
                  <a:cubicBezTo>
                    <a:pt x="84" y="551"/>
                    <a:pt x="87" y="551"/>
                    <a:pt x="88" y="550"/>
                  </a:cubicBezTo>
                  <a:cubicBezTo>
                    <a:pt x="214" y="478"/>
                    <a:pt x="660" y="131"/>
                    <a:pt x="607" y="26"/>
                  </a:cubicBezTo>
                  <a:cubicBezTo>
                    <a:pt x="598" y="8"/>
                    <a:pt x="583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3" name="Google Shape;2043;p27"/>
            <p:cNvSpPr/>
            <p:nvPr/>
          </p:nvSpPr>
          <p:spPr>
            <a:xfrm>
              <a:off x="1514168" y="1433203"/>
              <a:ext cx="23732" cy="23771"/>
            </a:xfrm>
            <a:custGeom>
              <a:avLst/>
              <a:gdLst/>
              <a:ahLst/>
              <a:cxnLst/>
              <a:rect l="l" t="t" r="r" b="b"/>
              <a:pathLst>
                <a:path w="610" h="611" extrusionOk="0">
                  <a:moveTo>
                    <a:pt x="497" y="0"/>
                  </a:moveTo>
                  <a:cubicBezTo>
                    <a:pt x="370" y="0"/>
                    <a:pt x="91" y="415"/>
                    <a:pt x="21" y="550"/>
                  </a:cubicBezTo>
                  <a:cubicBezTo>
                    <a:pt x="0" y="589"/>
                    <a:pt x="63" y="610"/>
                    <a:pt x="87" y="610"/>
                  </a:cubicBezTo>
                  <a:cubicBezTo>
                    <a:pt x="91" y="610"/>
                    <a:pt x="93" y="610"/>
                    <a:pt x="95" y="609"/>
                  </a:cubicBezTo>
                  <a:cubicBezTo>
                    <a:pt x="212" y="521"/>
                    <a:pt x="609" y="111"/>
                    <a:pt x="536" y="18"/>
                  </a:cubicBezTo>
                  <a:cubicBezTo>
                    <a:pt x="525" y="6"/>
                    <a:pt x="512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4" name="Google Shape;2044;p27"/>
            <p:cNvSpPr/>
            <p:nvPr/>
          </p:nvSpPr>
          <p:spPr>
            <a:xfrm>
              <a:off x="1497751" y="1419937"/>
              <a:ext cx="21787" cy="26144"/>
            </a:xfrm>
            <a:custGeom>
              <a:avLst/>
              <a:gdLst/>
              <a:ahLst/>
              <a:cxnLst/>
              <a:rect l="l" t="t" r="r" b="b"/>
              <a:pathLst>
                <a:path w="560" h="672" extrusionOk="0">
                  <a:moveTo>
                    <a:pt x="447" y="0"/>
                  </a:moveTo>
                  <a:cubicBezTo>
                    <a:pt x="342" y="0"/>
                    <a:pt x="154" y="344"/>
                    <a:pt x="107" y="443"/>
                  </a:cubicBezTo>
                  <a:cubicBezTo>
                    <a:pt x="0" y="660"/>
                    <a:pt x="44" y="670"/>
                    <a:pt x="68" y="670"/>
                  </a:cubicBezTo>
                  <a:cubicBezTo>
                    <a:pt x="71" y="670"/>
                    <a:pt x="73" y="669"/>
                    <a:pt x="75" y="669"/>
                  </a:cubicBezTo>
                  <a:cubicBezTo>
                    <a:pt x="78" y="669"/>
                    <a:pt x="81" y="670"/>
                    <a:pt x="81" y="671"/>
                  </a:cubicBezTo>
                  <a:cubicBezTo>
                    <a:pt x="157" y="671"/>
                    <a:pt x="560" y="97"/>
                    <a:pt x="479" y="14"/>
                  </a:cubicBezTo>
                  <a:cubicBezTo>
                    <a:pt x="469" y="5"/>
                    <a:pt x="459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5" name="Google Shape;2045;p27"/>
            <p:cNvSpPr/>
            <p:nvPr/>
          </p:nvSpPr>
          <p:spPr>
            <a:xfrm>
              <a:off x="1481877" y="1409043"/>
              <a:ext cx="17663" cy="28051"/>
            </a:xfrm>
            <a:custGeom>
              <a:avLst/>
              <a:gdLst/>
              <a:ahLst/>
              <a:cxnLst/>
              <a:rect l="l" t="t" r="r" b="b"/>
              <a:pathLst>
                <a:path w="454" h="721" extrusionOk="0">
                  <a:moveTo>
                    <a:pt x="327" y="1"/>
                  </a:moveTo>
                  <a:cubicBezTo>
                    <a:pt x="312" y="1"/>
                    <a:pt x="297" y="7"/>
                    <a:pt x="286" y="20"/>
                  </a:cubicBezTo>
                  <a:cubicBezTo>
                    <a:pt x="165" y="172"/>
                    <a:pt x="46" y="470"/>
                    <a:pt x="10" y="658"/>
                  </a:cubicBezTo>
                  <a:cubicBezTo>
                    <a:pt x="1" y="695"/>
                    <a:pt x="27" y="720"/>
                    <a:pt x="54" y="720"/>
                  </a:cubicBezTo>
                  <a:cubicBezTo>
                    <a:pt x="55" y="720"/>
                    <a:pt x="57" y="720"/>
                    <a:pt x="58" y="720"/>
                  </a:cubicBezTo>
                  <a:cubicBezTo>
                    <a:pt x="132" y="713"/>
                    <a:pt x="453" y="89"/>
                    <a:pt x="365" y="15"/>
                  </a:cubicBezTo>
                  <a:cubicBezTo>
                    <a:pt x="354" y="5"/>
                    <a:pt x="341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6" name="Google Shape;2046;p27"/>
            <p:cNvSpPr/>
            <p:nvPr/>
          </p:nvSpPr>
          <p:spPr>
            <a:xfrm>
              <a:off x="1463903" y="1401379"/>
              <a:ext cx="11749" cy="29062"/>
            </a:xfrm>
            <a:custGeom>
              <a:avLst/>
              <a:gdLst/>
              <a:ahLst/>
              <a:cxnLst/>
              <a:rect l="l" t="t" r="r" b="b"/>
              <a:pathLst>
                <a:path w="302" h="747" extrusionOk="0">
                  <a:moveTo>
                    <a:pt x="241" y="0"/>
                  </a:moveTo>
                  <a:cubicBezTo>
                    <a:pt x="223" y="0"/>
                    <a:pt x="204" y="8"/>
                    <a:pt x="193" y="26"/>
                  </a:cubicBezTo>
                  <a:cubicBezTo>
                    <a:pt x="91" y="193"/>
                    <a:pt x="15" y="505"/>
                    <a:pt x="0" y="696"/>
                  </a:cubicBezTo>
                  <a:cubicBezTo>
                    <a:pt x="8" y="708"/>
                    <a:pt x="5" y="727"/>
                    <a:pt x="29" y="741"/>
                  </a:cubicBezTo>
                  <a:cubicBezTo>
                    <a:pt x="35" y="745"/>
                    <a:pt x="42" y="747"/>
                    <a:pt x="49" y="747"/>
                  </a:cubicBezTo>
                  <a:cubicBezTo>
                    <a:pt x="164" y="747"/>
                    <a:pt x="296" y="186"/>
                    <a:pt x="298" y="57"/>
                  </a:cubicBezTo>
                  <a:cubicBezTo>
                    <a:pt x="301" y="22"/>
                    <a:pt x="27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27"/>
            <p:cNvSpPr/>
            <p:nvPr/>
          </p:nvSpPr>
          <p:spPr>
            <a:xfrm>
              <a:off x="1444606" y="1396282"/>
              <a:ext cx="9493" cy="29918"/>
            </a:xfrm>
            <a:custGeom>
              <a:avLst/>
              <a:gdLst/>
              <a:ahLst/>
              <a:cxnLst/>
              <a:rect l="l" t="t" r="r" b="b"/>
              <a:pathLst>
                <a:path w="244" h="769" extrusionOk="0">
                  <a:moveTo>
                    <a:pt x="169" y="0"/>
                  </a:moveTo>
                  <a:cubicBezTo>
                    <a:pt x="148" y="0"/>
                    <a:pt x="127" y="11"/>
                    <a:pt x="118" y="34"/>
                  </a:cubicBezTo>
                  <a:cubicBezTo>
                    <a:pt x="39" y="207"/>
                    <a:pt x="1" y="529"/>
                    <a:pt x="15" y="724"/>
                  </a:cubicBezTo>
                  <a:cubicBezTo>
                    <a:pt x="25" y="739"/>
                    <a:pt x="22" y="753"/>
                    <a:pt x="49" y="765"/>
                  </a:cubicBezTo>
                  <a:cubicBezTo>
                    <a:pt x="54" y="767"/>
                    <a:pt x="59" y="769"/>
                    <a:pt x="64" y="769"/>
                  </a:cubicBezTo>
                  <a:cubicBezTo>
                    <a:pt x="172" y="769"/>
                    <a:pt x="243" y="216"/>
                    <a:pt x="227" y="50"/>
                  </a:cubicBezTo>
                  <a:cubicBezTo>
                    <a:pt x="223" y="18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27"/>
            <p:cNvSpPr/>
            <p:nvPr/>
          </p:nvSpPr>
          <p:spPr>
            <a:xfrm>
              <a:off x="1424337" y="1394220"/>
              <a:ext cx="8559" cy="30502"/>
            </a:xfrm>
            <a:custGeom>
              <a:avLst/>
              <a:gdLst/>
              <a:ahLst/>
              <a:cxnLst/>
              <a:rect l="l" t="t" r="r" b="b"/>
              <a:pathLst>
                <a:path w="220" h="784" extrusionOk="0">
                  <a:moveTo>
                    <a:pt x="110" y="0"/>
                  </a:moveTo>
                  <a:cubicBezTo>
                    <a:pt x="86" y="0"/>
                    <a:pt x="62" y="14"/>
                    <a:pt x="55" y="41"/>
                  </a:cubicBezTo>
                  <a:cubicBezTo>
                    <a:pt x="0" y="229"/>
                    <a:pt x="7" y="553"/>
                    <a:pt x="46" y="737"/>
                  </a:cubicBezTo>
                  <a:cubicBezTo>
                    <a:pt x="63" y="769"/>
                    <a:pt x="79" y="784"/>
                    <a:pt x="94" y="784"/>
                  </a:cubicBezTo>
                  <a:cubicBezTo>
                    <a:pt x="182" y="784"/>
                    <a:pt x="220" y="274"/>
                    <a:pt x="165" y="41"/>
                  </a:cubicBezTo>
                  <a:cubicBezTo>
                    <a:pt x="157" y="14"/>
                    <a:pt x="13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27"/>
            <p:cNvSpPr/>
            <p:nvPr/>
          </p:nvSpPr>
          <p:spPr>
            <a:xfrm>
              <a:off x="1402628" y="1395426"/>
              <a:ext cx="9493" cy="29840"/>
            </a:xfrm>
            <a:custGeom>
              <a:avLst/>
              <a:gdLst/>
              <a:ahLst/>
              <a:cxnLst/>
              <a:rect l="l" t="t" r="r" b="b"/>
              <a:pathLst>
                <a:path w="244" h="767" extrusionOk="0">
                  <a:moveTo>
                    <a:pt x="85" y="0"/>
                  </a:moveTo>
                  <a:cubicBezTo>
                    <a:pt x="59" y="0"/>
                    <a:pt x="32" y="16"/>
                    <a:pt x="27" y="46"/>
                  </a:cubicBezTo>
                  <a:cubicBezTo>
                    <a:pt x="1" y="241"/>
                    <a:pt x="48" y="563"/>
                    <a:pt x="115" y="737"/>
                  </a:cubicBezTo>
                  <a:cubicBezTo>
                    <a:pt x="123" y="759"/>
                    <a:pt x="147" y="766"/>
                    <a:pt x="166" y="766"/>
                  </a:cubicBezTo>
                  <a:cubicBezTo>
                    <a:pt x="176" y="766"/>
                    <a:pt x="185" y="764"/>
                    <a:pt x="189" y="761"/>
                  </a:cubicBezTo>
                  <a:cubicBezTo>
                    <a:pt x="244" y="718"/>
                    <a:pt x="220" y="241"/>
                    <a:pt x="139" y="34"/>
                  </a:cubicBezTo>
                  <a:cubicBezTo>
                    <a:pt x="129" y="11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27"/>
            <p:cNvSpPr/>
            <p:nvPr/>
          </p:nvSpPr>
          <p:spPr>
            <a:xfrm>
              <a:off x="1381230" y="1399434"/>
              <a:ext cx="13772" cy="29412"/>
            </a:xfrm>
            <a:custGeom>
              <a:avLst/>
              <a:gdLst/>
              <a:ahLst/>
              <a:cxnLst/>
              <a:rect l="l" t="t" r="r" b="b"/>
              <a:pathLst>
                <a:path w="354" h="756" extrusionOk="0">
                  <a:moveTo>
                    <a:pt x="61" y="0"/>
                  </a:moveTo>
                  <a:cubicBezTo>
                    <a:pt x="50" y="0"/>
                    <a:pt x="8" y="13"/>
                    <a:pt x="8" y="55"/>
                  </a:cubicBezTo>
                  <a:cubicBezTo>
                    <a:pt x="1" y="246"/>
                    <a:pt x="93" y="555"/>
                    <a:pt x="182" y="727"/>
                  </a:cubicBezTo>
                  <a:cubicBezTo>
                    <a:pt x="198" y="753"/>
                    <a:pt x="213" y="751"/>
                    <a:pt x="227" y="755"/>
                  </a:cubicBezTo>
                  <a:cubicBezTo>
                    <a:pt x="353" y="755"/>
                    <a:pt x="170" y="3"/>
                    <a:pt x="62" y="3"/>
                  </a:cubicBezTo>
                  <a:cubicBezTo>
                    <a:pt x="65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27"/>
            <p:cNvSpPr/>
            <p:nvPr/>
          </p:nvSpPr>
          <p:spPr>
            <a:xfrm>
              <a:off x="1355825" y="1406359"/>
              <a:ext cx="18947" cy="28440"/>
            </a:xfrm>
            <a:custGeom>
              <a:avLst/>
              <a:gdLst/>
              <a:ahLst/>
              <a:cxnLst/>
              <a:rect l="l" t="t" r="r" b="b"/>
              <a:pathLst>
                <a:path w="487" h="731" extrusionOk="0">
                  <a:moveTo>
                    <a:pt x="160" y="0"/>
                  </a:moveTo>
                  <a:cubicBezTo>
                    <a:pt x="158" y="0"/>
                    <a:pt x="155" y="0"/>
                    <a:pt x="153" y="1"/>
                  </a:cubicBezTo>
                  <a:cubicBezTo>
                    <a:pt x="1" y="29"/>
                    <a:pt x="280" y="580"/>
                    <a:pt x="368" y="708"/>
                  </a:cubicBezTo>
                  <a:cubicBezTo>
                    <a:pt x="378" y="721"/>
                    <a:pt x="395" y="730"/>
                    <a:pt x="410" y="730"/>
                  </a:cubicBezTo>
                  <a:cubicBezTo>
                    <a:pt x="412" y="730"/>
                    <a:pt x="414" y="730"/>
                    <a:pt x="415" y="730"/>
                  </a:cubicBezTo>
                  <a:cubicBezTo>
                    <a:pt x="487" y="718"/>
                    <a:pt x="442" y="587"/>
                    <a:pt x="418" y="496"/>
                  </a:cubicBezTo>
                  <a:cubicBezTo>
                    <a:pt x="392" y="401"/>
                    <a:pt x="257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27"/>
            <p:cNvSpPr/>
            <p:nvPr/>
          </p:nvSpPr>
          <p:spPr>
            <a:xfrm>
              <a:off x="1334466" y="1416474"/>
              <a:ext cx="25016" cy="26728"/>
            </a:xfrm>
            <a:custGeom>
              <a:avLst/>
              <a:gdLst/>
              <a:ahLst/>
              <a:cxnLst/>
              <a:rect l="l" t="t" r="r" b="b"/>
              <a:pathLst>
                <a:path w="643" h="687" extrusionOk="0">
                  <a:moveTo>
                    <a:pt x="185" y="0"/>
                  </a:moveTo>
                  <a:cubicBezTo>
                    <a:pt x="179" y="0"/>
                    <a:pt x="174" y="1"/>
                    <a:pt x="169" y="3"/>
                  </a:cubicBezTo>
                  <a:cubicBezTo>
                    <a:pt x="1" y="50"/>
                    <a:pt x="471" y="687"/>
                    <a:pt x="525" y="687"/>
                  </a:cubicBezTo>
                  <a:cubicBezTo>
                    <a:pt x="525" y="687"/>
                    <a:pt x="526" y="687"/>
                    <a:pt x="526" y="687"/>
                  </a:cubicBezTo>
                  <a:cubicBezTo>
                    <a:pt x="643" y="658"/>
                    <a:pt x="364" y="198"/>
                    <a:pt x="333" y="153"/>
                  </a:cubicBezTo>
                  <a:cubicBezTo>
                    <a:pt x="270" y="58"/>
                    <a:pt x="227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2053;p27"/>
            <p:cNvSpPr/>
            <p:nvPr/>
          </p:nvSpPr>
          <p:spPr>
            <a:xfrm>
              <a:off x="1316025" y="1428768"/>
              <a:ext cx="25755" cy="24782"/>
            </a:xfrm>
            <a:custGeom>
              <a:avLst/>
              <a:gdLst/>
              <a:ahLst/>
              <a:cxnLst/>
              <a:rect l="l" t="t" r="r" b="b"/>
              <a:pathLst>
                <a:path w="662" h="637" extrusionOk="0">
                  <a:moveTo>
                    <a:pt x="157" y="1"/>
                  </a:moveTo>
                  <a:cubicBezTo>
                    <a:pt x="152" y="1"/>
                    <a:pt x="147" y="2"/>
                    <a:pt x="142" y="4"/>
                  </a:cubicBezTo>
                  <a:cubicBezTo>
                    <a:pt x="1" y="62"/>
                    <a:pt x="484" y="636"/>
                    <a:pt x="583" y="636"/>
                  </a:cubicBezTo>
                  <a:cubicBezTo>
                    <a:pt x="586" y="636"/>
                    <a:pt x="588" y="636"/>
                    <a:pt x="590" y="635"/>
                  </a:cubicBezTo>
                  <a:cubicBezTo>
                    <a:pt x="662" y="609"/>
                    <a:pt x="576" y="485"/>
                    <a:pt x="533" y="416"/>
                  </a:cubicBezTo>
                  <a:cubicBezTo>
                    <a:pt x="486" y="337"/>
                    <a:pt x="259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2054;p27"/>
            <p:cNvSpPr/>
            <p:nvPr/>
          </p:nvSpPr>
          <p:spPr>
            <a:xfrm>
              <a:off x="1299296" y="1443591"/>
              <a:ext cx="29529" cy="22682"/>
            </a:xfrm>
            <a:custGeom>
              <a:avLst/>
              <a:gdLst/>
              <a:ahLst/>
              <a:cxnLst/>
              <a:rect l="l" t="t" r="r" b="b"/>
              <a:pathLst>
                <a:path w="759" h="583" extrusionOk="0">
                  <a:moveTo>
                    <a:pt x="155" y="0"/>
                  </a:moveTo>
                  <a:cubicBezTo>
                    <a:pt x="145" y="0"/>
                    <a:pt x="136" y="3"/>
                    <a:pt x="127" y="9"/>
                  </a:cubicBezTo>
                  <a:cubicBezTo>
                    <a:pt x="1" y="94"/>
                    <a:pt x="470" y="492"/>
                    <a:pt x="603" y="573"/>
                  </a:cubicBezTo>
                  <a:cubicBezTo>
                    <a:pt x="612" y="579"/>
                    <a:pt x="622" y="582"/>
                    <a:pt x="631" y="582"/>
                  </a:cubicBezTo>
                  <a:cubicBezTo>
                    <a:pt x="639" y="582"/>
                    <a:pt x="647" y="580"/>
                    <a:pt x="653" y="576"/>
                  </a:cubicBezTo>
                  <a:cubicBezTo>
                    <a:pt x="758" y="514"/>
                    <a:pt x="365" y="144"/>
                    <a:pt x="327" y="111"/>
                  </a:cubicBezTo>
                  <a:cubicBezTo>
                    <a:pt x="247" y="44"/>
                    <a:pt x="196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2055;p27"/>
            <p:cNvSpPr/>
            <p:nvPr/>
          </p:nvSpPr>
          <p:spPr>
            <a:xfrm>
              <a:off x="1284473" y="1460670"/>
              <a:ext cx="31357" cy="20036"/>
            </a:xfrm>
            <a:custGeom>
              <a:avLst/>
              <a:gdLst/>
              <a:ahLst/>
              <a:cxnLst/>
              <a:rect l="l" t="t" r="r" b="b"/>
              <a:pathLst>
                <a:path w="806" h="515" extrusionOk="0">
                  <a:moveTo>
                    <a:pt x="150" y="0"/>
                  </a:moveTo>
                  <a:cubicBezTo>
                    <a:pt x="137" y="0"/>
                    <a:pt x="125" y="4"/>
                    <a:pt x="115" y="13"/>
                  </a:cubicBezTo>
                  <a:cubicBezTo>
                    <a:pt x="1" y="110"/>
                    <a:pt x="518" y="444"/>
                    <a:pt x="663" y="511"/>
                  </a:cubicBezTo>
                  <a:cubicBezTo>
                    <a:pt x="669" y="513"/>
                    <a:pt x="676" y="515"/>
                    <a:pt x="682" y="515"/>
                  </a:cubicBezTo>
                  <a:cubicBezTo>
                    <a:pt x="693" y="515"/>
                    <a:pt x="704" y="511"/>
                    <a:pt x="713" y="503"/>
                  </a:cubicBezTo>
                  <a:cubicBezTo>
                    <a:pt x="806" y="432"/>
                    <a:pt x="375" y="118"/>
                    <a:pt x="327" y="89"/>
                  </a:cubicBezTo>
                  <a:cubicBezTo>
                    <a:pt x="247" y="35"/>
                    <a:pt x="19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27"/>
            <p:cNvSpPr/>
            <p:nvPr/>
          </p:nvSpPr>
          <p:spPr>
            <a:xfrm>
              <a:off x="1271868" y="1479734"/>
              <a:ext cx="33342" cy="16885"/>
            </a:xfrm>
            <a:custGeom>
              <a:avLst/>
              <a:gdLst/>
              <a:ahLst/>
              <a:cxnLst/>
              <a:rect l="l" t="t" r="r" b="b"/>
              <a:pathLst>
                <a:path w="857" h="434" extrusionOk="0">
                  <a:moveTo>
                    <a:pt x="143" y="1"/>
                  </a:moveTo>
                  <a:cubicBezTo>
                    <a:pt x="128" y="1"/>
                    <a:pt x="117" y="4"/>
                    <a:pt x="110" y="11"/>
                  </a:cubicBezTo>
                  <a:cubicBezTo>
                    <a:pt x="1" y="123"/>
                    <a:pt x="560" y="383"/>
                    <a:pt x="715" y="430"/>
                  </a:cubicBezTo>
                  <a:cubicBezTo>
                    <a:pt x="722" y="432"/>
                    <a:pt x="728" y="434"/>
                    <a:pt x="734" y="434"/>
                  </a:cubicBezTo>
                  <a:cubicBezTo>
                    <a:pt x="747" y="434"/>
                    <a:pt x="757" y="428"/>
                    <a:pt x="765" y="418"/>
                  </a:cubicBezTo>
                  <a:cubicBezTo>
                    <a:pt x="856" y="338"/>
                    <a:pt x="297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27"/>
            <p:cNvSpPr/>
            <p:nvPr/>
          </p:nvSpPr>
          <p:spPr>
            <a:xfrm>
              <a:off x="1262920" y="1500120"/>
              <a:ext cx="32252" cy="13500"/>
            </a:xfrm>
            <a:custGeom>
              <a:avLst/>
              <a:gdLst/>
              <a:ahLst/>
              <a:cxnLst/>
              <a:rect l="l" t="t" r="r" b="b"/>
              <a:pathLst>
                <a:path w="829" h="347" extrusionOk="0">
                  <a:moveTo>
                    <a:pt x="135" y="0"/>
                  </a:moveTo>
                  <a:cubicBezTo>
                    <a:pt x="108" y="0"/>
                    <a:pt x="88" y="6"/>
                    <a:pt x="78" y="21"/>
                  </a:cubicBezTo>
                  <a:cubicBezTo>
                    <a:pt x="0" y="139"/>
                    <a:pt x="579" y="346"/>
                    <a:pt x="744" y="346"/>
                  </a:cubicBezTo>
                  <a:cubicBezTo>
                    <a:pt x="766" y="346"/>
                    <a:pt x="780" y="343"/>
                    <a:pt x="786" y="335"/>
                  </a:cubicBezTo>
                  <a:cubicBezTo>
                    <a:pt x="829" y="276"/>
                    <a:pt x="695" y="214"/>
                    <a:pt x="621" y="173"/>
                  </a:cubicBezTo>
                  <a:cubicBezTo>
                    <a:pt x="551" y="134"/>
                    <a:pt x="264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27"/>
            <p:cNvSpPr/>
            <p:nvPr/>
          </p:nvSpPr>
          <p:spPr>
            <a:xfrm>
              <a:off x="1255917" y="1521362"/>
              <a:ext cx="38321" cy="10816"/>
            </a:xfrm>
            <a:custGeom>
              <a:avLst/>
              <a:gdLst/>
              <a:ahLst/>
              <a:cxnLst/>
              <a:rect l="l" t="t" r="r" b="b"/>
              <a:pathLst>
                <a:path w="985" h="278" extrusionOk="0">
                  <a:moveTo>
                    <a:pt x="148" y="1"/>
                  </a:moveTo>
                  <a:cubicBezTo>
                    <a:pt x="109" y="1"/>
                    <a:pt x="84" y="10"/>
                    <a:pt x="72" y="34"/>
                  </a:cubicBezTo>
                  <a:cubicBezTo>
                    <a:pt x="1" y="170"/>
                    <a:pt x="599" y="266"/>
                    <a:pt x="768" y="277"/>
                  </a:cubicBezTo>
                  <a:cubicBezTo>
                    <a:pt x="985" y="223"/>
                    <a:pt x="527" y="61"/>
                    <a:pt x="299" y="23"/>
                  </a:cubicBezTo>
                  <a:cubicBezTo>
                    <a:pt x="235" y="10"/>
                    <a:pt x="18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27"/>
            <p:cNvSpPr/>
            <p:nvPr/>
          </p:nvSpPr>
          <p:spPr>
            <a:xfrm>
              <a:off x="1252766" y="1543460"/>
              <a:ext cx="37738" cy="7703"/>
            </a:xfrm>
            <a:custGeom>
              <a:avLst/>
              <a:gdLst/>
              <a:ahLst/>
              <a:cxnLst/>
              <a:rect l="l" t="t" r="r" b="b"/>
              <a:pathLst>
                <a:path w="970" h="198" extrusionOk="0">
                  <a:moveTo>
                    <a:pt x="210" y="0"/>
                  </a:moveTo>
                  <a:cubicBezTo>
                    <a:pt x="117" y="0"/>
                    <a:pt x="48" y="13"/>
                    <a:pt x="39" y="43"/>
                  </a:cubicBezTo>
                  <a:cubicBezTo>
                    <a:pt x="0" y="162"/>
                    <a:pt x="424" y="198"/>
                    <a:pt x="649" y="198"/>
                  </a:cubicBezTo>
                  <a:cubicBezTo>
                    <a:pt x="699" y="198"/>
                    <a:pt x="740" y="196"/>
                    <a:pt x="763" y="193"/>
                  </a:cubicBezTo>
                  <a:cubicBezTo>
                    <a:pt x="969" y="108"/>
                    <a:pt x="484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0" name="Google Shape;2060;p27"/>
            <p:cNvSpPr/>
            <p:nvPr/>
          </p:nvSpPr>
          <p:spPr>
            <a:xfrm>
              <a:off x="1252299" y="1565130"/>
              <a:ext cx="31202" cy="6769"/>
            </a:xfrm>
            <a:custGeom>
              <a:avLst/>
              <a:gdLst/>
              <a:ahLst/>
              <a:cxnLst/>
              <a:rect l="l" t="t" r="r" b="b"/>
              <a:pathLst>
                <a:path w="802" h="174" extrusionOk="0">
                  <a:moveTo>
                    <a:pt x="383" y="0"/>
                  </a:moveTo>
                  <a:cubicBezTo>
                    <a:pt x="203" y="0"/>
                    <a:pt x="29" y="22"/>
                    <a:pt x="18" y="79"/>
                  </a:cubicBezTo>
                  <a:cubicBezTo>
                    <a:pt x="1" y="158"/>
                    <a:pt x="120" y="162"/>
                    <a:pt x="237" y="172"/>
                  </a:cubicBezTo>
                  <a:cubicBezTo>
                    <a:pt x="264" y="173"/>
                    <a:pt x="293" y="174"/>
                    <a:pt x="322" y="174"/>
                  </a:cubicBezTo>
                  <a:cubicBezTo>
                    <a:pt x="351" y="174"/>
                    <a:pt x="380" y="173"/>
                    <a:pt x="408" y="172"/>
                  </a:cubicBezTo>
                  <a:cubicBezTo>
                    <a:pt x="558" y="165"/>
                    <a:pt x="649" y="151"/>
                    <a:pt x="754" y="129"/>
                  </a:cubicBezTo>
                  <a:cubicBezTo>
                    <a:pt x="787" y="120"/>
                    <a:pt x="801" y="84"/>
                    <a:pt x="787" y="58"/>
                  </a:cubicBezTo>
                  <a:cubicBezTo>
                    <a:pt x="768" y="25"/>
                    <a:pt x="572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2061;p27"/>
            <p:cNvSpPr/>
            <p:nvPr/>
          </p:nvSpPr>
          <p:spPr>
            <a:xfrm>
              <a:off x="1253972" y="1585516"/>
              <a:ext cx="31396" cy="8248"/>
            </a:xfrm>
            <a:custGeom>
              <a:avLst/>
              <a:gdLst/>
              <a:ahLst/>
              <a:cxnLst/>
              <a:rect l="l" t="t" r="r" b="b"/>
              <a:pathLst>
                <a:path w="807" h="212" extrusionOk="0">
                  <a:moveTo>
                    <a:pt x="632" y="0"/>
                  </a:moveTo>
                  <a:cubicBezTo>
                    <a:pt x="445" y="0"/>
                    <a:pt x="202" y="35"/>
                    <a:pt x="53" y="96"/>
                  </a:cubicBezTo>
                  <a:cubicBezTo>
                    <a:pt x="1" y="117"/>
                    <a:pt x="10" y="201"/>
                    <a:pt x="68" y="208"/>
                  </a:cubicBezTo>
                  <a:cubicBezTo>
                    <a:pt x="91" y="210"/>
                    <a:pt x="117" y="211"/>
                    <a:pt x="144" y="211"/>
                  </a:cubicBezTo>
                  <a:cubicBezTo>
                    <a:pt x="336" y="211"/>
                    <a:pt x="602" y="156"/>
                    <a:pt x="756" y="96"/>
                  </a:cubicBezTo>
                  <a:cubicBezTo>
                    <a:pt x="806" y="77"/>
                    <a:pt x="797" y="8"/>
                    <a:pt x="744" y="5"/>
                  </a:cubicBezTo>
                  <a:cubicBezTo>
                    <a:pt x="710" y="2"/>
                    <a:pt x="673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2062;p27"/>
            <p:cNvSpPr/>
            <p:nvPr/>
          </p:nvSpPr>
          <p:spPr>
            <a:xfrm>
              <a:off x="1259224" y="1604502"/>
              <a:ext cx="29840" cy="11166"/>
            </a:xfrm>
            <a:custGeom>
              <a:avLst/>
              <a:gdLst/>
              <a:ahLst/>
              <a:cxnLst/>
              <a:rect l="l" t="t" r="r" b="b"/>
              <a:pathLst>
                <a:path w="767" h="287" extrusionOk="0">
                  <a:moveTo>
                    <a:pt x="691" y="1"/>
                  </a:moveTo>
                  <a:cubicBezTo>
                    <a:pt x="518" y="1"/>
                    <a:pt x="0" y="133"/>
                    <a:pt x="6" y="234"/>
                  </a:cubicBezTo>
                  <a:cubicBezTo>
                    <a:pt x="11" y="263"/>
                    <a:pt x="35" y="287"/>
                    <a:pt x="64" y="287"/>
                  </a:cubicBezTo>
                  <a:cubicBezTo>
                    <a:pt x="221" y="263"/>
                    <a:pt x="409" y="256"/>
                    <a:pt x="731" y="89"/>
                  </a:cubicBezTo>
                  <a:cubicBezTo>
                    <a:pt x="762" y="70"/>
                    <a:pt x="766" y="32"/>
                    <a:pt x="743" y="10"/>
                  </a:cubicBezTo>
                  <a:cubicBezTo>
                    <a:pt x="735" y="4"/>
                    <a:pt x="717" y="1"/>
                    <a:pt x="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2063;p27"/>
            <p:cNvSpPr/>
            <p:nvPr/>
          </p:nvSpPr>
          <p:spPr>
            <a:xfrm>
              <a:off x="1266655" y="1622515"/>
              <a:ext cx="28984" cy="14512"/>
            </a:xfrm>
            <a:custGeom>
              <a:avLst/>
              <a:gdLst/>
              <a:ahLst/>
              <a:cxnLst/>
              <a:rect l="l" t="t" r="r" b="b"/>
              <a:pathLst>
                <a:path w="745" h="373" extrusionOk="0">
                  <a:moveTo>
                    <a:pt x="687" y="0"/>
                  </a:moveTo>
                  <a:cubicBezTo>
                    <a:pt x="538" y="0"/>
                    <a:pt x="1" y="226"/>
                    <a:pt x="18" y="324"/>
                  </a:cubicBezTo>
                  <a:cubicBezTo>
                    <a:pt x="24" y="352"/>
                    <a:pt x="48" y="372"/>
                    <a:pt x="74" y="372"/>
                  </a:cubicBezTo>
                  <a:cubicBezTo>
                    <a:pt x="77" y="372"/>
                    <a:pt x="80" y="372"/>
                    <a:pt x="82" y="372"/>
                  </a:cubicBezTo>
                  <a:cubicBezTo>
                    <a:pt x="275" y="341"/>
                    <a:pt x="566" y="200"/>
                    <a:pt x="716" y="86"/>
                  </a:cubicBezTo>
                  <a:cubicBezTo>
                    <a:pt x="744" y="62"/>
                    <a:pt x="744" y="26"/>
                    <a:pt x="718" y="7"/>
                  </a:cubicBezTo>
                  <a:cubicBezTo>
                    <a:pt x="712" y="2"/>
                    <a:pt x="701" y="0"/>
                    <a:pt x="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27"/>
            <p:cNvSpPr/>
            <p:nvPr/>
          </p:nvSpPr>
          <p:spPr>
            <a:xfrm>
              <a:off x="1276653" y="1639594"/>
              <a:ext cx="27778" cy="17702"/>
            </a:xfrm>
            <a:custGeom>
              <a:avLst/>
              <a:gdLst/>
              <a:ahLst/>
              <a:cxnLst/>
              <a:rect l="l" t="t" r="r" b="b"/>
              <a:pathLst>
                <a:path w="714" h="455" extrusionOk="0">
                  <a:moveTo>
                    <a:pt x="666" y="1"/>
                  </a:moveTo>
                  <a:cubicBezTo>
                    <a:pt x="542" y="1"/>
                    <a:pt x="1" y="315"/>
                    <a:pt x="32" y="414"/>
                  </a:cubicBezTo>
                  <a:cubicBezTo>
                    <a:pt x="40" y="437"/>
                    <a:pt x="61" y="454"/>
                    <a:pt x="85" y="454"/>
                  </a:cubicBezTo>
                  <a:cubicBezTo>
                    <a:pt x="91" y="454"/>
                    <a:pt x="96" y="454"/>
                    <a:pt x="102" y="452"/>
                  </a:cubicBezTo>
                  <a:cubicBezTo>
                    <a:pt x="285" y="395"/>
                    <a:pt x="554" y="216"/>
                    <a:pt x="690" y="83"/>
                  </a:cubicBezTo>
                  <a:cubicBezTo>
                    <a:pt x="714" y="59"/>
                    <a:pt x="711" y="21"/>
                    <a:pt x="683" y="4"/>
                  </a:cubicBezTo>
                  <a:cubicBezTo>
                    <a:pt x="679" y="2"/>
                    <a:pt x="673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27"/>
            <p:cNvSpPr/>
            <p:nvPr/>
          </p:nvSpPr>
          <p:spPr>
            <a:xfrm>
              <a:off x="1416361" y="1551397"/>
              <a:ext cx="110685" cy="81234"/>
            </a:xfrm>
            <a:custGeom>
              <a:avLst/>
              <a:gdLst/>
              <a:ahLst/>
              <a:cxnLst/>
              <a:rect l="l" t="t" r="r" b="b"/>
              <a:pathLst>
                <a:path w="2845" h="2088" extrusionOk="0">
                  <a:moveTo>
                    <a:pt x="522" y="1"/>
                  </a:moveTo>
                  <a:cubicBezTo>
                    <a:pt x="334" y="294"/>
                    <a:pt x="184" y="527"/>
                    <a:pt x="0" y="818"/>
                  </a:cubicBezTo>
                  <a:cubicBezTo>
                    <a:pt x="0" y="818"/>
                    <a:pt x="1149" y="1323"/>
                    <a:pt x="2692" y="2076"/>
                  </a:cubicBezTo>
                  <a:cubicBezTo>
                    <a:pt x="2708" y="2084"/>
                    <a:pt x="2724" y="2087"/>
                    <a:pt x="2740" y="2087"/>
                  </a:cubicBezTo>
                  <a:cubicBezTo>
                    <a:pt x="2774" y="2087"/>
                    <a:pt x="2805" y="2069"/>
                    <a:pt x="2823" y="2045"/>
                  </a:cubicBezTo>
                  <a:cubicBezTo>
                    <a:pt x="2845" y="2004"/>
                    <a:pt x="2840" y="1949"/>
                    <a:pt x="2792" y="1911"/>
                  </a:cubicBezTo>
                  <a:cubicBezTo>
                    <a:pt x="1463" y="830"/>
                    <a:pt x="522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27"/>
            <p:cNvSpPr/>
            <p:nvPr/>
          </p:nvSpPr>
          <p:spPr>
            <a:xfrm>
              <a:off x="1323223" y="1500392"/>
              <a:ext cx="110685" cy="81195"/>
            </a:xfrm>
            <a:custGeom>
              <a:avLst/>
              <a:gdLst/>
              <a:ahLst/>
              <a:cxnLst/>
              <a:rect l="l" t="t" r="r" b="b"/>
              <a:pathLst>
                <a:path w="2845" h="2087" extrusionOk="0">
                  <a:moveTo>
                    <a:pt x="102" y="0"/>
                  </a:moveTo>
                  <a:cubicBezTo>
                    <a:pt x="68" y="0"/>
                    <a:pt x="40" y="18"/>
                    <a:pt x="22" y="42"/>
                  </a:cubicBezTo>
                  <a:cubicBezTo>
                    <a:pt x="0" y="85"/>
                    <a:pt x="3" y="135"/>
                    <a:pt x="50" y="173"/>
                  </a:cubicBezTo>
                  <a:cubicBezTo>
                    <a:pt x="1377" y="1255"/>
                    <a:pt x="2323" y="2086"/>
                    <a:pt x="2323" y="2086"/>
                  </a:cubicBezTo>
                  <a:cubicBezTo>
                    <a:pt x="2509" y="1791"/>
                    <a:pt x="2659" y="1557"/>
                    <a:pt x="2842" y="1267"/>
                  </a:cubicBezTo>
                  <a:cubicBezTo>
                    <a:pt x="2845" y="1267"/>
                    <a:pt x="1694" y="764"/>
                    <a:pt x="153" y="14"/>
                  </a:cubicBezTo>
                  <a:cubicBezTo>
                    <a:pt x="135" y="4"/>
                    <a:pt x="118" y="0"/>
                    <a:pt x="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27"/>
            <p:cNvSpPr/>
            <p:nvPr/>
          </p:nvSpPr>
          <p:spPr>
            <a:xfrm>
              <a:off x="1277237" y="1352436"/>
              <a:ext cx="55362" cy="48515"/>
            </a:xfrm>
            <a:custGeom>
              <a:avLst/>
              <a:gdLst/>
              <a:ahLst/>
              <a:cxnLst/>
              <a:rect l="l" t="t" r="r" b="b"/>
              <a:pathLst>
                <a:path w="1423" h="1247" extrusionOk="0">
                  <a:moveTo>
                    <a:pt x="710" y="1"/>
                  </a:moveTo>
                  <a:cubicBezTo>
                    <a:pt x="645" y="1"/>
                    <a:pt x="579" y="11"/>
                    <a:pt x="515" y="31"/>
                  </a:cubicBezTo>
                  <a:cubicBezTo>
                    <a:pt x="468" y="46"/>
                    <a:pt x="422" y="67"/>
                    <a:pt x="377" y="96"/>
                  </a:cubicBezTo>
                  <a:cubicBezTo>
                    <a:pt x="87" y="282"/>
                    <a:pt x="1" y="665"/>
                    <a:pt x="184" y="958"/>
                  </a:cubicBezTo>
                  <a:cubicBezTo>
                    <a:pt x="280" y="1101"/>
                    <a:pt x="422" y="1196"/>
                    <a:pt x="577" y="1232"/>
                  </a:cubicBezTo>
                  <a:cubicBezTo>
                    <a:pt x="621" y="1242"/>
                    <a:pt x="665" y="1247"/>
                    <a:pt x="710" y="1247"/>
                  </a:cubicBezTo>
                  <a:cubicBezTo>
                    <a:pt x="825" y="1247"/>
                    <a:pt x="941" y="1214"/>
                    <a:pt x="1044" y="1151"/>
                  </a:cubicBezTo>
                  <a:cubicBezTo>
                    <a:pt x="1337" y="965"/>
                    <a:pt x="1423" y="582"/>
                    <a:pt x="1240" y="291"/>
                  </a:cubicBezTo>
                  <a:cubicBezTo>
                    <a:pt x="1122" y="103"/>
                    <a:pt x="918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2068;p27"/>
            <p:cNvSpPr/>
            <p:nvPr/>
          </p:nvSpPr>
          <p:spPr>
            <a:xfrm>
              <a:off x="1401616" y="1545716"/>
              <a:ext cx="47114" cy="41473"/>
            </a:xfrm>
            <a:custGeom>
              <a:avLst/>
              <a:gdLst/>
              <a:ahLst/>
              <a:cxnLst/>
              <a:rect l="l" t="t" r="r" b="b"/>
              <a:pathLst>
                <a:path w="1211" h="1066" extrusionOk="0">
                  <a:moveTo>
                    <a:pt x="600" y="1"/>
                  </a:moveTo>
                  <a:cubicBezTo>
                    <a:pt x="427" y="1"/>
                    <a:pt x="258" y="86"/>
                    <a:pt x="155" y="245"/>
                  </a:cubicBezTo>
                  <a:cubicBezTo>
                    <a:pt x="1" y="485"/>
                    <a:pt x="70" y="809"/>
                    <a:pt x="308" y="971"/>
                  </a:cubicBezTo>
                  <a:cubicBezTo>
                    <a:pt x="310" y="974"/>
                    <a:pt x="313" y="976"/>
                    <a:pt x="320" y="981"/>
                  </a:cubicBezTo>
                  <a:cubicBezTo>
                    <a:pt x="407" y="1038"/>
                    <a:pt x="505" y="1065"/>
                    <a:pt x="603" y="1065"/>
                  </a:cubicBezTo>
                  <a:cubicBezTo>
                    <a:pt x="778" y="1065"/>
                    <a:pt x="950" y="978"/>
                    <a:pt x="1051" y="819"/>
                  </a:cubicBezTo>
                  <a:cubicBezTo>
                    <a:pt x="1211" y="571"/>
                    <a:pt x="1139" y="245"/>
                    <a:pt x="889" y="83"/>
                  </a:cubicBezTo>
                  <a:cubicBezTo>
                    <a:pt x="818" y="35"/>
                    <a:pt x="737" y="11"/>
                    <a:pt x="658" y="4"/>
                  </a:cubicBezTo>
                  <a:cubicBezTo>
                    <a:pt x="639" y="2"/>
                    <a:pt x="619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2069;p27"/>
            <p:cNvSpPr/>
            <p:nvPr/>
          </p:nvSpPr>
          <p:spPr>
            <a:xfrm>
              <a:off x="1413560" y="1545678"/>
              <a:ext cx="35170" cy="41512"/>
            </a:xfrm>
            <a:custGeom>
              <a:avLst/>
              <a:gdLst/>
              <a:ahLst/>
              <a:cxnLst/>
              <a:rect l="l" t="t" r="r" b="b"/>
              <a:pathLst>
                <a:path w="904" h="1067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84" y="262"/>
                    <a:pt x="332" y="536"/>
                    <a:pt x="184" y="758"/>
                  </a:cubicBezTo>
                  <a:cubicBezTo>
                    <a:pt x="134" y="839"/>
                    <a:pt x="72" y="910"/>
                    <a:pt x="1" y="972"/>
                  </a:cubicBezTo>
                  <a:cubicBezTo>
                    <a:pt x="3" y="975"/>
                    <a:pt x="6" y="977"/>
                    <a:pt x="13" y="982"/>
                  </a:cubicBezTo>
                  <a:cubicBezTo>
                    <a:pt x="100" y="1039"/>
                    <a:pt x="198" y="1066"/>
                    <a:pt x="296" y="1066"/>
                  </a:cubicBezTo>
                  <a:cubicBezTo>
                    <a:pt x="471" y="1066"/>
                    <a:pt x="643" y="979"/>
                    <a:pt x="744" y="820"/>
                  </a:cubicBezTo>
                  <a:cubicBezTo>
                    <a:pt x="904" y="572"/>
                    <a:pt x="832" y="246"/>
                    <a:pt x="582" y="81"/>
                  </a:cubicBezTo>
                  <a:cubicBezTo>
                    <a:pt x="511" y="34"/>
                    <a:pt x="430" y="10"/>
                    <a:pt x="35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2070;p27"/>
            <p:cNvSpPr/>
            <p:nvPr/>
          </p:nvSpPr>
          <p:spPr>
            <a:xfrm>
              <a:off x="1383915" y="1390602"/>
              <a:ext cx="251210" cy="360027"/>
            </a:xfrm>
            <a:custGeom>
              <a:avLst/>
              <a:gdLst/>
              <a:ahLst/>
              <a:cxnLst/>
              <a:rect l="l" t="t" r="r" b="b"/>
              <a:pathLst>
                <a:path w="6457" h="9254" extrusionOk="0">
                  <a:moveTo>
                    <a:pt x="2457" y="1"/>
                  </a:moveTo>
                  <a:lnTo>
                    <a:pt x="2457" y="1"/>
                  </a:lnTo>
                  <a:cubicBezTo>
                    <a:pt x="2871" y="644"/>
                    <a:pt x="3197" y="1337"/>
                    <a:pt x="3407" y="2076"/>
                  </a:cubicBezTo>
                  <a:cubicBezTo>
                    <a:pt x="3776" y="3393"/>
                    <a:pt x="3738" y="4863"/>
                    <a:pt x="3147" y="6128"/>
                  </a:cubicBezTo>
                  <a:cubicBezTo>
                    <a:pt x="2526" y="7469"/>
                    <a:pt x="1349" y="8477"/>
                    <a:pt x="1" y="9132"/>
                  </a:cubicBezTo>
                  <a:cubicBezTo>
                    <a:pt x="348" y="9212"/>
                    <a:pt x="705" y="9253"/>
                    <a:pt x="1064" y="9253"/>
                  </a:cubicBezTo>
                  <a:cubicBezTo>
                    <a:pt x="1928" y="9253"/>
                    <a:pt x="2804" y="9016"/>
                    <a:pt x="3588" y="8519"/>
                  </a:cubicBezTo>
                  <a:cubicBezTo>
                    <a:pt x="5799" y="7123"/>
                    <a:pt x="6456" y="4198"/>
                    <a:pt x="5063" y="1990"/>
                  </a:cubicBezTo>
                  <a:cubicBezTo>
                    <a:pt x="4431" y="997"/>
                    <a:pt x="3495" y="318"/>
                    <a:pt x="24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2071;p27"/>
            <p:cNvSpPr/>
            <p:nvPr/>
          </p:nvSpPr>
          <p:spPr>
            <a:xfrm>
              <a:off x="1353997" y="1364497"/>
              <a:ext cx="304937" cy="407219"/>
            </a:xfrm>
            <a:custGeom>
              <a:avLst/>
              <a:gdLst/>
              <a:ahLst/>
              <a:cxnLst/>
              <a:rect l="l" t="t" r="r" b="b"/>
              <a:pathLst>
                <a:path w="7838" h="10467" extrusionOk="0">
                  <a:moveTo>
                    <a:pt x="2749" y="0"/>
                  </a:moveTo>
                  <a:lnTo>
                    <a:pt x="2749" y="0"/>
                  </a:lnTo>
                  <a:cubicBezTo>
                    <a:pt x="2916" y="219"/>
                    <a:pt x="3078" y="441"/>
                    <a:pt x="3226" y="674"/>
                  </a:cubicBezTo>
                  <a:cubicBezTo>
                    <a:pt x="4264" y="991"/>
                    <a:pt x="5200" y="1672"/>
                    <a:pt x="5832" y="2663"/>
                  </a:cubicBezTo>
                  <a:cubicBezTo>
                    <a:pt x="7228" y="4872"/>
                    <a:pt x="6570" y="7794"/>
                    <a:pt x="4364" y="9193"/>
                  </a:cubicBezTo>
                  <a:cubicBezTo>
                    <a:pt x="3577" y="9690"/>
                    <a:pt x="2701" y="9928"/>
                    <a:pt x="1836" y="9928"/>
                  </a:cubicBezTo>
                  <a:cubicBezTo>
                    <a:pt x="1478" y="9928"/>
                    <a:pt x="1122" y="9888"/>
                    <a:pt x="774" y="9807"/>
                  </a:cubicBezTo>
                  <a:cubicBezTo>
                    <a:pt x="522" y="9929"/>
                    <a:pt x="267" y="10041"/>
                    <a:pt x="0" y="10136"/>
                  </a:cubicBezTo>
                  <a:cubicBezTo>
                    <a:pt x="587" y="10354"/>
                    <a:pt x="1210" y="10466"/>
                    <a:pt x="1838" y="10466"/>
                  </a:cubicBezTo>
                  <a:cubicBezTo>
                    <a:pt x="2802" y="10466"/>
                    <a:pt x="3778" y="10201"/>
                    <a:pt x="4653" y="9645"/>
                  </a:cubicBezTo>
                  <a:cubicBezTo>
                    <a:pt x="7106" y="8087"/>
                    <a:pt x="7837" y="4833"/>
                    <a:pt x="6284" y="2370"/>
                  </a:cubicBezTo>
                  <a:cubicBezTo>
                    <a:pt x="5460" y="1067"/>
                    <a:pt x="4157" y="248"/>
                    <a:pt x="274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2072;p27"/>
            <p:cNvSpPr/>
            <p:nvPr/>
          </p:nvSpPr>
          <p:spPr>
            <a:xfrm>
              <a:off x="1297351" y="1352359"/>
              <a:ext cx="33225" cy="48592"/>
            </a:xfrm>
            <a:custGeom>
              <a:avLst/>
              <a:gdLst/>
              <a:ahLst/>
              <a:cxnLst/>
              <a:rect l="l" t="t" r="r" b="b"/>
              <a:pathLst>
                <a:path w="854" h="1249" extrusionOk="0">
                  <a:moveTo>
                    <a:pt x="199" y="1"/>
                  </a:moveTo>
                  <a:cubicBezTo>
                    <a:pt x="132" y="1"/>
                    <a:pt x="65" y="11"/>
                    <a:pt x="1" y="33"/>
                  </a:cubicBezTo>
                  <a:cubicBezTo>
                    <a:pt x="20" y="60"/>
                    <a:pt x="36" y="83"/>
                    <a:pt x="51" y="110"/>
                  </a:cubicBezTo>
                  <a:cubicBezTo>
                    <a:pt x="156" y="286"/>
                    <a:pt x="213" y="491"/>
                    <a:pt x="206" y="700"/>
                  </a:cubicBezTo>
                  <a:cubicBezTo>
                    <a:pt x="201" y="855"/>
                    <a:pt x="165" y="1008"/>
                    <a:pt x="103" y="1151"/>
                  </a:cubicBezTo>
                  <a:cubicBezTo>
                    <a:pt x="91" y="1179"/>
                    <a:pt x="79" y="1205"/>
                    <a:pt x="63" y="1234"/>
                  </a:cubicBezTo>
                  <a:cubicBezTo>
                    <a:pt x="98" y="1241"/>
                    <a:pt x="134" y="1248"/>
                    <a:pt x="177" y="1248"/>
                  </a:cubicBezTo>
                  <a:cubicBezTo>
                    <a:pt x="270" y="1179"/>
                    <a:pt x="368" y="1115"/>
                    <a:pt x="468" y="1048"/>
                  </a:cubicBezTo>
                  <a:cubicBezTo>
                    <a:pt x="570" y="986"/>
                    <a:pt x="668" y="927"/>
                    <a:pt x="773" y="872"/>
                  </a:cubicBezTo>
                  <a:cubicBezTo>
                    <a:pt x="854" y="691"/>
                    <a:pt x="844" y="472"/>
                    <a:pt x="727" y="288"/>
                  </a:cubicBezTo>
                  <a:cubicBezTo>
                    <a:pt x="607" y="103"/>
                    <a:pt x="405" y="1"/>
                    <a:pt x="19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2073;p27"/>
            <p:cNvSpPr/>
            <p:nvPr/>
          </p:nvSpPr>
          <p:spPr>
            <a:xfrm>
              <a:off x="1195964" y="1248793"/>
              <a:ext cx="466938" cy="526307"/>
            </a:xfrm>
            <a:custGeom>
              <a:avLst/>
              <a:gdLst/>
              <a:ahLst/>
              <a:cxnLst/>
              <a:rect l="l" t="t" r="r" b="b"/>
              <a:pathLst>
                <a:path w="12002" h="13528" extrusionOk="0">
                  <a:moveTo>
                    <a:pt x="1863" y="187"/>
                  </a:moveTo>
                  <a:cubicBezTo>
                    <a:pt x="1983" y="187"/>
                    <a:pt x="2102" y="201"/>
                    <a:pt x="2221" y="230"/>
                  </a:cubicBezTo>
                  <a:cubicBezTo>
                    <a:pt x="2642" y="325"/>
                    <a:pt x="3002" y="578"/>
                    <a:pt x="3233" y="945"/>
                  </a:cubicBezTo>
                  <a:cubicBezTo>
                    <a:pt x="3462" y="1311"/>
                    <a:pt x="3538" y="1745"/>
                    <a:pt x="3443" y="2164"/>
                  </a:cubicBezTo>
                  <a:cubicBezTo>
                    <a:pt x="3400" y="2362"/>
                    <a:pt x="3321" y="2543"/>
                    <a:pt x="3214" y="2703"/>
                  </a:cubicBezTo>
                  <a:cubicBezTo>
                    <a:pt x="3096" y="2619"/>
                    <a:pt x="2951" y="2573"/>
                    <a:pt x="2803" y="2573"/>
                  </a:cubicBezTo>
                  <a:cubicBezTo>
                    <a:pt x="2728" y="2573"/>
                    <a:pt x="2652" y="2585"/>
                    <a:pt x="2578" y="2610"/>
                  </a:cubicBezTo>
                  <a:cubicBezTo>
                    <a:pt x="2523" y="2626"/>
                    <a:pt x="2466" y="2650"/>
                    <a:pt x="2419" y="2683"/>
                  </a:cubicBezTo>
                  <a:cubicBezTo>
                    <a:pt x="2166" y="2843"/>
                    <a:pt x="2049" y="3136"/>
                    <a:pt x="2097" y="3412"/>
                  </a:cubicBezTo>
                  <a:cubicBezTo>
                    <a:pt x="2025" y="3421"/>
                    <a:pt x="1952" y="3426"/>
                    <a:pt x="1880" y="3426"/>
                  </a:cubicBezTo>
                  <a:cubicBezTo>
                    <a:pt x="1758" y="3426"/>
                    <a:pt x="1635" y="3413"/>
                    <a:pt x="1511" y="3386"/>
                  </a:cubicBezTo>
                  <a:cubicBezTo>
                    <a:pt x="1299" y="3339"/>
                    <a:pt x="1104" y="3250"/>
                    <a:pt x="932" y="3129"/>
                  </a:cubicBezTo>
                  <a:cubicBezTo>
                    <a:pt x="763" y="3007"/>
                    <a:pt x="615" y="2855"/>
                    <a:pt x="499" y="2672"/>
                  </a:cubicBezTo>
                  <a:cubicBezTo>
                    <a:pt x="267" y="2307"/>
                    <a:pt x="191" y="1874"/>
                    <a:pt x="287" y="1450"/>
                  </a:cubicBezTo>
                  <a:cubicBezTo>
                    <a:pt x="382" y="1028"/>
                    <a:pt x="637" y="666"/>
                    <a:pt x="1001" y="437"/>
                  </a:cubicBezTo>
                  <a:cubicBezTo>
                    <a:pt x="1263" y="270"/>
                    <a:pt x="1561" y="187"/>
                    <a:pt x="1863" y="187"/>
                  </a:cubicBezTo>
                  <a:close/>
                  <a:moveTo>
                    <a:pt x="2802" y="2748"/>
                  </a:moveTo>
                  <a:cubicBezTo>
                    <a:pt x="2914" y="2748"/>
                    <a:pt x="3016" y="2784"/>
                    <a:pt x="3107" y="2848"/>
                  </a:cubicBezTo>
                  <a:cubicBezTo>
                    <a:pt x="3157" y="2879"/>
                    <a:pt x="3200" y="2922"/>
                    <a:pt x="3238" y="2974"/>
                  </a:cubicBezTo>
                  <a:cubicBezTo>
                    <a:pt x="3245" y="2984"/>
                    <a:pt x="3250" y="2991"/>
                    <a:pt x="3255" y="2998"/>
                  </a:cubicBezTo>
                  <a:cubicBezTo>
                    <a:pt x="3333" y="3122"/>
                    <a:pt x="3357" y="3260"/>
                    <a:pt x="3329" y="3401"/>
                  </a:cubicBezTo>
                  <a:cubicBezTo>
                    <a:pt x="3321" y="3424"/>
                    <a:pt x="3314" y="3446"/>
                    <a:pt x="3307" y="3467"/>
                  </a:cubicBezTo>
                  <a:cubicBezTo>
                    <a:pt x="3212" y="3517"/>
                    <a:pt x="3119" y="3574"/>
                    <a:pt x="3026" y="3629"/>
                  </a:cubicBezTo>
                  <a:cubicBezTo>
                    <a:pt x="2933" y="3686"/>
                    <a:pt x="2845" y="3748"/>
                    <a:pt x="2759" y="3813"/>
                  </a:cubicBezTo>
                  <a:cubicBezTo>
                    <a:pt x="2753" y="3813"/>
                    <a:pt x="2746" y="3814"/>
                    <a:pt x="2740" y="3814"/>
                  </a:cubicBezTo>
                  <a:cubicBezTo>
                    <a:pt x="2721" y="3814"/>
                    <a:pt x="2704" y="3811"/>
                    <a:pt x="2688" y="3805"/>
                  </a:cubicBezTo>
                  <a:cubicBezTo>
                    <a:pt x="2547" y="3772"/>
                    <a:pt x="2428" y="3689"/>
                    <a:pt x="2352" y="3570"/>
                  </a:cubicBezTo>
                  <a:cubicBezTo>
                    <a:pt x="2345" y="3563"/>
                    <a:pt x="2340" y="3553"/>
                    <a:pt x="2335" y="3543"/>
                  </a:cubicBezTo>
                  <a:cubicBezTo>
                    <a:pt x="2307" y="3489"/>
                    <a:pt x="2285" y="3429"/>
                    <a:pt x="2276" y="3370"/>
                  </a:cubicBezTo>
                  <a:cubicBezTo>
                    <a:pt x="2240" y="3165"/>
                    <a:pt x="2330" y="2950"/>
                    <a:pt x="2519" y="2831"/>
                  </a:cubicBezTo>
                  <a:cubicBezTo>
                    <a:pt x="2557" y="2807"/>
                    <a:pt x="2595" y="2791"/>
                    <a:pt x="2638" y="2779"/>
                  </a:cubicBezTo>
                  <a:cubicBezTo>
                    <a:pt x="2692" y="2760"/>
                    <a:pt x="2750" y="2748"/>
                    <a:pt x="2802" y="2748"/>
                  </a:cubicBezTo>
                  <a:close/>
                  <a:moveTo>
                    <a:pt x="5885" y="2991"/>
                  </a:moveTo>
                  <a:cubicBezTo>
                    <a:pt x="6189" y="2991"/>
                    <a:pt x="6492" y="3017"/>
                    <a:pt x="6795" y="3069"/>
                  </a:cubicBezTo>
                  <a:cubicBezTo>
                    <a:pt x="8224" y="3324"/>
                    <a:pt x="9491" y="4175"/>
                    <a:pt x="10268" y="5402"/>
                  </a:cubicBezTo>
                  <a:cubicBezTo>
                    <a:pt x="11006" y="6571"/>
                    <a:pt x="11249" y="7960"/>
                    <a:pt x="10944" y="9308"/>
                  </a:cubicBezTo>
                  <a:cubicBezTo>
                    <a:pt x="10642" y="10654"/>
                    <a:pt x="9827" y="11805"/>
                    <a:pt x="8660" y="12546"/>
                  </a:cubicBezTo>
                  <a:cubicBezTo>
                    <a:pt x="7816" y="13080"/>
                    <a:pt x="6862" y="13352"/>
                    <a:pt x="5897" y="13352"/>
                  </a:cubicBezTo>
                  <a:cubicBezTo>
                    <a:pt x="5291" y="13352"/>
                    <a:pt x="4681" y="13245"/>
                    <a:pt x="4091" y="13027"/>
                  </a:cubicBezTo>
                  <a:cubicBezTo>
                    <a:pt x="3014" y="12631"/>
                    <a:pt x="2126" y="11907"/>
                    <a:pt x="1511" y="10940"/>
                  </a:cubicBezTo>
                  <a:cubicBezTo>
                    <a:pt x="770" y="9770"/>
                    <a:pt x="529" y="8382"/>
                    <a:pt x="832" y="7033"/>
                  </a:cubicBezTo>
                  <a:cubicBezTo>
                    <a:pt x="1106" y="5806"/>
                    <a:pt x="1804" y="4744"/>
                    <a:pt x="2807" y="4006"/>
                  </a:cubicBezTo>
                  <a:cubicBezTo>
                    <a:pt x="2907" y="3932"/>
                    <a:pt x="3012" y="3860"/>
                    <a:pt x="3119" y="3794"/>
                  </a:cubicBezTo>
                  <a:cubicBezTo>
                    <a:pt x="3226" y="3729"/>
                    <a:pt x="3333" y="3663"/>
                    <a:pt x="3443" y="3605"/>
                  </a:cubicBezTo>
                  <a:cubicBezTo>
                    <a:pt x="4198" y="3198"/>
                    <a:pt x="5036" y="2991"/>
                    <a:pt x="5885" y="2991"/>
                  </a:cubicBezTo>
                  <a:close/>
                  <a:moveTo>
                    <a:pt x="1862" y="1"/>
                  </a:moveTo>
                  <a:cubicBezTo>
                    <a:pt x="1525" y="1"/>
                    <a:pt x="1195" y="94"/>
                    <a:pt x="901" y="280"/>
                  </a:cubicBezTo>
                  <a:cubicBezTo>
                    <a:pt x="494" y="537"/>
                    <a:pt x="213" y="937"/>
                    <a:pt x="108" y="1407"/>
                  </a:cubicBezTo>
                  <a:cubicBezTo>
                    <a:pt x="1" y="1876"/>
                    <a:pt x="84" y="2355"/>
                    <a:pt x="344" y="2767"/>
                  </a:cubicBezTo>
                  <a:cubicBezTo>
                    <a:pt x="601" y="3174"/>
                    <a:pt x="1001" y="3455"/>
                    <a:pt x="1470" y="3558"/>
                  </a:cubicBezTo>
                  <a:cubicBezTo>
                    <a:pt x="1601" y="3589"/>
                    <a:pt x="1735" y="3603"/>
                    <a:pt x="1868" y="3603"/>
                  </a:cubicBezTo>
                  <a:cubicBezTo>
                    <a:pt x="1964" y="3603"/>
                    <a:pt x="2059" y="3593"/>
                    <a:pt x="2152" y="3579"/>
                  </a:cubicBezTo>
                  <a:cubicBezTo>
                    <a:pt x="2166" y="3610"/>
                    <a:pt x="2180" y="3636"/>
                    <a:pt x="2197" y="3663"/>
                  </a:cubicBezTo>
                  <a:cubicBezTo>
                    <a:pt x="2283" y="3801"/>
                    <a:pt x="2411" y="3901"/>
                    <a:pt x="2561" y="3956"/>
                  </a:cubicBezTo>
                  <a:cubicBezTo>
                    <a:pt x="1597" y="4713"/>
                    <a:pt x="930" y="5771"/>
                    <a:pt x="656" y="6986"/>
                  </a:cubicBezTo>
                  <a:cubicBezTo>
                    <a:pt x="341" y="8386"/>
                    <a:pt x="591" y="9820"/>
                    <a:pt x="1356" y="11031"/>
                  </a:cubicBezTo>
                  <a:cubicBezTo>
                    <a:pt x="1990" y="12033"/>
                    <a:pt x="2914" y="12781"/>
                    <a:pt x="4024" y="13191"/>
                  </a:cubicBezTo>
                  <a:cubicBezTo>
                    <a:pt x="4634" y="13417"/>
                    <a:pt x="5265" y="13527"/>
                    <a:pt x="5894" y="13527"/>
                  </a:cubicBezTo>
                  <a:cubicBezTo>
                    <a:pt x="6892" y="13527"/>
                    <a:pt x="7881" y="13248"/>
                    <a:pt x="8753" y="12693"/>
                  </a:cubicBezTo>
                  <a:cubicBezTo>
                    <a:pt x="11254" y="11116"/>
                    <a:pt x="12002" y="7798"/>
                    <a:pt x="10423" y="5297"/>
                  </a:cubicBezTo>
                  <a:cubicBezTo>
                    <a:pt x="9620" y="4027"/>
                    <a:pt x="8310" y="3148"/>
                    <a:pt x="6825" y="2884"/>
                  </a:cubicBezTo>
                  <a:cubicBezTo>
                    <a:pt x="6513" y="2828"/>
                    <a:pt x="6199" y="2800"/>
                    <a:pt x="5886" y="2800"/>
                  </a:cubicBezTo>
                  <a:cubicBezTo>
                    <a:pt x="5065" y="2800"/>
                    <a:pt x="4253" y="2990"/>
                    <a:pt x="3512" y="3355"/>
                  </a:cubicBezTo>
                  <a:cubicBezTo>
                    <a:pt x="3514" y="3331"/>
                    <a:pt x="3514" y="3305"/>
                    <a:pt x="3514" y="3281"/>
                  </a:cubicBezTo>
                  <a:cubicBezTo>
                    <a:pt x="3514" y="3148"/>
                    <a:pt x="3479" y="3017"/>
                    <a:pt x="3405" y="2900"/>
                  </a:cubicBezTo>
                  <a:cubicBezTo>
                    <a:pt x="3388" y="2874"/>
                    <a:pt x="3369" y="2848"/>
                    <a:pt x="3348" y="2824"/>
                  </a:cubicBezTo>
                  <a:cubicBezTo>
                    <a:pt x="3479" y="2638"/>
                    <a:pt x="3569" y="2424"/>
                    <a:pt x="3622" y="2198"/>
                  </a:cubicBezTo>
                  <a:cubicBezTo>
                    <a:pt x="3726" y="1731"/>
                    <a:pt x="3645" y="1247"/>
                    <a:pt x="3388" y="840"/>
                  </a:cubicBezTo>
                  <a:cubicBezTo>
                    <a:pt x="3128" y="432"/>
                    <a:pt x="2728" y="151"/>
                    <a:pt x="2261" y="44"/>
                  </a:cubicBezTo>
                  <a:cubicBezTo>
                    <a:pt x="2129" y="15"/>
                    <a:pt x="1995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2074;p27"/>
            <p:cNvSpPr/>
            <p:nvPr/>
          </p:nvSpPr>
          <p:spPr>
            <a:xfrm>
              <a:off x="1237476" y="1378853"/>
              <a:ext cx="401616" cy="375278"/>
            </a:xfrm>
            <a:custGeom>
              <a:avLst/>
              <a:gdLst/>
              <a:ahLst/>
              <a:cxnLst/>
              <a:rect l="l" t="t" r="r" b="b"/>
              <a:pathLst>
                <a:path w="10323" h="9646" extrusionOk="0">
                  <a:moveTo>
                    <a:pt x="4808" y="184"/>
                  </a:moveTo>
                  <a:cubicBezTo>
                    <a:pt x="6349" y="184"/>
                    <a:pt x="7855" y="946"/>
                    <a:pt x="8739" y="2342"/>
                  </a:cubicBezTo>
                  <a:cubicBezTo>
                    <a:pt x="10115" y="4503"/>
                    <a:pt x="9470" y="7378"/>
                    <a:pt x="7304" y="8743"/>
                  </a:cubicBezTo>
                  <a:cubicBezTo>
                    <a:pt x="6552" y="9220"/>
                    <a:pt x="5701" y="9465"/>
                    <a:pt x="4832" y="9465"/>
                  </a:cubicBezTo>
                  <a:cubicBezTo>
                    <a:pt x="4490" y="9465"/>
                    <a:pt x="4145" y="9427"/>
                    <a:pt x="3803" y="9350"/>
                  </a:cubicBezTo>
                  <a:cubicBezTo>
                    <a:pt x="3198" y="9214"/>
                    <a:pt x="2638" y="8964"/>
                    <a:pt x="2145" y="8619"/>
                  </a:cubicBezTo>
                  <a:cubicBezTo>
                    <a:pt x="1654" y="8274"/>
                    <a:pt x="1228" y="7826"/>
                    <a:pt x="897" y="7306"/>
                  </a:cubicBezTo>
                  <a:cubicBezTo>
                    <a:pt x="232" y="6258"/>
                    <a:pt x="18" y="5015"/>
                    <a:pt x="289" y="3805"/>
                  </a:cubicBezTo>
                  <a:cubicBezTo>
                    <a:pt x="561" y="2595"/>
                    <a:pt x="1287" y="1561"/>
                    <a:pt x="2335" y="901"/>
                  </a:cubicBezTo>
                  <a:cubicBezTo>
                    <a:pt x="3102" y="412"/>
                    <a:pt x="3960" y="184"/>
                    <a:pt x="4808" y="184"/>
                  </a:cubicBezTo>
                  <a:close/>
                  <a:moveTo>
                    <a:pt x="4816" y="1"/>
                  </a:moveTo>
                  <a:cubicBezTo>
                    <a:pt x="3934" y="1"/>
                    <a:pt x="3043" y="242"/>
                    <a:pt x="2245" y="746"/>
                  </a:cubicBezTo>
                  <a:cubicBezTo>
                    <a:pt x="1156" y="1437"/>
                    <a:pt x="401" y="2506"/>
                    <a:pt x="120" y="3762"/>
                  </a:cubicBezTo>
                  <a:cubicBezTo>
                    <a:pt x="41" y="4117"/>
                    <a:pt x="1" y="4474"/>
                    <a:pt x="1" y="4831"/>
                  </a:cubicBezTo>
                  <a:cubicBezTo>
                    <a:pt x="1" y="5734"/>
                    <a:pt x="256" y="6620"/>
                    <a:pt x="746" y="7402"/>
                  </a:cubicBezTo>
                  <a:cubicBezTo>
                    <a:pt x="1437" y="8490"/>
                    <a:pt x="2507" y="9248"/>
                    <a:pt x="3765" y="9527"/>
                  </a:cubicBezTo>
                  <a:cubicBezTo>
                    <a:pt x="4117" y="9608"/>
                    <a:pt x="4475" y="9646"/>
                    <a:pt x="4832" y="9646"/>
                  </a:cubicBezTo>
                  <a:cubicBezTo>
                    <a:pt x="5735" y="9646"/>
                    <a:pt x="6623" y="9391"/>
                    <a:pt x="7402" y="8898"/>
                  </a:cubicBezTo>
                  <a:cubicBezTo>
                    <a:pt x="9651" y="7478"/>
                    <a:pt x="10323" y="4491"/>
                    <a:pt x="8901" y="2244"/>
                  </a:cubicBezTo>
                  <a:cubicBezTo>
                    <a:pt x="7984" y="794"/>
                    <a:pt x="6416" y="1"/>
                    <a:pt x="4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2075;p27"/>
            <p:cNvSpPr/>
            <p:nvPr/>
          </p:nvSpPr>
          <p:spPr>
            <a:xfrm>
              <a:off x="1319138" y="1496813"/>
              <a:ext cx="212071" cy="139241"/>
            </a:xfrm>
            <a:custGeom>
              <a:avLst/>
              <a:gdLst/>
              <a:ahLst/>
              <a:cxnLst/>
              <a:rect l="l" t="t" r="r" b="b"/>
              <a:pathLst>
                <a:path w="5451" h="3579" extrusionOk="0">
                  <a:moveTo>
                    <a:pt x="210" y="180"/>
                  </a:moveTo>
                  <a:cubicBezTo>
                    <a:pt x="213" y="180"/>
                    <a:pt x="214" y="181"/>
                    <a:pt x="217" y="184"/>
                  </a:cubicBezTo>
                  <a:cubicBezTo>
                    <a:pt x="1165" y="646"/>
                    <a:pt x="1973" y="1016"/>
                    <a:pt x="2449" y="1232"/>
                  </a:cubicBezTo>
                  <a:cubicBezTo>
                    <a:pt x="2349" y="1280"/>
                    <a:pt x="2264" y="1359"/>
                    <a:pt x="2202" y="1456"/>
                  </a:cubicBezTo>
                  <a:cubicBezTo>
                    <a:pt x="2140" y="1554"/>
                    <a:pt x="2109" y="1668"/>
                    <a:pt x="2104" y="1776"/>
                  </a:cubicBezTo>
                  <a:cubicBezTo>
                    <a:pt x="1706" y="1432"/>
                    <a:pt x="1032" y="858"/>
                    <a:pt x="213" y="194"/>
                  </a:cubicBezTo>
                  <a:cubicBezTo>
                    <a:pt x="205" y="191"/>
                    <a:pt x="203" y="184"/>
                    <a:pt x="203" y="182"/>
                  </a:cubicBezTo>
                  <a:cubicBezTo>
                    <a:pt x="206" y="181"/>
                    <a:pt x="208" y="180"/>
                    <a:pt x="210" y="180"/>
                  </a:cubicBezTo>
                  <a:close/>
                  <a:moveTo>
                    <a:pt x="2717" y="1349"/>
                  </a:moveTo>
                  <a:cubicBezTo>
                    <a:pt x="2942" y="1349"/>
                    <a:pt x="3164" y="1515"/>
                    <a:pt x="3164" y="1790"/>
                  </a:cubicBezTo>
                  <a:cubicBezTo>
                    <a:pt x="3164" y="2071"/>
                    <a:pt x="2939" y="2230"/>
                    <a:pt x="2715" y="2230"/>
                  </a:cubicBezTo>
                  <a:cubicBezTo>
                    <a:pt x="2551" y="2230"/>
                    <a:pt x="2388" y="2145"/>
                    <a:pt x="2314" y="1959"/>
                  </a:cubicBezTo>
                  <a:cubicBezTo>
                    <a:pt x="2261" y="1833"/>
                    <a:pt x="2271" y="1680"/>
                    <a:pt x="2349" y="1552"/>
                  </a:cubicBezTo>
                  <a:cubicBezTo>
                    <a:pt x="2439" y="1412"/>
                    <a:pt x="2579" y="1349"/>
                    <a:pt x="2717" y="1349"/>
                  </a:cubicBezTo>
                  <a:close/>
                  <a:moveTo>
                    <a:pt x="3345" y="1804"/>
                  </a:moveTo>
                  <a:cubicBezTo>
                    <a:pt x="3740" y="2147"/>
                    <a:pt x="4419" y="2721"/>
                    <a:pt x="5236" y="3386"/>
                  </a:cubicBezTo>
                  <a:cubicBezTo>
                    <a:pt x="5241" y="3388"/>
                    <a:pt x="5244" y="3395"/>
                    <a:pt x="5244" y="3398"/>
                  </a:cubicBezTo>
                  <a:cubicBezTo>
                    <a:pt x="5242" y="3398"/>
                    <a:pt x="5241" y="3399"/>
                    <a:pt x="5240" y="3399"/>
                  </a:cubicBezTo>
                  <a:cubicBezTo>
                    <a:pt x="5237" y="3399"/>
                    <a:pt x="5234" y="3397"/>
                    <a:pt x="5229" y="3395"/>
                  </a:cubicBezTo>
                  <a:cubicBezTo>
                    <a:pt x="4284" y="2933"/>
                    <a:pt x="3476" y="2562"/>
                    <a:pt x="3000" y="2347"/>
                  </a:cubicBezTo>
                  <a:cubicBezTo>
                    <a:pt x="3100" y="2300"/>
                    <a:pt x="3188" y="2221"/>
                    <a:pt x="3247" y="2123"/>
                  </a:cubicBezTo>
                  <a:cubicBezTo>
                    <a:pt x="3309" y="2023"/>
                    <a:pt x="3343" y="1911"/>
                    <a:pt x="3345" y="1804"/>
                  </a:cubicBezTo>
                  <a:close/>
                  <a:moveTo>
                    <a:pt x="208" y="0"/>
                  </a:moveTo>
                  <a:cubicBezTo>
                    <a:pt x="150" y="0"/>
                    <a:pt x="94" y="27"/>
                    <a:pt x="55" y="77"/>
                  </a:cubicBezTo>
                  <a:cubicBezTo>
                    <a:pt x="51" y="82"/>
                    <a:pt x="48" y="87"/>
                    <a:pt x="46" y="94"/>
                  </a:cubicBezTo>
                  <a:cubicBezTo>
                    <a:pt x="1" y="177"/>
                    <a:pt x="22" y="275"/>
                    <a:pt x="96" y="337"/>
                  </a:cubicBezTo>
                  <a:cubicBezTo>
                    <a:pt x="1063" y="1123"/>
                    <a:pt x="1830" y="1780"/>
                    <a:pt x="2171" y="2078"/>
                  </a:cubicBezTo>
                  <a:cubicBezTo>
                    <a:pt x="2218" y="2169"/>
                    <a:pt x="2287" y="2250"/>
                    <a:pt x="2378" y="2309"/>
                  </a:cubicBezTo>
                  <a:cubicBezTo>
                    <a:pt x="2380" y="2309"/>
                    <a:pt x="2390" y="2316"/>
                    <a:pt x="2390" y="2316"/>
                  </a:cubicBezTo>
                  <a:cubicBezTo>
                    <a:pt x="2485" y="2376"/>
                    <a:pt x="2595" y="2412"/>
                    <a:pt x="2704" y="2416"/>
                  </a:cubicBezTo>
                  <a:cubicBezTo>
                    <a:pt x="3121" y="2600"/>
                    <a:pt x="4038" y="3019"/>
                    <a:pt x="5153" y="3562"/>
                  </a:cubicBezTo>
                  <a:cubicBezTo>
                    <a:pt x="5179" y="3574"/>
                    <a:pt x="5208" y="3579"/>
                    <a:pt x="5241" y="3579"/>
                  </a:cubicBezTo>
                  <a:cubicBezTo>
                    <a:pt x="5301" y="3579"/>
                    <a:pt x="5358" y="3553"/>
                    <a:pt x="5396" y="3503"/>
                  </a:cubicBezTo>
                  <a:cubicBezTo>
                    <a:pt x="5398" y="3495"/>
                    <a:pt x="5403" y="3493"/>
                    <a:pt x="5406" y="3488"/>
                  </a:cubicBezTo>
                  <a:cubicBezTo>
                    <a:pt x="5451" y="3405"/>
                    <a:pt x="5429" y="3305"/>
                    <a:pt x="5351" y="3243"/>
                  </a:cubicBezTo>
                  <a:cubicBezTo>
                    <a:pt x="4386" y="2457"/>
                    <a:pt x="3619" y="1799"/>
                    <a:pt x="3276" y="1502"/>
                  </a:cubicBezTo>
                  <a:cubicBezTo>
                    <a:pt x="3228" y="1409"/>
                    <a:pt x="3154" y="1323"/>
                    <a:pt x="3059" y="1263"/>
                  </a:cubicBezTo>
                  <a:cubicBezTo>
                    <a:pt x="2978" y="1209"/>
                    <a:pt x="2885" y="1180"/>
                    <a:pt x="2790" y="1170"/>
                  </a:cubicBezTo>
                  <a:cubicBezTo>
                    <a:pt x="2776" y="1168"/>
                    <a:pt x="2761" y="1168"/>
                    <a:pt x="2750" y="1168"/>
                  </a:cubicBezTo>
                  <a:cubicBezTo>
                    <a:pt x="2335" y="982"/>
                    <a:pt x="1416" y="563"/>
                    <a:pt x="298" y="22"/>
                  </a:cubicBezTo>
                  <a:cubicBezTo>
                    <a:pt x="269" y="8"/>
                    <a:pt x="238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2076;p27"/>
            <p:cNvSpPr/>
            <p:nvPr/>
          </p:nvSpPr>
          <p:spPr>
            <a:xfrm>
              <a:off x="1401889" y="1434176"/>
              <a:ext cx="22837" cy="8481"/>
            </a:xfrm>
            <a:custGeom>
              <a:avLst/>
              <a:gdLst/>
              <a:ahLst/>
              <a:cxnLst/>
              <a:rect l="l" t="t" r="r" b="b"/>
              <a:pathLst>
                <a:path w="587" h="218" extrusionOk="0">
                  <a:moveTo>
                    <a:pt x="491" y="0"/>
                  </a:moveTo>
                  <a:cubicBezTo>
                    <a:pt x="353" y="3"/>
                    <a:pt x="218" y="15"/>
                    <a:pt x="84" y="36"/>
                  </a:cubicBezTo>
                  <a:cubicBezTo>
                    <a:pt x="36" y="43"/>
                    <a:pt x="1" y="89"/>
                    <a:pt x="8" y="139"/>
                  </a:cubicBezTo>
                  <a:cubicBezTo>
                    <a:pt x="15" y="186"/>
                    <a:pt x="53" y="217"/>
                    <a:pt x="96" y="217"/>
                  </a:cubicBezTo>
                  <a:cubicBezTo>
                    <a:pt x="98" y="217"/>
                    <a:pt x="103" y="217"/>
                    <a:pt x="110" y="215"/>
                  </a:cubicBezTo>
                  <a:cubicBezTo>
                    <a:pt x="239" y="196"/>
                    <a:pt x="365" y="184"/>
                    <a:pt x="496" y="179"/>
                  </a:cubicBezTo>
                  <a:cubicBezTo>
                    <a:pt x="544" y="174"/>
                    <a:pt x="587" y="134"/>
                    <a:pt x="584" y="86"/>
                  </a:cubicBezTo>
                  <a:cubicBezTo>
                    <a:pt x="580" y="39"/>
                    <a:pt x="542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7" name="Google Shape;2077;p27"/>
            <p:cNvSpPr/>
            <p:nvPr/>
          </p:nvSpPr>
          <p:spPr>
            <a:xfrm>
              <a:off x="1444256" y="1436160"/>
              <a:ext cx="22759" cy="10738"/>
            </a:xfrm>
            <a:custGeom>
              <a:avLst/>
              <a:gdLst/>
              <a:ahLst/>
              <a:cxnLst/>
              <a:rect l="l" t="t" r="r" b="b"/>
              <a:pathLst>
                <a:path w="585" h="276" extrusionOk="0">
                  <a:moveTo>
                    <a:pt x="97" y="0"/>
                  </a:moveTo>
                  <a:cubicBezTo>
                    <a:pt x="52" y="0"/>
                    <a:pt x="14" y="31"/>
                    <a:pt x="10" y="73"/>
                  </a:cubicBezTo>
                  <a:cubicBezTo>
                    <a:pt x="0" y="123"/>
                    <a:pt x="31" y="171"/>
                    <a:pt x="81" y="181"/>
                  </a:cubicBezTo>
                  <a:cubicBezTo>
                    <a:pt x="210" y="204"/>
                    <a:pt x="334" y="235"/>
                    <a:pt x="455" y="273"/>
                  </a:cubicBezTo>
                  <a:cubicBezTo>
                    <a:pt x="465" y="276"/>
                    <a:pt x="474" y="276"/>
                    <a:pt x="484" y="276"/>
                  </a:cubicBezTo>
                  <a:cubicBezTo>
                    <a:pt x="522" y="276"/>
                    <a:pt x="558" y="252"/>
                    <a:pt x="570" y="214"/>
                  </a:cubicBezTo>
                  <a:cubicBezTo>
                    <a:pt x="584" y="166"/>
                    <a:pt x="558" y="116"/>
                    <a:pt x="510" y="100"/>
                  </a:cubicBezTo>
                  <a:cubicBezTo>
                    <a:pt x="379" y="61"/>
                    <a:pt x="248" y="28"/>
                    <a:pt x="115" y="2"/>
                  </a:cubicBezTo>
                  <a:cubicBezTo>
                    <a:pt x="109" y="1"/>
                    <a:pt x="103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8" name="Google Shape;2078;p27"/>
            <p:cNvSpPr/>
            <p:nvPr/>
          </p:nvSpPr>
          <p:spPr>
            <a:xfrm>
              <a:off x="1361389" y="1442463"/>
              <a:ext cx="22020" cy="13539"/>
            </a:xfrm>
            <a:custGeom>
              <a:avLst/>
              <a:gdLst/>
              <a:ahLst/>
              <a:cxnLst/>
              <a:rect l="l" t="t" r="r" b="b"/>
              <a:pathLst>
                <a:path w="566" h="348" extrusionOk="0">
                  <a:moveTo>
                    <a:pt x="463" y="0"/>
                  </a:moveTo>
                  <a:cubicBezTo>
                    <a:pt x="453" y="0"/>
                    <a:pt x="442" y="2"/>
                    <a:pt x="432" y="7"/>
                  </a:cubicBezTo>
                  <a:cubicBezTo>
                    <a:pt x="306" y="54"/>
                    <a:pt x="182" y="111"/>
                    <a:pt x="60" y="173"/>
                  </a:cubicBezTo>
                  <a:cubicBezTo>
                    <a:pt x="15" y="197"/>
                    <a:pt x="1" y="250"/>
                    <a:pt x="22" y="295"/>
                  </a:cubicBezTo>
                  <a:cubicBezTo>
                    <a:pt x="41" y="328"/>
                    <a:pt x="70" y="347"/>
                    <a:pt x="103" y="347"/>
                  </a:cubicBezTo>
                  <a:cubicBezTo>
                    <a:pt x="117" y="347"/>
                    <a:pt x="132" y="343"/>
                    <a:pt x="144" y="338"/>
                  </a:cubicBezTo>
                  <a:cubicBezTo>
                    <a:pt x="258" y="278"/>
                    <a:pt x="377" y="223"/>
                    <a:pt x="496" y="176"/>
                  </a:cubicBezTo>
                  <a:cubicBezTo>
                    <a:pt x="544" y="159"/>
                    <a:pt x="565" y="107"/>
                    <a:pt x="549" y="59"/>
                  </a:cubicBezTo>
                  <a:cubicBezTo>
                    <a:pt x="536" y="24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9" name="Google Shape;2079;p27"/>
            <p:cNvSpPr/>
            <p:nvPr/>
          </p:nvSpPr>
          <p:spPr>
            <a:xfrm>
              <a:off x="1327386" y="1463821"/>
              <a:ext cx="19414" cy="17663"/>
            </a:xfrm>
            <a:custGeom>
              <a:avLst/>
              <a:gdLst/>
              <a:ahLst/>
              <a:cxnLst/>
              <a:rect l="l" t="t" r="r" b="b"/>
              <a:pathLst>
                <a:path w="499" h="454" extrusionOk="0">
                  <a:moveTo>
                    <a:pt x="395" y="0"/>
                  </a:moveTo>
                  <a:cubicBezTo>
                    <a:pt x="374" y="0"/>
                    <a:pt x="353" y="7"/>
                    <a:pt x="336" y="20"/>
                  </a:cubicBezTo>
                  <a:cubicBezTo>
                    <a:pt x="232" y="106"/>
                    <a:pt x="132" y="198"/>
                    <a:pt x="36" y="299"/>
                  </a:cubicBezTo>
                  <a:cubicBezTo>
                    <a:pt x="1" y="332"/>
                    <a:pt x="3" y="389"/>
                    <a:pt x="39" y="425"/>
                  </a:cubicBezTo>
                  <a:cubicBezTo>
                    <a:pt x="62" y="446"/>
                    <a:pt x="84" y="453"/>
                    <a:pt x="108" y="453"/>
                  </a:cubicBezTo>
                  <a:cubicBezTo>
                    <a:pt x="132" y="453"/>
                    <a:pt x="155" y="444"/>
                    <a:pt x="172" y="422"/>
                  </a:cubicBezTo>
                  <a:cubicBezTo>
                    <a:pt x="260" y="330"/>
                    <a:pt x="355" y="241"/>
                    <a:pt x="453" y="160"/>
                  </a:cubicBezTo>
                  <a:cubicBezTo>
                    <a:pt x="491" y="127"/>
                    <a:pt x="498" y="72"/>
                    <a:pt x="465" y="32"/>
                  </a:cubicBezTo>
                  <a:cubicBezTo>
                    <a:pt x="447" y="11"/>
                    <a:pt x="421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27"/>
            <p:cNvSpPr/>
            <p:nvPr/>
          </p:nvSpPr>
          <p:spPr>
            <a:xfrm>
              <a:off x="1540624" y="1596176"/>
              <a:ext cx="12839" cy="21709"/>
            </a:xfrm>
            <a:custGeom>
              <a:avLst/>
              <a:gdLst/>
              <a:ahLst/>
              <a:cxnLst/>
              <a:rect l="l" t="t" r="r" b="b"/>
              <a:pathLst>
                <a:path w="330" h="558" extrusionOk="0">
                  <a:moveTo>
                    <a:pt x="224" y="1"/>
                  </a:moveTo>
                  <a:cubicBezTo>
                    <a:pt x="186" y="1"/>
                    <a:pt x="151" y="28"/>
                    <a:pt x="141" y="67"/>
                  </a:cubicBezTo>
                  <a:cubicBezTo>
                    <a:pt x="106" y="191"/>
                    <a:pt x="68" y="317"/>
                    <a:pt x="20" y="434"/>
                  </a:cubicBezTo>
                  <a:cubicBezTo>
                    <a:pt x="1" y="482"/>
                    <a:pt x="22" y="532"/>
                    <a:pt x="70" y="553"/>
                  </a:cubicBezTo>
                  <a:cubicBezTo>
                    <a:pt x="82" y="556"/>
                    <a:pt x="94" y="558"/>
                    <a:pt x="106" y="558"/>
                  </a:cubicBezTo>
                  <a:cubicBezTo>
                    <a:pt x="141" y="558"/>
                    <a:pt x="175" y="534"/>
                    <a:pt x="189" y="501"/>
                  </a:cubicBezTo>
                  <a:cubicBezTo>
                    <a:pt x="239" y="377"/>
                    <a:pt x="282" y="246"/>
                    <a:pt x="320" y="112"/>
                  </a:cubicBezTo>
                  <a:cubicBezTo>
                    <a:pt x="330" y="65"/>
                    <a:pt x="299" y="17"/>
                    <a:pt x="251" y="5"/>
                  </a:cubicBezTo>
                  <a:cubicBezTo>
                    <a:pt x="242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1" name="Google Shape;2081;p27"/>
            <p:cNvSpPr/>
            <p:nvPr/>
          </p:nvSpPr>
          <p:spPr>
            <a:xfrm>
              <a:off x="1550000" y="1553925"/>
              <a:ext cx="7431" cy="22643"/>
            </a:xfrm>
            <a:custGeom>
              <a:avLst/>
              <a:gdLst/>
              <a:ahLst/>
              <a:cxnLst/>
              <a:rect l="l" t="t" r="r" b="b"/>
              <a:pathLst>
                <a:path w="191" h="582" extrusionOk="0">
                  <a:moveTo>
                    <a:pt x="93" y="0"/>
                  </a:moveTo>
                  <a:cubicBezTo>
                    <a:pt x="91" y="0"/>
                    <a:pt x="90" y="0"/>
                    <a:pt x="89" y="0"/>
                  </a:cubicBezTo>
                  <a:cubicBezTo>
                    <a:pt x="36" y="3"/>
                    <a:pt x="0" y="48"/>
                    <a:pt x="5" y="98"/>
                  </a:cubicBezTo>
                  <a:cubicBezTo>
                    <a:pt x="10" y="169"/>
                    <a:pt x="12" y="248"/>
                    <a:pt x="12" y="319"/>
                  </a:cubicBezTo>
                  <a:cubicBezTo>
                    <a:pt x="12" y="372"/>
                    <a:pt x="10" y="429"/>
                    <a:pt x="10" y="486"/>
                  </a:cubicBezTo>
                  <a:cubicBezTo>
                    <a:pt x="8" y="536"/>
                    <a:pt x="46" y="579"/>
                    <a:pt x="93" y="581"/>
                  </a:cubicBezTo>
                  <a:lnTo>
                    <a:pt x="100" y="581"/>
                  </a:lnTo>
                  <a:cubicBezTo>
                    <a:pt x="148" y="581"/>
                    <a:pt x="186" y="543"/>
                    <a:pt x="189" y="496"/>
                  </a:cubicBezTo>
                  <a:cubicBezTo>
                    <a:pt x="191" y="439"/>
                    <a:pt x="191" y="379"/>
                    <a:pt x="191" y="322"/>
                  </a:cubicBezTo>
                  <a:cubicBezTo>
                    <a:pt x="191" y="246"/>
                    <a:pt x="189" y="167"/>
                    <a:pt x="184" y="86"/>
                  </a:cubicBezTo>
                  <a:cubicBezTo>
                    <a:pt x="179" y="37"/>
                    <a:pt x="139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2" name="Google Shape;2082;p27"/>
            <p:cNvSpPr/>
            <p:nvPr/>
          </p:nvSpPr>
          <p:spPr>
            <a:xfrm>
              <a:off x="1293188" y="1535290"/>
              <a:ext cx="9882" cy="22293"/>
            </a:xfrm>
            <a:custGeom>
              <a:avLst/>
              <a:gdLst/>
              <a:ahLst/>
              <a:cxnLst/>
              <a:rect l="l" t="t" r="r" b="b"/>
              <a:pathLst>
                <a:path w="254" h="573" extrusionOk="0">
                  <a:moveTo>
                    <a:pt x="157" y="0"/>
                  </a:moveTo>
                  <a:cubicBezTo>
                    <a:pt x="116" y="0"/>
                    <a:pt x="78" y="31"/>
                    <a:pt x="70" y="72"/>
                  </a:cubicBezTo>
                  <a:cubicBezTo>
                    <a:pt x="39" y="205"/>
                    <a:pt x="20" y="339"/>
                    <a:pt x="3" y="477"/>
                  </a:cubicBezTo>
                  <a:cubicBezTo>
                    <a:pt x="1" y="524"/>
                    <a:pt x="36" y="565"/>
                    <a:pt x="86" y="572"/>
                  </a:cubicBezTo>
                  <a:lnTo>
                    <a:pt x="96" y="572"/>
                  </a:lnTo>
                  <a:cubicBezTo>
                    <a:pt x="143" y="572"/>
                    <a:pt x="179" y="536"/>
                    <a:pt x="186" y="491"/>
                  </a:cubicBezTo>
                  <a:cubicBezTo>
                    <a:pt x="198" y="362"/>
                    <a:pt x="217" y="236"/>
                    <a:pt x="246" y="110"/>
                  </a:cubicBezTo>
                  <a:cubicBezTo>
                    <a:pt x="253" y="62"/>
                    <a:pt x="224" y="12"/>
                    <a:pt x="177" y="3"/>
                  </a:cubicBezTo>
                  <a:cubicBezTo>
                    <a:pt x="170" y="1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3" name="Google Shape;2083;p27"/>
            <p:cNvSpPr/>
            <p:nvPr/>
          </p:nvSpPr>
          <p:spPr>
            <a:xfrm>
              <a:off x="1483900" y="1450516"/>
              <a:ext cx="21009" cy="15406"/>
            </a:xfrm>
            <a:custGeom>
              <a:avLst/>
              <a:gdLst/>
              <a:ahLst/>
              <a:cxnLst/>
              <a:rect l="l" t="t" r="r" b="b"/>
              <a:pathLst>
                <a:path w="540" h="396" extrusionOk="0">
                  <a:moveTo>
                    <a:pt x="99" y="0"/>
                  </a:moveTo>
                  <a:cubicBezTo>
                    <a:pt x="67" y="0"/>
                    <a:pt x="36" y="17"/>
                    <a:pt x="20" y="47"/>
                  </a:cubicBezTo>
                  <a:cubicBezTo>
                    <a:pt x="1" y="88"/>
                    <a:pt x="15" y="145"/>
                    <a:pt x="61" y="169"/>
                  </a:cubicBezTo>
                  <a:cubicBezTo>
                    <a:pt x="172" y="231"/>
                    <a:pt x="282" y="302"/>
                    <a:pt x="384" y="379"/>
                  </a:cubicBezTo>
                  <a:cubicBezTo>
                    <a:pt x="399" y="390"/>
                    <a:pt x="420" y="395"/>
                    <a:pt x="437" y="395"/>
                  </a:cubicBezTo>
                  <a:cubicBezTo>
                    <a:pt x="468" y="395"/>
                    <a:pt x="492" y="383"/>
                    <a:pt x="508" y="359"/>
                  </a:cubicBezTo>
                  <a:cubicBezTo>
                    <a:pt x="539" y="319"/>
                    <a:pt x="530" y="262"/>
                    <a:pt x="489" y="231"/>
                  </a:cubicBezTo>
                  <a:cubicBezTo>
                    <a:pt x="377" y="155"/>
                    <a:pt x="263" y="76"/>
                    <a:pt x="144" y="12"/>
                  </a:cubicBezTo>
                  <a:cubicBezTo>
                    <a:pt x="129" y="4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4" name="Google Shape;2084;p27"/>
            <p:cNvSpPr/>
            <p:nvPr/>
          </p:nvSpPr>
          <p:spPr>
            <a:xfrm>
              <a:off x="1517009" y="1476932"/>
              <a:ext cx="17546" cy="19180"/>
            </a:xfrm>
            <a:custGeom>
              <a:avLst/>
              <a:gdLst/>
              <a:ahLst/>
              <a:cxnLst/>
              <a:rect l="l" t="t" r="r" b="b"/>
              <a:pathLst>
                <a:path w="451" h="493" extrusionOk="0">
                  <a:moveTo>
                    <a:pt x="103" y="0"/>
                  </a:moveTo>
                  <a:cubicBezTo>
                    <a:pt x="82" y="0"/>
                    <a:pt x="61" y="8"/>
                    <a:pt x="43" y="23"/>
                  </a:cubicBezTo>
                  <a:cubicBezTo>
                    <a:pt x="3" y="54"/>
                    <a:pt x="0" y="112"/>
                    <a:pt x="34" y="152"/>
                  </a:cubicBezTo>
                  <a:cubicBezTo>
                    <a:pt x="119" y="245"/>
                    <a:pt x="203" y="350"/>
                    <a:pt x="274" y="455"/>
                  </a:cubicBezTo>
                  <a:cubicBezTo>
                    <a:pt x="293" y="481"/>
                    <a:pt x="320" y="493"/>
                    <a:pt x="346" y="493"/>
                  </a:cubicBezTo>
                  <a:cubicBezTo>
                    <a:pt x="365" y="493"/>
                    <a:pt x="382" y="488"/>
                    <a:pt x="401" y="478"/>
                  </a:cubicBezTo>
                  <a:cubicBezTo>
                    <a:pt x="441" y="450"/>
                    <a:pt x="451" y="395"/>
                    <a:pt x="424" y="355"/>
                  </a:cubicBezTo>
                  <a:cubicBezTo>
                    <a:pt x="346" y="240"/>
                    <a:pt x="262" y="133"/>
                    <a:pt x="170" y="33"/>
                  </a:cubicBezTo>
                  <a:cubicBezTo>
                    <a:pt x="153" y="11"/>
                    <a:pt x="12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5" name="Google Shape;2085;p27"/>
            <p:cNvSpPr/>
            <p:nvPr/>
          </p:nvSpPr>
          <p:spPr>
            <a:xfrm>
              <a:off x="1304782" y="1618235"/>
              <a:ext cx="15601" cy="20892"/>
            </a:xfrm>
            <a:custGeom>
              <a:avLst/>
              <a:gdLst/>
              <a:ahLst/>
              <a:cxnLst/>
              <a:rect l="l" t="t" r="r" b="b"/>
              <a:pathLst>
                <a:path w="401" h="537" extrusionOk="0">
                  <a:moveTo>
                    <a:pt x="106" y="1"/>
                  </a:moveTo>
                  <a:cubicBezTo>
                    <a:pt x="93" y="1"/>
                    <a:pt x="80" y="4"/>
                    <a:pt x="67" y="10"/>
                  </a:cubicBezTo>
                  <a:cubicBezTo>
                    <a:pt x="22" y="34"/>
                    <a:pt x="0" y="84"/>
                    <a:pt x="22" y="131"/>
                  </a:cubicBezTo>
                  <a:cubicBezTo>
                    <a:pt x="81" y="253"/>
                    <a:pt x="146" y="374"/>
                    <a:pt x="222" y="489"/>
                  </a:cubicBezTo>
                  <a:lnTo>
                    <a:pt x="227" y="498"/>
                  </a:lnTo>
                  <a:cubicBezTo>
                    <a:pt x="246" y="524"/>
                    <a:pt x="269" y="536"/>
                    <a:pt x="298" y="536"/>
                  </a:cubicBezTo>
                  <a:cubicBezTo>
                    <a:pt x="317" y="536"/>
                    <a:pt x="334" y="529"/>
                    <a:pt x="348" y="522"/>
                  </a:cubicBezTo>
                  <a:cubicBezTo>
                    <a:pt x="391" y="494"/>
                    <a:pt x="400" y="434"/>
                    <a:pt x="377" y="391"/>
                  </a:cubicBezTo>
                  <a:cubicBezTo>
                    <a:pt x="300" y="279"/>
                    <a:pt x="238" y="167"/>
                    <a:pt x="186" y="50"/>
                  </a:cubicBezTo>
                  <a:cubicBezTo>
                    <a:pt x="171" y="18"/>
                    <a:pt x="139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6" name="Google Shape;2086;p27"/>
            <p:cNvSpPr/>
            <p:nvPr/>
          </p:nvSpPr>
          <p:spPr>
            <a:xfrm>
              <a:off x="1486040" y="1665544"/>
              <a:ext cx="20892" cy="15484"/>
            </a:xfrm>
            <a:custGeom>
              <a:avLst/>
              <a:gdLst/>
              <a:ahLst/>
              <a:cxnLst/>
              <a:rect l="l" t="t" r="r" b="b"/>
              <a:pathLst>
                <a:path w="537" h="398" extrusionOk="0">
                  <a:moveTo>
                    <a:pt x="435" y="0"/>
                  </a:moveTo>
                  <a:cubicBezTo>
                    <a:pt x="416" y="0"/>
                    <a:pt x="397" y="5"/>
                    <a:pt x="380" y="16"/>
                  </a:cubicBezTo>
                  <a:cubicBezTo>
                    <a:pt x="308" y="71"/>
                    <a:pt x="232" y="123"/>
                    <a:pt x="156" y="171"/>
                  </a:cubicBezTo>
                  <a:cubicBezTo>
                    <a:pt x="125" y="192"/>
                    <a:pt x="91" y="214"/>
                    <a:pt x="58" y="230"/>
                  </a:cubicBezTo>
                  <a:cubicBezTo>
                    <a:pt x="17" y="254"/>
                    <a:pt x="1" y="311"/>
                    <a:pt x="25" y="354"/>
                  </a:cubicBezTo>
                  <a:cubicBezTo>
                    <a:pt x="44" y="383"/>
                    <a:pt x="72" y="397"/>
                    <a:pt x="103" y="397"/>
                  </a:cubicBezTo>
                  <a:cubicBezTo>
                    <a:pt x="117" y="397"/>
                    <a:pt x="132" y="395"/>
                    <a:pt x="148" y="385"/>
                  </a:cubicBezTo>
                  <a:cubicBezTo>
                    <a:pt x="184" y="366"/>
                    <a:pt x="215" y="345"/>
                    <a:pt x="251" y="323"/>
                  </a:cubicBezTo>
                  <a:cubicBezTo>
                    <a:pt x="332" y="273"/>
                    <a:pt x="413" y="216"/>
                    <a:pt x="489" y="159"/>
                  </a:cubicBezTo>
                  <a:cubicBezTo>
                    <a:pt x="532" y="130"/>
                    <a:pt x="537" y="73"/>
                    <a:pt x="508" y="33"/>
                  </a:cubicBezTo>
                  <a:cubicBezTo>
                    <a:pt x="490" y="11"/>
                    <a:pt x="463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7" name="Google Shape;2087;p27"/>
            <p:cNvSpPr/>
            <p:nvPr/>
          </p:nvSpPr>
          <p:spPr>
            <a:xfrm>
              <a:off x="1539690" y="1512686"/>
              <a:ext cx="13033" cy="21709"/>
            </a:xfrm>
            <a:custGeom>
              <a:avLst/>
              <a:gdLst/>
              <a:ahLst/>
              <a:cxnLst/>
              <a:rect l="l" t="t" r="r" b="b"/>
              <a:pathLst>
                <a:path w="335" h="558" extrusionOk="0">
                  <a:moveTo>
                    <a:pt x="103" y="0"/>
                  </a:moveTo>
                  <a:cubicBezTo>
                    <a:pt x="91" y="0"/>
                    <a:pt x="80" y="3"/>
                    <a:pt x="68" y="7"/>
                  </a:cubicBezTo>
                  <a:cubicBezTo>
                    <a:pt x="20" y="26"/>
                    <a:pt x="1" y="79"/>
                    <a:pt x="20" y="126"/>
                  </a:cubicBezTo>
                  <a:cubicBezTo>
                    <a:pt x="70" y="246"/>
                    <a:pt x="111" y="367"/>
                    <a:pt x="151" y="489"/>
                  </a:cubicBezTo>
                  <a:cubicBezTo>
                    <a:pt x="163" y="531"/>
                    <a:pt x="199" y="558"/>
                    <a:pt x="237" y="558"/>
                  </a:cubicBezTo>
                  <a:cubicBezTo>
                    <a:pt x="246" y="558"/>
                    <a:pt x="254" y="555"/>
                    <a:pt x="261" y="555"/>
                  </a:cubicBezTo>
                  <a:cubicBezTo>
                    <a:pt x="308" y="539"/>
                    <a:pt x="334" y="489"/>
                    <a:pt x="323" y="441"/>
                  </a:cubicBezTo>
                  <a:cubicBezTo>
                    <a:pt x="284" y="310"/>
                    <a:pt x="239" y="181"/>
                    <a:pt x="187" y="55"/>
                  </a:cubicBezTo>
                  <a:cubicBezTo>
                    <a:pt x="171" y="21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8" name="Google Shape;2088;p27"/>
            <p:cNvSpPr/>
            <p:nvPr/>
          </p:nvSpPr>
          <p:spPr>
            <a:xfrm>
              <a:off x="1293460" y="1577541"/>
              <a:ext cx="10232" cy="22293"/>
            </a:xfrm>
            <a:custGeom>
              <a:avLst/>
              <a:gdLst/>
              <a:ahLst/>
              <a:cxnLst/>
              <a:rect l="l" t="t" r="r" b="b"/>
              <a:pathLst>
                <a:path w="263" h="573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2" y="8"/>
                    <a:pt x="1" y="51"/>
                    <a:pt x="5" y="103"/>
                  </a:cubicBezTo>
                  <a:cubicBezTo>
                    <a:pt x="20" y="239"/>
                    <a:pt x="44" y="372"/>
                    <a:pt x="75" y="503"/>
                  </a:cubicBezTo>
                  <a:cubicBezTo>
                    <a:pt x="86" y="546"/>
                    <a:pt x="122" y="572"/>
                    <a:pt x="160" y="572"/>
                  </a:cubicBezTo>
                  <a:cubicBezTo>
                    <a:pt x="170" y="572"/>
                    <a:pt x="175" y="570"/>
                    <a:pt x="184" y="570"/>
                  </a:cubicBezTo>
                  <a:cubicBezTo>
                    <a:pt x="232" y="558"/>
                    <a:pt x="263" y="510"/>
                    <a:pt x="251" y="460"/>
                  </a:cubicBezTo>
                  <a:cubicBezTo>
                    <a:pt x="220" y="337"/>
                    <a:pt x="198" y="210"/>
                    <a:pt x="184" y="82"/>
                  </a:cubicBezTo>
                  <a:cubicBezTo>
                    <a:pt x="179" y="33"/>
                    <a:pt x="13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9" name="Google Shape;2089;p27"/>
            <p:cNvSpPr/>
            <p:nvPr/>
          </p:nvSpPr>
          <p:spPr>
            <a:xfrm>
              <a:off x="1404223" y="1690482"/>
              <a:ext cx="22915" cy="8131"/>
            </a:xfrm>
            <a:custGeom>
              <a:avLst/>
              <a:gdLst/>
              <a:ahLst/>
              <a:cxnLst/>
              <a:rect l="l" t="t" r="r" b="b"/>
              <a:pathLst>
                <a:path w="589" h="209" extrusionOk="0">
                  <a:moveTo>
                    <a:pt x="98" y="1"/>
                  </a:moveTo>
                  <a:cubicBezTo>
                    <a:pt x="54" y="1"/>
                    <a:pt x="14" y="34"/>
                    <a:pt x="7" y="78"/>
                  </a:cubicBezTo>
                  <a:cubicBezTo>
                    <a:pt x="0" y="125"/>
                    <a:pt x="38" y="171"/>
                    <a:pt x="86" y="180"/>
                  </a:cubicBezTo>
                  <a:cubicBezTo>
                    <a:pt x="219" y="197"/>
                    <a:pt x="355" y="209"/>
                    <a:pt x="493" y="209"/>
                  </a:cubicBezTo>
                  <a:lnTo>
                    <a:pt x="496" y="209"/>
                  </a:lnTo>
                  <a:cubicBezTo>
                    <a:pt x="546" y="209"/>
                    <a:pt x="586" y="171"/>
                    <a:pt x="586" y="121"/>
                  </a:cubicBezTo>
                  <a:cubicBezTo>
                    <a:pt x="589" y="75"/>
                    <a:pt x="551" y="35"/>
                    <a:pt x="496" y="30"/>
                  </a:cubicBezTo>
                  <a:cubicBezTo>
                    <a:pt x="370" y="28"/>
                    <a:pt x="239" y="18"/>
                    <a:pt x="110" y="1"/>
                  </a:cubicBezTo>
                  <a:cubicBezTo>
                    <a:pt x="106" y="1"/>
                    <a:pt x="10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1518681" y="1634692"/>
              <a:ext cx="17352" cy="19453"/>
            </a:xfrm>
            <a:custGeom>
              <a:avLst/>
              <a:gdLst/>
              <a:ahLst/>
              <a:cxnLst/>
              <a:rect l="l" t="t" r="r" b="b"/>
              <a:pathLst>
                <a:path w="446" h="500" extrusionOk="0">
                  <a:moveTo>
                    <a:pt x="343" y="1"/>
                  </a:moveTo>
                  <a:cubicBezTo>
                    <a:pt x="314" y="1"/>
                    <a:pt x="286" y="15"/>
                    <a:pt x="267" y="42"/>
                  </a:cubicBezTo>
                  <a:cubicBezTo>
                    <a:pt x="196" y="149"/>
                    <a:pt x="119" y="254"/>
                    <a:pt x="31" y="349"/>
                  </a:cubicBezTo>
                  <a:cubicBezTo>
                    <a:pt x="0" y="387"/>
                    <a:pt x="3" y="445"/>
                    <a:pt x="41" y="475"/>
                  </a:cubicBezTo>
                  <a:cubicBezTo>
                    <a:pt x="60" y="492"/>
                    <a:pt x="79" y="499"/>
                    <a:pt x="100" y="499"/>
                  </a:cubicBezTo>
                  <a:cubicBezTo>
                    <a:pt x="127" y="499"/>
                    <a:pt x="150" y="487"/>
                    <a:pt x="169" y="468"/>
                  </a:cubicBezTo>
                  <a:cubicBezTo>
                    <a:pt x="255" y="364"/>
                    <a:pt x="339" y="256"/>
                    <a:pt x="417" y="142"/>
                  </a:cubicBezTo>
                  <a:cubicBezTo>
                    <a:pt x="446" y="101"/>
                    <a:pt x="434" y="44"/>
                    <a:pt x="393" y="18"/>
                  </a:cubicBezTo>
                  <a:cubicBezTo>
                    <a:pt x="378" y="6"/>
                    <a:pt x="360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1446668" y="1685269"/>
              <a:ext cx="22643" cy="10932"/>
            </a:xfrm>
            <a:custGeom>
              <a:avLst/>
              <a:gdLst/>
              <a:ahLst/>
              <a:cxnLst/>
              <a:rect l="l" t="t" r="r" b="b"/>
              <a:pathLst>
                <a:path w="582" h="281" extrusionOk="0">
                  <a:moveTo>
                    <a:pt x="481" y="0"/>
                  </a:moveTo>
                  <a:cubicBezTo>
                    <a:pt x="472" y="0"/>
                    <a:pt x="462" y="2"/>
                    <a:pt x="453" y="4"/>
                  </a:cubicBezTo>
                  <a:cubicBezTo>
                    <a:pt x="331" y="45"/>
                    <a:pt x="208" y="76"/>
                    <a:pt x="81" y="102"/>
                  </a:cubicBezTo>
                  <a:cubicBezTo>
                    <a:pt x="34" y="112"/>
                    <a:pt x="0" y="159"/>
                    <a:pt x="10" y="209"/>
                  </a:cubicBezTo>
                  <a:cubicBezTo>
                    <a:pt x="19" y="252"/>
                    <a:pt x="58" y="281"/>
                    <a:pt x="96" y="281"/>
                  </a:cubicBezTo>
                  <a:cubicBezTo>
                    <a:pt x="103" y="281"/>
                    <a:pt x="108" y="278"/>
                    <a:pt x="115" y="278"/>
                  </a:cubicBezTo>
                  <a:cubicBezTo>
                    <a:pt x="248" y="252"/>
                    <a:pt x="379" y="216"/>
                    <a:pt x="510" y="174"/>
                  </a:cubicBezTo>
                  <a:cubicBezTo>
                    <a:pt x="558" y="159"/>
                    <a:pt x="582" y="109"/>
                    <a:pt x="567" y="57"/>
                  </a:cubicBezTo>
                  <a:cubicBezTo>
                    <a:pt x="556" y="22"/>
                    <a:pt x="520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1363451" y="1678149"/>
              <a:ext cx="22370" cy="13344"/>
            </a:xfrm>
            <a:custGeom>
              <a:avLst/>
              <a:gdLst/>
              <a:ahLst/>
              <a:cxnLst/>
              <a:rect l="l" t="t" r="r" b="b"/>
              <a:pathLst>
                <a:path w="575" h="343" extrusionOk="0">
                  <a:moveTo>
                    <a:pt x="105" y="1"/>
                  </a:moveTo>
                  <a:cubicBezTo>
                    <a:pt x="72" y="1"/>
                    <a:pt x="41" y="20"/>
                    <a:pt x="24" y="54"/>
                  </a:cubicBezTo>
                  <a:cubicBezTo>
                    <a:pt x="0" y="97"/>
                    <a:pt x="19" y="152"/>
                    <a:pt x="64" y="176"/>
                  </a:cubicBezTo>
                  <a:cubicBezTo>
                    <a:pt x="186" y="235"/>
                    <a:pt x="312" y="292"/>
                    <a:pt x="441" y="335"/>
                  </a:cubicBezTo>
                  <a:cubicBezTo>
                    <a:pt x="453" y="340"/>
                    <a:pt x="460" y="342"/>
                    <a:pt x="469" y="342"/>
                  </a:cubicBezTo>
                  <a:cubicBezTo>
                    <a:pt x="508" y="342"/>
                    <a:pt x="541" y="318"/>
                    <a:pt x="553" y="283"/>
                  </a:cubicBezTo>
                  <a:cubicBezTo>
                    <a:pt x="574" y="233"/>
                    <a:pt x="550" y="178"/>
                    <a:pt x="503" y="164"/>
                  </a:cubicBezTo>
                  <a:cubicBezTo>
                    <a:pt x="381" y="118"/>
                    <a:pt x="262" y="71"/>
                    <a:pt x="145" y="11"/>
                  </a:cubicBezTo>
                  <a:cubicBezTo>
                    <a:pt x="132" y="4"/>
                    <a:pt x="118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1303848" y="1495840"/>
              <a:ext cx="15251" cy="20853"/>
            </a:xfrm>
            <a:custGeom>
              <a:avLst/>
              <a:gdLst/>
              <a:ahLst/>
              <a:cxnLst/>
              <a:rect l="l" t="t" r="r" b="b"/>
              <a:pathLst>
                <a:path w="392" h="536" extrusionOk="0">
                  <a:moveTo>
                    <a:pt x="288" y="1"/>
                  </a:moveTo>
                  <a:cubicBezTo>
                    <a:pt x="258" y="1"/>
                    <a:pt x="228" y="16"/>
                    <a:pt x="212" y="42"/>
                  </a:cubicBezTo>
                  <a:cubicBezTo>
                    <a:pt x="141" y="159"/>
                    <a:pt x="74" y="281"/>
                    <a:pt x="20" y="405"/>
                  </a:cubicBezTo>
                  <a:cubicBezTo>
                    <a:pt x="0" y="452"/>
                    <a:pt x="22" y="505"/>
                    <a:pt x="67" y="526"/>
                  </a:cubicBezTo>
                  <a:cubicBezTo>
                    <a:pt x="79" y="531"/>
                    <a:pt x="91" y="536"/>
                    <a:pt x="103" y="536"/>
                  </a:cubicBezTo>
                  <a:cubicBezTo>
                    <a:pt x="139" y="536"/>
                    <a:pt x="167" y="514"/>
                    <a:pt x="186" y="481"/>
                  </a:cubicBezTo>
                  <a:cubicBezTo>
                    <a:pt x="239" y="364"/>
                    <a:pt x="298" y="250"/>
                    <a:pt x="365" y="138"/>
                  </a:cubicBezTo>
                  <a:cubicBezTo>
                    <a:pt x="391" y="97"/>
                    <a:pt x="377" y="40"/>
                    <a:pt x="334" y="14"/>
                  </a:cubicBezTo>
                  <a:cubicBezTo>
                    <a:pt x="320" y="5"/>
                    <a:pt x="30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1329409" y="1653328"/>
              <a:ext cx="19336" cy="17391"/>
            </a:xfrm>
            <a:custGeom>
              <a:avLst/>
              <a:gdLst/>
              <a:ahLst/>
              <a:cxnLst/>
              <a:rect l="l" t="t" r="r" b="b"/>
              <a:pathLst>
                <a:path w="497" h="447" extrusionOk="0">
                  <a:moveTo>
                    <a:pt x="100" y="0"/>
                  </a:moveTo>
                  <a:cubicBezTo>
                    <a:pt x="77" y="0"/>
                    <a:pt x="54" y="9"/>
                    <a:pt x="37" y="25"/>
                  </a:cubicBezTo>
                  <a:cubicBezTo>
                    <a:pt x="1" y="61"/>
                    <a:pt x="1" y="116"/>
                    <a:pt x="34" y="151"/>
                  </a:cubicBezTo>
                  <a:cubicBezTo>
                    <a:pt x="130" y="251"/>
                    <a:pt x="234" y="340"/>
                    <a:pt x="339" y="425"/>
                  </a:cubicBezTo>
                  <a:cubicBezTo>
                    <a:pt x="353" y="442"/>
                    <a:pt x="375" y="447"/>
                    <a:pt x="394" y="447"/>
                  </a:cubicBezTo>
                  <a:cubicBezTo>
                    <a:pt x="423" y="447"/>
                    <a:pt x="449" y="435"/>
                    <a:pt x="465" y="411"/>
                  </a:cubicBezTo>
                  <a:cubicBezTo>
                    <a:pt x="496" y="373"/>
                    <a:pt x="489" y="313"/>
                    <a:pt x="451" y="282"/>
                  </a:cubicBezTo>
                  <a:cubicBezTo>
                    <a:pt x="351" y="206"/>
                    <a:pt x="256" y="120"/>
                    <a:pt x="165" y="27"/>
                  </a:cubicBezTo>
                  <a:cubicBezTo>
                    <a:pt x="147" y="9"/>
                    <a:pt x="12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/>
          <p:cNvSpPr/>
          <p:nvPr/>
        </p:nvSpPr>
        <p:spPr>
          <a:xfrm flipH="1">
            <a:off x="-269359" y="2055628"/>
            <a:ext cx="3728482" cy="1769435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Can I borrow you / Can you lend me a book on the Galapagos Islands?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6144289" y="2328316"/>
            <a:ext cx="2836677" cy="1553454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Sure. But please look after it carefully.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443" name="Google Shape;2443;p33"/>
          <p:cNvSpPr txBox="1">
            <a:spLocks noGrp="1"/>
          </p:cNvSpPr>
          <p:nvPr>
            <p:ph type="title"/>
          </p:nvPr>
        </p:nvSpPr>
        <p:spPr>
          <a:xfrm>
            <a:off x="688869" y="76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2: Work in pairs. Make similar conversations to ask for permission and respond in the following situations.</a:t>
            </a:r>
            <a:endParaRPr lang="en-US" sz="2400" dirty="0"/>
          </a:p>
        </p:txBody>
      </p:sp>
      <p:grpSp>
        <p:nvGrpSpPr>
          <p:cNvPr id="2444" name="Google Shape;2444;p33"/>
          <p:cNvGrpSpPr/>
          <p:nvPr/>
        </p:nvGrpSpPr>
        <p:grpSpPr>
          <a:xfrm>
            <a:off x="103309" y="239715"/>
            <a:ext cx="509497" cy="498104"/>
            <a:chOff x="4815109" y="2633698"/>
            <a:chExt cx="294950" cy="288355"/>
          </a:xfrm>
        </p:grpSpPr>
        <p:sp>
          <p:nvSpPr>
            <p:cNvPr id="2445" name="Google Shape;2445;p33"/>
            <p:cNvSpPr/>
            <p:nvPr/>
          </p:nvSpPr>
          <p:spPr>
            <a:xfrm>
              <a:off x="4857363" y="266581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0"/>
                  </a:moveTo>
                  <a:cubicBezTo>
                    <a:pt x="485" y="0"/>
                    <a:pt x="209" y="148"/>
                    <a:pt x="130" y="258"/>
                  </a:cubicBezTo>
                  <a:cubicBezTo>
                    <a:pt x="0" y="430"/>
                    <a:pt x="159" y="724"/>
                    <a:pt x="423" y="766"/>
                  </a:cubicBezTo>
                  <a:cubicBezTo>
                    <a:pt x="627" y="796"/>
                    <a:pt x="649" y="953"/>
                    <a:pt x="787" y="953"/>
                  </a:cubicBezTo>
                  <a:cubicBezTo>
                    <a:pt x="829" y="953"/>
                    <a:pt x="881" y="939"/>
                    <a:pt x="952" y="903"/>
                  </a:cubicBezTo>
                  <a:cubicBezTo>
                    <a:pt x="1259" y="745"/>
                    <a:pt x="952" y="153"/>
                    <a:pt x="952" y="153"/>
                  </a:cubicBezTo>
                  <a:cubicBezTo>
                    <a:pt x="911" y="42"/>
                    <a:pt x="814" y="0"/>
                    <a:pt x="700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6" name="Google Shape;2446;p33"/>
            <p:cNvSpPr/>
            <p:nvPr/>
          </p:nvSpPr>
          <p:spPr>
            <a:xfrm>
              <a:off x="4834266" y="274455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1"/>
                  </a:moveTo>
                  <a:cubicBezTo>
                    <a:pt x="485" y="1"/>
                    <a:pt x="209" y="149"/>
                    <a:pt x="127" y="260"/>
                  </a:cubicBezTo>
                  <a:cubicBezTo>
                    <a:pt x="1" y="432"/>
                    <a:pt x="159" y="728"/>
                    <a:pt x="423" y="767"/>
                  </a:cubicBezTo>
                  <a:cubicBezTo>
                    <a:pt x="626" y="798"/>
                    <a:pt x="647" y="954"/>
                    <a:pt x="785" y="954"/>
                  </a:cubicBezTo>
                  <a:cubicBezTo>
                    <a:pt x="827" y="954"/>
                    <a:pt x="880" y="939"/>
                    <a:pt x="952" y="902"/>
                  </a:cubicBezTo>
                  <a:cubicBezTo>
                    <a:pt x="1259" y="744"/>
                    <a:pt x="952" y="154"/>
                    <a:pt x="952" y="154"/>
                  </a:cubicBezTo>
                  <a:cubicBezTo>
                    <a:pt x="911" y="42"/>
                    <a:pt x="814" y="1"/>
                    <a:pt x="700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7" name="Google Shape;2447;p33"/>
            <p:cNvSpPr/>
            <p:nvPr/>
          </p:nvSpPr>
          <p:spPr>
            <a:xfrm>
              <a:off x="4847170" y="2720004"/>
              <a:ext cx="55587" cy="74430"/>
            </a:xfrm>
            <a:custGeom>
              <a:avLst/>
              <a:gdLst/>
              <a:ahLst/>
              <a:cxnLst/>
              <a:rect l="l" t="t" r="r" b="b"/>
              <a:pathLst>
                <a:path w="1947" h="2607" extrusionOk="0">
                  <a:moveTo>
                    <a:pt x="1416" y="0"/>
                  </a:moveTo>
                  <a:cubicBezTo>
                    <a:pt x="1076" y="0"/>
                    <a:pt x="1082" y="545"/>
                    <a:pt x="1246" y="837"/>
                  </a:cubicBezTo>
                  <a:cubicBezTo>
                    <a:pt x="1428" y="1154"/>
                    <a:pt x="1076" y="1281"/>
                    <a:pt x="1124" y="1691"/>
                  </a:cubicBezTo>
                  <a:cubicBezTo>
                    <a:pt x="1169" y="2101"/>
                    <a:pt x="1" y="2339"/>
                    <a:pt x="622" y="2553"/>
                  </a:cubicBezTo>
                  <a:cubicBezTo>
                    <a:pt x="730" y="2590"/>
                    <a:pt x="837" y="2606"/>
                    <a:pt x="940" y="2606"/>
                  </a:cubicBezTo>
                  <a:cubicBezTo>
                    <a:pt x="1430" y="2606"/>
                    <a:pt x="1832" y="2237"/>
                    <a:pt x="1817" y="1982"/>
                  </a:cubicBezTo>
                  <a:cubicBezTo>
                    <a:pt x="1811" y="1850"/>
                    <a:pt x="1946" y="1638"/>
                    <a:pt x="1745" y="1427"/>
                  </a:cubicBezTo>
                  <a:cubicBezTo>
                    <a:pt x="1542" y="1215"/>
                    <a:pt x="1658" y="930"/>
                    <a:pt x="1782" y="739"/>
                  </a:cubicBezTo>
                  <a:cubicBezTo>
                    <a:pt x="1904" y="546"/>
                    <a:pt x="1668" y="517"/>
                    <a:pt x="1764" y="295"/>
                  </a:cubicBezTo>
                  <a:cubicBezTo>
                    <a:pt x="1861" y="76"/>
                    <a:pt x="1510" y="12"/>
                    <a:pt x="1510" y="12"/>
                  </a:cubicBezTo>
                  <a:cubicBezTo>
                    <a:pt x="1476" y="4"/>
                    <a:pt x="1445" y="0"/>
                    <a:pt x="1416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8" name="Google Shape;2448;p33"/>
            <p:cNvSpPr/>
            <p:nvPr/>
          </p:nvSpPr>
          <p:spPr>
            <a:xfrm>
              <a:off x="4926853" y="2655624"/>
              <a:ext cx="107576" cy="105007"/>
            </a:xfrm>
            <a:custGeom>
              <a:avLst/>
              <a:gdLst/>
              <a:ahLst/>
              <a:cxnLst/>
              <a:rect l="l" t="t" r="r" b="b"/>
              <a:pathLst>
                <a:path w="3768" h="3678" extrusionOk="0">
                  <a:moveTo>
                    <a:pt x="2745" y="1"/>
                  </a:moveTo>
                  <a:cubicBezTo>
                    <a:pt x="2569" y="1"/>
                    <a:pt x="2344" y="31"/>
                    <a:pt x="2063" y="118"/>
                  </a:cubicBezTo>
                  <a:cubicBezTo>
                    <a:pt x="1153" y="404"/>
                    <a:pt x="834" y="1469"/>
                    <a:pt x="807" y="1752"/>
                  </a:cubicBezTo>
                  <a:cubicBezTo>
                    <a:pt x="778" y="2032"/>
                    <a:pt x="101" y="2471"/>
                    <a:pt x="54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869" y="3445"/>
                    <a:pt x="1032" y="3677"/>
                    <a:pt x="1269" y="3677"/>
                  </a:cubicBezTo>
                  <a:cubicBezTo>
                    <a:pt x="1310" y="3677"/>
                    <a:pt x="1353" y="3670"/>
                    <a:pt x="1399" y="3655"/>
                  </a:cubicBezTo>
                  <a:cubicBezTo>
                    <a:pt x="1709" y="3555"/>
                    <a:pt x="1484" y="3177"/>
                    <a:pt x="1428" y="2611"/>
                  </a:cubicBezTo>
                  <a:cubicBezTo>
                    <a:pt x="1373" y="2045"/>
                    <a:pt x="1722" y="2101"/>
                    <a:pt x="1796" y="1821"/>
                  </a:cubicBezTo>
                  <a:cubicBezTo>
                    <a:pt x="1843" y="1630"/>
                    <a:pt x="1990" y="1424"/>
                    <a:pt x="2159" y="1424"/>
                  </a:cubicBezTo>
                  <a:cubicBezTo>
                    <a:pt x="2238" y="1424"/>
                    <a:pt x="2321" y="1468"/>
                    <a:pt x="2401" y="1580"/>
                  </a:cubicBezTo>
                  <a:cubicBezTo>
                    <a:pt x="2494" y="1704"/>
                    <a:pt x="2475" y="1860"/>
                    <a:pt x="2430" y="2016"/>
                  </a:cubicBezTo>
                  <a:cubicBezTo>
                    <a:pt x="2657" y="1678"/>
                    <a:pt x="3014" y="1437"/>
                    <a:pt x="3435" y="1358"/>
                  </a:cubicBezTo>
                  <a:cubicBezTo>
                    <a:pt x="3416" y="1348"/>
                    <a:pt x="3406" y="1334"/>
                    <a:pt x="3387" y="1324"/>
                  </a:cubicBezTo>
                  <a:cubicBezTo>
                    <a:pt x="3009" y="1041"/>
                    <a:pt x="3556" y="954"/>
                    <a:pt x="3662" y="671"/>
                  </a:cubicBezTo>
                  <a:cubicBezTo>
                    <a:pt x="3768" y="385"/>
                    <a:pt x="3292" y="153"/>
                    <a:pt x="3292" y="153"/>
                  </a:cubicBezTo>
                  <a:cubicBezTo>
                    <a:pt x="3292" y="153"/>
                    <a:pt x="3140" y="1"/>
                    <a:pt x="274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9" name="Google Shape;2449;p33"/>
            <p:cNvSpPr/>
            <p:nvPr/>
          </p:nvSpPr>
          <p:spPr>
            <a:xfrm>
              <a:off x="4926853" y="2655624"/>
              <a:ext cx="103665" cy="92302"/>
            </a:xfrm>
            <a:custGeom>
              <a:avLst/>
              <a:gdLst/>
              <a:ahLst/>
              <a:cxnLst/>
              <a:rect l="l" t="t" r="r" b="b"/>
              <a:pathLst>
                <a:path w="3631" h="3233" extrusionOk="0">
                  <a:moveTo>
                    <a:pt x="2742" y="1"/>
                  </a:moveTo>
                  <a:cubicBezTo>
                    <a:pt x="2566" y="1"/>
                    <a:pt x="2341" y="31"/>
                    <a:pt x="2060" y="118"/>
                  </a:cubicBezTo>
                  <a:cubicBezTo>
                    <a:pt x="1151" y="404"/>
                    <a:pt x="831" y="1472"/>
                    <a:pt x="804" y="1752"/>
                  </a:cubicBezTo>
                  <a:cubicBezTo>
                    <a:pt x="775" y="2032"/>
                    <a:pt x="96" y="2471"/>
                    <a:pt x="51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686" y="3211"/>
                    <a:pt x="691" y="3219"/>
                    <a:pt x="696" y="3224"/>
                  </a:cubicBezTo>
                  <a:cubicBezTo>
                    <a:pt x="783" y="2854"/>
                    <a:pt x="1415" y="2439"/>
                    <a:pt x="1442" y="2164"/>
                  </a:cubicBezTo>
                  <a:cubicBezTo>
                    <a:pt x="1471" y="1884"/>
                    <a:pt x="1788" y="816"/>
                    <a:pt x="2697" y="533"/>
                  </a:cubicBezTo>
                  <a:cubicBezTo>
                    <a:pt x="2981" y="444"/>
                    <a:pt x="3208" y="413"/>
                    <a:pt x="3385" y="413"/>
                  </a:cubicBezTo>
                  <a:cubicBezTo>
                    <a:pt x="3481" y="413"/>
                    <a:pt x="3562" y="422"/>
                    <a:pt x="3630" y="436"/>
                  </a:cubicBezTo>
                  <a:cubicBezTo>
                    <a:pt x="3527" y="269"/>
                    <a:pt x="3289" y="153"/>
                    <a:pt x="3289" y="153"/>
                  </a:cubicBezTo>
                  <a:cubicBezTo>
                    <a:pt x="3289" y="153"/>
                    <a:pt x="3138" y="1"/>
                    <a:pt x="2742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0" name="Google Shape;2450;p33"/>
            <p:cNvSpPr/>
            <p:nvPr/>
          </p:nvSpPr>
          <p:spPr>
            <a:xfrm>
              <a:off x="4819991" y="2638152"/>
              <a:ext cx="286442" cy="279248"/>
            </a:xfrm>
            <a:custGeom>
              <a:avLst/>
              <a:gdLst/>
              <a:ahLst/>
              <a:cxnLst/>
              <a:rect l="l" t="t" r="r" b="b"/>
              <a:pathLst>
                <a:path w="10033" h="9781" extrusionOk="0">
                  <a:moveTo>
                    <a:pt x="9049" y="1"/>
                  </a:moveTo>
                  <a:cubicBezTo>
                    <a:pt x="8872" y="1"/>
                    <a:pt x="8729" y="159"/>
                    <a:pt x="8756" y="339"/>
                  </a:cubicBezTo>
                  <a:cubicBezTo>
                    <a:pt x="8811" y="738"/>
                    <a:pt x="8359" y="1026"/>
                    <a:pt x="8108" y="1217"/>
                  </a:cubicBezTo>
                  <a:cubicBezTo>
                    <a:pt x="7801" y="1455"/>
                    <a:pt x="8000" y="1809"/>
                    <a:pt x="7878" y="1994"/>
                  </a:cubicBezTo>
                  <a:cubicBezTo>
                    <a:pt x="8555" y="2171"/>
                    <a:pt x="9057" y="2790"/>
                    <a:pt x="9057" y="3519"/>
                  </a:cubicBezTo>
                  <a:cubicBezTo>
                    <a:pt x="9057" y="4143"/>
                    <a:pt x="8692" y="4685"/>
                    <a:pt x="8169" y="4941"/>
                  </a:cubicBezTo>
                  <a:cubicBezTo>
                    <a:pt x="8124" y="4962"/>
                    <a:pt x="8084" y="4997"/>
                    <a:pt x="8063" y="5039"/>
                  </a:cubicBezTo>
                  <a:lnTo>
                    <a:pt x="7564" y="5925"/>
                  </a:lnTo>
                  <a:cubicBezTo>
                    <a:pt x="7545" y="5958"/>
                    <a:pt x="7512" y="5974"/>
                    <a:pt x="7479" y="5974"/>
                  </a:cubicBezTo>
                  <a:cubicBezTo>
                    <a:pt x="7445" y="5974"/>
                    <a:pt x="7412" y="5958"/>
                    <a:pt x="7392" y="5925"/>
                  </a:cubicBezTo>
                  <a:lnTo>
                    <a:pt x="6892" y="5039"/>
                  </a:lnTo>
                  <a:cubicBezTo>
                    <a:pt x="6868" y="4997"/>
                    <a:pt x="6834" y="4960"/>
                    <a:pt x="6786" y="4941"/>
                  </a:cubicBezTo>
                  <a:cubicBezTo>
                    <a:pt x="6596" y="4849"/>
                    <a:pt x="6427" y="4719"/>
                    <a:pt x="6292" y="4561"/>
                  </a:cubicBezTo>
                  <a:cubicBezTo>
                    <a:pt x="6242" y="4592"/>
                    <a:pt x="6176" y="4619"/>
                    <a:pt x="6089" y="4629"/>
                  </a:cubicBezTo>
                  <a:cubicBezTo>
                    <a:pt x="5636" y="4689"/>
                    <a:pt x="5671" y="5007"/>
                    <a:pt x="5267" y="5007"/>
                  </a:cubicBezTo>
                  <a:cubicBezTo>
                    <a:pt x="5206" y="5007"/>
                    <a:pt x="5136" y="5000"/>
                    <a:pt x="5052" y="4984"/>
                  </a:cubicBezTo>
                  <a:cubicBezTo>
                    <a:pt x="4954" y="4964"/>
                    <a:pt x="4871" y="4956"/>
                    <a:pt x="4798" y="4956"/>
                  </a:cubicBezTo>
                  <a:cubicBezTo>
                    <a:pt x="4395" y="4956"/>
                    <a:pt x="4312" y="5208"/>
                    <a:pt x="3694" y="5208"/>
                  </a:cubicBezTo>
                  <a:cubicBezTo>
                    <a:pt x="2961" y="5208"/>
                    <a:pt x="2975" y="5985"/>
                    <a:pt x="2269" y="6123"/>
                  </a:cubicBezTo>
                  <a:cubicBezTo>
                    <a:pt x="1563" y="6266"/>
                    <a:pt x="1891" y="6646"/>
                    <a:pt x="2015" y="6871"/>
                  </a:cubicBezTo>
                  <a:cubicBezTo>
                    <a:pt x="2120" y="7056"/>
                    <a:pt x="2061" y="7569"/>
                    <a:pt x="1523" y="7569"/>
                  </a:cubicBezTo>
                  <a:cubicBezTo>
                    <a:pt x="1409" y="7569"/>
                    <a:pt x="1274" y="7546"/>
                    <a:pt x="1114" y="7492"/>
                  </a:cubicBezTo>
                  <a:cubicBezTo>
                    <a:pt x="880" y="7412"/>
                    <a:pt x="728" y="7375"/>
                    <a:pt x="627" y="7375"/>
                  </a:cubicBezTo>
                  <a:cubicBezTo>
                    <a:pt x="331" y="7375"/>
                    <a:pt x="467" y="7690"/>
                    <a:pt x="268" y="8182"/>
                  </a:cubicBezTo>
                  <a:cubicBezTo>
                    <a:pt x="1" y="8845"/>
                    <a:pt x="56" y="8959"/>
                    <a:pt x="268" y="9295"/>
                  </a:cubicBezTo>
                  <a:cubicBezTo>
                    <a:pt x="376" y="9470"/>
                    <a:pt x="488" y="9539"/>
                    <a:pt x="664" y="9539"/>
                  </a:cubicBezTo>
                  <a:cubicBezTo>
                    <a:pt x="832" y="9539"/>
                    <a:pt x="1058" y="9476"/>
                    <a:pt x="1394" y="9382"/>
                  </a:cubicBezTo>
                  <a:cubicBezTo>
                    <a:pt x="2084" y="9184"/>
                    <a:pt x="1790" y="9157"/>
                    <a:pt x="2171" y="8518"/>
                  </a:cubicBezTo>
                  <a:cubicBezTo>
                    <a:pt x="2356" y="8210"/>
                    <a:pt x="2491" y="8175"/>
                    <a:pt x="2651" y="8175"/>
                  </a:cubicBezTo>
                  <a:cubicBezTo>
                    <a:pt x="2698" y="8175"/>
                    <a:pt x="2748" y="8178"/>
                    <a:pt x="2801" y="8178"/>
                  </a:cubicBezTo>
                  <a:cubicBezTo>
                    <a:pt x="2939" y="8178"/>
                    <a:pt x="3103" y="8157"/>
                    <a:pt x="3326" y="8010"/>
                  </a:cubicBezTo>
                  <a:cubicBezTo>
                    <a:pt x="3479" y="7910"/>
                    <a:pt x="3579" y="7868"/>
                    <a:pt x="3652" y="7868"/>
                  </a:cubicBezTo>
                  <a:cubicBezTo>
                    <a:pt x="3868" y="7868"/>
                    <a:pt x="3859" y="8231"/>
                    <a:pt x="4349" y="8518"/>
                  </a:cubicBezTo>
                  <a:cubicBezTo>
                    <a:pt x="4951" y="8871"/>
                    <a:pt x="4558" y="9448"/>
                    <a:pt x="4836" y="9448"/>
                  </a:cubicBezTo>
                  <a:cubicBezTo>
                    <a:pt x="4860" y="9448"/>
                    <a:pt x="4888" y="9444"/>
                    <a:pt x="4923" y="9435"/>
                  </a:cubicBezTo>
                  <a:cubicBezTo>
                    <a:pt x="5359" y="9321"/>
                    <a:pt x="5240" y="8557"/>
                    <a:pt x="5240" y="8557"/>
                  </a:cubicBezTo>
                  <a:cubicBezTo>
                    <a:pt x="5134" y="8156"/>
                    <a:pt x="4077" y="7690"/>
                    <a:pt x="4415" y="7394"/>
                  </a:cubicBezTo>
                  <a:cubicBezTo>
                    <a:pt x="4480" y="7338"/>
                    <a:pt x="4541" y="7313"/>
                    <a:pt x="4602" y="7313"/>
                  </a:cubicBezTo>
                  <a:cubicBezTo>
                    <a:pt x="4861" y="7313"/>
                    <a:pt x="5119" y="7751"/>
                    <a:pt x="5600" y="8095"/>
                  </a:cubicBezTo>
                  <a:cubicBezTo>
                    <a:pt x="6192" y="8518"/>
                    <a:pt x="6086" y="9451"/>
                    <a:pt x="6300" y="9681"/>
                  </a:cubicBezTo>
                  <a:cubicBezTo>
                    <a:pt x="6362" y="9750"/>
                    <a:pt x="6448" y="9780"/>
                    <a:pt x="6534" y="9780"/>
                  </a:cubicBezTo>
                  <a:cubicBezTo>
                    <a:pt x="6740" y="9780"/>
                    <a:pt x="6945" y="9604"/>
                    <a:pt x="6810" y="9364"/>
                  </a:cubicBezTo>
                  <a:cubicBezTo>
                    <a:pt x="6617" y="9028"/>
                    <a:pt x="6786" y="8663"/>
                    <a:pt x="7318" y="8351"/>
                  </a:cubicBezTo>
                  <a:cubicBezTo>
                    <a:pt x="7841" y="8037"/>
                    <a:pt x="7619" y="7103"/>
                    <a:pt x="8005" y="7103"/>
                  </a:cubicBezTo>
                  <a:cubicBezTo>
                    <a:pt x="8009" y="7103"/>
                    <a:pt x="8014" y="7103"/>
                    <a:pt x="8018" y="7103"/>
                  </a:cubicBezTo>
                  <a:cubicBezTo>
                    <a:pt x="8026" y="7104"/>
                    <a:pt x="8035" y="7104"/>
                    <a:pt x="8043" y="7104"/>
                  </a:cubicBezTo>
                  <a:cubicBezTo>
                    <a:pt x="8356" y="7104"/>
                    <a:pt x="8656" y="6763"/>
                    <a:pt x="9019" y="6763"/>
                  </a:cubicBezTo>
                  <a:cubicBezTo>
                    <a:pt x="9115" y="6763"/>
                    <a:pt x="9215" y="6787"/>
                    <a:pt x="9321" y="6847"/>
                  </a:cubicBezTo>
                  <a:cubicBezTo>
                    <a:pt x="9432" y="6911"/>
                    <a:pt x="9530" y="6958"/>
                    <a:pt x="9612" y="6995"/>
                  </a:cubicBezTo>
                  <a:cubicBezTo>
                    <a:pt x="9653" y="7013"/>
                    <a:pt x="9694" y="7021"/>
                    <a:pt x="9734" y="7021"/>
                  </a:cubicBezTo>
                  <a:cubicBezTo>
                    <a:pt x="9892" y="7021"/>
                    <a:pt x="10032" y="6895"/>
                    <a:pt x="10032" y="6720"/>
                  </a:cubicBezTo>
                  <a:lnTo>
                    <a:pt x="10032" y="292"/>
                  </a:lnTo>
                  <a:cubicBezTo>
                    <a:pt x="10017" y="133"/>
                    <a:pt x="9879" y="1"/>
                    <a:pt x="971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1" name="Google Shape;2451;p33"/>
            <p:cNvSpPr/>
            <p:nvPr/>
          </p:nvSpPr>
          <p:spPr>
            <a:xfrm>
              <a:off x="5042795" y="2638152"/>
              <a:ext cx="63181" cy="74230"/>
            </a:xfrm>
            <a:custGeom>
              <a:avLst/>
              <a:gdLst/>
              <a:ahLst/>
              <a:cxnLst/>
              <a:rect l="l" t="t" r="r" b="b"/>
              <a:pathLst>
                <a:path w="2213" h="2600" extrusionOk="0">
                  <a:moveTo>
                    <a:pt x="1250" y="1"/>
                  </a:moveTo>
                  <a:cubicBezTo>
                    <a:pt x="1071" y="1"/>
                    <a:pt x="931" y="159"/>
                    <a:pt x="957" y="339"/>
                  </a:cubicBezTo>
                  <a:cubicBezTo>
                    <a:pt x="1013" y="738"/>
                    <a:pt x="561" y="1026"/>
                    <a:pt x="307" y="1217"/>
                  </a:cubicBezTo>
                  <a:cubicBezTo>
                    <a:pt x="0" y="1455"/>
                    <a:pt x="198" y="1809"/>
                    <a:pt x="77" y="1994"/>
                  </a:cubicBezTo>
                  <a:cubicBezTo>
                    <a:pt x="434" y="2086"/>
                    <a:pt x="746" y="2303"/>
                    <a:pt x="957" y="2599"/>
                  </a:cubicBezTo>
                  <a:lnTo>
                    <a:pt x="1242" y="2324"/>
                  </a:lnTo>
                  <a:cubicBezTo>
                    <a:pt x="1364" y="2139"/>
                    <a:pt x="1163" y="1782"/>
                    <a:pt x="1475" y="1547"/>
                  </a:cubicBezTo>
                  <a:cubicBezTo>
                    <a:pt x="1726" y="1354"/>
                    <a:pt x="2178" y="1069"/>
                    <a:pt x="2123" y="670"/>
                  </a:cubicBezTo>
                  <a:cubicBezTo>
                    <a:pt x="2110" y="569"/>
                    <a:pt x="2147" y="477"/>
                    <a:pt x="2213" y="413"/>
                  </a:cubicBezTo>
                  <a:lnTo>
                    <a:pt x="2213" y="299"/>
                  </a:lnTo>
                  <a:cubicBezTo>
                    <a:pt x="2213" y="133"/>
                    <a:pt x="2080" y="1"/>
                    <a:pt x="1914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2" name="Google Shape;2452;p33"/>
            <p:cNvSpPr/>
            <p:nvPr/>
          </p:nvSpPr>
          <p:spPr>
            <a:xfrm>
              <a:off x="4819934" y="2768568"/>
              <a:ext cx="197595" cy="142093"/>
            </a:xfrm>
            <a:custGeom>
              <a:avLst/>
              <a:gdLst/>
              <a:ahLst/>
              <a:cxnLst/>
              <a:rect l="l" t="t" r="r" b="b"/>
              <a:pathLst>
                <a:path w="6921" h="4977" extrusionOk="0">
                  <a:moveTo>
                    <a:pt x="6291" y="1"/>
                  </a:moveTo>
                  <a:cubicBezTo>
                    <a:pt x="6241" y="32"/>
                    <a:pt x="6175" y="59"/>
                    <a:pt x="6088" y="69"/>
                  </a:cubicBezTo>
                  <a:cubicBezTo>
                    <a:pt x="5635" y="129"/>
                    <a:pt x="5670" y="447"/>
                    <a:pt x="5266" y="447"/>
                  </a:cubicBezTo>
                  <a:cubicBezTo>
                    <a:pt x="5205" y="447"/>
                    <a:pt x="5135" y="440"/>
                    <a:pt x="5052" y="423"/>
                  </a:cubicBezTo>
                  <a:cubicBezTo>
                    <a:pt x="4953" y="404"/>
                    <a:pt x="4870" y="396"/>
                    <a:pt x="4797" y="396"/>
                  </a:cubicBezTo>
                  <a:cubicBezTo>
                    <a:pt x="4394" y="396"/>
                    <a:pt x="4311" y="648"/>
                    <a:pt x="3693" y="648"/>
                  </a:cubicBezTo>
                  <a:cubicBezTo>
                    <a:pt x="2961" y="648"/>
                    <a:pt x="2974" y="1423"/>
                    <a:pt x="2268" y="1563"/>
                  </a:cubicBezTo>
                  <a:cubicBezTo>
                    <a:pt x="1565" y="1700"/>
                    <a:pt x="1890" y="2083"/>
                    <a:pt x="2015" y="2308"/>
                  </a:cubicBezTo>
                  <a:cubicBezTo>
                    <a:pt x="2119" y="2493"/>
                    <a:pt x="2060" y="3007"/>
                    <a:pt x="1524" y="3007"/>
                  </a:cubicBezTo>
                  <a:cubicBezTo>
                    <a:pt x="1410" y="3007"/>
                    <a:pt x="1274" y="2984"/>
                    <a:pt x="1113" y="2929"/>
                  </a:cubicBezTo>
                  <a:cubicBezTo>
                    <a:pt x="881" y="2851"/>
                    <a:pt x="729" y="2814"/>
                    <a:pt x="628" y="2814"/>
                  </a:cubicBezTo>
                  <a:cubicBezTo>
                    <a:pt x="330" y="2814"/>
                    <a:pt x="466" y="3129"/>
                    <a:pt x="267" y="3622"/>
                  </a:cubicBezTo>
                  <a:cubicBezTo>
                    <a:pt x="0" y="4285"/>
                    <a:pt x="56" y="4396"/>
                    <a:pt x="267" y="4735"/>
                  </a:cubicBezTo>
                  <a:cubicBezTo>
                    <a:pt x="375" y="4907"/>
                    <a:pt x="486" y="4976"/>
                    <a:pt x="662" y="4976"/>
                  </a:cubicBezTo>
                  <a:cubicBezTo>
                    <a:pt x="815" y="4976"/>
                    <a:pt x="1018" y="4924"/>
                    <a:pt x="1309" y="4843"/>
                  </a:cubicBezTo>
                  <a:cubicBezTo>
                    <a:pt x="1211" y="4640"/>
                    <a:pt x="1229" y="4449"/>
                    <a:pt x="1430" y="3955"/>
                  </a:cubicBezTo>
                  <a:cubicBezTo>
                    <a:pt x="1629" y="3462"/>
                    <a:pt x="1494" y="3148"/>
                    <a:pt x="1788" y="3148"/>
                  </a:cubicBezTo>
                  <a:cubicBezTo>
                    <a:pt x="1890" y="3148"/>
                    <a:pt x="2042" y="3185"/>
                    <a:pt x="2276" y="3265"/>
                  </a:cubicBezTo>
                  <a:cubicBezTo>
                    <a:pt x="2436" y="3319"/>
                    <a:pt x="2572" y="3342"/>
                    <a:pt x="2686" y="3342"/>
                  </a:cubicBezTo>
                  <a:cubicBezTo>
                    <a:pt x="3224" y="3342"/>
                    <a:pt x="3284" y="2829"/>
                    <a:pt x="3178" y="2644"/>
                  </a:cubicBezTo>
                  <a:cubicBezTo>
                    <a:pt x="3053" y="2417"/>
                    <a:pt x="2728" y="2039"/>
                    <a:pt x="3431" y="1896"/>
                  </a:cubicBezTo>
                  <a:cubicBezTo>
                    <a:pt x="4137" y="1753"/>
                    <a:pt x="4124" y="981"/>
                    <a:pt x="4856" y="981"/>
                  </a:cubicBezTo>
                  <a:cubicBezTo>
                    <a:pt x="5477" y="981"/>
                    <a:pt x="5560" y="728"/>
                    <a:pt x="5959" y="728"/>
                  </a:cubicBezTo>
                  <a:cubicBezTo>
                    <a:pt x="6032" y="728"/>
                    <a:pt x="6116" y="736"/>
                    <a:pt x="6215" y="757"/>
                  </a:cubicBezTo>
                  <a:cubicBezTo>
                    <a:pt x="6299" y="773"/>
                    <a:pt x="6370" y="780"/>
                    <a:pt x="6432" y="780"/>
                  </a:cubicBezTo>
                  <a:cubicBezTo>
                    <a:pt x="6698" y="780"/>
                    <a:pt x="6774" y="644"/>
                    <a:pt x="6921" y="534"/>
                  </a:cubicBezTo>
                  <a:lnTo>
                    <a:pt x="6892" y="479"/>
                  </a:lnTo>
                  <a:cubicBezTo>
                    <a:pt x="6868" y="437"/>
                    <a:pt x="6833" y="400"/>
                    <a:pt x="6786" y="379"/>
                  </a:cubicBezTo>
                  <a:cubicBezTo>
                    <a:pt x="6595" y="286"/>
                    <a:pt x="6426" y="159"/>
                    <a:pt x="6291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3" name="Google Shape;2453;p33"/>
            <p:cNvSpPr/>
            <p:nvPr/>
          </p:nvSpPr>
          <p:spPr>
            <a:xfrm>
              <a:off x="4987379" y="2693253"/>
              <a:ext cx="91417" cy="115856"/>
            </a:xfrm>
            <a:custGeom>
              <a:avLst/>
              <a:gdLst/>
              <a:ahLst/>
              <a:cxnLst/>
              <a:rect l="l" t="t" r="r" b="b"/>
              <a:pathLst>
                <a:path w="3202" h="4058" extrusionOk="0">
                  <a:moveTo>
                    <a:pt x="1610" y="0"/>
                  </a:moveTo>
                  <a:cubicBezTo>
                    <a:pt x="1599" y="0"/>
                    <a:pt x="1588" y="0"/>
                    <a:pt x="1576" y="0"/>
                  </a:cubicBezTo>
                  <a:cubicBezTo>
                    <a:pt x="693" y="22"/>
                    <a:pt x="1" y="743"/>
                    <a:pt x="25" y="1626"/>
                  </a:cubicBezTo>
                  <a:cubicBezTo>
                    <a:pt x="43" y="2237"/>
                    <a:pt x="400" y="2763"/>
                    <a:pt x="918" y="3017"/>
                  </a:cubicBezTo>
                  <a:cubicBezTo>
                    <a:pt x="960" y="3040"/>
                    <a:pt x="1000" y="3072"/>
                    <a:pt x="1024" y="3117"/>
                  </a:cubicBezTo>
                  <a:lnTo>
                    <a:pt x="1526" y="4008"/>
                  </a:lnTo>
                  <a:cubicBezTo>
                    <a:pt x="1545" y="4041"/>
                    <a:pt x="1578" y="4057"/>
                    <a:pt x="1612" y="4057"/>
                  </a:cubicBezTo>
                  <a:cubicBezTo>
                    <a:pt x="1646" y="4057"/>
                    <a:pt x="1679" y="4041"/>
                    <a:pt x="1698" y="4008"/>
                  </a:cubicBezTo>
                  <a:lnTo>
                    <a:pt x="2200" y="3117"/>
                  </a:lnTo>
                  <a:cubicBezTo>
                    <a:pt x="2221" y="3072"/>
                    <a:pt x="2261" y="3038"/>
                    <a:pt x="2306" y="3017"/>
                  </a:cubicBezTo>
                  <a:cubicBezTo>
                    <a:pt x="2835" y="2760"/>
                    <a:pt x="3197" y="2218"/>
                    <a:pt x="3197" y="1589"/>
                  </a:cubicBezTo>
                  <a:cubicBezTo>
                    <a:pt x="3202" y="712"/>
                    <a:pt x="2488" y="0"/>
                    <a:pt x="1610" y="0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4" name="Google Shape;2454;p33"/>
            <p:cNvSpPr/>
            <p:nvPr/>
          </p:nvSpPr>
          <p:spPr>
            <a:xfrm>
              <a:off x="4987551" y="2693253"/>
              <a:ext cx="55787" cy="115856"/>
            </a:xfrm>
            <a:custGeom>
              <a:avLst/>
              <a:gdLst/>
              <a:ahLst/>
              <a:cxnLst/>
              <a:rect l="l" t="t" r="r" b="b"/>
              <a:pathLst>
                <a:path w="1954" h="4058" extrusionOk="0">
                  <a:moveTo>
                    <a:pt x="1605" y="0"/>
                  </a:moveTo>
                  <a:cubicBezTo>
                    <a:pt x="1595" y="0"/>
                    <a:pt x="1584" y="0"/>
                    <a:pt x="1573" y="0"/>
                  </a:cubicBezTo>
                  <a:cubicBezTo>
                    <a:pt x="690" y="22"/>
                    <a:pt x="0" y="743"/>
                    <a:pt x="24" y="1626"/>
                  </a:cubicBezTo>
                  <a:cubicBezTo>
                    <a:pt x="40" y="2237"/>
                    <a:pt x="397" y="2763"/>
                    <a:pt x="915" y="3017"/>
                  </a:cubicBezTo>
                  <a:cubicBezTo>
                    <a:pt x="957" y="3040"/>
                    <a:pt x="997" y="3075"/>
                    <a:pt x="1021" y="3117"/>
                  </a:cubicBezTo>
                  <a:lnTo>
                    <a:pt x="1523" y="4008"/>
                  </a:lnTo>
                  <a:cubicBezTo>
                    <a:pt x="1541" y="4041"/>
                    <a:pt x="1575" y="4057"/>
                    <a:pt x="1609" y="4057"/>
                  </a:cubicBezTo>
                  <a:cubicBezTo>
                    <a:pt x="1642" y="4057"/>
                    <a:pt x="1676" y="4041"/>
                    <a:pt x="1695" y="4008"/>
                  </a:cubicBezTo>
                  <a:lnTo>
                    <a:pt x="1954" y="3556"/>
                  </a:lnTo>
                  <a:lnTo>
                    <a:pt x="1705" y="3117"/>
                  </a:lnTo>
                  <a:cubicBezTo>
                    <a:pt x="1681" y="3075"/>
                    <a:pt x="1642" y="3038"/>
                    <a:pt x="1599" y="3017"/>
                  </a:cubicBezTo>
                  <a:cubicBezTo>
                    <a:pt x="1081" y="2763"/>
                    <a:pt x="719" y="2237"/>
                    <a:pt x="706" y="1626"/>
                  </a:cubicBezTo>
                  <a:cubicBezTo>
                    <a:pt x="687" y="849"/>
                    <a:pt x="1219" y="196"/>
                    <a:pt x="1948" y="37"/>
                  </a:cubicBezTo>
                  <a:cubicBezTo>
                    <a:pt x="1837" y="13"/>
                    <a:pt x="1723" y="0"/>
                    <a:pt x="1605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5" name="Google Shape;2455;p33"/>
            <p:cNvSpPr/>
            <p:nvPr/>
          </p:nvSpPr>
          <p:spPr>
            <a:xfrm>
              <a:off x="5007764" y="2712867"/>
              <a:ext cx="51561" cy="51590"/>
            </a:xfrm>
            <a:custGeom>
              <a:avLst/>
              <a:gdLst/>
              <a:ahLst/>
              <a:cxnLst/>
              <a:rect l="l" t="t" r="r" b="b"/>
              <a:pathLst>
                <a:path w="1806" h="1807" extrusionOk="0">
                  <a:moveTo>
                    <a:pt x="905" y="1"/>
                  </a:moveTo>
                  <a:cubicBezTo>
                    <a:pt x="405" y="1"/>
                    <a:pt x="1" y="405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402" y="1806"/>
                    <a:pt x="1806" y="1402"/>
                    <a:pt x="1806" y="902"/>
                  </a:cubicBezTo>
                  <a:cubicBezTo>
                    <a:pt x="1806" y="405"/>
                    <a:pt x="1402" y="1"/>
                    <a:pt x="905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6" name="Google Shape;2456;p33"/>
            <p:cNvSpPr/>
            <p:nvPr/>
          </p:nvSpPr>
          <p:spPr>
            <a:xfrm>
              <a:off x="5007678" y="2712867"/>
              <a:ext cx="35659" cy="51590"/>
            </a:xfrm>
            <a:custGeom>
              <a:avLst/>
              <a:gdLst/>
              <a:ahLst/>
              <a:cxnLst/>
              <a:rect l="l" t="t" r="r" b="b"/>
              <a:pathLst>
                <a:path w="1249" h="1807" extrusionOk="0">
                  <a:moveTo>
                    <a:pt x="905" y="1"/>
                  </a:moveTo>
                  <a:cubicBezTo>
                    <a:pt x="405" y="1"/>
                    <a:pt x="1" y="402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027" y="1806"/>
                    <a:pt x="1143" y="1782"/>
                    <a:pt x="1249" y="1740"/>
                  </a:cubicBezTo>
                  <a:cubicBezTo>
                    <a:pt x="918" y="1603"/>
                    <a:pt x="686" y="1280"/>
                    <a:pt x="686" y="902"/>
                  </a:cubicBezTo>
                  <a:cubicBezTo>
                    <a:pt x="686" y="527"/>
                    <a:pt x="918" y="202"/>
                    <a:pt x="1249" y="67"/>
                  </a:cubicBezTo>
                  <a:cubicBezTo>
                    <a:pt x="1143" y="24"/>
                    <a:pt x="1027" y="1"/>
                    <a:pt x="905" y="1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7" name="Google Shape;2457;p33"/>
            <p:cNvSpPr/>
            <p:nvPr/>
          </p:nvSpPr>
          <p:spPr>
            <a:xfrm>
              <a:off x="5003453" y="2708642"/>
              <a:ext cx="59812" cy="59812"/>
            </a:xfrm>
            <a:custGeom>
              <a:avLst/>
              <a:gdLst/>
              <a:ahLst/>
              <a:cxnLst/>
              <a:rect l="l" t="t" r="r" b="b"/>
              <a:pathLst>
                <a:path w="2095" h="2095" extrusionOk="0">
                  <a:moveTo>
                    <a:pt x="1048" y="302"/>
                  </a:moveTo>
                  <a:cubicBezTo>
                    <a:pt x="1457" y="302"/>
                    <a:pt x="1796" y="635"/>
                    <a:pt x="1796" y="1047"/>
                  </a:cubicBezTo>
                  <a:cubicBezTo>
                    <a:pt x="1796" y="1460"/>
                    <a:pt x="1457" y="1796"/>
                    <a:pt x="1048" y="1796"/>
                  </a:cubicBezTo>
                  <a:cubicBezTo>
                    <a:pt x="635" y="1796"/>
                    <a:pt x="302" y="1457"/>
                    <a:pt x="302" y="1047"/>
                  </a:cubicBezTo>
                  <a:cubicBezTo>
                    <a:pt x="302" y="638"/>
                    <a:pt x="638" y="302"/>
                    <a:pt x="1048" y="302"/>
                  </a:cubicBezTo>
                  <a:close/>
                  <a:moveTo>
                    <a:pt x="1048" y="1"/>
                  </a:moveTo>
                  <a:cubicBezTo>
                    <a:pt x="474" y="1"/>
                    <a:pt x="1" y="469"/>
                    <a:pt x="1" y="1047"/>
                  </a:cubicBezTo>
                  <a:cubicBezTo>
                    <a:pt x="1" y="1626"/>
                    <a:pt x="474" y="2094"/>
                    <a:pt x="1048" y="2094"/>
                  </a:cubicBezTo>
                  <a:cubicBezTo>
                    <a:pt x="1627" y="2094"/>
                    <a:pt x="2094" y="1621"/>
                    <a:pt x="2094" y="1047"/>
                  </a:cubicBezTo>
                  <a:cubicBezTo>
                    <a:pt x="2094" y="474"/>
                    <a:pt x="1624" y="1"/>
                    <a:pt x="104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8" name="Google Shape;2458;p33"/>
            <p:cNvSpPr/>
            <p:nvPr/>
          </p:nvSpPr>
          <p:spPr>
            <a:xfrm>
              <a:off x="4854479" y="2661391"/>
              <a:ext cx="39884" cy="35973"/>
            </a:xfrm>
            <a:custGeom>
              <a:avLst/>
              <a:gdLst/>
              <a:ahLst/>
              <a:cxnLst/>
              <a:rect l="l" t="t" r="r" b="b"/>
              <a:pathLst>
                <a:path w="1397" h="1260" extrusionOk="0">
                  <a:moveTo>
                    <a:pt x="803" y="306"/>
                  </a:moveTo>
                  <a:cubicBezTo>
                    <a:pt x="858" y="306"/>
                    <a:pt x="899" y="321"/>
                    <a:pt x="913" y="360"/>
                  </a:cubicBezTo>
                  <a:cubicBezTo>
                    <a:pt x="921" y="379"/>
                    <a:pt x="987" y="506"/>
                    <a:pt x="1024" y="656"/>
                  </a:cubicBezTo>
                  <a:cubicBezTo>
                    <a:pt x="1040" y="754"/>
                    <a:pt x="1053" y="881"/>
                    <a:pt x="979" y="921"/>
                  </a:cubicBezTo>
                  <a:cubicBezTo>
                    <a:pt x="914" y="956"/>
                    <a:pt x="887" y="958"/>
                    <a:pt x="882" y="958"/>
                  </a:cubicBezTo>
                  <a:cubicBezTo>
                    <a:pt x="882" y="958"/>
                    <a:pt x="881" y="958"/>
                    <a:pt x="881" y="958"/>
                  </a:cubicBezTo>
                  <a:cubicBezTo>
                    <a:pt x="873" y="955"/>
                    <a:pt x="847" y="931"/>
                    <a:pt x="834" y="921"/>
                  </a:cubicBezTo>
                  <a:cubicBezTo>
                    <a:pt x="778" y="873"/>
                    <a:pt x="696" y="797"/>
                    <a:pt x="548" y="773"/>
                  </a:cubicBezTo>
                  <a:cubicBezTo>
                    <a:pt x="445" y="757"/>
                    <a:pt x="371" y="680"/>
                    <a:pt x="345" y="614"/>
                  </a:cubicBezTo>
                  <a:cubicBezTo>
                    <a:pt x="337" y="590"/>
                    <a:pt x="318" y="543"/>
                    <a:pt x="350" y="506"/>
                  </a:cubicBezTo>
                  <a:cubicBezTo>
                    <a:pt x="412" y="423"/>
                    <a:pt x="656" y="306"/>
                    <a:pt x="803" y="306"/>
                  </a:cubicBezTo>
                  <a:close/>
                  <a:moveTo>
                    <a:pt x="798" y="0"/>
                  </a:moveTo>
                  <a:cubicBezTo>
                    <a:pt x="528" y="0"/>
                    <a:pt x="207" y="179"/>
                    <a:pt x="101" y="321"/>
                  </a:cubicBezTo>
                  <a:cubicBezTo>
                    <a:pt x="19" y="432"/>
                    <a:pt x="1" y="577"/>
                    <a:pt x="62" y="723"/>
                  </a:cubicBezTo>
                  <a:cubicBezTo>
                    <a:pt x="133" y="902"/>
                    <a:pt x="302" y="1037"/>
                    <a:pt x="495" y="1066"/>
                  </a:cubicBezTo>
                  <a:cubicBezTo>
                    <a:pt x="620" y="1086"/>
                    <a:pt x="689" y="1260"/>
                    <a:pt x="880" y="1260"/>
                  </a:cubicBezTo>
                  <a:cubicBezTo>
                    <a:pt x="943" y="1260"/>
                    <a:pt x="1020" y="1240"/>
                    <a:pt x="1116" y="1190"/>
                  </a:cubicBezTo>
                  <a:cubicBezTo>
                    <a:pt x="1225" y="1132"/>
                    <a:pt x="1397" y="979"/>
                    <a:pt x="1307" y="588"/>
                  </a:cubicBezTo>
                  <a:cubicBezTo>
                    <a:pt x="1270" y="424"/>
                    <a:pt x="1204" y="281"/>
                    <a:pt x="1185" y="244"/>
                  </a:cubicBezTo>
                  <a:cubicBezTo>
                    <a:pt x="1135" y="112"/>
                    <a:pt x="1027" y="30"/>
                    <a:pt x="879" y="6"/>
                  </a:cubicBezTo>
                  <a:cubicBezTo>
                    <a:pt x="853" y="2"/>
                    <a:pt x="826" y="0"/>
                    <a:pt x="79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9" name="Google Shape;2459;p33"/>
            <p:cNvSpPr/>
            <p:nvPr/>
          </p:nvSpPr>
          <p:spPr>
            <a:xfrm>
              <a:off x="4828613" y="2740218"/>
              <a:ext cx="42739" cy="35916"/>
            </a:xfrm>
            <a:custGeom>
              <a:avLst/>
              <a:gdLst/>
              <a:ahLst/>
              <a:cxnLst/>
              <a:rect l="l" t="t" r="r" b="b"/>
              <a:pathLst>
                <a:path w="1497" h="1258" extrusionOk="0">
                  <a:moveTo>
                    <a:pt x="903" y="301"/>
                  </a:moveTo>
                  <a:cubicBezTo>
                    <a:pt x="916" y="301"/>
                    <a:pt x="927" y="302"/>
                    <a:pt x="939" y="304"/>
                  </a:cubicBezTo>
                  <a:cubicBezTo>
                    <a:pt x="999" y="312"/>
                    <a:pt x="997" y="346"/>
                    <a:pt x="1010" y="372"/>
                  </a:cubicBezTo>
                  <a:cubicBezTo>
                    <a:pt x="1010" y="375"/>
                    <a:pt x="1079" y="507"/>
                    <a:pt x="1113" y="653"/>
                  </a:cubicBezTo>
                  <a:cubicBezTo>
                    <a:pt x="1137" y="756"/>
                    <a:pt x="1150" y="882"/>
                    <a:pt x="1076" y="919"/>
                  </a:cubicBezTo>
                  <a:cubicBezTo>
                    <a:pt x="1008" y="954"/>
                    <a:pt x="984" y="957"/>
                    <a:pt x="979" y="957"/>
                  </a:cubicBezTo>
                  <a:cubicBezTo>
                    <a:pt x="979" y="957"/>
                    <a:pt x="978" y="957"/>
                    <a:pt x="978" y="957"/>
                  </a:cubicBezTo>
                  <a:cubicBezTo>
                    <a:pt x="970" y="954"/>
                    <a:pt x="944" y="930"/>
                    <a:pt x="931" y="919"/>
                  </a:cubicBezTo>
                  <a:cubicBezTo>
                    <a:pt x="875" y="869"/>
                    <a:pt x="793" y="795"/>
                    <a:pt x="643" y="771"/>
                  </a:cubicBezTo>
                  <a:cubicBezTo>
                    <a:pt x="542" y="756"/>
                    <a:pt x="468" y="679"/>
                    <a:pt x="442" y="613"/>
                  </a:cubicBezTo>
                  <a:cubicBezTo>
                    <a:pt x="431" y="589"/>
                    <a:pt x="415" y="539"/>
                    <a:pt x="444" y="502"/>
                  </a:cubicBezTo>
                  <a:cubicBezTo>
                    <a:pt x="501" y="428"/>
                    <a:pt x="739" y="301"/>
                    <a:pt x="903" y="301"/>
                  </a:cubicBezTo>
                  <a:close/>
                  <a:moveTo>
                    <a:pt x="897" y="0"/>
                  </a:moveTo>
                  <a:cubicBezTo>
                    <a:pt x="630" y="0"/>
                    <a:pt x="315" y="167"/>
                    <a:pt x="201" y="319"/>
                  </a:cubicBezTo>
                  <a:cubicBezTo>
                    <a:pt x="0" y="586"/>
                    <a:pt x="228" y="1007"/>
                    <a:pt x="595" y="1065"/>
                  </a:cubicBezTo>
                  <a:cubicBezTo>
                    <a:pt x="720" y="1085"/>
                    <a:pt x="788" y="1257"/>
                    <a:pt x="978" y="1257"/>
                  </a:cubicBezTo>
                  <a:cubicBezTo>
                    <a:pt x="1041" y="1257"/>
                    <a:pt x="1119" y="1238"/>
                    <a:pt x="1216" y="1186"/>
                  </a:cubicBezTo>
                  <a:cubicBezTo>
                    <a:pt x="1325" y="1131"/>
                    <a:pt x="1496" y="975"/>
                    <a:pt x="1407" y="586"/>
                  </a:cubicBezTo>
                  <a:cubicBezTo>
                    <a:pt x="1370" y="425"/>
                    <a:pt x="1301" y="280"/>
                    <a:pt x="1285" y="243"/>
                  </a:cubicBezTo>
                  <a:cubicBezTo>
                    <a:pt x="1216" y="66"/>
                    <a:pt x="1066" y="0"/>
                    <a:pt x="8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0" name="Google Shape;2460;p33"/>
            <p:cNvSpPr/>
            <p:nvPr/>
          </p:nvSpPr>
          <p:spPr>
            <a:xfrm>
              <a:off x="4854707" y="2715465"/>
              <a:ext cx="52561" cy="82909"/>
            </a:xfrm>
            <a:custGeom>
              <a:avLst/>
              <a:gdLst/>
              <a:ahLst/>
              <a:cxnLst/>
              <a:rect l="l" t="t" r="r" b="b"/>
              <a:pathLst>
                <a:path w="1841" h="2904" extrusionOk="0">
                  <a:moveTo>
                    <a:pt x="1156" y="299"/>
                  </a:moveTo>
                  <a:cubicBezTo>
                    <a:pt x="1178" y="299"/>
                    <a:pt x="1202" y="304"/>
                    <a:pt x="1227" y="309"/>
                  </a:cubicBezTo>
                  <a:cubicBezTo>
                    <a:pt x="1283" y="319"/>
                    <a:pt x="1360" y="351"/>
                    <a:pt x="1373" y="375"/>
                  </a:cubicBezTo>
                  <a:cubicBezTo>
                    <a:pt x="1362" y="417"/>
                    <a:pt x="1275" y="534"/>
                    <a:pt x="1391" y="748"/>
                  </a:cubicBezTo>
                  <a:cubicBezTo>
                    <a:pt x="1399" y="761"/>
                    <a:pt x="1407" y="779"/>
                    <a:pt x="1412" y="785"/>
                  </a:cubicBezTo>
                  <a:cubicBezTo>
                    <a:pt x="1402" y="819"/>
                    <a:pt x="1024" y="1308"/>
                    <a:pt x="1378" y="1681"/>
                  </a:cubicBezTo>
                  <a:cubicBezTo>
                    <a:pt x="1510" y="1834"/>
                    <a:pt x="1391" y="1972"/>
                    <a:pt x="1402" y="2138"/>
                  </a:cubicBezTo>
                  <a:cubicBezTo>
                    <a:pt x="1404" y="2199"/>
                    <a:pt x="1346" y="2318"/>
                    <a:pt x="1204" y="2424"/>
                  </a:cubicBezTo>
                  <a:cubicBezTo>
                    <a:pt x="1137" y="2474"/>
                    <a:pt x="939" y="2601"/>
                    <a:pt x="674" y="2601"/>
                  </a:cubicBezTo>
                  <a:cubicBezTo>
                    <a:pt x="590" y="2601"/>
                    <a:pt x="499" y="2588"/>
                    <a:pt x="403" y="2556"/>
                  </a:cubicBezTo>
                  <a:cubicBezTo>
                    <a:pt x="387" y="2550"/>
                    <a:pt x="376" y="2545"/>
                    <a:pt x="368" y="2542"/>
                  </a:cubicBezTo>
                  <a:cubicBezTo>
                    <a:pt x="413" y="2505"/>
                    <a:pt x="479" y="2463"/>
                    <a:pt x="530" y="2434"/>
                  </a:cubicBezTo>
                  <a:cubicBezTo>
                    <a:pt x="757" y="2286"/>
                    <a:pt x="1042" y="2101"/>
                    <a:pt x="1011" y="1824"/>
                  </a:cubicBezTo>
                  <a:cubicBezTo>
                    <a:pt x="995" y="1678"/>
                    <a:pt x="1045" y="1578"/>
                    <a:pt x="1098" y="1472"/>
                  </a:cubicBezTo>
                  <a:cubicBezTo>
                    <a:pt x="1167" y="1329"/>
                    <a:pt x="1256" y="1152"/>
                    <a:pt x="1122" y="912"/>
                  </a:cubicBezTo>
                  <a:cubicBezTo>
                    <a:pt x="1019" y="729"/>
                    <a:pt x="997" y="444"/>
                    <a:pt x="1082" y="335"/>
                  </a:cubicBezTo>
                  <a:cubicBezTo>
                    <a:pt x="1104" y="307"/>
                    <a:pt x="1129" y="299"/>
                    <a:pt x="1156" y="299"/>
                  </a:cubicBezTo>
                  <a:close/>
                  <a:moveTo>
                    <a:pt x="1151" y="0"/>
                  </a:moveTo>
                  <a:cubicBezTo>
                    <a:pt x="981" y="0"/>
                    <a:pt x="879" y="93"/>
                    <a:pt x="834" y="156"/>
                  </a:cubicBezTo>
                  <a:cubicBezTo>
                    <a:pt x="659" y="386"/>
                    <a:pt x="707" y="806"/>
                    <a:pt x="849" y="1060"/>
                  </a:cubicBezTo>
                  <a:cubicBezTo>
                    <a:pt x="905" y="1160"/>
                    <a:pt x="886" y="1205"/>
                    <a:pt x="820" y="1340"/>
                  </a:cubicBezTo>
                  <a:cubicBezTo>
                    <a:pt x="760" y="1459"/>
                    <a:pt x="680" y="1623"/>
                    <a:pt x="707" y="1855"/>
                  </a:cubicBezTo>
                  <a:cubicBezTo>
                    <a:pt x="717" y="1953"/>
                    <a:pt x="495" y="2098"/>
                    <a:pt x="360" y="2183"/>
                  </a:cubicBezTo>
                  <a:cubicBezTo>
                    <a:pt x="165" y="2310"/>
                    <a:pt x="1" y="2418"/>
                    <a:pt x="19" y="2590"/>
                  </a:cubicBezTo>
                  <a:cubicBezTo>
                    <a:pt x="41" y="2754"/>
                    <a:pt x="231" y="2817"/>
                    <a:pt x="302" y="2844"/>
                  </a:cubicBezTo>
                  <a:cubicBezTo>
                    <a:pt x="422" y="2884"/>
                    <a:pt x="545" y="2904"/>
                    <a:pt x="669" y="2904"/>
                  </a:cubicBezTo>
                  <a:cubicBezTo>
                    <a:pt x="919" y="2904"/>
                    <a:pt x="1167" y="2823"/>
                    <a:pt x="1378" y="2667"/>
                  </a:cubicBezTo>
                  <a:cubicBezTo>
                    <a:pt x="1587" y="2505"/>
                    <a:pt x="1706" y="2305"/>
                    <a:pt x="1698" y="2125"/>
                  </a:cubicBezTo>
                  <a:cubicBezTo>
                    <a:pt x="1693" y="2038"/>
                    <a:pt x="1841" y="1749"/>
                    <a:pt x="1584" y="1480"/>
                  </a:cubicBezTo>
                  <a:cubicBezTo>
                    <a:pt x="1452" y="1340"/>
                    <a:pt x="1539" y="1128"/>
                    <a:pt x="1640" y="978"/>
                  </a:cubicBezTo>
                  <a:cubicBezTo>
                    <a:pt x="1748" y="806"/>
                    <a:pt x="1682" y="684"/>
                    <a:pt x="1645" y="613"/>
                  </a:cubicBezTo>
                  <a:cubicBezTo>
                    <a:pt x="1619" y="565"/>
                    <a:pt x="1616" y="555"/>
                    <a:pt x="1632" y="512"/>
                  </a:cubicBezTo>
                  <a:cubicBezTo>
                    <a:pt x="1690" y="388"/>
                    <a:pt x="1664" y="296"/>
                    <a:pt x="1629" y="237"/>
                  </a:cubicBezTo>
                  <a:cubicBezTo>
                    <a:pt x="1542" y="76"/>
                    <a:pt x="1328" y="26"/>
                    <a:pt x="1275" y="15"/>
                  </a:cubicBezTo>
                  <a:cubicBezTo>
                    <a:pt x="1230" y="5"/>
                    <a:pt x="1189" y="0"/>
                    <a:pt x="115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1" name="Google Shape;2461;p33"/>
            <p:cNvSpPr/>
            <p:nvPr/>
          </p:nvSpPr>
          <p:spPr>
            <a:xfrm>
              <a:off x="5033345" y="2747441"/>
              <a:ext cx="76714" cy="118882"/>
            </a:xfrm>
            <a:custGeom>
              <a:avLst/>
              <a:gdLst/>
              <a:ahLst/>
              <a:cxnLst/>
              <a:rect l="l" t="t" r="r" b="b"/>
              <a:pathLst>
                <a:path w="2687" h="4164" extrusionOk="0">
                  <a:moveTo>
                    <a:pt x="2538" y="0"/>
                  </a:moveTo>
                  <a:cubicBezTo>
                    <a:pt x="2456" y="0"/>
                    <a:pt x="2390" y="66"/>
                    <a:pt x="2390" y="148"/>
                  </a:cubicBezTo>
                  <a:lnTo>
                    <a:pt x="2390" y="2895"/>
                  </a:lnTo>
                  <a:cubicBezTo>
                    <a:pt x="2390" y="2981"/>
                    <a:pt x="2322" y="3042"/>
                    <a:pt x="2243" y="3042"/>
                  </a:cubicBezTo>
                  <a:cubicBezTo>
                    <a:pt x="2223" y="3042"/>
                    <a:pt x="2202" y="3038"/>
                    <a:pt x="2181" y="3030"/>
                  </a:cubicBezTo>
                  <a:cubicBezTo>
                    <a:pt x="2097" y="2993"/>
                    <a:pt x="2004" y="2942"/>
                    <a:pt x="1904" y="2890"/>
                  </a:cubicBezTo>
                  <a:cubicBezTo>
                    <a:pt x="1772" y="2815"/>
                    <a:pt x="1647" y="2786"/>
                    <a:pt x="1529" y="2786"/>
                  </a:cubicBezTo>
                  <a:cubicBezTo>
                    <a:pt x="1302" y="2786"/>
                    <a:pt x="1102" y="2893"/>
                    <a:pt x="931" y="2987"/>
                  </a:cubicBezTo>
                  <a:cubicBezTo>
                    <a:pt x="795" y="3058"/>
                    <a:pt x="667" y="3128"/>
                    <a:pt x="555" y="3128"/>
                  </a:cubicBezTo>
                  <a:cubicBezTo>
                    <a:pt x="549" y="3128"/>
                    <a:pt x="543" y="3128"/>
                    <a:pt x="537" y="3127"/>
                  </a:cubicBezTo>
                  <a:cubicBezTo>
                    <a:pt x="529" y="3127"/>
                    <a:pt x="520" y="3127"/>
                    <a:pt x="512" y="3127"/>
                  </a:cubicBezTo>
                  <a:cubicBezTo>
                    <a:pt x="208" y="3127"/>
                    <a:pt x="139" y="3452"/>
                    <a:pt x="88" y="3717"/>
                  </a:cubicBezTo>
                  <a:cubicBezTo>
                    <a:pt x="72" y="3799"/>
                    <a:pt x="51" y="3886"/>
                    <a:pt x="27" y="3971"/>
                  </a:cubicBezTo>
                  <a:cubicBezTo>
                    <a:pt x="1" y="4066"/>
                    <a:pt x="72" y="4164"/>
                    <a:pt x="170" y="4164"/>
                  </a:cubicBezTo>
                  <a:cubicBezTo>
                    <a:pt x="236" y="4164"/>
                    <a:pt x="297" y="4119"/>
                    <a:pt x="313" y="4053"/>
                  </a:cubicBezTo>
                  <a:cubicBezTo>
                    <a:pt x="339" y="3960"/>
                    <a:pt x="358" y="3868"/>
                    <a:pt x="373" y="3780"/>
                  </a:cubicBezTo>
                  <a:cubicBezTo>
                    <a:pt x="402" y="3661"/>
                    <a:pt x="424" y="3545"/>
                    <a:pt x="458" y="3479"/>
                  </a:cubicBezTo>
                  <a:cubicBezTo>
                    <a:pt x="484" y="3429"/>
                    <a:pt x="498" y="3429"/>
                    <a:pt x="514" y="3429"/>
                  </a:cubicBezTo>
                  <a:cubicBezTo>
                    <a:pt x="526" y="3430"/>
                    <a:pt x="538" y="3430"/>
                    <a:pt x="550" y="3430"/>
                  </a:cubicBezTo>
                  <a:cubicBezTo>
                    <a:pt x="734" y="3430"/>
                    <a:pt x="905" y="3339"/>
                    <a:pt x="1066" y="3252"/>
                  </a:cubicBezTo>
                  <a:cubicBezTo>
                    <a:pt x="1226" y="3166"/>
                    <a:pt x="1370" y="3088"/>
                    <a:pt x="1521" y="3088"/>
                  </a:cubicBezTo>
                  <a:cubicBezTo>
                    <a:pt x="1594" y="3088"/>
                    <a:pt x="1669" y="3106"/>
                    <a:pt x="1748" y="3151"/>
                  </a:cubicBezTo>
                  <a:cubicBezTo>
                    <a:pt x="1859" y="3212"/>
                    <a:pt x="1959" y="3265"/>
                    <a:pt x="2052" y="3307"/>
                  </a:cubicBezTo>
                  <a:cubicBezTo>
                    <a:pt x="2111" y="3333"/>
                    <a:pt x="2172" y="3345"/>
                    <a:pt x="2231" y="3345"/>
                  </a:cubicBezTo>
                  <a:cubicBezTo>
                    <a:pt x="2468" y="3345"/>
                    <a:pt x="2681" y="3153"/>
                    <a:pt x="2681" y="2897"/>
                  </a:cubicBezTo>
                  <a:lnTo>
                    <a:pt x="2681" y="151"/>
                  </a:lnTo>
                  <a:cubicBezTo>
                    <a:pt x="2686" y="69"/>
                    <a:pt x="2620" y="0"/>
                    <a:pt x="253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2" name="Google Shape;2462;p33"/>
            <p:cNvSpPr/>
            <p:nvPr/>
          </p:nvSpPr>
          <p:spPr>
            <a:xfrm>
              <a:off x="4815109" y="2633698"/>
              <a:ext cx="294950" cy="288355"/>
            </a:xfrm>
            <a:custGeom>
              <a:avLst/>
              <a:gdLst/>
              <a:ahLst/>
              <a:cxnLst/>
              <a:rect l="l" t="t" r="r" b="b"/>
              <a:pathLst>
                <a:path w="10331" h="10100" extrusionOk="0">
                  <a:moveTo>
                    <a:pt x="6647" y="914"/>
                  </a:moveTo>
                  <a:cubicBezTo>
                    <a:pt x="6944" y="914"/>
                    <a:pt x="7072" y="1010"/>
                    <a:pt x="7087" y="1024"/>
                  </a:cubicBezTo>
                  <a:cubicBezTo>
                    <a:pt x="7100" y="1037"/>
                    <a:pt x="7111" y="1042"/>
                    <a:pt x="7127" y="1050"/>
                  </a:cubicBezTo>
                  <a:cubicBezTo>
                    <a:pt x="7238" y="1103"/>
                    <a:pt x="7468" y="1264"/>
                    <a:pt x="7420" y="1381"/>
                  </a:cubicBezTo>
                  <a:cubicBezTo>
                    <a:pt x="7394" y="1447"/>
                    <a:pt x="7314" y="1508"/>
                    <a:pt x="7238" y="1568"/>
                  </a:cubicBezTo>
                  <a:cubicBezTo>
                    <a:pt x="7129" y="1653"/>
                    <a:pt x="7000" y="1753"/>
                    <a:pt x="7005" y="1904"/>
                  </a:cubicBezTo>
                  <a:cubicBezTo>
                    <a:pt x="7005" y="1957"/>
                    <a:pt x="7021" y="2004"/>
                    <a:pt x="7045" y="2044"/>
                  </a:cubicBezTo>
                  <a:cubicBezTo>
                    <a:pt x="6838" y="2116"/>
                    <a:pt x="6648" y="2232"/>
                    <a:pt x="6484" y="2375"/>
                  </a:cubicBezTo>
                  <a:cubicBezTo>
                    <a:pt x="6468" y="2335"/>
                    <a:pt x="6450" y="2293"/>
                    <a:pt x="6423" y="2256"/>
                  </a:cubicBezTo>
                  <a:cubicBezTo>
                    <a:pt x="6299" y="2076"/>
                    <a:pt x="6161" y="2038"/>
                    <a:pt x="6064" y="2038"/>
                  </a:cubicBezTo>
                  <a:cubicBezTo>
                    <a:pt x="6039" y="2038"/>
                    <a:pt x="6017" y="2041"/>
                    <a:pt x="5998" y="2044"/>
                  </a:cubicBezTo>
                  <a:cubicBezTo>
                    <a:pt x="5771" y="2086"/>
                    <a:pt x="5609" y="2335"/>
                    <a:pt x="5556" y="2549"/>
                  </a:cubicBezTo>
                  <a:cubicBezTo>
                    <a:pt x="5541" y="2605"/>
                    <a:pt x="5506" y="2642"/>
                    <a:pt x="5440" y="2697"/>
                  </a:cubicBezTo>
                  <a:cubicBezTo>
                    <a:pt x="5120" y="2983"/>
                    <a:pt x="5139" y="3247"/>
                    <a:pt x="5266" y="3868"/>
                  </a:cubicBezTo>
                  <a:cubicBezTo>
                    <a:pt x="5345" y="4241"/>
                    <a:pt x="5321" y="4257"/>
                    <a:pt x="5260" y="4278"/>
                  </a:cubicBezTo>
                  <a:cubicBezTo>
                    <a:pt x="5232" y="4287"/>
                    <a:pt x="5206" y="4291"/>
                    <a:pt x="5180" y="4291"/>
                  </a:cubicBezTo>
                  <a:cubicBezTo>
                    <a:pt x="5028" y="4291"/>
                    <a:pt x="4911" y="4134"/>
                    <a:pt x="4703" y="3873"/>
                  </a:cubicBezTo>
                  <a:cubicBezTo>
                    <a:pt x="4557" y="3688"/>
                    <a:pt x="4346" y="3683"/>
                    <a:pt x="4206" y="3680"/>
                  </a:cubicBezTo>
                  <a:cubicBezTo>
                    <a:pt x="4174" y="3675"/>
                    <a:pt x="4126" y="3675"/>
                    <a:pt x="4103" y="3672"/>
                  </a:cubicBezTo>
                  <a:cubicBezTo>
                    <a:pt x="4097" y="3503"/>
                    <a:pt x="4309" y="3284"/>
                    <a:pt x="4486" y="3091"/>
                  </a:cubicBezTo>
                  <a:cubicBezTo>
                    <a:pt x="4679" y="2887"/>
                    <a:pt x="4843" y="2710"/>
                    <a:pt x="4861" y="2531"/>
                  </a:cubicBezTo>
                  <a:cubicBezTo>
                    <a:pt x="4869" y="2438"/>
                    <a:pt x="4941" y="2116"/>
                    <a:pt x="5139" y="1777"/>
                  </a:cubicBezTo>
                  <a:cubicBezTo>
                    <a:pt x="5292" y="1513"/>
                    <a:pt x="5570" y="1164"/>
                    <a:pt x="6008" y="1026"/>
                  </a:cubicBezTo>
                  <a:cubicBezTo>
                    <a:pt x="6277" y="942"/>
                    <a:pt x="6486" y="914"/>
                    <a:pt x="6647" y="914"/>
                  </a:cubicBezTo>
                  <a:close/>
                  <a:moveTo>
                    <a:pt x="7642" y="2242"/>
                  </a:moveTo>
                  <a:cubicBezTo>
                    <a:pt x="8437" y="2242"/>
                    <a:pt x="9075" y="2886"/>
                    <a:pt x="9075" y="3672"/>
                  </a:cubicBezTo>
                  <a:cubicBezTo>
                    <a:pt x="9075" y="4225"/>
                    <a:pt x="8768" y="4717"/>
                    <a:pt x="8274" y="4957"/>
                  </a:cubicBezTo>
                  <a:cubicBezTo>
                    <a:pt x="8200" y="4994"/>
                    <a:pt x="8142" y="5050"/>
                    <a:pt x="8102" y="5121"/>
                  </a:cubicBezTo>
                  <a:lnTo>
                    <a:pt x="7645" y="5927"/>
                  </a:lnTo>
                  <a:lnTo>
                    <a:pt x="7190" y="5121"/>
                  </a:lnTo>
                  <a:cubicBezTo>
                    <a:pt x="7074" y="4912"/>
                    <a:pt x="6878" y="4970"/>
                    <a:pt x="6569" y="4613"/>
                  </a:cubicBezTo>
                  <a:cubicBezTo>
                    <a:pt x="6339" y="4354"/>
                    <a:pt x="6220" y="4032"/>
                    <a:pt x="6215" y="3709"/>
                  </a:cubicBezTo>
                  <a:cubicBezTo>
                    <a:pt x="6193" y="2916"/>
                    <a:pt x="6812" y="2261"/>
                    <a:pt x="7613" y="2242"/>
                  </a:cubicBezTo>
                  <a:cubicBezTo>
                    <a:pt x="7623" y="2242"/>
                    <a:pt x="7632" y="2242"/>
                    <a:pt x="7642" y="2242"/>
                  </a:cubicBezTo>
                  <a:close/>
                  <a:moveTo>
                    <a:pt x="9220" y="1"/>
                  </a:moveTo>
                  <a:cubicBezTo>
                    <a:pt x="8951" y="1"/>
                    <a:pt x="8739" y="244"/>
                    <a:pt x="8779" y="508"/>
                  </a:cubicBezTo>
                  <a:cubicBezTo>
                    <a:pt x="8818" y="778"/>
                    <a:pt x="8504" y="1013"/>
                    <a:pt x="8274" y="1185"/>
                  </a:cubicBezTo>
                  <a:cubicBezTo>
                    <a:pt x="8245" y="1209"/>
                    <a:pt x="8216" y="1227"/>
                    <a:pt x="8187" y="1248"/>
                  </a:cubicBezTo>
                  <a:cubicBezTo>
                    <a:pt x="7938" y="1439"/>
                    <a:pt x="7943" y="1687"/>
                    <a:pt x="7943" y="1870"/>
                  </a:cubicBezTo>
                  <a:cubicBezTo>
                    <a:pt x="7943" y="1901"/>
                    <a:pt x="7943" y="1936"/>
                    <a:pt x="7938" y="1967"/>
                  </a:cubicBezTo>
                  <a:cubicBezTo>
                    <a:pt x="7840" y="1951"/>
                    <a:pt x="7743" y="1943"/>
                    <a:pt x="7645" y="1943"/>
                  </a:cubicBezTo>
                  <a:cubicBezTo>
                    <a:pt x="7556" y="1943"/>
                    <a:pt x="7466" y="1950"/>
                    <a:pt x="7375" y="1962"/>
                  </a:cubicBezTo>
                  <a:cubicBezTo>
                    <a:pt x="7338" y="1930"/>
                    <a:pt x="7322" y="1915"/>
                    <a:pt x="7312" y="1901"/>
                  </a:cubicBezTo>
                  <a:cubicBezTo>
                    <a:pt x="7330" y="1875"/>
                    <a:pt x="7388" y="1833"/>
                    <a:pt x="7423" y="1804"/>
                  </a:cubicBezTo>
                  <a:cubicBezTo>
                    <a:pt x="7526" y="1724"/>
                    <a:pt x="7647" y="1626"/>
                    <a:pt x="7705" y="1478"/>
                  </a:cubicBezTo>
                  <a:cubicBezTo>
                    <a:pt x="7824" y="1161"/>
                    <a:pt x="7499" y="897"/>
                    <a:pt x="7277" y="781"/>
                  </a:cubicBezTo>
                  <a:cubicBezTo>
                    <a:pt x="7215" y="728"/>
                    <a:pt x="7025" y="605"/>
                    <a:pt x="6656" y="605"/>
                  </a:cubicBezTo>
                  <a:cubicBezTo>
                    <a:pt x="6463" y="605"/>
                    <a:pt x="6222" y="639"/>
                    <a:pt x="5924" y="733"/>
                  </a:cubicBezTo>
                  <a:cubicBezTo>
                    <a:pt x="5501" y="865"/>
                    <a:pt x="5141" y="1172"/>
                    <a:pt x="4880" y="1619"/>
                  </a:cubicBezTo>
                  <a:cubicBezTo>
                    <a:pt x="4660" y="1991"/>
                    <a:pt x="4578" y="2353"/>
                    <a:pt x="4563" y="2494"/>
                  </a:cubicBezTo>
                  <a:cubicBezTo>
                    <a:pt x="4552" y="2575"/>
                    <a:pt x="4393" y="2745"/>
                    <a:pt x="4269" y="2882"/>
                  </a:cubicBezTo>
                  <a:cubicBezTo>
                    <a:pt x="4060" y="3107"/>
                    <a:pt x="3841" y="3339"/>
                    <a:pt x="3809" y="3591"/>
                  </a:cubicBezTo>
                  <a:cubicBezTo>
                    <a:pt x="3793" y="3709"/>
                    <a:pt x="3814" y="3799"/>
                    <a:pt x="3873" y="3865"/>
                  </a:cubicBezTo>
                  <a:cubicBezTo>
                    <a:pt x="3957" y="3966"/>
                    <a:pt x="4087" y="3971"/>
                    <a:pt x="4198" y="3974"/>
                  </a:cubicBezTo>
                  <a:cubicBezTo>
                    <a:pt x="4422" y="3979"/>
                    <a:pt x="4433" y="4011"/>
                    <a:pt x="4515" y="4111"/>
                  </a:cubicBezTo>
                  <a:cubicBezTo>
                    <a:pt x="4691" y="4334"/>
                    <a:pt x="4889" y="4583"/>
                    <a:pt x="5180" y="4583"/>
                  </a:cubicBezTo>
                  <a:cubicBezTo>
                    <a:pt x="5234" y="4583"/>
                    <a:pt x="5292" y="4574"/>
                    <a:pt x="5353" y="4555"/>
                  </a:cubicBezTo>
                  <a:cubicBezTo>
                    <a:pt x="5461" y="4518"/>
                    <a:pt x="5599" y="4434"/>
                    <a:pt x="5617" y="4222"/>
                  </a:cubicBezTo>
                  <a:cubicBezTo>
                    <a:pt x="5633" y="4003"/>
                    <a:pt x="5519" y="3720"/>
                    <a:pt x="5485" y="3353"/>
                  </a:cubicBezTo>
                  <a:cubicBezTo>
                    <a:pt x="5459" y="3075"/>
                    <a:pt x="5533" y="3009"/>
                    <a:pt x="5638" y="2916"/>
                  </a:cubicBezTo>
                  <a:cubicBezTo>
                    <a:pt x="5715" y="2850"/>
                    <a:pt x="5810" y="2768"/>
                    <a:pt x="5847" y="2615"/>
                  </a:cubicBezTo>
                  <a:cubicBezTo>
                    <a:pt x="5884" y="2467"/>
                    <a:pt x="5987" y="2345"/>
                    <a:pt x="6053" y="2335"/>
                  </a:cubicBezTo>
                  <a:cubicBezTo>
                    <a:pt x="6057" y="2334"/>
                    <a:pt x="6061" y="2334"/>
                    <a:pt x="6064" y="2334"/>
                  </a:cubicBezTo>
                  <a:cubicBezTo>
                    <a:pt x="6110" y="2334"/>
                    <a:pt x="6161" y="2391"/>
                    <a:pt x="6186" y="2430"/>
                  </a:cubicBezTo>
                  <a:cubicBezTo>
                    <a:pt x="6230" y="2494"/>
                    <a:pt x="6233" y="2583"/>
                    <a:pt x="6199" y="2710"/>
                  </a:cubicBezTo>
                  <a:cubicBezTo>
                    <a:pt x="5815" y="3289"/>
                    <a:pt x="5815" y="4056"/>
                    <a:pt x="6207" y="4637"/>
                  </a:cubicBezTo>
                  <a:cubicBezTo>
                    <a:pt x="5956" y="4677"/>
                    <a:pt x="5831" y="4785"/>
                    <a:pt x="5726" y="4878"/>
                  </a:cubicBezTo>
                  <a:cubicBezTo>
                    <a:pt x="5638" y="4956"/>
                    <a:pt x="5574" y="5011"/>
                    <a:pt x="5429" y="5011"/>
                  </a:cubicBezTo>
                  <a:cubicBezTo>
                    <a:pt x="5378" y="5011"/>
                    <a:pt x="5316" y="5004"/>
                    <a:pt x="5239" y="4989"/>
                  </a:cubicBezTo>
                  <a:cubicBezTo>
                    <a:pt x="5131" y="4967"/>
                    <a:pt x="5037" y="4958"/>
                    <a:pt x="4955" y="4958"/>
                  </a:cubicBezTo>
                  <a:cubicBezTo>
                    <a:pt x="4745" y="4958"/>
                    <a:pt x="4608" y="5017"/>
                    <a:pt x="4475" y="5076"/>
                  </a:cubicBezTo>
                  <a:cubicBezTo>
                    <a:pt x="4325" y="5142"/>
                    <a:pt x="4166" y="5214"/>
                    <a:pt x="3851" y="5214"/>
                  </a:cubicBezTo>
                  <a:cubicBezTo>
                    <a:pt x="3397" y="5214"/>
                    <a:pt x="3177" y="5478"/>
                    <a:pt x="2982" y="5708"/>
                  </a:cubicBezTo>
                  <a:cubicBezTo>
                    <a:pt x="2823" y="5896"/>
                    <a:pt x="2678" y="6075"/>
                    <a:pt x="2398" y="6133"/>
                  </a:cubicBezTo>
                  <a:cubicBezTo>
                    <a:pt x="2110" y="6192"/>
                    <a:pt x="1938" y="6297"/>
                    <a:pt x="1869" y="6456"/>
                  </a:cubicBezTo>
                  <a:cubicBezTo>
                    <a:pt x="1776" y="6667"/>
                    <a:pt x="1906" y="6879"/>
                    <a:pt x="2001" y="7032"/>
                  </a:cubicBezTo>
                  <a:cubicBezTo>
                    <a:pt x="2017" y="7059"/>
                    <a:pt x="2030" y="7082"/>
                    <a:pt x="2043" y="7104"/>
                  </a:cubicBezTo>
                  <a:cubicBezTo>
                    <a:pt x="2078" y="7162"/>
                    <a:pt x="2088" y="7336"/>
                    <a:pt x="1988" y="7460"/>
                  </a:cubicBezTo>
                  <a:cubicBezTo>
                    <a:pt x="1922" y="7539"/>
                    <a:pt x="1816" y="7579"/>
                    <a:pt x="1680" y="7579"/>
                  </a:cubicBezTo>
                  <a:cubicBezTo>
                    <a:pt x="1577" y="7579"/>
                    <a:pt x="1456" y="7556"/>
                    <a:pt x="1322" y="7508"/>
                  </a:cubicBezTo>
                  <a:cubicBezTo>
                    <a:pt x="1073" y="7424"/>
                    <a:pt x="907" y="7384"/>
                    <a:pt x="784" y="7384"/>
                  </a:cubicBezTo>
                  <a:cubicBezTo>
                    <a:pt x="705" y="7384"/>
                    <a:pt x="643" y="7401"/>
                    <a:pt x="590" y="7434"/>
                  </a:cubicBezTo>
                  <a:cubicBezTo>
                    <a:pt x="455" y="7516"/>
                    <a:pt x="431" y="7661"/>
                    <a:pt x="402" y="7833"/>
                  </a:cubicBezTo>
                  <a:cubicBezTo>
                    <a:pt x="383" y="7955"/>
                    <a:pt x="357" y="8111"/>
                    <a:pt x="286" y="8285"/>
                  </a:cubicBezTo>
                  <a:cubicBezTo>
                    <a:pt x="0" y="8996"/>
                    <a:pt x="66" y="9160"/>
                    <a:pt x="299" y="9535"/>
                  </a:cubicBezTo>
                  <a:cubicBezTo>
                    <a:pt x="442" y="9764"/>
                    <a:pt x="604" y="9848"/>
                    <a:pt x="822" y="9848"/>
                  </a:cubicBezTo>
                  <a:cubicBezTo>
                    <a:pt x="1022" y="9848"/>
                    <a:pt x="1270" y="9777"/>
                    <a:pt x="1594" y="9683"/>
                  </a:cubicBezTo>
                  <a:cubicBezTo>
                    <a:pt x="2080" y="9543"/>
                    <a:pt x="2154" y="9464"/>
                    <a:pt x="2255" y="9187"/>
                  </a:cubicBezTo>
                  <a:cubicBezTo>
                    <a:pt x="2292" y="9081"/>
                    <a:pt x="2342" y="8954"/>
                    <a:pt x="2461" y="8756"/>
                  </a:cubicBezTo>
                  <a:cubicBezTo>
                    <a:pt x="2614" y="8505"/>
                    <a:pt x="2689" y="8483"/>
                    <a:pt x="2829" y="8483"/>
                  </a:cubicBezTo>
                  <a:cubicBezTo>
                    <a:pt x="2844" y="8483"/>
                    <a:pt x="2859" y="8483"/>
                    <a:pt x="2876" y="8483"/>
                  </a:cubicBezTo>
                  <a:cubicBezTo>
                    <a:pt x="2906" y="8485"/>
                    <a:pt x="2939" y="8486"/>
                    <a:pt x="2973" y="8486"/>
                  </a:cubicBezTo>
                  <a:cubicBezTo>
                    <a:pt x="3124" y="8486"/>
                    <a:pt x="3317" y="8459"/>
                    <a:pt x="3571" y="8296"/>
                  </a:cubicBezTo>
                  <a:cubicBezTo>
                    <a:pt x="3727" y="8192"/>
                    <a:pt x="3791" y="8178"/>
                    <a:pt x="3812" y="8178"/>
                  </a:cubicBezTo>
                  <a:cubicBezTo>
                    <a:pt x="3816" y="8178"/>
                    <a:pt x="3819" y="8179"/>
                    <a:pt x="3820" y="8179"/>
                  </a:cubicBezTo>
                  <a:cubicBezTo>
                    <a:pt x="3838" y="8182"/>
                    <a:pt x="3886" y="8253"/>
                    <a:pt x="3915" y="8301"/>
                  </a:cubicBezTo>
                  <a:cubicBezTo>
                    <a:pt x="4005" y="8433"/>
                    <a:pt x="4140" y="8639"/>
                    <a:pt x="4433" y="8809"/>
                  </a:cubicBezTo>
                  <a:cubicBezTo>
                    <a:pt x="4718" y="8972"/>
                    <a:pt x="4724" y="9187"/>
                    <a:pt x="4726" y="9379"/>
                  </a:cubicBezTo>
                  <a:cubicBezTo>
                    <a:pt x="4732" y="9501"/>
                    <a:pt x="4734" y="9631"/>
                    <a:pt x="4837" y="9710"/>
                  </a:cubicBezTo>
                  <a:cubicBezTo>
                    <a:pt x="4886" y="9748"/>
                    <a:pt x="4944" y="9759"/>
                    <a:pt x="4995" y="9759"/>
                  </a:cubicBezTo>
                  <a:cubicBezTo>
                    <a:pt x="5049" y="9759"/>
                    <a:pt x="5096" y="9747"/>
                    <a:pt x="5118" y="9742"/>
                  </a:cubicBezTo>
                  <a:cubicBezTo>
                    <a:pt x="5289" y="9699"/>
                    <a:pt x="5501" y="9557"/>
                    <a:pt x="5551" y="9139"/>
                  </a:cubicBezTo>
                  <a:cubicBezTo>
                    <a:pt x="5578" y="8917"/>
                    <a:pt x="5543" y="8711"/>
                    <a:pt x="5543" y="8703"/>
                  </a:cubicBezTo>
                  <a:cubicBezTo>
                    <a:pt x="5543" y="8695"/>
                    <a:pt x="5541" y="8692"/>
                    <a:pt x="5541" y="8684"/>
                  </a:cubicBezTo>
                  <a:cubicBezTo>
                    <a:pt x="5485" y="8470"/>
                    <a:pt x="5250" y="8272"/>
                    <a:pt x="5025" y="8084"/>
                  </a:cubicBezTo>
                  <a:cubicBezTo>
                    <a:pt x="4917" y="7992"/>
                    <a:pt x="4811" y="7902"/>
                    <a:pt x="4737" y="7823"/>
                  </a:cubicBezTo>
                  <a:cubicBezTo>
                    <a:pt x="4652" y="7730"/>
                    <a:pt x="4655" y="7693"/>
                    <a:pt x="4655" y="7693"/>
                  </a:cubicBezTo>
                  <a:cubicBezTo>
                    <a:pt x="4655" y="7693"/>
                    <a:pt x="4658" y="7688"/>
                    <a:pt x="4671" y="7677"/>
                  </a:cubicBezTo>
                  <a:cubicBezTo>
                    <a:pt x="4701" y="7650"/>
                    <a:pt x="4728" y="7634"/>
                    <a:pt x="4760" y="7634"/>
                  </a:cubicBezTo>
                  <a:cubicBezTo>
                    <a:pt x="4830" y="7634"/>
                    <a:pt x="4929" y="7711"/>
                    <a:pt x="5155" y="7931"/>
                  </a:cubicBezTo>
                  <a:cubicBezTo>
                    <a:pt x="5300" y="8074"/>
                    <a:pt x="5464" y="8235"/>
                    <a:pt x="5673" y="8386"/>
                  </a:cubicBezTo>
                  <a:cubicBezTo>
                    <a:pt x="6003" y="8618"/>
                    <a:pt x="6088" y="9054"/>
                    <a:pt x="6159" y="9406"/>
                  </a:cubicBezTo>
                  <a:cubicBezTo>
                    <a:pt x="6204" y="9646"/>
                    <a:pt x="6244" y="9834"/>
                    <a:pt x="6347" y="9950"/>
                  </a:cubicBezTo>
                  <a:cubicBezTo>
                    <a:pt x="6441" y="10055"/>
                    <a:pt x="6565" y="10100"/>
                    <a:pt x="6688" y="10100"/>
                  </a:cubicBezTo>
                  <a:cubicBezTo>
                    <a:pt x="6996" y="10100"/>
                    <a:pt x="7296" y="9816"/>
                    <a:pt x="7098" y="9459"/>
                  </a:cubicBezTo>
                  <a:cubicBezTo>
                    <a:pt x="6955" y="9208"/>
                    <a:pt x="7084" y="8949"/>
                    <a:pt x="7476" y="8690"/>
                  </a:cubicBezTo>
                  <a:cubicBezTo>
                    <a:pt x="7547" y="8642"/>
                    <a:pt x="7565" y="8549"/>
                    <a:pt x="7520" y="8481"/>
                  </a:cubicBezTo>
                  <a:cubicBezTo>
                    <a:pt x="7490" y="8437"/>
                    <a:pt x="7442" y="8413"/>
                    <a:pt x="7393" y="8413"/>
                  </a:cubicBezTo>
                  <a:cubicBezTo>
                    <a:pt x="7365" y="8413"/>
                    <a:pt x="7337" y="8421"/>
                    <a:pt x="7312" y="8438"/>
                  </a:cubicBezTo>
                  <a:cubicBezTo>
                    <a:pt x="7053" y="8605"/>
                    <a:pt x="6881" y="8787"/>
                    <a:pt x="6796" y="8983"/>
                  </a:cubicBezTo>
                  <a:cubicBezTo>
                    <a:pt x="6704" y="9187"/>
                    <a:pt x="6717" y="9406"/>
                    <a:pt x="6828" y="9607"/>
                  </a:cubicBezTo>
                  <a:cubicBezTo>
                    <a:pt x="6868" y="9673"/>
                    <a:pt x="6862" y="9723"/>
                    <a:pt x="6807" y="9763"/>
                  </a:cubicBezTo>
                  <a:cubicBezTo>
                    <a:pt x="6775" y="9787"/>
                    <a:pt x="6731" y="9801"/>
                    <a:pt x="6687" y="9801"/>
                  </a:cubicBezTo>
                  <a:cubicBezTo>
                    <a:pt x="6641" y="9801"/>
                    <a:pt x="6594" y="9785"/>
                    <a:pt x="6561" y="9750"/>
                  </a:cubicBezTo>
                  <a:cubicBezTo>
                    <a:pt x="6511" y="9697"/>
                    <a:pt x="6476" y="9522"/>
                    <a:pt x="6442" y="9350"/>
                  </a:cubicBezTo>
                  <a:cubicBezTo>
                    <a:pt x="6365" y="8970"/>
                    <a:pt x="6265" y="8446"/>
                    <a:pt x="5837" y="8142"/>
                  </a:cubicBezTo>
                  <a:cubicBezTo>
                    <a:pt x="5649" y="8008"/>
                    <a:pt x="5493" y="7857"/>
                    <a:pt x="5356" y="7719"/>
                  </a:cubicBezTo>
                  <a:cubicBezTo>
                    <a:pt x="5213" y="7579"/>
                    <a:pt x="5089" y="7455"/>
                    <a:pt x="4956" y="7389"/>
                  </a:cubicBezTo>
                  <a:cubicBezTo>
                    <a:pt x="4889" y="7355"/>
                    <a:pt x="4822" y="7338"/>
                    <a:pt x="4756" y="7338"/>
                  </a:cubicBezTo>
                  <a:cubicBezTo>
                    <a:pt x="4654" y="7338"/>
                    <a:pt x="4555" y="7378"/>
                    <a:pt x="4462" y="7455"/>
                  </a:cubicBezTo>
                  <a:cubicBezTo>
                    <a:pt x="4364" y="7542"/>
                    <a:pt x="4343" y="7637"/>
                    <a:pt x="4343" y="7704"/>
                  </a:cubicBezTo>
                  <a:cubicBezTo>
                    <a:pt x="4348" y="7923"/>
                    <a:pt x="4565" y="8108"/>
                    <a:pt x="4824" y="8322"/>
                  </a:cubicBezTo>
                  <a:cubicBezTo>
                    <a:pt x="4991" y="8465"/>
                    <a:pt x="5200" y="8642"/>
                    <a:pt x="5239" y="8764"/>
                  </a:cubicBezTo>
                  <a:cubicBezTo>
                    <a:pt x="5268" y="9009"/>
                    <a:pt x="5260" y="9411"/>
                    <a:pt x="5017" y="9469"/>
                  </a:cubicBezTo>
                  <a:cubicBezTo>
                    <a:pt x="5001" y="9276"/>
                    <a:pt x="5062" y="8851"/>
                    <a:pt x="4573" y="8563"/>
                  </a:cubicBezTo>
                  <a:cubicBezTo>
                    <a:pt x="4338" y="8428"/>
                    <a:pt x="4235" y="8272"/>
                    <a:pt x="4153" y="8150"/>
                  </a:cubicBezTo>
                  <a:cubicBezTo>
                    <a:pt x="4079" y="8037"/>
                    <a:pt x="4007" y="7936"/>
                    <a:pt x="3873" y="7902"/>
                  </a:cubicBezTo>
                  <a:cubicBezTo>
                    <a:pt x="3848" y="7896"/>
                    <a:pt x="3824" y="7893"/>
                    <a:pt x="3798" y="7893"/>
                  </a:cubicBezTo>
                  <a:cubicBezTo>
                    <a:pt x="3690" y="7893"/>
                    <a:pt x="3567" y="7945"/>
                    <a:pt x="3392" y="8060"/>
                  </a:cubicBezTo>
                  <a:cubicBezTo>
                    <a:pt x="3194" y="8189"/>
                    <a:pt x="3057" y="8204"/>
                    <a:pt x="2931" y="8204"/>
                  </a:cubicBezTo>
                  <a:cubicBezTo>
                    <a:pt x="2911" y="8204"/>
                    <a:pt x="2892" y="8204"/>
                    <a:pt x="2873" y="8203"/>
                  </a:cubicBezTo>
                  <a:cubicBezTo>
                    <a:pt x="2849" y="8202"/>
                    <a:pt x="2826" y="8202"/>
                    <a:pt x="2803" y="8202"/>
                  </a:cubicBezTo>
                  <a:cubicBezTo>
                    <a:pt x="2585" y="8202"/>
                    <a:pt x="2409" y="8260"/>
                    <a:pt x="2189" y="8618"/>
                  </a:cubicBezTo>
                  <a:cubicBezTo>
                    <a:pt x="2057" y="8840"/>
                    <a:pt x="2001" y="8994"/>
                    <a:pt x="1961" y="9105"/>
                  </a:cubicBezTo>
                  <a:cubicBezTo>
                    <a:pt x="1924" y="9208"/>
                    <a:pt x="1911" y="9239"/>
                    <a:pt x="1872" y="9271"/>
                  </a:cubicBezTo>
                  <a:cubicBezTo>
                    <a:pt x="1819" y="9311"/>
                    <a:pt x="1708" y="9356"/>
                    <a:pt x="1499" y="9411"/>
                  </a:cubicBezTo>
                  <a:cubicBezTo>
                    <a:pt x="1143" y="9513"/>
                    <a:pt x="939" y="9565"/>
                    <a:pt x="807" y="9565"/>
                  </a:cubicBezTo>
                  <a:cubicBezTo>
                    <a:pt x="669" y="9565"/>
                    <a:pt x="610" y="9508"/>
                    <a:pt x="537" y="9393"/>
                  </a:cubicBezTo>
                  <a:cubicBezTo>
                    <a:pt x="349" y="9091"/>
                    <a:pt x="304" y="9020"/>
                    <a:pt x="550" y="8415"/>
                  </a:cubicBezTo>
                  <a:cubicBezTo>
                    <a:pt x="637" y="8206"/>
                    <a:pt x="664" y="8029"/>
                    <a:pt x="687" y="7897"/>
                  </a:cubicBezTo>
                  <a:cubicBezTo>
                    <a:pt x="701" y="7823"/>
                    <a:pt x="716" y="7725"/>
                    <a:pt x="732" y="7704"/>
                  </a:cubicBezTo>
                  <a:cubicBezTo>
                    <a:pt x="737" y="7700"/>
                    <a:pt x="748" y="7697"/>
                    <a:pt x="771" y="7697"/>
                  </a:cubicBezTo>
                  <a:cubicBezTo>
                    <a:pt x="824" y="7697"/>
                    <a:pt x="943" y="7716"/>
                    <a:pt x="1211" y="7807"/>
                  </a:cubicBezTo>
                  <a:cubicBezTo>
                    <a:pt x="1390" y="7867"/>
                    <a:pt x="1540" y="7891"/>
                    <a:pt x="1667" y="7891"/>
                  </a:cubicBezTo>
                  <a:cubicBezTo>
                    <a:pt x="1962" y="7891"/>
                    <a:pt x="2126" y="7762"/>
                    <a:pt x="2207" y="7664"/>
                  </a:cubicBezTo>
                  <a:cubicBezTo>
                    <a:pt x="2384" y="7450"/>
                    <a:pt x="2392" y="7143"/>
                    <a:pt x="2292" y="6971"/>
                  </a:cubicBezTo>
                  <a:cubicBezTo>
                    <a:pt x="2276" y="6945"/>
                    <a:pt x="2263" y="6919"/>
                    <a:pt x="2247" y="6892"/>
                  </a:cubicBezTo>
                  <a:cubicBezTo>
                    <a:pt x="2189" y="6800"/>
                    <a:pt x="2104" y="6657"/>
                    <a:pt x="2133" y="6591"/>
                  </a:cubicBezTo>
                  <a:cubicBezTo>
                    <a:pt x="2144" y="6567"/>
                    <a:pt x="2194" y="6496"/>
                    <a:pt x="2448" y="6445"/>
                  </a:cubicBezTo>
                  <a:cubicBezTo>
                    <a:pt x="2834" y="6366"/>
                    <a:pt x="3032" y="6128"/>
                    <a:pt x="3204" y="5919"/>
                  </a:cubicBezTo>
                  <a:cubicBezTo>
                    <a:pt x="3384" y="5705"/>
                    <a:pt x="3524" y="5533"/>
                    <a:pt x="3841" y="5533"/>
                  </a:cubicBezTo>
                  <a:cubicBezTo>
                    <a:pt x="4216" y="5533"/>
                    <a:pt x="4420" y="5444"/>
                    <a:pt x="4586" y="5372"/>
                  </a:cubicBezTo>
                  <a:cubicBezTo>
                    <a:pt x="4705" y="5320"/>
                    <a:pt x="4802" y="5278"/>
                    <a:pt x="4954" y="5278"/>
                  </a:cubicBezTo>
                  <a:cubicBezTo>
                    <a:pt x="5016" y="5278"/>
                    <a:pt x="5087" y="5285"/>
                    <a:pt x="5173" y="5301"/>
                  </a:cubicBezTo>
                  <a:cubicBezTo>
                    <a:pt x="5270" y="5321"/>
                    <a:pt x="5353" y="5330"/>
                    <a:pt x="5425" y="5330"/>
                  </a:cubicBezTo>
                  <a:cubicBezTo>
                    <a:pt x="5660" y="5330"/>
                    <a:pt x="5784" y="5237"/>
                    <a:pt x="5913" y="5124"/>
                  </a:cubicBezTo>
                  <a:cubicBezTo>
                    <a:pt x="6003" y="5044"/>
                    <a:pt x="6082" y="4976"/>
                    <a:pt x="6260" y="4952"/>
                  </a:cubicBezTo>
                  <a:cubicBezTo>
                    <a:pt x="6312" y="4944"/>
                    <a:pt x="6363" y="4931"/>
                    <a:pt x="6410" y="4915"/>
                  </a:cubicBezTo>
                  <a:cubicBezTo>
                    <a:pt x="6545" y="5050"/>
                    <a:pt x="6704" y="5163"/>
                    <a:pt x="6875" y="5245"/>
                  </a:cubicBezTo>
                  <a:cubicBezTo>
                    <a:pt x="6891" y="5256"/>
                    <a:pt x="6907" y="5269"/>
                    <a:pt x="6915" y="5285"/>
                  </a:cubicBezTo>
                  <a:lnTo>
                    <a:pt x="7415" y="6170"/>
                  </a:lnTo>
                  <a:cubicBezTo>
                    <a:pt x="7462" y="6255"/>
                    <a:pt x="7546" y="6297"/>
                    <a:pt x="7630" y="6297"/>
                  </a:cubicBezTo>
                  <a:cubicBezTo>
                    <a:pt x="7714" y="6297"/>
                    <a:pt x="7798" y="6255"/>
                    <a:pt x="7846" y="6170"/>
                  </a:cubicBezTo>
                  <a:lnTo>
                    <a:pt x="8345" y="5285"/>
                  </a:lnTo>
                  <a:cubicBezTo>
                    <a:pt x="8356" y="5269"/>
                    <a:pt x="8372" y="5256"/>
                    <a:pt x="8385" y="5245"/>
                  </a:cubicBezTo>
                  <a:cubicBezTo>
                    <a:pt x="8988" y="4954"/>
                    <a:pt x="9358" y="4357"/>
                    <a:pt x="9358" y="3688"/>
                  </a:cubicBezTo>
                  <a:cubicBezTo>
                    <a:pt x="9358" y="2948"/>
                    <a:pt x="8887" y="2306"/>
                    <a:pt x="8216" y="2060"/>
                  </a:cubicBezTo>
                  <a:cubicBezTo>
                    <a:pt x="8226" y="2002"/>
                    <a:pt x="8224" y="1941"/>
                    <a:pt x="8224" y="1883"/>
                  </a:cubicBezTo>
                  <a:cubicBezTo>
                    <a:pt x="8221" y="1706"/>
                    <a:pt x="8226" y="1595"/>
                    <a:pt x="8348" y="1502"/>
                  </a:cubicBezTo>
                  <a:lnTo>
                    <a:pt x="8427" y="1441"/>
                  </a:lnTo>
                  <a:cubicBezTo>
                    <a:pt x="8702" y="1238"/>
                    <a:pt x="9114" y="931"/>
                    <a:pt x="9054" y="482"/>
                  </a:cubicBezTo>
                  <a:cubicBezTo>
                    <a:pt x="9040" y="392"/>
                    <a:pt x="9112" y="315"/>
                    <a:pt x="9199" y="315"/>
                  </a:cubicBezTo>
                  <a:lnTo>
                    <a:pt x="9862" y="315"/>
                  </a:lnTo>
                  <a:cubicBezTo>
                    <a:pt x="9944" y="315"/>
                    <a:pt x="10010" y="381"/>
                    <a:pt x="10010" y="463"/>
                  </a:cubicBezTo>
                  <a:lnTo>
                    <a:pt x="10010" y="3448"/>
                  </a:lnTo>
                  <a:cubicBezTo>
                    <a:pt x="10010" y="3530"/>
                    <a:pt x="10077" y="3596"/>
                    <a:pt x="10159" y="3596"/>
                  </a:cubicBezTo>
                  <a:cubicBezTo>
                    <a:pt x="10243" y="3596"/>
                    <a:pt x="10309" y="3530"/>
                    <a:pt x="10309" y="3448"/>
                  </a:cubicBezTo>
                  <a:lnTo>
                    <a:pt x="10309" y="463"/>
                  </a:lnTo>
                  <a:cubicBezTo>
                    <a:pt x="10330" y="204"/>
                    <a:pt x="10129" y="1"/>
                    <a:pt x="988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688869" y="1066349"/>
            <a:ext cx="7873884" cy="793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You ask your friend for permission to borrow a book on the Galápagos Islands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2930" r="98633">
                        <a14:foregroundMark x1="14063" y1="63086" x2="33789" y2="62598"/>
                        <a14:foregroundMark x1="33496" y1="53809" x2="38281" y2="60059"/>
                        <a14:foregroundMark x1="76758" y1="27734" x2="74902" y2="79004"/>
                        <a14:foregroundMark x1="86133" y1="67383" x2="86133" y2="80859"/>
                        <a14:foregroundMark x1="75098" y1="10547" x2="87207" y2="15820"/>
                        <a14:foregroundMark x1="92773" y1="24414" x2="93652" y2="36328"/>
                        <a14:foregroundMark x1="78516" y1="23145" x2="80664" y2="29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1936" y="2593015"/>
            <a:ext cx="3982335" cy="280433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/>
          <p:cNvSpPr/>
          <p:nvPr/>
        </p:nvSpPr>
        <p:spPr>
          <a:xfrm flipH="1">
            <a:off x="531973" y="2055628"/>
            <a:ext cx="2927149" cy="1769435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May I submit my project after the deadline, Miss?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6144289" y="2328316"/>
            <a:ext cx="2836677" cy="1553454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I’m afraid you can’t.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443" name="Google Shape;2443;p33"/>
          <p:cNvSpPr txBox="1">
            <a:spLocks noGrp="1"/>
          </p:cNvSpPr>
          <p:nvPr>
            <p:ph type="title"/>
          </p:nvPr>
        </p:nvSpPr>
        <p:spPr>
          <a:xfrm>
            <a:off x="688869" y="76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2: Work in pairs. Make similar conversations to ask for permission and respond in the following situations.</a:t>
            </a:r>
            <a:endParaRPr lang="en-US" sz="2400" dirty="0"/>
          </a:p>
        </p:txBody>
      </p:sp>
      <p:grpSp>
        <p:nvGrpSpPr>
          <p:cNvPr id="2444" name="Google Shape;2444;p33"/>
          <p:cNvGrpSpPr/>
          <p:nvPr/>
        </p:nvGrpSpPr>
        <p:grpSpPr>
          <a:xfrm>
            <a:off x="103309" y="239715"/>
            <a:ext cx="509497" cy="498104"/>
            <a:chOff x="4815109" y="2633698"/>
            <a:chExt cx="294950" cy="288355"/>
          </a:xfrm>
        </p:grpSpPr>
        <p:sp>
          <p:nvSpPr>
            <p:cNvPr id="2445" name="Google Shape;2445;p33"/>
            <p:cNvSpPr/>
            <p:nvPr/>
          </p:nvSpPr>
          <p:spPr>
            <a:xfrm>
              <a:off x="4857363" y="266581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0"/>
                  </a:moveTo>
                  <a:cubicBezTo>
                    <a:pt x="485" y="0"/>
                    <a:pt x="209" y="148"/>
                    <a:pt x="130" y="258"/>
                  </a:cubicBezTo>
                  <a:cubicBezTo>
                    <a:pt x="0" y="430"/>
                    <a:pt x="159" y="724"/>
                    <a:pt x="423" y="766"/>
                  </a:cubicBezTo>
                  <a:cubicBezTo>
                    <a:pt x="627" y="796"/>
                    <a:pt x="649" y="953"/>
                    <a:pt x="787" y="953"/>
                  </a:cubicBezTo>
                  <a:cubicBezTo>
                    <a:pt x="829" y="953"/>
                    <a:pt x="881" y="939"/>
                    <a:pt x="952" y="903"/>
                  </a:cubicBezTo>
                  <a:cubicBezTo>
                    <a:pt x="1259" y="745"/>
                    <a:pt x="952" y="153"/>
                    <a:pt x="952" y="153"/>
                  </a:cubicBezTo>
                  <a:cubicBezTo>
                    <a:pt x="911" y="42"/>
                    <a:pt x="814" y="0"/>
                    <a:pt x="700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6" name="Google Shape;2446;p33"/>
            <p:cNvSpPr/>
            <p:nvPr/>
          </p:nvSpPr>
          <p:spPr>
            <a:xfrm>
              <a:off x="4834266" y="274455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1"/>
                  </a:moveTo>
                  <a:cubicBezTo>
                    <a:pt x="485" y="1"/>
                    <a:pt x="209" y="149"/>
                    <a:pt x="127" y="260"/>
                  </a:cubicBezTo>
                  <a:cubicBezTo>
                    <a:pt x="1" y="432"/>
                    <a:pt x="159" y="728"/>
                    <a:pt x="423" y="767"/>
                  </a:cubicBezTo>
                  <a:cubicBezTo>
                    <a:pt x="626" y="798"/>
                    <a:pt x="647" y="954"/>
                    <a:pt x="785" y="954"/>
                  </a:cubicBezTo>
                  <a:cubicBezTo>
                    <a:pt x="827" y="954"/>
                    <a:pt x="880" y="939"/>
                    <a:pt x="952" y="902"/>
                  </a:cubicBezTo>
                  <a:cubicBezTo>
                    <a:pt x="1259" y="744"/>
                    <a:pt x="952" y="154"/>
                    <a:pt x="952" y="154"/>
                  </a:cubicBezTo>
                  <a:cubicBezTo>
                    <a:pt x="911" y="42"/>
                    <a:pt x="814" y="1"/>
                    <a:pt x="700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7" name="Google Shape;2447;p33"/>
            <p:cNvSpPr/>
            <p:nvPr/>
          </p:nvSpPr>
          <p:spPr>
            <a:xfrm>
              <a:off x="4847170" y="2720004"/>
              <a:ext cx="55587" cy="74430"/>
            </a:xfrm>
            <a:custGeom>
              <a:avLst/>
              <a:gdLst/>
              <a:ahLst/>
              <a:cxnLst/>
              <a:rect l="l" t="t" r="r" b="b"/>
              <a:pathLst>
                <a:path w="1947" h="2607" extrusionOk="0">
                  <a:moveTo>
                    <a:pt x="1416" y="0"/>
                  </a:moveTo>
                  <a:cubicBezTo>
                    <a:pt x="1076" y="0"/>
                    <a:pt x="1082" y="545"/>
                    <a:pt x="1246" y="837"/>
                  </a:cubicBezTo>
                  <a:cubicBezTo>
                    <a:pt x="1428" y="1154"/>
                    <a:pt x="1076" y="1281"/>
                    <a:pt x="1124" y="1691"/>
                  </a:cubicBezTo>
                  <a:cubicBezTo>
                    <a:pt x="1169" y="2101"/>
                    <a:pt x="1" y="2339"/>
                    <a:pt x="622" y="2553"/>
                  </a:cubicBezTo>
                  <a:cubicBezTo>
                    <a:pt x="730" y="2590"/>
                    <a:pt x="837" y="2606"/>
                    <a:pt x="940" y="2606"/>
                  </a:cubicBezTo>
                  <a:cubicBezTo>
                    <a:pt x="1430" y="2606"/>
                    <a:pt x="1832" y="2237"/>
                    <a:pt x="1817" y="1982"/>
                  </a:cubicBezTo>
                  <a:cubicBezTo>
                    <a:pt x="1811" y="1850"/>
                    <a:pt x="1946" y="1638"/>
                    <a:pt x="1745" y="1427"/>
                  </a:cubicBezTo>
                  <a:cubicBezTo>
                    <a:pt x="1542" y="1215"/>
                    <a:pt x="1658" y="930"/>
                    <a:pt x="1782" y="739"/>
                  </a:cubicBezTo>
                  <a:cubicBezTo>
                    <a:pt x="1904" y="546"/>
                    <a:pt x="1668" y="517"/>
                    <a:pt x="1764" y="295"/>
                  </a:cubicBezTo>
                  <a:cubicBezTo>
                    <a:pt x="1861" y="76"/>
                    <a:pt x="1510" y="12"/>
                    <a:pt x="1510" y="12"/>
                  </a:cubicBezTo>
                  <a:cubicBezTo>
                    <a:pt x="1476" y="4"/>
                    <a:pt x="1445" y="0"/>
                    <a:pt x="1416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8" name="Google Shape;2448;p33"/>
            <p:cNvSpPr/>
            <p:nvPr/>
          </p:nvSpPr>
          <p:spPr>
            <a:xfrm>
              <a:off x="4926853" y="2655624"/>
              <a:ext cx="107576" cy="105007"/>
            </a:xfrm>
            <a:custGeom>
              <a:avLst/>
              <a:gdLst/>
              <a:ahLst/>
              <a:cxnLst/>
              <a:rect l="l" t="t" r="r" b="b"/>
              <a:pathLst>
                <a:path w="3768" h="3678" extrusionOk="0">
                  <a:moveTo>
                    <a:pt x="2745" y="1"/>
                  </a:moveTo>
                  <a:cubicBezTo>
                    <a:pt x="2569" y="1"/>
                    <a:pt x="2344" y="31"/>
                    <a:pt x="2063" y="118"/>
                  </a:cubicBezTo>
                  <a:cubicBezTo>
                    <a:pt x="1153" y="404"/>
                    <a:pt x="834" y="1469"/>
                    <a:pt x="807" y="1752"/>
                  </a:cubicBezTo>
                  <a:cubicBezTo>
                    <a:pt x="778" y="2032"/>
                    <a:pt x="101" y="2471"/>
                    <a:pt x="54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869" y="3445"/>
                    <a:pt x="1032" y="3677"/>
                    <a:pt x="1269" y="3677"/>
                  </a:cubicBezTo>
                  <a:cubicBezTo>
                    <a:pt x="1310" y="3677"/>
                    <a:pt x="1353" y="3670"/>
                    <a:pt x="1399" y="3655"/>
                  </a:cubicBezTo>
                  <a:cubicBezTo>
                    <a:pt x="1709" y="3555"/>
                    <a:pt x="1484" y="3177"/>
                    <a:pt x="1428" y="2611"/>
                  </a:cubicBezTo>
                  <a:cubicBezTo>
                    <a:pt x="1373" y="2045"/>
                    <a:pt x="1722" y="2101"/>
                    <a:pt x="1796" y="1821"/>
                  </a:cubicBezTo>
                  <a:cubicBezTo>
                    <a:pt x="1843" y="1630"/>
                    <a:pt x="1990" y="1424"/>
                    <a:pt x="2159" y="1424"/>
                  </a:cubicBezTo>
                  <a:cubicBezTo>
                    <a:pt x="2238" y="1424"/>
                    <a:pt x="2321" y="1468"/>
                    <a:pt x="2401" y="1580"/>
                  </a:cubicBezTo>
                  <a:cubicBezTo>
                    <a:pt x="2494" y="1704"/>
                    <a:pt x="2475" y="1860"/>
                    <a:pt x="2430" y="2016"/>
                  </a:cubicBezTo>
                  <a:cubicBezTo>
                    <a:pt x="2657" y="1678"/>
                    <a:pt x="3014" y="1437"/>
                    <a:pt x="3435" y="1358"/>
                  </a:cubicBezTo>
                  <a:cubicBezTo>
                    <a:pt x="3416" y="1348"/>
                    <a:pt x="3406" y="1334"/>
                    <a:pt x="3387" y="1324"/>
                  </a:cubicBezTo>
                  <a:cubicBezTo>
                    <a:pt x="3009" y="1041"/>
                    <a:pt x="3556" y="954"/>
                    <a:pt x="3662" y="671"/>
                  </a:cubicBezTo>
                  <a:cubicBezTo>
                    <a:pt x="3768" y="385"/>
                    <a:pt x="3292" y="153"/>
                    <a:pt x="3292" y="153"/>
                  </a:cubicBezTo>
                  <a:cubicBezTo>
                    <a:pt x="3292" y="153"/>
                    <a:pt x="3140" y="1"/>
                    <a:pt x="274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9" name="Google Shape;2449;p33"/>
            <p:cNvSpPr/>
            <p:nvPr/>
          </p:nvSpPr>
          <p:spPr>
            <a:xfrm>
              <a:off x="4926853" y="2655624"/>
              <a:ext cx="103665" cy="92302"/>
            </a:xfrm>
            <a:custGeom>
              <a:avLst/>
              <a:gdLst/>
              <a:ahLst/>
              <a:cxnLst/>
              <a:rect l="l" t="t" r="r" b="b"/>
              <a:pathLst>
                <a:path w="3631" h="3233" extrusionOk="0">
                  <a:moveTo>
                    <a:pt x="2742" y="1"/>
                  </a:moveTo>
                  <a:cubicBezTo>
                    <a:pt x="2566" y="1"/>
                    <a:pt x="2341" y="31"/>
                    <a:pt x="2060" y="118"/>
                  </a:cubicBezTo>
                  <a:cubicBezTo>
                    <a:pt x="1151" y="404"/>
                    <a:pt x="831" y="1472"/>
                    <a:pt x="804" y="1752"/>
                  </a:cubicBezTo>
                  <a:cubicBezTo>
                    <a:pt x="775" y="2032"/>
                    <a:pt x="96" y="2471"/>
                    <a:pt x="51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686" y="3211"/>
                    <a:pt x="691" y="3219"/>
                    <a:pt x="696" y="3224"/>
                  </a:cubicBezTo>
                  <a:cubicBezTo>
                    <a:pt x="783" y="2854"/>
                    <a:pt x="1415" y="2439"/>
                    <a:pt x="1442" y="2164"/>
                  </a:cubicBezTo>
                  <a:cubicBezTo>
                    <a:pt x="1471" y="1884"/>
                    <a:pt x="1788" y="816"/>
                    <a:pt x="2697" y="533"/>
                  </a:cubicBezTo>
                  <a:cubicBezTo>
                    <a:pt x="2981" y="444"/>
                    <a:pt x="3208" y="413"/>
                    <a:pt x="3385" y="413"/>
                  </a:cubicBezTo>
                  <a:cubicBezTo>
                    <a:pt x="3481" y="413"/>
                    <a:pt x="3562" y="422"/>
                    <a:pt x="3630" y="436"/>
                  </a:cubicBezTo>
                  <a:cubicBezTo>
                    <a:pt x="3527" y="269"/>
                    <a:pt x="3289" y="153"/>
                    <a:pt x="3289" y="153"/>
                  </a:cubicBezTo>
                  <a:cubicBezTo>
                    <a:pt x="3289" y="153"/>
                    <a:pt x="3138" y="1"/>
                    <a:pt x="2742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0" name="Google Shape;2450;p33"/>
            <p:cNvSpPr/>
            <p:nvPr/>
          </p:nvSpPr>
          <p:spPr>
            <a:xfrm>
              <a:off x="4819991" y="2638152"/>
              <a:ext cx="286442" cy="279248"/>
            </a:xfrm>
            <a:custGeom>
              <a:avLst/>
              <a:gdLst/>
              <a:ahLst/>
              <a:cxnLst/>
              <a:rect l="l" t="t" r="r" b="b"/>
              <a:pathLst>
                <a:path w="10033" h="9781" extrusionOk="0">
                  <a:moveTo>
                    <a:pt x="9049" y="1"/>
                  </a:moveTo>
                  <a:cubicBezTo>
                    <a:pt x="8872" y="1"/>
                    <a:pt x="8729" y="159"/>
                    <a:pt x="8756" y="339"/>
                  </a:cubicBezTo>
                  <a:cubicBezTo>
                    <a:pt x="8811" y="738"/>
                    <a:pt x="8359" y="1026"/>
                    <a:pt x="8108" y="1217"/>
                  </a:cubicBezTo>
                  <a:cubicBezTo>
                    <a:pt x="7801" y="1455"/>
                    <a:pt x="8000" y="1809"/>
                    <a:pt x="7878" y="1994"/>
                  </a:cubicBezTo>
                  <a:cubicBezTo>
                    <a:pt x="8555" y="2171"/>
                    <a:pt x="9057" y="2790"/>
                    <a:pt x="9057" y="3519"/>
                  </a:cubicBezTo>
                  <a:cubicBezTo>
                    <a:pt x="9057" y="4143"/>
                    <a:pt x="8692" y="4685"/>
                    <a:pt x="8169" y="4941"/>
                  </a:cubicBezTo>
                  <a:cubicBezTo>
                    <a:pt x="8124" y="4962"/>
                    <a:pt x="8084" y="4997"/>
                    <a:pt x="8063" y="5039"/>
                  </a:cubicBezTo>
                  <a:lnTo>
                    <a:pt x="7564" y="5925"/>
                  </a:lnTo>
                  <a:cubicBezTo>
                    <a:pt x="7545" y="5958"/>
                    <a:pt x="7512" y="5974"/>
                    <a:pt x="7479" y="5974"/>
                  </a:cubicBezTo>
                  <a:cubicBezTo>
                    <a:pt x="7445" y="5974"/>
                    <a:pt x="7412" y="5958"/>
                    <a:pt x="7392" y="5925"/>
                  </a:cubicBezTo>
                  <a:lnTo>
                    <a:pt x="6892" y="5039"/>
                  </a:lnTo>
                  <a:cubicBezTo>
                    <a:pt x="6868" y="4997"/>
                    <a:pt x="6834" y="4960"/>
                    <a:pt x="6786" y="4941"/>
                  </a:cubicBezTo>
                  <a:cubicBezTo>
                    <a:pt x="6596" y="4849"/>
                    <a:pt x="6427" y="4719"/>
                    <a:pt x="6292" y="4561"/>
                  </a:cubicBezTo>
                  <a:cubicBezTo>
                    <a:pt x="6242" y="4592"/>
                    <a:pt x="6176" y="4619"/>
                    <a:pt x="6089" y="4629"/>
                  </a:cubicBezTo>
                  <a:cubicBezTo>
                    <a:pt x="5636" y="4689"/>
                    <a:pt x="5671" y="5007"/>
                    <a:pt x="5267" y="5007"/>
                  </a:cubicBezTo>
                  <a:cubicBezTo>
                    <a:pt x="5206" y="5007"/>
                    <a:pt x="5136" y="5000"/>
                    <a:pt x="5052" y="4984"/>
                  </a:cubicBezTo>
                  <a:cubicBezTo>
                    <a:pt x="4954" y="4964"/>
                    <a:pt x="4871" y="4956"/>
                    <a:pt x="4798" y="4956"/>
                  </a:cubicBezTo>
                  <a:cubicBezTo>
                    <a:pt x="4395" y="4956"/>
                    <a:pt x="4312" y="5208"/>
                    <a:pt x="3694" y="5208"/>
                  </a:cubicBezTo>
                  <a:cubicBezTo>
                    <a:pt x="2961" y="5208"/>
                    <a:pt x="2975" y="5985"/>
                    <a:pt x="2269" y="6123"/>
                  </a:cubicBezTo>
                  <a:cubicBezTo>
                    <a:pt x="1563" y="6266"/>
                    <a:pt x="1891" y="6646"/>
                    <a:pt x="2015" y="6871"/>
                  </a:cubicBezTo>
                  <a:cubicBezTo>
                    <a:pt x="2120" y="7056"/>
                    <a:pt x="2061" y="7569"/>
                    <a:pt x="1523" y="7569"/>
                  </a:cubicBezTo>
                  <a:cubicBezTo>
                    <a:pt x="1409" y="7569"/>
                    <a:pt x="1274" y="7546"/>
                    <a:pt x="1114" y="7492"/>
                  </a:cubicBezTo>
                  <a:cubicBezTo>
                    <a:pt x="880" y="7412"/>
                    <a:pt x="728" y="7375"/>
                    <a:pt x="627" y="7375"/>
                  </a:cubicBezTo>
                  <a:cubicBezTo>
                    <a:pt x="331" y="7375"/>
                    <a:pt x="467" y="7690"/>
                    <a:pt x="268" y="8182"/>
                  </a:cubicBezTo>
                  <a:cubicBezTo>
                    <a:pt x="1" y="8845"/>
                    <a:pt x="56" y="8959"/>
                    <a:pt x="268" y="9295"/>
                  </a:cubicBezTo>
                  <a:cubicBezTo>
                    <a:pt x="376" y="9470"/>
                    <a:pt x="488" y="9539"/>
                    <a:pt x="664" y="9539"/>
                  </a:cubicBezTo>
                  <a:cubicBezTo>
                    <a:pt x="832" y="9539"/>
                    <a:pt x="1058" y="9476"/>
                    <a:pt x="1394" y="9382"/>
                  </a:cubicBezTo>
                  <a:cubicBezTo>
                    <a:pt x="2084" y="9184"/>
                    <a:pt x="1790" y="9157"/>
                    <a:pt x="2171" y="8518"/>
                  </a:cubicBezTo>
                  <a:cubicBezTo>
                    <a:pt x="2356" y="8210"/>
                    <a:pt x="2491" y="8175"/>
                    <a:pt x="2651" y="8175"/>
                  </a:cubicBezTo>
                  <a:cubicBezTo>
                    <a:pt x="2698" y="8175"/>
                    <a:pt x="2748" y="8178"/>
                    <a:pt x="2801" y="8178"/>
                  </a:cubicBezTo>
                  <a:cubicBezTo>
                    <a:pt x="2939" y="8178"/>
                    <a:pt x="3103" y="8157"/>
                    <a:pt x="3326" y="8010"/>
                  </a:cubicBezTo>
                  <a:cubicBezTo>
                    <a:pt x="3479" y="7910"/>
                    <a:pt x="3579" y="7868"/>
                    <a:pt x="3652" y="7868"/>
                  </a:cubicBezTo>
                  <a:cubicBezTo>
                    <a:pt x="3868" y="7868"/>
                    <a:pt x="3859" y="8231"/>
                    <a:pt x="4349" y="8518"/>
                  </a:cubicBezTo>
                  <a:cubicBezTo>
                    <a:pt x="4951" y="8871"/>
                    <a:pt x="4558" y="9448"/>
                    <a:pt x="4836" y="9448"/>
                  </a:cubicBezTo>
                  <a:cubicBezTo>
                    <a:pt x="4860" y="9448"/>
                    <a:pt x="4888" y="9444"/>
                    <a:pt x="4923" y="9435"/>
                  </a:cubicBezTo>
                  <a:cubicBezTo>
                    <a:pt x="5359" y="9321"/>
                    <a:pt x="5240" y="8557"/>
                    <a:pt x="5240" y="8557"/>
                  </a:cubicBezTo>
                  <a:cubicBezTo>
                    <a:pt x="5134" y="8156"/>
                    <a:pt x="4077" y="7690"/>
                    <a:pt x="4415" y="7394"/>
                  </a:cubicBezTo>
                  <a:cubicBezTo>
                    <a:pt x="4480" y="7338"/>
                    <a:pt x="4541" y="7313"/>
                    <a:pt x="4602" y="7313"/>
                  </a:cubicBezTo>
                  <a:cubicBezTo>
                    <a:pt x="4861" y="7313"/>
                    <a:pt x="5119" y="7751"/>
                    <a:pt x="5600" y="8095"/>
                  </a:cubicBezTo>
                  <a:cubicBezTo>
                    <a:pt x="6192" y="8518"/>
                    <a:pt x="6086" y="9451"/>
                    <a:pt x="6300" y="9681"/>
                  </a:cubicBezTo>
                  <a:cubicBezTo>
                    <a:pt x="6362" y="9750"/>
                    <a:pt x="6448" y="9780"/>
                    <a:pt x="6534" y="9780"/>
                  </a:cubicBezTo>
                  <a:cubicBezTo>
                    <a:pt x="6740" y="9780"/>
                    <a:pt x="6945" y="9604"/>
                    <a:pt x="6810" y="9364"/>
                  </a:cubicBezTo>
                  <a:cubicBezTo>
                    <a:pt x="6617" y="9028"/>
                    <a:pt x="6786" y="8663"/>
                    <a:pt x="7318" y="8351"/>
                  </a:cubicBezTo>
                  <a:cubicBezTo>
                    <a:pt x="7841" y="8037"/>
                    <a:pt x="7619" y="7103"/>
                    <a:pt x="8005" y="7103"/>
                  </a:cubicBezTo>
                  <a:cubicBezTo>
                    <a:pt x="8009" y="7103"/>
                    <a:pt x="8014" y="7103"/>
                    <a:pt x="8018" y="7103"/>
                  </a:cubicBezTo>
                  <a:cubicBezTo>
                    <a:pt x="8026" y="7104"/>
                    <a:pt x="8035" y="7104"/>
                    <a:pt x="8043" y="7104"/>
                  </a:cubicBezTo>
                  <a:cubicBezTo>
                    <a:pt x="8356" y="7104"/>
                    <a:pt x="8656" y="6763"/>
                    <a:pt x="9019" y="6763"/>
                  </a:cubicBezTo>
                  <a:cubicBezTo>
                    <a:pt x="9115" y="6763"/>
                    <a:pt x="9215" y="6787"/>
                    <a:pt x="9321" y="6847"/>
                  </a:cubicBezTo>
                  <a:cubicBezTo>
                    <a:pt x="9432" y="6911"/>
                    <a:pt x="9530" y="6958"/>
                    <a:pt x="9612" y="6995"/>
                  </a:cubicBezTo>
                  <a:cubicBezTo>
                    <a:pt x="9653" y="7013"/>
                    <a:pt x="9694" y="7021"/>
                    <a:pt x="9734" y="7021"/>
                  </a:cubicBezTo>
                  <a:cubicBezTo>
                    <a:pt x="9892" y="7021"/>
                    <a:pt x="10032" y="6895"/>
                    <a:pt x="10032" y="6720"/>
                  </a:cubicBezTo>
                  <a:lnTo>
                    <a:pt x="10032" y="292"/>
                  </a:lnTo>
                  <a:cubicBezTo>
                    <a:pt x="10017" y="133"/>
                    <a:pt x="9879" y="1"/>
                    <a:pt x="971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1" name="Google Shape;2451;p33"/>
            <p:cNvSpPr/>
            <p:nvPr/>
          </p:nvSpPr>
          <p:spPr>
            <a:xfrm>
              <a:off x="5042795" y="2638152"/>
              <a:ext cx="63181" cy="74230"/>
            </a:xfrm>
            <a:custGeom>
              <a:avLst/>
              <a:gdLst/>
              <a:ahLst/>
              <a:cxnLst/>
              <a:rect l="l" t="t" r="r" b="b"/>
              <a:pathLst>
                <a:path w="2213" h="2600" extrusionOk="0">
                  <a:moveTo>
                    <a:pt x="1250" y="1"/>
                  </a:moveTo>
                  <a:cubicBezTo>
                    <a:pt x="1071" y="1"/>
                    <a:pt x="931" y="159"/>
                    <a:pt x="957" y="339"/>
                  </a:cubicBezTo>
                  <a:cubicBezTo>
                    <a:pt x="1013" y="738"/>
                    <a:pt x="561" y="1026"/>
                    <a:pt x="307" y="1217"/>
                  </a:cubicBezTo>
                  <a:cubicBezTo>
                    <a:pt x="0" y="1455"/>
                    <a:pt x="198" y="1809"/>
                    <a:pt x="77" y="1994"/>
                  </a:cubicBezTo>
                  <a:cubicBezTo>
                    <a:pt x="434" y="2086"/>
                    <a:pt x="746" y="2303"/>
                    <a:pt x="957" y="2599"/>
                  </a:cubicBezTo>
                  <a:lnTo>
                    <a:pt x="1242" y="2324"/>
                  </a:lnTo>
                  <a:cubicBezTo>
                    <a:pt x="1364" y="2139"/>
                    <a:pt x="1163" y="1782"/>
                    <a:pt x="1475" y="1547"/>
                  </a:cubicBezTo>
                  <a:cubicBezTo>
                    <a:pt x="1726" y="1354"/>
                    <a:pt x="2178" y="1069"/>
                    <a:pt x="2123" y="670"/>
                  </a:cubicBezTo>
                  <a:cubicBezTo>
                    <a:pt x="2110" y="569"/>
                    <a:pt x="2147" y="477"/>
                    <a:pt x="2213" y="413"/>
                  </a:cubicBezTo>
                  <a:lnTo>
                    <a:pt x="2213" y="299"/>
                  </a:lnTo>
                  <a:cubicBezTo>
                    <a:pt x="2213" y="133"/>
                    <a:pt x="2080" y="1"/>
                    <a:pt x="1914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2" name="Google Shape;2452;p33"/>
            <p:cNvSpPr/>
            <p:nvPr/>
          </p:nvSpPr>
          <p:spPr>
            <a:xfrm>
              <a:off x="4819934" y="2768568"/>
              <a:ext cx="197595" cy="142093"/>
            </a:xfrm>
            <a:custGeom>
              <a:avLst/>
              <a:gdLst/>
              <a:ahLst/>
              <a:cxnLst/>
              <a:rect l="l" t="t" r="r" b="b"/>
              <a:pathLst>
                <a:path w="6921" h="4977" extrusionOk="0">
                  <a:moveTo>
                    <a:pt x="6291" y="1"/>
                  </a:moveTo>
                  <a:cubicBezTo>
                    <a:pt x="6241" y="32"/>
                    <a:pt x="6175" y="59"/>
                    <a:pt x="6088" y="69"/>
                  </a:cubicBezTo>
                  <a:cubicBezTo>
                    <a:pt x="5635" y="129"/>
                    <a:pt x="5670" y="447"/>
                    <a:pt x="5266" y="447"/>
                  </a:cubicBezTo>
                  <a:cubicBezTo>
                    <a:pt x="5205" y="447"/>
                    <a:pt x="5135" y="440"/>
                    <a:pt x="5052" y="423"/>
                  </a:cubicBezTo>
                  <a:cubicBezTo>
                    <a:pt x="4953" y="404"/>
                    <a:pt x="4870" y="396"/>
                    <a:pt x="4797" y="396"/>
                  </a:cubicBezTo>
                  <a:cubicBezTo>
                    <a:pt x="4394" y="396"/>
                    <a:pt x="4311" y="648"/>
                    <a:pt x="3693" y="648"/>
                  </a:cubicBezTo>
                  <a:cubicBezTo>
                    <a:pt x="2961" y="648"/>
                    <a:pt x="2974" y="1423"/>
                    <a:pt x="2268" y="1563"/>
                  </a:cubicBezTo>
                  <a:cubicBezTo>
                    <a:pt x="1565" y="1700"/>
                    <a:pt x="1890" y="2083"/>
                    <a:pt x="2015" y="2308"/>
                  </a:cubicBezTo>
                  <a:cubicBezTo>
                    <a:pt x="2119" y="2493"/>
                    <a:pt x="2060" y="3007"/>
                    <a:pt x="1524" y="3007"/>
                  </a:cubicBezTo>
                  <a:cubicBezTo>
                    <a:pt x="1410" y="3007"/>
                    <a:pt x="1274" y="2984"/>
                    <a:pt x="1113" y="2929"/>
                  </a:cubicBezTo>
                  <a:cubicBezTo>
                    <a:pt x="881" y="2851"/>
                    <a:pt x="729" y="2814"/>
                    <a:pt x="628" y="2814"/>
                  </a:cubicBezTo>
                  <a:cubicBezTo>
                    <a:pt x="330" y="2814"/>
                    <a:pt x="466" y="3129"/>
                    <a:pt x="267" y="3622"/>
                  </a:cubicBezTo>
                  <a:cubicBezTo>
                    <a:pt x="0" y="4285"/>
                    <a:pt x="56" y="4396"/>
                    <a:pt x="267" y="4735"/>
                  </a:cubicBezTo>
                  <a:cubicBezTo>
                    <a:pt x="375" y="4907"/>
                    <a:pt x="486" y="4976"/>
                    <a:pt x="662" y="4976"/>
                  </a:cubicBezTo>
                  <a:cubicBezTo>
                    <a:pt x="815" y="4976"/>
                    <a:pt x="1018" y="4924"/>
                    <a:pt x="1309" y="4843"/>
                  </a:cubicBezTo>
                  <a:cubicBezTo>
                    <a:pt x="1211" y="4640"/>
                    <a:pt x="1229" y="4449"/>
                    <a:pt x="1430" y="3955"/>
                  </a:cubicBezTo>
                  <a:cubicBezTo>
                    <a:pt x="1629" y="3462"/>
                    <a:pt x="1494" y="3148"/>
                    <a:pt x="1788" y="3148"/>
                  </a:cubicBezTo>
                  <a:cubicBezTo>
                    <a:pt x="1890" y="3148"/>
                    <a:pt x="2042" y="3185"/>
                    <a:pt x="2276" y="3265"/>
                  </a:cubicBezTo>
                  <a:cubicBezTo>
                    <a:pt x="2436" y="3319"/>
                    <a:pt x="2572" y="3342"/>
                    <a:pt x="2686" y="3342"/>
                  </a:cubicBezTo>
                  <a:cubicBezTo>
                    <a:pt x="3224" y="3342"/>
                    <a:pt x="3284" y="2829"/>
                    <a:pt x="3178" y="2644"/>
                  </a:cubicBezTo>
                  <a:cubicBezTo>
                    <a:pt x="3053" y="2417"/>
                    <a:pt x="2728" y="2039"/>
                    <a:pt x="3431" y="1896"/>
                  </a:cubicBezTo>
                  <a:cubicBezTo>
                    <a:pt x="4137" y="1753"/>
                    <a:pt x="4124" y="981"/>
                    <a:pt x="4856" y="981"/>
                  </a:cubicBezTo>
                  <a:cubicBezTo>
                    <a:pt x="5477" y="981"/>
                    <a:pt x="5560" y="728"/>
                    <a:pt x="5959" y="728"/>
                  </a:cubicBezTo>
                  <a:cubicBezTo>
                    <a:pt x="6032" y="728"/>
                    <a:pt x="6116" y="736"/>
                    <a:pt x="6215" y="757"/>
                  </a:cubicBezTo>
                  <a:cubicBezTo>
                    <a:pt x="6299" y="773"/>
                    <a:pt x="6370" y="780"/>
                    <a:pt x="6432" y="780"/>
                  </a:cubicBezTo>
                  <a:cubicBezTo>
                    <a:pt x="6698" y="780"/>
                    <a:pt x="6774" y="644"/>
                    <a:pt x="6921" y="534"/>
                  </a:cubicBezTo>
                  <a:lnTo>
                    <a:pt x="6892" y="479"/>
                  </a:lnTo>
                  <a:cubicBezTo>
                    <a:pt x="6868" y="437"/>
                    <a:pt x="6833" y="400"/>
                    <a:pt x="6786" y="379"/>
                  </a:cubicBezTo>
                  <a:cubicBezTo>
                    <a:pt x="6595" y="286"/>
                    <a:pt x="6426" y="159"/>
                    <a:pt x="6291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3" name="Google Shape;2453;p33"/>
            <p:cNvSpPr/>
            <p:nvPr/>
          </p:nvSpPr>
          <p:spPr>
            <a:xfrm>
              <a:off x="4987379" y="2693253"/>
              <a:ext cx="91417" cy="115856"/>
            </a:xfrm>
            <a:custGeom>
              <a:avLst/>
              <a:gdLst/>
              <a:ahLst/>
              <a:cxnLst/>
              <a:rect l="l" t="t" r="r" b="b"/>
              <a:pathLst>
                <a:path w="3202" h="4058" extrusionOk="0">
                  <a:moveTo>
                    <a:pt x="1610" y="0"/>
                  </a:moveTo>
                  <a:cubicBezTo>
                    <a:pt x="1599" y="0"/>
                    <a:pt x="1588" y="0"/>
                    <a:pt x="1576" y="0"/>
                  </a:cubicBezTo>
                  <a:cubicBezTo>
                    <a:pt x="693" y="22"/>
                    <a:pt x="1" y="743"/>
                    <a:pt x="25" y="1626"/>
                  </a:cubicBezTo>
                  <a:cubicBezTo>
                    <a:pt x="43" y="2237"/>
                    <a:pt x="400" y="2763"/>
                    <a:pt x="918" y="3017"/>
                  </a:cubicBezTo>
                  <a:cubicBezTo>
                    <a:pt x="960" y="3040"/>
                    <a:pt x="1000" y="3072"/>
                    <a:pt x="1024" y="3117"/>
                  </a:cubicBezTo>
                  <a:lnTo>
                    <a:pt x="1526" y="4008"/>
                  </a:lnTo>
                  <a:cubicBezTo>
                    <a:pt x="1545" y="4041"/>
                    <a:pt x="1578" y="4057"/>
                    <a:pt x="1612" y="4057"/>
                  </a:cubicBezTo>
                  <a:cubicBezTo>
                    <a:pt x="1646" y="4057"/>
                    <a:pt x="1679" y="4041"/>
                    <a:pt x="1698" y="4008"/>
                  </a:cubicBezTo>
                  <a:lnTo>
                    <a:pt x="2200" y="3117"/>
                  </a:lnTo>
                  <a:cubicBezTo>
                    <a:pt x="2221" y="3072"/>
                    <a:pt x="2261" y="3038"/>
                    <a:pt x="2306" y="3017"/>
                  </a:cubicBezTo>
                  <a:cubicBezTo>
                    <a:pt x="2835" y="2760"/>
                    <a:pt x="3197" y="2218"/>
                    <a:pt x="3197" y="1589"/>
                  </a:cubicBezTo>
                  <a:cubicBezTo>
                    <a:pt x="3202" y="712"/>
                    <a:pt x="2488" y="0"/>
                    <a:pt x="1610" y="0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4" name="Google Shape;2454;p33"/>
            <p:cNvSpPr/>
            <p:nvPr/>
          </p:nvSpPr>
          <p:spPr>
            <a:xfrm>
              <a:off x="4987551" y="2693253"/>
              <a:ext cx="55787" cy="115856"/>
            </a:xfrm>
            <a:custGeom>
              <a:avLst/>
              <a:gdLst/>
              <a:ahLst/>
              <a:cxnLst/>
              <a:rect l="l" t="t" r="r" b="b"/>
              <a:pathLst>
                <a:path w="1954" h="4058" extrusionOk="0">
                  <a:moveTo>
                    <a:pt x="1605" y="0"/>
                  </a:moveTo>
                  <a:cubicBezTo>
                    <a:pt x="1595" y="0"/>
                    <a:pt x="1584" y="0"/>
                    <a:pt x="1573" y="0"/>
                  </a:cubicBezTo>
                  <a:cubicBezTo>
                    <a:pt x="690" y="22"/>
                    <a:pt x="0" y="743"/>
                    <a:pt x="24" y="1626"/>
                  </a:cubicBezTo>
                  <a:cubicBezTo>
                    <a:pt x="40" y="2237"/>
                    <a:pt x="397" y="2763"/>
                    <a:pt x="915" y="3017"/>
                  </a:cubicBezTo>
                  <a:cubicBezTo>
                    <a:pt x="957" y="3040"/>
                    <a:pt x="997" y="3075"/>
                    <a:pt x="1021" y="3117"/>
                  </a:cubicBezTo>
                  <a:lnTo>
                    <a:pt x="1523" y="4008"/>
                  </a:lnTo>
                  <a:cubicBezTo>
                    <a:pt x="1541" y="4041"/>
                    <a:pt x="1575" y="4057"/>
                    <a:pt x="1609" y="4057"/>
                  </a:cubicBezTo>
                  <a:cubicBezTo>
                    <a:pt x="1642" y="4057"/>
                    <a:pt x="1676" y="4041"/>
                    <a:pt x="1695" y="4008"/>
                  </a:cubicBezTo>
                  <a:lnTo>
                    <a:pt x="1954" y="3556"/>
                  </a:lnTo>
                  <a:lnTo>
                    <a:pt x="1705" y="3117"/>
                  </a:lnTo>
                  <a:cubicBezTo>
                    <a:pt x="1681" y="3075"/>
                    <a:pt x="1642" y="3038"/>
                    <a:pt x="1599" y="3017"/>
                  </a:cubicBezTo>
                  <a:cubicBezTo>
                    <a:pt x="1081" y="2763"/>
                    <a:pt x="719" y="2237"/>
                    <a:pt x="706" y="1626"/>
                  </a:cubicBezTo>
                  <a:cubicBezTo>
                    <a:pt x="687" y="849"/>
                    <a:pt x="1219" y="196"/>
                    <a:pt x="1948" y="37"/>
                  </a:cubicBezTo>
                  <a:cubicBezTo>
                    <a:pt x="1837" y="13"/>
                    <a:pt x="1723" y="0"/>
                    <a:pt x="1605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5" name="Google Shape;2455;p33"/>
            <p:cNvSpPr/>
            <p:nvPr/>
          </p:nvSpPr>
          <p:spPr>
            <a:xfrm>
              <a:off x="5007764" y="2712867"/>
              <a:ext cx="51561" cy="51590"/>
            </a:xfrm>
            <a:custGeom>
              <a:avLst/>
              <a:gdLst/>
              <a:ahLst/>
              <a:cxnLst/>
              <a:rect l="l" t="t" r="r" b="b"/>
              <a:pathLst>
                <a:path w="1806" h="1807" extrusionOk="0">
                  <a:moveTo>
                    <a:pt x="905" y="1"/>
                  </a:moveTo>
                  <a:cubicBezTo>
                    <a:pt x="405" y="1"/>
                    <a:pt x="1" y="405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402" y="1806"/>
                    <a:pt x="1806" y="1402"/>
                    <a:pt x="1806" y="902"/>
                  </a:cubicBezTo>
                  <a:cubicBezTo>
                    <a:pt x="1806" y="405"/>
                    <a:pt x="1402" y="1"/>
                    <a:pt x="905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6" name="Google Shape;2456;p33"/>
            <p:cNvSpPr/>
            <p:nvPr/>
          </p:nvSpPr>
          <p:spPr>
            <a:xfrm>
              <a:off x="5007678" y="2712867"/>
              <a:ext cx="35659" cy="51590"/>
            </a:xfrm>
            <a:custGeom>
              <a:avLst/>
              <a:gdLst/>
              <a:ahLst/>
              <a:cxnLst/>
              <a:rect l="l" t="t" r="r" b="b"/>
              <a:pathLst>
                <a:path w="1249" h="1807" extrusionOk="0">
                  <a:moveTo>
                    <a:pt x="905" y="1"/>
                  </a:moveTo>
                  <a:cubicBezTo>
                    <a:pt x="405" y="1"/>
                    <a:pt x="1" y="402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027" y="1806"/>
                    <a:pt x="1143" y="1782"/>
                    <a:pt x="1249" y="1740"/>
                  </a:cubicBezTo>
                  <a:cubicBezTo>
                    <a:pt x="918" y="1603"/>
                    <a:pt x="686" y="1280"/>
                    <a:pt x="686" y="902"/>
                  </a:cubicBezTo>
                  <a:cubicBezTo>
                    <a:pt x="686" y="527"/>
                    <a:pt x="918" y="202"/>
                    <a:pt x="1249" y="67"/>
                  </a:cubicBezTo>
                  <a:cubicBezTo>
                    <a:pt x="1143" y="24"/>
                    <a:pt x="1027" y="1"/>
                    <a:pt x="905" y="1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7" name="Google Shape;2457;p33"/>
            <p:cNvSpPr/>
            <p:nvPr/>
          </p:nvSpPr>
          <p:spPr>
            <a:xfrm>
              <a:off x="5003453" y="2708642"/>
              <a:ext cx="59812" cy="59812"/>
            </a:xfrm>
            <a:custGeom>
              <a:avLst/>
              <a:gdLst/>
              <a:ahLst/>
              <a:cxnLst/>
              <a:rect l="l" t="t" r="r" b="b"/>
              <a:pathLst>
                <a:path w="2095" h="2095" extrusionOk="0">
                  <a:moveTo>
                    <a:pt x="1048" y="302"/>
                  </a:moveTo>
                  <a:cubicBezTo>
                    <a:pt x="1457" y="302"/>
                    <a:pt x="1796" y="635"/>
                    <a:pt x="1796" y="1047"/>
                  </a:cubicBezTo>
                  <a:cubicBezTo>
                    <a:pt x="1796" y="1460"/>
                    <a:pt x="1457" y="1796"/>
                    <a:pt x="1048" y="1796"/>
                  </a:cubicBezTo>
                  <a:cubicBezTo>
                    <a:pt x="635" y="1796"/>
                    <a:pt x="302" y="1457"/>
                    <a:pt x="302" y="1047"/>
                  </a:cubicBezTo>
                  <a:cubicBezTo>
                    <a:pt x="302" y="638"/>
                    <a:pt x="638" y="302"/>
                    <a:pt x="1048" y="302"/>
                  </a:cubicBezTo>
                  <a:close/>
                  <a:moveTo>
                    <a:pt x="1048" y="1"/>
                  </a:moveTo>
                  <a:cubicBezTo>
                    <a:pt x="474" y="1"/>
                    <a:pt x="1" y="469"/>
                    <a:pt x="1" y="1047"/>
                  </a:cubicBezTo>
                  <a:cubicBezTo>
                    <a:pt x="1" y="1626"/>
                    <a:pt x="474" y="2094"/>
                    <a:pt x="1048" y="2094"/>
                  </a:cubicBezTo>
                  <a:cubicBezTo>
                    <a:pt x="1627" y="2094"/>
                    <a:pt x="2094" y="1621"/>
                    <a:pt x="2094" y="1047"/>
                  </a:cubicBezTo>
                  <a:cubicBezTo>
                    <a:pt x="2094" y="474"/>
                    <a:pt x="1624" y="1"/>
                    <a:pt x="104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8" name="Google Shape;2458;p33"/>
            <p:cNvSpPr/>
            <p:nvPr/>
          </p:nvSpPr>
          <p:spPr>
            <a:xfrm>
              <a:off x="4854479" y="2661391"/>
              <a:ext cx="39884" cy="35973"/>
            </a:xfrm>
            <a:custGeom>
              <a:avLst/>
              <a:gdLst/>
              <a:ahLst/>
              <a:cxnLst/>
              <a:rect l="l" t="t" r="r" b="b"/>
              <a:pathLst>
                <a:path w="1397" h="1260" extrusionOk="0">
                  <a:moveTo>
                    <a:pt x="803" y="306"/>
                  </a:moveTo>
                  <a:cubicBezTo>
                    <a:pt x="858" y="306"/>
                    <a:pt x="899" y="321"/>
                    <a:pt x="913" y="360"/>
                  </a:cubicBezTo>
                  <a:cubicBezTo>
                    <a:pt x="921" y="379"/>
                    <a:pt x="987" y="506"/>
                    <a:pt x="1024" y="656"/>
                  </a:cubicBezTo>
                  <a:cubicBezTo>
                    <a:pt x="1040" y="754"/>
                    <a:pt x="1053" y="881"/>
                    <a:pt x="979" y="921"/>
                  </a:cubicBezTo>
                  <a:cubicBezTo>
                    <a:pt x="914" y="956"/>
                    <a:pt x="887" y="958"/>
                    <a:pt x="882" y="958"/>
                  </a:cubicBezTo>
                  <a:cubicBezTo>
                    <a:pt x="882" y="958"/>
                    <a:pt x="881" y="958"/>
                    <a:pt x="881" y="958"/>
                  </a:cubicBezTo>
                  <a:cubicBezTo>
                    <a:pt x="873" y="955"/>
                    <a:pt x="847" y="931"/>
                    <a:pt x="834" y="921"/>
                  </a:cubicBezTo>
                  <a:cubicBezTo>
                    <a:pt x="778" y="873"/>
                    <a:pt x="696" y="797"/>
                    <a:pt x="548" y="773"/>
                  </a:cubicBezTo>
                  <a:cubicBezTo>
                    <a:pt x="445" y="757"/>
                    <a:pt x="371" y="680"/>
                    <a:pt x="345" y="614"/>
                  </a:cubicBezTo>
                  <a:cubicBezTo>
                    <a:pt x="337" y="590"/>
                    <a:pt x="318" y="543"/>
                    <a:pt x="350" y="506"/>
                  </a:cubicBezTo>
                  <a:cubicBezTo>
                    <a:pt x="412" y="423"/>
                    <a:pt x="656" y="306"/>
                    <a:pt x="803" y="306"/>
                  </a:cubicBezTo>
                  <a:close/>
                  <a:moveTo>
                    <a:pt x="798" y="0"/>
                  </a:moveTo>
                  <a:cubicBezTo>
                    <a:pt x="528" y="0"/>
                    <a:pt x="207" y="179"/>
                    <a:pt x="101" y="321"/>
                  </a:cubicBezTo>
                  <a:cubicBezTo>
                    <a:pt x="19" y="432"/>
                    <a:pt x="1" y="577"/>
                    <a:pt x="62" y="723"/>
                  </a:cubicBezTo>
                  <a:cubicBezTo>
                    <a:pt x="133" y="902"/>
                    <a:pt x="302" y="1037"/>
                    <a:pt x="495" y="1066"/>
                  </a:cubicBezTo>
                  <a:cubicBezTo>
                    <a:pt x="620" y="1086"/>
                    <a:pt x="689" y="1260"/>
                    <a:pt x="880" y="1260"/>
                  </a:cubicBezTo>
                  <a:cubicBezTo>
                    <a:pt x="943" y="1260"/>
                    <a:pt x="1020" y="1240"/>
                    <a:pt x="1116" y="1190"/>
                  </a:cubicBezTo>
                  <a:cubicBezTo>
                    <a:pt x="1225" y="1132"/>
                    <a:pt x="1397" y="979"/>
                    <a:pt x="1307" y="588"/>
                  </a:cubicBezTo>
                  <a:cubicBezTo>
                    <a:pt x="1270" y="424"/>
                    <a:pt x="1204" y="281"/>
                    <a:pt x="1185" y="244"/>
                  </a:cubicBezTo>
                  <a:cubicBezTo>
                    <a:pt x="1135" y="112"/>
                    <a:pt x="1027" y="30"/>
                    <a:pt x="879" y="6"/>
                  </a:cubicBezTo>
                  <a:cubicBezTo>
                    <a:pt x="853" y="2"/>
                    <a:pt x="826" y="0"/>
                    <a:pt x="79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9" name="Google Shape;2459;p33"/>
            <p:cNvSpPr/>
            <p:nvPr/>
          </p:nvSpPr>
          <p:spPr>
            <a:xfrm>
              <a:off x="4828613" y="2740218"/>
              <a:ext cx="42739" cy="35916"/>
            </a:xfrm>
            <a:custGeom>
              <a:avLst/>
              <a:gdLst/>
              <a:ahLst/>
              <a:cxnLst/>
              <a:rect l="l" t="t" r="r" b="b"/>
              <a:pathLst>
                <a:path w="1497" h="1258" extrusionOk="0">
                  <a:moveTo>
                    <a:pt x="903" y="301"/>
                  </a:moveTo>
                  <a:cubicBezTo>
                    <a:pt x="916" y="301"/>
                    <a:pt x="927" y="302"/>
                    <a:pt x="939" y="304"/>
                  </a:cubicBezTo>
                  <a:cubicBezTo>
                    <a:pt x="999" y="312"/>
                    <a:pt x="997" y="346"/>
                    <a:pt x="1010" y="372"/>
                  </a:cubicBezTo>
                  <a:cubicBezTo>
                    <a:pt x="1010" y="375"/>
                    <a:pt x="1079" y="507"/>
                    <a:pt x="1113" y="653"/>
                  </a:cubicBezTo>
                  <a:cubicBezTo>
                    <a:pt x="1137" y="756"/>
                    <a:pt x="1150" y="882"/>
                    <a:pt x="1076" y="919"/>
                  </a:cubicBezTo>
                  <a:cubicBezTo>
                    <a:pt x="1008" y="954"/>
                    <a:pt x="984" y="957"/>
                    <a:pt x="979" y="957"/>
                  </a:cubicBezTo>
                  <a:cubicBezTo>
                    <a:pt x="979" y="957"/>
                    <a:pt x="978" y="957"/>
                    <a:pt x="978" y="957"/>
                  </a:cubicBezTo>
                  <a:cubicBezTo>
                    <a:pt x="970" y="954"/>
                    <a:pt x="944" y="930"/>
                    <a:pt x="931" y="919"/>
                  </a:cubicBezTo>
                  <a:cubicBezTo>
                    <a:pt x="875" y="869"/>
                    <a:pt x="793" y="795"/>
                    <a:pt x="643" y="771"/>
                  </a:cubicBezTo>
                  <a:cubicBezTo>
                    <a:pt x="542" y="756"/>
                    <a:pt x="468" y="679"/>
                    <a:pt x="442" y="613"/>
                  </a:cubicBezTo>
                  <a:cubicBezTo>
                    <a:pt x="431" y="589"/>
                    <a:pt x="415" y="539"/>
                    <a:pt x="444" y="502"/>
                  </a:cubicBezTo>
                  <a:cubicBezTo>
                    <a:pt x="501" y="428"/>
                    <a:pt x="739" y="301"/>
                    <a:pt x="903" y="301"/>
                  </a:cubicBezTo>
                  <a:close/>
                  <a:moveTo>
                    <a:pt x="897" y="0"/>
                  </a:moveTo>
                  <a:cubicBezTo>
                    <a:pt x="630" y="0"/>
                    <a:pt x="315" y="167"/>
                    <a:pt x="201" y="319"/>
                  </a:cubicBezTo>
                  <a:cubicBezTo>
                    <a:pt x="0" y="586"/>
                    <a:pt x="228" y="1007"/>
                    <a:pt x="595" y="1065"/>
                  </a:cubicBezTo>
                  <a:cubicBezTo>
                    <a:pt x="720" y="1085"/>
                    <a:pt x="788" y="1257"/>
                    <a:pt x="978" y="1257"/>
                  </a:cubicBezTo>
                  <a:cubicBezTo>
                    <a:pt x="1041" y="1257"/>
                    <a:pt x="1119" y="1238"/>
                    <a:pt x="1216" y="1186"/>
                  </a:cubicBezTo>
                  <a:cubicBezTo>
                    <a:pt x="1325" y="1131"/>
                    <a:pt x="1496" y="975"/>
                    <a:pt x="1407" y="586"/>
                  </a:cubicBezTo>
                  <a:cubicBezTo>
                    <a:pt x="1370" y="425"/>
                    <a:pt x="1301" y="280"/>
                    <a:pt x="1285" y="243"/>
                  </a:cubicBezTo>
                  <a:cubicBezTo>
                    <a:pt x="1216" y="66"/>
                    <a:pt x="1066" y="0"/>
                    <a:pt x="8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0" name="Google Shape;2460;p33"/>
            <p:cNvSpPr/>
            <p:nvPr/>
          </p:nvSpPr>
          <p:spPr>
            <a:xfrm>
              <a:off x="4854707" y="2715465"/>
              <a:ext cx="52561" cy="82909"/>
            </a:xfrm>
            <a:custGeom>
              <a:avLst/>
              <a:gdLst/>
              <a:ahLst/>
              <a:cxnLst/>
              <a:rect l="l" t="t" r="r" b="b"/>
              <a:pathLst>
                <a:path w="1841" h="2904" extrusionOk="0">
                  <a:moveTo>
                    <a:pt x="1156" y="299"/>
                  </a:moveTo>
                  <a:cubicBezTo>
                    <a:pt x="1178" y="299"/>
                    <a:pt x="1202" y="304"/>
                    <a:pt x="1227" y="309"/>
                  </a:cubicBezTo>
                  <a:cubicBezTo>
                    <a:pt x="1283" y="319"/>
                    <a:pt x="1360" y="351"/>
                    <a:pt x="1373" y="375"/>
                  </a:cubicBezTo>
                  <a:cubicBezTo>
                    <a:pt x="1362" y="417"/>
                    <a:pt x="1275" y="534"/>
                    <a:pt x="1391" y="748"/>
                  </a:cubicBezTo>
                  <a:cubicBezTo>
                    <a:pt x="1399" y="761"/>
                    <a:pt x="1407" y="779"/>
                    <a:pt x="1412" y="785"/>
                  </a:cubicBezTo>
                  <a:cubicBezTo>
                    <a:pt x="1402" y="819"/>
                    <a:pt x="1024" y="1308"/>
                    <a:pt x="1378" y="1681"/>
                  </a:cubicBezTo>
                  <a:cubicBezTo>
                    <a:pt x="1510" y="1834"/>
                    <a:pt x="1391" y="1972"/>
                    <a:pt x="1402" y="2138"/>
                  </a:cubicBezTo>
                  <a:cubicBezTo>
                    <a:pt x="1404" y="2199"/>
                    <a:pt x="1346" y="2318"/>
                    <a:pt x="1204" y="2424"/>
                  </a:cubicBezTo>
                  <a:cubicBezTo>
                    <a:pt x="1137" y="2474"/>
                    <a:pt x="939" y="2601"/>
                    <a:pt x="674" y="2601"/>
                  </a:cubicBezTo>
                  <a:cubicBezTo>
                    <a:pt x="590" y="2601"/>
                    <a:pt x="499" y="2588"/>
                    <a:pt x="403" y="2556"/>
                  </a:cubicBezTo>
                  <a:cubicBezTo>
                    <a:pt x="387" y="2550"/>
                    <a:pt x="376" y="2545"/>
                    <a:pt x="368" y="2542"/>
                  </a:cubicBezTo>
                  <a:cubicBezTo>
                    <a:pt x="413" y="2505"/>
                    <a:pt x="479" y="2463"/>
                    <a:pt x="530" y="2434"/>
                  </a:cubicBezTo>
                  <a:cubicBezTo>
                    <a:pt x="757" y="2286"/>
                    <a:pt x="1042" y="2101"/>
                    <a:pt x="1011" y="1824"/>
                  </a:cubicBezTo>
                  <a:cubicBezTo>
                    <a:pt x="995" y="1678"/>
                    <a:pt x="1045" y="1578"/>
                    <a:pt x="1098" y="1472"/>
                  </a:cubicBezTo>
                  <a:cubicBezTo>
                    <a:pt x="1167" y="1329"/>
                    <a:pt x="1256" y="1152"/>
                    <a:pt x="1122" y="912"/>
                  </a:cubicBezTo>
                  <a:cubicBezTo>
                    <a:pt x="1019" y="729"/>
                    <a:pt x="997" y="444"/>
                    <a:pt x="1082" y="335"/>
                  </a:cubicBezTo>
                  <a:cubicBezTo>
                    <a:pt x="1104" y="307"/>
                    <a:pt x="1129" y="299"/>
                    <a:pt x="1156" y="299"/>
                  </a:cubicBezTo>
                  <a:close/>
                  <a:moveTo>
                    <a:pt x="1151" y="0"/>
                  </a:moveTo>
                  <a:cubicBezTo>
                    <a:pt x="981" y="0"/>
                    <a:pt x="879" y="93"/>
                    <a:pt x="834" y="156"/>
                  </a:cubicBezTo>
                  <a:cubicBezTo>
                    <a:pt x="659" y="386"/>
                    <a:pt x="707" y="806"/>
                    <a:pt x="849" y="1060"/>
                  </a:cubicBezTo>
                  <a:cubicBezTo>
                    <a:pt x="905" y="1160"/>
                    <a:pt x="886" y="1205"/>
                    <a:pt x="820" y="1340"/>
                  </a:cubicBezTo>
                  <a:cubicBezTo>
                    <a:pt x="760" y="1459"/>
                    <a:pt x="680" y="1623"/>
                    <a:pt x="707" y="1855"/>
                  </a:cubicBezTo>
                  <a:cubicBezTo>
                    <a:pt x="717" y="1953"/>
                    <a:pt x="495" y="2098"/>
                    <a:pt x="360" y="2183"/>
                  </a:cubicBezTo>
                  <a:cubicBezTo>
                    <a:pt x="165" y="2310"/>
                    <a:pt x="1" y="2418"/>
                    <a:pt x="19" y="2590"/>
                  </a:cubicBezTo>
                  <a:cubicBezTo>
                    <a:pt x="41" y="2754"/>
                    <a:pt x="231" y="2817"/>
                    <a:pt x="302" y="2844"/>
                  </a:cubicBezTo>
                  <a:cubicBezTo>
                    <a:pt x="422" y="2884"/>
                    <a:pt x="545" y="2904"/>
                    <a:pt x="669" y="2904"/>
                  </a:cubicBezTo>
                  <a:cubicBezTo>
                    <a:pt x="919" y="2904"/>
                    <a:pt x="1167" y="2823"/>
                    <a:pt x="1378" y="2667"/>
                  </a:cubicBezTo>
                  <a:cubicBezTo>
                    <a:pt x="1587" y="2505"/>
                    <a:pt x="1706" y="2305"/>
                    <a:pt x="1698" y="2125"/>
                  </a:cubicBezTo>
                  <a:cubicBezTo>
                    <a:pt x="1693" y="2038"/>
                    <a:pt x="1841" y="1749"/>
                    <a:pt x="1584" y="1480"/>
                  </a:cubicBezTo>
                  <a:cubicBezTo>
                    <a:pt x="1452" y="1340"/>
                    <a:pt x="1539" y="1128"/>
                    <a:pt x="1640" y="978"/>
                  </a:cubicBezTo>
                  <a:cubicBezTo>
                    <a:pt x="1748" y="806"/>
                    <a:pt x="1682" y="684"/>
                    <a:pt x="1645" y="613"/>
                  </a:cubicBezTo>
                  <a:cubicBezTo>
                    <a:pt x="1619" y="565"/>
                    <a:pt x="1616" y="555"/>
                    <a:pt x="1632" y="512"/>
                  </a:cubicBezTo>
                  <a:cubicBezTo>
                    <a:pt x="1690" y="388"/>
                    <a:pt x="1664" y="296"/>
                    <a:pt x="1629" y="237"/>
                  </a:cubicBezTo>
                  <a:cubicBezTo>
                    <a:pt x="1542" y="76"/>
                    <a:pt x="1328" y="26"/>
                    <a:pt x="1275" y="15"/>
                  </a:cubicBezTo>
                  <a:cubicBezTo>
                    <a:pt x="1230" y="5"/>
                    <a:pt x="1189" y="0"/>
                    <a:pt x="115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1" name="Google Shape;2461;p33"/>
            <p:cNvSpPr/>
            <p:nvPr/>
          </p:nvSpPr>
          <p:spPr>
            <a:xfrm>
              <a:off x="5033345" y="2747441"/>
              <a:ext cx="76714" cy="118882"/>
            </a:xfrm>
            <a:custGeom>
              <a:avLst/>
              <a:gdLst/>
              <a:ahLst/>
              <a:cxnLst/>
              <a:rect l="l" t="t" r="r" b="b"/>
              <a:pathLst>
                <a:path w="2687" h="4164" extrusionOk="0">
                  <a:moveTo>
                    <a:pt x="2538" y="0"/>
                  </a:moveTo>
                  <a:cubicBezTo>
                    <a:pt x="2456" y="0"/>
                    <a:pt x="2390" y="66"/>
                    <a:pt x="2390" y="148"/>
                  </a:cubicBezTo>
                  <a:lnTo>
                    <a:pt x="2390" y="2895"/>
                  </a:lnTo>
                  <a:cubicBezTo>
                    <a:pt x="2390" y="2981"/>
                    <a:pt x="2322" y="3042"/>
                    <a:pt x="2243" y="3042"/>
                  </a:cubicBezTo>
                  <a:cubicBezTo>
                    <a:pt x="2223" y="3042"/>
                    <a:pt x="2202" y="3038"/>
                    <a:pt x="2181" y="3030"/>
                  </a:cubicBezTo>
                  <a:cubicBezTo>
                    <a:pt x="2097" y="2993"/>
                    <a:pt x="2004" y="2942"/>
                    <a:pt x="1904" y="2890"/>
                  </a:cubicBezTo>
                  <a:cubicBezTo>
                    <a:pt x="1772" y="2815"/>
                    <a:pt x="1647" y="2786"/>
                    <a:pt x="1529" y="2786"/>
                  </a:cubicBezTo>
                  <a:cubicBezTo>
                    <a:pt x="1302" y="2786"/>
                    <a:pt x="1102" y="2893"/>
                    <a:pt x="931" y="2987"/>
                  </a:cubicBezTo>
                  <a:cubicBezTo>
                    <a:pt x="795" y="3058"/>
                    <a:pt x="667" y="3128"/>
                    <a:pt x="555" y="3128"/>
                  </a:cubicBezTo>
                  <a:cubicBezTo>
                    <a:pt x="549" y="3128"/>
                    <a:pt x="543" y="3128"/>
                    <a:pt x="537" y="3127"/>
                  </a:cubicBezTo>
                  <a:cubicBezTo>
                    <a:pt x="529" y="3127"/>
                    <a:pt x="520" y="3127"/>
                    <a:pt x="512" y="3127"/>
                  </a:cubicBezTo>
                  <a:cubicBezTo>
                    <a:pt x="208" y="3127"/>
                    <a:pt x="139" y="3452"/>
                    <a:pt x="88" y="3717"/>
                  </a:cubicBezTo>
                  <a:cubicBezTo>
                    <a:pt x="72" y="3799"/>
                    <a:pt x="51" y="3886"/>
                    <a:pt x="27" y="3971"/>
                  </a:cubicBezTo>
                  <a:cubicBezTo>
                    <a:pt x="1" y="4066"/>
                    <a:pt x="72" y="4164"/>
                    <a:pt x="170" y="4164"/>
                  </a:cubicBezTo>
                  <a:cubicBezTo>
                    <a:pt x="236" y="4164"/>
                    <a:pt x="297" y="4119"/>
                    <a:pt x="313" y="4053"/>
                  </a:cubicBezTo>
                  <a:cubicBezTo>
                    <a:pt x="339" y="3960"/>
                    <a:pt x="358" y="3868"/>
                    <a:pt x="373" y="3780"/>
                  </a:cubicBezTo>
                  <a:cubicBezTo>
                    <a:pt x="402" y="3661"/>
                    <a:pt x="424" y="3545"/>
                    <a:pt x="458" y="3479"/>
                  </a:cubicBezTo>
                  <a:cubicBezTo>
                    <a:pt x="484" y="3429"/>
                    <a:pt x="498" y="3429"/>
                    <a:pt x="514" y="3429"/>
                  </a:cubicBezTo>
                  <a:cubicBezTo>
                    <a:pt x="526" y="3430"/>
                    <a:pt x="538" y="3430"/>
                    <a:pt x="550" y="3430"/>
                  </a:cubicBezTo>
                  <a:cubicBezTo>
                    <a:pt x="734" y="3430"/>
                    <a:pt x="905" y="3339"/>
                    <a:pt x="1066" y="3252"/>
                  </a:cubicBezTo>
                  <a:cubicBezTo>
                    <a:pt x="1226" y="3166"/>
                    <a:pt x="1370" y="3088"/>
                    <a:pt x="1521" y="3088"/>
                  </a:cubicBezTo>
                  <a:cubicBezTo>
                    <a:pt x="1594" y="3088"/>
                    <a:pt x="1669" y="3106"/>
                    <a:pt x="1748" y="3151"/>
                  </a:cubicBezTo>
                  <a:cubicBezTo>
                    <a:pt x="1859" y="3212"/>
                    <a:pt x="1959" y="3265"/>
                    <a:pt x="2052" y="3307"/>
                  </a:cubicBezTo>
                  <a:cubicBezTo>
                    <a:pt x="2111" y="3333"/>
                    <a:pt x="2172" y="3345"/>
                    <a:pt x="2231" y="3345"/>
                  </a:cubicBezTo>
                  <a:cubicBezTo>
                    <a:pt x="2468" y="3345"/>
                    <a:pt x="2681" y="3153"/>
                    <a:pt x="2681" y="2897"/>
                  </a:cubicBezTo>
                  <a:lnTo>
                    <a:pt x="2681" y="151"/>
                  </a:lnTo>
                  <a:cubicBezTo>
                    <a:pt x="2686" y="69"/>
                    <a:pt x="2620" y="0"/>
                    <a:pt x="253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2" name="Google Shape;2462;p33"/>
            <p:cNvSpPr/>
            <p:nvPr/>
          </p:nvSpPr>
          <p:spPr>
            <a:xfrm>
              <a:off x="4815109" y="2633698"/>
              <a:ext cx="294950" cy="288355"/>
            </a:xfrm>
            <a:custGeom>
              <a:avLst/>
              <a:gdLst/>
              <a:ahLst/>
              <a:cxnLst/>
              <a:rect l="l" t="t" r="r" b="b"/>
              <a:pathLst>
                <a:path w="10331" h="10100" extrusionOk="0">
                  <a:moveTo>
                    <a:pt x="6647" y="914"/>
                  </a:moveTo>
                  <a:cubicBezTo>
                    <a:pt x="6944" y="914"/>
                    <a:pt x="7072" y="1010"/>
                    <a:pt x="7087" y="1024"/>
                  </a:cubicBezTo>
                  <a:cubicBezTo>
                    <a:pt x="7100" y="1037"/>
                    <a:pt x="7111" y="1042"/>
                    <a:pt x="7127" y="1050"/>
                  </a:cubicBezTo>
                  <a:cubicBezTo>
                    <a:pt x="7238" y="1103"/>
                    <a:pt x="7468" y="1264"/>
                    <a:pt x="7420" y="1381"/>
                  </a:cubicBezTo>
                  <a:cubicBezTo>
                    <a:pt x="7394" y="1447"/>
                    <a:pt x="7314" y="1508"/>
                    <a:pt x="7238" y="1568"/>
                  </a:cubicBezTo>
                  <a:cubicBezTo>
                    <a:pt x="7129" y="1653"/>
                    <a:pt x="7000" y="1753"/>
                    <a:pt x="7005" y="1904"/>
                  </a:cubicBezTo>
                  <a:cubicBezTo>
                    <a:pt x="7005" y="1957"/>
                    <a:pt x="7021" y="2004"/>
                    <a:pt x="7045" y="2044"/>
                  </a:cubicBezTo>
                  <a:cubicBezTo>
                    <a:pt x="6838" y="2116"/>
                    <a:pt x="6648" y="2232"/>
                    <a:pt x="6484" y="2375"/>
                  </a:cubicBezTo>
                  <a:cubicBezTo>
                    <a:pt x="6468" y="2335"/>
                    <a:pt x="6450" y="2293"/>
                    <a:pt x="6423" y="2256"/>
                  </a:cubicBezTo>
                  <a:cubicBezTo>
                    <a:pt x="6299" y="2076"/>
                    <a:pt x="6161" y="2038"/>
                    <a:pt x="6064" y="2038"/>
                  </a:cubicBezTo>
                  <a:cubicBezTo>
                    <a:pt x="6039" y="2038"/>
                    <a:pt x="6017" y="2041"/>
                    <a:pt x="5998" y="2044"/>
                  </a:cubicBezTo>
                  <a:cubicBezTo>
                    <a:pt x="5771" y="2086"/>
                    <a:pt x="5609" y="2335"/>
                    <a:pt x="5556" y="2549"/>
                  </a:cubicBezTo>
                  <a:cubicBezTo>
                    <a:pt x="5541" y="2605"/>
                    <a:pt x="5506" y="2642"/>
                    <a:pt x="5440" y="2697"/>
                  </a:cubicBezTo>
                  <a:cubicBezTo>
                    <a:pt x="5120" y="2983"/>
                    <a:pt x="5139" y="3247"/>
                    <a:pt x="5266" y="3868"/>
                  </a:cubicBezTo>
                  <a:cubicBezTo>
                    <a:pt x="5345" y="4241"/>
                    <a:pt x="5321" y="4257"/>
                    <a:pt x="5260" y="4278"/>
                  </a:cubicBezTo>
                  <a:cubicBezTo>
                    <a:pt x="5232" y="4287"/>
                    <a:pt x="5206" y="4291"/>
                    <a:pt x="5180" y="4291"/>
                  </a:cubicBezTo>
                  <a:cubicBezTo>
                    <a:pt x="5028" y="4291"/>
                    <a:pt x="4911" y="4134"/>
                    <a:pt x="4703" y="3873"/>
                  </a:cubicBezTo>
                  <a:cubicBezTo>
                    <a:pt x="4557" y="3688"/>
                    <a:pt x="4346" y="3683"/>
                    <a:pt x="4206" y="3680"/>
                  </a:cubicBezTo>
                  <a:cubicBezTo>
                    <a:pt x="4174" y="3675"/>
                    <a:pt x="4126" y="3675"/>
                    <a:pt x="4103" y="3672"/>
                  </a:cubicBezTo>
                  <a:cubicBezTo>
                    <a:pt x="4097" y="3503"/>
                    <a:pt x="4309" y="3284"/>
                    <a:pt x="4486" y="3091"/>
                  </a:cubicBezTo>
                  <a:cubicBezTo>
                    <a:pt x="4679" y="2887"/>
                    <a:pt x="4843" y="2710"/>
                    <a:pt x="4861" y="2531"/>
                  </a:cubicBezTo>
                  <a:cubicBezTo>
                    <a:pt x="4869" y="2438"/>
                    <a:pt x="4941" y="2116"/>
                    <a:pt x="5139" y="1777"/>
                  </a:cubicBezTo>
                  <a:cubicBezTo>
                    <a:pt x="5292" y="1513"/>
                    <a:pt x="5570" y="1164"/>
                    <a:pt x="6008" y="1026"/>
                  </a:cubicBezTo>
                  <a:cubicBezTo>
                    <a:pt x="6277" y="942"/>
                    <a:pt x="6486" y="914"/>
                    <a:pt x="6647" y="914"/>
                  </a:cubicBezTo>
                  <a:close/>
                  <a:moveTo>
                    <a:pt x="7642" y="2242"/>
                  </a:moveTo>
                  <a:cubicBezTo>
                    <a:pt x="8437" y="2242"/>
                    <a:pt x="9075" y="2886"/>
                    <a:pt x="9075" y="3672"/>
                  </a:cubicBezTo>
                  <a:cubicBezTo>
                    <a:pt x="9075" y="4225"/>
                    <a:pt x="8768" y="4717"/>
                    <a:pt x="8274" y="4957"/>
                  </a:cubicBezTo>
                  <a:cubicBezTo>
                    <a:pt x="8200" y="4994"/>
                    <a:pt x="8142" y="5050"/>
                    <a:pt x="8102" y="5121"/>
                  </a:cubicBezTo>
                  <a:lnTo>
                    <a:pt x="7645" y="5927"/>
                  </a:lnTo>
                  <a:lnTo>
                    <a:pt x="7190" y="5121"/>
                  </a:lnTo>
                  <a:cubicBezTo>
                    <a:pt x="7074" y="4912"/>
                    <a:pt x="6878" y="4970"/>
                    <a:pt x="6569" y="4613"/>
                  </a:cubicBezTo>
                  <a:cubicBezTo>
                    <a:pt x="6339" y="4354"/>
                    <a:pt x="6220" y="4032"/>
                    <a:pt x="6215" y="3709"/>
                  </a:cubicBezTo>
                  <a:cubicBezTo>
                    <a:pt x="6193" y="2916"/>
                    <a:pt x="6812" y="2261"/>
                    <a:pt x="7613" y="2242"/>
                  </a:cubicBezTo>
                  <a:cubicBezTo>
                    <a:pt x="7623" y="2242"/>
                    <a:pt x="7632" y="2242"/>
                    <a:pt x="7642" y="2242"/>
                  </a:cubicBezTo>
                  <a:close/>
                  <a:moveTo>
                    <a:pt x="9220" y="1"/>
                  </a:moveTo>
                  <a:cubicBezTo>
                    <a:pt x="8951" y="1"/>
                    <a:pt x="8739" y="244"/>
                    <a:pt x="8779" y="508"/>
                  </a:cubicBezTo>
                  <a:cubicBezTo>
                    <a:pt x="8818" y="778"/>
                    <a:pt x="8504" y="1013"/>
                    <a:pt x="8274" y="1185"/>
                  </a:cubicBezTo>
                  <a:cubicBezTo>
                    <a:pt x="8245" y="1209"/>
                    <a:pt x="8216" y="1227"/>
                    <a:pt x="8187" y="1248"/>
                  </a:cubicBezTo>
                  <a:cubicBezTo>
                    <a:pt x="7938" y="1439"/>
                    <a:pt x="7943" y="1687"/>
                    <a:pt x="7943" y="1870"/>
                  </a:cubicBezTo>
                  <a:cubicBezTo>
                    <a:pt x="7943" y="1901"/>
                    <a:pt x="7943" y="1936"/>
                    <a:pt x="7938" y="1967"/>
                  </a:cubicBezTo>
                  <a:cubicBezTo>
                    <a:pt x="7840" y="1951"/>
                    <a:pt x="7743" y="1943"/>
                    <a:pt x="7645" y="1943"/>
                  </a:cubicBezTo>
                  <a:cubicBezTo>
                    <a:pt x="7556" y="1943"/>
                    <a:pt x="7466" y="1950"/>
                    <a:pt x="7375" y="1962"/>
                  </a:cubicBezTo>
                  <a:cubicBezTo>
                    <a:pt x="7338" y="1930"/>
                    <a:pt x="7322" y="1915"/>
                    <a:pt x="7312" y="1901"/>
                  </a:cubicBezTo>
                  <a:cubicBezTo>
                    <a:pt x="7330" y="1875"/>
                    <a:pt x="7388" y="1833"/>
                    <a:pt x="7423" y="1804"/>
                  </a:cubicBezTo>
                  <a:cubicBezTo>
                    <a:pt x="7526" y="1724"/>
                    <a:pt x="7647" y="1626"/>
                    <a:pt x="7705" y="1478"/>
                  </a:cubicBezTo>
                  <a:cubicBezTo>
                    <a:pt x="7824" y="1161"/>
                    <a:pt x="7499" y="897"/>
                    <a:pt x="7277" y="781"/>
                  </a:cubicBezTo>
                  <a:cubicBezTo>
                    <a:pt x="7215" y="728"/>
                    <a:pt x="7025" y="605"/>
                    <a:pt x="6656" y="605"/>
                  </a:cubicBezTo>
                  <a:cubicBezTo>
                    <a:pt x="6463" y="605"/>
                    <a:pt x="6222" y="639"/>
                    <a:pt x="5924" y="733"/>
                  </a:cubicBezTo>
                  <a:cubicBezTo>
                    <a:pt x="5501" y="865"/>
                    <a:pt x="5141" y="1172"/>
                    <a:pt x="4880" y="1619"/>
                  </a:cubicBezTo>
                  <a:cubicBezTo>
                    <a:pt x="4660" y="1991"/>
                    <a:pt x="4578" y="2353"/>
                    <a:pt x="4563" y="2494"/>
                  </a:cubicBezTo>
                  <a:cubicBezTo>
                    <a:pt x="4552" y="2575"/>
                    <a:pt x="4393" y="2745"/>
                    <a:pt x="4269" y="2882"/>
                  </a:cubicBezTo>
                  <a:cubicBezTo>
                    <a:pt x="4060" y="3107"/>
                    <a:pt x="3841" y="3339"/>
                    <a:pt x="3809" y="3591"/>
                  </a:cubicBezTo>
                  <a:cubicBezTo>
                    <a:pt x="3793" y="3709"/>
                    <a:pt x="3814" y="3799"/>
                    <a:pt x="3873" y="3865"/>
                  </a:cubicBezTo>
                  <a:cubicBezTo>
                    <a:pt x="3957" y="3966"/>
                    <a:pt x="4087" y="3971"/>
                    <a:pt x="4198" y="3974"/>
                  </a:cubicBezTo>
                  <a:cubicBezTo>
                    <a:pt x="4422" y="3979"/>
                    <a:pt x="4433" y="4011"/>
                    <a:pt x="4515" y="4111"/>
                  </a:cubicBezTo>
                  <a:cubicBezTo>
                    <a:pt x="4691" y="4334"/>
                    <a:pt x="4889" y="4583"/>
                    <a:pt x="5180" y="4583"/>
                  </a:cubicBezTo>
                  <a:cubicBezTo>
                    <a:pt x="5234" y="4583"/>
                    <a:pt x="5292" y="4574"/>
                    <a:pt x="5353" y="4555"/>
                  </a:cubicBezTo>
                  <a:cubicBezTo>
                    <a:pt x="5461" y="4518"/>
                    <a:pt x="5599" y="4434"/>
                    <a:pt x="5617" y="4222"/>
                  </a:cubicBezTo>
                  <a:cubicBezTo>
                    <a:pt x="5633" y="4003"/>
                    <a:pt x="5519" y="3720"/>
                    <a:pt x="5485" y="3353"/>
                  </a:cubicBezTo>
                  <a:cubicBezTo>
                    <a:pt x="5459" y="3075"/>
                    <a:pt x="5533" y="3009"/>
                    <a:pt x="5638" y="2916"/>
                  </a:cubicBezTo>
                  <a:cubicBezTo>
                    <a:pt x="5715" y="2850"/>
                    <a:pt x="5810" y="2768"/>
                    <a:pt x="5847" y="2615"/>
                  </a:cubicBezTo>
                  <a:cubicBezTo>
                    <a:pt x="5884" y="2467"/>
                    <a:pt x="5987" y="2345"/>
                    <a:pt x="6053" y="2335"/>
                  </a:cubicBezTo>
                  <a:cubicBezTo>
                    <a:pt x="6057" y="2334"/>
                    <a:pt x="6061" y="2334"/>
                    <a:pt x="6064" y="2334"/>
                  </a:cubicBezTo>
                  <a:cubicBezTo>
                    <a:pt x="6110" y="2334"/>
                    <a:pt x="6161" y="2391"/>
                    <a:pt x="6186" y="2430"/>
                  </a:cubicBezTo>
                  <a:cubicBezTo>
                    <a:pt x="6230" y="2494"/>
                    <a:pt x="6233" y="2583"/>
                    <a:pt x="6199" y="2710"/>
                  </a:cubicBezTo>
                  <a:cubicBezTo>
                    <a:pt x="5815" y="3289"/>
                    <a:pt x="5815" y="4056"/>
                    <a:pt x="6207" y="4637"/>
                  </a:cubicBezTo>
                  <a:cubicBezTo>
                    <a:pt x="5956" y="4677"/>
                    <a:pt x="5831" y="4785"/>
                    <a:pt x="5726" y="4878"/>
                  </a:cubicBezTo>
                  <a:cubicBezTo>
                    <a:pt x="5638" y="4956"/>
                    <a:pt x="5574" y="5011"/>
                    <a:pt x="5429" y="5011"/>
                  </a:cubicBezTo>
                  <a:cubicBezTo>
                    <a:pt x="5378" y="5011"/>
                    <a:pt x="5316" y="5004"/>
                    <a:pt x="5239" y="4989"/>
                  </a:cubicBezTo>
                  <a:cubicBezTo>
                    <a:pt x="5131" y="4967"/>
                    <a:pt x="5037" y="4958"/>
                    <a:pt x="4955" y="4958"/>
                  </a:cubicBezTo>
                  <a:cubicBezTo>
                    <a:pt x="4745" y="4958"/>
                    <a:pt x="4608" y="5017"/>
                    <a:pt x="4475" y="5076"/>
                  </a:cubicBezTo>
                  <a:cubicBezTo>
                    <a:pt x="4325" y="5142"/>
                    <a:pt x="4166" y="5214"/>
                    <a:pt x="3851" y="5214"/>
                  </a:cubicBezTo>
                  <a:cubicBezTo>
                    <a:pt x="3397" y="5214"/>
                    <a:pt x="3177" y="5478"/>
                    <a:pt x="2982" y="5708"/>
                  </a:cubicBezTo>
                  <a:cubicBezTo>
                    <a:pt x="2823" y="5896"/>
                    <a:pt x="2678" y="6075"/>
                    <a:pt x="2398" y="6133"/>
                  </a:cubicBezTo>
                  <a:cubicBezTo>
                    <a:pt x="2110" y="6192"/>
                    <a:pt x="1938" y="6297"/>
                    <a:pt x="1869" y="6456"/>
                  </a:cubicBezTo>
                  <a:cubicBezTo>
                    <a:pt x="1776" y="6667"/>
                    <a:pt x="1906" y="6879"/>
                    <a:pt x="2001" y="7032"/>
                  </a:cubicBezTo>
                  <a:cubicBezTo>
                    <a:pt x="2017" y="7059"/>
                    <a:pt x="2030" y="7082"/>
                    <a:pt x="2043" y="7104"/>
                  </a:cubicBezTo>
                  <a:cubicBezTo>
                    <a:pt x="2078" y="7162"/>
                    <a:pt x="2088" y="7336"/>
                    <a:pt x="1988" y="7460"/>
                  </a:cubicBezTo>
                  <a:cubicBezTo>
                    <a:pt x="1922" y="7539"/>
                    <a:pt x="1816" y="7579"/>
                    <a:pt x="1680" y="7579"/>
                  </a:cubicBezTo>
                  <a:cubicBezTo>
                    <a:pt x="1577" y="7579"/>
                    <a:pt x="1456" y="7556"/>
                    <a:pt x="1322" y="7508"/>
                  </a:cubicBezTo>
                  <a:cubicBezTo>
                    <a:pt x="1073" y="7424"/>
                    <a:pt x="907" y="7384"/>
                    <a:pt x="784" y="7384"/>
                  </a:cubicBezTo>
                  <a:cubicBezTo>
                    <a:pt x="705" y="7384"/>
                    <a:pt x="643" y="7401"/>
                    <a:pt x="590" y="7434"/>
                  </a:cubicBezTo>
                  <a:cubicBezTo>
                    <a:pt x="455" y="7516"/>
                    <a:pt x="431" y="7661"/>
                    <a:pt x="402" y="7833"/>
                  </a:cubicBezTo>
                  <a:cubicBezTo>
                    <a:pt x="383" y="7955"/>
                    <a:pt x="357" y="8111"/>
                    <a:pt x="286" y="8285"/>
                  </a:cubicBezTo>
                  <a:cubicBezTo>
                    <a:pt x="0" y="8996"/>
                    <a:pt x="66" y="9160"/>
                    <a:pt x="299" y="9535"/>
                  </a:cubicBezTo>
                  <a:cubicBezTo>
                    <a:pt x="442" y="9764"/>
                    <a:pt x="604" y="9848"/>
                    <a:pt x="822" y="9848"/>
                  </a:cubicBezTo>
                  <a:cubicBezTo>
                    <a:pt x="1022" y="9848"/>
                    <a:pt x="1270" y="9777"/>
                    <a:pt x="1594" y="9683"/>
                  </a:cubicBezTo>
                  <a:cubicBezTo>
                    <a:pt x="2080" y="9543"/>
                    <a:pt x="2154" y="9464"/>
                    <a:pt x="2255" y="9187"/>
                  </a:cubicBezTo>
                  <a:cubicBezTo>
                    <a:pt x="2292" y="9081"/>
                    <a:pt x="2342" y="8954"/>
                    <a:pt x="2461" y="8756"/>
                  </a:cubicBezTo>
                  <a:cubicBezTo>
                    <a:pt x="2614" y="8505"/>
                    <a:pt x="2689" y="8483"/>
                    <a:pt x="2829" y="8483"/>
                  </a:cubicBezTo>
                  <a:cubicBezTo>
                    <a:pt x="2844" y="8483"/>
                    <a:pt x="2859" y="8483"/>
                    <a:pt x="2876" y="8483"/>
                  </a:cubicBezTo>
                  <a:cubicBezTo>
                    <a:pt x="2906" y="8485"/>
                    <a:pt x="2939" y="8486"/>
                    <a:pt x="2973" y="8486"/>
                  </a:cubicBezTo>
                  <a:cubicBezTo>
                    <a:pt x="3124" y="8486"/>
                    <a:pt x="3317" y="8459"/>
                    <a:pt x="3571" y="8296"/>
                  </a:cubicBezTo>
                  <a:cubicBezTo>
                    <a:pt x="3727" y="8192"/>
                    <a:pt x="3791" y="8178"/>
                    <a:pt x="3812" y="8178"/>
                  </a:cubicBezTo>
                  <a:cubicBezTo>
                    <a:pt x="3816" y="8178"/>
                    <a:pt x="3819" y="8179"/>
                    <a:pt x="3820" y="8179"/>
                  </a:cubicBezTo>
                  <a:cubicBezTo>
                    <a:pt x="3838" y="8182"/>
                    <a:pt x="3886" y="8253"/>
                    <a:pt x="3915" y="8301"/>
                  </a:cubicBezTo>
                  <a:cubicBezTo>
                    <a:pt x="4005" y="8433"/>
                    <a:pt x="4140" y="8639"/>
                    <a:pt x="4433" y="8809"/>
                  </a:cubicBezTo>
                  <a:cubicBezTo>
                    <a:pt x="4718" y="8972"/>
                    <a:pt x="4724" y="9187"/>
                    <a:pt x="4726" y="9379"/>
                  </a:cubicBezTo>
                  <a:cubicBezTo>
                    <a:pt x="4732" y="9501"/>
                    <a:pt x="4734" y="9631"/>
                    <a:pt x="4837" y="9710"/>
                  </a:cubicBezTo>
                  <a:cubicBezTo>
                    <a:pt x="4886" y="9748"/>
                    <a:pt x="4944" y="9759"/>
                    <a:pt x="4995" y="9759"/>
                  </a:cubicBezTo>
                  <a:cubicBezTo>
                    <a:pt x="5049" y="9759"/>
                    <a:pt x="5096" y="9747"/>
                    <a:pt x="5118" y="9742"/>
                  </a:cubicBezTo>
                  <a:cubicBezTo>
                    <a:pt x="5289" y="9699"/>
                    <a:pt x="5501" y="9557"/>
                    <a:pt x="5551" y="9139"/>
                  </a:cubicBezTo>
                  <a:cubicBezTo>
                    <a:pt x="5578" y="8917"/>
                    <a:pt x="5543" y="8711"/>
                    <a:pt x="5543" y="8703"/>
                  </a:cubicBezTo>
                  <a:cubicBezTo>
                    <a:pt x="5543" y="8695"/>
                    <a:pt x="5541" y="8692"/>
                    <a:pt x="5541" y="8684"/>
                  </a:cubicBezTo>
                  <a:cubicBezTo>
                    <a:pt x="5485" y="8470"/>
                    <a:pt x="5250" y="8272"/>
                    <a:pt x="5025" y="8084"/>
                  </a:cubicBezTo>
                  <a:cubicBezTo>
                    <a:pt x="4917" y="7992"/>
                    <a:pt x="4811" y="7902"/>
                    <a:pt x="4737" y="7823"/>
                  </a:cubicBezTo>
                  <a:cubicBezTo>
                    <a:pt x="4652" y="7730"/>
                    <a:pt x="4655" y="7693"/>
                    <a:pt x="4655" y="7693"/>
                  </a:cubicBezTo>
                  <a:cubicBezTo>
                    <a:pt x="4655" y="7693"/>
                    <a:pt x="4658" y="7688"/>
                    <a:pt x="4671" y="7677"/>
                  </a:cubicBezTo>
                  <a:cubicBezTo>
                    <a:pt x="4701" y="7650"/>
                    <a:pt x="4728" y="7634"/>
                    <a:pt x="4760" y="7634"/>
                  </a:cubicBezTo>
                  <a:cubicBezTo>
                    <a:pt x="4830" y="7634"/>
                    <a:pt x="4929" y="7711"/>
                    <a:pt x="5155" y="7931"/>
                  </a:cubicBezTo>
                  <a:cubicBezTo>
                    <a:pt x="5300" y="8074"/>
                    <a:pt x="5464" y="8235"/>
                    <a:pt x="5673" y="8386"/>
                  </a:cubicBezTo>
                  <a:cubicBezTo>
                    <a:pt x="6003" y="8618"/>
                    <a:pt x="6088" y="9054"/>
                    <a:pt x="6159" y="9406"/>
                  </a:cubicBezTo>
                  <a:cubicBezTo>
                    <a:pt x="6204" y="9646"/>
                    <a:pt x="6244" y="9834"/>
                    <a:pt x="6347" y="9950"/>
                  </a:cubicBezTo>
                  <a:cubicBezTo>
                    <a:pt x="6441" y="10055"/>
                    <a:pt x="6565" y="10100"/>
                    <a:pt x="6688" y="10100"/>
                  </a:cubicBezTo>
                  <a:cubicBezTo>
                    <a:pt x="6996" y="10100"/>
                    <a:pt x="7296" y="9816"/>
                    <a:pt x="7098" y="9459"/>
                  </a:cubicBezTo>
                  <a:cubicBezTo>
                    <a:pt x="6955" y="9208"/>
                    <a:pt x="7084" y="8949"/>
                    <a:pt x="7476" y="8690"/>
                  </a:cubicBezTo>
                  <a:cubicBezTo>
                    <a:pt x="7547" y="8642"/>
                    <a:pt x="7565" y="8549"/>
                    <a:pt x="7520" y="8481"/>
                  </a:cubicBezTo>
                  <a:cubicBezTo>
                    <a:pt x="7490" y="8437"/>
                    <a:pt x="7442" y="8413"/>
                    <a:pt x="7393" y="8413"/>
                  </a:cubicBezTo>
                  <a:cubicBezTo>
                    <a:pt x="7365" y="8413"/>
                    <a:pt x="7337" y="8421"/>
                    <a:pt x="7312" y="8438"/>
                  </a:cubicBezTo>
                  <a:cubicBezTo>
                    <a:pt x="7053" y="8605"/>
                    <a:pt x="6881" y="8787"/>
                    <a:pt x="6796" y="8983"/>
                  </a:cubicBezTo>
                  <a:cubicBezTo>
                    <a:pt x="6704" y="9187"/>
                    <a:pt x="6717" y="9406"/>
                    <a:pt x="6828" y="9607"/>
                  </a:cubicBezTo>
                  <a:cubicBezTo>
                    <a:pt x="6868" y="9673"/>
                    <a:pt x="6862" y="9723"/>
                    <a:pt x="6807" y="9763"/>
                  </a:cubicBezTo>
                  <a:cubicBezTo>
                    <a:pt x="6775" y="9787"/>
                    <a:pt x="6731" y="9801"/>
                    <a:pt x="6687" y="9801"/>
                  </a:cubicBezTo>
                  <a:cubicBezTo>
                    <a:pt x="6641" y="9801"/>
                    <a:pt x="6594" y="9785"/>
                    <a:pt x="6561" y="9750"/>
                  </a:cubicBezTo>
                  <a:cubicBezTo>
                    <a:pt x="6511" y="9697"/>
                    <a:pt x="6476" y="9522"/>
                    <a:pt x="6442" y="9350"/>
                  </a:cubicBezTo>
                  <a:cubicBezTo>
                    <a:pt x="6365" y="8970"/>
                    <a:pt x="6265" y="8446"/>
                    <a:pt x="5837" y="8142"/>
                  </a:cubicBezTo>
                  <a:cubicBezTo>
                    <a:pt x="5649" y="8008"/>
                    <a:pt x="5493" y="7857"/>
                    <a:pt x="5356" y="7719"/>
                  </a:cubicBezTo>
                  <a:cubicBezTo>
                    <a:pt x="5213" y="7579"/>
                    <a:pt x="5089" y="7455"/>
                    <a:pt x="4956" y="7389"/>
                  </a:cubicBezTo>
                  <a:cubicBezTo>
                    <a:pt x="4889" y="7355"/>
                    <a:pt x="4822" y="7338"/>
                    <a:pt x="4756" y="7338"/>
                  </a:cubicBezTo>
                  <a:cubicBezTo>
                    <a:pt x="4654" y="7338"/>
                    <a:pt x="4555" y="7378"/>
                    <a:pt x="4462" y="7455"/>
                  </a:cubicBezTo>
                  <a:cubicBezTo>
                    <a:pt x="4364" y="7542"/>
                    <a:pt x="4343" y="7637"/>
                    <a:pt x="4343" y="7704"/>
                  </a:cubicBezTo>
                  <a:cubicBezTo>
                    <a:pt x="4348" y="7923"/>
                    <a:pt x="4565" y="8108"/>
                    <a:pt x="4824" y="8322"/>
                  </a:cubicBezTo>
                  <a:cubicBezTo>
                    <a:pt x="4991" y="8465"/>
                    <a:pt x="5200" y="8642"/>
                    <a:pt x="5239" y="8764"/>
                  </a:cubicBezTo>
                  <a:cubicBezTo>
                    <a:pt x="5268" y="9009"/>
                    <a:pt x="5260" y="9411"/>
                    <a:pt x="5017" y="9469"/>
                  </a:cubicBezTo>
                  <a:cubicBezTo>
                    <a:pt x="5001" y="9276"/>
                    <a:pt x="5062" y="8851"/>
                    <a:pt x="4573" y="8563"/>
                  </a:cubicBezTo>
                  <a:cubicBezTo>
                    <a:pt x="4338" y="8428"/>
                    <a:pt x="4235" y="8272"/>
                    <a:pt x="4153" y="8150"/>
                  </a:cubicBezTo>
                  <a:cubicBezTo>
                    <a:pt x="4079" y="8037"/>
                    <a:pt x="4007" y="7936"/>
                    <a:pt x="3873" y="7902"/>
                  </a:cubicBezTo>
                  <a:cubicBezTo>
                    <a:pt x="3848" y="7896"/>
                    <a:pt x="3824" y="7893"/>
                    <a:pt x="3798" y="7893"/>
                  </a:cubicBezTo>
                  <a:cubicBezTo>
                    <a:pt x="3690" y="7893"/>
                    <a:pt x="3567" y="7945"/>
                    <a:pt x="3392" y="8060"/>
                  </a:cubicBezTo>
                  <a:cubicBezTo>
                    <a:pt x="3194" y="8189"/>
                    <a:pt x="3057" y="8204"/>
                    <a:pt x="2931" y="8204"/>
                  </a:cubicBezTo>
                  <a:cubicBezTo>
                    <a:pt x="2911" y="8204"/>
                    <a:pt x="2892" y="8204"/>
                    <a:pt x="2873" y="8203"/>
                  </a:cubicBezTo>
                  <a:cubicBezTo>
                    <a:pt x="2849" y="8202"/>
                    <a:pt x="2826" y="8202"/>
                    <a:pt x="2803" y="8202"/>
                  </a:cubicBezTo>
                  <a:cubicBezTo>
                    <a:pt x="2585" y="8202"/>
                    <a:pt x="2409" y="8260"/>
                    <a:pt x="2189" y="8618"/>
                  </a:cubicBezTo>
                  <a:cubicBezTo>
                    <a:pt x="2057" y="8840"/>
                    <a:pt x="2001" y="8994"/>
                    <a:pt x="1961" y="9105"/>
                  </a:cubicBezTo>
                  <a:cubicBezTo>
                    <a:pt x="1924" y="9208"/>
                    <a:pt x="1911" y="9239"/>
                    <a:pt x="1872" y="9271"/>
                  </a:cubicBezTo>
                  <a:cubicBezTo>
                    <a:pt x="1819" y="9311"/>
                    <a:pt x="1708" y="9356"/>
                    <a:pt x="1499" y="9411"/>
                  </a:cubicBezTo>
                  <a:cubicBezTo>
                    <a:pt x="1143" y="9513"/>
                    <a:pt x="939" y="9565"/>
                    <a:pt x="807" y="9565"/>
                  </a:cubicBezTo>
                  <a:cubicBezTo>
                    <a:pt x="669" y="9565"/>
                    <a:pt x="610" y="9508"/>
                    <a:pt x="537" y="9393"/>
                  </a:cubicBezTo>
                  <a:cubicBezTo>
                    <a:pt x="349" y="9091"/>
                    <a:pt x="304" y="9020"/>
                    <a:pt x="550" y="8415"/>
                  </a:cubicBezTo>
                  <a:cubicBezTo>
                    <a:pt x="637" y="8206"/>
                    <a:pt x="664" y="8029"/>
                    <a:pt x="687" y="7897"/>
                  </a:cubicBezTo>
                  <a:cubicBezTo>
                    <a:pt x="701" y="7823"/>
                    <a:pt x="716" y="7725"/>
                    <a:pt x="732" y="7704"/>
                  </a:cubicBezTo>
                  <a:cubicBezTo>
                    <a:pt x="737" y="7700"/>
                    <a:pt x="748" y="7697"/>
                    <a:pt x="771" y="7697"/>
                  </a:cubicBezTo>
                  <a:cubicBezTo>
                    <a:pt x="824" y="7697"/>
                    <a:pt x="943" y="7716"/>
                    <a:pt x="1211" y="7807"/>
                  </a:cubicBezTo>
                  <a:cubicBezTo>
                    <a:pt x="1390" y="7867"/>
                    <a:pt x="1540" y="7891"/>
                    <a:pt x="1667" y="7891"/>
                  </a:cubicBezTo>
                  <a:cubicBezTo>
                    <a:pt x="1962" y="7891"/>
                    <a:pt x="2126" y="7762"/>
                    <a:pt x="2207" y="7664"/>
                  </a:cubicBezTo>
                  <a:cubicBezTo>
                    <a:pt x="2384" y="7450"/>
                    <a:pt x="2392" y="7143"/>
                    <a:pt x="2292" y="6971"/>
                  </a:cubicBezTo>
                  <a:cubicBezTo>
                    <a:pt x="2276" y="6945"/>
                    <a:pt x="2263" y="6919"/>
                    <a:pt x="2247" y="6892"/>
                  </a:cubicBezTo>
                  <a:cubicBezTo>
                    <a:pt x="2189" y="6800"/>
                    <a:pt x="2104" y="6657"/>
                    <a:pt x="2133" y="6591"/>
                  </a:cubicBezTo>
                  <a:cubicBezTo>
                    <a:pt x="2144" y="6567"/>
                    <a:pt x="2194" y="6496"/>
                    <a:pt x="2448" y="6445"/>
                  </a:cubicBezTo>
                  <a:cubicBezTo>
                    <a:pt x="2834" y="6366"/>
                    <a:pt x="3032" y="6128"/>
                    <a:pt x="3204" y="5919"/>
                  </a:cubicBezTo>
                  <a:cubicBezTo>
                    <a:pt x="3384" y="5705"/>
                    <a:pt x="3524" y="5533"/>
                    <a:pt x="3841" y="5533"/>
                  </a:cubicBezTo>
                  <a:cubicBezTo>
                    <a:pt x="4216" y="5533"/>
                    <a:pt x="4420" y="5444"/>
                    <a:pt x="4586" y="5372"/>
                  </a:cubicBezTo>
                  <a:cubicBezTo>
                    <a:pt x="4705" y="5320"/>
                    <a:pt x="4802" y="5278"/>
                    <a:pt x="4954" y="5278"/>
                  </a:cubicBezTo>
                  <a:cubicBezTo>
                    <a:pt x="5016" y="5278"/>
                    <a:pt x="5087" y="5285"/>
                    <a:pt x="5173" y="5301"/>
                  </a:cubicBezTo>
                  <a:cubicBezTo>
                    <a:pt x="5270" y="5321"/>
                    <a:pt x="5353" y="5330"/>
                    <a:pt x="5425" y="5330"/>
                  </a:cubicBezTo>
                  <a:cubicBezTo>
                    <a:pt x="5660" y="5330"/>
                    <a:pt x="5784" y="5237"/>
                    <a:pt x="5913" y="5124"/>
                  </a:cubicBezTo>
                  <a:cubicBezTo>
                    <a:pt x="6003" y="5044"/>
                    <a:pt x="6082" y="4976"/>
                    <a:pt x="6260" y="4952"/>
                  </a:cubicBezTo>
                  <a:cubicBezTo>
                    <a:pt x="6312" y="4944"/>
                    <a:pt x="6363" y="4931"/>
                    <a:pt x="6410" y="4915"/>
                  </a:cubicBezTo>
                  <a:cubicBezTo>
                    <a:pt x="6545" y="5050"/>
                    <a:pt x="6704" y="5163"/>
                    <a:pt x="6875" y="5245"/>
                  </a:cubicBezTo>
                  <a:cubicBezTo>
                    <a:pt x="6891" y="5256"/>
                    <a:pt x="6907" y="5269"/>
                    <a:pt x="6915" y="5285"/>
                  </a:cubicBezTo>
                  <a:lnTo>
                    <a:pt x="7415" y="6170"/>
                  </a:lnTo>
                  <a:cubicBezTo>
                    <a:pt x="7462" y="6255"/>
                    <a:pt x="7546" y="6297"/>
                    <a:pt x="7630" y="6297"/>
                  </a:cubicBezTo>
                  <a:cubicBezTo>
                    <a:pt x="7714" y="6297"/>
                    <a:pt x="7798" y="6255"/>
                    <a:pt x="7846" y="6170"/>
                  </a:cubicBezTo>
                  <a:lnTo>
                    <a:pt x="8345" y="5285"/>
                  </a:lnTo>
                  <a:cubicBezTo>
                    <a:pt x="8356" y="5269"/>
                    <a:pt x="8372" y="5256"/>
                    <a:pt x="8385" y="5245"/>
                  </a:cubicBezTo>
                  <a:cubicBezTo>
                    <a:pt x="8988" y="4954"/>
                    <a:pt x="9358" y="4357"/>
                    <a:pt x="9358" y="3688"/>
                  </a:cubicBezTo>
                  <a:cubicBezTo>
                    <a:pt x="9358" y="2948"/>
                    <a:pt x="8887" y="2306"/>
                    <a:pt x="8216" y="2060"/>
                  </a:cubicBezTo>
                  <a:cubicBezTo>
                    <a:pt x="8226" y="2002"/>
                    <a:pt x="8224" y="1941"/>
                    <a:pt x="8224" y="1883"/>
                  </a:cubicBezTo>
                  <a:cubicBezTo>
                    <a:pt x="8221" y="1706"/>
                    <a:pt x="8226" y="1595"/>
                    <a:pt x="8348" y="1502"/>
                  </a:cubicBezTo>
                  <a:lnTo>
                    <a:pt x="8427" y="1441"/>
                  </a:lnTo>
                  <a:cubicBezTo>
                    <a:pt x="8702" y="1238"/>
                    <a:pt x="9114" y="931"/>
                    <a:pt x="9054" y="482"/>
                  </a:cubicBezTo>
                  <a:cubicBezTo>
                    <a:pt x="9040" y="392"/>
                    <a:pt x="9112" y="315"/>
                    <a:pt x="9199" y="315"/>
                  </a:cubicBezTo>
                  <a:lnTo>
                    <a:pt x="9862" y="315"/>
                  </a:lnTo>
                  <a:cubicBezTo>
                    <a:pt x="9944" y="315"/>
                    <a:pt x="10010" y="381"/>
                    <a:pt x="10010" y="463"/>
                  </a:cubicBezTo>
                  <a:lnTo>
                    <a:pt x="10010" y="3448"/>
                  </a:lnTo>
                  <a:cubicBezTo>
                    <a:pt x="10010" y="3530"/>
                    <a:pt x="10077" y="3596"/>
                    <a:pt x="10159" y="3596"/>
                  </a:cubicBezTo>
                  <a:cubicBezTo>
                    <a:pt x="10243" y="3596"/>
                    <a:pt x="10309" y="3530"/>
                    <a:pt x="10309" y="3448"/>
                  </a:cubicBezTo>
                  <a:lnTo>
                    <a:pt x="10309" y="463"/>
                  </a:lnTo>
                  <a:cubicBezTo>
                    <a:pt x="10330" y="204"/>
                    <a:pt x="10129" y="1"/>
                    <a:pt x="988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9961" r="99512">
                        <a14:foregroundMark x1="22559" y1="28223" x2="31836" y2="44824"/>
                        <a14:foregroundMark x1="31543" y1="59570" x2="31543" y2="75977"/>
                        <a14:foregroundMark x1="24805" y1="44336" x2="24805" y2="44336"/>
                        <a14:foregroundMark x1="32813" y1="41211" x2="32813" y2="41211"/>
                        <a14:foregroundMark x1="31641" y1="37793" x2="34473" y2="41309"/>
                        <a14:foregroundMark x1="23535" y1="62305" x2="21289" y2="69727"/>
                        <a14:foregroundMark x1="34863" y1="82813" x2="32617" y2="93945"/>
                        <a14:foregroundMark x1="65137" y1="18848" x2="65137" y2="18848"/>
                        <a14:foregroundMark x1="65332" y1="17480" x2="65332" y2="17480"/>
                        <a14:foregroundMark x1="35938" y1="56055" x2="38281" y2="70020"/>
                        <a14:backgroundMark x1="24414" y1="71289" x2="24414" y2="71289"/>
                        <a14:backgroundMark x1="88574" y1="51172" x2="88574" y2="51172"/>
                        <a14:backgroundMark x1="65332" y1="18066" x2="65332" y2="18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598" y="2062877"/>
            <a:ext cx="4264542" cy="345180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635058" y="1053895"/>
            <a:ext cx="7873884" cy="848568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635"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2.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You ask your teacher for permission to submit your project after the deadline.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86" y="325776"/>
            <a:ext cx="77040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EXTRA ACTIVITY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329" y="1782792"/>
            <a:ext cx="4664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Suggested answers: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329" y="2402486"/>
            <a:ext cx="8534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0" i="1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Ha Long Bay, Cuc Phuong National Park, Dong Van Plateau, Ban </a:t>
            </a:r>
            <a:r>
              <a:rPr lang="en-US" sz="2400" b="0" i="1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Gioc</a:t>
            </a:r>
            <a:r>
              <a:rPr lang="en-US" sz="2400" b="0" i="1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Waterfall, Son Doong Cave, Cu Lao Cham Island, Con Dao Island, etc.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329" y="3460426"/>
            <a:ext cx="86974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How you can ask for permission and respond when they want to enter one of these tourist attractions. 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br>
              <a:rPr lang="en-US" sz="2400" dirty="0">
                <a:latin typeface="Patrick Hand" panose="00000500000000000000" pitchFamily="2" charset="0"/>
              </a:rPr>
            </a:b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0" y="1131078"/>
            <a:ext cx="920726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dirty="0"/>
              <a:t>Name some natural wonders / tourist attractions of our country.</a:t>
            </a: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30"/>
          <p:cNvSpPr txBox="1">
            <a:spLocks noGrp="1"/>
          </p:cNvSpPr>
          <p:nvPr>
            <p:ph type="title"/>
          </p:nvPr>
        </p:nvSpPr>
        <p:spPr>
          <a:xfrm>
            <a:off x="2108225" y="2480260"/>
            <a:ext cx="6908151" cy="12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dirty="0"/>
              <a:t>NATURAL WONDERS AND TOURISM</a:t>
            </a:r>
            <a:endParaRPr lang="en-US" sz="5000" b="0" dirty="0"/>
          </a:p>
        </p:txBody>
      </p:sp>
      <p:sp>
        <p:nvSpPr>
          <p:cNvPr id="2147" name="Google Shape;2147;p30"/>
          <p:cNvSpPr txBox="1">
            <a:spLocks noGrp="1"/>
          </p:cNvSpPr>
          <p:nvPr>
            <p:ph type="title" idx="2"/>
          </p:nvPr>
        </p:nvSpPr>
        <p:spPr>
          <a:xfrm>
            <a:off x="7199165" y="647964"/>
            <a:ext cx="1231500" cy="11508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2148" name="Google Shape;2148;p30"/>
          <p:cNvSpPr txBox="1">
            <a:spLocks noGrp="1"/>
          </p:cNvSpPr>
          <p:nvPr>
            <p:ph type="subTitle" idx="1"/>
          </p:nvPr>
        </p:nvSpPr>
        <p:spPr>
          <a:xfrm>
            <a:off x="2393970" y="3584183"/>
            <a:ext cx="670386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Talk about Natural wonders and tourism</a:t>
            </a:r>
            <a:endParaRPr lang="en-US" sz="2800" dirty="0"/>
          </a:p>
        </p:txBody>
      </p:sp>
      <p:sp>
        <p:nvSpPr>
          <p:cNvPr id="2149" name="Google Shape;2149;p30"/>
          <p:cNvSpPr/>
          <p:nvPr/>
        </p:nvSpPr>
        <p:spPr>
          <a:xfrm>
            <a:off x="4392485" y="714668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50" name="Google Shape;2150;p30"/>
          <p:cNvSpPr/>
          <p:nvPr/>
        </p:nvSpPr>
        <p:spPr>
          <a:xfrm>
            <a:off x="4223315" y="881797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151" name="Google Shape;2151;p30"/>
          <p:cNvGrpSpPr/>
          <p:nvPr/>
        </p:nvGrpSpPr>
        <p:grpSpPr>
          <a:xfrm>
            <a:off x="26189" y="1450383"/>
            <a:ext cx="2403850" cy="3169085"/>
            <a:chOff x="403025" y="1434937"/>
            <a:chExt cx="2403850" cy="3169085"/>
          </a:xfrm>
        </p:grpSpPr>
        <p:grpSp>
          <p:nvGrpSpPr>
            <p:cNvPr id="2152" name="Google Shape;2152;p30"/>
            <p:cNvGrpSpPr/>
            <p:nvPr/>
          </p:nvGrpSpPr>
          <p:grpSpPr>
            <a:xfrm>
              <a:off x="1091627" y="1434937"/>
              <a:ext cx="1715248" cy="2432514"/>
              <a:chOff x="5484891" y="906118"/>
              <a:chExt cx="522066" cy="740401"/>
            </a:xfrm>
          </p:grpSpPr>
          <p:sp>
            <p:nvSpPr>
              <p:cNvPr id="2153" name="Google Shape;2153;p30"/>
              <p:cNvSpPr/>
              <p:nvPr/>
            </p:nvSpPr>
            <p:spPr>
              <a:xfrm>
                <a:off x="5589778" y="1465027"/>
                <a:ext cx="312757" cy="177796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4570" extrusionOk="0">
                    <a:moveTo>
                      <a:pt x="3338" y="1"/>
                    </a:moveTo>
                    <a:lnTo>
                      <a:pt x="3069" y="2140"/>
                    </a:lnTo>
                    <a:cubicBezTo>
                      <a:pt x="3057" y="2300"/>
                      <a:pt x="2943" y="2440"/>
                      <a:pt x="2788" y="2478"/>
                    </a:cubicBezTo>
                    <a:lnTo>
                      <a:pt x="425" y="3081"/>
                    </a:lnTo>
                    <a:cubicBezTo>
                      <a:pt x="201" y="3138"/>
                      <a:pt x="36" y="3321"/>
                      <a:pt x="8" y="3543"/>
                    </a:cubicBezTo>
                    <a:cubicBezTo>
                      <a:pt x="1" y="3569"/>
                      <a:pt x="1" y="3595"/>
                      <a:pt x="1" y="3622"/>
                    </a:cubicBezTo>
                    <a:lnTo>
                      <a:pt x="1" y="4008"/>
                    </a:lnTo>
                    <a:cubicBezTo>
                      <a:pt x="1" y="4320"/>
                      <a:pt x="256" y="4570"/>
                      <a:pt x="563" y="4570"/>
                    </a:cubicBezTo>
                    <a:lnTo>
                      <a:pt x="7476" y="4570"/>
                    </a:lnTo>
                    <a:cubicBezTo>
                      <a:pt x="7788" y="4570"/>
                      <a:pt x="8038" y="4320"/>
                      <a:pt x="8038" y="4008"/>
                    </a:cubicBezTo>
                    <a:lnTo>
                      <a:pt x="8038" y="3622"/>
                    </a:lnTo>
                    <a:cubicBezTo>
                      <a:pt x="8033" y="3595"/>
                      <a:pt x="8029" y="3567"/>
                      <a:pt x="8026" y="3538"/>
                    </a:cubicBezTo>
                    <a:cubicBezTo>
                      <a:pt x="7993" y="3317"/>
                      <a:pt x="7831" y="3131"/>
                      <a:pt x="7607" y="3078"/>
                    </a:cubicBezTo>
                    <a:lnTo>
                      <a:pt x="5339" y="2507"/>
                    </a:lnTo>
                    <a:lnTo>
                      <a:pt x="5244" y="2483"/>
                    </a:lnTo>
                    <a:cubicBezTo>
                      <a:pt x="5087" y="2442"/>
                      <a:pt x="4975" y="2307"/>
                      <a:pt x="4963" y="2142"/>
                    </a:cubicBezTo>
                    <a:lnTo>
                      <a:pt x="4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795703" y="909697"/>
                <a:ext cx="56101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228" extrusionOk="0">
                    <a:moveTo>
                      <a:pt x="492" y="1"/>
                    </a:moveTo>
                    <a:cubicBezTo>
                      <a:pt x="394" y="1"/>
                      <a:pt x="308" y="60"/>
                      <a:pt x="275" y="149"/>
                    </a:cubicBezTo>
                    <a:lnTo>
                      <a:pt x="1" y="837"/>
                    </a:lnTo>
                    <a:cubicBezTo>
                      <a:pt x="442" y="923"/>
                      <a:pt x="870" y="1054"/>
                      <a:pt x="1278" y="1228"/>
                    </a:cubicBezTo>
                    <a:lnTo>
                      <a:pt x="1423" y="499"/>
                    </a:lnTo>
                    <a:cubicBezTo>
                      <a:pt x="1442" y="413"/>
                      <a:pt x="1411" y="325"/>
                      <a:pt x="1342" y="268"/>
                    </a:cubicBezTo>
                    <a:cubicBezTo>
                      <a:pt x="1318" y="249"/>
                      <a:pt x="1292" y="232"/>
                      <a:pt x="1263" y="225"/>
                    </a:cubicBezTo>
                    <a:lnTo>
                      <a:pt x="561" y="10"/>
                    </a:lnTo>
                    <a:cubicBezTo>
                      <a:pt x="537" y="3"/>
                      <a:pt x="513" y="1"/>
                      <a:pt x="4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640199" y="1432231"/>
                <a:ext cx="56840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263" extrusionOk="0">
                    <a:moveTo>
                      <a:pt x="174" y="0"/>
                    </a:moveTo>
                    <a:lnTo>
                      <a:pt x="20" y="768"/>
                    </a:lnTo>
                    <a:cubicBezTo>
                      <a:pt x="1" y="851"/>
                      <a:pt x="32" y="939"/>
                      <a:pt x="96" y="996"/>
                    </a:cubicBezTo>
                    <a:cubicBezTo>
                      <a:pt x="120" y="1018"/>
                      <a:pt x="151" y="1032"/>
                      <a:pt x="179" y="1041"/>
                    </a:cubicBezTo>
                    <a:lnTo>
                      <a:pt x="882" y="1256"/>
                    </a:lnTo>
                    <a:cubicBezTo>
                      <a:pt x="906" y="1261"/>
                      <a:pt x="927" y="1263"/>
                      <a:pt x="951" y="1263"/>
                    </a:cubicBezTo>
                    <a:cubicBezTo>
                      <a:pt x="1049" y="1263"/>
                      <a:pt x="1132" y="1208"/>
                      <a:pt x="1168" y="1115"/>
                    </a:cubicBezTo>
                    <a:lnTo>
                      <a:pt x="1461" y="391"/>
                    </a:lnTo>
                    <a:cubicBezTo>
                      <a:pt x="1013" y="308"/>
                      <a:pt x="584" y="174"/>
                      <a:pt x="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488664" y="937242"/>
                <a:ext cx="514674" cy="514869"/>
              </a:xfrm>
              <a:custGeom>
                <a:avLst/>
                <a:gdLst/>
                <a:ahLst/>
                <a:cxnLst/>
                <a:rect l="l" t="t" r="r" b="b"/>
                <a:pathLst>
                  <a:path w="13229" h="13234" extrusionOk="0">
                    <a:moveTo>
                      <a:pt x="6618" y="0"/>
                    </a:moveTo>
                    <a:cubicBezTo>
                      <a:pt x="4620" y="0"/>
                      <a:pt x="2750" y="891"/>
                      <a:pt x="1487" y="2442"/>
                    </a:cubicBezTo>
                    <a:cubicBezTo>
                      <a:pt x="763" y="3331"/>
                      <a:pt x="282" y="4393"/>
                      <a:pt x="94" y="5515"/>
                    </a:cubicBezTo>
                    <a:cubicBezTo>
                      <a:pt x="32" y="5880"/>
                      <a:pt x="1" y="6249"/>
                      <a:pt x="1" y="6618"/>
                    </a:cubicBezTo>
                    <a:cubicBezTo>
                      <a:pt x="1" y="9362"/>
                      <a:pt x="1683" y="11725"/>
                      <a:pt x="4072" y="12721"/>
                    </a:cubicBezTo>
                    <a:cubicBezTo>
                      <a:pt x="4482" y="12895"/>
                      <a:pt x="4910" y="13028"/>
                      <a:pt x="5358" y="13112"/>
                    </a:cubicBezTo>
                    <a:cubicBezTo>
                      <a:pt x="5766" y="13193"/>
                      <a:pt x="6185" y="13233"/>
                      <a:pt x="6614" y="13233"/>
                    </a:cubicBezTo>
                    <a:cubicBezTo>
                      <a:pt x="9408" y="13233"/>
                      <a:pt x="11911" y="11466"/>
                      <a:pt x="12848" y="8836"/>
                    </a:cubicBezTo>
                    <a:cubicBezTo>
                      <a:pt x="13100" y="8128"/>
                      <a:pt x="13229" y="7380"/>
                      <a:pt x="13229" y="6620"/>
                    </a:cubicBezTo>
                    <a:cubicBezTo>
                      <a:pt x="13229" y="6215"/>
                      <a:pt x="13188" y="5810"/>
                      <a:pt x="13124" y="5413"/>
                    </a:cubicBezTo>
                    <a:cubicBezTo>
                      <a:pt x="12707" y="3162"/>
                      <a:pt x="11175" y="1351"/>
                      <a:pt x="9167" y="513"/>
                    </a:cubicBezTo>
                    <a:cubicBezTo>
                      <a:pt x="8758" y="341"/>
                      <a:pt x="8329" y="210"/>
                      <a:pt x="7888" y="124"/>
                    </a:cubicBezTo>
                    <a:cubicBezTo>
                      <a:pt x="7476" y="43"/>
                      <a:pt x="7050" y="0"/>
                      <a:pt x="6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745398" y="1056914"/>
                <a:ext cx="255061" cy="291982"/>
              </a:xfrm>
              <a:custGeom>
                <a:avLst/>
                <a:gdLst/>
                <a:ahLst/>
                <a:cxnLst/>
                <a:rect l="l" t="t" r="r" b="b"/>
                <a:pathLst>
                  <a:path w="6556" h="7505" extrusionOk="0">
                    <a:moveTo>
                      <a:pt x="3347" y="1"/>
                    </a:moveTo>
                    <a:cubicBezTo>
                      <a:pt x="3318" y="1"/>
                      <a:pt x="3285" y="4"/>
                      <a:pt x="3250" y="9"/>
                    </a:cubicBezTo>
                    <a:cubicBezTo>
                      <a:pt x="3121" y="31"/>
                      <a:pt x="3026" y="97"/>
                      <a:pt x="2976" y="221"/>
                    </a:cubicBezTo>
                    <a:cubicBezTo>
                      <a:pt x="2964" y="248"/>
                      <a:pt x="2954" y="276"/>
                      <a:pt x="2945" y="298"/>
                    </a:cubicBezTo>
                    <a:cubicBezTo>
                      <a:pt x="2924" y="353"/>
                      <a:pt x="2888" y="371"/>
                      <a:pt x="2846" y="371"/>
                    </a:cubicBezTo>
                    <a:cubicBezTo>
                      <a:pt x="2786" y="371"/>
                      <a:pt x="2716" y="333"/>
                      <a:pt x="2671" y="319"/>
                    </a:cubicBezTo>
                    <a:cubicBezTo>
                      <a:pt x="2644" y="310"/>
                      <a:pt x="2616" y="306"/>
                      <a:pt x="2589" y="306"/>
                    </a:cubicBezTo>
                    <a:cubicBezTo>
                      <a:pt x="2493" y="306"/>
                      <a:pt x="2400" y="359"/>
                      <a:pt x="2344" y="450"/>
                    </a:cubicBezTo>
                    <a:cubicBezTo>
                      <a:pt x="2247" y="614"/>
                      <a:pt x="2351" y="867"/>
                      <a:pt x="2560" y="867"/>
                    </a:cubicBezTo>
                    <a:cubicBezTo>
                      <a:pt x="2576" y="867"/>
                      <a:pt x="2592" y="865"/>
                      <a:pt x="2609" y="862"/>
                    </a:cubicBezTo>
                    <a:cubicBezTo>
                      <a:pt x="2754" y="834"/>
                      <a:pt x="2833" y="772"/>
                      <a:pt x="2928" y="769"/>
                    </a:cubicBezTo>
                    <a:cubicBezTo>
                      <a:pt x="2930" y="769"/>
                      <a:pt x="2932" y="769"/>
                      <a:pt x="2933" y="769"/>
                    </a:cubicBezTo>
                    <a:cubicBezTo>
                      <a:pt x="3082" y="769"/>
                      <a:pt x="3143" y="966"/>
                      <a:pt x="2990" y="1117"/>
                    </a:cubicBezTo>
                    <a:cubicBezTo>
                      <a:pt x="2931" y="1175"/>
                      <a:pt x="2861" y="1195"/>
                      <a:pt x="2796" y="1195"/>
                    </a:cubicBezTo>
                    <a:cubicBezTo>
                      <a:pt x="2702" y="1195"/>
                      <a:pt x="2618" y="1153"/>
                      <a:pt x="2594" y="1119"/>
                    </a:cubicBezTo>
                    <a:cubicBezTo>
                      <a:pt x="2556" y="1069"/>
                      <a:pt x="2502" y="1046"/>
                      <a:pt x="2440" y="1036"/>
                    </a:cubicBezTo>
                    <a:cubicBezTo>
                      <a:pt x="2413" y="1032"/>
                      <a:pt x="2388" y="1031"/>
                      <a:pt x="2366" y="1031"/>
                    </a:cubicBezTo>
                    <a:cubicBezTo>
                      <a:pt x="2103" y="1031"/>
                      <a:pt x="2102" y="1263"/>
                      <a:pt x="1969" y="1263"/>
                    </a:cubicBezTo>
                    <a:cubicBezTo>
                      <a:pt x="1960" y="1263"/>
                      <a:pt x="1951" y="1262"/>
                      <a:pt x="1942" y="1260"/>
                    </a:cubicBezTo>
                    <a:cubicBezTo>
                      <a:pt x="1820" y="1234"/>
                      <a:pt x="1811" y="1227"/>
                      <a:pt x="1739" y="1224"/>
                    </a:cubicBezTo>
                    <a:cubicBezTo>
                      <a:pt x="1734" y="1224"/>
                      <a:pt x="1729" y="1224"/>
                      <a:pt x="1723" y="1224"/>
                    </a:cubicBezTo>
                    <a:cubicBezTo>
                      <a:pt x="1561" y="1224"/>
                      <a:pt x="1465" y="1295"/>
                      <a:pt x="1384" y="1412"/>
                    </a:cubicBezTo>
                    <a:cubicBezTo>
                      <a:pt x="1318" y="1512"/>
                      <a:pt x="1170" y="1453"/>
                      <a:pt x="1075" y="1572"/>
                    </a:cubicBezTo>
                    <a:cubicBezTo>
                      <a:pt x="1022" y="1641"/>
                      <a:pt x="1013" y="1701"/>
                      <a:pt x="1063" y="1782"/>
                    </a:cubicBezTo>
                    <a:cubicBezTo>
                      <a:pt x="1114" y="1862"/>
                      <a:pt x="1203" y="1913"/>
                      <a:pt x="1298" y="1913"/>
                    </a:cubicBezTo>
                    <a:cubicBezTo>
                      <a:pt x="1344" y="1913"/>
                      <a:pt x="1392" y="1901"/>
                      <a:pt x="1437" y="1875"/>
                    </a:cubicBezTo>
                    <a:cubicBezTo>
                      <a:pt x="1556" y="1805"/>
                      <a:pt x="1561" y="1772"/>
                      <a:pt x="1680" y="1677"/>
                    </a:cubicBezTo>
                    <a:cubicBezTo>
                      <a:pt x="1718" y="1646"/>
                      <a:pt x="1774" y="1628"/>
                      <a:pt x="1827" y="1628"/>
                    </a:cubicBezTo>
                    <a:cubicBezTo>
                      <a:pt x="1884" y="1628"/>
                      <a:pt x="1937" y="1650"/>
                      <a:pt x="1956" y="1705"/>
                    </a:cubicBezTo>
                    <a:cubicBezTo>
                      <a:pt x="1968" y="1734"/>
                      <a:pt x="1989" y="1755"/>
                      <a:pt x="2011" y="1779"/>
                    </a:cubicBezTo>
                    <a:cubicBezTo>
                      <a:pt x="2052" y="1824"/>
                      <a:pt x="2091" y="1840"/>
                      <a:pt x="2135" y="1840"/>
                    </a:cubicBezTo>
                    <a:cubicBezTo>
                      <a:pt x="2178" y="1840"/>
                      <a:pt x="2226" y="1824"/>
                      <a:pt x="2282" y="1805"/>
                    </a:cubicBezTo>
                    <a:cubicBezTo>
                      <a:pt x="2316" y="1793"/>
                      <a:pt x="2356" y="1782"/>
                      <a:pt x="2394" y="1782"/>
                    </a:cubicBezTo>
                    <a:cubicBezTo>
                      <a:pt x="2426" y="1782"/>
                      <a:pt x="2456" y="1789"/>
                      <a:pt x="2478" y="1810"/>
                    </a:cubicBezTo>
                    <a:cubicBezTo>
                      <a:pt x="2652" y="1996"/>
                      <a:pt x="2516" y="2125"/>
                      <a:pt x="2547" y="2353"/>
                    </a:cubicBezTo>
                    <a:cubicBezTo>
                      <a:pt x="2556" y="2415"/>
                      <a:pt x="2580" y="2470"/>
                      <a:pt x="2628" y="2511"/>
                    </a:cubicBezTo>
                    <a:cubicBezTo>
                      <a:pt x="2657" y="2536"/>
                      <a:pt x="2687" y="2547"/>
                      <a:pt x="2714" y="2547"/>
                    </a:cubicBezTo>
                    <a:cubicBezTo>
                      <a:pt x="2786" y="2547"/>
                      <a:pt x="2844" y="2468"/>
                      <a:pt x="2849" y="2360"/>
                    </a:cubicBezTo>
                    <a:cubicBezTo>
                      <a:pt x="2859" y="2220"/>
                      <a:pt x="2847" y="2127"/>
                      <a:pt x="2883" y="2010"/>
                    </a:cubicBezTo>
                    <a:cubicBezTo>
                      <a:pt x="2912" y="1916"/>
                      <a:pt x="2980" y="1874"/>
                      <a:pt x="3040" y="1874"/>
                    </a:cubicBezTo>
                    <a:cubicBezTo>
                      <a:pt x="3096" y="1874"/>
                      <a:pt x="3145" y="1911"/>
                      <a:pt x="3147" y="1975"/>
                    </a:cubicBezTo>
                    <a:cubicBezTo>
                      <a:pt x="3154" y="2091"/>
                      <a:pt x="3095" y="2210"/>
                      <a:pt x="3059" y="2313"/>
                    </a:cubicBezTo>
                    <a:cubicBezTo>
                      <a:pt x="3028" y="2399"/>
                      <a:pt x="3059" y="2475"/>
                      <a:pt x="3116" y="2520"/>
                    </a:cubicBezTo>
                    <a:cubicBezTo>
                      <a:pt x="3180" y="2570"/>
                      <a:pt x="3259" y="2594"/>
                      <a:pt x="3335" y="2618"/>
                    </a:cubicBezTo>
                    <a:cubicBezTo>
                      <a:pt x="3339" y="2617"/>
                      <a:pt x="3342" y="2617"/>
                      <a:pt x="3345" y="2617"/>
                    </a:cubicBezTo>
                    <a:cubicBezTo>
                      <a:pt x="3385" y="2617"/>
                      <a:pt x="3411" y="2644"/>
                      <a:pt x="3440" y="2673"/>
                    </a:cubicBezTo>
                    <a:cubicBezTo>
                      <a:pt x="3525" y="2764"/>
                      <a:pt x="3424" y="2878"/>
                      <a:pt x="3299" y="2878"/>
                    </a:cubicBezTo>
                    <a:cubicBezTo>
                      <a:pt x="3286" y="2878"/>
                      <a:pt x="3274" y="2877"/>
                      <a:pt x="3261" y="2875"/>
                    </a:cubicBezTo>
                    <a:cubicBezTo>
                      <a:pt x="3200" y="2863"/>
                      <a:pt x="3140" y="2849"/>
                      <a:pt x="3083" y="2820"/>
                    </a:cubicBezTo>
                    <a:cubicBezTo>
                      <a:pt x="3040" y="2803"/>
                      <a:pt x="2997" y="2794"/>
                      <a:pt x="2954" y="2794"/>
                    </a:cubicBezTo>
                    <a:cubicBezTo>
                      <a:pt x="2918" y="2794"/>
                      <a:pt x="2883" y="2800"/>
                      <a:pt x="2847" y="2815"/>
                    </a:cubicBezTo>
                    <a:cubicBezTo>
                      <a:pt x="2751" y="2854"/>
                      <a:pt x="2708" y="2898"/>
                      <a:pt x="2635" y="2898"/>
                    </a:cubicBezTo>
                    <a:cubicBezTo>
                      <a:pt x="2618" y="2898"/>
                      <a:pt x="2598" y="2895"/>
                      <a:pt x="2575" y="2889"/>
                    </a:cubicBezTo>
                    <a:cubicBezTo>
                      <a:pt x="2511" y="2873"/>
                      <a:pt x="2478" y="2873"/>
                      <a:pt x="2421" y="2827"/>
                    </a:cubicBezTo>
                    <a:cubicBezTo>
                      <a:pt x="2318" y="2744"/>
                      <a:pt x="2318" y="2696"/>
                      <a:pt x="2247" y="2570"/>
                    </a:cubicBezTo>
                    <a:cubicBezTo>
                      <a:pt x="2156" y="2420"/>
                      <a:pt x="2053" y="2376"/>
                      <a:pt x="1921" y="2376"/>
                    </a:cubicBezTo>
                    <a:cubicBezTo>
                      <a:pt x="1885" y="2376"/>
                      <a:pt x="1848" y="2379"/>
                      <a:pt x="1808" y="2384"/>
                    </a:cubicBezTo>
                    <a:cubicBezTo>
                      <a:pt x="1797" y="2386"/>
                      <a:pt x="1785" y="2386"/>
                      <a:pt x="1775" y="2386"/>
                    </a:cubicBezTo>
                    <a:cubicBezTo>
                      <a:pt x="1597" y="2386"/>
                      <a:pt x="1633" y="2183"/>
                      <a:pt x="1437" y="2160"/>
                    </a:cubicBezTo>
                    <a:cubicBezTo>
                      <a:pt x="1405" y="2157"/>
                      <a:pt x="1373" y="2155"/>
                      <a:pt x="1341" y="2155"/>
                    </a:cubicBezTo>
                    <a:cubicBezTo>
                      <a:pt x="1160" y="2155"/>
                      <a:pt x="987" y="2206"/>
                      <a:pt x="939" y="2237"/>
                    </a:cubicBezTo>
                    <a:cubicBezTo>
                      <a:pt x="822" y="2308"/>
                      <a:pt x="758" y="2446"/>
                      <a:pt x="753" y="2520"/>
                    </a:cubicBezTo>
                    <a:cubicBezTo>
                      <a:pt x="751" y="2563"/>
                      <a:pt x="739" y="2599"/>
                      <a:pt x="729" y="2639"/>
                    </a:cubicBezTo>
                    <a:cubicBezTo>
                      <a:pt x="686" y="2815"/>
                      <a:pt x="403" y="2785"/>
                      <a:pt x="224" y="2908"/>
                    </a:cubicBezTo>
                    <a:cubicBezTo>
                      <a:pt x="131" y="2970"/>
                      <a:pt x="62" y="3051"/>
                      <a:pt x="36" y="3163"/>
                    </a:cubicBezTo>
                    <a:cubicBezTo>
                      <a:pt x="0" y="3309"/>
                      <a:pt x="67" y="3375"/>
                      <a:pt x="134" y="3499"/>
                    </a:cubicBezTo>
                    <a:cubicBezTo>
                      <a:pt x="205" y="3628"/>
                      <a:pt x="155" y="3709"/>
                      <a:pt x="146" y="3814"/>
                    </a:cubicBezTo>
                    <a:cubicBezTo>
                      <a:pt x="129" y="3995"/>
                      <a:pt x="260" y="4199"/>
                      <a:pt x="453" y="4245"/>
                    </a:cubicBezTo>
                    <a:cubicBezTo>
                      <a:pt x="487" y="4252"/>
                      <a:pt x="521" y="4255"/>
                      <a:pt x="556" y="4255"/>
                    </a:cubicBezTo>
                    <a:cubicBezTo>
                      <a:pt x="647" y="4255"/>
                      <a:pt x="744" y="4236"/>
                      <a:pt x="848" y="4236"/>
                    </a:cubicBezTo>
                    <a:cubicBezTo>
                      <a:pt x="914" y="4236"/>
                      <a:pt x="983" y="4244"/>
                      <a:pt x="1056" y="4269"/>
                    </a:cubicBezTo>
                    <a:cubicBezTo>
                      <a:pt x="1201" y="4319"/>
                      <a:pt x="1287" y="4473"/>
                      <a:pt x="1215" y="4624"/>
                    </a:cubicBezTo>
                    <a:cubicBezTo>
                      <a:pt x="1146" y="4769"/>
                      <a:pt x="1094" y="4866"/>
                      <a:pt x="1091" y="5019"/>
                    </a:cubicBezTo>
                    <a:cubicBezTo>
                      <a:pt x="1087" y="5155"/>
                      <a:pt x="1144" y="5210"/>
                      <a:pt x="1225" y="5314"/>
                    </a:cubicBezTo>
                    <a:cubicBezTo>
                      <a:pt x="1310" y="5429"/>
                      <a:pt x="1353" y="5564"/>
                      <a:pt x="1277" y="5684"/>
                    </a:cubicBezTo>
                    <a:cubicBezTo>
                      <a:pt x="1175" y="5846"/>
                      <a:pt x="870" y="6048"/>
                      <a:pt x="1084" y="6422"/>
                    </a:cubicBezTo>
                    <a:cubicBezTo>
                      <a:pt x="1229" y="6675"/>
                      <a:pt x="1129" y="6832"/>
                      <a:pt x="1127" y="6972"/>
                    </a:cubicBezTo>
                    <a:cubicBezTo>
                      <a:pt x="1118" y="7277"/>
                      <a:pt x="1333" y="7472"/>
                      <a:pt x="1541" y="7472"/>
                    </a:cubicBezTo>
                    <a:cubicBezTo>
                      <a:pt x="1554" y="7472"/>
                      <a:pt x="1567" y="7472"/>
                      <a:pt x="1580" y="7470"/>
                    </a:cubicBezTo>
                    <a:cubicBezTo>
                      <a:pt x="1677" y="7457"/>
                      <a:pt x="1741" y="7434"/>
                      <a:pt x="1816" y="7434"/>
                    </a:cubicBezTo>
                    <a:cubicBezTo>
                      <a:pt x="1866" y="7434"/>
                      <a:pt x="1920" y="7444"/>
                      <a:pt x="1992" y="7475"/>
                    </a:cubicBezTo>
                    <a:cubicBezTo>
                      <a:pt x="2037" y="7494"/>
                      <a:pt x="2083" y="7504"/>
                      <a:pt x="2128" y="7504"/>
                    </a:cubicBezTo>
                    <a:cubicBezTo>
                      <a:pt x="2182" y="7504"/>
                      <a:pt x="2235" y="7490"/>
                      <a:pt x="2287" y="7463"/>
                    </a:cubicBezTo>
                    <a:cubicBezTo>
                      <a:pt x="2837" y="7180"/>
                      <a:pt x="2487" y="6520"/>
                      <a:pt x="2806" y="6508"/>
                    </a:cubicBezTo>
                    <a:cubicBezTo>
                      <a:pt x="2835" y="6505"/>
                      <a:pt x="2895" y="6510"/>
                      <a:pt x="2937" y="6494"/>
                    </a:cubicBezTo>
                    <a:cubicBezTo>
                      <a:pt x="3038" y="6460"/>
                      <a:pt x="3099" y="6389"/>
                      <a:pt x="3135" y="6293"/>
                    </a:cubicBezTo>
                    <a:cubicBezTo>
                      <a:pt x="3250" y="5986"/>
                      <a:pt x="3071" y="5762"/>
                      <a:pt x="3250" y="5655"/>
                    </a:cubicBezTo>
                    <a:cubicBezTo>
                      <a:pt x="3350" y="5595"/>
                      <a:pt x="3309" y="5629"/>
                      <a:pt x="3619" y="5493"/>
                    </a:cubicBezTo>
                    <a:cubicBezTo>
                      <a:pt x="3867" y="5381"/>
                      <a:pt x="3843" y="5257"/>
                      <a:pt x="4026" y="5067"/>
                    </a:cubicBezTo>
                    <a:cubicBezTo>
                      <a:pt x="4241" y="4843"/>
                      <a:pt x="4190" y="4559"/>
                      <a:pt x="3897" y="4483"/>
                    </a:cubicBezTo>
                    <a:cubicBezTo>
                      <a:pt x="3728" y="4438"/>
                      <a:pt x="3700" y="4445"/>
                      <a:pt x="3631" y="4381"/>
                    </a:cubicBezTo>
                    <a:cubicBezTo>
                      <a:pt x="3523" y="4280"/>
                      <a:pt x="3426" y="4068"/>
                      <a:pt x="3409" y="3899"/>
                    </a:cubicBezTo>
                    <a:cubicBezTo>
                      <a:pt x="3392" y="3737"/>
                      <a:pt x="3488" y="3635"/>
                      <a:pt x="3609" y="3428"/>
                    </a:cubicBezTo>
                    <a:cubicBezTo>
                      <a:pt x="3619" y="3414"/>
                      <a:pt x="3631" y="3408"/>
                      <a:pt x="3643" y="3408"/>
                    </a:cubicBezTo>
                    <a:cubicBezTo>
                      <a:pt x="3654" y="3408"/>
                      <a:pt x="3665" y="3414"/>
                      <a:pt x="3676" y="3425"/>
                    </a:cubicBezTo>
                    <a:cubicBezTo>
                      <a:pt x="3771" y="3532"/>
                      <a:pt x="3719" y="3699"/>
                      <a:pt x="3705" y="3785"/>
                    </a:cubicBezTo>
                    <a:cubicBezTo>
                      <a:pt x="3664" y="4032"/>
                      <a:pt x="3807" y="4211"/>
                      <a:pt x="3969" y="4211"/>
                    </a:cubicBezTo>
                    <a:cubicBezTo>
                      <a:pt x="3991" y="4211"/>
                      <a:pt x="4012" y="4208"/>
                      <a:pt x="4033" y="4202"/>
                    </a:cubicBezTo>
                    <a:cubicBezTo>
                      <a:pt x="4132" y="4174"/>
                      <a:pt x="4244" y="4132"/>
                      <a:pt x="4341" y="4132"/>
                    </a:cubicBezTo>
                    <a:cubicBezTo>
                      <a:pt x="4384" y="4132"/>
                      <a:pt x="4425" y="4140"/>
                      <a:pt x="4460" y="4161"/>
                    </a:cubicBezTo>
                    <a:cubicBezTo>
                      <a:pt x="4493" y="4178"/>
                      <a:pt x="4526" y="4190"/>
                      <a:pt x="4562" y="4207"/>
                    </a:cubicBezTo>
                    <a:cubicBezTo>
                      <a:pt x="4589" y="4218"/>
                      <a:pt x="4618" y="4224"/>
                      <a:pt x="4645" y="4224"/>
                    </a:cubicBezTo>
                    <a:cubicBezTo>
                      <a:pt x="4797" y="4224"/>
                      <a:pt x="4938" y="4061"/>
                      <a:pt x="4881" y="3880"/>
                    </a:cubicBezTo>
                    <a:cubicBezTo>
                      <a:pt x="4829" y="3725"/>
                      <a:pt x="4707" y="3654"/>
                      <a:pt x="4588" y="3578"/>
                    </a:cubicBezTo>
                    <a:cubicBezTo>
                      <a:pt x="4433" y="3480"/>
                      <a:pt x="4300" y="3373"/>
                      <a:pt x="4305" y="3201"/>
                    </a:cubicBezTo>
                    <a:cubicBezTo>
                      <a:pt x="4310" y="3075"/>
                      <a:pt x="4429" y="2994"/>
                      <a:pt x="4520" y="2994"/>
                    </a:cubicBezTo>
                    <a:cubicBezTo>
                      <a:pt x="4559" y="2994"/>
                      <a:pt x="4593" y="3009"/>
                      <a:pt x="4610" y="3042"/>
                    </a:cubicBezTo>
                    <a:cubicBezTo>
                      <a:pt x="4622" y="3068"/>
                      <a:pt x="4636" y="3092"/>
                      <a:pt x="4643" y="3118"/>
                    </a:cubicBezTo>
                    <a:cubicBezTo>
                      <a:pt x="4674" y="3292"/>
                      <a:pt x="4786" y="3499"/>
                      <a:pt x="4967" y="3618"/>
                    </a:cubicBezTo>
                    <a:cubicBezTo>
                      <a:pt x="5084" y="3697"/>
                      <a:pt x="5208" y="3718"/>
                      <a:pt x="5417" y="3792"/>
                    </a:cubicBezTo>
                    <a:cubicBezTo>
                      <a:pt x="5555" y="3842"/>
                      <a:pt x="5710" y="3971"/>
                      <a:pt x="5636" y="4104"/>
                    </a:cubicBezTo>
                    <a:cubicBezTo>
                      <a:pt x="5610" y="4152"/>
                      <a:pt x="5586" y="4202"/>
                      <a:pt x="5565" y="4250"/>
                    </a:cubicBezTo>
                    <a:cubicBezTo>
                      <a:pt x="5548" y="4292"/>
                      <a:pt x="5536" y="4333"/>
                      <a:pt x="5532" y="4378"/>
                    </a:cubicBezTo>
                    <a:cubicBezTo>
                      <a:pt x="5527" y="4521"/>
                      <a:pt x="5615" y="4578"/>
                      <a:pt x="5660" y="4659"/>
                    </a:cubicBezTo>
                    <a:cubicBezTo>
                      <a:pt x="5734" y="4795"/>
                      <a:pt x="5694" y="4840"/>
                      <a:pt x="5644" y="5064"/>
                    </a:cubicBezTo>
                    <a:cubicBezTo>
                      <a:pt x="5610" y="5202"/>
                      <a:pt x="5704" y="5311"/>
                      <a:pt x="5831" y="5311"/>
                    </a:cubicBezTo>
                    <a:cubicBezTo>
                      <a:pt x="5840" y="5311"/>
                      <a:pt x="5849" y="5311"/>
                      <a:pt x="5858" y="5310"/>
                    </a:cubicBezTo>
                    <a:cubicBezTo>
                      <a:pt x="5841" y="5150"/>
                      <a:pt x="5982" y="5012"/>
                      <a:pt x="6158" y="5009"/>
                    </a:cubicBezTo>
                    <a:cubicBezTo>
                      <a:pt x="6170" y="5009"/>
                      <a:pt x="6180" y="5012"/>
                      <a:pt x="6187" y="5012"/>
                    </a:cubicBezTo>
                    <a:cubicBezTo>
                      <a:pt x="6251" y="4924"/>
                      <a:pt x="6318" y="4857"/>
                      <a:pt x="6425" y="4850"/>
                    </a:cubicBezTo>
                    <a:cubicBezTo>
                      <a:pt x="6508" y="4428"/>
                      <a:pt x="6556" y="3997"/>
                      <a:pt x="6556" y="3554"/>
                    </a:cubicBezTo>
                    <a:cubicBezTo>
                      <a:pt x="6556" y="3147"/>
                      <a:pt x="6518" y="2749"/>
                      <a:pt x="6449" y="2365"/>
                    </a:cubicBezTo>
                    <a:cubicBezTo>
                      <a:pt x="6334" y="1732"/>
                      <a:pt x="6122" y="1129"/>
                      <a:pt x="5837" y="576"/>
                    </a:cubicBezTo>
                    <a:cubicBezTo>
                      <a:pt x="5775" y="618"/>
                      <a:pt x="5697" y="644"/>
                      <a:pt x="5611" y="644"/>
                    </a:cubicBezTo>
                    <a:cubicBezTo>
                      <a:pt x="5545" y="644"/>
                      <a:pt x="5473" y="628"/>
                      <a:pt x="5401" y="593"/>
                    </a:cubicBezTo>
                    <a:cubicBezTo>
                      <a:pt x="5172" y="486"/>
                      <a:pt x="5120" y="362"/>
                      <a:pt x="4881" y="336"/>
                    </a:cubicBezTo>
                    <a:cubicBezTo>
                      <a:pt x="4849" y="332"/>
                      <a:pt x="4818" y="330"/>
                      <a:pt x="4788" y="330"/>
                    </a:cubicBezTo>
                    <a:cubicBezTo>
                      <a:pt x="4509" y="330"/>
                      <a:pt x="4362" y="492"/>
                      <a:pt x="4231" y="614"/>
                    </a:cubicBezTo>
                    <a:cubicBezTo>
                      <a:pt x="4179" y="652"/>
                      <a:pt x="4117" y="669"/>
                      <a:pt x="4054" y="669"/>
                    </a:cubicBezTo>
                    <a:cubicBezTo>
                      <a:pt x="3916" y="669"/>
                      <a:pt x="3774" y="588"/>
                      <a:pt x="3724" y="471"/>
                    </a:cubicBezTo>
                    <a:cubicBezTo>
                      <a:pt x="3658" y="327"/>
                      <a:pt x="3675" y="1"/>
                      <a:pt x="3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549395" y="1341504"/>
                <a:ext cx="319760" cy="107067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2752" extrusionOk="0">
                    <a:moveTo>
                      <a:pt x="508" y="0"/>
                    </a:moveTo>
                    <a:cubicBezTo>
                      <a:pt x="506" y="0"/>
                      <a:pt x="503" y="0"/>
                      <a:pt x="500" y="0"/>
                    </a:cubicBezTo>
                    <a:cubicBezTo>
                      <a:pt x="312" y="3"/>
                      <a:pt x="143" y="186"/>
                      <a:pt x="0" y="351"/>
                    </a:cubicBezTo>
                    <a:cubicBezTo>
                      <a:pt x="1194" y="1816"/>
                      <a:pt x="3013" y="2752"/>
                      <a:pt x="5050" y="2752"/>
                    </a:cubicBezTo>
                    <a:cubicBezTo>
                      <a:pt x="6203" y="2747"/>
                      <a:pt x="7280" y="2449"/>
                      <a:pt x="8218" y="1925"/>
                    </a:cubicBezTo>
                    <a:cubicBezTo>
                      <a:pt x="8218" y="1835"/>
                      <a:pt x="8142" y="1766"/>
                      <a:pt x="8047" y="1715"/>
                    </a:cubicBezTo>
                    <a:cubicBezTo>
                      <a:pt x="7987" y="1685"/>
                      <a:pt x="7923" y="1680"/>
                      <a:pt x="7861" y="1675"/>
                    </a:cubicBezTo>
                    <a:cubicBezTo>
                      <a:pt x="7840" y="1674"/>
                      <a:pt x="7819" y="1673"/>
                      <a:pt x="7798" y="1673"/>
                    </a:cubicBezTo>
                    <a:cubicBezTo>
                      <a:pt x="7423" y="1673"/>
                      <a:pt x="7069" y="1889"/>
                      <a:pt x="6865" y="1889"/>
                    </a:cubicBezTo>
                    <a:cubicBezTo>
                      <a:pt x="6854" y="1889"/>
                      <a:pt x="6843" y="1888"/>
                      <a:pt x="6832" y="1887"/>
                    </a:cubicBezTo>
                    <a:cubicBezTo>
                      <a:pt x="6441" y="1830"/>
                      <a:pt x="6487" y="1339"/>
                      <a:pt x="6036" y="1301"/>
                    </a:cubicBezTo>
                    <a:cubicBezTo>
                      <a:pt x="6026" y="1300"/>
                      <a:pt x="6015" y="1300"/>
                      <a:pt x="6005" y="1300"/>
                    </a:cubicBezTo>
                    <a:cubicBezTo>
                      <a:pt x="5792" y="1300"/>
                      <a:pt x="5582" y="1475"/>
                      <a:pt x="5303" y="1530"/>
                    </a:cubicBezTo>
                    <a:cubicBezTo>
                      <a:pt x="5278" y="1534"/>
                      <a:pt x="5256" y="1536"/>
                      <a:pt x="5236" y="1536"/>
                    </a:cubicBezTo>
                    <a:cubicBezTo>
                      <a:pt x="5072" y="1536"/>
                      <a:pt x="5031" y="1408"/>
                      <a:pt x="4898" y="1403"/>
                    </a:cubicBezTo>
                    <a:cubicBezTo>
                      <a:pt x="4882" y="1403"/>
                      <a:pt x="4867" y="1403"/>
                      <a:pt x="4852" y="1403"/>
                    </a:cubicBezTo>
                    <a:cubicBezTo>
                      <a:pt x="4779" y="1403"/>
                      <a:pt x="4713" y="1406"/>
                      <a:pt x="4653" y="1406"/>
                    </a:cubicBezTo>
                    <a:cubicBezTo>
                      <a:pt x="4451" y="1406"/>
                      <a:pt x="4306" y="1371"/>
                      <a:pt x="4159" y="1063"/>
                    </a:cubicBezTo>
                    <a:cubicBezTo>
                      <a:pt x="4095" y="931"/>
                      <a:pt x="3942" y="815"/>
                      <a:pt x="3763" y="815"/>
                    </a:cubicBezTo>
                    <a:cubicBezTo>
                      <a:pt x="3749" y="815"/>
                      <a:pt x="3734" y="816"/>
                      <a:pt x="3719" y="817"/>
                    </a:cubicBezTo>
                    <a:cubicBezTo>
                      <a:pt x="3621" y="829"/>
                      <a:pt x="3511" y="901"/>
                      <a:pt x="3492" y="1008"/>
                    </a:cubicBezTo>
                    <a:cubicBezTo>
                      <a:pt x="3452" y="1268"/>
                      <a:pt x="3583" y="1394"/>
                      <a:pt x="3418" y="1494"/>
                    </a:cubicBezTo>
                    <a:cubicBezTo>
                      <a:pt x="3370" y="1523"/>
                      <a:pt x="3319" y="1537"/>
                      <a:pt x="3267" y="1537"/>
                    </a:cubicBezTo>
                    <a:cubicBezTo>
                      <a:pt x="3229" y="1537"/>
                      <a:pt x="3191" y="1529"/>
                      <a:pt x="3154" y="1515"/>
                    </a:cubicBezTo>
                    <a:cubicBezTo>
                      <a:pt x="2986" y="1458"/>
                      <a:pt x="2878" y="1319"/>
                      <a:pt x="2627" y="1319"/>
                    </a:cubicBezTo>
                    <a:cubicBezTo>
                      <a:pt x="2564" y="1319"/>
                      <a:pt x="2492" y="1328"/>
                      <a:pt x="2408" y="1349"/>
                    </a:cubicBezTo>
                    <a:cubicBezTo>
                      <a:pt x="2377" y="1356"/>
                      <a:pt x="2347" y="1359"/>
                      <a:pt x="2318" y="1359"/>
                    </a:cubicBezTo>
                    <a:cubicBezTo>
                      <a:pt x="2204" y="1359"/>
                      <a:pt x="2107" y="1307"/>
                      <a:pt x="2034" y="1227"/>
                    </a:cubicBezTo>
                    <a:cubicBezTo>
                      <a:pt x="1977" y="1163"/>
                      <a:pt x="1975" y="1087"/>
                      <a:pt x="2015" y="1013"/>
                    </a:cubicBezTo>
                    <a:cubicBezTo>
                      <a:pt x="2099" y="870"/>
                      <a:pt x="2273" y="815"/>
                      <a:pt x="2358" y="627"/>
                    </a:cubicBezTo>
                    <a:cubicBezTo>
                      <a:pt x="2406" y="524"/>
                      <a:pt x="2349" y="422"/>
                      <a:pt x="2251" y="374"/>
                    </a:cubicBezTo>
                    <a:cubicBezTo>
                      <a:pt x="2201" y="348"/>
                      <a:pt x="2144" y="346"/>
                      <a:pt x="2089" y="341"/>
                    </a:cubicBezTo>
                    <a:cubicBezTo>
                      <a:pt x="2082" y="341"/>
                      <a:pt x="2076" y="340"/>
                      <a:pt x="2069" y="340"/>
                    </a:cubicBezTo>
                    <a:cubicBezTo>
                      <a:pt x="1991" y="340"/>
                      <a:pt x="1916" y="365"/>
                      <a:pt x="1844" y="393"/>
                    </a:cubicBezTo>
                    <a:cubicBezTo>
                      <a:pt x="1649" y="469"/>
                      <a:pt x="1561" y="568"/>
                      <a:pt x="1414" y="568"/>
                    </a:cubicBezTo>
                    <a:cubicBezTo>
                      <a:pt x="1394" y="568"/>
                      <a:pt x="1373" y="567"/>
                      <a:pt x="1351" y="563"/>
                    </a:cubicBezTo>
                    <a:cubicBezTo>
                      <a:pt x="1321" y="557"/>
                      <a:pt x="1293" y="555"/>
                      <a:pt x="1267" y="555"/>
                    </a:cubicBezTo>
                    <a:cubicBezTo>
                      <a:pt x="1158" y="555"/>
                      <a:pt x="1073" y="591"/>
                      <a:pt x="1010" y="598"/>
                    </a:cubicBezTo>
                    <a:cubicBezTo>
                      <a:pt x="1002" y="599"/>
                      <a:pt x="995" y="599"/>
                      <a:pt x="987" y="599"/>
                    </a:cubicBezTo>
                    <a:cubicBezTo>
                      <a:pt x="878" y="599"/>
                      <a:pt x="770" y="522"/>
                      <a:pt x="736" y="422"/>
                    </a:cubicBezTo>
                    <a:cubicBezTo>
                      <a:pt x="680" y="255"/>
                      <a:pt x="700" y="0"/>
                      <a:pt x="5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533989" y="982644"/>
                <a:ext cx="173905" cy="355358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9134" extrusionOk="0">
                    <a:moveTo>
                      <a:pt x="2075" y="1"/>
                    </a:moveTo>
                    <a:cubicBezTo>
                      <a:pt x="1983" y="1"/>
                      <a:pt x="1905" y="21"/>
                      <a:pt x="1828" y="41"/>
                    </a:cubicBezTo>
                    <a:cubicBezTo>
                      <a:pt x="1287" y="403"/>
                      <a:pt x="801" y="842"/>
                      <a:pt x="394" y="1344"/>
                    </a:cubicBezTo>
                    <a:cubicBezTo>
                      <a:pt x="382" y="1359"/>
                      <a:pt x="372" y="1370"/>
                      <a:pt x="360" y="1387"/>
                    </a:cubicBezTo>
                    <a:cubicBezTo>
                      <a:pt x="375" y="1439"/>
                      <a:pt x="372" y="1506"/>
                      <a:pt x="332" y="1549"/>
                    </a:cubicBezTo>
                    <a:cubicBezTo>
                      <a:pt x="160" y="1733"/>
                      <a:pt x="1" y="1866"/>
                      <a:pt x="82" y="2106"/>
                    </a:cubicBezTo>
                    <a:cubicBezTo>
                      <a:pt x="167" y="2371"/>
                      <a:pt x="41" y="2511"/>
                      <a:pt x="60" y="2773"/>
                    </a:cubicBezTo>
                    <a:cubicBezTo>
                      <a:pt x="65" y="2835"/>
                      <a:pt x="89" y="2924"/>
                      <a:pt x="141" y="2959"/>
                    </a:cubicBezTo>
                    <a:cubicBezTo>
                      <a:pt x="154" y="2968"/>
                      <a:pt x="166" y="2972"/>
                      <a:pt x="179" y="2972"/>
                    </a:cubicBezTo>
                    <a:cubicBezTo>
                      <a:pt x="214" y="2972"/>
                      <a:pt x="248" y="2941"/>
                      <a:pt x="267" y="2902"/>
                    </a:cubicBezTo>
                    <a:cubicBezTo>
                      <a:pt x="337" y="2766"/>
                      <a:pt x="332" y="2707"/>
                      <a:pt x="415" y="2583"/>
                    </a:cubicBezTo>
                    <a:cubicBezTo>
                      <a:pt x="433" y="2555"/>
                      <a:pt x="462" y="2530"/>
                      <a:pt x="484" y="2530"/>
                    </a:cubicBezTo>
                    <a:cubicBezTo>
                      <a:pt x="495" y="2530"/>
                      <a:pt x="504" y="2536"/>
                      <a:pt x="510" y="2550"/>
                    </a:cubicBezTo>
                    <a:cubicBezTo>
                      <a:pt x="527" y="2597"/>
                      <a:pt x="470" y="2764"/>
                      <a:pt x="453" y="2812"/>
                    </a:cubicBezTo>
                    <a:cubicBezTo>
                      <a:pt x="387" y="2983"/>
                      <a:pt x="394" y="3145"/>
                      <a:pt x="487" y="3307"/>
                    </a:cubicBezTo>
                    <a:cubicBezTo>
                      <a:pt x="549" y="3417"/>
                      <a:pt x="587" y="3467"/>
                      <a:pt x="808" y="3538"/>
                    </a:cubicBezTo>
                    <a:cubicBezTo>
                      <a:pt x="944" y="3583"/>
                      <a:pt x="939" y="3662"/>
                      <a:pt x="954" y="3712"/>
                    </a:cubicBezTo>
                    <a:cubicBezTo>
                      <a:pt x="987" y="3817"/>
                      <a:pt x="1061" y="3884"/>
                      <a:pt x="1166" y="3926"/>
                    </a:cubicBezTo>
                    <a:cubicBezTo>
                      <a:pt x="1254" y="3960"/>
                      <a:pt x="1289" y="4022"/>
                      <a:pt x="1308" y="4105"/>
                    </a:cubicBezTo>
                    <a:cubicBezTo>
                      <a:pt x="1347" y="4284"/>
                      <a:pt x="1447" y="4486"/>
                      <a:pt x="1644" y="4520"/>
                    </a:cubicBezTo>
                    <a:cubicBezTo>
                      <a:pt x="1763" y="4539"/>
                      <a:pt x="1823" y="4663"/>
                      <a:pt x="1773" y="4770"/>
                    </a:cubicBezTo>
                    <a:cubicBezTo>
                      <a:pt x="1728" y="4858"/>
                      <a:pt x="1690" y="4860"/>
                      <a:pt x="1492" y="4979"/>
                    </a:cubicBezTo>
                    <a:cubicBezTo>
                      <a:pt x="1292" y="5098"/>
                      <a:pt x="1256" y="5377"/>
                      <a:pt x="1373" y="5580"/>
                    </a:cubicBezTo>
                    <a:cubicBezTo>
                      <a:pt x="1439" y="5692"/>
                      <a:pt x="1506" y="5754"/>
                      <a:pt x="1540" y="5813"/>
                    </a:cubicBezTo>
                    <a:cubicBezTo>
                      <a:pt x="1671" y="6035"/>
                      <a:pt x="1494" y="6106"/>
                      <a:pt x="1459" y="6313"/>
                    </a:cubicBezTo>
                    <a:cubicBezTo>
                      <a:pt x="1439" y="6440"/>
                      <a:pt x="1489" y="6499"/>
                      <a:pt x="1563" y="6594"/>
                    </a:cubicBezTo>
                    <a:cubicBezTo>
                      <a:pt x="1685" y="6752"/>
                      <a:pt x="1666" y="6907"/>
                      <a:pt x="1582" y="7076"/>
                    </a:cubicBezTo>
                    <a:cubicBezTo>
                      <a:pt x="1404" y="7454"/>
                      <a:pt x="1420" y="7442"/>
                      <a:pt x="1478" y="7766"/>
                    </a:cubicBezTo>
                    <a:cubicBezTo>
                      <a:pt x="1494" y="7867"/>
                      <a:pt x="1482" y="7962"/>
                      <a:pt x="1444" y="8050"/>
                    </a:cubicBezTo>
                    <a:cubicBezTo>
                      <a:pt x="1382" y="8200"/>
                      <a:pt x="1385" y="8350"/>
                      <a:pt x="1444" y="8500"/>
                    </a:cubicBezTo>
                    <a:cubicBezTo>
                      <a:pt x="1492" y="8617"/>
                      <a:pt x="1611" y="8922"/>
                      <a:pt x="1694" y="9017"/>
                    </a:cubicBezTo>
                    <a:cubicBezTo>
                      <a:pt x="1764" y="9096"/>
                      <a:pt x="1843" y="9133"/>
                      <a:pt x="1906" y="9133"/>
                    </a:cubicBezTo>
                    <a:cubicBezTo>
                      <a:pt x="2000" y="9133"/>
                      <a:pt x="2058" y="9051"/>
                      <a:pt x="1992" y="8905"/>
                    </a:cubicBezTo>
                    <a:cubicBezTo>
                      <a:pt x="1928" y="8762"/>
                      <a:pt x="1892" y="8703"/>
                      <a:pt x="1883" y="8605"/>
                    </a:cubicBezTo>
                    <a:cubicBezTo>
                      <a:pt x="1868" y="8433"/>
                      <a:pt x="2014" y="8572"/>
                      <a:pt x="2218" y="8410"/>
                    </a:cubicBezTo>
                    <a:cubicBezTo>
                      <a:pt x="2442" y="8238"/>
                      <a:pt x="2285" y="8136"/>
                      <a:pt x="2440" y="7986"/>
                    </a:cubicBezTo>
                    <a:cubicBezTo>
                      <a:pt x="2559" y="7871"/>
                      <a:pt x="2564" y="7759"/>
                      <a:pt x="2621" y="7681"/>
                    </a:cubicBezTo>
                    <a:cubicBezTo>
                      <a:pt x="2655" y="7633"/>
                      <a:pt x="2698" y="7606"/>
                      <a:pt x="2753" y="7606"/>
                    </a:cubicBezTo>
                    <a:cubicBezTo>
                      <a:pt x="2763" y="7606"/>
                      <a:pt x="2774" y="7607"/>
                      <a:pt x="2785" y="7609"/>
                    </a:cubicBezTo>
                    <a:cubicBezTo>
                      <a:pt x="2804" y="7612"/>
                      <a:pt x="2823" y="7612"/>
                      <a:pt x="2840" y="7616"/>
                    </a:cubicBezTo>
                    <a:cubicBezTo>
                      <a:pt x="2849" y="7618"/>
                      <a:pt x="2859" y="7618"/>
                      <a:pt x="2867" y="7618"/>
                    </a:cubicBezTo>
                    <a:cubicBezTo>
                      <a:pt x="2959" y="7618"/>
                      <a:pt x="3032" y="7553"/>
                      <a:pt x="3064" y="7466"/>
                    </a:cubicBezTo>
                    <a:cubicBezTo>
                      <a:pt x="3112" y="7335"/>
                      <a:pt x="3083" y="7331"/>
                      <a:pt x="3119" y="7219"/>
                    </a:cubicBezTo>
                    <a:cubicBezTo>
                      <a:pt x="3139" y="7158"/>
                      <a:pt x="3178" y="7125"/>
                      <a:pt x="3234" y="7125"/>
                    </a:cubicBezTo>
                    <a:cubicBezTo>
                      <a:pt x="3245" y="7125"/>
                      <a:pt x="3255" y="7126"/>
                      <a:pt x="3267" y="7128"/>
                    </a:cubicBezTo>
                    <a:cubicBezTo>
                      <a:pt x="3311" y="7135"/>
                      <a:pt x="3374" y="7158"/>
                      <a:pt x="3448" y="7158"/>
                    </a:cubicBezTo>
                    <a:cubicBezTo>
                      <a:pt x="3505" y="7158"/>
                      <a:pt x="3569" y="7145"/>
                      <a:pt x="3638" y="7099"/>
                    </a:cubicBezTo>
                    <a:cubicBezTo>
                      <a:pt x="4003" y="6864"/>
                      <a:pt x="3669" y="6480"/>
                      <a:pt x="3922" y="6382"/>
                    </a:cubicBezTo>
                    <a:cubicBezTo>
                      <a:pt x="3996" y="6354"/>
                      <a:pt x="4084" y="6321"/>
                      <a:pt x="4127" y="6261"/>
                    </a:cubicBezTo>
                    <a:cubicBezTo>
                      <a:pt x="4341" y="5982"/>
                      <a:pt x="4150" y="5646"/>
                      <a:pt x="3860" y="5634"/>
                    </a:cubicBezTo>
                    <a:cubicBezTo>
                      <a:pt x="3722" y="5630"/>
                      <a:pt x="3614" y="5634"/>
                      <a:pt x="3548" y="5599"/>
                    </a:cubicBezTo>
                    <a:cubicBezTo>
                      <a:pt x="3412" y="5534"/>
                      <a:pt x="3386" y="5415"/>
                      <a:pt x="3412" y="5272"/>
                    </a:cubicBezTo>
                    <a:cubicBezTo>
                      <a:pt x="3448" y="5106"/>
                      <a:pt x="3386" y="4953"/>
                      <a:pt x="3205" y="4894"/>
                    </a:cubicBezTo>
                    <a:cubicBezTo>
                      <a:pt x="3031" y="4836"/>
                      <a:pt x="2909" y="4813"/>
                      <a:pt x="2847" y="4558"/>
                    </a:cubicBezTo>
                    <a:cubicBezTo>
                      <a:pt x="2838" y="4520"/>
                      <a:pt x="2823" y="4479"/>
                      <a:pt x="2812" y="4441"/>
                    </a:cubicBezTo>
                    <a:cubicBezTo>
                      <a:pt x="2791" y="4369"/>
                      <a:pt x="2672" y="4276"/>
                      <a:pt x="2574" y="4276"/>
                    </a:cubicBezTo>
                    <a:cubicBezTo>
                      <a:pt x="2571" y="4276"/>
                      <a:pt x="2569" y="4277"/>
                      <a:pt x="2566" y="4277"/>
                    </a:cubicBezTo>
                    <a:cubicBezTo>
                      <a:pt x="2399" y="4289"/>
                      <a:pt x="2324" y="4352"/>
                      <a:pt x="2263" y="4352"/>
                    </a:cubicBezTo>
                    <a:cubicBezTo>
                      <a:pt x="2239" y="4352"/>
                      <a:pt x="2217" y="4342"/>
                      <a:pt x="2192" y="4317"/>
                    </a:cubicBezTo>
                    <a:cubicBezTo>
                      <a:pt x="2114" y="4234"/>
                      <a:pt x="2071" y="4215"/>
                      <a:pt x="2023" y="4200"/>
                    </a:cubicBezTo>
                    <a:cubicBezTo>
                      <a:pt x="1823" y="4141"/>
                      <a:pt x="1749" y="4239"/>
                      <a:pt x="1618" y="4069"/>
                    </a:cubicBezTo>
                    <a:cubicBezTo>
                      <a:pt x="1559" y="3991"/>
                      <a:pt x="1561" y="3903"/>
                      <a:pt x="1578" y="3817"/>
                    </a:cubicBezTo>
                    <a:cubicBezTo>
                      <a:pt x="1594" y="3741"/>
                      <a:pt x="1697" y="3581"/>
                      <a:pt x="1654" y="3479"/>
                    </a:cubicBezTo>
                    <a:cubicBezTo>
                      <a:pt x="1624" y="3411"/>
                      <a:pt x="1570" y="3391"/>
                      <a:pt x="1509" y="3391"/>
                    </a:cubicBezTo>
                    <a:cubicBezTo>
                      <a:pt x="1441" y="3391"/>
                      <a:pt x="1364" y="3416"/>
                      <a:pt x="1301" y="3426"/>
                    </a:cubicBezTo>
                    <a:cubicBezTo>
                      <a:pt x="1295" y="3427"/>
                      <a:pt x="1289" y="3428"/>
                      <a:pt x="1283" y="3428"/>
                    </a:cubicBezTo>
                    <a:cubicBezTo>
                      <a:pt x="1224" y="3428"/>
                      <a:pt x="1166" y="3380"/>
                      <a:pt x="1146" y="3324"/>
                    </a:cubicBezTo>
                    <a:cubicBezTo>
                      <a:pt x="1094" y="3167"/>
                      <a:pt x="1185" y="2881"/>
                      <a:pt x="1339" y="2809"/>
                    </a:cubicBezTo>
                    <a:cubicBezTo>
                      <a:pt x="1391" y="2786"/>
                      <a:pt x="1443" y="2774"/>
                      <a:pt x="1497" y="2774"/>
                    </a:cubicBezTo>
                    <a:cubicBezTo>
                      <a:pt x="1516" y="2774"/>
                      <a:pt x="1535" y="2775"/>
                      <a:pt x="1554" y="2778"/>
                    </a:cubicBezTo>
                    <a:cubicBezTo>
                      <a:pt x="1623" y="2790"/>
                      <a:pt x="1692" y="2797"/>
                      <a:pt x="1761" y="2819"/>
                    </a:cubicBezTo>
                    <a:cubicBezTo>
                      <a:pt x="1831" y="2840"/>
                      <a:pt x="1870" y="2844"/>
                      <a:pt x="1896" y="2844"/>
                    </a:cubicBezTo>
                    <a:cubicBezTo>
                      <a:pt x="1911" y="2844"/>
                      <a:pt x="1922" y="2842"/>
                      <a:pt x="1931" y="2842"/>
                    </a:cubicBezTo>
                    <a:cubicBezTo>
                      <a:pt x="1943" y="2842"/>
                      <a:pt x="1953" y="2845"/>
                      <a:pt x="1971" y="2859"/>
                    </a:cubicBezTo>
                    <a:cubicBezTo>
                      <a:pt x="2085" y="2945"/>
                      <a:pt x="1828" y="3164"/>
                      <a:pt x="1935" y="3405"/>
                    </a:cubicBezTo>
                    <a:cubicBezTo>
                      <a:pt x="1960" y="3459"/>
                      <a:pt x="2001" y="3484"/>
                      <a:pt x="2044" y="3484"/>
                    </a:cubicBezTo>
                    <a:cubicBezTo>
                      <a:pt x="2084" y="3484"/>
                      <a:pt x="2125" y="3462"/>
                      <a:pt x="2154" y="3419"/>
                    </a:cubicBezTo>
                    <a:cubicBezTo>
                      <a:pt x="2261" y="3264"/>
                      <a:pt x="2195" y="3143"/>
                      <a:pt x="2266" y="2950"/>
                    </a:cubicBezTo>
                    <a:cubicBezTo>
                      <a:pt x="2278" y="2916"/>
                      <a:pt x="2293" y="2906"/>
                      <a:pt x="2319" y="2906"/>
                    </a:cubicBezTo>
                    <a:cubicBezTo>
                      <a:pt x="2325" y="2906"/>
                      <a:pt x="2331" y="2906"/>
                      <a:pt x="2338" y="2907"/>
                    </a:cubicBezTo>
                    <a:cubicBezTo>
                      <a:pt x="2402" y="2915"/>
                      <a:pt x="2486" y="2943"/>
                      <a:pt x="2570" y="2943"/>
                    </a:cubicBezTo>
                    <a:cubicBezTo>
                      <a:pt x="2643" y="2943"/>
                      <a:pt x="2716" y="2921"/>
                      <a:pt x="2776" y="2845"/>
                    </a:cubicBezTo>
                    <a:cubicBezTo>
                      <a:pt x="2804" y="2809"/>
                      <a:pt x="2823" y="2766"/>
                      <a:pt x="2838" y="2723"/>
                    </a:cubicBezTo>
                    <a:cubicBezTo>
                      <a:pt x="2850" y="2688"/>
                      <a:pt x="2888" y="2550"/>
                      <a:pt x="2921" y="2497"/>
                    </a:cubicBezTo>
                    <a:cubicBezTo>
                      <a:pt x="2971" y="2419"/>
                      <a:pt x="3023" y="2402"/>
                      <a:pt x="3078" y="2402"/>
                    </a:cubicBezTo>
                    <a:cubicBezTo>
                      <a:pt x="3117" y="2402"/>
                      <a:pt x="3158" y="2411"/>
                      <a:pt x="3202" y="2414"/>
                    </a:cubicBezTo>
                    <a:cubicBezTo>
                      <a:pt x="3213" y="2414"/>
                      <a:pt x="3223" y="2415"/>
                      <a:pt x="3232" y="2415"/>
                    </a:cubicBezTo>
                    <a:cubicBezTo>
                      <a:pt x="3417" y="2415"/>
                      <a:pt x="3464" y="2310"/>
                      <a:pt x="3541" y="2245"/>
                    </a:cubicBezTo>
                    <a:cubicBezTo>
                      <a:pt x="3576" y="2211"/>
                      <a:pt x="3625" y="2191"/>
                      <a:pt x="3675" y="2191"/>
                    </a:cubicBezTo>
                    <a:cubicBezTo>
                      <a:pt x="3721" y="2191"/>
                      <a:pt x="3767" y="2208"/>
                      <a:pt x="3805" y="2249"/>
                    </a:cubicBezTo>
                    <a:cubicBezTo>
                      <a:pt x="3834" y="2276"/>
                      <a:pt x="3907" y="2373"/>
                      <a:pt x="3969" y="2378"/>
                    </a:cubicBezTo>
                    <a:cubicBezTo>
                      <a:pt x="3974" y="2378"/>
                      <a:pt x="3978" y="2378"/>
                      <a:pt x="3982" y="2378"/>
                    </a:cubicBezTo>
                    <a:cubicBezTo>
                      <a:pt x="4293" y="2378"/>
                      <a:pt x="4470" y="1794"/>
                      <a:pt x="4467" y="1628"/>
                    </a:cubicBezTo>
                    <a:cubicBezTo>
                      <a:pt x="4461" y="1351"/>
                      <a:pt x="4321" y="1150"/>
                      <a:pt x="4115" y="1150"/>
                    </a:cubicBezTo>
                    <a:cubicBezTo>
                      <a:pt x="4021" y="1150"/>
                      <a:pt x="3914" y="1191"/>
                      <a:pt x="3800" y="1285"/>
                    </a:cubicBezTo>
                    <a:cubicBezTo>
                      <a:pt x="3726" y="1344"/>
                      <a:pt x="3602" y="1473"/>
                      <a:pt x="3519" y="1542"/>
                    </a:cubicBezTo>
                    <a:cubicBezTo>
                      <a:pt x="3479" y="1573"/>
                      <a:pt x="3436" y="1592"/>
                      <a:pt x="3386" y="1606"/>
                    </a:cubicBezTo>
                    <a:cubicBezTo>
                      <a:pt x="3361" y="1614"/>
                      <a:pt x="3336" y="1618"/>
                      <a:pt x="3311" y="1618"/>
                    </a:cubicBezTo>
                    <a:cubicBezTo>
                      <a:pt x="3270" y="1618"/>
                      <a:pt x="3227" y="1609"/>
                      <a:pt x="3186" y="1597"/>
                    </a:cubicBezTo>
                    <a:cubicBezTo>
                      <a:pt x="3050" y="1561"/>
                      <a:pt x="2957" y="1430"/>
                      <a:pt x="2940" y="1294"/>
                    </a:cubicBezTo>
                    <a:cubicBezTo>
                      <a:pt x="2931" y="1228"/>
                      <a:pt x="2989" y="1143"/>
                      <a:pt x="3072" y="1143"/>
                    </a:cubicBezTo>
                    <a:cubicBezTo>
                      <a:pt x="3077" y="1143"/>
                      <a:pt x="3081" y="1144"/>
                      <a:pt x="3086" y="1144"/>
                    </a:cubicBezTo>
                    <a:cubicBezTo>
                      <a:pt x="3121" y="1148"/>
                      <a:pt x="3155" y="1153"/>
                      <a:pt x="3189" y="1153"/>
                    </a:cubicBezTo>
                    <a:cubicBezTo>
                      <a:pt x="3238" y="1153"/>
                      <a:pt x="3287" y="1142"/>
                      <a:pt x="3340" y="1096"/>
                    </a:cubicBezTo>
                    <a:cubicBezTo>
                      <a:pt x="3663" y="848"/>
                      <a:pt x="3512" y="466"/>
                      <a:pt x="3261" y="466"/>
                    </a:cubicBezTo>
                    <a:cubicBezTo>
                      <a:pt x="3242" y="466"/>
                      <a:pt x="3224" y="468"/>
                      <a:pt x="3205" y="472"/>
                    </a:cubicBezTo>
                    <a:cubicBezTo>
                      <a:pt x="3088" y="499"/>
                      <a:pt x="3088" y="501"/>
                      <a:pt x="2995" y="522"/>
                    </a:cubicBezTo>
                    <a:cubicBezTo>
                      <a:pt x="2967" y="529"/>
                      <a:pt x="2940" y="532"/>
                      <a:pt x="2914" y="532"/>
                    </a:cubicBezTo>
                    <a:cubicBezTo>
                      <a:pt x="2796" y="532"/>
                      <a:pt x="2696" y="465"/>
                      <a:pt x="2614" y="365"/>
                    </a:cubicBezTo>
                    <a:cubicBezTo>
                      <a:pt x="2495" y="213"/>
                      <a:pt x="2407" y="60"/>
                      <a:pt x="2209" y="15"/>
                    </a:cubicBezTo>
                    <a:cubicBezTo>
                      <a:pt x="2160" y="5"/>
                      <a:pt x="2116" y="1"/>
                      <a:pt x="20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493294" y="1206037"/>
                <a:ext cx="53883" cy="8061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072" extrusionOk="0">
                    <a:moveTo>
                      <a:pt x="375" y="1"/>
                    </a:moveTo>
                    <a:cubicBezTo>
                      <a:pt x="288" y="1"/>
                      <a:pt x="213" y="36"/>
                      <a:pt x="153" y="107"/>
                    </a:cubicBezTo>
                    <a:cubicBezTo>
                      <a:pt x="113" y="152"/>
                      <a:pt x="82" y="233"/>
                      <a:pt x="1" y="259"/>
                    </a:cubicBezTo>
                    <a:cubicBezTo>
                      <a:pt x="56" y="888"/>
                      <a:pt x="199" y="1498"/>
                      <a:pt x="418" y="2067"/>
                    </a:cubicBezTo>
                    <a:cubicBezTo>
                      <a:pt x="439" y="2070"/>
                      <a:pt x="462" y="2071"/>
                      <a:pt x="488" y="2071"/>
                    </a:cubicBezTo>
                    <a:cubicBezTo>
                      <a:pt x="596" y="2071"/>
                      <a:pt x="742" y="2046"/>
                      <a:pt x="875" y="1984"/>
                    </a:cubicBezTo>
                    <a:cubicBezTo>
                      <a:pt x="1001" y="1924"/>
                      <a:pt x="1099" y="1836"/>
                      <a:pt x="1142" y="1703"/>
                    </a:cubicBezTo>
                    <a:cubicBezTo>
                      <a:pt x="1202" y="1515"/>
                      <a:pt x="1082" y="1486"/>
                      <a:pt x="1054" y="1381"/>
                    </a:cubicBezTo>
                    <a:cubicBezTo>
                      <a:pt x="1037" y="1322"/>
                      <a:pt x="1078" y="1293"/>
                      <a:pt x="1130" y="1260"/>
                    </a:cubicBezTo>
                    <a:cubicBezTo>
                      <a:pt x="1221" y="1198"/>
                      <a:pt x="1347" y="1067"/>
                      <a:pt x="1356" y="974"/>
                    </a:cubicBezTo>
                    <a:cubicBezTo>
                      <a:pt x="1361" y="910"/>
                      <a:pt x="1366" y="841"/>
                      <a:pt x="1340" y="774"/>
                    </a:cubicBezTo>
                    <a:cubicBezTo>
                      <a:pt x="1266" y="538"/>
                      <a:pt x="1385" y="474"/>
                      <a:pt x="1287" y="288"/>
                    </a:cubicBezTo>
                    <a:cubicBezTo>
                      <a:pt x="1262" y="240"/>
                      <a:pt x="1193" y="208"/>
                      <a:pt x="1133" y="208"/>
                    </a:cubicBezTo>
                    <a:cubicBezTo>
                      <a:pt x="1110" y="208"/>
                      <a:pt x="1088" y="213"/>
                      <a:pt x="1070" y="224"/>
                    </a:cubicBezTo>
                    <a:cubicBezTo>
                      <a:pt x="1051" y="235"/>
                      <a:pt x="1030" y="245"/>
                      <a:pt x="1016" y="257"/>
                    </a:cubicBezTo>
                    <a:cubicBezTo>
                      <a:pt x="932" y="319"/>
                      <a:pt x="885" y="388"/>
                      <a:pt x="823" y="436"/>
                    </a:cubicBezTo>
                    <a:cubicBezTo>
                      <a:pt x="811" y="446"/>
                      <a:pt x="797" y="451"/>
                      <a:pt x="783" y="451"/>
                    </a:cubicBezTo>
                    <a:cubicBezTo>
                      <a:pt x="755" y="451"/>
                      <a:pt x="727" y="426"/>
                      <a:pt x="716" y="366"/>
                    </a:cubicBezTo>
                    <a:cubicBezTo>
                      <a:pt x="692" y="252"/>
                      <a:pt x="696" y="138"/>
                      <a:pt x="565" y="50"/>
                    </a:cubicBezTo>
                    <a:cubicBezTo>
                      <a:pt x="527" y="23"/>
                      <a:pt x="487" y="12"/>
                      <a:pt x="442" y="7"/>
                    </a:cubicBezTo>
                    <a:cubicBezTo>
                      <a:pt x="419" y="3"/>
                      <a:pt x="397" y="1"/>
                      <a:pt x="3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737773" y="972062"/>
                <a:ext cx="92166" cy="57463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477" extrusionOk="0">
                    <a:moveTo>
                      <a:pt x="697" y="0"/>
                    </a:moveTo>
                    <a:cubicBezTo>
                      <a:pt x="570" y="0"/>
                      <a:pt x="463" y="18"/>
                      <a:pt x="363" y="70"/>
                    </a:cubicBezTo>
                    <a:cubicBezTo>
                      <a:pt x="206" y="154"/>
                      <a:pt x="127" y="313"/>
                      <a:pt x="230" y="458"/>
                    </a:cubicBezTo>
                    <a:cubicBezTo>
                      <a:pt x="268" y="516"/>
                      <a:pt x="306" y="537"/>
                      <a:pt x="337" y="601"/>
                    </a:cubicBezTo>
                    <a:cubicBezTo>
                      <a:pt x="365" y="666"/>
                      <a:pt x="349" y="744"/>
                      <a:pt x="294" y="778"/>
                    </a:cubicBezTo>
                    <a:cubicBezTo>
                      <a:pt x="125" y="890"/>
                      <a:pt x="1" y="1071"/>
                      <a:pt x="75" y="1261"/>
                    </a:cubicBezTo>
                    <a:cubicBezTo>
                      <a:pt x="116" y="1367"/>
                      <a:pt x="204" y="1477"/>
                      <a:pt x="318" y="1477"/>
                    </a:cubicBezTo>
                    <a:cubicBezTo>
                      <a:pt x="329" y="1477"/>
                      <a:pt x="341" y="1476"/>
                      <a:pt x="354" y="1473"/>
                    </a:cubicBezTo>
                    <a:cubicBezTo>
                      <a:pt x="550" y="1433"/>
                      <a:pt x="676" y="1149"/>
                      <a:pt x="843" y="1149"/>
                    </a:cubicBezTo>
                    <a:cubicBezTo>
                      <a:pt x="872" y="1149"/>
                      <a:pt x="902" y="1158"/>
                      <a:pt x="935" y="1178"/>
                    </a:cubicBezTo>
                    <a:cubicBezTo>
                      <a:pt x="1032" y="1242"/>
                      <a:pt x="1078" y="1273"/>
                      <a:pt x="1183" y="1297"/>
                    </a:cubicBezTo>
                    <a:cubicBezTo>
                      <a:pt x="1197" y="1300"/>
                      <a:pt x="1213" y="1302"/>
                      <a:pt x="1230" y="1302"/>
                    </a:cubicBezTo>
                    <a:cubicBezTo>
                      <a:pt x="1309" y="1302"/>
                      <a:pt x="1404" y="1264"/>
                      <a:pt x="1447" y="1176"/>
                    </a:cubicBezTo>
                    <a:cubicBezTo>
                      <a:pt x="1519" y="1036"/>
                      <a:pt x="1553" y="986"/>
                      <a:pt x="1598" y="986"/>
                    </a:cubicBezTo>
                    <a:cubicBezTo>
                      <a:pt x="1627" y="986"/>
                      <a:pt x="1660" y="1006"/>
                      <a:pt x="1709" y="1035"/>
                    </a:cubicBezTo>
                    <a:cubicBezTo>
                      <a:pt x="1754" y="1062"/>
                      <a:pt x="1802" y="1074"/>
                      <a:pt x="1848" y="1074"/>
                    </a:cubicBezTo>
                    <a:cubicBezTo>
                      <a:pt x="2117" y="1074"/>
                      <a:pt x="2368" y="674"/>
                      <a:pt x="2188" y="449"/>
                    </a:cubicBezTo>
                    <a:cubicBezTo>
                      <a:pt x="2031" y="254"/>
                      <a:pt x="1769" y="185"/>
                      <a:pt x="1497" y="104"/>
                    </a:cubicBezTo>
                    <a:cubicBezTo>
                      <a:pt x="1411" y="77"/>
                      <a:pt x="1323" y="70"/>
                      <a:pt x="1233" y="51"/>
                    </a:cubicBezTo>
                    <a:cubicBezTo>
                      <a:pt x="1183" y="39"/>
                      <a:pt x="1128" y="30"/>
                      <a:pt x="1075" y="27"/>
                    </a:cubicBezTo>
                    <a:cubicBezTo>
                      <a:pt x="929" y="13"/>
                      <a:pt x="806" y="0"/>
                      <a:pt x="6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5863242" y="1308863"/>
                <a:ext cx="38633" cy="3917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007" extrusionOk="0">
                    <a:moveTo>
                      <a:pt x="655" y="1"/>
                    </a:moveTo>
                    <a:cubicBezTo>
                      <a:pt x="525" y="1"/>
                      <a:pt x="411" y="88"/>
                      <a:pt x="392" y="196"/>
                    </a:cubicBezTo>
                    <a:cubicBezTo>
                      <a:pt x="387" y="215"/>
                      <a:pt x="368" y="287"/>
                      <a:pt x="363" y="318"/>
                    </a:cubicBezTo>
                    <a:cubicBezTo>
                      <a:pt x="354" y="363"/>
                      <a:pt x="328" y="391"/>
                      <a:pt x="290" y="415"/>
                    </a:cubicBezTo>
                    <a:cubicBezTo>
                      <a:pt x="180" y="482"/>
                      <a:pt x="54" y="558"/>
                      <a:pt x="32" y="680"/>
                    </a:cubicBezTo>
                    <a:cubicBezTo>
                      <a:pt x="1" y="868"/>
                      <a:pt x="150" y="1007"/>
                      <a:pt x="303" y="1007"/>
                    </a:cubicBezTo>
                    <a:cubicBezTo>
                      <a:pt x="346" y="1007"/>
                      <a:pt x="390" y="995"/>
                      <a:pt x="430" y="970"/>
                    </a:cubicBezTo>
                    <a:cubicBezTo>
                      <a:pt x="568" y="882"/>
                      <a:pt x="580" y="780"/>
                      <a:pt x="745" y="704"/>
                    </a:cubicBezTo>
                    <a:cubicBezTo>
                      <a:pt x="878" y="642"/>
                      <a:pt x="957" y="534"/>
                      <a:pt x="973" y="389"/>
                    </a:cubicBezTo>
                    <a:cubicBezTo>
                      <a:pt x="992" y="239"/>
                      <a:pt x="938" y="120"/>
                      <a:pt x="807" y="44"/>
                    </a:cubicBezTo>
                    <a:cubicBezTo>
                      <a:pt x="757" y="14"/>
                      <a:pt x="704" y="1"/>
                      <a:pt x="6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5792007" y="1062594"/>
                <a:ext cx="35481" cy="34703"/>
              </a:xfrm>
              <a:custGeom>
                <a:avLst/>
                <a:gdLst/>
                <a:ahLst/>
                <a:cxnLst/>
                <a:rect l="l" t="t" r="r" b="b"/>
                <a:pathLst>
                  <a:path w="912" h="892" extrusionOk="0">
                    <a:moveTo>
                      <a:pt x="259" y="0"/>
                    </a:moveTo>
                    <a:cubicBezTo>
                      <a:pt x="193" y="0"/>
                      <a:pt x="127" y="37"/>
                      <a:pt x="96" y="97"/>
                    </a:cubicBezTo>
                    <a:cubicBezTo>
                      <a:pt x="29" y="228"/>
                      <a:pt x="101" y="268"/>
                      <a:pt x="139" y="361"/>
                    </a:cubicBezTo>
                    <a:cubicBezTo>
                      <a:pt x="174" y="440"/>
                      <a:pt x="124" y="459"/>
                      <a:pt x="51" y="554"/>
                    </a:cubicBezTo>
                    <a:cubicBezTo>
                      <a:pt x="29" y="583"/>
                      <a:pt x="12" y="609"/>
                      <a:pt x="8" y="642"/>
                    </a:cubicBezTo>
                    <a:cubicBezTo>
                      <a:pt x="1" y="788"/>
                      <a:pt x="108" y="850"/>
                      <a:pt x="251" y="883"/>
                    </a:cubicBezTo>
                    <a:cubicBezTo>
                      <a:pt x="274" y="888"/>
                      <a:pt x="297" y="891"/>
                      <a:pt x="319" y="891"/>
                    </a:cubicBezTo>
                    <a:cubicBezTo>
                      <a:pt x="428" y="891"/>
                      <a:pt x="521" y="825"/>
                      <a:pt x="560" y="714"/>
                    </a:cubicBezTo>
                    <a:cubicBezTo>
                      <a:pt x="584" y="649"/>
                      <a:pt x="608" y="607"/>
                      <a:pt x="675" y="559"/>
                    </a:cubicBezTo>
                    <a:cubicBezTo>
                      <a:pt x="912" y="389"/>
                      <a:pt x="813" y="56"/>
                      <a:pt x="605" y="56"/>
                    </a:cubicBezTo>
                    <a:cubicBezTo>
                      <a:pt x="586" y="56"/>
                      <a:pt x="565" y="59"/>
                      <a:pt x="544" y="66"/>
                    </a:cubicBezTo>
                    <a:cubicBezTo>
                      <a:pt x="498" y="80"/>
                      <a:pt x="469" y="87"/>
                      <a:pt x="449" y="87"/>
                    </a:cubicBezTo>
                    <a:cubicBezTo>
                      <a:pt x="412" y="87"/>
                      <a:pt x="400" y="67"/>
                      <a:pt x="360" y="35"/>
                    </a:cubicBezTo>
                    <a:cubicBezTo>
                      <a:pt x="331" y="11"/>
                      <a:pt x="295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840716" y="1018554"/>
                <a:ext cx="52911" cy="2762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710" extrusionOk="0">
                    <a:moveTo>
                      <a:pt x="631" y="1"/>
                    </a:moveTo>
                    <a:cubicBezTo>
                      <a:pt x="222" y="1"/>
                      <a:pt x="1" y="300"/>
                      <a:pt x="183" y="436"/>
                    </a:cubicBezTo>
                    <a:cubicBezTo>
                      <a:pt x="221" y="464"/>
                      <a:pt x="261" y="483"/>
                      <a:pt x="311" y="488"/>
                    </a:cubicBezTo>
                    <a:cubicBezTo>
                      <a:pt x="611" y="505"/>
                      <a:pt x="571" y="462"/>
                      <a:pt x="738" y="621"/>
                    </a:cubicBezTo>
                    <a:cubicBezTo>
                      <a:pt x="800" y="682"/>
                      <a:pt x="874" y="710"/>
                      <a:pt x="956" y="710"/>
                    </a:cubicBezTo>
                    <a:cubicBezTo>
                      <a:pt x="993" y="710"/>
                      <a:pt x="1032" y="704"/>
                      <a:pt x="1071" y="693"/>
                    </a:cubicBezTo>
                    <a:cubicBezTo>
                      <a:pt x="1257" y="643"/>
                      <a:pt x="1359" y="424"/>
                      <a:pt x="1171" y="216"/>
                    </a:cubicBezTo>
                    <a:cubicBezTo>
                      <a:pt x="1052" y="83"/>
                      <a:pt x="852" y="11"/>
                      <a:pt x="673" y="2"/>
                    </a:cubicBezTo>
                    <a:cubicBezTo>
                      <a:pt x="659" y="1"/>
                      <a:pt x="645" y="1"/>
                      <a:pt x="6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530954" y="1148574"/>
                <a:ext cx="29957" cy="3124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803" extrusionOk="0">
                    <a:moveTo>
                      <a:pt x="167" y="0"/>
                    </a:moveTo>
                    <a:cubicBezTo>
                      <a:pt x="155" y="0"/>
                      <a:pt x="142" y="1"/>
                      <a:pt x="129" y="4"/>
                    </a:cubicBezTo>
                    <a:cubicBezTo>
                      <a:pt x="10" y="28"/>
                      <a:pt x="0" y="226"/>
                      <a:pt x="36" y="271"/>
                    </a:cubicBezTo>
                    <a:cubicBezTo>
                      <a:pt x="83" y="338"/>
                      <a:pt x="150" y="386"/>
                      <a:pt x="138" y="483"/>
                    </a:cubicBezTo>
                    <a:cubicBezTo>
                      <a:pt x="131" y="505"/>
                      <a:pt x="133" y="524"/>
                      <a:pt x="138" y="545"/>
                    </a:cubicBezTo>
                    <a:cubicBezTo>
                      <a:pt x="143" y="593"/>
                      <a:pt x="167" y="631"/>
                      <a:pt x="203" y="664"/>
                    </a:cubicBezTo>
                    <a:cubicBezTo>
                      <a:pt x="241" y="696"/>
                      <a:pt x="285" y="703"/>
                      <a:pt x="326" y="703"/>
                    </a:cubicBezTo>
                    <a:cubicBezTo>
                      <a:pt x="354" y="703"/>
                      <a:pt x="381" y="700"/>
                      <a:pt x="405" y="700"/>
                    </a:cubicBezTo>
                    <a:cubicBezTo>
                      <a:pt x="408" y="700"/>
                      <a:pt x="412" y="700"/>
                      <a:pt x="415" y="700"/>
                    </a:cubicBezTo>
                    <a:cubicBezTo>
                      <a:pt x="536" y="705"/>
                      <a:pt x="534" y="755"/>
                      <a:pt x="615" y="793"/>
                    </a:cubicBezTo>
                    <a:cubicBezTo>
                      <a:pt x="627" y="799"/>
                      <a:pt x="641" y="803"/>
                      <a:pt x="654" y="803"/>
                    </a:cubicBezTo>
                    <a:cubicBezTo>
                      <a:pt x="670" y="803"/>
                      <a:pt x="686" y="798"/>
                      <a:pt x="700" y="786"/>
                    </a:cubicBezTo>
                    <a:cubicBezTo>
                      <a:pt x="734" y="760"/>
                      <a:pt x="755" y="731"/>
                      <a:pt x="758" y="683"/>
                    </a:cubicBezTo>
                    <a:cubicBezTo>
                      <a:pt x="769" y="388"/>
                      <a:pt x="450" y="295"/>
                      <a:pt x="365" y="171"/>
                    </a:cubicBezTo>
                    <a:cubicBezTo>
                      <a:pt x="313" y="99"/>
                      <a:pt x="268" y="0"/>
                      <a:pt x="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679766" y="976731"/>
                <a:ext cx="48981" cy="32291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30" extrusionOk="0">
                    <a:moveTo>
                      <a:pt x="790" y="0"/>
                    </a:moveTo>
                    <a:cubicBezTo>
                      <a:pt x="708" y="0"/>
                      <a:pt x="628" y="21"/>
                      <a:pt x="553" y="53"/>
                    </a:cubicBezTo>
                    <a:cubicBezTo>
                      <a:pt x="439" y="96"/>
                      <a:pt x="377" y="177"/>
                      <a:pt x="370" y="303"/>
                    </a:cubicBezTo>
                    <a:lnTo>
                      <a:pt x="370" y="327"/>
                    </a:lnTo>
                    <a:cubicBezTo>
                      <a:pt x="365" y="450"/>
                      <a:pt x="215" y="391"/>
                      <a:pt x="72" y="508"/>
                    </a:cubicBezTo>
                    <a:cubicBezTo>
                      <a:pt x="8" y="562"/>
                      <a:pt x="1" y="615"/>
                      <a:pt x="20" y="677"/>
                    </a:cubicBezTo>
                    <a:cubicBezTo>
                      <a:pt x="32" y="715"/>
                      <a:pt x="53" y="748"/>
                      <a:pt x="84" y="779"/>
                    </a:cubicBezTo>
                    <a:cubicBezTo>
                      <a:pt x="126" y="815"/>
                      <a:pt x="172" y="830"/>
                      <a:pt x="219" y="830"/>
                    </a:cubicBezTo>
                    <a:cubicBezTo>
                      <a:pt x="297" y="830"/>
                      <a:pt x="377" y="789"/>
                      <a:pt x="449" y="734"/>
                    </a:cubicBezTo>
                    <a:cubicBezTo>
                      <a:pt x="506" y="689"/>
                      <a:pt x="543" y="647"/>
                      <a:pt x="599" y="647"/>
                    </a:cubicBezTo>
                    <a:cubicBezTo>
                      <a:pt x="610" y="647"/>
                      <a:pt x="623" y="649"/>
                      <a:pt x="637" y="653"/>
                    </a:cubicBezTo>
                    <a:cubicBezTo>
                      <a:pt x="676" y="665"/>
                      <a:pt x="718" y="672"/>
                      <a:pt x="761" y="672"/>
                    </a:cubicBezTo>
                    <a:cubicBezTo>
                      <a:pt x="901" y="672"/>
                      <a:pt x="1058" y="606"/>
                      <a:pt x="1185" y="462"/>
                    </a:cubicBezTo>
                    <a:cubicBezTo>
                      <a:pt x="1259" y="377"/>
                      <a:pt x="1254" y="243"/>
                      <a:pt x="1182" y="150"/>
                    </a:cubicBezTo>
                    <a:cubicBezTo>
                      <a:pt x="1128" y="81"/>
                      <a:pt x="1051" y="53"/>
                      <a:pt x="968" y="19"/>
                    </a:cubicBezTo>
                    <a:cubicBezTo>
                      <a:pt x="939" y="17"/>
                      <a:pt x="911" y="17"/>
                      <a:pt x="885" y="10"/>
                    </a:cubicBezTo>
                    <a:cubicBezTo>
                      <a:pt x="853" y="3"/>
                      <a:pt x="821" y="0"/>
                      <a:pt x="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5759560" y="1037423"/>
                <a:ext cx="39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543" extrusionOk="0">
                    <a:moveTo>
                      <a:pt x="698" y="1"/>
                    </a:moveTo>
                    <a:cubicBezTo>
                      <a:pt x="650" y="1"/>
                      <a:pt x="596" y="18"/>
                      <a:pt x="539" y="58"/>
                    </a:cubicBezTo>
                    <a:cubicBezTo>
                      <a:pt x="488" y="94"/>
                      <a:pt x="457" y="137"/>
                      <a:pt x="394" y="137"/>
                    </a:cubicBezTo>
                    <a:cubicBezTo>
                      <a:pt x="370" y="137"/>
                      <a:pt x="340" y="131"/>
                      <a:pt x="303" y="115"/>
                    </a:cubicBezTo>
                    <a:cubicBezTo>
                      <a:pt x="273" y="103"/>
                      <a:pt x="244" y="96"/>
                      <a:pt x="215" y="96"/>
                    </a:cubicBezTo>
                    <a:cubicBezTo>
                      <a:pt x="166" y="96"/>
                      <a:pt x="119" y="114"/>
                      <a:pt x="77" y="151"/>
                    </a:cubicBezTo>
                    <a:cubicBezTo>
                      <a:pt x="17" y="205"/>
                      <a:pt x="1" y="272"/>
                      <a:pt x="41" y="353"/>
                    </a:cubicBezTo>
                    <a:cubicBezTo>
                      <a:pt x="122" y="496"/>
                      <a:pt x="343" y="543"/>
                      <a:pt x="504" y="543"/>
                    </a:cubicBezTo>
                    <a:cubicBezTo>
                      <a:pt x="570" y="543"/>
                      <a:pt x="627" y="535"/>
                      <a:pt x="658" y="522"/>
                    </a:cubicBezTo>
                    <a:cubicBezTo>
                      <a:pt x="1023" y="388"/>
                      <a:pt x="926" y="1"/>
                      <a:pt x="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971787" y="1251322"/>
                <a:ext cx="19803" cy="193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97" extrusionOk="0">
                    <a:moveTo>
                      <a:pt x="315" y="1"/>
                    </a:moveTo>
                    <a:cubicBezTo>
                      <a:pt x="139" y="10"/>
                      <a:pt x="1" y="146"/>
                      <a:pt x="15" y="305"/>
                    </a:cubicBezTo>
                    <a:cubicBezTo>
                      <a:pt x="18" y="322"/>
                      <a:pt x="18" y="341"/>
                      <a:pt x="25" y="358"/>
                    </a:cubicBezTo>
                    <a:cubicBezTo>
                      <a:pt x="51" y="443"/>
                      <a:pt x="124" y="496"/>
                      <a:pt x="209" y="496"/>
                    </a:cubicBezTo>
                    <a:cubicBezTo>
                      <a:pt x="257" y="496"/>
                      <a:pt x="309" y="479"/>
                      <a:pt x="358" y="441"/>
                    </a:cubicBezTo>
                    <a:cubicBezTo>
                      <a:pt x="423" y="391"/>
                      <a:pt x="487" y="222"/>
                      <a:pt x="492" y="205"/>
                    </a:cubicBezTo>
                    <a:cubicBezTo>
                      <a:pt x="508" y="91"/>
                      <a:pt x="432" y="20"/>
                      <a:pt x="346" y="3"/>
                    </a:cubicBezTo>
                    <a:cubicBezTo>
                      <a:pt x="334" y="1"/>
                      <a:pt x="325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634830" y="967549"/>
                <a:ext cx="41551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16" extrusionOk="0">
                    <a:moveTo>
                      <a:pt x="793" y="0"/>
                    </a:moveTo>
                    <a:cubicBezTo>
                      <a:pt x="774" y="0"/>
                      <a:pt x="754" y="2"/>
                      <a:pt x="734" y="8"/>
                    </a:cubicBezTo>
                    <a:cubicBezTo>
                      <a:pt x="679" y="22"/>
                      <a:pt x="633" y="27"/>
                      <a:pt x="592" y="27"/>
                    </a:cubicBezTo>
                    <a:cubicBezTo>
                      <a:pt x="500" y="27"/>
                      <a:pt x="438" y="1"/>
                      <a:pt x="371" y="1"/>
                    </a:cubicBezTo>
                    <a:cubicBezTo>
                      <a:pt x="328" y="1"/>
                      <a:pt x="282" y="12"/>
                      <a:pt x="224" y="48"/>
                    </a:cubicBezTo>
                    <a:cubicBezTo>
                      <a:pt x="0" y="191"/>
                      <a:pt x="272" y="501"/>
                      <a:pt x="646" y="515"/>
                    </a:cubicBezTo>
                    <a:cubicBezTo>
                      <a:pt x="653" y="515"/>
                      <a:pt x="660" y="516"/>
                      <a:pt x="667" y="516"/>
                    </a:cubicBezTo>
                    <a:cubicBezTo>
                      <a:pt x="747" y="516"/>
                      <a:pt x="824" y="491"/>
                      <a:pt x="901" y="467"/>
                    </a:cubicBezTo>
                    <a:cubicBezTo>
                      <a:pt x="994" y="436"/>
                      <a:pt x="1068" y="315"/>
                      <a:pt x="1039" y="205"/>
                    </a:cubicBezTo>
                    <a:cubicBezTo>
                      <a:pt x="1012" y="100"/>
                      <a:pt x="917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5715558" y="1016920"/>
                <a:ext cx="18363" cy="1669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29" extrusionOk="0">
                    <a:moveTo>
                      <a:pt x="236" y="0"/>
                    </a:moveTo>
                    <a:cubicBezTo>
                      <a:pt x="230" y="0"/>
                      <a:pt x="224" y="0"/>
                      <a:pt x="217" y="1"/>
                    </a:cubicBezTo>
                    <a:cubicBezTo>
                      <a:pt x="100" y="13"/>
                      <a:pt x="0" y="94"/>
                      <a:pt x="7" y="215"/>
                    </a:cubicBezTo>
                    <a:cubicBezTo>
                      <a:pt x="21" y="344"/>
                      <a:pt x="124" y="429"/>
                      <a:pt x="239" y="429"/>
                    </a:cubicBezTo>
                    <a:cubicBezTo>
                      <a:pt x="263" y="429"/>
                      <a:pt x="286" y="425"/>
                      <a:pt x="310" y="418"/>
                    </a:cubicBezTo>
                    <a:cubicBezTo>
                      <a:pt x="377" y="399"/>
                      <a:pt x="420" y="346"/>
                      <a:pt x="448" y="285"/>
                    </a:cubicBezTo>
                    <a:cubicBezTo>
                      <a:pt x="472" y="235"/>
                      <a:pt x="455" y="187"/>
                      <a:pt x="436" y="142"/>
                    </a:cubicBezTo>
                    <a:cubicBezTo>
                      <a:pt x="429" y="120"/>
                      <a:pt x="412" y="104"/>
                      <a:pt x="396" y="87"/>
                    </a:cubicBezTo>
                    <a:cubicBezTo>
                      <a:pt x="334" y="36"/>
                      <a:pt x="303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5527530" y="970934"/>
                <a:ext cx="195614" cy="165891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4264" extrusionOk="0">
                    <a:moveTo>
                      <a:pt x="4909" y="1"/>
                    </a:moveTo>
                    <a:cubicBezTo>
                      <a:pt x="4905" y="1"/>
                      <a:pt x="4901" y="1"/>
                      <a:pt x="4898" y="2"/>
                    </a:cubicBezTo>
                    <a:cubicBezTo>
                      <a:pt x="2744" y="209"/>
                      <a:pt x="572" y="1740"/>
                      <a:pt x="17" y="4149"/>
                    </a:cubicBezTo>
                    <a:cubicBezTo>
                      <a:pt x="1" y="4219"/>
                      <a:pt x="55" y="4264"/>
                      <a:pt x="109" y="4264"/>
                    </a:cubicBezTo>
                    <a:cubicBezTo>
                      <a:pt x="143" y="4264"/>
                      <a:pt x="177" y="4245"/>
                      <a:pt x="193" y="4204"/>
                    </a:cubicBezTo>
                    <a:lnTo>
                      <a:pt x="193" y="4204"/>
                    </a:lnTo>
                    <a:cubicBezTo>
                      <a:pt x="193" y="4204"/>
                      <a:pt x="193" y="4204"/>
                      <a:pt x="193" y="4204"/>
                    </a:cubicBezTo>
                    <a:cubicBezTo>
                      <a:pt x="193" y="4204"/>
                      <a:pt x="438" y="3480"/>
                      <a:pt x="934" y="2760"/>
                    </a:cubicBezTo>
                    <a:cubicBezTo>
                      <a:pt x="1882" y="1409"/>
                      <a:pt x="3361" y="545"/>
                      <a:pt x="4929" y="171"/>
                    </a:cubicBezTo>
                    <a:cubicBezTo>
                      <a:pt x="5027" y="148"/>
                      <a:pt x="5007" y="1"/>
                      <a:pt x="49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589584" y="1602673"/>
                <a:ext cx="312757" cy="40072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1030" extrusionOk="0">
                    <a:moveTo>
                      <a:pt x="6" y="0"/>
                    </a:moveTo>
                    <a:cubicBezTo>
                      <a:pt x="3" y="29"/>
                      <a:pt x="1" y="53"/>
                      <a:pt x="1" y="81"/>
                    </a:cubicBezTo>
                    <a:lnTo>
                      <a:pt x="1" y="465"/>
                    </a:lnTo>
                    <a:cubicBezTo>
                      <a:pt x="1" y="779"/>
                      <a:pt x="253" y="1029"/>
                      <a:pt x="563" y="1029"/>
                    </a:cubicBezTo>
                    <a:lnTo>
                      <a:pt x="7474" y="1029"/>
                    </a:lnTo>
                    <a:cubicBezTo>
                      <a:pt x="7788" y="1029"/>
                      <a:pt x="8038" y="779"/>
                      <a:pt x="8038" y="465"/>
                    </a:cubicBezTo>
                    <a:lnTo>
                      <a:pt x="8038" y="84"/>
                    </a:lnTo>
                    <a:cubicBezTo>
                      <a:pt x="8038" y="57"/>
                      <a:pt x="8034" y="29"/>
                      <a:pt x="80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708400" y="925298"/>
                <a:ext cx="277976" cy="5230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3443" extrusionOk="0">
                    <a:moveTo>
                      <a:pt x="3024" y="0"/>
                    </a:moveTo>
                    <a:cubicBezTo>
                      <a:pt x="2928" y="0"/>
                      <a:pt x="2833" y="55"/>
                      <a:pt x="2783" y="145"/>
                    </a:cubicBezTo>
                    <a:cubicBezTo>
                      <a:pt x="2709" y="279"/>
                      <a:pt x="2752" y="448"/>
                      <a:pt x="2888" y="527"/>
                    </a:cubicBezTo>
                    <a:cubicBezTo>
                      <a:pt x="4022" y="1170"/>
                      <a:pt x="5144" y="2294"/>
                      <a:pt x="5811" y="3869"/>
                    </a:cubicBezTo>
                    <a:cubicBezTo>
                      <a:pt x="6325" y="5084"/>
                      <a:pt x="6573" y="6570"/>
                      <a:pt x="6349" y="8309"/>
                    </a:cubicBezTo>
                    <a:cubicBezTo>
                      <a:pt x="6254" y="9059"/>
                      <a:pt x="5849" y="10944"/>
                      <a:pt x="4162" y="12225"/>
                    </a:cubicBezTo>
                    <a:cubicBezTo>
                      <a:pt x="3150" y="12992"/>
                      <a:pt x="1887" y="13381"/>
                      <a:pt x="394" y="13381"/>
                    </a:cubicBezTo>
                    <a:cubicBezTo>
                      <a:pt x="263" y="13381"/>
                      <a:pt x="132" y="13381"/>
                      <a:pt x="1" y="13371"/>
                    </a:cubicBezTo>
                    <a:lnTo>
                      <a:pt x="1" y="13371"/>
                    </a:lnTo>
                    <a:cubicBezTo>
                      <a:pt x="318" y="13419"/>
                      <a:pt x="639" y="13443"/>
                      <a:pt x="966" y="13443"/>
                    </a:cubicBezTo>
                    <a:cubicBezTo>
                      <a:pt x="2890" y="13443"/>
                      <a:pt x="4617" y="12609"/>
                      <a:pt x="5811" y="11287"/>
                    </a:cubicBezTo>
                    <a:cubicBezTo>
                      <a:pt x="6385" y="10443"/>
                      <a:pt x="6771" y="9448"/>
                      <a:pt x="6907" y="8383"/>
                    </a:cubicBezTo>
                    <a:cubicBezTo>
                      <a:pt x="7145" y="6530"/>
                      <a:pt x="6873" y="4293"/>
                      <a:pt x="5699" y="2442"/>
                    </a:cubicBezTo>
                    <a:cubicBezTo>
                      <a:pt x="5103" y="1506"/>
                      <a:pt x="4274" y="672"/>
                      <a:pt x="3162" y="36"/>
                    </a:cubicBezTo>
                    <a:cubicBezTo>
                      <a:pt x="3117" y="12"/>
                      <a:pt x="3071" y="0"/>
                      <a:pt x="30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5654205" y="1364380"/>
                <a:ext cx="280272" cy="103293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2655" extrusionOk="0">
                    <a:moveTo>
                      <a:pt x="7204" y="1"/>
                    </a:moveTo>
                    <a:lnTo>
                      <a:pt x="7204" y="1"/>
                    </a:lnTo>
                    <a:cubicBezTo>
                      <a:pt x="6010" y="1325"/>
                      <a:pt x="4283" y="2159"/>
                      <a:pt x="2363" y="2159"/>
                    </a:cubicBezTo>
                    <a:cubicBezTo>
                      <a:pt x="2032" y="2159"/>
                      <a:pt x="1711" y="2135"/>
                      <a:pt x="1399" y="2087"/>
                    </a:cubicBezTo>
                    <a:cubicBezTo>
                      <a:pt x="1056" y="2073"/>
                      <a:pt x="701" y="2040"/>
                      <a:pt x="336" y="1987"/>
                    </a:cubicBezTo>
                    <a:cubicBezTo>
                      <a:pt x="322" y="1987"/>
                      <a:pt x="310" y="1985"/>
                      <a:pt x="296" y="1985"/>
                    </a:cubicBezTo>
                    <a:cubicBezTo>
                      <a:pt x="162" y="1985"/>
                      <a:pt x="43" y="2083"/>
                      <a:pt x="22" y="2223"/>
                    </a:cubicBezTo>
                    <a:cubicBezTo>
                      <a:pt x="0" y="2373"/>
                      <a:pt x="105" y="2514"/>
                      <a:pt x="258" y="2538"/>
                    </a:cubicBezTo>
                    <a:cubicBezTo>
                      <a:pt x="789" y="2616"/>
                      <a:pt x="1299" y="2654"/>
                      <a:pt x="1789" y="2654"/>
                    </a:cubicBezTo>
                    <a:cubicBezTo>
                      <a:pt x="2597" y="2654"/>
                      <a:pt x="3345" y="2547"/>
                      <a:pt x="4031" y="2335"/>
                    </a:cubicBezTo>
                    <a:cubicBezTo>
                      <a:pt x="4715" y="2123"/>
                      <a:pt x="5336" y="1809"/>
                      <a:pt x="5894" y="1385"/>
                    </a:cubicBezTo>
                    <a:cubicBezTo>
                      <a:pt x="6401" y="1001"/>
                      <a:pt x="6842" y="534"/>
                      <a:pt x="72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5767263" y="1562329"/>
                <a:ext cx="134806" cy="40267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1035" extrusionOk="0">
                    <a:moveTo>
                      <a:pt x="779" y="1"/>
                    </a:moveTo>
                    <a:cubicBezTo>
                      <a:pt x="565" y="377"/>
                      <a:pt x="303" y="723"/>
                      <a:pt x="0" y="1035"/>
                    </a:cubicBezTo>
                    <a:lnTo>
                      <a:pt x="3464" y="1035"/>
                    </a:lnTo>
                    <a:cubicBezTo>
                      <a:pt x="3431" y="818"/>
                      <a:pt x="3269" y="630"/>
                      <a:pt x="3045" y="573"/>
                    </a:cubicBez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540213" y="1075977"/>
                <a:ext cx="424026" cy="370025"/>
              </a:xfrm>
              <a:custGeom>
                <a:avLst/>
                <a:gdLst/>
                <a:ahLst/>
                <a:cxnLst/>
                <a:rect l="l" t="t" r="r" b="b"/>
                <a:pathLst>
                  <a:path w="10899" h="9511" extrusionOk="0">
                    <a:moveTo>
                      <a:pt x="10136" y="1"/>
                    </a:moveTo>
                    <a:lnTo>
                      <a:pt x="10136" y="1"/>
                    </a:lnTo>
                    <a:cubicBezTo>
                      <a:pt x="10263" y="503"/>
                      <a:pt x="10329" y="1032"/>
                      <a:pt x="10329" y="1575"/>
                    </a:cubicBezTo>
                    <a:cubicBezTo>
                      <a:pt x="10329" y="5175"/>
                      <a:pt x="7411" y="8093"/>
                      <a:pt x="3812" y="8093"/>
                    </a:cubicBezTo>
                    <a:cubicBezTo>
                      <a:pt x="2390" y="8093"/>
                      <a:pt x="1072" y="7638"/>
                      <a:pt x="0" y="6866"/>
                    </a:cubicBezTo>
                    <a:lnTo>
                      <a:pt x="0" y="6866"/>
                    </a:lnTo>
                    <a:cubicBezTo>
                      <a:pt x="1008" y="8259"/>
                      <a:pt x="2549" y="9238"/>
                      <a:pt x="4329" y="9500"/>
                    </a:cubicBezTo>
                    <a:cubicBezTo>
                      <a:pt x="4457" y="9510"/>
                      <a:pt x="4591" y="9510"/>
                      <a:pt x="4719" y="9510"/>
                    </a:cubicBezTo>
                    <a:cubicBezTo>
                      <a:pt x="6213" y="9510"/>
                      <a:pt x="7475" y="9124"/>
                      <a:pt x="8488" y="8355"/>
                    </a:cubicBezTo>
                    <a:cubicBezTo>
                      <a:pt x="10172" y="7075"/>
                      <a:pt x="10577" y="5189"/>
                      <a:pt x="10677" y="4438"/>
                    </a:cubicBezTo>
                    <a:cubicBezTo>
                      <a:pt x="10899" y="2699"/>
                      <a:pt x="10653" y="1215"/>
                      <a:pt x="1013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930197" y="1020538"/>
                <a:ext cx="69445" cy="34388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8839" extrusionOk="0">
                    <a:moveTo>
                      <a:pt x="0" y="1"/>
                    </a:moveTo>
                    <a:cubicBezTo>
                      <a:pt x="1172" y="1845"/>
                      <a:pt x="1444" y="4082"/>
                      <a:pt x="1206" y="5935"/>
                    </a:cubicBezTo>
                    <a:cubicBezTo>
                      <a:pt x="1070" y="7000"/>
                      <a:pt x="684" y="7995"/>
                      <a:pt x="110" y="8839"/>
                    </a:cubicBezTo>
                    <a:cubicBezTo>
                      <a:pt x="1148" y="7683"/>
                      <a:pt x="1785" y="6156"/>
                      <a:pt x="1785" y="4479"/>
                    </a:cubicBezTo>
                    <a:cubicBezTo>
                      <a:pt x="1785" y="2743"/>
                      <a:pt x="1106" y="1168"/>
                      <a:pt x="0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16025" y="1602673"/>
                <a:ext cx="186316" cy="40072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030" extrusionOk="0">
                    <a:moveTo>
                      <a:pt x="1317" y="0"/>
                    </a:moveTo>
                    <a:cubicBezTo>
                      <a:pt x="932" y="403"/>
                      <a:pt x="484" y="755"/>
                      <a:pt x="0" y="1029"/>
                    </a:cubicBezTo>
                    <a:lnTo>
                      <a:pt x="4224" y="1029"/>
                    </a:lnTo>
                    <a:cubicBezTo>
                      <a:pt x="4538" y="1029"/>
                      <a:pt x="4788" y="779"/>
                      <a:pt x="4788" y="465"/>
                    </a:cubicBezTo>
                    <a:lnTo>
                      <a:pt x="4788" y="84"/>
                    </a:lnTo>
                    <a:cubicBezTo>
                      <a:pt x="4788" y="57"/>
                      <a:pt x="4784" y="29"/>
                      <a:pt x="478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29253" y="1487048"/>
                <a:ext cx="16924" cy="783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013" extrusionOk="0">
                    <a:moveTo>
                      <a:pt x="285" y="1"/>
                    </a:moveTo>
                    <a:cubicBezTo>
                      <a:pt x="253" y="1"/>
                      <a:pt x="223" y="21"/>
                      <a:pt x="213" y="54"/>
                    </a:cubicBezTo>
                    <a:cubicBezTo>
                      <a:pt x="68" y="554"/>
                      <a:pt x="1" y="1436"/>
                      <a:pt x="70" y="1943"/>
                    </a:cubicBezTo>
                    <a:cubicBezTo>
                      <a:pt x="76" y="1989"/>
                      <a:pt x="114" y="2013"/>
                      <a:pt x="151" y="2013"/>
                    </a:cubicBezTo>
                    <a:cubicBezTo>
                      <a:pt x="183" y="2013"/>
                      <a:pt x="216" y="1994"/>
                      <a:pt x="227" y="1955"/>
                    </a:cubicBezTo>
                    <a:cubicBezTo>
                      <a:pt x="370" y="1464"/>
                      <a:pt x="434" y="583"/>
                      <a:pt x="363" y="66"/>
                    </a:cubicBezTo>
                    <a:cubicBezTo>
                      <a:pt x="356" y="40"/>
                      <a:pt x="339" y="14"/>
                      <a:pt x="308" y="4"/>
                    </a:cubicBezTo>
                    <a:cubicBezTo>
                      <a:pt x="301" y="2"/>
                      <a:pt x="293" y="1"/>
                      <a:pt x="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4891" y="906118"/>
                <a:ext cx="522066" cy="740401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9031" extrusionOk="0">
                    <a:moveTo>
                      <a:pt x="8473" y="191"/>
                    </a:moveTo>
                    <a:cubicBezTo>
                      <a:pt x="8490" y="191"/>
                      <a:pt x="8504" y="193"/>
                      <a:pt x="8516" y="195"/>
                    </a:cubicBezTo>
                    <a:lnTo>
                      <a:pt x="9219" y="407"/>
                    </a:lnTo>
                    <a:cubicBezTo>
                      <a:pt x="9240" y="415"/>
                      <a:pt x="9255" y="422"/>
                      <a:pt x="9269" y="434"/>
                    </a:cubicBezTo>
                    <a:cubicBezTo>
                      <a:pt x="9307" y="467"/>
                      <a:pt x="9329" y="519"/>
                      <a:pt x="9317" y="572"/>
                    </a:cubicBezTo>
                    <a:lnTo>
                      <a:pt x="9295" y="665"/>
                    </a:lnTo>
                    <a:cubicBezTo>
                      <a:pt x="9186" y="593"/>
                      <a:pt x="9069" y="524"/>
                      <a:pt x="8955" y="455"/>
                    </a:cubicBezTo>
                    <a:cubicBezTo>
                      <a:pt x="8897" y="422"/>
                      <a:pt x="8835" y="407"/>
                      <a:pt x="8769" y="407"/>
                    </a:cubicBezTo>
                    <a:cubicBezTo>
                      <a:pt x="8635" y="407"/>
                      <a:pt x="8509" y="479"/>
                      <a:pt x="8445" y="596"/>
                    </a:cubicBezTo>
                    <a:cubicBezTo>
                      <a:pt x="8397" y="681"/>
                      <a:pt x="8383" y="779"/>
                      <a:pt x="8409" y="879"/>
                    </a:cubicBezTo>
                    <a:cubicBezTo>
                      <a:pt x="8414" y="898"/>
                      <a:pt x="8423" y="920"/>
                      <a:pt x="8433" y="939"/>
                    </a:cubicBezTo>
                    <a:cubicBezTo>
                      <a:pt x="8326" y="908"/>
                      <a:pt x="8218" y="884"/>
                      <a:pt x="8109" y="860"/>
                    </a:cubicBezTo>
                    <a:lnTo>
                      <a:pt x="8342" y="276"/>
                    </a:lnTo>
                    <a:cubicBezTo>
                      <a:pt x="8366" y="224"/>
                      <a:pt x="8419" y="191"/>
                      <a:pt x="8473" y="191"/>
                    </a:cubicBezTo>
                    <a:close/>
                    <a:moveTo>
                      <a:pt x="11789" y="3337"/>
                    </a:moveTo>
                    <a:lnTo>
                      <a:pt x="11789" y="3337"/>
                    </a:lnTo>
                    <a:cubicBezTo>
                      <a:pt x="12452" y="4162"/>
                      <a:pt x="12921" y="5150"/>
                      <a:pt x="13119" y="6236"/>
                    </a:cubicBezTo>
                    <a:cubicBezTo>
                      <a:pt x="13190" y="6622"/>
                      <a:pt x="13231" y="7018"/>
                      <a:pt x="13231" y="7428"/>
                    </a:cubicBezTo>
                    <a:cubicBezTo>
                      <a:pt x="13231" y="8154"/>
                      <a:pt x="13107" y="8857"/>
                      <a:pt x="12885" y="9514"/>
                    </a:cubicBezTo>
                    <a:cubicBezTo>
                      <a:pt x="12875" y="9511"/>
                      <a:pt x="12865" y="9509"/>
                      <a:pt x="12854" y="9509"/>
                    </a:cubicBezTo>
                    <a:cubicBezTo>
                      <a:pt x="12842" y="9509"/>
                      <a:pt x="12830" y="9512"/>
                      <a:pt x="12818" y="9517"/>
                    </a:cubicBezTo>
                    <a:cubicBezTo>
                      <a:pt x="12754" y="9543"/>
                      <a:pt x="12687" y="9567"/>
                      <a:pt x="12616" y="9591"/>
                    </a:cubicBezTo>
                    <a:cubicBezTo>
                      <a:pt x="12671" y="9362"/>
                      <a:pt x="12714" y="9126"/>
                      <a:pt x="12745" y="8890"/>
                    </a:cubicBezTo>
                    <a:cubicBezTo>
                      <a:pt x="12964" y="7161"/>
                      <a:pt x="12754" y="5107"/>
                      <a:pt x="11789" y="3337"/>
                    </a:cubicBezTo>
                    <a:close/>
                    <a:moveTo>
                      <a:pt x="6711" y="898"/>
                    </a:moveTo>
                    <a:cubicBezTo>
                      <a:pt x="7101" y="898"/>
                      <a:pt x="7482" y="934"/>
                      <a:pt x="7852" y="1001"/>
                    </a:cubicBezTo>
                    <a:lnTo>
                      <a:pt x="8040" y="1036"/>
                    </a:lnTo>
                    <a:cubicBezTo>
                      <a:pt x="8314" y="1093"/>
                      <a:pt x="8585" y="1167"/>
                      <a:pt x="8847" y="1260"/>
                    </a:cubicBezTo>
                    <a:cubicBezTo>
                      <a:pt x="8850" y="1260"/>
                      <a:pt x="8850" y="1260"/>
                      <a:pt x="8850" y="1263"/>
                    </a:cubicBezTo>
                    <a:cubicBezTo>
                      <a:pt x="8945" y="1322"/>
                      <a:pt x="9038" y="1386"/>
                      <a:pt x="9133" y="1456"/>
                    </a:cubicBezTo>
                    <a:cubicBezTo>
                      <a:pt x="9188" y="1498"/>
                      <a:pt x="9245" y="1537"/>
                      <a:pt x="9300" y="1582"/>
                    </a:cubicBezTo>
                    <a:cubicBezTo>
                      <a:pt x="11003" y="2885"/>
                      <a:pt x="12449" y="5327"/>
                      <a:pt x="12004" y="8800"/>
                    </a:cubicBezTo>
                    <a:cubicBezTo>
                      <a:pt x="11973" y="9038"/>
                      <a:pt x="11911" y="9395"/>
                      <a:pt x="11782" y="9807"/>
                    </a:cubicBezTo>
                    <a:cubicBezTo>
                      <a:pt x="11278" y="9899"/>
                      <a:pt x="10714" y="9945"/>
                      <a:pt x="10108" y="9945"/>
                    </a:cubicBezTo>
                    <a:cubicBezTo>
                      <a:pt x="8920" y="9945"/>
                      <a:pt x="7575" y="9769"/>
                      <a:pt x="6215" y="9419"/>
                    </a:cubicBezTo>
                    <a:cubicBezTo>
                      <a:pt x="3600" y="8745"/>
                      <a:pt x="1356" y="7542"/>
                      <a:pt x="355" y="6282"/>
                    </a:cubicBezTo>
                    <a:cubicBezTo>
                      <a:pt x="338" y="6263"/>
                      <a:pt x="319" y="6253"/>
                      <a:pt x="298" y="6246"/>
                    </a:cubicBezTo>
                    <a:cubicBezTo>
                      <a:pt x="500" y="5141"/>
                      <a:pt x="977" y="4138"/>
                      <a:pt x="1656" y="3304"/>
                    </a:cubicBezTo>
                    <a:cubicBezTo>
                      <a:pt x="2849" y="1837"/>
                      <a:pt x="4671" y="898"/>
                      <a:pt x="6711" y="898"/>
                    </a:cubicBezTo>
                    <a:close/>
                    <a:moveTo>
                      <a:pt x="12809" y="9722"/>
                    </a:moveTo>
                    <a:cubicBezTo>
                      <a:pt x="12611" y="10255"/>
                      <a:pt x="12342" y="10753"/>
                      <a:pt x="12016" y="11206"/>
                    </a:cubicBezTo>
                    <a:cubicBezTo>
                      <a:pt x="12247" y="10767"/>
                      <a:pt x="12432" y="10298"/>
                      <a:pt x="12564" y="9805"/>
                    </a:cubicBezTo>
                    <a:cubicBezTo>
                      <a:pt x="12647" y="9779"/>
                      <a:pt x="12730" y="9753"/>
                      <a:pt x="12809" y="9722"/>
                    </a:cubicBezTo>
                    <a:close/>
                    <a:moveTo>
                      <a:pt x="265" y="6458"/>
                    </a:moveTo>
                    <a:cubicBezTo>
                      <a:pt x="1313" y="7728"/>
                      <a:pt x="3564" y="8924"/>
                      <a:pt x="6172" y="9598"/>
                    </a:cubicBezTo>
                    <a:cubicBezTo>
                      <a:pt x="7549" y="9953"/>
                      <a:pt x="8909" y="10131"/>
                      <a:pt x="10115" y="10131"/>
                    </a:cubicBezTo>
                    <a:cubicBezTo>
                      <a:pt x="10691" y="10131"/>
                      <a:pt x="11232" y="10088"/>
                      <a:pt x="11720" y="10007"/>
                    </a:cubicBezTo>
                    <a:lnTo>
                      <a:pt x="11720" y="10007"/>
                    </a:lnTo>
                    <a:cubicBezTo>
                      <a:pt x="11434" y="10841"/>
                      <a:pt x="10889" y="11861"/>
                      <a:pt x="9853" y="12647"/>
                    </a:cubicBezTo>
                    <a:cubicBezTo>
                      <a:pt x="8859" y="13400"/>
                      <a:pt x="7611" y="13781"/>
                      <a:pt x="6141" y="13781"/>
                    </a:cubicBezTo>
                    <a:cubicBezTo>
                      <a:pt x="5972" y="13781"/>
                      <a:pt x="5796" y="13776"/>
                      <a:pt x="5617" y="13766"/>
                    </a:cubicBezTo>
                    <a:cubicBezTo>
                      <a:pt x="5553" y="13764"/>
                      <a:pt x="5486" y="13757"/>
                      <a:pt x="5419" y="13755"/>
                    </a:cubicBezTo>
                    <a:cubicBezTo>
                      <a:pt x="5279" y="13743"/>
                      <a:pt x="5138" y="13726"/>
                      <a:pt x="4995" y="13709"/>
                    </a:cubicBezTo>
                    <a:cubicBezTo>
                      <a:pt x="4752" y="13645"/>
                      <a:pt x="4510" y="13564"/>
                      <a:pt x="4278" y="13469"/>
                    </a:cubicBezTo>
                    <a:cubicBezTo>
                      <a:pt x="4219" y="13445"/>
                      <a:pt x="4159" y="13421"/>
                      <a:pt x="4100" y="13395"/>
                    </a:cubicBezTo>
                    <a:cubicBezTo>
                      <a:pt x="1799" y="12387"/>
                      <a:pt x="193" y="10091"/>
                      <a:pt x="193" y="7420"/>
                    </a:cubicBezTo>
                    <a:cubicBezTo>
                      <a:pt x="193" y="7094"/>
                      <a:pt x="217" y="6775"/>
                      <a:pt x="265" y="6458"/>
                    </a:cubicBezTo>
                    <a:close/>
                    <a:moveTo>
                      <a:pt x="8778" y="591"/>
                    </a:moveTo>
                    <a:cubicBezTo>
                      <a:pt x="8807" y="591"/>
                      <a:pt x="8838" y="598"/>
                      <a:pt x="8864" y="615"/>
                    </a:cubicBezTo>
                    <a:cubicBezTo>
                      <a:pt x="9002" y="691"/>
                      <a:pt x="9133" y="772"/>
                      <a:pt x="9259" y="855"/>
                    </a:cubicBezTo>
                    <a:cubicBezTo>
                      <a:pt x="9317" y="891"/>
                      <a:pt x="9374" y="929"/>
                      <a:pt x="9431" y="972"/>
                    </a:cubicBezTo>
                    <a:cubicBezTo>
                      <a:pt x="9829" y="1246"/>
                      <a:pt x="10181" y="1548"/>
                      <a:pt x="10496" y="1877"/>
                    </a:cubicBezTo>
                    <a:cubicBezTo>
                      <a:pt x="10720" y="2106"/>
                      <a:pt x="10922" y="2349"/>
                      <a:pt x="11106" y="2599"/>
                    </a:cubicBezTo>
                    <a:cubicBezTo>
                      <a:pt x="12492" y="4490"/>
                      <a:pt x="12814" y="6892"/>
                      <a:pt x="12564" y="8862"/>
                    </a:cubicBezTo>
                    <a:cubicBezTo>
                      <a:pt x="12528" y="9131"/>
                      <a:pt x="12480" y="9395"/>
                      <a:pt x="12413" y="9655"/>
                    </a:cubicBezTo>
                    <a:cubicBezTo>
                      <a:pt x="12397" y="9726"/>
                      <a:pt x="12375" y="9798"/>
                      <a:pt x="12354" y="9864"/>
                    </a:cubicBezTo>
                    <a:cubicBezTo>
                      <a:pt x="12092" y="10770"/>
                      <a:pt x="11646" y="11601"/>
                      <a:pt x="11051" y="12282"/>
                    </a:cubicBezTo>
                    <a:cubicBezTo>
                      <a:pt x="10791" y="12580"/>
                      <a:pt x="10505" y="12849"/>
                      <a:pt x="10193" y="13085"/>
                    </a:cubicBezTo>
                    <a:cubicBezTo>
                      <a:pt x="10029" y="13209"/>
                      <a:pt x="9860" y="13323"/>
                      <a:pt x="9684" y="13426"/>
                    </a:cubicBezTo>
                    <a:cubicBezTo>
                      <a:pt x="8957" y="13871"/>
                      <a:pt x="8128" y="14150"/>
                      <a:pt x="7208" y="14269"/>
                    </a:cubicBezTo>
                    <a:cubicBezTo>
                      <a:pt x="6865" y="14314"/>
                      <a:pt x="6513" y="14336"/>
                      <a:pt x="6141" y="14336"/>
                    </a:cubicBezTo>
                    <a:cubicBezTo>
                      <a:pt x="6077" y="14336"/>
                      <a:pt x="6013" y="14331"/>
                      <a:pt x="5944" y="14331"/>
                    </a:cubicBezTo>
                    <a:cubicBezTo>
                      <a:pt x="5765" y="14326"/>
                      <a:pt x="5581" y="14317"/>
                      <a:pt x="5398" y="14302"/>
                    </a:cubicBezTo>
                    <a:cubicBezTo>
                      <a:pt x="5334" y="14295"/>
                      <a:pt x="5267" y="14291"/>
                      <a:pt x="5198" y="14283"/>
                    </a:cubicBezTo>
                    <a:cubicBezTo>
                      <a:pt x="5007" y="14267"/>
                      <a:pt x="4817" y="14243"/>
                      <a:pt x="4621" y="14217"/>
                    </a:cubicBezTo>
                    <a:cubicBezTo>
                      <a:pt x="4519" y="14200"/>
                      <a:pt x="4452" y="14105"/>
                      <a:pt x="4467" y="14007"/>
                    </a:cubicBezTo>
                    <a:cubicBezTo>
                      <a:pt x="4479" y="13919"/>
                      <a:pt x="4555" y="13850"/>
                      <a:pt x="4648" y="13850"/>
                    </a:cubicBezTo>
                    <a:cubicBezTo>
                      <a:pt x="4657" y="13850"/>
                      <a:pt x="4667" y="13850"/>
                      <a:pt x="4674" y="13852"/>
                    </a:cubicBezTo>
                    <a:cubicBezTo>
                      <a:pt x="4767" y="13866"/>
                      <a:pt x="4862" y="13878"/>
                      <a:pt x="4955" y="13888"/>
                    </a:cubicBezTo>
                    <a:cubicBezTo>
                      <a:pt x="5086" y="13905"/>
                      <a:pt x="5215" y="13917"/>
                      <a:pt x="5341" y="13928"/>
                    </a:cubicBezTo>
                    <a:cubicBezTo>
                      <a:pt x="5408" y="13936"/>
                      <a:pt x="5472" y="13940"/>
                      <a:pt x="5541" y="13945"/>
                    </a:cubicBezTo>
                    <a:cubicBezTo>
                      <a:pt x="5746" y="13959"/>
                      <a:pt x="5946" y="13964"/>
                      <a:pt x="6139" y="13964"/>
                    </a:cubicBezTo>
                    <a:cubicBezTo>
                      <a:pt x="6394" y="13964"/>
                      <a:pt x="6637" y="13952"/>
                      <a:pt x="6875" y="13928"/>
                    </a:cubicBezTo>
                    <a:cubicBezTo>
                      <a:pt x="8073" y="13819"/>
                      <a:pt x="9109" y="13438"/>
                      <a:pt x="9962" y="12792"/>
                    </a:cubicBezTo>
                    <a:cubicBezTo>
                      <a:pt x="11077" y="11946"/>
                      <a:pt x="11642" y="10841"/>
                      <a:pt x="11927" y="9962"/>
                    </a:cubicBezTo>
                    <a:cubicBezTo>
                      <a:pt x="11951" y="9895"/>
                      <a:pt x="11973" y="9826"/>
                      <a:pt x="11992" y="9757"/>
                    </a:cubicBezTo>
                    <a:cubicBezTo>
                      <a:pt x="12104" y="9371"/>
                      <a:pt x="12161" y="9040"/>
                      <a:pt x="12190" y="8814"/>
                    </a:cubicBezTo>
                    <a:cubicBezTo>
                      <a:pt x="12628" y="5396"/>
                      <a:pt x="11272" y="2952"/>
                      <a:pt x="9612" y="1577"/>
                    </a:cubicBezTo>
                    <a:cubicBezTo>
                      <a:pt x="9526" y="1506"/>
                      <a:pt x="9433" y="1434"/>
                      <a:pt x="9343" y="1367"/>
                    </a:cubicBezTo>
                    <a:cubicBezTo>
                      <a:pt x="9288" y="1325"/>
                      <a:pt x="9231" y="1286"/>
                      <a:pt x="9176" y="1246"/>
                    </a:cubicBezTo>
                    <a:cubicBezTo>
                      <a:pt x="9100" y="1191"/>
                      <a:pt x="9021" y="1139"/>
                      <a:pt x="8943" y="1086"/>
                    </a:cubicBezTo>
                    <a:cubicBezTo>
                      <a:pt x="8855" y="1034"/>
                      <a:pt x="8769" y="979"/>
                      <a:pt x="8683" y="931"/>
                    </a:cubicBezTo>
                    <a:cubicBezTo>
                      <a:pt x="8638" y="908"/>
                      <a:pt x="8609" y="870"/>
                      <a:pt x="8597" y="822"/>
                    </a:cubicBezTo>
                    <a:cubicBezTo>
                      <a:pt x="8581" y="774"/>
                      <a:pt x="8588" y="724"/>
                      <a:pt x="8614" y="681"/>
                    </a:cubicBezTo>
                    <a:cubicBezTo>
                      <a:pt x="8647" y="627"/>
                      <a:pt x="8712" y="591"/>
                      <a:pt x="8778" y="591"/>
                    </a:cubicBezTo>
                    <a:close/>
                    <a:moveTo>
                      <a:pt x="4243" y="13657"/>
                    </a:moveTo>
                    <a:cubicBezTo>
                      <a:pt x="4309" y="13683"/>
                      <a:pt x="4376" y="13709"/>
                      <a:pt x="4445" y="13733"/>
                    </a:cubicBezTo>
                    <a:cubicBezTo>
                      <a:pt x="4362" y="13790"/>
                      <a:pt x="4300" y="13883"/>
                      <a:pt x="4286" y="13986"/>
                    </a:cubicBezTo>
                    <a:cubicBezTo>
                      <a:pt x="4255" y="14193"/>
                      <a:pt x="4398" y="14383"/>
                      <a:pt x="4600" y="14412"/>
                    </a:cubicBezTo>
                    <a:cubicBezTo>
                      <a:pt x="4779" y="14438"/>
                      <a:pt x="4957" y="14460"/>
                      <a:pt x="5134" y="14479"/>
                    </a:cubicBezTo>
                    <a:lnTo>
                      <a:pt x="5076" y="14603"/>
                    </a:lnTo>
                    <a:cubicBezTo>
                      <a:pt x="5053" y="14657"/>
                      <a:pt x="5003" y="14693"/>
                      <a:pt x="4945" y="14693"/>
                    </a:cubicBezTo>
                    <a:cubicBezTo>
                      <a:pt x="4931" y="14693"/>
                      <a:pt x="4919" y="14688"/>
                      <a:pt x="4905" y="14686"/>
                    </a:cubicBezTo>
                    <a:lnTo>
                      <a:pt x="4202" y="14472"/>
                    </a:lnTo>
                    <a:cubicBezTo>
                      <a:pt x="4183" y="14467"/>
                      <a:pt x="4166" y="14457"/>
                      <a:pt x="4155" y="14445"/>
                    </a:cubicBezTo>
                    <a:cubicBezTo>
                      <a:pt x="4114" y="14412"/>
                      <a:pt x="4095" y="14362"/>
                      <a:pt x="4107" y="14307"/>
                    </a:cubicBezTo>
                    <a:lnTo>
                      <a:pt x="4243" y="13657"/>
                    </a:lnTo>
                    <a:close/>
                    <a:moveTo>
                      <a:pt x="7304" y="14460"/>
                    </a:moveTo>
                    <a:lnTo>
                      <a:pt x="7563" y="16511"/>
                    </a:lnTo>
                    <a:cubicBezTo>
                      <a:pt x="7578" y="16718"/>
                      <a:pt x="7718" y="16887"/>
                      <a:pt x="7916" y="16937"/>
                    </a:cubicBezTo>
                    <a:lnTo>
                      <a:pt x="10279" y="17535"/>
                    </a:lnTo>
                    <a:cubicBezTo>
                      <a:pt x="10424" y="17571"/>
                      <a:pt x="10541" y="17676"/>
                      <a:pt x="10596" y="17809"/>
                    </a:cubicBezTo>
                    <a:lnTo>
                      <a:pt x="2823" y="17809"/>
                    </a:lnTo>
                    <a:cubicBezTo>
                      <a:pt x="2875" y="17673"/>
                      <a:pt x="2992" y="17568"/>
                      <a:pt x="3140" y="17533"/>
                    </a:cubicBezTo>
                    <a:lnTo>
                      <a:pt x="5505" y="16932"/>
                    </a:lnTo>
                    <a:cubicBezTo>
                      <a:pt x="5705" y="16880"/>
                      <a:pt x="5844" y="16711"/>
                      <a:pt x="5855" y="16511"/>
                    </a:cubicBezTo>
                    <a:lnTo>
                      <a:pt x="6110" y="14526"/>
                    </a:lnTo>
                    <a:lnTo>
                      <a:pt x="6141" y="14526"/>
                    </a:lnTo>
                    <a:cubicBezTo>
                      <a:pt x="6511" y="14526"/>
                      <a:pt x="6868" y="14503"/>
                      <a:pt x="7218" y="14460"/>
                    </a:cubicBezTo>
                    <a:close/>
                    <a:moveTo>
                      <a:pt x="10627" y="17997"/>
                    </a:moveTo>
                    <a:lnTo>
                      <a:pt x="10634" y="18374"/>
                    </a:lnTo>
                    <a:cubicBezTo>
                      <a:pt x="10634" y="18631"/>
                      <a:pt x="10422" y="18840"/>
                      <a:pt x="10165" y="18840"/>
                    </a:cubicBezTo>
                    <a:lnTo>
                      <a:pt x="3254" y="18840"/>
                    </a:lnTo>
                    <a:cubicBezTo>
                      <a:pt x="3095" y="18840"/>
                      <a:pt x="2952" y="18759"/>
                      <a:pt x="2863" y="18631"/>
                    </a:cubicBezTo>
                    <a:cubicBezTo>
                      <a:pt x="2859" y="18621"/>
                      <a:pt x="2852" y="18614"/>
                      <a:pt x="2847" y="18602"/>
                    </a:cubicBezTo>
                    <a:cubicBezTo>
                      <a:pt x="2835" y="18581"/>
                      <a:pt x="2825" y="18559"/>
                      <a:pt x="2816" y="18540"/>
                    </a:cubicBezTo>
                    <a:cubicBezTo>
                      <a:pt x="2794" y="18485"/>
                      <a:pt x="2782" y="18428"/>
                      <a:pt x="2782" y="18369"/>
                    </a:cubicBezTo>
                    <a:lnTo>
                      <a:pt x="2782" y="17997"/>
                    </a:lnTo>
                    <a:close/>
                    <a:moveTo>
                      <a:pt x="8473" y="0"/>
                    </a:moveTo>
                    <a:cubicBezTo>
                      <a:pt x="8338" y="0"/>
                      <a:pt x="8218" y="81"/>
                      <a:pt x="8168" y="210"/>
                    </a:cubicBezTo>
                    <a:lnTo>
                      <a:pt x="7921" y="824"/>
                    </a:lnTo>
                    <a:cubicBezTo>
                      <a:pt x="7525" y="753"/>
                      <a:pt x="7123" y="715"/>
                      <a:pt x="6708" y="715"/>
                    </a:cubicBezTo>
                    <a:cubicBezTo>
                      <a:pt x="4681" y="715"/>
                      <a:pt x="2787" y="1618"/>
                      <a:pt x="1503" y="3190"/>
                    </a:cubicBezTo>
                    <a:cubicBezTo>
                      <a:pt x="772" y="4088"/>
                      <a:pt x="284" y="5167"/>
                      <a:pt x="93" y="6303"/>
                    </a:cubicBezTo>
                    <a:cubicBezTo>
                      <a:pt x="33" y="6670"/>
                      <a:pt x="0" y="7046"/>
                      <a:pt x="0" y="7420"/>
                    </a:cubicBezTo>
                    <a:cubicBezTo>
                      <a:pt x="0" y="10179"/>
                      <a:pt x="1672" y="12552"/>
                      <a:pt x="4059" y="13581"/>
                    </a:cubicBezTo>
                    <a:lnTo>
                      <a:pt x="3916" y="14269"/>
                    </a:lnTo>
                    <a:cubicBezTo>
                      <a:pt x="3888" y="14388"/>
                      <a:pt x="3933" y="14510"/>
                      <a:pt x="4026" y="14591"/>
                    </a:cubicBezTo>
                    <a:cubicBezTo>
                      <a:pt x="4062" y="14622"/>
                      <a:pt x="4097" y="14641"/>
                      <a:pt x="4143" y="14653"/>
                    </a:cubicBezTo>
                    <a:lnTo>
                      <a:pt x="4848" y="14865"/>
                    </a:lnTo>
                    <a:cubicBezTo>
                      <a:pt x="4876" y="14874"/>
                      <a:pt x="4910" y="14879"/>
                      <a:pt x="4943" y="14879"/>
                    </a:cubicBezTo>
                    <a:cubicBezTo>
                      <a:pt x="5079" y="14879"/>
                      <a:pt x="5198" y="14800"/>
                      <a:pt x="5248" y="14672"/>
                    </a:cubicBezTo>
                    <a:lnTo>
                      <a:pt x="5319" y="14493"/>
                    </a:lnTo>
                    <a:cubicBezTo>
                      <a:pt x="5522" y="14510"/>
                      <a:pt x="5722" y="14522"/>
                      <a:pt x="5915" y="14526"/>
                    </a:cubicBezTo>
                    <a:lnTo>
                      <a:pt x="5665" y="16496"/>
                    </a:lnTo>
                    <a:cubicBezTo>
                      <a:pt x="5658" y="16618"/>
                      <a:pt x="5574" y="16720"/>
                      <a:pt x="5455" y="16749"/>
                    </a:cubicBezTo>
                    <a:lnTo>
                      <a:pt x="3090" y="17352"/>
                    </a:lnTo>
                    <a:cubicBezTo>
                      <a:pt x="2835" y="17416"/>
                      <a:pt x="2640" y="17628"/>
                      <a:pt x="2601" y="17890"/>
                    </a:cubicBezTo>
                    <a:cubicBezTo>
                      <a:pt x="2599" y="17895"/>
                      <a:pt x="2599" y="17899"/>
                      <a:pt x="2599" y="17904"/>
                    </a:cubicBezTo>
                    <a:cubicBezTo>
                      <a:pt x="2597" y="17914"/>
                      <a:pt x="2597" y="17923"/>
                      <a:pt x="2597" y="17935"/>
                    </a:cubicBezTo>
                    <a:cubicBezTo>
                      <a:pt x="2592" y="17952"/>
                      <a:pt x="2592" y="17971"/>
                      <a:pt x="2592" y="17988"/>
                    </a:cubicBezTo>
                    <a:lnTo>
                      <a:pt x="2592" y="18374"/>
                    </a:lnTo>
                    <a:cubicBezTo>
                      <a:pt x="2592" y="18736"/>
                      <a:pt x="2887" y="19031"/>
                      <a:pt x="3252" y="19031"/>
                    </a:cubicBezTo>
                    <a:lnTo>
                      <a:pt x="10162" y="19031"/>
                    </a:lnTo>
                    <a:cubicBezTo>
                      <a:pt x="10527" y="19031"/>
                      <a:pt x="10820" y="18736"/>
                      <a:pt x="10820" y="18374"/>
                    </a:cubicBezTo>
                    <a:lnTo>
                      <a:pt x="10820" y="17990"/>
                    </a:lnTo>
                    <a:cubicBezTo>
                      <a:pt x="10820" y="17959"/>
                      <a:pt x="10817" y="17926"/>
                      <a:pt x="10813" y="17892"/>
                    </a:cubicBezTo>
                    <a:cubicBezTo>
                      <a:pt x="10808" y="17888"/>
                      <a:pt x="10808" y="17880"/>
                      <a:pt x="10808" y="17876"/>
                    </a:cubicBezTo>
                    <a:cubicBezTo>
                      <a:pt x="10765" y="17618"/>
                      <a:pt x="10577" y="17416"/>
                      <a:pt x="10322" y="17352"/>
                    </a:cubicBezTo>
                    <a:lnTo>
                      <a:pt x="7961" y="16756"/>
                    </a:lnTo>
                    <a:cubicBezTo>
                      <a:pt x="7842" y="16725"/>
                      <a:pt x="7756" y="16625"/>
                      <a:pt x="7749" y="16496"/>
                    </a:cubicBezTo>
                    <a:lnTo>
                      <a:pt x="7487" y="14424"/>
                    </a:lnTo>
                    <a:cubicBezTo>
                      <a:pt x="8557" y="14248"/>
                      <a:pt x="9498" y="13852"/>
                      <a:pt x="10303" y="13245"/>
                    </a:cubicBezTo>
                    <a:cubicBezTo>
                      <a:pt x="10620" y="13004"/>
                      <a:pt x="10913" y="12730"/>
                      <a:pt x="11177" y="12425"/>
                    </a:cubicBezTo>
                    <a:lnTo>
                      <a:pt x="11179" y="12423"/>
                    </a:lnTo>
                    <a:cubicBezTo>
                      <a:pt x="12001" y="11692"/>
                      <a:pt x="12649" y="10753"/>
                      <a:pt x="13033" y="9669"/>
                    </a:cubicBezTo>
                    <a:cubicBezTo>
                      <a:pt x="13288" y="8947"/>
                      <a:pt x="13419" y="8195"/>
                      <a:pt x="13419" y="7423"/>
                    </a:cubicBezTo>
                    <a:cubicBezTo>
                      <a:pt x="13416" y="7011"/>
                      <a:pt x="13381" y="6599"/>
                      <a:pt x="13307" y="6196"/>
                    </a:cubicBezTo>
                    <a:cubicBezTo>
                      <a:pt x="13033" y="4717"/>
                      <a:pt x="12285" y="3426"/>
                      <a:pt x="11237" y="2468"/>
                    </a:cubicBezTo>
                    <a:cubicBezTo>
                      <a:pt x="10772" y="1837"/>
                      <a:pt x="10186" y="1260"/>
                      <a:pt x="9469" y="774"/>
                    </a:cubicBezTo>
                    <a:lnTo>
                      <a:pt x="9505" y="610"/>
                    </a:lnTo>
                    <a:cubicBezTo>
                      <a:pt x="9529" y="491"/>
                      <a:pt x="9486" y="369"/>
                      <a:pt x="9395" y="288"/>
                    </a:cubicBezTo>
                    <a:cubicBezTo>
                      <a:pt x="9360" y="260"/>
                      <a:pt x="9319" y="238"/>
                      <a:pt x="9279" y="226"/>
                    </a:cubicBezTo>
                    <a:lnTo>
                      <a:pt x="8573" y="14"/>
                    </a:lnTo>
                    <a:cubicBezTo>
                      <a:pt x="8540" y="7"/>
                      <a:pt x="8509" y="0"/>
                      <a:pt x="8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181" name="Google Shape;2181;p30"/>
            <p:cNvGrpSpPr/>
            <p:nvPr/>
          </p:nvGrpSpPr>
          <p:grpSpPr>
            <a:xfrm>
              <a:off x="403025" y="2810345"/>
              <a:ext cx="2290194" cy="1793677"/>
              <a:chOff x="4651429" y="1337458"/>
              <a:chExt cx="697061" cy="545954"/>
            </a:xfrm>
          </p:grpSpPr>
          <p:sp>
            <p:nvSpPr>
              <p:cNvPr id="2182" name="Google Shape;2182;p30"/>
              <p:cNvSpPr/>
              <p:nvPr/>
            </p:nvSpPr>
            <p:spPr>
              <a:xfrm>
                <a:off x="4787480" y="1773194"/>
                <a:ext cx="557509" cy="105861"/>
              </a:xfrm>
              <a:custGeom>
                <a:avLst/>
                <a:gdLst/>
                <a:ahLst/>
                <a:cxnLst/>
                <a:rect l="l" t="t" r="r" b="b"/>
                <a:pathLst>
                  <a:path w="14330" h="2721" extrusionOk="0">
                    <a:moveTo>
                      <a:pt x="482" y="0"/>
                    </a:moveTo>
                    <a:cubicBezTo>
                      <a:pt x="355" y="0"/>
                      <a:pt x="241" y="81"/>
                      <a:pt x="201" y="203"/>
                    </a:cubicBezTo>
                    <a:cubicBezTo>
                      <a:pt x="167" y="303"/>
                      <a:pt x="132" y="412"/>
                      <a:pt x="101" y="534"/>
                    </a:cubicBezTo>
                    <a:cubicBezTo>
                      <a:pt x="46" y="763"/>
                      <a:pt x="3" y="1034"/>
                      <a:pt x="3" y="1342"/>
                    </a:cubicBezTo>
                    <a:cubicBezTo>
                      <a:pt x="1" y="1830"/>
                      <a:pt x="101" y="2232"/>
                      <a:pt x="201" y="2518"/>
                    </a:cubicBezTo>
                    <a:cubicBezTo>
                      <a:pt x="241" y="2640"/>
                      <a:pt x="355" y="2721"/>
                      <a:pt x="482" y="2721"/>
                    </a:cubicBezTo>
                    <a:lnTo>
                      <a:pt x="13850" y="2721"/>
                    </a:lnTo>
                    <a:cubicBezTo>
                      <a:pt x="13977" y="2721"/>
                      <a:pt x="14091" y="2640"/>
                      <a:pt x="14131" y="2518"/>
                    </a:cubicBezTo>
                    <a:cubicBezTo>
                      <a:pt x="14150" y="2471"/>
                      <a:pt x="14165" y="2416"/>
                      <a:pt x="14181" y="2359"/>
                    </a:cubicBezTo>
                    <a:cubicBezTo>
                      <a:pt x="14260" y="2092"/>
                      <a:pt x="14329" y="1746"/>
                      <a:pt x="14329" y="1342"/>
                    </a:cubicBezTo>
                    <a:cubicBezTo>
                      <a:pt x="14327" y="870"/>
                      <a:pt x="14227" y="482"/>
                      <a:pt x="14131" y="203"/>
                    </a:cubicBezTo>
                    <a:cubicBezTo>
                      <a:pt x="14091" y="81"/>
                      <a:pt x="13977" y="0"/>
                      <a:pt x="13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270330" y="1773194"/>
                <a:ext cx="30813" cy="10570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2717" extrusionOk="0">
                    <a:moveTo>
                      <a:pt x="3" y="0"/>
                    </a:moveTo>
                    <a:cubicBezTo>
                      <a:pt x="110" y="434"/>
                      <a:pt x="162" y="875"/>
                      <a:pt x="167" y="1318"/>
                    </a:cubicBezTo>
                    <a:cubicBezTo>
                      <a:pt x="170" y="1544"/>
                      <a:pt x="155" y="1766"/>
                      <a:pt x="132" y="1989"/>
                    </a:cubicBezTo>
                    <a:cubicBezTo>
                      <a:pt x="105" y="2235"/>
                      <a:pt x="60" y="2478"/>
                      <a:pt x="0" y="2716"/>
                    </a:cubicBezTo>
                    <a:lnTo>
                      <a:pt x="644" y="2716"/>
                    </a:lnTo>
                    <a:cubicBezTo>
                      <a:pt x="696" y="2475"/>
                      <a:pt x="737" y="2230"/>
                      <a:pt x="760" y="1987"/>
                    </a:cubicBezTo>
                    <a:cubicBezTo>
                      <a:pt x="784" y="1763"/>
                      <a:pt x="791" y="1539"/>
                      <a:pt x="791" y="1315"/>
                    </a:cubicBezTo>
                    <a:cubicBezTo>
                      <a:pt x="791" y="870"/>
                      <a:pt x="741" y="434"/>
                      <a:pt x="6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4831131" y="1773388"/>
                <a:ext cx="31085" cy="10578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719" extrusionOk="0">
                    <a:moveTo>
                      <a:pt x="153" y="0"/>
                    </a:moveTo>
                    <a:cubicBezTo>
                      <a:pt x="58" y="431"/>
                      <a:pt x="8" y="870"/>
                      <a:pt x="3" y="1313"/>
                    </a:cubicBezTo>
                    <a:cubicBezTo>
                      <a:pt x="1" y="1429"/>
                      <a:pt x="8" y="1544"/>
                      <a:pt x="12" y="1660"/>
                    </a:cubicBezTo>
                    <a:cubicBezTo>
                      <a:pt x="32" y="2015"/>
                      <a:pt x="77" y="2370"/>
                      <a:pt x="155" y="2718"/>
                    </a:cubicBezTo>
                    <a:lnTo>
                      <a:pt x="799" y="2718"/>
                    </a:lnTo>
                    <a:cubicBezTo>
                      <a:pt x="727" y="2435"/>
                      <a:pt x="679" y="2149"/>
                      <a:pt x="656" y="1858"/>
                    </a:cubicBezTo>
                    <a:cubicBezTo>
                      <a:pt x="639" y="1675"/>
                      <a:pt x="632" y="1496"/>
                      <a:pt x="632" y="1315"/>
                    </a:cubicBezTo>
                    <a:cubicBezTo>
                      <a:pt x="634" y="870"/>
                      <a:pt x="691" y="429"/>
                      <a:pt x="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4856536" y="1845402"/>
                <a:ext cx="419007" cy="33497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8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293"/>
                      <a:pt x="74" y="579"/>
                      <a:pt x="143" y="860"/>
                    </a:cubicBezTo>
                    <a:lnTo>
                      <a:pt x="10639" y="860"/>
                    </a:lnTo>
                    <a:cubicBezTo>
                      <a:pt x="10698" y="622"/>
                      <a:pt x="10744" y="379"/>
                      <a:pt x="10770" y="133"/>
                    </a:cubicBezTo>
                    <a:lnTo>
                      <a:pt x="10770" y="133"/>
                    </a:lnTo>
                    <a:cubicBezTo>
                      <a:pt x="9386" y="152"/>
                      <a:pt x="7865" y="169"/>
                      <a:pt x="6331" y="169"/>
                    </a:cubicBezTo>
                    <a:cubicBezTo>
                      <a:pt x="4314" y="169"/>
                      <a:pt x="2275" y="140"/>
                      <a:pt x="501" y="48"/>
                    </a:cubicBezTo>
                    <a:cubicBezTo>
                      <a:pt x="336" y="38"/>
                      <a:pt x="167" y="26"/>
                      <a:pt x="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4787557" y="1794047"/>
                <a:ext cx="49721" cy="85124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188" extrusionOk="0">
                    <a:moveTo>
                      <a:pt x="101" y="0"/>
                    </a:moveTo>
                    <a:cubicBezTo>
                      <a:pt x="46" y="229"/>
                      <a:pt x="3" y="501"/>
                      <a:pt x="3" y="808"/>
                    </a:cubicBezTo>
                    <a:cubicBezTo>
                      <a:pt x="1" y="1296"/>
                      <a:pt x="99" y="1699"/>
                      <a:pt x="201" y="1985"/>
                    </a:cubicBezTo>
                    <a:cubicBezTo>
                      <a:pt x="242" y="2106"/>
                      <a:pt x="356" y="2187"/>
                      <a:pt x="482" y="2187"/>
                    </a:cubicBezTo>
                    <a:lnTo>
                      <a:pt x="1278" y="2187"/>
                    </a:lnTo>
                    <a:cubicBezTo>
                      <a:pt x="1202" y="1842"/>
                      <a:pt x="1154" y="1487"/>
                      <a:pt x="1135" y="1129"/>
                    </a:cubicBezTo>
                    <a:cubicBezTo>
                      <a:pt x="987" y="1048"/>
                      <a:pt x="854" y="941"/>
                      <a:pt x="751" y="798"/>
                    </a:cubicBezTo>
                    <a:cubicBezTo>
                      <a:pt x="527" y="489"/>
                      <a:pt x="406" y="139"/>
                      <a:pt x="10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295462" y="1850576"/>
                <a:ext cx="43846" cy="28478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32" extrusionOk="0">
                    <a:moveTo>
                      <a:pt x="117" y="0"/>
                    </a:moveTo>
                    <a:cubicBezTo>
                      <a:pt x="93" y="246"/>
                      <a:pt x="52" y="494"/>
                      <a:pt x="0" y="732"/>
                    </a:cubicBezTo>
                    <a:lnTo>
                      <a:pt x="793" y="732"/>
                    </a:lnTo>
                    <a:cubicBezTo>
                      <a:pt x="920" y="732"/>
                      <a:pt x="1034" y="651"/>
                      <a:pt x="1074" y="529"/>
                    </a:cubicBezTo>
                    <a:cubicBezTo>
                      <a:pt x="1093" y="482"/>
                      <a:pt x="1108" y="424"/>
                      <a:pt x="1127" y="370"/>
                    </a:cubicBezTo>
                    <a:cubicBezTo>
                      <a:pt x="905" y="70"/>
                      <a:pt x="498" y="8"/>
                      <a:pt x="11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4831598" y="1837893"/>
                <a:ext cx="30618" cy="4116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058" extrusionOk="0">
                    <a:moveTo>
                      <a:pt x="0" y="0"/>
                    </a:moveTo>
                    <a:cubicBezTo>
                      <a:pt x="20" y="355"/>
                      <a:pt x="65" y="708"/>
                      <a:pt x="143" y="1058"/>
                    </a:cubicBezTo>
                    <a:lnTo>
                      <a:pt x="787" y="1058"/>
                    </a:lnTo>
                    <a:cubicBezTo>
                      <a:pt x="715" y="774"/>
                      <a:pt x="667" y="488"/>
                      <a:pt x="644" y="195"/>
                    </a:cubicBezTo>
                    <a:cubicBezTo>
                      <a:pt x="415" y="160"/>
                      <a:pt x="193" y="105"/>
                      <a:pt x="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270330" y="1850537"/>
                <a:ext cx="29607" cy="2863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36" extrusionOk="0">
                    <a:moveTo>
                      <a:pt x="666" y="0"/>
                    </a:moveTo>
                    <a:cubicBezTo>
                      <a:pt x="648" y="0"/>
                      <a:pt x="630" y="1"/>
                      <a:pt x="613" y="1"/>
                    </a:cubicBezTo>
                    <a:cubicBezTo>
                      <a:pt x="455" y="6"/>
                      <a:pt x="296" y="6"/>
                      <a:pt x="132" y="9"/>
                    </a:cubicBezTo>
                    <a:cubicBezTo>
                      <a:pt x="105" y="252"/>
                      <a:pt x="60" y="497"/>
                      <a:pt x="0" y="735"/>
                    </a:cubicBezTo>
                    <a:lnTo>
                      <a:pt x="644" y="735"/>
                    </a:lnTo>
                    <a:cubicBezTo>
                      <a:pt x="696" y="495"/>
                      <a:pt x="737" y="249"/>
                      <a:pt x="760" y="6"/>
                    </a:cubicBezTo>
                    <a:cubicBezTo>
                      <a:pt x="730" y="2"/>
                      <a:pt x="698" y="0"/>
                      <a:pt x="66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4783784" y="1769654"/>
                <a:ext cx="564706" cy="112941"/>
              </a:xfrm>
              <a:custGeom>
                <a:avLst/>
                <a:gdLst/>
                <a:ahLst/>
                <a:cxnLst/>
                <a:rect l="l" t="t" r="r" b="b"/>
                <a:pathLst>
                  <a:path w="14515" h="2903" extrusionOk="0">
                    <a:moveTo>
                      <a:pt x="1256" y="189"/>
                    </a:moveTo>
                    <a:cubicBezTo>
                      <a:pt x="1177" y="592"/>
                      <a:pt x="1132" y="1004"/>
                      <a:pt x="1129" y="1409"/>
                    </a:cubicBezTo>
                    <a:cubicBezTo>
                      <a:pt x="1125" y="1516"/>
                      <a:pt x="1132" y="1628"/>
                      <a:pt x="1137" y="1759"/>
                    </a:cubicBezTo>
                    <a:cubicBezTo>
                      <a:pt x="1156" y="2080"/>
                      <a:pt x="1194" y="2402"/>
                      <a:pt x="1260" y="2716"/>
                    </a:cubicBezTo>
                    <a:lnTo>
                      <a:pt x="582" y="2716"/>
                    </a:lnTo>
                    <a:cubicBezTo>
                      <a:pt x="491" y="2716"/>
                      <a:pt x="415" y="2659"/>
                      <a:pt x="384" y="2578"/>
                    </a:cubicBezTo>
                    <a:cubicBezTo>
                      <a:pt x="255" y="2209"/>
                      <a:pt x="191" y="1826"/>
                      <a:pt x="196" y="1435"/>
                    </a:cubicBezTo>
                    <a:cubicBezTo>
                      <a:pt x="200" y="1170"/>
                      <a:pt x="229" y="904"/>
                      <a:pt x="291" y="649"/>
                    </a:cubicBezTo>
                    <a:cubicBezTo>
                      <a:pt x="317" y="542"/>
                      <a:pt x="348" y="434"/>
                      <a:pt x="384" y="327"/>
                    </a:cubicBezTo>
                    <a:cubicBezTo>
                      <a:pt x="415" y="246"/>
                      <a:pt x="491" y="189"/>
                      <a:pt x="577" y="189"/>
                    </a:cubicBezTo>
                    <a:close/>
                    <a:moveTo>
                      <a:pt x="1894" y="191"/>
                    </a:moveTo>
                    <a:cubicBezTo>
                      <a:pt x="1804" y="592"/>
                      <a:pt x="1756" y="1004"/>
                      <a:pt x="1754" y="1411"/>
                    </a:cubicBezTo>
                    <a:cubicBezTo>
                      <a:pt x="1751" y="1592"/>
                      <a:pt x="1761" y="1778"/>
                      <a:pt x="1777" y="1957"/>
                    </a:cubicBezTo>
                    <a:cubicBezTo>
                      <a:pt x="1801" y="2209"/>
                      <a:pt x="1839" y="2462"/>
                      <a:pt x="1896" y="2712"/>
                    </a:cubicBezTo>
                    <a:lnTo>
                      <a:pt x="1451" y="2712"/>
                    </a:lnTo>
                    <a:lnTo>
                      <a:pt x="1451" y="2716"/>
                    </a:lnTo>
                    <a:cubicBezTo>
                      <a:pt x="1384" y="2400"/>
                      <a:pt x="1344" y="2076"/>
                      <a:pt x="1325" y="1752"/>
                    </a:cubicBezTo>
                    <a:cubicBezTo>
                      <a:pt x="1320" y="1623"/>
                      <a:pt x="1315" y="1514"/>
                      <a:pt x="1315" y="1409"/>
                    </a:cubicBezTo>
                    <a:cubicBezTo>
                      <a:pt x="1320" y="1001"/>
                      <a:pt x="1363" y="592"/>
                      <a:pt x="1446" y="191"/>
                    </a:cubicBezTo>
                    <a:close/>
                    <a:moveTo>
                      <a:pt x="12433" y="187"/>
                    </a:moveTo>
                    <a:cubicBezTo>
                      <a:pt x="12523" y="589"/>
                      <a:pt x="12576" y="1001"/>
                      <a:pt x="12578" y="1411"/>
                    </a:cubicBezTo>
                    <a:cubicBezTo>
                      <a:pt x="12580" y="1635"/>
                      <a:pt x="12566" y="1859"/>
                      <a:pt x="12542" y="2073"/>
                    </a:cubicBezTo>
                    <a:cubicBezTo>
                      <a:pt x="12518" y="2281"/>
                      <a:pt x="12480" y="2495"/>
                      <a:pt x="12428" y="2712"/>
                    </a:cubicBezTo>
                    <a:lnTo>
                      <a:pt x="2089" y="2712"/>
                    </a:lnTo>
                    <a:lnTo>
                      <a:pt x="2089" y="2716"/>
                    </a:lnTo>
                    <a:cubicBezTo>
                      <a:pt x="2030" y="2459"/>
                      <a:pt x="1987" y="2200"/>
                      <a:pt x="1966" y="1942"/>
                    </a:cubicBezTo>
                    <a:cubicBezTo>
                      <a:pt x="1951" y="1768"/>
                      <a:pt x="1942" y="1590"/>
                      <a:pt x="1944" y="1411"/>
                    </a:cubicBezTo>
                    <a:cubicBezTo>
                      <a:pt x="1946" y="1001"/>
                      <a:pt x="1999" y="589"/>
                      <a:pt x="2089" y="187"/>
                    </a:cubicBezTo>
                    <a:close/>
                    <a:moveTo>
                      <a:pt x="13073" y="191"/>
                    </a:moveTo>
                    <a:cubicBezTo>
                      <a:pt x="13159" y="587"/>
                      <a:pt x="13202" y="997"/>
                      <a:pt x="13204" y="1409"/>
                    </a:cubicBezTo>
                    <a:cubicBezTo>
                      <a:pt x="13209" y="1637"/>
                      <a:pt x="13197" y="1861"/>
                      <a:pt x="13173" y="2073"/>
                    </a:cubicBezTo>
                    <a:cubicBezTo>
                      <a:pt x="13152" y="2290"/>
                      <a:pt x="13119" y="2504"/>
                      <a:pt x="13073" y="2716"/>
                    </a:cubicBezTo>
                    <a:lnTo>
                      <a:pt x="12628" y="2716"/>
                    </a:lnTo>
                    <a:cubicBezTo>
                      <a:pt x="12676" y="2504"/>
                      <a:pt x="12709" y="2300"/>
                      <a:pt x="12733" y="2097"/>
                    </a:cubicBezTo>
                    <a:cubicBezTo>
                      <a:pt x="12759" y="1873"/>
                      <a:pt x="12771" y="1645"/>
                      <a:pt x="12769" y="1411"/>
                    </a:cubicBezTo>
                    <a:cubicBezTo>
                      <a:pt x="12764" y="1001"/>
                      <a:pt x="12716" y="589"/>
                      <a:pt x="12628" y="191"/>
                    </a:cubicBezTo>
                    <a:close/>
                    <a:moveTo>
                      <a:pt x="13948" y="187"/>
                    </a:moveTo>
                    <a:cubicBezTo>
                      <a:pt x="14033" y="187"/>
                      <a:pt x="14112" y="241"/>
                      <a:pt x="14141" y="325"/>
                    </a:cubicBezTo>
                    <a:cubicBezTo>
                      <a:pt x="14267" y="682"/>
                      <a:pt x="14329" y="1054"/>
                      <a:pt x="14331" y="1433"/>
                    </a:cubicBezTo>
                    <a:cubicBezTo>
                      <a:pt x="14329" y="1768"/>
                      <a:pt x="14281" y="2102"/>
                      <a:pt x="14186" y="2423"/>
                    </a:cubicBezTo>
                    <a:cubicBezTo>
                      <a:pt x="14172" y="2478"/>
                      <a:pt x="14153" y="2531"/>
                      <a:pt x="14138" y="2576"/>
                    </a:cubicBezTo>
                    <a:cubicBezTo>
                      <a:pt x="14107" y="2659"/>
                      <a:pt x="14031" y="2716"/>
                      <a:pt x="13945" y="2716"/>
                    </a:cubicBezTo>
                    <a:lnTo>
                      <a:pt x="13264" y="2716"/>
                    </a:lnTo>
                    <a:cubicBezTo>
                      <a:pt x="13307" y="2509"/>
                      <a:pt x="13340" y="2302"/>
                      <a:pt x="13364" y="2090"/>
                    </a:cubicBezTo>
                    <a:cubicBezTo>
                      <a:pt x="13388" y="1873"/>
                      <a:pt x="13397" y="1645"/>
                      <a:pt x="13397" y="1406"/>
                    </a:cubicBezTo>
                    <a:cubicBezTo>
                      <a:pt x="13393" y="994"/>
                      <a:pt x="13350" y="587"/>
                      <a:pt x="13269" y="187"/>
                    </a:cubicBezTo>
                    <a:close/>
                    <a:moveTo>
                      <a:pt x="577" y="1"/>
                    </a:moveTo>
                    <a:cubicBezTo>
                      <a:pt x="410" y="1"/>
                      <a:pt x="258" y="108"/>
                      <a:pt x="205" y="265"/>
                    </a:cubicBezTo>
                    <a:cubicBezTo>
                      <a:pt x="167" y="382"/>
                      <a:pt x="134" y="492"/>
                      <a:pt x="103" y="604"/>
                    </a:cubicBezTo>
                    <a:cubicBezTo>
                      <a:pt x="38" y="875"/>
                      <a:pt x="3" y="1151"/>
                      <a:pt x="3" y="1433"/>
                    </a:cubicBezTo>
                    <a:cubicBezTo>
                      <a:pt x="0" y="1842"/>
                      <a:pt x="67" y="2247"/>
                      <a:pt x="203" y="2638"/>
                    </a:cubicBezTo>
                    <a:cubicBezTo>
                      <a:pt x="255" y="2795"/>
                      <a:pt x="408" y="2902"/>
                      <a:pt x="574" y="2902"/>
                    </a:cubicBezTo>
                    <a:lnTo>
                      <a:pt x="13938" y="2902"/>
                    </a:lnTo>
                    <a:cubicBezTo>
                      <a:pt x="14105" y="2902"/>
                      <a:pt x="14255" y="2795"/>
                      <a:pt x="14310" y="2638"/>
                    </a:cubicBezTo>
                    <a:cubicBezTo>
                      <a:pt x="14329" y="2588"/>
                      <a:pt x="14345" y="2533"/>
                      <a:pt x="14362" y="2478"/>
                    </a:cubicBezTo>
                    <a:cubicBezTo>
                      <a:pt x="14462" y="2138"/>
                      <a:pt x="14510" y="1787"/>
                      <a:pt x="14510" y="1433"/>
                    </a:cubicBezTo>
                    <a:cubicBezTo>
                      <a:pt x="14515" y="1032"/>
                      <a:pt x="14448" y="639"/>
                      <a:pt x="14317" y="265"/>
                    </a:cubicBezTo>
                    <a:cubicBezTo>
                      <a:pt x="14262" y="108"/>
                      <a:pt x="14112" y="1"/>
                      <a:pt x="139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4852801" y="1666789"/>
                <a:ext cx="453049" cy="96718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2486" extrusionOk="0">
                    <a:moveTo>
                      <a:pt x="944" y="1"/>
                    </a:moveTo>
                    <a:cubicBezTo>
                      <a:pt x="823" y="1"/>
                      <a:pt x="704" y="32"/>
                      <a:pt x="601" y="91"/>
                    </a:cubicBezTo>
                    <a:cubicBezTo>
                      <a:pt x="508" y="146"/>
                      <a:pt x="432" y="220"/>
                      <a:pt x="375" y="310"/>
                    </a:cubicBezTo>
                    <a:cubicBezTo>
                      <a:pt x="27" y="870"/>
                      <a:pt x="1" y="1566"/>
                      <a:pt x="380" y="2173"/>
                    </a:cubicBezTo>
                    <a:cubicBezTo>
                      <a:pt x="499" y="2371"/>
                      <a:pt x="716" y="2485"/>
                      <a:pt x="944" y="2485"/>
                    </a:cubicBezTo>
                    <a:lnTo>
                      <a:pt x="11642" y="2485"/>
                    </a:lnTo>
                    <a:cubicBezTo>
                      <a:pt x="11302" y="2266"/>
                      <a:pt x="11066" y="1923"/>
                      <a:pt x="10987" y="1540"/>
                    </a:cubicBezTo>
                    <a:cubicBezTo>
                      <a:pt x="10961" y="1409"/>
                      <a:pt x="10949" y="1277"/>
                      <a:pt x="10959" y="1144"/>
                    </a:cubicBezTo>
                    <a:cubicBezTo>
                      <a:pt x="11006" y="422"/>
                      <a:pt x="11583" y="39"/>
                      <a:pt x="11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4852801" y="1670329"/>
                <a:ext cx="452971" cy="93177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2395" extrusionOk="0">
                    <a:moveTo>
                      <a:pt x="601" y="0"/>
                    </a:moveTo>
                    <a:cubicBezTo>
                      <a:pt x="508" y="55"/>
                      <a:pt x="432" y="129"/>
                      <a:pt x="375" y="219"/>
                    </a:cubicBezTo>
                    <a:cubicBezTo>
                      <a:pt x="27" y="779"/>
                      <a:pt x="1" y="1475"/>
                      <a:pt x="380" y="2082"/>
                    </a:cubicBezTo>
                    <a:cubicBezTo>
                      <a:pt x="499" y="2280"/>
                      <a:pt x="716" y="2394"/>
                      <a:pt x="944" y="2394"/>
                    </a:cubicBezTo>
                    <a:lnTo>
                      <a:pt x="11642" y="2394"/>
                    </a:lnTo>
                    <a:cubicBezTo>
                      <a:pt x="11302" y="2175"/>
                      <a:pt x="11066" y="1832"/>
                      <a:pt x="10985" y="1449"/>
                    </a:cubicBezTo>
                    <a:cubicBezTo>
                      <a:pt x="10512" y="1415"/>
                      <a:pt x="9600" y="1409"/>
                      <a:pt x="8573" y="1409"/>
                    </a:cubicBezTo>
                    <a:cubicBezTo>
                      <a:pt x="7956" y="1409"/>
                      <a:pt x="7299" y="1411"/>
                      <a:pt x="6670" y="1411"/>
                    </a:cubicBezTo>
                    <a:cubicBezTo>
                      <a:pt x="5805" y="1411"/>
                      <a:pt x="4993" y="1407"/>
                      <a:pt x="4417" y="1387"/>
                    </a:cubicBezTo>
                    <a:cubicBezTo>
                      <a:pt x="3638" y="1358"/>
                      <a:pt x="2836" y="1427"/>
                      <a:pt x="2078" y="1213"/>
                    </a:cubicBezTo>
                    <a:cubicBezTo>
                      <a:pt x="1425" y="1029"/>
                      <a:pt x="970" y="546"/>
                      <a:pt x="60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4842725" y="1656790"/>
                <a:ext cx="478142" cy="116910"/>
              </a:xfrm>
              <a:custGeom>
                <a:avLst/>
                <a:gdLst/>
                <a:ahLst/>
                <a:cxnLst/>
                <a:rect l="l" t="t" r="r" b="b"/>
                <a:pathLst>
                  <a:path w="12290" h="3005" extrusionOk="0">
                    <a:moveTo>
                      <a:pt x="1203" y="0"/>
                    </a:moveTo>
                    <a:cubicBezTo>
                      <a:pt x="882" y="0"/>
                      <a:pt x="586" y="162"/>
                      <a:pt x="417" y="432"/>
                    </a:cubicBezTo>
                    <a:cubicBezTo>
                      <a:pt x="0" y="1096"/>
                      <a:pt x="0" y="1897"/>
                      <a:pt x="420" y="2571"/>
                    </a:cubicBezTo>
                    <a:cubicBezTo>
                      <a:pt x="589" y="2842"/>
                      <a:pt x="882" y="3004"/>
                      <a:pt x="1206" y="3004"/>
                    </a:cubicBezTo>
                    <a:lnTo>
                      <a:pt x="12032" y="3004"/>
                    </a:lnTo>
                    <a:cubicBezTo>
                      <a:pt x="12175" y="3004"/>
                      <a:pt x="12290" y="2890"/>
                      <a:pt x="12290" y="2749"/>
                    </a:cubicBezTo>
                    <a:cubicBezTo>
                      <a:pt x="12290" y="2604"/>
                      <a:pt x="12173" y="2487"/>
                      <a:pt x="12032" y="2487"/>
                    </a:cubicBezTo>
                    <a:lnTo>
                      <a:pt x="1206" y="2487"/>
                    </a:lnTo>
                    <a:cubicBezTo>
                      <a:pt x="1063" y="2487"/>
                      <a:pt x="929" y="2416"/>
                      <a:pt x="858" y="2294"/>
                    </a:cubicBezTo>
                    <a:cubicBezTo>
                      <a:pt x="546" y="1789"/>
                      <a:pt x="546" y="1194"/>
                      <a:pt x="856" y="703"/>
                    </a:cubicBezTo>
                    <a:cubicBezTo>
                      <a:pt x="929" y="584"/>
                      <a:pt x="1060" y="513"/>
                      <a:pt x="1203" y="513"/>
                    </a:cubicBezTo>
                    <a:lnTo>
                      <a:pt x="12032" y="513"/>
                    </a:lnTo>
                    <a:cubicBezTo>
                      <a:pt x="12175" y="513"/>
                      <a:pt x="12290" y="396"/>
                      <a:pt x="12290" y="258"/>
                    </a:cubicBezTo>
                    <a:cubicBezTo>
                      <a:pt x="12290" y="112"/>
                      <a:pt x="12173" y="0"/>
                      <a:pt x="1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4889994" y="1688109"/>
                <a:ext cx="377962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192" extrusionOk="0">
                    <a:moveTo>
                      <a:pt x="95" y="1"/>
                    </a:moveTo>
                    <a:cubicBezTo>
                      <a:pt x="43" y="1"/>
                      <a:pt x="0" y="41"/>
                      <a:pt x="0" y="96"/>
                    </a:cubicBezTo>
                    <a:cubicBezTo>
                      <a:pt x="0" y="148"/>
                      <a:pt x="43" y="191"/>
                      <a:pt x="95" y="191"/>
                    </a:cubicBezTo>
                    <a:lnTo>
                      <a:pt x="9619" y="191"/>
                    </a:lnTo>
                    <a:cubicBezTo>
                      <a:pt x="9672" y="191"/>
                      <a:pt x="9715" y="148"/>
                      <a:pt x="9715" y="96"/>
                    </a:cubicBezTo>
                    <a:cubicBezTo>
                      <a:pt x="9715" y="41"/>
                      <a:pt x="9672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5" name="Google Shape;2195;p30"/>
              <p:cNvSpPr/>
              <p:nvPr/>
            </p:nvSpPr>
            <p:spPr>
              <a:xfrm>
                <a:off x="4889994" y="1711452"/>
                <a:ext cx="377962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192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6"/>
                    </a:cubicBezTo>
                    <a:cubicBezTo>
                      <a:pt x="0" y="151"/>
                      <a:pt x="43" y="191"/>
                      <a:pt x="95" y="191"/>
                    </a:cubicBezTo>
                    <a:lnTo>
                      <a:pt x="9619" y="191"/>
                    </a:lnTo>
                    <a:cubicBezTo>
                      <a:pt x="9672" y="191"/>
                      <a:pt x="9715" y="151"/>
                      <a:pt x="9715" y="96"/>
                    </a:cubicBezTo>
                    <a:cubicBezTo>
                      <a:pt x="9715" y="44"/>
                      <a:pt x="9672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6" name="Google Shape;2196;p30"/>
              <p:cNvSpPr/>
              <p:nvPr/>
            </p:nvSpPr>
            <p:spPr>
              <a:xfrm>
                <a:off x="4889994" y="1734911"/>
                <a:ext cx="377962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192" extrusionOk="0">
                    <a:moveTo>
                      <a:pt x="95" y="1"/>
                    </a:moveTo>
                    <a:cubicBezTo>
                      <a:pt x="43" y="1"/>
                      <a:pt x="0" y="41"/>
                      <a:pt x="0" y="96"/>
                    </a:cubicBezTo>
                    <a:cubicBezTo>
                      <a:pt x="0" y="148"/>
                      <a:pt x="43" y="191"/>
                      <a:pt x="95" y="191"/>
                    </a:cubicBezTo>
                    <a:lnTo>
                      <a:pt x="9619" y="191"/>
                    </a:lnTo>
                    <a:cubicBezTo>
                      <a:pt x="9672" y="191"/>
                      <a:pt x="9715" y="148"/>
                      <a:pt x="9715" y="96"/>
                    </a:cubicBezTo>
                    <a:cubicBezTo>
                      <a:pt x="9715" y="41"/>
                      <a:pt x="9672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7" name="Google Shape;2197;p30"/>
              <p:cNvSpPr/>
              <p:nvPr/>
            </p:nvSpPr>
            <p:spPr>
              <a:xfrm>
                <a:off x="4838640" y="1653172"/>
                <a:ext cx="485962" cy="124224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3193" extrusionOk="0">
                    <a:moveTo>
                      <a:pt x="11516" y="703"/>
                    </a:moveTo>
                    <a:cubicBezTo>
                      <a:pt x="11373" y="901"/>
                      <a:pt x="11249" y="1163"/>
                      <a:pt x="11225" y="1489"/>
                    </a:cubicBezTo>
                    <a:cubicBezTo>
                      <a:pt x="11216" y="1630"/>
                      <a:pt x="11225" y="1770"/>
                      <a:pt x="11254" y="1911"/>
                    </a:cubicBezTo>
                    <a:cubicBezTo>
                      <a:pt x="11299" y="2118"/>
                      <a:pt x="11385" y="2311"/>
                      <a:pt x="11506" y="2487"/>
                    </a:cubicBezTo>
                    <a:lnTo>
                      <a:pt x="1308" y="2487"/>
                    </a:lnTo>
                    <a:cubicBezTo>
                      <a:pt x="1199" y="2487"/>
                      <a:pt x="1094" y="2430"/>
                      <a:pt x="1041" y="2342"/>
                    </a:cubicBezTo>
                    <a:cubicBezTo>
                      <a:pt x="748" y="1870"/>
                      <a:pt x="746" y="1315"/>
                      <a:pt x="1037" y="851"/>
                    </a:cubicBezTo>
                    <a:cubicBezTo>
                      <a:pt x="1094" y="758"/>
                      <a:pt x="1194" y="703"/>
                      <a:pt x="1306" y="703"/>
                    </a:cubicBezTo>
                    <a:close/>
                    <a:moveTo>
                      <a:pt x="12135" y="186"/>
                    </a:moveTo>
                    <a:cubicBezTo>
                      <a:pt x="12223" y="186"/>
                      <a:pt x="12295" y="258"/>
                      <a:pt x="12295" y="346"/>
                    </a:cubicBezTo>
                    <a:cubicBezTo>
                      <a:pt x="12295" y="436"/>
                      <a:pt x="12223" y="508"/>
                      <a:pt x="12135" y="508"/>
                    </a:cubicBezTo>
                    <a:lnTo>
                      <a:pt x="1306" y="508"/>
                    </a:lnTo>
                    <a:cubicBezTo>
                      <a:pt x="1130" y="508"/>
                      <a:pt x="968" y="594"/>
                      <a:pt x="877" y="744"/>
                    </a:cubicBezTo>
                    <a:cubicBezTo>
                      <a:pt x="546" y="1270"/>
                      <a:pt x="546" y="1901"/>
                      <a:pt x="880" y="2435"/>
                    </a:cubicBezTo>
                    <a:cubicBezTo>
                      <a:pt x="970" y="2580"/>
                      <a:pt x="1137" y="2673"/>
                      <a:pt x="1308" y="2673"/>
                    </a:cubicBezTo>
                    <a:lnTo>
                      <a:pt x="12135" y="2673"/>
                    </a:lnTo>
                    <a:cubicBezTo>
                      <a:pt x="12226" y="2673"/>
                      <a:pt x="12297" y="2745"/>
                      <a:pt x="12297" y="2833"/>
                    </a:cubicBezTo>
                    <a:cubicBezTo>
                      <a:pt x="12297" y="2923"/>
                      <a:pt x="12228" y="3000"/>
                      <a:pt x="12137" y="3000"/>
                    </a:cubicBezTo>
                    <a:lnTo>
                      <a:pt x="1311" y="3000"/>
                    </a:lnTo>
                    <a:cubicBezTo>
                      <a:pt x="1020" y="3000"/>
                      <a:pt x="758" y="2854"/>
                      <a:pt x="606" y="2609"/>
                    </a:cubicBezTo>
                    <a:cubicBezTo>
                      <a:pt x="208" y="1971"/>
                      <a:pt x="208" y="1208"/>
                      <a:pt x="603" y="572"/>
                    </a:cubicBezTo>
                    <a:cubicBezTo>
                      <a:pt x="753" y="329"/>
                      <a:pt x="1015" y="186"/>
                      <a:pt x="1306" y="186"/>
                    </a:cubicBezTo>
                    <a:close/>
                    <a:moveTo>
                      <a:pt x="1306" y="0"/>
                    </a:moveTo>
                    <a:cubicBezTo>
                      <a:pt x="951" y="0"/>
                      <a:pt x="627" y="179"/>
                      <a:pt x="439" y="477"/>
                    </a:cubicBezTo>
                    <a:cubicBezTo>
                      <a:pt x="1" y="1175"/>
                      <a:pt x="1" y="2009"/>
                      <a:pt x="441" y="2716"/>
                    </a:cubicBezTo>
                    <a:cubicBezTo>
                      <a:pt x="627" y="3016"/>
                      <a:pt x="953" y="3193"/>
                      <a:pt x="1311" y="3193"/>
                    </a:cubicBezTo>
                    <a:lnTo>
                      <a:pt x="12137" y="3193"/>
                    </a:lnTo>
                    <a:cubicBezTo>
                      <a:pt x="12330" y="3193"/>
                      <a:pt x="12490" y="3035"/>
                      <a:pt x="12490" y="2842"/>
                    </a:cubicBezTo>
                    <a:cubicBezTo>
                      <a:pt x="12488" y="2642"/>
                      <a:pt x="12330" y="2485"/>
                      <a:pt x="12137" y="2485"/>
                    </a:cubicBezTo>
                    <a:lnTo>
                      <a:pt x="11747" y="2485"/>
                    </a:lnTo>
                    <a:cubicBezTo>
                      <a:pt x="11597" y="2309"/>
                      <a:pt x="11492" y="2094"/>
                      <a:pt x="11442" y="1868"/>
                    </a:cubicBezTo>
                    <a:cubicBezTo>
                      <a:pt x="11413" y="1747"/>
                      <a:pt x="11406" y="1625"/>
                      <a:pt x="11413" y="1501"/>
                    </a:cubicBezTo>
                    <a:cubicBezTo>
                      <a:pt x="11437" y="1151"/>
                      <a:pt x="11597" y="882"/>
                      <a:pt x="11752" y="703"/>
                    </a:cubicBezTo>
                    <a:lnTo>
                      <a:pt x="12135" y="703"/>
                    </a:lnTo>
                    <a:cubicBezTo>
                      <a:pt x="12328" y="703"/>
                      <a:pt x="12485" y="546"/>
                      <a:pt x="12485" y="353"/>
                    </a:cubicBezTo>
                    <a:cubicBezTo>
                      <a:pt x="12485" y="158"/>
                      <a:pt x="12328" y="0"/>
                      <a:pt x="12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8" name="Google Shape;2198;p30"/>
              <p:cNvSpPr/>
              <p:nvPr/>
            </p:nvSpPr>
            <p:spPr>
              <a:xfrm>
                <a:off x="4653646" y="1340998"/>
                <a:ext cx="310034" cy="537978"/>
              </a:xfrm>
              <a:custGeom>
                <a:avLst/>
                <a:gdLst/>
                <a:ahLst/>
                <a:cxnLst/>
                <a:rect l="l" t="t" r="r" b="b"/>
                <a:pathLst>
                  <a:path w="7969" h="13828" extrusionOk="0">
                    <a:moveTo>
                      <a:pt x="5694" y="1"/>
                    </a:moveTo>
                    <a:cubicBezTo>
                      <a:pt x="5566" y="1"/>
                      <a:pt x="5445" y="75"/>
                      <a:pt x="5392" y="199"/>
                    </a:cubicBezTo>
                    <a:lnTo>
                      <a:pt x="72" y="12546"/>
                    </a:lnTo>
                    <a:cubicBezTo>
                      <a:pt x="1" y="12715"/>
                      <a:pt x="79" y="12908"/>
                      <a:pt x="246" y="12979"/>
                    </a:cubicBezTo>
                    <a:lnTo>
                      <a:pt x="2147" y="13799"/>
                    </a:lnTo>
                    <a:cubicBezTo>
                      <a:pt x="2190" y="13818"/>
                      <a:pt x="2235" y="13828"/>
                      <a:pt x="2280" y="13828"/>
                    </a:cubicBezTo>
                    <a:cubicBezTo>
                      <a:pt x="2371" y="13828"/>
                      <a:pt x="2459" y="13789"/>
                      <a:pt x="2521" y="13720"/>
                    </a:cubicBezTo>
                    <a:cubicBezTo>
                      <a:pt x="2545" y="13694"/>
                      <a:pt x="2564" y="13665"/>
                      <a:pt x="2581" y="13630"/>
                    </a:cubicBezTo>
                    <a:lnTo>
                      <a:pt x="7898" y="1283"/>
                    </a:lnTo>
                    <a:cubicBezTo>
                      <a:pt x="7969" y="1114"/>
                      <a:pt x="7893" y="921"/>
                      <a:pt x="7728" y="845"/>
                    </a:cubicBezTo>
                    <a:lnTo>
                      <a:pt x="5825" y="28"/>
                    </a:lnTo>
                    <a:cubicBezTo>
                      <a:pt x="5782" y="9"/>
                      <a:pt x="5737" y="1"/>
                      <a:pt x="5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9" name="Google Shape;2199;p30"/>
              <p:cNvSpPr/>
              <p:nvPr/>
            </p:nvSpPr>
            <p:spPr>
              <a:xfrm>
                <a:off x="4654386" y="1565869"/>
                <a:ext cx="213005" cy="31318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8050" extrusionOk="0">
                    <a:moveTo>
                      <a:pt x="2964" y="1"/>
                    </a:moveTo>
                    <a:lnTo>
                      <a:pt x="51" y="6768"/>
                    </a:lnTo>
                    <a:cubicBezTo>
                      <a:pt x="39" y="6792"/>
                      <a:pt x="32" y="6816"/>
                      <a:pt x="27" y="6840"/>
                    </a:cubicBezTo>
                    <a:cubicBezTo>
                      <a:pt x="1" y="6990"/>
                      <a:pt x="77" y="7140"/>
                      <a:pt x="222" y="7204"/>
                    </a:cubicBezTo>
                    <a:lnTo>
                      <a:pt x="2109" y="8016"/>
                    </a:lnTo>
                    <a:cubicBezTo>
                      <a:pt x="2121" y="8019"/>
                      <a:pt x="2128" y="8021"/>
                      <a:pt x="2140" y="8028"/>
                    </a:cubicBezTo>
                    <a:cubicBezTo>
                      <a:pt x="2178" y="8042"/>
                      <a:pt x="2216" y="8049"/>
                      <a:pt x="2254" y="8049"/>
                    </a:cubicBezTo>
                    <a:cubicBezTo>
                      <a:pt x="2383" y="8049"/>
                      <a:pt x="2506" y="7973"/>
                      <a:pt x="2562" y="7850"/>
                    </a:cubicBezTo>
                    <a:lnTo>
                      <a:pt x="5475" y="1082"/>
                    </a:lnTo>
                    <a:lnTo>
                      <a:pt x="5458" y="1075"/>
                    </a:lnTo>
                    <a:lnTo>
                      <a:pt x="4601" y="706"/>
                    </a:lnTo>
                    <a:lnTo>
                      <a:pt x="29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0" name="Google Shape;2200;p30"/>
              <p:cNvSpPr/>
              <p:nvPr/>
            </p:nvSpPr>
            <p:spPr>
              <a:xfrm>
                <a:off x="4654308" y="1594581"/>
                <a:ext cx="200672" cy="284473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7312" extrusionOk="0">
                    <a:moveTo>
                      <a:pt x="2649" y="1"/>
                    </a:moveTo>
                    <a:lnTo>
                      <a:pt x="53" y="6030"/>
                    </a:lnTo>
                    <a:cubicBezTo>
                      <a:pt x="41" y="6052"/>
                      <a:pt x="34" y="6075"/>
                      <a:pt x="29" y="6099"/>
                    </a:cubicBezTo>
                    <a:lnTo>
                      <a:pt x="29" y="6102"/>
                    </a:lnTo>
                    <a:cubicBezTo>
                      <a:pt x="0" y="6252"/>
                      <a:pt x="79" y="6402"/>
                      <a:pt x="224" y="6466"/>
                    </a:cubicBezTo>
                    <a:lnTo>
                      <a:pt x="2109" y="7278"/>
                    </a:lnTo>
                    <a:cubicBezTo>
                      <a:pt x="2121" y="7281"/>
                      <a:pt x="2130" y="7283"/>
                      <a:pt x="2142" y="7290"/>
                    </a:cubicBezTo>
                    <a:cubicBezTo>
                      <a:pt x="2180" y="7304"/>
                      <a:pt x="2218" y="7311"/>
                      <a:pt x="2256" y="7311"/>
                    </a:cubicBezTo>
                    <a:cubicBezTo>
                      <a:pt x="2385" y="7311"/>
                      <a:pt x="2508" y="7235"/>
                      <a:pt x="2564" y="7112"/>
                    </a:cubicBezTo>
                    <a:lnTo>
                      <a:pt x="5158" y="1082"/>
                    </a:lnTo>
                    <a:lnTo>
                      <a:pt x="5141" y="1075"/>
                    </a:lnTo>
                    <a:lnTo>
                      <a:pt x="4284" y="706"/>
                    </a:lnTo>
                    <a:lnTo>
                      <a:pt x="26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1" name="Google Shape;2201;p30"/>
              <p:cNvSpPr/>
              <p:nvPr/>
            </p:nvSpPr>
            <p:spPr>
              <a:xfrm>
                <a:off x="4833349" y="1368387"/>
                <a:ext cx="129709" cy="23930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151" extrusionOk="0">
                    <a:moveTo>
                      <a:pt x="2764" y="0"/>
                    </a:moveTo>
                    <a:cubicBezTo>
                      <a:pt x="2562" y="76"/>
                      <a:pt x="2388" y="231"/>
                      <a:pt x="2297" y="446"/>
                    </a:cubicBezTo>
                    <a:lnTo>
                      <a:pt x="1" y="5782"/>
                    </a:lnTo>
                    <a:lnTo>
                      <a:pt x="858" y="6151"/>
                    </a:lnTo>
                    <a:lnTo>
                      <a:pt x="3262" y="572"/>
                    </a:lnTo>
                    <a:cubicBezTo>
                      <a:pt x="3333" y="405"/>
                      <a:pt x="3257" y="207"/>
                      <a:pt x="3086" y="138"/>
                    </a:cubicBezTo>
                    <a:lnTo>
                      <a:pt x="2764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2" name="Google Shape;2202;p30"/>
              <p:cNvSpPr/>
              <p:nvPr/>
            </p:nvSpPr>
            <p:spPr>
              <a:xfrm>
                <a:off x="4821327" y="1593219"/>
                <a:ext cx="45791" cy="43107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108" extrusionOk="0">
                    <a:moveTo>
                      <a:pt x="317" y="0"/>
                    </a:moveTo>
                    <a:lnTo>
                      <a:pt x="0" y="739"/>
                    </a:lnTo>
                    <a:lnTo>
                      <a:pt x="858" y="1108"/>
                    </a:lnTo>
                    <a:lnTo>
                      <a:pt x="1177" y="369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3" name="Google Shape;2203;p30"/>
              <p:cNvSpPr/>
              <p:nvPr/>
            </p:nvSpPr>
            <p:spPr>
              <a:xfrm>
                <a:off x="4654113" y="1621737"/>
                <a:ext cx="200244" cy="256968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6605" extrusionOk="0">
                    <a:moveTo>
                      <a:pt x="4289" y="1"/>
                    </a:moveTo>
                    <a:lnTo>
                      <a:pt x="2207" y="4841"/>
                    </a:lnTo>
                    <a:cubicBezTo>
                      <a:pt x="2086" y="5126"/>
                      <a:pt x="1807" y="5295"/>
                      <a:pt x="1516" y="5295"/>
                    </a:cubicBezTo>
                    <a:cubicBezTo>
                      <a:pt x="1418" y="5295"/>
                      <a:pt x="1318" y="5276"/>
                      <a:pt x="1223" y="5235"/>
                    </a:cubicBezTo>
                    <a:lnTo>
                      <a:pt x="1020" y="5146"/>
                    </a:lnTo>
                    <a:cubicBezTo>
                      <a:pt x="912" y="5099"/>
                      <a:pt x="799" y="5077"/>
                      <a:pt x="689" y="5077"/>
                    </a:cubicBezTo>
                    <a:cubicBezTo>
                      <a:pt x="436" y="5077"/>
                      <a:pt x="193" y="5194"/>
                      <a:pt x="34" y="5396"/>
                    </a:cubicBezTo>
                    <a:lnTo>
                      <a:pt x="34" y="5401"/>
                    </a:lnTo>
                    <a:cubicBezTo>
                      <a:pt x="24" y="5408"/>
                      <a:pt x="17" y="5418"/>
                      <a:pt x="10" y="5430"/>
                    </a:cubicBezTo>
                    <a:cubicBezTo>
                      <a:pt x="1" y="5568"/>
                      <a:pt x="75" y="5699"/>
                      <a:pt x="208" y="5754"/>
                    </a:cubicBezTo>
                    <a:lnTo>
                      <a:pt x="227" y="5763"/>
                    </a:lnTo>
                    <a:lnTo>
                      <a:pt x="2111" y="6578"/>
                    </a:lnTo>
                    <a:cubicBezTo>
                      <a:pt x="2123" y="6580"/>
                      <a:pt x="2133" y="6583"/>
                      <a:pt x="2145" y="6590"/>
                    </a:cubicBezTo>
                    <a:cubicBezTo>
                      <a:pt x="2177" y="6600"/>
                      <a:pt x="2210" y="6605"/>
                      <a:pt x="2242" y="6605"/>
                    </a:cubicBezTo>
                    <a:cubicBezTo>
                      <a:pt x="2370" y="6605"/>
                      <a:pt x="2492" y="6530"/>
                      <a:pt x="2547" y="6404"/>
                    </a:cubicBezTo>
                    <a:lnTo>
                      <a:pt x="5146" y="375"/>
                    </a:lnTo>
                    <a:lnTo>
                      <a:pt x="4289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4" name="Google Shape;2204;p30"/>
              <p:cNvSpPr/>
              <p:nvPr/>
            </p:nvSpPr>
            <p:spPr>
              <a:xfrm>
                <a:off x="4699982" y="1634109"/>
                <a:ext cx="69562" cy="14974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3849" extrusionOk="0">
                    <a:moveTo>
                      <a:pt x="1691" y="0"/>
                    </a:moveTo>
                    <a:cubicBezTo>
                      <a:pt x="1661" y="0"/>
                      <a:pt x="1632" y="16"/>
                      <a:pt x="1616" y="45"/>
                    </a:cubicBezTo>
                    <a:cubicBezTo>
                      <a:pt x="1180" y="800"/>
                      <a:pt x="654" y="1991"/>
                      <a:pt x="353" y="2782"/>
                    </a:cubicBezTo>
                    <a:cubicBezTo>
                      <a:pt x="234" y="3094"/>
                      <a:pt x="120" y="3409"/>
                      <a:pt x="22" y="3730"/>
                    </a:cubicBezTo>
                    <a:cubicBezTo>
                      <a:pt x="0" y="3799"/>
                      <a:pt x="57" y="3849"/>
                      <a:pt x="113" y="3849"/>
                    </a:cubicBezTo>
                    <a:cubicBezTo>
                      <a:pt x="143" y="3849"/>
                      <a:pt x="173" y="3835"/>
                      <a:pt x="191" y="3802"/>
                    </a:cubicBezTo>
                    <a:cubicBezTo>
                      <a:pt x="723" y="2885"/>
                      <a:pt x="1463" y="1162"/>
                      <a:pt x="1776" y="114"/>
                    </a:cubicBezTo>
                    <a:cubicBezTo>
                      <a:pt x="1787" y="78"/>
                      <a:pt x="1773" y="36"/>
                      <a:pt x="1735" y="12"/>
                    </a:cubicBezTo>
                    <a:cubicBezTo>
                      <a:pt x="1721" y="4"/>
                      <a:pt x="170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5" name="Google Shape;2205;p30"/>
              <p:cNvSpPr/>
              <p:nvPr/>
            </p:nvSpPr>
            <p:spPr>
              <a:xfrm>
                <a:off x="4651429" y="1337458"/>
                <a:ext cx="314664" cy="54595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14033" extrusionOk="0">
                    <a:moveTo>
                      <a:pt x="5749" y="185"/>
                    </a:moveTo>
                    <a:cubicBezTo>
                      <a:pt x="5782" y="185"/>
                      <a:pt x="5811" y="192"/>
                      <a:pt x="5842" y="207"/>
                    </a:cubicBezTo>
                    <a:lnTo>
                      <a:pt x="7743" y="1026"/>
                    </a:lnTo>
                    <a:cubicBezTo>
                      <a:pt x="7800" y="1050"/>
                      <a:pt x="7847" y="1098"/>
                      <a:pt x="7869" y="1155"/>
                    </a:cubicBezTo>
                    <a:cubicBezTo>
                      <a:pt x="7888" y="1210"/>
                      <a:pt x="7893" y="1279"/>
                      <a:pt x="7869" y="1336"/>
                    </a:cubicBezTo>
                    <a:lnTo>
                      <a:pt x="5503" y="6829"/>
                    </a:lnTo>
                    <a:lnTo>
                      <a:pt x="3166" y="5824"/>
                    </a:lnTo>
                    <a:lnTo>
                      <a:pt x="5530" y="331"/>
                    </a:lnTo>
                    <a:cubicBezTo>
                      <a:pt x="5570" y="240"/>
                      <a:pt x="5656" y="185"/>
                      <a:pt x="5749" y="185"/>
                    </a:cubicBezTo>
                    <a:close/>
                    <a:moveTo>
                      <a:pt x="3088" y="5995"/>
                    </a:moveTo>
                    <a:lnTo>
                      <a:pt x="5427" y="7003"/>
                    </a:lnTo>
                    <a:lnTo>
                      <a:pt x="5182" y="7565"/>
                    </a:lnTo>
                    <a:lnTo>
                      <a:pt x="2845" y="6560"/>
                    </a:lnTo>
                    <a:lnTo>
                      <a:pt x="3088" y="5995"/>
                    </a:lnTo>
                    <a:close/>
                    <a:moveTo>
                      <a:pt x="2771" y="6724"/>
                    </a:moveTo>
                    <a:lnTo>
                      <a:pt x="5108" y="7732"/>
                    </a:lnTo>
                    <a:lnTo>
                      <a:pt x="2547" y="13678"/>
                    </a:lnTo>
                    <a:cubicBezTo>
                      <a:pt x="2538" y="13702"/>
                      <a:pt x="2523" y="13723"/>
                      <a:pt x="2504" y="13740"/>
                    </a:cubicBezTo>
                    <a:cubicBezTo>
                      <a:pt x="2507" y="13747"/>
                      <a:pt x="2507" y="13749"/>
                      <a:pt x="2502" y="13749"/>
                    </a:cubicBezTo>
                    <a:cubicBezTo>
                      <a:pt x="2488" y="13768"/>
                      <a:pt x="2468" y="13780"/>
                      <a:pt x="2452" y="13792"/>
                    </a:cubicBezTo>
                    <a:cubicBezTo>
                      <a:pt x="2449" y="13795"/>
                      <a:pt x="2447" y="13795"/>
                      <a:pt x="2442" y="13797"/>
                    </a:cubicBezTo>
                    <a:cubicBezTo>
                      <a:pt x="2408" y="13816"/>
                      <a:pt x="2372" y="13826"/>
                      <a:pt x="2332" y="13826"/>
                    </a:cubicBezTo>
                    <a:cubicBezTo>
                      <a:pt x="2327" y="13826"/>
                      <a:pt x="2323" y="13826"/>
                      <a:pt x="2318" y="13825"/>
                    </a:cubicBezTo>
                    <a:cubicBezTo>
                      <a:pt x="2314" y="13825"/>
                      <a:pt x="2309" y="13825"/>
                      <a:pt x="2306" y="13821"/>
                    </a:cubicBezTo>
                    <a:cubicBezTo>
                      <a:pt x="2285" y="13818"/>
                      <a:pt x="2264" y="13814"/>
                      <a:pt x="2247" y="13806"/>
                    </a:cubicBezTo>
                    <a:lnTo>
                      <a:pt x="339" y="12985"/>
                    </a:lnTo>
                    <a:cubicBezTo>
                      <a:pt x="332" y="12982"/>
                      <a:pt x="327" y="12980"/>
                      <a:pt x="322" y="12975"/>
                    </a:cubicBezTo>
                    <a:cubicBezTo>
                      <a:pt x="315" y="12970"/>
                      <a:pt x="308" y="12968"/>
                      <a:pt x="298" y="12963"/>
                    </a:cubicBezTo>
                    <a:cubicBezTo>
                      <a:pt x="294" y="12961"/>
                      <a:pt x="289" y="12956"/>
                      <a:pt x="284" y="12951"/>
                    </a:cubicBezTo>
                    <a:cubicBezTo>
                      <a:pt x="275" y="12946"/>
                      <a:pt x="270" y="12939"/>
                      <a:pt x="263" y="12935"/>
                    </a:cubicBezTo>
                    <a:cubicBezTo>
                      <a:pt x="260" y="12932"/>
                      <a:pt x="258" y="12925"/>
                      <a:pt x="251" y="12923"/>
                    </a:cubicBezTo>
                    <a:cubicBezTo>
                      <a:pt x="246" y="12913"/>
                      <a:pt x="236" y="12908"/>
                      <a:pt x="234" y="12899"/>
                    </a:cubicBezTo>
                    <a:cubicBezTo>
                      <a:pt x="229" y="12896"/>
                      <a:pt x="227" y="12889"/>
                      <a:pt x="227" y="12887"/>
                    </a:cubicBezTo>
                    <a:cubicBezTo>
                      <a:pt x="222" y="12877"/>
                      <a:pt x="215" y="12865"/>
                      <a:pt x="213" y="12856"/>
                    </a:cubicBezTo>
                    <a:cubicBezTo>
                      <a:pt x="210" y="12854"/>
                      <a:pt x="210" y="12851"/>
                      <a:pt x="210" y="12846"/>
                    </a:cubicBezTo>
                    <a:cubicBezTo>
                      <a:pt x="203" y="12835"/>
                      <a:pt x="201" y="12823"/>
                      <a:pt x="198" y="12813"/>
                    </a:cubicBezTo>
                    <a:cubicBezTo>
                      <a:pt x="198" y="12808"/>
                      <a:pt x="196" y="12806"/>
                      <a:pt x="196" y="12804"/>
                    </a:cubicBezTo>
                    <a:cubicBezTo>
                      <a:pt x="191" y="12787"/>
                      <a:pt x="189" y="12773"/>
                      <a:pt x="191" y="12758"/>
                    </a:cubicBezTo>
                    <a:lnTo>
                      <a:pt x="191" y="12756"/>
                    </a:lnTo>
                    <a:cubicBezTo>
                      <a:pt x="191" y="12739"/>
                      <a:pt x="196" y="12725"/>
                      <a:pt x="198" y="12713"/>
                    </a:cubicBezTo>
                    <a:cubicBezTo>
                      <a:pt x="201" y="12699"/>
                      <a:pt x="205" y="12684"/>
                      <a:pt x="213" y="12665"/>
                    </a:cubicBezTo>
                    <a:lnTo>
                      <a:pt x="2771" y="6724"/>
                    </a:lnTo>
                    <a:close/>
                    <a:moveTo>
                      <a:pt x="5751" y="1"/>
                    </a:moveTo>
                    <a:cubicBezTo>
                      <a:pt x="5586" y="1"/>
                      <a:pt x="5430" y="98"/>
                      <a:pt x="5360" y="257"/>
                    </a:cubicBezTo>
                    <a:lnTo>
                      <a:pt x="41" y="12601"/>
                    </a:lnTo>
                    <a:cubicBezTo>
                      <a:pt x="36" y="12603"/>
                      <a:pt x="36" y="12611"/>
                      <a:pt x="36" y="12613"/>
                    </a:cubicBezTo>
                    <a:cubicBezTo>
                      <a:pt x="24" y="12637"/>
                      <a:pt x="20" y="12661"/>
                      <a:pt x="17" y="12682"/>
                    </a:cubicBezTo>
                    <a:lnTo>
                      <a:pt x="17" y="12684"/>
                    </a:lnTo>
                    <a:cubicBezTo>
                      <a:pt x="17" y="12684"/>
                      <a:pt x="12" y="12687"/>
                      <a:pt x="12" y="12689"/>
                    </a:cubicBezTo>
                    <a:cubicBezTo>
                      <a:pt x="12" y="12694"/>
                      <a:pt x="10" y="12696"/>
                      <a:pt x="10" y="12699"/>
                    </a:cubicBezTo>
                    <a:cubicBezTo>
                      <a:pt x="8" y="12713"/>
                      <a:pt x="8" y="12725"/>
                      <a:pt x="8" y="12737"/>
                    </a:cubicBezTo>
                    <a:cubicBezTo>
                      <a:pt x="8" y="12744"/>
                      <a:pt x="3" y="12749"/>
                      <a:pt x="3" y="12756"/>
                    </a:cubicBezTo>
                    <a:cubicBezTo>
                      <a:pt x="3" y="12758"/>
                      <a:pt x="1" y="12761"/>
                      <a:pt x="1" y="12765"/>
                    </a:cubicBezTo>
                    <a:lnTo>
                      <a:pt x="1" y="12768"/>
                    </a:lnTo>
                    <a:cubicBezTo>
                      <a:pt x="1" y="12782"/>
                      <a:pt x="3" y="12796"/>
                      <a:pt x="3" y="12808"/>
                    </a:cubicBezTo>
                    <a:cubicBezTo>
                      <a:pt x="8" y="12818"/>
                      <a:pt x="8" y="12830"/>
                      <a:pt x="8" y="12839"/>
                    </a:cubicBezTo>
                    <a:cubicBezTo>
                      <a:pt x="8" y="12842"/>
                      <a:pt x="10" y="12844"/>
                      <a:pt x="10" y="12849"/>
                    </a:cubicBezTo>
                    <a:lnTo>
                      <a:pt x="10" y="12851"/>
                    </a:lnTo>
                    <a:cubicBezTo>
                      <a:pt x="12" y="12863"/>
                      <a:pt x="15" y="12873"/>
                      <a:pt x="20" y="12885"/>
                    </a:cubicBezTo>
                    <a:cubicBezTo>
                      <a:pt x="22" y="12892"/>
                      <a:pt x="24" y="12901"/>
                      <a:pt x="24" y="12911"/>
                    </a:cubicBezTo>
                    <a:cubicBezTo>
                      <a:pt x="27" y="12916"/>
                      <a:pt x="32" y="12923"/>
                      <a:pt x="32" y="12927"/>
                    </a:cubicBezTo>
                    <a:cubicBezTo>
                      <a:pt x="32" y="12932"/>
                      <a:pt x="32" y="12932"/>
                      <a:pt x="34" y="12932"/>
                    </a:cubicBezTo>
                    <a:cubicBezTo>
                      <a:pt x="36" y="12935"/>
                      <a:pt x="36" y="12937"/>
                      <a:pt x="39" y="12939"/>
                    </a:cubicBezTo>
                    <a:cubicBezTo>
                      <a:pt x="43" y="12946"/>
                      <a:pt x="46" y="12949"/>
                      <a:pt x="46" y="12956"/>
                    </a:cubicBezTo>
                    <a:cubicBezTo>
                      <a:pt x="48" y="12963"/>
                      <a:pt x="51" y="12970"/>
                      <a:pt x="58" y="12980"/>
                    </a:cubicBezTo>
                    <a:cubicBezTo>
                      <a:pt x="63" y="12987"/>
                      <a:pt x="67" y="12994"/>
                      <a:pt x="72" y="13004"/>
                    </a:cubicBezTo>
                    <a:cubicBezTo>
                      <a:pt x="74" y="13008"/>
                      <a:pt x="82" y="13016"/>
                      <a:pt x="84" y="13020"/>
                    </a:cubicBezTo>
                    <a:cubicBezTo>
                      <a:pt x="84" y="13020"/>
                      <a:pt x="84" y="13023"/>
                      <a:pt x="86" y="13023"/>
                    </a:cubicBezTo>
                    <a:cubicBezTo>
                      <a:pt x="93" y="13030"/>
                      <a:pt x="96" y="13039"/>
                      <a:pt x="98" y="13042"/>
                    </a:cubicBezTo>
                    <a:cubicBezTo>
                      <a:pt x="105" y="13051"/>
                      <a:pt x="115" y="13058"/>
                      <a:pt x="122" y="13066"/>
                    </a:cubicBezTo>
                    <a:lnTo>
                      <a:pt x="141" y="13082"/>
                    </a:lnTo>
                    <a:cubicBezTo>
                      <a:pt x="144" y="13087"/>
                      <a:pt x="146" y="13092"/>
                      <a:pt x="151" y="13094"/>
                    </a:cubicBezTo>
                    <a:cubicBezTo>
                      <a:pt x="163" y="13104"/>
                      <a:pt x="170" y="13113"/>
                      <a:pt x="182" y="13123"/>
                    </a:cubicBezTo>
                    <a:cubicBezTo>
                      <a:pt x="189" y="13128"/>
                      <a:pt x="198" y="13135"/>
                      <a:pt x="203" y="13137"/>
                    </a:cubicBezTo>
                    <a:cubicBezTo>
                      <a:pt x="205" y="13139"/>
                      <a:pt x="205" y="13139"/>
                      <a:pt x="210" y="13139"/>
                    </a:cubicBezTo>
                    <a:cubicBezTo>
                      <a:pt x="225" y="13151"/>
                      <a:pt x="241" y="13158"/>
                      <a:pt x="258" y="13166"/>
                    </a:cubicBezTo>
                    <a:cubicBezTo>
                      <a:pt x="263" y="13170"/>
                      <a:pt x="270" y="13173"/>
                      <a:pt x="272" y="13175"/>
                    </a:cubicBezTo>
                    <a:lnTo>
                      <a:pt x="2175" y="13995"/>
                    </a:lnTo>
                    <a:cubicBezTo>
                      <a:pt x="2178" y="13997"/>
                      <a:pt x="2180" y="13997"/>
                      <a:pt x="2183" y="13997"/>
                    </a:cubicBezTo>
                    <a:lnTo>
                      <a:pt x="2195" y="14004"/>
                    </a:lnTo>
                    <a:cubicBezTo>
                      <a:pt x="2204" y="14007"/>
                      <a:pt x="2216" y="14009"/>
                      <a:pt x="2226" y="14011"/>
                    </a:cubicBezTo>
                    <a:cubicBezTo>
                      <a:pt x="2240" y="14018"/>
                      <a:pt x="2254" y="14021"/>
                      <a:pt x="2266" y="14023"/>
                    </a:cubicBezTo>
                    <a:cubicBezTo>
                      <a:pt x="2295" y="14030"/>
                      <a:pt x="2318" y="14033"/>
                      <a:pt x="2342" y="14033"/>
                    </a:cubicBezTo>
                    <a:lnTo>
                      <a:pt x="2347" y="14033"/>
                    </a:lnTo>
                    <a:cubicBezTo>
                      <a:pt x="2373" y="14033"/>
                      <a:pt x="2402" y="14030"/>
                      <a:pt x="2426" y="14023"/>
                    </a:cubicBezTo>
                    <a:cubicBezTo>
                      <a:pt x="2430" y="14021"/>
                      <a:pt x="2438" y="14021"/>
                      <a:pt x="2440" y="14021"/>
                    </a:cubicBezTo>
                    <a:cubicBezTo>
                      <a:pt x="2464" y="14016"/>
                      <a:pt x="2485" y="14009"/>
                      <a:pt x="2509" y="13999"/>
                    </a:cubicBezTo>
                    <a:cubicBezTo>
                      <a:pt x="2511" y="13997"/>
                      <a:pt x="2514" y="13997"/>
                      <a:pt x="2519" y="13997"/>
                    </a:cubicBezTo>
                    <a:cubicBezTo>
                      <a:pt x="2542" y="13985"/>
                      <a:pt x="2566" y="13973"/>
                      <a:pt x="2585" y="13959"/>
                    </a:cubicBezTo>
                    <a:cubicBezTo>
                      <a:pt x="2592" y="13957"/>
                      <a:pt x="2595" y="13952"/>
                      <a:pt x="2597" y="13949"/>
                    </a:cubicBezTo>
                    <a:lnTo>
                      <a:pt x="2652" y="13904"/>
                    </a:lnTo>
                    <a:cubicBezTo>
                      <a:pt x="2654" y="13902"/>
                      <a:pt x="2657" y="13899"/>
                      <a:pt x="2661" y="13899"/>
                    </a:cubicBezTo>
                    <a:cubicBezTo>
                      <a:pt x="2664" y="13897"/>
                      <a:pt x="2664" y="13897"/>
                      <a:pt x="2664" y="13892"/>
                    </a:cubicBezTo>
                    <a:cubicBezTo>
                      <a:pt x="2676" y="13878"/>
                      <a:pt x="2688" y="13864"/>
                      <a:pt x="2697" y="13849"/>
                    </a:cubicBezTo>
                    <a:cubicBezTo>
                      <a:pt x="2700" y="13845"/>
                      <a:pt x="2702" y="13840"/>
                      <a:pt x="2704" y="13837"/>
                    </a:cubicBezTo>
                    <a:cubicBezTo>
                      <a:pt x="2716" y="13816"/>
                      <a:pt x="2728" y="13797"/>
                      <a:pt x="2738" y="13773"/>
                    </a:cubicBezTo>
                    <a:lnTo>
                      <a:pt x="5653" y="7005"/>
                    </a:lnTo>
                    <a:lnTo>
                      <a:pt x="5653" y="7003"/>
                    </a:lnTo>
                    <a:lnTo>
                      <a:pt x="8057" y="1426"/>
                    </a:lnTo>
                    <a:cubicBezTo>
                      <a:pt x="8086" y="1307"/>
                      <a:pt x="8088" y="1191"/>
                      <a:pt x="8047" y="1086"/>
                    </a:cubicBezTo>
                    <a:cubicBezTo>
                      <a:pt x="8005" y="979"/>
                      <a:pt x="7924" y="898"/>
                      <a:pt x="7821" y="852"/>
                    </a:cubicBezTo>
                    <a:lnTo>
                      <a:pt x="5918" y="35"/>
                    </a:lnTo>
                    <a:cubicBezTo>
                      <a:pt x="5863" y="12"/>
                      <a:pt x="5807" y="1"/>
                      <a:pt x="5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206" name="Google Shape;2206;p30"/>
          <p:cNvGrpSpPr/>
          <p:nvPr/>
        </p:nvGrpSpPr>
        <p:grpSpPr>
          <a:xfrm>
            <a:off x="2489900" y="539494"/>
            <a:ext cx="537434" cy="686161"/>
            <a:chOff x="647676" y="2027244"/>
            <a:chExt cx="255022" cy="325596"/>
          </a:xfrm>
        </p:grpSpPr>
        <p:sp>
          <p:nvSpPr>
            <p:cNvPr id="2207" name="Google Shape;2207;p30"/>
            <p:cNvSpPr/>
            <p:nvPr/>
          </p:nvSpPr>
          <p:spPr>
            <a:xfrm>
              <a:off x="651022" y="2030862"/>
              <a:ext cx="248058" cy="318360"/>
            </a:xfrm>
            <a:custGeom>
              <a:avLst/>
              <a:gdLst/>
              <a:ahLst/>
              <a:cxnLst/>
              <a:rect l="l" t="t" r="r" b="b"/>
              <a:pathLst>
                <a:path w="6376" h="8183" extrusionOk="0">
                  <a:moveTo>
                    <a:pt x="3215" y="1"/>
                  </a:moveTo>
                  <a:cubicBezTo>
                    <a:pt x="3137" y="1"/>
                    <a:pt x="3058" y="3"/>
                    <a:pt x="2978" y="9"/>
                  </a:cubicBezTo>
                  <a:cubicBezTo>
                    <a:pt x="1428" y="124"/>
                    <a:pt x="175" y="1374"/>
                    <a:pt x="60" y="2925"/>
                  </a:cubicBezTo>
                  <a:cubicBezTo>
                    <a:pt x="1" y="3749"/>
                    <a:pt x="258" y="4512"/>
                    <a:pt x="722" y="5107"/>
                  </a:cubicBezTo>
                  <a:cubicBezTo>
                    <a:pt x="1096" y="5586"/>
                    <a:pt x="1609" y="5955"/>
                    <a:pt x="2202" y="6155"/>
                  </a:cubicBezTo>
                  <a:cubicBezTo>
                    <a:pt x="2283" y="6181"/>
                    <a:pt x="2345" y="6246"/>
                    <a:pt x="2373" y="6324"/>
                  </a:cubicBezTo>
                  <a:lnTo>
                    <a:pt x="3021" y="8049"/>
                  </a:lnTo>
                  <a:cubicBezTo>
                    <a:pt x="3055" y="8138"/>
                    <a:pt x="3135" y="8183"/>
                    <a:pt x="3215" y="8183"/>
                  </a:cubicBezTo>
                  <a:cubicBezTo>
                    <a:pt x="3295" y="8183"/>
                    <a:pt x="3375" y="8138"/>
                    <a:pt x="3407" y="8049"/>
                  </a:cubicBezTo>
                  <a:lnTo>
                    <a:pt x="4053" y="6324"/>
                  </a:lnTo>
                  <a:cubicBezTo>
                    <a:pt x="4084" y="6246"/>
                    <a:pt x="4146" y="6181"/>
                    <a:pt x="4227" y="6155"/>
                  </a:cubicBezTo>
                  <a:cubicBezTo>
                    <a:pt x="5477" y="5734"/>
                    <a:pt x="6375" y="4550"/>
                    <a:pt x="6375" y="3161"/>
                  </a:cubicBezTo>
                  <a:cubicBezTo>
                    <a:pt x="6375" y="2070"/>
                    <a:pt x="5825" y="1107"/>
                    <a:pt x="4982" y="543"/>
                  </a:cubicBezTo>
                  <a:cubicBezTo>
                    <a:pt x="4477" y="202"/>
                    <a:pt x="3870" y="1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79112" y="2051948"/>
              <a:ext cx="219969" cy="297273"/>
            </a:xfrm>
            <a:custGeom>
              <a:avLst/>
              <a:gdLst/>
              <a:ahLst/>
              <a:cxnLst/>
              <a:rect l="l" t="t" r="r" b="b"/>
              <a:pathLst>
                <a:path w="5654" h="7641" extrusionOk="0">
                  <a:moveTo>
                    <a:pt x="4257" y="1"/>
                  </a:moveTo>
                  <a:cubicBezTo>
                    <a:pt x="4448" y="787"/>
                    <a:pt x="4603" y="1595"/>
                    <a:pt x="4450" y="2383"/>
                  </a:cubicBezTo>
                  <a:cubicBezTo>
                    <a:pt x="4279" y="3303"/>
                    <a:pt x="3567" y="4189"/>
                    <a:pt x="2635" y="4248"/>
                  </a:cubicBezTo>
                  <a:cubicBezTo>
                    <a:pt x="2594" y="4251"/>
                    <a:pt x="2554" y="4252"/>
                    <a:pt x="2514" y="4252"/>
                  </a:cubicBezTo>
                  <a:cubicBezTo>
                    <a:pt x="2125" y="4252"/>
                    <a:pt x="1747" y="4128"/>
                    <a:pt x="1361" y="4067"/>
                  </a:cubicBezTo>
                  <a:cubicBezTo>
                    <a:pt x="1248" y="4050"/>
                    <a:pt x="1131" y="4040"/>
                    <a:pt x="1014" y="4040"/>
                  </a:cubicBezTo>
                  <a:cubicBezTo>
                    <a:pt x="690" y="4040"/>
                    <a:pt x="370" y="4119"/>
                    <a:pt x="151" y="4348"/>
                  </a:cubicBezTo>
                  <a:cubicBezTo>
                    <a:pt x="89" y="4413"/>
                    <a:pt x="39" y="4484"/>
                    <a:pt x="0" y="4565"/>
                  </a:cubicBezTo>
                  <a:cubicBezTo>
                    <a:pt x="374" y="5044"/>
                    <a:pt x="887" y="5413"/>
                    <a:pt x="1480" y="5613"/>
                  </a:cubicBezTo>
                  <a:cubicBezTo>
                    <a:pt x="1561" y="5639"/>
                    <a:pt x="1623" y="5704"/>
                    <a:pt x="1651" y="5782"/>
                  </a:cubicBezTo>
                  <a:lnTo>
                    <a:pt x="2299" y="7507"/>
                  </a:lnTo>
                  <a:cubicBezTo>
                    <a:pt x="2333" y="7596"/>
                    <a:pt x="2413" y="7641"/>
                    <a:pt x="2493" y="7641"/>
                  </a:cubicBezTo>
                  <a:cubicBezTo>
                    <a:pt x="2573" y="7641"/>
                    <a:pt x="2653" y="7596"/>
                    <a:pt x="2685" y="7507"/>
                  </a:cubicBezTo>
                  <a:lnTo>
                    <a:pt x="3331" y="5782"/>
                  </a:lnTo>
                  <a:cubicBezTo>
                    <a:pt x="3362" y="5704"/>
                    <a:pt x="3424" y="5639"/>
                    <a:pt x="3505" y="5613"/>
                  </a:cubicBezTo>
                  <a:cubicBezTo>
                    <a:pt x="4755" y="5192"/>
                    <a:pt x="5653" y="4008"/>
                    <a:pt x="5653" y="2619"/>
                  </a:cubicBezTo>
                  <a:cubicBezTo>
                    <a:pt x="5653" y="1528"/>
                    <a:pt x="5103" y="565"/>
                    <a:pt x="42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721285" y="2073657"/>
              <a:ext cx="114031" cy="177212"/>
            </a:xfrm>
            <a:custGeom>
              <a:avLst/>
              <a:gdLst/>
              <a:ahLst/>
              <a:cxnLst/>
              <a:rect l="l" t="t" r="r" b="b"/>
              <a:pathLst>
                <a:path w="2931" h="4555" extrusionOk="0">
                  <a:moveTo>
                    <a:pt x="1457" y="0"/>
                  </a:moveTo>
                  <a:cubicBezTo>
                    <a:pt x="653" y="0"/>
                    <a:pt x="0" y="654"/>
                    <a:pt x="0" y="1465"/>
                  </a:cubicBezTo>
                  <a:cubicBezTo>
                    <a:pt x="0" y="2099"/>
                    <a:pt x="906" y="3769"/>
                    <a:pt x="1291" y="4455"/>
                  </a:cubicBezTo>
                  <a:cubicBezTo>
                    <a:pt x="1331" y="4522"/>
                    <a:pt x="1399" y="4555"/>
                    <a:pt x="1466" y="4555"/>
                  </a:cubicBezTo>
                  <a:cubicBezTo>
                    <a:pt x="1533" y="4555"/>
                    <a:pt x="1600" y="4522"/>
                    <a:pt x="1637" y="4455"/>
                  </a:cubicBezTo>
                  <a:cubicBezTo>
                    <a:pt x="2028" y="3766"/>
                    <a:pt x="2930" y="2099"/>
                    <a:pt x="2930" y="1465"/>
                  </a:cubicBezTo>
                  <a:cubicBezTo>
                    <a:pt x="2930" y="655"/>
                    <a:pt x="2275" y="0"/>
                    <a:pt x="1465" y="0"/>
                  </a:cubicBezTo>
                  <a:cubicBezTo>
                    <a:pt x="1462" y="0"/>
                    <a:pt x="1460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750386" y="2103848"/>
              <a:ext cx="56101" cy="56140"/>
            </a:xfrm>
            <a:custGeom>
              <a:avLst/>
              <a:gdLst/>
              <a:ahLst/>
              <a:cxnLst/>
              <a:rect l="l" t="t" r="r" b="b"/>
              <a:pathLst>
                <a:path w="1442" h="1443" extrusionOk="0">
                  <a:moveTo>
                    <a:pt x="720" y="1"/>
                  </a:moveTo>
                  <a:cubicBezTo>
                    <a:pt x="322" y="1"/>
                    <a:pt x="0" y="322"/>
                    <a:pt x="0" y="720"/>
                  </a:cubicBezTo>
                  <a:cubicBezTo>
                    <a:pt x="0" y="1120"/>
                    <a:pt x="322" y="1442"/>
                    <a:pt x="720" y="1442"/>
                  </a:cubicBezTo>
                  <a:cubicBezTo>
                    <a:pt x="1120" y="1442"/>
                    <a:pt x="1442" y="1120"/>
                    <a:pt x="1442" y="720"/>
                  </a:cubicBezTo>
                  <a:cubicBezTo>
                    <a:pt x="1442" y="322"/>
                    <a:pt x="1120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60593" y="2078715"/>
              <a:ext cx="54934" cy="111774"/>
            </a:xfrm>
            <a:custGeom>
              <a:avLst/>
              <a:gdLst/>
              <a:ahLst/>
              <a:cxnLst/>
              <a:rect l="l" t="t" r="r" b="b"/>
              <a:pathLst>
                <a:path w="1412" h="2873" extrusionOk="0">
                  <a:moveTo>
                    <a:pt x="1299" y="1"/>
                  </a:moveTo>
                  <a:cubicBezTo>
                    <a:pt x="1285" y="1"/>
                    <a:pt x="1270" y="5"/>
                    <a:pt x="1255" y="13"/>
                  </a:cubicBezTo>
                  <a:cubicBezTo>
                    <a:pt x="522" y="456"/>
                    <a:pt x="0" y="1554"/>
                    <a:pt x="503" y="2817"/>
                  </a:cubicBezTo>
                  <a:cubicBezTo>
                    <a:pt x="517" y="2855"/>
                    <a:pt x="550" y="2873"/>
                    <a:pt x="583" y="2873"/>
                  </a:cubicBezTo>
                  <a:cubicBezTo>
                    <a:pt x="629" y="2873"/>
                    <a:pt x="676" y="2838"/>
                    <a:pt x="672" y="2779"/>
                  </a:cubicBezTo>
                  <a:lnTo>
                    <a:pt x="672" y="2779"/>
                  </a:lnTo>
                  <a:cubicBezTo>
                    <a:pt x="672" y="2779"/>
                    <a:pt x="672" y="2779"/>
                    <a:pt x="672" y="2779"/>
                  </a:cubicBezTo>
                  <a:cubicBezTo>
                    <a:pt x="671" y="2779"/>
                    <a:pt x="636" y="2421"/>
                    <a:pt x="634" y="2407"/>
                  </a:cubicBezTo>
                  <a:lnTo>
                    <a:pt x="634" y="2407"/>
                  </a:lnTo>
                  <a:cubicBezTo>
                    <a:pt x="634" y="2407"/>
                    <a:pt x="634" y="2407"/>
                    <a:pt x="634" y="2407"/>
                  </a:cubicBezTo>
                  <a:cubicBezTo>
                    <a:pt x="635" y="2407"/>
                    <a:pt x="587" y="1704"/>
                    <a:pt x="705" y="1364"/>
                  </a:cubicBezTo>
                  <a:cubicBezTo>
                    <a:pt x="717" y="1335"/>
                    <a:pt x="1034" y="509"/>
                    <a:pt x="1363" y="137"/>
                  </a:cubicBezTo>
                  <a:cubicBezTo>
                    <a:pt x="1411" y="79"/>
                    <a:pt x="1363" y="1"/>
                    <a:pt x="1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47676" y="2027244"/>
              <a:ext cx="255022" cy="325596"/>
            </a:xfrm>
            <a:custGeom>
              <a:avLst/>
              <a:gdLst/>
              <a:ahLst/>
              <a:cxnLst/>
              <a:rect l="l" t="t" r="r" b="b"/>
              <a:pathLst>
                <a:path w="6555" h="8369" extrusionOk="0">
                  <a:moveTo>
                    <a:pt x="3303" y="181"/>
                  </a:moveTo>
                  <a:cubicBezTo>
                    <a:pt x="3920" y="181"/>
                    <a:pt x="4506" y="360"/>
                    <a:pt x="5018" y="707"/>
                  </a:cubicBezTo>
                  <a:cubicBezTo>
                    <a:pt x="5863" y="1279"/>
                    <a:pt x="6371" y="2232"/>
                    <a:pt x="6371" y="3254"/>
                  </a:cubicBezTo>
                  <a:cubicBezTo>
                    <a:pt x="6373" y="4569"/>
                    <a:pt x="5535" y="5738"/>
                    <a:pt x="4286" y="6160"/>
                  </a:cubicBezTo>
                  <a:cubicBezTo>
                    <a:pt x="4182" y="6196"/>
                    <a:pt x="4098" y="6279"/>
                    <a:pt x="4058" y="6386"/>
                  </a:cubicBezTo>
                  <a:lnTo>
                    <a:pt x="3410" y="8109"/>
                  </a:lnTo>
                  <a:cubicBezTo>
                    <a:pt x="3384" y="8178"/>
                    <a:pt x="3322" y="8185"/>
                    <a:pt x="3300" y="8185"/>
                  </a:cubicBezTo>
                  <a:cubicBezTo>
                    <a:pt x="3281" y="8185"/>
                    <a:pt x="3219" y="8178"/>
                    <a:pt x="3191" y="8109"/>
                  </a:cubicBezTo>
                  <a:lnTo>
                    <a:pt x="2543" y="6386"/>
                  </a:lnTo>
                  <a:cubicBezTo>
                    <a:pt x="2502" y="6279"/>
                    <a:pt x="2419" y="6198"/>
                    <a:pt x="2314" y="6162"/>
                  </a:cubicBezTo>
                  <a:cubicBezTo>
                    <a:pt x="1745" y="5972"/>
                    <a:pt x="1249" y="5617"/>
                    <a:pt x="880" y="5143"/>
                  </a:cubicBezTo>
                  <a:cubicBezTo>
                    <a:pt x="408" y="4543"/>
                    <a:pt x="180" y="3790"/>
                    <a:pt x="237" y="3020"/>
                  </a:cubicBezTo>
                  <a:cubicBezTo>
                    <a:pt x="346" y="1517"/>
                    <a:pt x="1564" y="300"/>
                    <a:pt x="3072" y="188"/>
                  </a:cubicBezTo>
                  <a:cubicBezTo>
                    <a:pt x="3148" y="183"/>
                    <a:pt x="3226" y="181"/>
                    <a:pt x="3303" y="181"/>
                  </a:cubicBezTo>
                  <a:close/>
                  <a:moveTo>
                    <a:pt x="3301" y="1"/>
                  </a:moveTo>
                  <a:cubicBezTo>
                    <a:pt x="3222" y="1"/>
                    <a:pt x="3142" y="4"/>
                    <a:pt x="3062" y="9"/>
                  </a:cubicBezTo>
                  <a:cubicBezTo>
                    <a:pt x="1468" y="126"/>
                    <a:pt x="177" y="1412"/>
                    <a:pt x="60" y="3008"/>
                  </a:cubicBezTo>
                  <a:cubicBezTo>
                    <a:pt x="1" y="3821"/>
                    <a:pt x="242" y="4616"/>
                    <a:pt x="742" y="5252"/>
                  </a:cubicBezTo>
                  <a:cubicBezTo>
                    <a:pt x="1135" y="5757"/>
                    <a:pt x="1661" y="6129"/>
                    <a:pt x="2264" y="6334"/>
                  </a:cubicBezTo>
                  <a:cubicBezTo>
                    <a:pt x="2316" y="6353"/>
                    <a:pt x="2359" y="6393"/>
                    <a:pt x="2381" y="6451"/>
                  </a:cubicBezTo>
                  <a:lnTo>
                    <a:pt x="3026" y="8175"/>
                  </a:lnTo>
                  <a:cubicBezTo>
                    <a:pt x="3072" y="8292"/>
                    <a:pt x="3179" y="8368"/>
                    <a:pt x="3303" y="8368"/>
                  </a:cubicBezTo>
                  <a:cubicBezTo>
                    <a:pt x="3429" y="8368"/>
                    <a:pt x="3536" y="8294"/>
                    <a:pt x="3579" y="8175"/>
                  </a:cubicBezTo>
                  <a:lnTo>
                    <a:pt x="4227" y="6451"/>
                  </a:lnTo>
                  <a:cubicBezTo>
                    <a:pt x="4248" y="6393"/>
                    <a:pt x="4289" y="6353"/>
                    <a:pt x="4341" y="6334"/>
                  </a:cubicBezTo>
                  <a:cubicBezTo>
                    <a:pt x="5666" y="5888"/>
                    <a:pt x="6554" y="4650"/>
                    <a:pt x="6554" y="3254"/>
                  </a:cubicBezTo>
                  <a:cubicBezTo>
                    <a:pt x="6552" y="2172"/>
                    <a:pt x="6018" y="1162"/>
                    <a:pt x="5123" y="557"/>
                  </a:cubicBezTo>
                  <a:cubicBezTo>
                    <a:pt x="4581" y="192"/>
                    <a:pt x="3954" y="1"/>
                    <a:pt x="3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717666" y="2070039"/>
              <a:ext cx="121150" cy="184371"/>
            </a:xfrm>
            <a:custGeom>
              <a:avLst/>
              <a:gdLst/>
              <a:ahLst/>
              <a:cxnLst/>
              <a:rect l="l" t="t" r="r" b="b"/>
              <a:pathLst>
                <a:path w="3114" h="4739" extrusionOk="0">
                  <a:moveTo>
                    <a:pt x="1558" y="179"/>
                  </a:moveTo>
                  <a:cubicBezTo>
                    <a:pt x="2314" y="179"/>
                    <a:pt x="2933" y="796"/>
                    <a:pt x="2933" y="1554"/>
                  </a:cubicBezTo>
                  <a:cubicBezTo>
                    <a:pt x="2933" y="1980"/>
                    <a:pt x="2454" y="3083"/>
                    <a:pt x="1654" y="4500"/>
                  </a:cubicBezTo>
                  <a:cubicBezTo>
                    <a:pt x="1623" y="4550"/>
                    <a:pt x="1580" y="4555"/>
                    <a:pt x="1558" y="4555"/>
                  </a:cubicBezTo>
                  <a:cubicBezTo>
                    <a:pt x="1537" y="4555"/>
                    <a:pt x="1492" y="4550"/>
                    <a:pt x="1463" y="4500"/>
                  </a:cubicBezTo>
                  <a:cubicBezTo>
                    <a:pt x="663" y="3083"/>
                    <a:pt x="181" y="1980"/>
                    <a:pt x="181" y="1554"/>
                  </a:cubicBezTo>
                  <a:cubicBezTo>
                    <a:pt x="181" y="798"/>
                    <a:pt x="798" y="179"/>
                    <a:pt x="1558" y="179"/>
                  </a:cubicBezTo>
                  <a:close/>
                  <a:moveTo>
                    <a:pt x="1558" y="0"/>
                  </a:moveTo>
                  <a:cubicBezTo>
                    <a:pt x="701" y="0"/>
                    <a:pt x="0" y="696"/>
                    <a:pt x="0" y="1558"/>
                  </a:cubicBezTo>
                  <a:cubicBezTo>
                    <a:pt x="0" y="2192"/>
                    <a:pt x="818" y="3731"/>
                    <a:pt x="1306" y="4591"/>
                  </a:cubicBezTo>
                  <a:cubicBezTo>
                    <a:pt x="1356" y="4684"/>
                    <a:pt x="1451" y="4738"/>
                    <a:pt x="1558" y="4738"/>
                  </a:cubicBezTo>
                  <a:cubicBezTo>
                    <a:pt x="1666" y="4738"/>
                    <a:pt x="1758" y="4684"/>
                    <a:pt x="1811" y="4591"/>
                  </a:cubicBezTo>
                  <a:cubicBezTo>
                    <a:pt x="2299" y="3731"/>
                    <a:pt x="3114" y="2190"/>
                    <a:pt x="3114" y="1558"/>
                  </a:cubicBezTo>
                  <a:cubicBezTo>
                    <a:pt x="3112" y="696"/>
                    <a:pt x="2416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746767" y="2100346"/>
              <a:ext cx="63065" cy="63065"/>
            </a:xfrm>
            <a:custGeom>
              <a:avLst/>
              <a:gdLst/>
              <a:ahLst/>
              <a:cxnLst/>
              <a:rect l="l" t="t" r="r" b="b"/>
              <a:pathLst>
                <a:path w="1621" h="1621" extrusionOk="0">
                  <a:moveTo>
                    <a:pt x="810" y="186"/>
                  </a:moveTo>
                  <a:cubicBezTo>
                    <a:pt x="1158" y="186"/>
                    <a:pt x="1439" y="470"/>
                    <a:pt x="1439" y="815"/>
                  </a:cubicBezTo>
                  <a:cubicBezTo>
                    <a:pt x="1439" y="1160"/>
                    <a:pt x="1158" y="1442"/>
                    <a:pt x="810" y="1442"/>
                  </a:cubicBezTo>
                  <a:cubicBezTo>
                    <a:pt x="460" y="1442"/>
                    <a:pt x="181" y="1160"/>
                    <a:pt x="181" y="815"/>
                  </a:cubicBezTo>
                  <a:cubicBezTo>
                    <a:pt x="181" y="465"/>
                    <a:pt x="465" y="186"/>
                    <a:pt x="810" y="186"/>
                  </a:cubicBezTo>
                  <a:close/>
                  <a:moveTo>
                    <a:pt x="810" y="0"/>
                  </a:moveTo>
                  <a:cubicBezTo>
                    <a:pt x="363" y="0"/>
                    <a:pt x="0" y="365"/>
                    <a:pt x="0" y="810"/>
                  </a:cubicBezTo>
                  <a:cubicBezTo>
                    <a:pt x="0" y="1258"/>
                    <a:pt x="363" y="1620"/>
                    <a:pt x="810" y="1620"/>
                  </a:cubicBezTo>
                  <a:cubicBezTo>
                    <a:pt x="1256" y="1620"/>
                    <a:pt x="1620" y="1258"/>
                    <a:pt x="1620" y="810"/>
                  </a:cubicBezTo>
                  <a:cubicBezTo>
                    <a:pt x="1620" y="365"/>
                    <a:pt x="1256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15" name="Google Shape;2215;p30"/>
          <p:cNvGrpSpPr/>
          <p:nvPr/>
        </p:nvGrpSpPr>
        <p:grpSpPr>
          <a:xfrm>
            <a:off x="4655979" y="447296"/>
            <a:ext cx="1084788" cy="1126931"/>
            <a:chOff x="6367178" y="3849204"/>
            <a:chExt cx="514752" cy="534749"/>
          </a:xfrm>
        </p:grpSpPr>
        <p:sp>
          <p:nvSpPr>
            <p:cNvPr id="2216" name="Google Shape;2216;p30"/>
            <p:cNvSpPr/>
            <p:nvPr/>
          </p:nvSpPr>
          <p:spPr>
            <a:xfrm>
              <a:off x="6370485" y="4131537"/>
              <a:ext cx="108000" cy="90610"/>
            </a:xfrm>
            <a:custGeom>
              <a:avLst/>
              <a:gdLst/>
              <a:ahLst/>
              <a:cxnLst/>
              <a:rect l="l" t="t" r="r" b="b"/>
              <a:pathLst>
                <a:path w="2776" h="2329" extrusionOk="0">
                  <a:moveTo>
                    <a:pt x="418" y="1"/>
                  </a:moveTo>
                  <a:lnTo>
                    <a:pt x="68" y="334"/>
                  </a:lnTo>
                  <a:lnTo>
                    <a:pt x="58" y="341"/>
                  </a:lnTo>
                  <a:cubicBezTo>
                    <a:pt x="34" y="370"/>
                    <a:pt x="15" y="401"/>
                    <a:pt x="10" y="434"/>
                  </a:cubicBezTo>
                  <a:cubicBezTo>
                    <a:pt x="1" y="482"/>
                    <a:pt x="13" y="532"/>
                    <a:pt x="44" y="575"/>
                  </a:cubicBezTo>
                  <a:cubicBezTo>
                    <a:pt x="249" y="858"/>
                    <a:pt x="544" y="1199"/>
                    <a:pt x="949" y="1528"/>
                  </a:cubicBezTo>
                  <a:cubicBezTo>
                    <a:pt x="1452" y="1935"/>
                    <a:pt x="1945" y="2173"/>
                    <a:pt x="2319" y="2316"/>
                  </a:cubicBezTo>
                  <a:cubicBezTo>
                    <a:pt x="2340" y="2325"/>
                    <a:pt x="2363" y="2329"/>
                    <a:pt x="2385" y="2329"/>
                  </a:cubicBezTo>
                  <a:cubicBezTo>
                    <a:pt x="2450" y="2329"/>
                    <a:pt x="2513" y="2293"/>
                    <a:pt x="2547" y="2233"/>
                  </a:cubicBezTo>
                  <a:cubicBezTo>
                    <a:pt x="2624" y="2090"/>
                    <a:pt x="2702" y="1949"/>
                    <a:pt x="2776" y="1806"/>
                  </a:cubicBezTo>
                  <a:cubicBezTo>
                    <a:pt x="2755" y="1806"/>
                    <a:pt x="2738" y="1802"/>
                    <a:pt x="2716" y="1795"/>
                  </a:cubicBezTo>
                  <a:cubicBezTo>
                    <a:pt x="2350" y="1659"/>
                    <a:pt x="1857" y="1418"/>
                    <a:pt x="1354" y="1008"/>
                  </a:cubicBezTo>
                  <a:cubicBezTo>
                    <a:pt x="1187" y="873"/>
                    <a:pt x="1037" y="739"/>
                    <a:pt x="908" y="601"/>
                  </a:cubicBezTo>
                  <a:cubicBezTo>
                    <a:pt x="723" y="408"/>
                    <a:pt x="570" y="220"/>
                    <a:pt x="449" y="53"/>
                  </a:cubicBezTo>
                  <a:cubicBezTo>
                    <a:pt x="437" y="39"/>
                    <a:pt x="425" y="17"/>
                    <a:pt x="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6576409" y="4289647"/>
              <a:ext cx="108662" cy="90843"/>
            </a:xfrm>
            <a:custGeom>
              <a:avLst/>
              <a:gdLst/>
              <a:ahLst/>
              <a:cxnLst/>
              <a:rect l="l" t="t" r="r" b="b"/>
              <a:pathLst>
                <a:path w="2793" h="2335" extrusionOk="0">
                  <a:moveTo>
                    <a:pt x="430" y="1"/>
                  </a:moveTo>
                  <a:cubicBezTo>
                    <a:pt x="315" y="113"/>
                    <a:pt x="196" y="225"/>
                    <a:pt x="80" y="337"/>
                  </a:cubicBezTo>
                  <a:cubicBezTo>
                    <a:pt x="13" y="399"/>
                    <a:pt x="1" y="503"/>
                    <a:pt x="56" y="582"/>
                  </a:cubicBezTo>
                  <a:cubicBezTo>
                    <a:pt x="292" y="906"/>
                    <a:pt x="654" y="1320"/>
                    <a:pt x="1175" y="1697"/>
                  </a:cubicBezTo>
                  <a:cubicBezTo>
                    <a:pt x="1597" y="2004"/>
                    <a:pt x="2007" y="2197"/>
                    <a:pt x="2333" y="2323"/>
                  </a:cubicBezTo>
                  <a:cubicBezTo>
                    <a:pt x="2354" y="2331"/>
                    <a:pt x="2376" y="2334"/>
                    <a:pt x="2398" y="2334"/>
                  </a:cubicBezTo>
                  <a:cubicBezTo>
                    <a:pt x="2426" y="2334"/>
                    <a:pt x="2453" y="2328"/>
                    <a:pt x="2476" y="2316"/>
                  </a:cubicBezTo>
                  <a:cubicBezTo>
                    <a:pt x="2509" y="2302"/>
                    <a:pt x="2536" y="2278"/>
                    <a:pt x="2555" y="2249"/>
                  </a:cubicBezTo>
                  <a:cubicBezTo>
                    <a:pt x="2557" y="2245"/>
                    <a:pt x="2559" y="2240"/>
                    <a:pt x="2564" y="2238"/>
                  </a:cubicBezTo>
                  <a:lnTo>
                    <a:pt x="2793" y="1811"/>
                  </a:lnTo>
                  <a:cubicBezTo>
                    <a:pt x="2771" y="1811"/>
                    <a:pt x="2752" y="1804"/>
                    <a:pt x="2733" y="1799"/>
                  </a:cubicBezTo>
                  <a:cubicBezTo>
                    <a:pt x="2545" y="1725"/>
                    <a:pt x="2326" y="1625"/>
                    <a:pt x="2090" y="1494"/>
                  </a:cubicBezTo>
                  <a:cubicBezTo>
                    <a:pt x="1926" y="1406"/>
                    <a:pt x="1754" y="1297"/>
                    <a:pt x="1580" y="1170"/>
                  </a:cubicBezTo>
                  <a:cubicBezTo>
                    <a:pt x="1056" y="792"/>
                    <a:pt x="697" y="379"/>
                    <a:pt x="461" y="53"/>
                  </a:cubicBezTo>
                  <a:cubicBezTo>
                    <a:pt x="449" y="39"/>
                    <a:pt x="437" y="17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6434912" y="3993814"/>
              <a:ext cx="347577" cy="307583"/>
            </a:xfrm>
            <a:custGeom>
              <a:avLst/>
              <a:gdLst/>
              <a:ahLst/>
              <a:cxnLst/>
              <a:rect l="l" t="t" r="r" b="b"/>
              <a:pathLst>
                <a:path w="8934" h="7906" extrusionOk="0">
                  <a:moveTo>
                    <a:pt x="2391" y="0"/>
                  </a:moveTo>
                  <a:cubicBezTo>
                    <a:pt x="2340" y="0"/>
                    <a:pt x="2290" y="19"/>
                    <a:pt x="2252" y="56"/>
                  </a:cubicBezTo>
                  <a:lnTo>
                    <a:pt x="1587" y="689"/>
                  </a:lnTo>
                  <a:lnTo>
                    <a:pt x="1325" y="939"/>
                  </a:lnTo>
                  <a:lnTo>
                    <a:pt x="596" y="1640"/>
                  </a:lnTo>
                  <a:lnTo>
                    <a:pt x="65" y="2145"/>
                  </a:lnTo>
                  <a:cubicBezTo>
                    <a:pt x="17" y="2190"/>
                    <a:pt x="0" y="2250"/>
                    <a:pt x="5" y="2307"/>
                  </a:cubicBezTo>
                  <a:cubicBezTo>
                    <a:pt x="5" y="2319"/>
                    <a:pt x="10" y="2333"/>
                    <a:pt x="12" y="2345"/>
                  </a:cubicBezTo>
                  <a:cubicBezTo>
                    <a:pt x="15" y="2359"/>
                    <a:pt x="22" y="2371"/>
                    <a:pt x="27" y="2388"/>
                  </a:cubicBezTo>
                  <a:cubicBezTo>
                    <a:pt x="34" y="2400"/>
                    <a:pt x="41" y="2412"/>
                    <a:pt x="50" y="2424"/>
                  </a:cubicBezTo>
                  <a:lnTo>
                    <a:pt x="53" y="2426"/>
                  </a:lnTo>
                  <a:cubicBezTo>
                    <a:pt x="62" y="2438"/>
                    <a:pt x="74" y="2450"/>
                    <a:pt x="86" y="2459"/>
                  </a:cubicBezTo>
                  <a:lnTo>
                    <a:pt x="1227" y="3334"/>
                  </a:lnTo>
                  <a:lnTo>
                    <a:pt x="2835" y="4563"/>
                  </a:lnTo>
                  <a:cubicBezTo>
                    <a:pt x="2847" y="4572"/>
                    <a:pt x="2859" y="4579"/>
                    <a:pt x="2871" y="4584"/>
                  </a:cubicBezTo>
                  <a:cubicBezTo>
                    <a:pt x="2873" y="4570"/>
                    <a:pt x="2876" y="4556"/>
                    <a:pt x="2885" y="4544"/>
                  </a:cubicBezTo>
                  <a:lnTo>
                    <a:pt x="4050" y="3024"/>
                  </a:lnTo>
                  <a:lnTo>
                    <a:pt x="4255" y="2759"/>
                  </a:lnTo>
                  <a:cubicBezTo>
                    <a:pt x="4274" y="2736"/>
                    <a:pt x="4300" y="2724"/>
                    <a:pt x="4326" y="2724"/>
                  </a:cubicBezTo>
                  <a:cubicBezTo>
                    <a:pt x="4345" y="2724"/>
                    <a:pt x="4364" y="2728"/>
                    <a:pt x="4381" y="2740"/>
                  </a:cubicBezTo>
                  <a:lnTo>
                    <a:pt x="4450" y="2795"/>
                  </a:lnTo>
                  <a:lnTo>
                    <a:pt x="4943" y="2152"/>
                  </a:lnTo>
                  <a:cubicBezTo>
                    <a:pt x="5010" y="2066"/>
                    <a:pt x="4993" y="1942"/>
                    <a:pt x="4915" y="1876"/>
                  </a:cubicBezTo>
                  <a:lnTo>
                    <a:pt x="4915" y="1876"/>
                  </a:lnTo>
                  <a:lnTo>
                    <a:pt x="6451" y="3050"/>
                  </a:lnTo>
                  <a:cubicBezTo>
                    <a:pt x="6415" y="3026"/>
                    <a:pt x="6375" y="3014"/>
                    <a:pt x="6334" y="3014"/>
                  </a:cubicBezTo>
                  <a:cubicBezTo>
                    <a:pt x="6273" y="3014"/>
                    <a:pt x="6213" y="3041"/>
                    <a:pt x="6173" y="3093"/>
                  </a:cubicBezTo>
                  <a:lnTo>
                    <a:pt x="5682" y="3736"/>
                  </a:lnTo>
                  <a:lnTo>
                    <a:pt x="5751" y="3789"/>
                  </a:lnTo>
                  <a:cubicBezTo>
                    <a:pt x="5789" y="3819"/>
                    <a:pt x="5799" y="3877"/>
                    <a:pt x="5765" y="3915"/>
                  </a:cubicBezTo>
                  <a:lnTo>
                    <a:pt x="5560" y="4182"/>
                  </a:lnTo>
                  <a:lnTo>
                    <a:pt x="4398" y="5701"/>
                  </a:lnTo>
                  <a:cubicBezTo>
                    <a:pt x="4391" y="5713"/>
                    <a:pt x="4379" y="5723"/>
                    <a:pt x="4367" y="5728"/>
                  </a:cubicBezTo>
                  <a:cubicBezTo>
                    <a:pt x="4374" y="5739"/>
                    <a:pt x="4384" y="5749"/>
                    <a:pt x="4395" y="5759"/>
                  </a:cubicBezTo>
                  <a:lnTo>
                    <a:pt x="7147" y="7862"/>
                  </a:lnTo>
                  <a:cubicBezTo>
                    <a:pt x="7184" y="7891"/>
                    <a:pt x="7229" y="7906"/>
                    <a:pt x="7273" y="7906"/>
                  </a:cubicBezTo>
                  <a:cubicBezTo>
                    <a:pt x="7280" y="7906"/>
                    <a:pt x="7286" y="7905"/>
                    <a:pt x="7292" y="7905"/>
                  </a:cubicBezTo>
                  <a:cubicBezTo>
                    <a:pt x="7299" y="7905"/>
                    <a:pt x="7302" y="7902"/>
                    <a:pt x="7309" y="7902"/>
                  </a:cubicBezTo>
                  <a:cubicBezTo>
                    <a:pt x="7328" y="7898"/>
                    <a:pt x="7347" y="7893"/>
                    <a:pt x="7361" y="7883"/>
                  </a:cubicBezTo>
                  <a:cubicBezTo>
                    <a:pt x="7371" y="7881"/>
                    <a:pt x="7380" y="7874"/>
                    <a:pt x="7385" y="7869"/>
                  </a:cubicBezTo>
                  <a:cubicBezTo>
                    <a:pt x="7399" y="7860"/>
                    <a:pt x="7416" y="7845"/>
                    <a:pt x="7428" y="7831"/>
                  </a:cubicBezTo>
                  <a:cubicBezTo>
                    <a:pt x="7435" y="7821"/>
                    <a:pt x="7442" y="7810"/>
                    <a:pt x="7452" y="7800"/>
                  </a:cubicBezTo>
                  <a:lnTo>
                    <a:pt x="7802" y="7157"/>
                  </a:lnTo>
                  <a:lnTo>
                    <a:pt x="8288" y="6266"/>
                  </a:lnTo>
                  <a:lnTo>
                    <a:pt x="8459" y="5949"/>
                  </a:lnTo>
                  <a:lnTo>
                    <a:pt x="8898" y="5144"/>
                  </a:lnTo>
                  <a:cubicBezTo>
                    <a:pt x="8933" y="5053"/>
                    <a:pt x="8910" y="4941"/>
                    <a:pt x="8829" y="4880"/>
                  </a:cubicBezTo>
                  <a:lnTo>
                    <a:pt x="7568" y="3911"/>
                  </a:lnTo>
                  <a:lnTo>
                    <a:pt x="7568" y="3911"/>
                  </a:lnTo>
                  <a:cubicBezTo>
                    <a:pt x="7596" y="3932"/>
                    <a:pt x="7628" y="3940"/>
                    <a:pt x="7659" y="3940"/>
                  </a:cubicBezTo>
                  <a:cubicBezTo>
                    <a:pt x="7666" y="3940"/>
                    <a:pt x="7673" y="3939"/>
                    <a:pt x="7680" y="3939"/>
                  </a:cubicBezTo>
                  <a:cubicBezTo>
                    <a:pt x="7721" y="3931"/>
                    <a:pt x="7759" y="3912"/>
                    <a:pt x="7790" y="3877"/>
                  </a:cubicBezTo>
                  <a:cubicBezTo>
                    <a:pt x="7847" y="3805"/>
                    <a:pt x="7830" y="3700"/>
                    <a:pt x="7759" y="3643"/>
                  </a:cubicBezTo>
                  <a:lnTo>
                    <a:pt x="3988" y="756"/>
                  </a:lnTo>
                  <a:cubicBezTo>
                    <a:pt x="3959" y="733"/>
                    <a:pt x="3924" y="721"/>
                    <a:pt x="3889" y="721"/>
                  </a:cubicBezTo>
                  <a:cubicBezTo>
                    <a:pt x="3881" y="721"/>
                    <a:pt x="3872" y="721"/>
                    <a:pt x="3864" y="723"/>
                  </a:cubicBezTo>
                  <a:cubicBezTo>
                    <a:pt x="3824" y="727"/>
                    <a:pt x="3786" y="749"/>
                    <a:pt x="3755" y="785"/>
                  </a:cubicBezTo>
                  <a:cubicBezTo>
                    <a:pt x="3702" y="856"/>
                    <a:pt x="3714" y="954"/>
                    <a:pt x="3781" y="1011"/>
                  </a:cubicBezTo>
                  <a:lnTo>
                    <a:pt x="2516" y="41"/>
                  </a:lnTo>
                  <a:cubicBezTo>
                    <a:pt x="2478" y="14"/>
                    <a:pt x="2434" y="0"/>
                    <a:pt x="2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86903" y="4083645"/>
              <a:ext cx="124613" cy="118466"/>
            </a:xfrm>
            <a:custGeom>
              <a:avLst/>
              <a:gdLst/>
              <a:ahLst/>
              <a:cxnLst/>
              <a:rect l="l" t="t" r="r" b="b"/>
              <a:pathLst>
                <a:path w="3203" h="3045" extrusionOk="0">
                  <a:moveTo>
                    <a:pt x="1237" y="0"/>
                  </a:moveTo>
                  <a:lnTo>
                    <a:pt x="0" y="1234"/>
                  </a:lnTo>
                  <a:cubicBezTo>
                    <a:pt x="8" y="1253"/>
                    <a:pt x="17" y="1272"/>
                    <a:pt x="29" y="1287"/>
                  </a:cubicBezTo>
                  <a:cubicBezTo>
                    <a:pt x="151" y="1453"/>
                    <a:pt x="303" y="1641"/>
                    <a:pt x="489" y="1834"/>
                  </a:cubicBezTo>
                  <a:cubicBezTo>
                    <a:pt x="620" y="1968"/>
                    <a:pt x="768" y="2106"/>
                    <a:pt x="934" y="2242"/>
                  </a:cubicBezTo>
                  <a:cubicBezTo>
                    <a:pt x="1437" y="2652"/>
                    <a:pt x="1930" y="2890"/>
                    <a:pt x="2306" y="3033"/>
                  </a:cubicBezTo>
                  <a:cubicBezTo>
                    <a:pt x="2328" y="3040"/>
                    <a:pt x="2344" y="3045"/>
                    <a:pt x="2366" y="3045"/>
                  </a:cubicBezTo>
                  <a:lnTo>
                    <a:pt x="2402" y="2980"/>
                  </a:lnTo>
                  <a:cubicBezTo>
                    <a:pt x="2418" y="2949"/>
                    <a:pt x="2437" y="2916"/>
                    <a:pt x="2454" y="2880"/>
                  </a:cubicBezTo>
                  <a:cubicBezTo>
                    <a:pt x="2459" y="2878"/>
                    <a:pt x="2459" y="2871"/>
                    <a:pt x="2461" y="2868"/>
                  </a:cubicBezTo>
                  <a:cubicBezTo>
                    <a:pt x="2497" y="2809"/>
                    <a:pt x="2533" y="2742"/>
                    <a:pt x="2571" y="2680"/>
                  </a:cubicBezTo>
                  <a:cubicBezTo>
                    <a:pt x="2602" y="2632"/>
                    <a:pt x="2628" y="2582"/>
                    <a:pt x="2657" y="2532"/>
                  </a:cubicBezTo>
                  <a:cubicBezTo>
                    <a:pt x="2678" y="2497"/>
                    <a:pt x="2697" y="2463"/>
                    <a:pt x="2716" y="2430"/>
                  </a:cubicBezTo>
                  <a:cubicBezTo>
                    <a:pt x="2768" y="2347"/>
                    <a:pt x="2819" y="2261"/>
                    <a:pt x="2866" y="2175"/>
                  </a:cubicBezTo>
                  <a:cubicBezTo>
                    <a:pt x="2895" y="2123"/>
                    <a:pt x="2926" y="2070"/>
                    <a:pt x="2954" y="2023"/>
                  </a:cubicBezTo>
                  <a:cubicBezTo>
                    <a:pt x="2964" y="2004"/>
                    <a:pt x="2976" y="1987"/>
                    <a:pt x="2985" y="1973"/>
                  </a:cubicBezTo>
                  <a:cubicBezTo>
                    <a:pt x="3007" y="1937"/>
                    <a:pt x="3023" y="1906"/>
                    <a:pt x="3042" y="1873"/>
                  </a:cubicBezTo>
                  <a:cubicBezTo>
                    <a:pt x="3097" y="1775"/>
                    <a:pt x="3152" y="1680"/>
                    <a:pt x="3202" y="1594"/>
                  </a:cubicBezTo>
                  <a:lnTo>
                    <a:pt x="2616" y="1146"/>
                  </a:lnTo>
                  <a:lnTo>
                    <a:pt x="1315" y="153"/>
                  </a:lnTo>
                  <a:cubicBezTo>
                    <a:pt x="1268" y="115"/>
                    <a:pt x="1242" y="60"/>
                    <a:pt x="1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96459" y="3993969"/>
              <a:ext cx="132277" cy="104343"/>
            </a:xfrm>
            <a:custGeom>
              <a:avLst/>
              <a:gdLst/>
              <a:ahLst/>
              <a:cxnLst/>
              <a:rect l="l" t="t" r="r" b="b"/>
              <a:pathLst>
                <a:path w="3400" h="2682" extrusionOk="0">
                  <a:moveTo>
                    <a:pt x="804" y="1"/>
                  </a:moveTo>
                  <a:cubicBezTo>
                    <a:pt x="791" y="1"/>
                    <a:pt x="779" y="2"/>
                    <a:pt x="767" y="4"/>
                  </a:cubicBezTo>
                  <a:cubicBezTo>
                    <a:pt x="741" y="11"/>
                    <a:pt x="720" y="18"/>
                    <a:pt x="696" y="35"/>
                  </a:cubicBezTo>
                  <a:cubicBezTo>
                    <a:pt x="684" y="42"/>
                    <a:pt x="672" y="49"/>
                    <a:pt x="665" y="59"/>
                  </a:cubicBezTo>
                  <a:lnTo>
                    <a:pt x="0" y="692"/>
                  </a:lnTo>
                  <a:lnTo>
                    <a:pt x="1768" y="2048"/>
                  </a:lnTo>
                  <a:lnTo>
                    <a:pt x="2144" y="2327"/>
                  </a:lnTo>
                  <a:lnTo>
                    <a:pt x="2196" y="2219"/>
                  </a:lnTo>
                  <a:cubicBezTo>
                    <a:pt x="2212" y="2193"/>
                    <a:pt x="2239" y="2178"/>
                    <a:pt x="2266" y="2178"/>
                  </a:cubicBezTo>
                  <a:cubicBezTo>
                    <a:pt x="2282" y="2178"/>
                    <a:pt x="2297" y="2183"/>
                    <a:pt x="2311" y="2193"/>
                  </a:cubicBezTo>
                  <a:lnTo>
                    <a:pt x="2947" y="2682"/>
                  </a:lnTo>
                  <a:lnTo>
                    <a:pt x="3352" y="2155"/>
                  </a:lnTo>
                  <a:cubicBezTo>
                    <a:pt x="3388" y="2105"/>
                    <a:pt x="3399" y="2050"/>
                    <a:pt x="3392" y="2000"/>
                  </a:cubicBezTo>
                  <a:cubicBezTo>
                    <a:pt x="3388" y="1993"/>
                    <a:pt x="3388" y="1984"/>
                    <a:pt x="3385" y="1979"/>
                  </a:cubicBezTo>
                  <a:cubicBezTo>
                    <a:pt x="3383" y="1972"/>
                    <a:pt x="3383" y="1967"/>
                    <a:pt x="3380" y="1965"/>
                  </a:cubicBezTo>
                  <a:cubicBezTo>
                    <a:pt x="3376" y="1955"/>
                    <a:pt x="3371" y="1943"/>
                    <a:pt x="3368" y="1934"/>
                  </a:cubicBezTo>
                  <a:cubicBezTo>
                    <a:pt x="3364" y="1924"/>
                    <a:pt x="3359" y="1919"/>
                    <a:pt x="3352" y="1910"/>
                  </a:cubicBezTo>
                  <a:cubicBezTo>
                    <a:pt x="3340" y="1893"/>
                    <a:pt x="3326" y="1876"/>
                    <a:pt x="3311" y="1865"/>
                  </a:cubicBezTo>
                  <a:lnTo>
                    <a:pt x="2678" y="1381"/>
                  </a:lnTo>
                  <a:lnTo>
                    <a:pt x="929" y="42"/>
                  </a:lnTo>
                  <a:cubicBezTo>
                    <a:pt x="892" y="14"/>
                    <a:pt x="848" y="1"/>
                    <a:pt x="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593022" y="4243506"/>
              <a:ext cx="125974" cy="116443"/>
            </a:xfrm>
            <a:custGeom>
              <a:avLst/>
              <a:gdLst/>
              <a:ahLst/>
              <a:cxnLst/>
              <a:rect l="l" t="t" r="r" b="b"/>
              <a:pathLst>
                <a:path w="3238" h="2993" extrusionOk="0">
                  <a:moveTo>
                    <a:pt x="1189" y="0"/>
                  </a:moveTo>
                  <a:cubicBezTo>
                    <a:pt x="1141" y="48"/>
                    <a:pt x="1089" y="98"/>
                    <a:pt x="1037" y="150"/>
                  </a:cubicBezTo>
                  <a:cubicBezTo>
                    <a:pt x="906" y="277"/>
                    <a:pt x="770" y="417"/>
                    <a:pt x="629" y="560"/>
                  </a:cubicBezTo>
                  <a:lnTo>
                    <a:pt x="546" y="644"/>
                  </a:lnTo>
                  <a:cubicBezTo>
                    <a:pt x="462" y="727"/>
                    <a:pt x="379" y="810"/>
                    <a:pt x="300" y="891"/>
                  </a:cubicBezTo>
                  <a:cubicBezTo>
                    <a:pt x="274" y="918"/>
                    <a:pt x="250" y="946"/>
                    <a:pt x="224" y="970"/>
                  </a:cubicBezTo>
                  <a:cubicBezTo>
                    <a:pt x="212" y="984"/>
                    <a:pt x="200" y="996"/>
                    <a:pt x="186" y="1008"/>
                  </a:cubicBezTo>
                  <a:cubicBezTo>
                    <a:pt x="174" y="1020"/>
                    <a:pt x="158" y="1032"/>
                    <a:pt x="146" y="1044"/>
                  </a:cubicBezTo>
                  <a:cubicBezTo>
                    <a:pt x="134" y="1056"/>
                    <a:pt x="119" y="1068"/>
                    <a:pt x="108" y="1080"/>
                  </a:cubicBezTo>
                  <a:cubicBezTo>
                    <a:pt x="72" y="1115"/>
                    <a:pt x="36" y="1151"/>
                    <a:pt x="0" y="1184"/>
                  </a:cubicBezTo>
                  <a:cubicBezTo>
                    <a:pt x="7" y="1203"/>
                    <a:pt x="15" y="1222"/>
                    <a:pt x="31" y="1237"/>
                  </a:cubicBezTo>
                  <a:cubicBezTo>
                    <a:pt x="265" y="1561"/>
                    <a:pt x="629" y="1975"/>
                    <a:pt x="1151" y="2354"/>
                  </a:cubicBezTo>
                  <a:cubicBezTo>
                    <a:pt x="1322" y="2478"/>
                    <a:pt x="1496" y="2585"/>
                    <a:pt x="1658" y="2678"/>
                  </a:cubicBezTo>
                  <a:cubicBezTo>
                    <a:pt x="1894" y="2809"/>
                    <a:pt x="2116" y="2907"/>
                    <a:pt x="2306" y="2983"/>
                  </a:cubicBezTo>
                  <a:cubicBezTo>
                    <a:pt x="2325" y="2990"/>
                    <a:pt x="2344" y="2992"/>
                    <a:pt x="2366" y="2992"/>
                  </a:cubicBezTo>
                  <a:lnTo>
                    <a:pt x="3238" y="1477"/>
                  </a:lnTo>
                  <a:lnTo>
                    <a:pt x="3235" y="1477"/>
                  </a:lnTo>
                  <a:cubicBezTo>
                    <a:pt x="3219" y="1482"/>
                    <a:pt x="3203" y="1485"/>
                    <a:pt x="3186" y="1485"/>
                  </a:cubicBezTo>
                  <a:cubicBezTo>
                    <a:pt x="3147" y="1485"/>
                    <a:pt x="3106" y="1470"/>
                    <a:pt x="3071" y="1442"/>
                  </a:cubicBezTo>
                  <a:lnTo>
                    <a:pt x="1775" y="451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6658810" y="4111112"/>
              <a:ext cx="123679" cy="114186"/>
            </a:xfrm>
            <a:custGeom>
              <a:avLst/>
              <a:gdLst/>
              <a:ahLst/>
              <a:cxnLst/>
              <a:rect l="l" t="t" r="r" b="b"/>
              <a:pathLst>
                <a:path w="3179" h="2935" extrusionOk="0">
                  <a:moveTo>
                    <a:pt x="570" y="0"/>
                  </a:moveTo>
                  <a:cubicBezTo>
                    <a:pt x="508" y="0"/>
                    <a:pt x="446" y="28"/>
                    <a:pt x="406" y="80"/>
                  </a:cubicBezTo>
                  <a:lnTo>
                    <a:pt x="1" y="612"/>
                  </a:lnTo>
                  <a:lnTo>
                    <a:pt x="634" y="1100"/>
                  </a:lnTo>
                  <a:cubicBezTo>
                    <a:pt x="675" y="1128"/>
                    <a:pt x="677" y="1183"/>
                    <a:pt x="641" y="1214"/>
                  </a:cubicBezTo>
                  <a:lnTo>
                    <a:pt x="549" y="1295"/>
                  </a:lnTo>
                  <a:lnTo>
                    <a:pt x="920" y="1579"/>
                  </a:lnTo>
                  <a:lnTo>
                    <a:pt x="2688" y="2934"/>
                  </a:lnTo>
                  <a:lnTo>
                    <a:pt x="3124" y="2129"/>
                  </a:lnTo>
                  <a:cubicBezTo>
                    <a:pt x="3178" y="2038"/>
                    <a:pt x="3155" y="1926"/>
                    <a:pt x="3074" y="1865"/>
                  </a:cubicBezTo>
                  <a:lnTo>
                    <a:pt x="1327" y="528"/>
                  </a:lnTo>
                  <a:lnTo>
                    <a:pt x="691" y="42"/>
                  </a:lnTo>
                  <a:cubicBezTo>
                    <a:pt x="655" y="14"/>
                    <a:pt x="612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6552522" y="4108467"/>
              <a:ext cx="100764" cy="100025"/>
            </a:xfrm>
            <a:custGeom>
              <a:avLst/>
              <a:gdLst/>
              <a:ahLst/>
              <a:cxnLst/>
              <a:rect l="l" t="t" r="r" b="b"/>
              <a:pathLst>
                <a:path w="2590" h="2571" extrusionOk="0">
                  <a:moveTo>
                    <a:pt x="1087" y="1"/>
                  </a:moveTo>
                  <a:lnTo>
                    <a:pt x="1025" y="84"/>
                  </a:lnTo>
                  <a:lnTo>
                    <a:pt x="0" y="1418"/>
                  </a:lnTo>
                  <a:lnTo>
                    <a:pt x="72" y="1470"/>
                  </a:lnTo>
                  <a:lnTo>
                    <a:pt x="1434" y="2514"/>
                  </a:lnTo>
                  <a:lnTo>
                    <a:pt x="1506" y="2571"/>
                  </a:lnTo>
                  <a:lnTo>
                    <a:pt x="2528" y="1237"/>
                  </a:lnTo>
                  <a:lnTo>
                    <a:pt x="2590" y="1154"/>
                  </a:lnTo>
                  <a:lnTo>
                    <a:pt x="2523" y="1099"/>
                  </a:lnTo>
                  <a:lnTo>
                    <a:pt x="2454" y="1046"/>
                  </a:lnTo>
                  <a:lnTo>
                    <a:pt x="2130" y="799"/>
                  </a:lnTo>
                  <a:lnTo>
                    <a:pt x="1225" y="108"/>
                  </a:lnTo>
                  <a:lnTo>
                    <a:pt x="10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6638969" y="4083801"/>
              <a:ext cx="23693" cy="22565"/>
            </a:xfrm>
            <a:custGeom>
              <a:avLst/>
              <a:gdLst/>
              <a:ahLst/>
              <a:cxnLst/>
              <a:rect l="l" t="t" r="r" b="b"/>
              <a:pathLst>
                <a:path w="609" h="580" extrusionOk="0">
                  <a:moveTo>
                    <a:pt x="210" y="1"/>
                  </a:moveTo>
                  <a:lnTo>
                    <a:pt x="1" y="275"/>
                  </a:lnTo>
                  <a:lnTo>
                    <a:pt x="399" y="580"/>
                  </a:lnTo>
                  <a:lnTo>
                    <a:pt x="608" y="306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582245" y="3981403"/>
              <a:ext cx="91154" cy="75592"/>
            </a:xfrm>
            <a:custGeom>
              <a:avLst/>
              <a:gdLst/>
              <a:ahLst/>
              <a:cxnLst/>
              <a:rect l="l" t="t" r="r" b="b"/>
              <a:pathLst>
                <a:path w="2343" h="1943" extrusionOk="0">
                  <a:moveTo>
                    <a:pt x="400" y="1"/>
                  </a:moveTo>
                  <a:cubicBezTo>
                    <a:pt x="333" y="1"/>
                    <a:pt x="266" y="31"/>
                    <a:pt x="223" y="89"/>
                  </a:cubicBezTo>
                  <a:lnTo>
                    <a:pt x="1" y="375"/>
                  </a:lnTo>
                  <a:lnTo>
                    <a:pt x="2050" y="1942"/>
                  </a:lnTo>
                  <a:lnTo>
                    <a:pt x="2266" y="1654"/>
                  </a:lnTo>
                  <a:cubicBezTo>
                    <a:pt x="2343" y="1556"/>
                    <a:pt x="2324" y="1416"/>
                    <a:pt x="2226" y="1342"/>
                  </a:cubicBezTo>
                  <a:lnTo>
                    <a:pt x="535" y="46"/>
                  </a:lnTo>
                  <a:cubicBezTo>
                    <a:pt x="495" y="16"/>
                    <a:pt x="447" y="1"/>
                    <a:pt x="4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685499" y="4060575"/>
              <a:ext cx="91038" cy="75476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399" y="0"/>
                  </a:moveTo>
                  <a:cubicBezTo>
                    <a:pt x="331" y="0"/>
                    <a:pt x="265" y="31"/>
                    <a:pt x="220" y="88"/>
                  </a:cubicBezTo>
                  <a:lnTo>
                    <a:pt x="1" y="374"/>
                  </a:lnTo>
                  <a:lnTo>
                    <a:pt x="2049" y="1939"/>
                  </a:lnTo>
                  <a:lnTo>
                    <a:pt x="2266" y="1653"/>
                  </a:lnTo>
                  <a:cubicBezTo>
                    <a:pt x="2340" y="1556"/>
                    <a:pt x="2323" y="1415"/>
                    <a:pt x="2226" y="1341"/>
                  </a:cubicBezTo>
                  <a:lnTo>
                    <a:pt x="534" y="45"/>
                  </a:lnTo>
                  <a:cubicBezTo>
                    <a:pt x="493" y="15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6542056" y="4185965"/>
              <a:ext cx="47659" cy="41512"/>
            </a:xfrm>
            <a:custGeom>
              <a:avLst/>
              <a:gdLst/>
              <a:ahLst/>
              <a:cxnLst/>
              <a:rect l="l" t="t" r="r" b="b"/>
              <a:pathLst>
                <a:path w="1225" h="1067" extrusionOk="0">
                  <a:moveTo>
                    <a:pt x="260" y="0"/>
                  </a:moveTo>
                  <a:lnTo>
                    <a:pt x="76" y="241"/>
                  </a:lnTo>
                  <a:cubicBezTo>
                    <a:pt x="0" y="336"/>
                    <a:pt x="19" y="479"/>
                    <a:pt x="117" y="555"/>
                  </a:cubicBezTo>
                  <a:lnTo>
                    <a:pt x="727" y="1022"/>
                  </a:lnTo>
                  <a:cubicBezTo>
                    <a:pt x="768" y="1052"/>
                    <a:pt x="815" y="1067"/>
                    <a:pt x="862" y="1067"/>
                  </a:cubicBezTo>
                  <a:cubicBezTo>
                    <a:pt x="930" y="1067"/>
                    <a:pt x="996" y="1037"/>
                    <a:pt x="1041" y="979"/>
                  </a:cubicBezTo>
                  <a:lnTo>
                    <a:pt x="1225" y="73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486617" y="4020814"/>
              <a:ext cx="113680" cy="94850"/>
            </a:xfrm>
            <a:custGeom>
              <a:avLst/>
              <a:gdLst/>
              <a:ahLst/>
              <a:cxnLst/>
              <a:rect l="l" t="t" r="r" b="b"/>
              <a:pathLst>
                <a:path w="2922" h="2438" extrusionOk="0">
                  <a:moveTo>
                    <a:pt x="263" y="0"/>
                  </a:moveTo>
                  <a:lnTo>
                    <a:pt x="1" y="250"/>
                  </a:lnTo>
                  <a:lnTo>
                    <a:pt x="1625" y="1494"/>
                  </a:lnTo>
                  <a:lnTo>
                    <a:pt x="2859" y="2437"/>
                  </a:lnTo>
                  <a:lnTo>
                    <a:pt x="2921" y="2358"/>
                  </a:lnTo>
                  <a:lnTo>
                    <a:pt x="2330" y="1908"/>
                  </a:lnTo>
                  <a:cubicBezTo>
                    <a:pt x="2302" y="1887"/>
                    <a:pt x="2295" y="1849"/>
                    <a:pt x="2314" y="1815"/>
                  </a:cubicBezTo>
                  <a:lnTo>
                    <a:pt x="2399" y="1637"/>
                  </a:lnTo>
                  <a:lnTo>
                    <a:pt x="2030" y="13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645543" y="4149044"/>
              <a:ext cx="117960" cy="88470"/>
            </a:xfrm>
            <a:custGeom>
              <a:avLst/>
              <a:gdLst/>
              <a:ahLst/>
              <a:cxnLst/>
              <a:rect l="l" t="t" r="r" b="b"/>
              <a:pathLst>
                <a:path w="3032" h="2274" extrusionOk="0">
                  <a:moveTo>
                    <a:pt x="63" y="1"/>
                  </a:moveTo>
                  <a:lnTo>
                    <a:pt x="1" y="84"/>
                  </a:lnTo>
                  <a:lnTo>
                    <a:pt x="1233" y="1030"/>
                  </a:lnTo>
                  <a:lnTo>
                    <a:pt x="2860" y="2274"/>
                  </a:lnTo>
                  <a:lnTo>
                    <a:pt x="3031" y="1957"/>
                  </a:lnTo>
                  <a:lnTo>
                    <a:pt x="1268" y="604"/>
                  </a:lnTo>
                  <a:lnTo>
                    <a:pt x="897" y="320"/>
                  </a:lnTo>
                  <a:lnTo>
                    <a:pt x="747" y="451"/>
                  </a:lnTo>
                  <a:cubicBezTo>
                    <a:pt x="733" y="464"/>
                    <a:pt x="716" y="470"/>
                    <a:pt x="698" y="470"/>
                  </a:cubicBezTo>
                  <a:cubicBezTo>
                    <a:pt x="682" y="470"/>
                    <a:pt x="666" y="465"/>
                    <a:pt x="651" y="454"/>
                  </a:cubicBezTo>
                  <a:lnTo>
                    <a:pt x="132" y="5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616170" y="4089286"/>
              <a:ext cx="47698" cy="41473"/>
            </a:xfrm>
            <a:custGeom>
              <a:avLst/>
              <a:gdLst/>
              <a:ahLst/>
              <a:cxnLst/>
              <a:rect l="l" t="t" r="r" b="b"/>
              <a:pathLst>
                <a:path w="1226" h="1066" extrusionOk="0">
                  <a:moveTo>
                    <a:pt x="362" y="1"/>
                  </a:moveTo>
                  <a:cubicBezTo>
                    <a:pt x="295" y="1"/>
                    <a:pt x="228" y="31"/>
                    <a:pt x="184" y="89"/>
                  </a:cubicBezTo>
                  <a:lnTo>
                    <a:pt x="1" y="327"/>
                  </a:lnTo>
                  <a:lnTo>
                    <a:pt x="966" y="1065"/>
                  </a:lnTo>
                  <a:lnTo>
                    <a:pt x="1151" y="827"/>
                  </a:lnTo>
                  <a:cubicBezTo>
                    <a:pt x="1225" y="732"/>
                    <a:pt x="1204" y="589"/>
                    <a:pt x="1109" y="515"/>
                  </a:cubicBezTo>
                  <a:lnTo>
                    <a:pt x="1001" y="434"/>
                  </a:lnTo>
                  <a:lnTo>
                    <a:pt x="604" y="127"/>
                  </a:lnTo>
                  <a:lnTo>
                    <a:pt x="496" y="46"/>
                  </a:lnTo>
                  <a:cubicBezTo>
                    <a:pt x="456" y="15"/>
                    <a:pt x="409" y="1"/>
                    <a:pt x="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6574386" y="3996070"/>
              <a:ext cx="87536" cy="70885"/>
            </a:xfrm>
            <a:custGeom>
              <a:avLst/>
              <a:gdLst/>
              <a:ahLst/>
              <a:cxnLst/>
              <a:rect l="l" t="t" r="r" b="b"/>
              <a:pathLst>
                <a:path w="2250" h="1822" extrusionOk="0">
                  <a:moveTo>
                    <a:pt x="203" y="0"/>
                  </a:moveTo>
                  <a:lnTo>
                    <a:pt x="74" y="167"/>
                  </a:lnTo>
                  <a:cubicBezTo>
                    <a:pt x="1" y="267"/>
                    <a:pt x="20" y="405"/>
                    <a:pt x="117" y="481"/>
                  </a:cubicBezTo>
                  <a:lnTo>
                    <a:pt x="1809" y="1775"/>
                  </a:lnTo>
                  <a:cubicBezTo>
                    <a:pt x="1848" y="1806"/>
                    <a:pt x="1896" y="1822"/>
                    <a:pt x="1943" y="1822"/>
                  </a:cubicBezTo>
                  <a:cubicBezTo>
                    <a:pt x="2011" y="1822"/>
                    <a:pt x="2077" y="1791"/>
                    <a:pt x="2121" y="1734"/>
                  </a:cubicBezTo>
                  <a:lnTo>
                    <a:pt x="2249" y="156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6677640" y="4075125"/>
              <a:ext cx="87497" cy="70846"/>
            </a:xfrm>
            <a:custGeom>
              <a:avLst/>
              <a:gdLst/>
              <a:ahLst/>
              <a:cxnLst/>
              <a:rect l="l" t="t" r="r" b="b"/>
              <a:pathLst>
                <a:path w="2249" h="1821" extrusionOk="0">
                  <a:moveTo>
                    <a:pt x="203" y="0"/>
                  </a:moveTo>
                  <a:lnTo>
                    <a:pt x="74" y="167"/>
                  </a:lnTo>
                  <a:cubicBezTo>
                    <a:pt x="0" y="264"/>
                    <a:pt x="17" y="405"/>
                    <a:pt x="117" y="479"/>
                  </a:cubicBezTo>
                  <a:lnTo>
                    <a:pt x="1808" y="1775"/>
                  </a:lnTo>
                  <a:cubicBezTo>
                    <a:pt x="1848" y="1805"/>
                    <a:pt x="1895" y="1820"/>
                    <a:pt x="1943" y="1820"/>
                  </a:cubicBezTo>
                  <a:cubicBezTo>
                    <a:pt x="2010" y="1820"/>
                    <a:pt x="2077" y="1790"/>
                    <a:pt x="2120" y="1732"/>
                  </a:cubicBezTo>
                  <a:lnTo>
                    <a:pt x="2249" y="1565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6576059" y="4078549"/>
              <a:ext cx="109206" cy="88859"/>
            </a:xfrm>
            <a:custGeom>
              <a:avLst/>
              <a:gdLst/>
              <a:ahLst/>
              <a:cxnLst/>
              <a:rect l="l" t="t" r="r" b="b"/>
              <a:pathLst>
                <a:path w="2807" h="2284" extrusionOk="0">
                  <a:moveTo>
                    <a:pt x="221" y="0"/>
                  </a:moveTo>
                  <a:cubicBezTo>
                    <a:pt x="194" y="0"/>
                    <a:pt x="167" y="16"/>
                    <a:pt x="155" y="43"/>
                  </a:cubicBezTo>
                  <a:lnTo>
                    <a:pt x="100" y="150"/>
                  </a:lnTo>
                  <a:lnTo>
                    <a:pt x="15" y="329"/>
                  </a:lnTo>
                  <a:cubicBezTo>
                    <a:pt x="0" y="362"/>
                    <a:pt x="5" y="400"/>
                    <a:pt x="36" y="422"/>
                  </a:cubicBezTo>
                  <a:lnTo>
                    <a:pt x="484" y="767"/>
                  </a:lnTo>
                  <a:lnTo>
                    <a:pt x="625" y="874"/>
                  </a:lnTo>
                  <a:lnTo>
                    <a:pt x="1530" y="1568"/>
                  </a:lnTo>
                  <a:lnTo>
                    <a:pt x="1854" y="1815"/>
                  </a:lnTo>
                  <a:lnTo>
                    <a:pt x="1923" y="1868"/>
                  </a:lnTo>
                  <a:lnTo>
                    <a:pt x="1992" y="1923"/>
                  </a:lnTo>
                  <a:lnTo>
                    <a:pt x="2442" y="2268"/>
                  </a:lnTo>
                  <a:cubicBezTo>
                    <a:pt x="2455" y="2279"/>
                    <a:pt x="2470" y="2284"/>
                    <a:pt x="2485" y="2284"/>
                  </a:cubicBezTo>
                  <a:cubicBezTo>
                    <a:pt x="2503" y="2284"/>
                    <a:pt x="2522" y="2276"/>
                    <a:pt x="2537" y="2263"/>
                  </a:cubicBezTo>
                  <a:lnTo>
                    <a:pt x="2685" y="2132"/>
                  </a:lnTo>
                  <a:lnTo>
                    <a:pt x="2778" y="2054"/>
                  </a:lnTo>
                  <a:cubicBezTo>
                    <a:pt x="2807" y="2020"/>
                    <a:pt x="2804" y="1961"/>
                    <a:pt x="2766" y="1934"/>
                  </a:cubicBezTo>
                  <a:lnTo>
                    <a:pt x="2132" y="1446"/>
                  </a:lnTo>
                  <a:lnTo>
                    <a:pt x="906" y="505"/>
                  </a:lnTo>
                  <a:lnTo>
                    <a:pt x="267" y="17"/>
                  </a:lnTo>
                  <a:cubicBezTo>
                    <a:pt x="253" y="5"/>
                    <a:pt x="237" y="0"/>
                    <a:pt x="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6520542" y="4149511"/>
              <a:ext cx="109595" cy="88742"/>
            </a:xfrm>
            <a:custGeom>
              <a:avLst/>
              <a:gdLst/>
              <a:ahLst/>
              <a:cxnLst/>
              <a:rect l="l" t="t" r="r" b="b"/>
              <a:pathLst>
                <a:path w="2817" h="2281" extrusionOk="0">
                  <a:moveTo>
                    <a:pt x="326" y="1"/>
                  </a:moveTo>
                  <a:cubicBezTo>
                    <a:pt x="308" y="1"/>
                    <a:pt x="289" y="7"/>
                    <a:pt x="274" y="20"/>
                  </a:cubicBezTo>
                  <a:lnTo>
                    <a:pt x="108" y="168"/>
                  </a:lnTo>
                  <a:lnTo>
                    <a:pt x="36" y="234"/>
                  </a:lnTo>
                  <a:cubicBezTo>
                    <a:pt x="0" y="268"/>
                    <a:pt x="3" y="320"/>
                    <a:pt x="41" y="351"/>
                  </a:cubicBezTo>
                  <a:lnTo>
                    <a:pt x="2542" y="2264"/>
                  </a:lnTo>
                  <a:cubicBezTo>
                    <a:pt x="2557" y="2275"/>
                    <a:pt x="2574" y="2281"/>
                    <a:pt x="2590" y="2281"/>
                  </a:cubicBezTo>
                  <a:cubicBezTo>
                    <a:pt x="2617" y="2281"/>
                    <a:pt x="2643" y="2265"/>
                    <a:pt x="2657" y="2238"/>
                  </a:cubicBezTo>
                  <a:lnTo>
                    <a:pt x="2702" y="2152"/>
                  </a:lnTo>
                  <a:lnTo>
                    <a:pt x="2800" y="1952"/>
                  </a:lnTo>
                  <a:cubicBezTo>
                    <a:pt x="2816" y="1919"/>
                    <a:pt x="2809" y="1880"/>
                    <a:pt x="2778" y="1859"/>
                  </a:cubicBezTo>
                  <a:lnTo>
                    <a:pt x="2328" y="1516"/>
                  </a:lnTo>
                  <a:lnTo>
                    <a:pt x="2256" y="1461"/>
                  </a:lnTo>
                  <a:lnTo>
                    <a:pt x="894" y="415"/>
                  </a:lnTo>
                  <a:lnTo>
                    <a:pt x="822" y="363"/>
                  </a:lnTo>
                  <a:lnTo>
                    <a:pt x="372" y="18"/>
                  </a:lnTo>
                  <a:cubicBezTo>
                    <a:pt x="359" y="6"/>
                    <a:pt x="342" y="1"/>
                    <a:pt x="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405811" y="4128230"/>
              <a:ext cx="105705" cy="73881"/>
            </a:xfrm>
            <a:custGeom>
              <a:avLst/>
              <a:gdLst/>
              <a:ahLst/>
              <a:cxnLst/>
              <a:rect l="l" t="t" r="r" b="b"/>
              <a:pathLst>
                <a:path w="2717" h="1899" extrusionOk="0">
                  <a:moveTo>
                    <a:pt x="2130" y="0"/>
                  </a:moveTo>
                  <a:cubicBezTo>
                    <a:pt x="2049" y="57"/>
                    <a:pt x="1994" y="102"/>
                    <a:pt x="1975" y="112"/>
                  </a:cubicBezTo>
                  <a:cubicBezTo>
                    <a:pt x="1419" y="484"/>
                    <a:pt x="779" y="690"/>
                    <a:pt x="101" y="690"/>
                  </a:cubicBezTo>
                  <a:cubicBezTo>
                    <a:pt x="68" y="690"/>
                    <a:pt x="34" y="689"/>
                    <a:pt x="0" y="688"/>
                  </a:cubicBezTo>
                  <a:lnTo>
                    <a:pt x="0" y="688"/>
                  </a:lnTo>
                  <a:cubicBezTo>
                    <a:pt x="131" y="824"/>
                    <a:pt x="279" y="960"/>
                    <a:pt x="443" y="1096"/>
                  </a:cubicBezTo>
                  <a:cubicBezTo>
                    <a:pt x="949" y="1506"/>
                    <a:pt x="1442" y="1744"/>
                    <a:pt x="1818" y="1887"/>
                  </a:cubicBezTo>
                  <a:cubicBezTo>
                    <a:pt x="1837" y="1896"/>
                    <a:pt x="1856" y="1899"/>
                    <a:pt x="1878" y="1899"/>
                  </a:cubicBezTo>
                  <a:lnTo>
                    <a:pt x="1913" y="1834"/>
                  </a:lnTo>
                  <a:cubicBezTo>
                    <a:pt x="1949" y="1770"/>
                    <a:pt x="1985" y="1701"/>
                    <a:pt x="2028" y="1629"/>
                  </a:cubicBezTo>
                  <a:cubicBezTo>
                    <a:pt x="2073" y="1553"/>
                    <a:pt x="2121" y="1470"/>
                    <a:pt x="2171" y="1386"/>
                  </a:cubicBezTo>
                  <a:cubicBezTo>
                    <a:pt x="2192" y="1351"/>
                    <a:pt x="2211" y="1317"/>
                    <a:pt x="2230" y="1284"/>
                  </a:cubicBezTo>
                  <a:cubicBezTo>
                    <a:pt x="2282" y="1201"/>
                    <a:pt x="2333" y="1115"/>
                    <a:pt x="2380" y="1029"/>
                  </a:cubicBezTo>
                  <a:cubicBezTo>
                    <a:pt x="2409" y="977"/>
                    <a:pt x="2440" y="924"/>
                    <a:pt x="2468" y="877"/>
                  </a:cubicBezTo>
                  <a:cubicBezTo>
                    <a:pt x="2478" y="858"/>
                    <a:pt x="2490" y="841"/>
                    <a:pt x="2499" y="827"/>
                  </a:cubicBezTo>
                  <a:cubicBezTo>
                    <a:pt x="2521" y="791"/>
                    <a:pt x="2537" y="760"/>
                    <a:pt x="2556" y="727"/>
                  </a:cubicBezTo>
                  <a:cubicBezTo>
                    <a:pt x="2611" y="629"/>
                    <a:pt x="2666" y="534"/>
                    <a:pt x="2716" y="448"/>
                  </a:cubicBezTo>
                  <a:lnTo>
                    <a:pt x="2130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549448" y="4047853"/>
              <a:ext cx="79288" cy="68162"/>
            </a:xfrm>
            <a:custGeom>
              <a:avLst/>
              <a:gdLst/>
              <a:ahLst/>
              <a:cxnLst/>
              <a:rect l="l" t="t" r="r" b="b"/>
              <a:pathLst>
                <a:path w="2038" h="1752" extrusionOk="0">
                  <a:moveTo>
                    <a:pt x="1316" y="1"/>
                  </a:moveTo>
                  <a:cubicBezTo>
                    <a:pt x="1066" y="284"/>
                    <a:pt x="751" y="510"/>
                    <a:pt x="406" y="665"/>
                  </a:cubicBezTo>
                  <a:cubicBezTo>
                    <a:pt x="275" y="725"/>
                    <a:pt x="141" y="773"/>
                    <a:pt x="1" y="808"/>
                  </a:cubicBezTo>
                  <a:lnTo>
                    <a:pt x="1235" y="1752"/>
                  </a:lnTo>
                  <a:lnTo>
                    <a:pt x="1304" y="1666"/>
                  </a:lnTo>
                  <a:lnTo>
                    <a:pt x="713" y="1216"/>
                  </a:lnTo>
                  <a:cubicBezTo>
                    <a:pt x="684" y="1192"/>
                    <a:pt x="677" y="1156"/>
                    <a:pt x="692" y="1123"/>
                  </a:cubicBezTo>
                  <a:lnTo>
                    <a:pt x="780" y="944"/>
                  </a:lnTo>
                  <a:lnTo>
                    <a:pt x="832" y="837"/>
                  </a:lnTo>
                  <a:cubicBezTo>
                    <a:pt x="847" y="811"/>
                    <a:pt x="873" y="797"/>
                    <a:pt x="901" y="797"/>
                  </a:cubicBezTo>
                  <a:cubicBezTo>
                    <a:pt x="916" y="797"/>
                    <a:pt x="932" y="801"/>
                    <a:pt x="946" y="811"/>
                  </a:cubicBezTo>
                  <a:lnTo>
                    <a:pt x="1582" y="1299"/>
                  </a:lnTo>
                  <a:lnTo>
                    <a:pt x="1987" y="773"/>
                  </a:lnTo>
                  <a:cubicBezTo>
                    <a:pt x="2026" y="718"/>
                    <a:pt x="2037" y="656"/>
                    <a:pt x="2023" y="596"/>
                  </a:cubicBezTo>
                  <a:cubicBezTo>
                    <a:pt x="2021" y="591"/>
                    <a:pt x="2021" y="584"/>
                    <a:pt x="2018" y="582"/>
                  </a:cubicBezTo>
                  <a:cubicBezTo>
                    <a:pt x="2006" y="546"/>
                    <a:pt x="1983" y="513"/>
                    <a:pt x="1949" y="487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6593294" y="4243506"/>
              <a:ext cx="68979" cy="104304"/>
            </a:xfrm>
            <a:custGeom>
              <a:avLst/>
              <a:gdLst/>
              <a:ahLst/>
              <a:cxnLst/>
              <a:rect l="l" t="t" r="r" b="b"/>
              <a:pathLst>
                <a:path w="1773" h="2681" extrusionOk="0">
                  <a:moveTo>
                    <a:pt x="1184" y="0"/>
                  </a:moveTo>
                  <a:cubicBezTo>
                    <a:pt x="991" y="189"/>
                    <a:pt x="765" y="422"/>
                    <a:pt x="541" y="648"/>
                  </a:cubicBezTo>
                  <a:cubicBezTo>
                    <a:pt x="458" y="732"/>
                    <a:pt x="379" y="815"/>
                    <a:pt x="298" y="894"/>
                  </a:cubicBezTo>
                  <a:cubicBezTo>
                    <a:pt x="260" y="937"/>
                    <a:pt x="220" y="972"/>
                    <a:pt x="182" y="1010"/>
                  </a:cubicBezTo>
                  <a:cubicBezTo>
                    <a:pt x="155" y="1034"/>
                    <a:pt x="131" y="1060"/>
                    <a:pt x="108" y="1082"/>
                  </a:cubicBezTo>
                  <a:cubicBezTo>
                    <a:pt x="72" y="1118"/>
                    <a:pt x="36" y="1153"/>
                    <a:pt x="0" y="1187"/>
                  </a:cubicBezTo>
                  <a:cubicBezTo>
                    <a:pt x="5" y="1206"/>
                    <a:pt x="15" y="1225"/>
                    <a:pt x="29" y="1239"/>
                  </a:cubicBezTo>
                  <a:cubicBezTo>
                    <a:pt x="265" y="1563"/>
                    <a:pt x="629" y="1978"/>
                    <a:pt x="1149" y="2356"/>
                  </a:cubicBezTo>
                  <a:cubicBezTo>
                    <a:pt x="1323" y="2480"/>
                    <a:pt x="1494" y="2590"/>
                    <a:pt x="1658" y="2680"/>
                  </a:cubicBezTo>
                  <a:cubicBezTo>
                    <a:pt x="1446" y="1997"/>
                    <a:pt x="1477" y="1287"/>
                    <a:pt x="1701" y="622"/>
                  </a:cubicBezTo>
                  <a:cubicBezTo>
                    <a:pt x="1706" y="603"/>
                    <a:pt x="1737" y="539"/>
                    <a:pt x="1773" y="451"/>
                  </a:cubicBezTo>
                  <a:lnTo>
                    <a:pt x="1184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6554934" y="4111034"/>
              <a:ext cx="155270" cy="95045"/>
            </a:xfrm>
            <a:custGeom>
              <a:avLst/>
              <a:gdLst/>
              <a:ahLst/>
              <a:cxnLst/>
              <a:rect l="l" t="t" r="r" b="b"/>
              <a:pathLst>
                <a:path w="3991" h="2443" extrusionOk="0">
                  <a:moveTo>
                    <a:pt x="3237" y="0"/>
                  </a:moveTo>
                  <a:cubicBezTo>
                    <a:pt x="3178" y="0"/>
                    <a:pt x="3117" y="27"/>
                    <a:pt x="3076" y="80"/>
                  </a:cubicBezTo>
                  <a:lnTo>
                    <a:pt x="2671" y="611"/>
                  </a:lnTo>
                  <a:lnTo>
                    <a:pt x="3307" y="1097"/>
                  </a:lnTo>
                  <a:cubicBezTo>
                    <a:pt x="3345" y="1128"/>
                    <a:pt x="3347" y="1180"/>
                    <a:pt x="3311" y="1214"/>
                  </a:cubicBezTo>
                  <a:lnTo>
                    <a:pt x="3219" y="1295"/>
                  </a:lnTo>
                  <a:lnTo>
                    <a:pt x="3071" y="1426"/>
                  </a:lnTo>
                  <a:cubicBezTo>
                    <a:pt x="3057" y="1438"/>
                    <a:pt x="3039" y="1445"/>
                    <a:pt x="3022" y="1445"/>
                  </a:cubicBezTo>
                  <a:cubicBezTo>
                    <a:pt x="3005" y="1445"/>
                    <a:pt x="2989" y="1440"/>
                    <a:pt x="2976" y="1428"/>
                  </a:cubicBezTo>
                  <a:lnTo>
                    <a:pt x="2454" y="1030"/>
                  </a:lnTo>
                  <a:lnTo>
                    <a:pt x="2385" y="976"/>
                  </a:lnTo>
                  <a:lnTo>
                    <a:pt x="2061" y="728"/>
                  </a:lnTo>
                  <a:cubicBezTo>
                    <a:pt x="1670" y="995"/>
                    <a:pt x="1251" y="1200"/>
                    <a:pt x="808" y="1271"/>
                  </a:cubicBezTo>
                  <a:cubicBezTo>
                    <a:pt x="711" y="1286"/>
                    <a:pt x="612" y="1293"/>
                    <a:pt x="515" y="1293"/>
                  </a:cubicBezTo>
                  <a:cubicBezTo>
                    <a:pt x="379" y="1293"/>
                    <a:pt x="244" y="1279"/>
                    <a:pt x="115" y="1250"/>
                  </a:cubicBezTo>
                  <a:lnTo>
                    <a:pt x="0" y="1400"/>
                  </a:lnTo>
                  <a:lnTo>
                    <a:pt x="1365" y="2443"/>
                  </a:lnTo>
                  <a:lnTo>
                    <a:pt x="2385" y="1109"/>
                  </a:lnTo>
                  <a:lnTo>
                    <a:pt x="3550" y="2002"/>
                  </a:lnTo>
                  <a:cubicBezTo>
                    <a:pt x="3550" y="1859"/>
                    <a:pt x="3562" y="1716"/>
                    <a:pt x="3585" y="1574"/>
                  </a:cubicBezTo>
                  <a:cubicBezTo>
                    <a:pt x="3645" y="1202"/>
                    <a:pt x="3783" y="840"/>
                    <a:pt x="3990" y="525"/>
                  </a:cubicBezTo>
                  <a:lnTo>
                    <a:pt x="3357" y="42"/>
                  </a:lnTo>
                  <a:cubicBezTo>
                    <a:pt x="3322" y="14"/>
                    <a:pt x="3280" y="0"/>
                    <a:pt x="323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6601736" y="4016340"/>
              <a:ext cx="71663" cy="50615"/>
            </a:xfrm>
            <a:custGeom>
              <a:avLst/>
              <a:gdLst/>
              <a:ahLst/>
              <a:cxnLst/>
              <a:rect l="l" t="t" r="r" b="b"/>
              <a:pathLst>
                <a:path w="1842" h="1301" extrusionOk="0">
                  <a:moveTo>
                    <a:pt x="1144" y="1"/>
                  </a:moveTo>
                  <a:cubicBezTo>
                    <a:pt x="817" y="251"/>
                    <a:pt x="412" y="399"/>
                    <a:pt x="0" y="408"/>
                  </a:cubicBezTo>
                  <a:lnTo>
                    <a:pt x="1106" y="1254"/>
                  </a:lnTo>
                  <a:cubicBezTo>
                    <a:pt x="1145" y="1285"/>
                    <a:pt x="1193" y="1301"/>
                    <a:pt x="1240" y="1301"/>
                  </a:cubicBezTo>
                  <a:cubicBezTo>
                    <a:pt x="1308" y="1301"/>
                    <a:pt x="1374" y="1270"/>
                    <a:pt x="1418" y="1213"/>
                  </a:cubicBezTo>
                  <a:lnTo>
                    <a:pt x="1765" y="756"/>
                  </a:lnTo>
                  <a:cubicBezTo>
                    <a:pt x="1842" y="658"/>
                    <a:pt x="1823" y="518"/>
                    <a:pt x="1725" y="444"/>
                  </a:cubicBezTo>
                  <a:lnTo>
                    <a:pt x="114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6704057" y="4095589"/>
              <a:ext cx="71585" cy="50615"/>
            </a:xfrm>
            <a:custGeom>
              <a:avLst/>
              <a:gdLst/>
              <a:ahLst/>
              <a:cxnLst/>
              <a:rect l="l" t="t" r="r" b="b"/>
              <a:pathLst>
                <a:path w="1840" h="1301" extrusionOk="0">
                  <a:moveTo>
                    <a:pt x="1144" y="0"/>
                  </a:moveTo>
                  <a:cubicBezTo>
                    <a:pt x="815" y="251"/>
                    <a:pt x="410" y="401"/>
                    <a:pt x="0" y="408"/>
                  </a:cubicBezTo>
                  <a:lnTo>
                    <a:pt x="1105" y="1254"/>
                  </a:lnTo>
                  <a:cubicBezTo>
                    <a:pt x="1146" y="1285"/>
                    <a:pt x="1194" y="1300"/>
                    <a:pt x="1241" y="1300"/>
                  </a:cubicBezTo>
                  <a:cubicBezTo>
                    <a:pt x="1308" y="1300"/>
                    <a:pt x="1374" y="1270"/>
                    <a:pt x="1417" y="1213"/>
                  </a:cubicBezTo>
                  <a:lnTo>
                    <a:pt x="1765" y="758"/>
                  </a:lnTo>
                  <a:cubicBezTo>
                    <a:pt x="1839" y="658"/>
                    <a:pt x="1822" y="520"/>
                    <a:pt x="1725" y="444"/>
                  </a:cubicBezTo>
                  <a:lnTo>
                    <a:pt x="1144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6561431" y="4196703"/>
              <a:ext cx="28284" cy="30774"/>
            </a:xfrm>
            <a:custGeom>
              <a:avLst/>
              <a:gdLst/>
              <a:ahLst/>
              <a:cxnLst/>
              <a:rect l="l" t="t" r="r" b="b"/>
              <a:pathLst>
                <a:path w="727" h="791" extrusionOk="0">
                  <a:moveTo>
                    <a:pt x="122" y="0"/>
                  </a:moveTo>
                  <a:cubicBezTo>
                    <a:pt x="117" y="150"/>
                    <a:pt x="86" y="303"/>
                    <a:pt x="43" y="448"/>
                  </a:cubicBezTo>
                  <a:cubicBezTo>
                    <a:pt x="31" y="489"/>
                    <a:pt x="14" y="527"/>
                    <a:pt x="0" y="570"/>
                  </a:cubicBezTo>
                  <a:lnTo>
                    <a:pt x="229" y="746"/>
                  </a:lnTo>
                  <a:cubicBezTo>
                    <a:pt x="270" y="776"/>
                    <a:pt x="317" y="791"/>
                    <a:pt x="364" y="791"/>
                  </a:cubicBezTo>
                  <a:cubicBezTo>
                    <a:pt x="432" y="791"/>
                    <a:pt x="498" y="761"/>
                    <a:pt x="543" y="703"/>
                  </a:cubicBezTo>
                  <a:lnTo>
                    <a:pt x="727" y="46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6630254" y="4102631"/>
              <a:ext cx="33614" cy="28323"/>
            </a:xfrm>
            <a:custGeom>
              <a:avLst/>
              <a:gdLst/>
              <a:ahLst/>
              <a:cxnLst/>
              <a:rect l="l" t="t" r="r" b="b"/>
              <a:pathLst>
                <a:path w="864" h="728" extrusionOk="0">
                  <a:moveTo>
                    <a:pt x="518" y="1"/>
                  </a:moveTo>
                  <a:lnTo>
                    <a:pt x="411" y="72"/>
                  </a:lnTo>
                  <a:cubicBezTo>
                    <a:pt x="282" y="155"/>
                    <a:pt x="146" y="222"/>
                    <a:pt x="1" y="267"/>
                  </a:cubicBezTo>
                  <a:lnTo>
                    <a:pt x="604" y="727"/>
                  </a:lnTo>
                  <a:lnTo>
                    <a:pt x="789" y="486"/>
                  </a:lnTo>
                  <a:cubicBezTo>
                    <a:pt x="863" y="389"/>
                    <a:pt x="847" y="248"/>
                    <a:pt x="747" y="177"/>
                  </a:cubicBezTo>
                  <a:lnTo>
                    <a:pt x="518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6370757" y="4148694"/>
              <a:ext cx="108195" cy="73686"/>
            </a:xfrm>
            <a:custGeom>
              <a:avLst/>
              <a:gdLst/>
              <a:ahLst/>
              <a:cxnLst/>
              <a:rect l="l" t="t" r="r" b="b"/>
              <a:pathLst>
                <a:path w="2781" h="1894" extrusionOk="0">
                  <a:moveTo>
                    <a:pt x="8" y="0"/>
                  </a:moveTo>
                  <a:cubicBezTo>
                    <a:pt x="1" y="48"/>
                    <a:pt x="13" y="98"/>
                    <a:pt x="41" y="139"/>
                  </a:cubicBezTo>
                  <a:cubicBezTo>
                    <a:pt x="246" y="422"/>
                    <a:pt x="542" y="765"/>
                    <a:pt x="947" y="1091"/>
                  </a:cubicBezTo>
                  <a:cubicBezTo>
                    <a:pt x="1449" y="1501"/>
                    <a:pt x="1945" y="1739"/>
                    <a:pt x="2319" y="1882"/>
                  </a:cubicBezTo>
                  <a:cubicBezTo>
                    <a:pt x="2340" y="1890"/>
                    <a:pt x="2362" y="1893"/>
                    <a:pt x="2384" y="1893"/>
                  </a:cubicBezTo>
                  <a:cubicBezTo>
                    <a:pt x="2451" y="1893"/>
                    <a:pt x="2516" y="1859"/>
                    <a:pt x="2550" y="1799"/>
                  </a:cubicBezTo>
                  <a:cubicBezTo>
                    <a:pt x="2626" y="1656"/>
                    <a:pt x="2705" y="1516"/>
                    <a:pt x="2781" y="1373"/>
                  </a:cubicBezTo>
                  <a:cubicBezTo>
                    <a:pt x="2759" y="1370"/>
                    <a:pt x="2743" y="1365"/>
                    <a:pt x="2721" y="1361"/>
                  </a:cubicBezTo>
                  <a:cubicBezTo>
                    <a:pt x="2343" y="1218"/>
                    <a:pt x="1850" y="977"/>
                    <a:pt x="1347" y="567"/>
                  </a:cubicBezTo>
                  <a:cubicBezTo>
                    <a:pt x="1180" y="434"/>
                    <a:pt x="1030" y="298"/>
                    <a:pt x="901" y="160"/>
                  </a:cubicBezTo>
                  <a:cubicBezTo>
                    <a:pt x="682" y="151"/>
                    <a:pt x="458" y="124"/>
                    <a:pt x="234" y="74"/>
                  </a:cubicBezTo>
                  <a:cubicBezTo>
                    <a:pt x="192" y="62"/>
                    <a:pt x="96" y="24"/>
                    <a:pt x="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6434639" y="4057696"/>
              <a:ext cx="157760" cy="105938"/>
            </a:xfrm>
            <a:custGeom>
              <a:avLst/>
              <a:gdLst/>
              <a:ahLst/>
              <a:cxnLst/>
              <a:rect l="l" t="t" r="r" b="b"/>
              <a:pathLst>
                <a:path w="4055" h="2723" extrusionOk="0">
                  <a:moveTo>
                    <a:pt x="596" y="0"/>
                  </a:moveTo>
                  <a:lnTo>
                    <a:pt x="67" y="508"/>
                  </a:lnTo>
                  <a:cubicBezTo>
                    <a:pt x="22" y="548"/>
                    <a:pt x="0" y="608"/>
                    <a:pt x="7" y="667"/>
                  </a:cubicBezTo>
                  <a:cubicBezTo>
                    <a:pt x="7" y="679"/>
                    <a:pt x="10" y="696"/>
                    <a:pt x="12" y="708"/>
                  </a:cubicBezTo>
                  <a:cubicBezTo>
                    <a:pt x="17" y="722"/>
                    <a:pt x="19" y="734"/>
                    <a:pt x="29" y="748"/>
                  </a:cubicBezTo>
                  <a:cubicBezTo>
                    <a:pt x="36" y="760"/>
                    <a:pt x="43" y="772"/>
                    <a:pt x="53" y="784"/>
                  </a:cubicBezTo>
                  <a:lnTo>
                    <a:pt x="55" y="786"/>
                  </a:lnTo>
                  <a:cubicBezTo>
                    <a:pt x="65" y="798"/>
                    <a:pt x="76" y="810"/>
                    <a:pt x="88" y="820"/>
                  </a:cubicBezTo>
                  <a:lnTo>
                    <a:pt x="1227" y="1696"/>
                  </a:lnTo>
                  <a:lnTo>
                    <a:pt x="2318" y="2530"/>
                  </a:lnTo>
                  <a:lnTo>
                    <a:pt x="2485" y="2380"/>
                  </a:lnTo>
                  <a:cubicBezTo>
                    <a:pt x="2501" y="2367"/>
                    <a:pt x="2519" y="2361"/>
                    <a:pt x="2537" y="2361"/>
                  </a:cubicBezTo>
                  <a:cubicBezTo>
                    <a:pt x="2553" y="2361"/>
                    <a:pt x="2569" y="2366"/>
                    <a:pt x="2582" y="2378"/>
                  </a:cubicBezTo>
                  <a:lnTo>
                    <a:pt x="3033" y="2723"/>
                  </a:lnTo>
                  <a:lnTo>
                    <a:pt x="4055" y="1389"/>
                  </a:lnTo>
                  <a:lnTo>
                    <a:pt x="2959" y="548"/>
                  </a:lnTo>
                  <a:cubicBezTo>
                    <a:pt x="2740" y="604"/>
                    <a:pt x="2517" y="637"/>
                    <a:pt x="2292" y="637"/>
                  </a:cubicBezTo>
                  <a:cubicBezTo>
                    <a:pt x="2241" y="637"/>
                    <a:pt x="2189" y="635"/>
                    <a:pt x="2137" y="631"/>
                  </a:cubicBezTo>
                  <a:cubicBezTo>
                    <a:pt x="1572" y="596"/>
                    <a:pt x="1025" y="367"/>
                    <a:pt x="59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6576604" y="4289647"/>
              <a:ext cx="96329" cy="90726"/>
            </a:xfrm>
            <a:custGeom>
              <a:avLst/>
              <a:gdLst/>
              <a:ahLst/>
              <a:cxnLst/>
              <a:rect l="l" t="t" r="r" b="b"/>
              <a:pathLst>
                <a:path w="2476" h="2332" extrusionOk="0">
                  <a:moveTo>
                    <a:pt x="429" y="1"/>
                  </a:moveTo>
                  <a:cubicBezTo>
                    <a:pt x="313" y="113"/>
                    <a:pt x="194" y="225"/>
                    <a:pt x="77" y="334"/>
                  </a:cubicBezTo>
                  <a:cubicBezTo>
                    <a:pt x="13" y="396"/>
                    <a:pt x="1" y="501"/>
                    <a:pt x="53" y="577"/>
                  </a:cubicBezTo>
                  <a:cubicBezTo>
                    <a:pt x="289" y="904"/>
                    <a:pt x="653" y="1316"/>
                    <a:pt x="1173" y="1694"/>
                  </a:cubicBezTo>
                  <a:cubicBezTo>
                    <a:pt x="1597" y="2002"/>
                    <a:pt x="2002" y="2195"/>
                    <a:pt x="2330" y="2321"/>
                  </a:cubicBezTo>
                  <a:cubicBezTo>
                    <a:pt x="2352" y="2328"/>
                    <a:pt x="2375" y="2332"/>
                    <a:pt x="2396" y="2332"/>
                  </a:cubicBezTo>
                  <a:cubicBezTo>
                    <a:pt x="2424" y="2332"/>
                    <a:pt x="2452" y="2326"/>
                    <a:pt x="2476" y="2314"/>
                  </a:cubicBezTo>
                  <a:cubicBezTo>
                    <a:pt x="2430" y="2240"/>
                    <a:pt x="2364" y="2159"/>
                    <a:pt x="2345" y="2114"/>
                  </a:cubicBezTo>
                  <a:cubicBezTo>
                    <a:pt x="2233" y="1916"/>
                    <a:pt x="2147" y="1706"/>
                    <a:pt x="2085" y="1494"/>
                  </a:cubicBezTo>
                  <a:cubicBezTo>
                    <a:pt x="1921" y="1406"/>
                    <a:pt x="1749" y="1299"/>
                    <a:pt x="1575" y="1170"/>
                  </a:cubicBezTo>
                  <a:cubicBezTo>
                    <a:pt x="1051" y="792"/>
                    <a:pt x="692" y="375"/>
                    <a:pt x="456" y="53"/>
                  </a:cubicBezTo>
                  <a:cubicBezTo>
                    <a:pt x="444" y="36"/>
                    <a:pt x="434" y="17"/>
                    <a:pt x="42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6610996" y="4156398"/>
              <a:ext cx="126908" cy="144921"/>
            </a:xfrm>
            <a:custGeom>
              <a:avLst/>
              <a:gdLst/>
              <a:ahLst/>
              <a:cxnLst/>
              <a:rect l="l" t="t" r="r" b="b"/>
              <a:pathLst>
                <a:path w="3262" h="3725" extrusionOk="0">
                  <a:moveTo>
                    <a:pt x="1020" y="0"/>
                  </a:moveTo>
                  <a:lnTo>
                    <a:pt x="0" y="1334"/>
                  </a:lnTo>
                  <a:lnTo>
                    <a:pt x="451" y="1680"/>
                  </a:lnTo>
                  <a:cubicBezTo>
                    <a:pt x="479" y="1701"/>
                    <a:pt x="489" y="1739"/>
                    <a:pt x="472" y="1772"/>
                  </a:cubicBezTo>
                  <a:lnTo>
                    <a:pt x="372" y="1973"/>
                  </a:lnTo>
                  <a:lnTo>
                    <a:pt x="2607" y="3681"/>
                  </a:lnTo>
                  <a:cubicBezTo>
                    <a:pt x="2642" y="3710"/>
                    <a:pt x="2688" y="3724"/>
                    <a:pt x="2733" y="3724"/>
                  </a:cubicBezTo>
                  <a:cubicBezTo>
                    <a:pt x="2739" y="3724"/>
                    <a:pt x="2746" y="3724"/>
                    <a:pt x="2752" y="3723"/>
                  </a:cubicBezTo>
                  <a:cubicBezTo>
                    <a:pt x="2757" y="3723"/>
                    <a:pt x="2761" y="3723"/>
                    <a:pt x="2766" y="3721"/>
                  </a:cubicBezTo>
                  <a:cubicBezTo>
                    <a:pt x="2785" y="3716"/>
                    <a:pt x="2802" y="3712"/>
                    <a:pt x="2821" y="3702"/>
                  </a:cubicBezTo>
                  <a:cubicBezTo>
                    <a:pt x="2830" y="3700"/>
                    <a:pt x="2835" y="3693"/>
                    <a:pt x="2845" y="3688"/>
                  </a:cubicBezTo>
                  <a:cubicBezTo>
                    <a:pt x="2859" y="3678"/>
                    <a:pt x="2873" y="3664"/>
                    <a:pt x="2885" y="3650"/>
                  </a:cubicBezTo>
                  <a:cubicBezTo>
                    <a:pt x="2897" y="3640"/>
                    <a:pt x="2904" y="3631"/>
                    <a:pt x="2909" y="3619"/>
                  </a:cubicBezTo>
                  <a:lnTo>
                    <a:pt x="3262" y="2975"/>
                  </a:lnTo>
                  <a:cubicBezTo>
                    <a:pt x="2797" y="2654"/>
                    <a:pt x="2430" y="2189"/>
                    <a:pt x="2249" y="1651"/>
                  </a:cubicBezTo>
                  <a:cubicBezTo>
                    <a:pt x="2159" y="1389"/>
                    <a:pt x="2118" y="1113"/>
                    <a:pt x="2116" y="839"/>
                  </a:cubicBezTo>
                  <a:lnTo>
                    <a:pt x="1020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656982" y="4084579"/>
              <a:ext cx="83257" cy="62637"/>
            </a:xfrm>
            <a:custGeom>
              <a:avLst/>
              <a:gdLst/>
              <a:ahLst/>
              <a:cxnLst/>
              <a:rect l="l" t="t" r="r" b="b"/>
              <a:pathLst>
                <a:path w="2140" h="1610" extrusionOk="0">
                  <a:moveTo>
                    <a:pt x="338" y="0"/>
                  </a:moveTo>
                  <a:cubicBezTo>
                    <a:pt x="231" y="67"/>
                    <a:pt x="119" y="119"/>
                    <a:pt x="0" y="160"/>
                  </a:cubicBezTo>
                  <a:lnTo>
                    <a:pt x="1853" y="1577"/>
                  </a:lnTo>
                  <a:cubicBezTo>
                    <a:pt x="1882" y="1598"/>
                    <a:pt x="1916" y="1610"/>
                    <a:pt x="1950" y="1610"/>
                  </a:cubicBezTo>
                  <a:cubicBezTo>
                    <a:pt x="1958" y="1610"/>
                    <a:pt x="1967" y="1609"/>
                    <a:pt x="1975" y="1608"/>
                  </a:cubicBezTo>
                  <a:cubicBezTo>
                    <a:pt x="2018" y="1603"/>
                    <a:pt x="2056" y="1582"/>
                    <a:pt x="2084" y="1546"/>
                  </a:cubicBezTo>
                  <a:cubicBezTo>
                    <a:pt x="2139" y="1472"/>
                    <a:pt x="2125" y="1367"/>
                    <a:pt x="2053" y="1315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6620644" y="4124884"/>
              <a:ext cx="64543" cy="42329"/>
            </a:xfrm>
            <a:custGeom>
              <a:avLst/>
              <a:gdLst/>
              <a:ahLst/>
              <a:cxnLst/>
              <a:rect l="l" t="t" r="r" b="b"/>
              <a:pathLst>
                <a:path w="1659" h="1088" extrusionOk="0">
                  <a:moveTo>
                    <a:pt x="653" y="0"/>
                  </a:moveTo>
                  <a:cubicBezTo>
                    <a:pt x="490" y="60"/>
                    <a:pt x="316" y="93"/>
                    <a:pt x="144" y="93"/>
                  </a:cubicBezTo>
                  <a:cubicBezTo>
                    <a:pt x="117" y="93"/>
                    <a:pt x="91" y="92"/>
                    <a:pt x="65" y="91"/>
                  </a:cubicBezTo>
                  <a:cubicBezTo>
                    <a:pt x="41" y="88"/>
                    <a:pt x="22" y="88"/>
                    <a:pt x="0" y="84"/>
                  </a:cubicBezTo>
                  <a:lnTo>
                    <a:pt x="0" y="84"/>
                  </a:lnTo>
                  <a:lnTo>
                    <a:pt x="1289" y="1072"/>
                  </a:lnTo>
                  <a:cubicBezTo>
                    <a:pt x="1304" y="1083"/>
                    <a:pt x="1321" y="1088"/>
                    <a:pt x="1337" y="1088"/>
                  </a:cubicBezTo>
                  <a:cubicBezTo>
                    <a:pt x="1354" y="1088"/>
                    <a:pt x="1371" y="1082"/>
                    <a:pt x="1384" y="1070"/>
                  </a:cubicBezTo>
                  <a:lnTo>
                    <a:pt x="1622" y="858"/>
                  </a:lnTo>
                  <a:cubicBezTo>
                    <a:pt x="1658" y="824"/>
                    <a:pt x="1658" y="770"/>
                    <a:pt x="1620" y="743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9" name="Google Shape;2249;p30"/>
            <p:cNvSpPr/>
            <p:nvPr/>
          </p:nvSpPr>
          <p:spPr>
            <a:xfrm>
              <a:off x="6520736" y="4149550"/>
              <a:ext cx="64699" cy="42368"/>
            </a:xfrm>
            <a:custGeom>
              <a:avLst/>
              <a:gdLst/>
              <a:ahLst/>
              <a:cxnLst/>
              <a:rect l="l" t="t" r="r" b="b"/>
              <a:pathLst>
                <a:path w="1663" h="1089" extrusionOk="0">
                  <a:moveTo>
                    <a:pt x="323" y="1"/>
                  </a:moveTo>
                  <a:cubicBezTo>
                    <a:pt x="306" y="1"/>
                    <a:pt x="289" y="7"/>
                    <a:pt x="274" y="19"/>
                  </a:cubicBezTo>
                  <a:lnTo>
                    <a:pt x="36" y="231"/>
                  </a:lnTo>
                  <a:cubicBezTo>
                    <a:pt x="0" y="264"/>
                    <a:pt x="5" y="317"/>
                    <a:pt x="43" y="348"/>
                  </a:cubicBezTo>
                  <a:lnTo>
                    <a:pt x="1010" y="1089"/>
                  </a:lnTo>
                  <a:cubicBezTo>
                    <a:pt x="1173" y="1029"/>
                    <a:pt x="1347" y="996"/>
                    <a:pt x="1518" y="996"/>
                  </a:cubicBezTo>
                  <a:cubicBezTo>
                    <a:pt x="1544" y="996"/>
                    <a:pt x="1570" y="996"/>
                    <a:pt x="1596" y="998"/>
                  </a:cubicBezTo>
                  <a:cubicBezTo>
                    <a:pt x="1620" y="1003"/>
                    <a:pt x="1642" y="1003"/>
                    <a:pt x="1663" y="1005"/>
                  </a:cubicBezTo>
                  <a:lnTo>
                    <a:pt x="372" y="17"/>
                  </a:lnTo>
                  <a:cubicBezTo>
                    <a:pt x="357" y="6"/>
                    <a:pt x="340" y="1"/>
                    <a:pt x="323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0" name="Google Shape;2250;p30"/>
            <p:cNvSpPr/>
            <p:nvPr/>
          </p:nvSpPr>
          <p:spPr>
            <a:xfrm>
              <a:off x="6397758" y="4097495"/>
              <a:ext cx="43107" cy="40150"/>
            </a:xfrm>
            <a:custGeom>
              <a:avLst/>
              <a:gdLst/>
              <a:ahLst/>
              <a:cxnLst/>
              <a:rect l="l" t="t" r="r" b="b"/>
              <a:pathLst>
                <a:path w="1108" h="1032" extrusionOk="0">
                  <a:moveTo>
                    <a:pt x="1058" y="1"/>
                  </a:moveTo>
                  <a:cubicBezTo>
                    <a:pt x="1048" y="1"/>
                    <a:pt x="1038" y="3"/>
                    <a:pt x="1029" y="9"/>
                  </a:cubicBezTo>
                  <a:cubicBezTo>
                    <a:pt x="834" y="137"/>
                    <a:pt x="658" y="287"/>
                    <a:pt x="489" y="442"/>
                  </a:cubicBezTo>
                  <a:cubicBezTo>
                    <a:pt x="322" y="602"/>
                    <a:pt x="157" y="764"/>
                    <a:pt x="14" y="952"/>
                  </a:cubicBezTo>
                  <a:cubicBezTo>
                    <a:pt x="3" y="971"/>
                    <a:pt x="0" y="990"/>
                    <a:pt x="12" y="1009"/>
                  </a:cubicBezTo>
                  <a:cubicBezTo>
                    <a:pt x="21" y="1024"/>
                    <a:pt x="37" y="1032"/>
                    <a:pt x="54" y="1032"/>
                  </a:cubicBezTo>
                  <a:cubicBezTo>
                    <a:pt x="63" y="1032"/>
                    <a:pt x="73" y="1029"/>
                    <a:pt x="81" y="1023"/>
                  </a:cubicBezTo>
                  <a:cubicBezTo>
                    <a:pt x="276" y="895"/>
                    <a:pt x="450" y="745"/>
                    <a:pt x="622" y="585"/>
                  </a:cubicBezTo>
                  <a:cubicBezTo>
                    <a:pt x="789" y="428"/>
                    <a:pt x="953" y="261"/>
                    <a:pt x="1094" y="73"/>
                  </a:cubicBezTo>
                  <a:cubicBezTo>
                    <a:pt x="1105" y="59"/>
                    <a:pt x="1108" y="35"/>
                    <a:pt x="1096" y="21"/>
                  </a:cubicBezTo>
                  <a:cubicBezTo>
                    <a:pt x="1087" y="7"/>
                    <a:pt x="1073" y="1"/>
                    <a:pt x="1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1" name="Google Shape;2251;p30"/>
            <p:cNvSpPr/>
            <p:nvPr/>
          </p:nvSpPr>
          <p:spPr>
            <a:xfrm>
              <a:off x="6518869" y="4006691"/>
              <a:ext cx="63337" cy="49293"/>
            </a:xfrm>
            <a:custGeom>
              <a:avLst/>
              <a:gdLst/>
              <a:ahLst/>
              <a:cxnLst/>
              <a:rect l="l" t="t" r="r" b="b"/>
              <a:pathLst>
                <a:path w="1628" h="1267" extrusionOk="0">
                  <a:moveTo>
                    <a:pt x="52" y="1"/>
                  </a:moveTo>
                  <a:cubicBezTo>
                    <a:pt x="40" y="1"/>
                    <a:pt x="28" y="6"/>
                    <a:pt x="20" y="18"/>
                  </a:cubicBezTo>
                  <a:cubicBezTo>
                    <a:pt x="1" y="34"/>
                    <a:pt x="1" y="65"/>
                    <a:pt x="20" y="82"/>
                  </a:cubicBezTo>
                  <a:cubicBezTo>
                    <a:pt x="251" y="308"/>
                    <a:pt x="498" y="513"/>
                    <a:pt x="751" y="711"/>
                  </a:cubicBezTo>
                  <a:cubicBezTo>
                    <a:pt x="1008" y="906"/>
                    <a:pt x="1268" y="1092"/>
                    <a:pt x="1547" y="1259"/>
                  </a:cubicBezTo>
                  <a:cubicBezTo>
                    <a:pt x="1555" y="1264"/>
                    <a:pt x="1564" y="1266"/>
                    <a:pt x="1573" y="1266"/>
                  </a:cubicBezTo>
                  <a:cubicBezTo>
                    <a:pt x="1586" y="1266"/>
                    <a:pt x="1598" y="1261"/>
                    <a:pt x="1606" y="1249"/>
                  </a:cubicBezTo>
                  <a:cubicBezTo>
                    <a:pt x="1628" y="1228"/>
                    <a:pt x="1628" y="1199"/>
                    <a:pt x="1606" y="1178"/>
                  </a:cubicBezTo>
                  <a:cubicBezTo>
                    <a:pt x="1380" y="951"/>
                    <a:pt x="1130" y="749"/>
                    <a:pt x="875" y="554"/>
                  </a:cubicBezTo>
                  <a:cubicBezTo>
                    <a:pt x="618" y="358"/>
                    <a:pt x="356" y="170"/>
                    <a:pt x="77" y="8"/>
                  </a:cubicBezTo>
                  <a:cubicBezTo>
                    <a:pt x="69" y="3"/>
                    <a:pt x="61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2" name="Google Shape;2252;p30"/>
            <p:cNvSpPr/>
            <p:nvPr/>
          </p:nvSpPr>
          <p:spPr>
            <a:xfrm>
              <a:off x="6675850" y="4299646"/>
              <a:ext cx="29140" cy="51082"/>
            </a:xfrm>
            <a:custGeom>
              <a:avLst/>
              <a:gdLst/>
              <a:ahLst/>
              <a:cxnLst/>
              <a:rect l="l" t="t" r="r" b="b"/>
              <a:pathLst>
                <a:path w="749" h="1313" extrusionOk="0">
                  <a:moveTo>
                    <a:pt x="689" y="0"/>
                  </a:moveTo>
                  <a:cubicBezTo>
                    <a:pt x="676" y="0"/>
                    <a:pt x="664" y="6"/>
                    <a:pt x="656" y="18"/>
                  </a:cubicBezTo>
                  <a:cubicBezTo>
                    <a:pt x="513" y="201"/>
                    <a:pt x="396" y="404"/>
                    <a:pt x="287" y="606"/>
                  </a:cubicBezTo>
                  <a:cubicBezTo>
                    <a:pt x="180" y="813"/>
                    <a:pt x="80" y="1021"/>
                    <a:pt x="8" y="1244"/>
                  </a:cubicBezTo>
                  <a:cubicBezTo>
                    <a:pt x="1" y="1266"/>
                    <a:pt x="8" y="1285"/>
                    <a:pt x="25" y="1302"/>
                  </a:cubicBezTo>
                  <a:cubicBezTo>
                    <a:pt x="35" y="1309"/>
                    <a:pt x="46" y="1312"/>
                    <a:pt x="57" y="1312"/>
                  </a:cubicBezTo>
                  <a:cubicBezTo>
                    <a:pt x="72" y="1312"/>
                    <a:pt x="87" y="1306"/>
                    <a:pt x="96" y="1292"/>
                  </a:cubicBezTo>
                  <a:cubicBezTo>
                    <a:pt x="239" y="1106"/>
                    <a:pt x="356" y="904"/>
                    <a:pt x="465" y="701"/>
                  </a:cubicBezTo>
                  <a:cubicBezTo>
                    <a:pt x="573" y="496"/>
                    <a:pt x="670" y="289"/>
                    <a:pt x="742" y="65"/>
                  </a:cubicBezTo>
                  <a:cubicBezTo>
                    <a:pt x="749" y="46"/>
                    <a:pt x="742" y="25"/>
                    <a:pt x="725" y="15"/>
                  </a:cubicBezTo>
                  <a:cubicBezTo>
                    <a:pt x="714" y="5"/>
                    <a:pt x="701" y="0"/>
                    <a:pt x="6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3" name="Google Shape;2253;p30"/>
            <p:cNvSpPr/>
            <p:nvPr/>
          </p:nvSpPr>
          <p:spPr>
            <a:xfrm>
              <a:off x="6707753" y="4151184"/>
              <a:ext cx="63260" cy="49254"/>
            </a:xfrm>
            <a:custGeom>
              <a:avLst/>
              <a:gdLst/>
              <a:ahLst/>
              <a:cxnLst/>
              <a:rect l="l" t="t" r="r" b="b"/>
              <a:pathLst>
                <a:path w="1626" h="1266" extrusionOk="0">
                  <a:moveTo>
                    <a:pt x="54" y="0"/>
                  </a:moveTo>
                  <a:cubicBezTo>
                    <a:pt x="42" y="0"/>
                    <a:pt x="30" y="5"/>
                    <a:pt x="22" y="15"/>
                  </a:cubicBezTo>
                  <a:cubicBezTo>
                    <a:pt x="0" y="37"/>
                    <a:pt x="0" y="67"/>
                    <a:pt x="22" y="87"/>
                  </a:cubicBezTo>
                  <a:cubicBezTo>
                    <a:pt x="253" y="313"/>
                    <a:pt x="503" y="515"/>
                    <a:pt x="756" y="713"/>
                  </a:cubicBezTo>
                  <a:cubicBezTo>
                    <a:pt x="1013" y="906"/>
                    <a:pt x="1275" y="1094"/>
                    <a:pt x="1554" y="1259"/>
                  </a:cubicBezTo>
                  <a:cubicBezTo>
                    <a:pt x="1561" y="1263"/>
                    <a:pt x="1569" y="1265"/>
                    <a:pt x="1576" y="1265"/>
                  </a:cubicBezTo>
                  <a:cubicBezTo>
                    <a:pt x="1589" y="1265"/>
                    <a:pt x="1602" y="1259"/>
                    <a:pt x="1611" y="1249"/>
                  </a:cubicBezTo>
                  <a:cubicBezTo>
                    <a:pt x="1625" y="1230"/>
                    <a:pt x="1625" y="1201"/>
                    <a:pt x="1608" y="1182"/>
                  </a:cubicBezTo>
                  <a:cubicBezTo>
                    <a:pt x="1375" y="956"/>
                    <a:pt x="1130" y="751"/>
                    <a:pt x="875" y="556"/>
                  </a:cubicBezTo>
                  <a:cubicBezTo>
                    <a:pt x="620" y="358"/>
                    <a:pt x="360" y="175"/>
                    <a:pt x="81" y="8"/>
                  </a:cubicBezTo>
                  <a:cubicBezTo>
                    <a:pt x="72" y="3"/>
                    <a:pt x="63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4" name="Google Shape;2254;p30"/>
            <p:cNvSpPr/>
            <p:nvPr/>
          </p:nvSpPr>
          <p:spPr>
            <a:xfrm>
              <a:off x="6367178" y="3849204"/>
              <a:ext cx="514752" cy="534749"/>
            </a:xfrm>
            <a:custGeom>
              <a:avLst/>
              <a:gdLst/>
              <a:ahLst/>
              <a:cxnLst/>
              <a:rect l="l" t="t" r="r" b="b"/>
              <a:pathLst>
                <a:path w="13231" h="13745" extrusionOk="0">
                  <a:moveTo>
                    <a:pt x="5924" y="3487"/>
                  </a:moveTo>
                  <a:cubicBezTo>
                    <a:pt x="5955" y="3487"/>
                    <a:pt x="5982" y="3496"/>
                    <a:pt x="6005" y="3515"/>
                  </a:cubicBezTo>
                  <a:lnTo>
                    <a:pt x="7697" y="4811"/>
                  </a:lnTo>
                  <a:cubicBezTo>
                    <a:pt x="7756" y="4857"/>
                    <a:pt x="7766" y="4942"/>
                    <a:pt x="7721" y="4999"/>
                  </a:cubicBezTo>
                  <a:lnTo>
                    <a:pt x="7556" y="5216"/>
                  </a:lnTo>
                  <a:lnTo>
                    <a:pt x="5655" y="3758"/>
                  </a:lnTo>
                  <a:lnTo>
                    <a:pt x="5817" y="3539"/>
                  </a:lnTo>
                  <a:cubicBezTo>
                    <a:pt x="5846" y="3504"/>
                    <a:pt x="5884" y="3487"/>
                    <a:pt x="5924" y="3487"/>
                  </a:cubicBezTo>
                  <a:close/>
                  <a:moveTo>
                    <a:pt x="5543" y="3899"/>
                  </a:moveTo>
                  <a:lnTo>
                    <a:pt x="7449" y="5357"/>
                  </a:lnTo>
                  <a:lnTo>
                    <a:pt x="7375" y="5454"/>
                  </a:lnTo>
                  <a:cubicBezTo>
                    <a:pt x="7348" y="5491"/>
                    <a:pt x="7308" y="5509"/>
                    <a:pt x="7268" y="5509"/>
                  </a:cubicBezTo>
                  <a:cubicBezTo>
                    <a:pt x="7242" y="5509"/>
                    <a:pt x="7215" y="5501"/>
                    <a:pt x="7192" y="5485"/>
                  </a:cubicBezTo>
                  <a:lnTo>
                    <a:pt x="7187" y="5483"/>
                  </a:lnTo>
                  <a:lnTo>
                    <a:pt x="5782" y="4404"/>
                  </a:lnTo>
                  <a:lnTo>
                    <a:pt x="5496" y="4185"/>
                  </a:lnTo>
                  <a:cubicBezTo>
                    <a:pt x="5467" y="4161"/>
                    <a:pt x="5448" y="4130"/>
                    <a:pt x="5446" y="4094"/>
                  </a:cubicBezTo>
                  <a:cubicBezTo>
                    <a:pt x="5441" y="4059"/>
                    <a:pt x="5450" y="4023"/>
                    <a:pt x="5472" y="3997"/>
                  </a:cubicBezTo>
                  <a:lnTo>
                    <a:pt x="5543" y="3899"/>
                  </a:lnTo>
                  <a:close/>
                  <a:moveTo>
                    <a:pt x="6799" y="5821"/>
                  </a:moveTo>
                  <a:lnTo>
                    <a:pt x="7092" y="6045"/>
                  </a:lnTo>
                  <a:lnTo>
                    <a:pt x="6989" y="6179"/>
                  </a:lnTo>
                  <a:lnTo>
                    <a:pt x="6954" y="6152"/>
                  </a:lnTo>
                  <a:cubicBezTo>
                    <a:pt x="6896" y="6110"/>
                    <a:pt x="6829" y="6089"/>
                    <a:pt x="6763" y="6089"/>
                  </a:cubicBezTo>
                  <a:cubicBezTo>
                    <a:pt x="6696" y="6089"/>
                    <a:pt x="6631" y="6110"/>
                    <a:pt x="6577" y="6150"/>
                  </a:cubicBezTo>
                  <a:lnTo>
                    <a:pt x="6746" y="5926"/>
                  </a:lnTo>
                  <a:cubicBezTo>
                    <a:pt x="6770" y="5893"/>
                    <a:pt x="6789" y="5857"/>
                    <a:pt x="6799" y="5821"/>
                  </a:cubicBezTo>
                  <a:close/>
                  <a:moveTo>
                    <a:pt x="3337" y="4530"/>
                  </a:moveTo>
                  <a:lnTo>
                    <a:pt x="5357" y="6074"/>
                  </a:lnTo>
                  <a:lnTo>
                    <a:pt x="5300" y="6188"/>
                  </a:lnTo>
                  <a:cubicBezTo>
                    <a:pt x="5291" y="6210"/>
                    <a:pt x="5286" y="6229"/>
                    <a:pt x="5286" y="6250"/>
                  </a:cubicBezTo>
                  <a:lnTo>
                    <a:pt x="3204" y="4656"/>
                  </a:lnTo>
                  <a:lnTo>
                    <a:pt x="3337" y="4530"/>
                  </a:lnTo>
                  <a:close/>
                  <a:moveTo>
                    <a:pt x="4138" y="3816"/>
                  </a:moveTo>
                  <a:cubicBezTo>
                    <a:pt x="4162" y="3816"/>
                    <a:pt x="4186" y="3823"/>
                    <a:pt x="4207" y="3837"/>
                  </a:cubicBezTo>
                  <a:lnTo>
                    <a:pt x="5467" y="4799"/>
                  </a:lnTo>
                  <a:lnTo>
                    <a:pt x="5477" y="4809"/>
                  </a:lnTo>
                  <a:lnTo>
                    <a:pt x="6589" y="5662"/>
                  </a:lnTo>
                  <a:lnTo>
                    <a:pt x="6599" y="5669"/>
                  </a:lnTo>
                  <a:lnTo>
                    <a:pt x="6608" y="5678"/>
                  </a:lnTo>
                  <a:cubicBezTo>
                    <a:pt x="6620" y="5693"/>
                    <a:pt x="6625" y="5709"/>
                    <a:pt x="6632" y="5726"/>
                  </a:cubicBezTo>
                  <a:cubicBezTo>
                    <a:pt x="6639" y="5759"/>
                    <a:pt x="6632" y="5793"/>
                    <a:pt x="6610" y="5821"/>
                  </a:cubicBezTo>
                  <a:lnTo>
                    <a:pt x="6258" y="6281"/>
                  </a:lnTo>
                  <a:lnTo>
                    <a:pt x="5693" y="5848"/>
                  </a:lnTo>
                  <a:cubicBezTo>
                    <a:pt x="5662" y="5826"/>
                    <a:pt x="5627" y="5814"/>
                    <a:pt x="5592" y="5814"/>
                  </a:cubicBezTo>
                  <a:cubicBezTo>
                    <a:pt x="5580" y="5814"/>
                    <a:pt x="5568" y="5816"/>
                    <a:pt x="5555" y="5819"/>
                  </a:cubicBezTo>
                  <a:cubicBezTo>
                    <a:pt x="5508" y="5831"/>
                    <a:pt x="5469" y="5859"/>
                    <a:pt x="5446" y="5905"/>
                  </a:cubicBezTo>
                  <a:lnTo>
                    <a:pt x="5441" y="5917"/>
                  </a:lnTo>
                  <a:lnTo>
                    <a:pt x="3468" y="4409"/>
                  </a:lnTo>
                  <a:lnTo>
                    <a:pt x="4059" y="3847"/>
                  </a:lnTo>
                  <a:cubicBezTo>
                    <a:pt x="4081" y="3826"/>
                    <a:pt x="4110" y="3816"/>
                    <a:pt x="4138" y="3816"/>
                  </a:cubicBezTo>
                  <a:close/>
                  <a:moveTo>
                    <a:pt x="7232" y="6152"/>
                  </a:moveTo>
                  <a:lnTo>
                    <a:pt x="7489" y="6350"/>
                  </a:lnTo>
                  <a:lnTo>
                    <a:pt x="7387" y="6481"/>
                  </a:lnTo>
                  <a:lnTo>
                    <a:pt x="7132" y="6286"/>
                  </a:lnTo>
                  <a:lnTo>
                    <a:pt x="7232" y="6152"/>
                  </a:lnTo>
                  <a:close/>
                  <a:moveTo>
                    <a:pt x="7635" y="6465"/>
                  </a:moveTo>
                  <a:lnTo>
                    <a:pt x="7923" y="6681"/>
                  </a:lnTo>
                  <a:cubicBezTo>
                    <a:pt x="7921" y="6686"/>
                    <a:pt x="7914" y="6688"/>
                    <a:pt x="7911" y="6691"/>
                  </a:cubicBezTo>
                  <a:lnTo>
                    <a:pt x="7899" y="6700"/>
                  </a:lnTo>
                  <a:cubicBezTo>
                    <a:pt x="7885" y="6710"/>
                    <a:pt x="7871" y="6724"/>
                    <a:pt x="7859" y="6736"/>
                  </a:cubicBezTo>
                  <a:cubicBezTo>
                    <a:pt x="7849" y="6746"/>
                    <a:pt x="7842" y="6753"/>
                    <a:pt x="7835" y="6762"/>
                  </a:cubicBezTo>
                  <a:lnTo>
                    <a:pt x="7663" y="6986"/>
                  </a:lnTo>
                  <a:cubicBezTo>
                    <a:pt x="7685" y="6939"/>
                    <a:pt x="7694" y="6881"/>
                    <a:pt x="7685" y="6831"/>
                  </a:cubicBezTo>
                  <a:cubicBezTo>
                    <a:pt x="7673" y="6750"/>
                    <a:pt x="7632" y="6677"/>
                    <a:pt x="7566" y="6627"/>
                  </a:cubicBezTo>
                  <a:lnTo>
                    <a:pt x="7530" y="6596"/>
                  </a:lnTo>
                  <a:lnTo>
                    <a:pt x="7635" y="6465"/>
                  </a:lnTo>
                  <a:close/>
                  <a:moveTo>
                    <a:pt x="6759" y="6263"/>
                  </a:moveTo>
                  <a:cubicBezTo>
                    <a:pt x="6788" y="6263"/>
                    <a:pt x="6817" y="6272"/>
                    <a:pt x="6839" y="6291"/>
                  </a:cubicBezTo>
                  <a:lnTo>
                    <a:pt x="6875" y="6319"/>
                  </a:lnTo>
                  <a:lnTo>
                    <a:pt x="7018" y="6429"/>
                  </a:lnTo>
                  <a:lnTo>
                    <a:pt x="7199" y="6569"/>
                  </a:lnTo>
                  <a:lnTo>
                    <a:pt x="7275" y="6624"/>
                  </a:lnTo>
                  <a:lnTo>
                    <a:pt x="7418" y="6729"/>
                  </a:lnTo>
                  <a:lnTo>
                    <a:pt x="7454" y="6760"/>
                  </a:lnTo>
                  <a:cubicBezTo>
                    <a:pt x="7482" y="6784"/>
                    <a:pt x="7501" y="6812"/>
                    <a:pt x="7504" y="6846"/>
                  </a:cubicBezTo>
                  <a:cubicBezTo>
                    <a:pt x="7506" y="6850"/>
                    <a:pt x="7506" y="6858"/>
                    <a:pt x="7506" y="6865"/>
                  </a:cubicBezTo>
                  <a:cubicBezTo>
                    <a:pt x="7506" y="6893"/>
                    <a:pt x="7497" y="6920"/>
                    <a:pt x="7480" y="6943"/>
                  </a:cubicBezTo>
                  <a:lnTo>
                    <a:pt x="7349" y="7112"/>
                  </a:lnTo>
                  <a:lnTo>
                    <a:pt x="6863" y="6741"/>
                  </a:lnTo>
                  <a:lnTo>
                    <a:pt x="6861" y="6741"/>
                  </a:lnTo>
                  <a:lnTo>
                    <a:pt x="6525" y="6486"/>
                  </a:lnTo>
                  <a:lnTo>
                    <a:pt x="6656" y="6314"/>
                  </a:lnTo>
                  <a:cubicBezTo>
                    <a:pt x="6680" y="6280"/>
                    <a:pt x="6720" y="6263"/>
                    <a:pt x="6759" y="6263"/>
                  </a:cubicBezTo>
                  <a:close/>
                  <a:moveTo>
                    <a:pt x="8578" y="5516"/>
                  </a:moveTo>
                  <a:cubicBezTo>
                    <a:pt x="8609" y="5516"/>
                    <a:pt x="8635" y="5526"/>
                    <a:pt x="8659" y="5547"/>
                  </a:cubicBezTo>
                  <a:lnTo>
                    <a:pt x="10350" y="6843"/>
                  </a:lnTo>
                  <a:cubicBezTo>
                    <a:pt x="10379" y="6862"/>
                    <a:pt x="10398" y="6896"/>
                    <a:pt x="10400" y="6931"/>
                  </a:cubicBezTo>
                  <a:cubicBezTo>
                    <a:pt x="10403" y="6939"/>
                    <a:pt x="10403" y="6943"/>
                    <a:pt x="10403" y="6950"/>
                  </a:cubicBezTo>
                  <a:cubicBezTo>
                    <a:pt x="10403" y="6979"/>
                    <a:pt x="10396" y="7005"/>
                    <a:pt x="10374" y="7029"/>
                  </a:cubicBezTo>
                  <a:lnTo>
                    <a:pt x="10210" y="7251"/>
                  </a:lnTo>
                  <a:lnTo>
                    <a:pt x="8307" y="5788"/>
                  </a:lnTo>
                  <a:lnTo>
                    <a:pt x="8471" y="5571"/>
                  </a:lnTo>
                  <a:cubicBezTo>
                    <a:pt x="8495" y="5540"/>
                    <a:pt x="8526" y="5524"/>
                    <a:pt x="8561" y="5521"/>
                  </a:cubicBezTo>
                  <a:cubicBezTo>
                    <a:pt x="8566" y="5516"/>
                    <a:pt x="8573" y="5516"/>
                    <a:pt x="8578" y="5516"/>
                  </a:cubicBezTo>
                  <a:close/>
                  <a:moveTo>
                    <a:pt x="8197" y="5929"/>
                  </a:moveTo>
                  <a:lnTo>
                    <a:pt x="10103" y="7386"/>
                  </a:lnTo>
                  <a:lnTo>
                    <a:pt x="10029" y="7486"/>
                  </a:lnTo>
                  <a:cubicBezTo>
                    <a:pt x="10003" y="7521"/>
                    <a:pt x="9963" y="7538"/>
                    <a:pt x="9924" y="7538"/>
                  </a:cubicBezTo>
                  <a:cubicBezTo>
                    <a:pt x="9894" y="7538"/>
                    <a:pt x="9865" y="7528"/>
                    <a:pt x="9841" y="7510"/>
                  </a:cubicBezTo>
                  <a:lnTo>
                    <a:pt x="9555" y="7291"/>
                  </a:lnTo>
                  <a:lnTo>
                    <a:pt x="8149" y="6214"/>
                  </a:lnTo>
                  <a:cubicBezTo>
                    <a:pt x="8121" y="6193"/>
                    <a:pt x="8102" y="6164"/>
                    <a:pt x="8097" y="6124"/>
                  </a:cubicBezTo>
                  <a:cubicBezTo>
                    <a:pt x="8090" y="6091"/>
                    <a:pt x="8102" y="6055"/>
                    <a:pt x="8123" y="6026"/>
                  </a:cubicBezTo>
                  <a:lnTo>
                    <a:pt x="8197" y="5929"/>
                  </a:lnTo>
                  <a:close/>
                  <a:moveTo>
                    <a:pt x="5627" y="4530"/>
                  </a:moveTo>
                  <a:cubicBezTo>
                    <a:pt x="5646" y="4530"/>
                    <a:pt x="5660" y="4535"/>
                    <a:pt x="5674" y="4545"/>
                  </a:cubicBezTo>
                  <a:lnTo>
                    <a:pt x="7080" y="5621"/>
                  </a:lnTo>
                  <a:cubicBezTo>
                    <a:pt x="7080" y="5621"/>
                    <a:pt x="7085" y="5621"/>
                    <a:pt x="7085" y="5626"/>
                  </a:cubicBezTo>
                  <a:lnTo>
                    <a:pt x="8045" y="6360"/>
                  </a:lnTo>
                  <a:lnTo>
                    <a:pt x="9450" y="7439"/>
                  </a:lnTo>
                  <a:cubicBezTo>
                    <a:pt x="9471" y="7453"/>
                    <a:pt x="9481" y="7477"/>
                    <a:pt x="9481" y="7498"/>
                  </a:cubicBezTo>
                  <a:cubicBezTo>
                    <a:pt x="9481" y="7513"/>
                    <a:pt x="9474" y="7532"/>
                    <a:pt x="9467" y="7544"/>
                  </a:cubicBezTo>
                  <a:cubicBezTo>
                    <a:pt x="9450" y="7558"/>
                    <a:pt x="9436" y="7570"/>
                    <a:pt x="9414" y="7572"/>
                  </a:cubicBezTo>
                  <a:cubicBezTo>
                    <a:pt x="9411" y="7573"/>
                    <a:pt x="9408" y="7573"/>
                    <a:pt x="9406" y="7573"/>
                  </a:cubicBezTo>
                  <a:cubicBezTo>
                    <a:pt x="9391" y="7573"/>
                    <a:pt x="9376" y="7568"/>
                    <a:pt x="9364" y="7560"/>
                  </a:cubicBezTo>
                  <a:cubicBezTo>
                    <a:pt x="9362" y="7558"/>
                    <a:pt x="9362" y="7558"/>
                    <a:pt x="9359" y="7558"/>
                  </a:cubicBezTo>
                  <a:lnTo>
                    <a:pt x="8252" y="6705"/>
                  </a:lnTo>
                  <a:cubicBezTo>
                    <a:pt x="8242" y="6700"/>
                    <a:pt x="8235" y="6696"/>
                    <a:pt x="8228" y="6691"/>
                  </a:cubicBezTo>
                  <a:lnTo>
                    <a:pt x="7673" y="6269"/>
                  </a:lnTo>
                  <a:lnTo>
                    <a:pt x="7268" y="5960"/>
                  </a:lnTo>
                  <a:lnTo>
                    <a:pt x="6722" y="5543"/>
                  </a:lnTo>
                  <a:lnTo>
                    <a:pt x="6720" y="5543"/>
                  </a:lnTo>
                  <a:lnTo>
                    <a:pt x="6711" y="5533"/>
                  </a:lnTo>
                  <a:cubicBezTo>
                    <a:pt x="6706" y="5526"/>
                    <a:pt x="6699" y="5524"/>
                    <a:pt x="6694" y="5519"/>
                  </a:cubicBezTo>
                  <a:lnTo>
                    <a:pt x="5569" y="4661"/>
                  </a:lnTo>
                  <a:cubicBezTo>
                    <a:pt x="5562" y="4645"/>
                    <a:pt x="5553" y="4630"/>
                    <a:pt x="5553" y="4616"/>
                  </a:cubicBezTo>
                  <a:cubicBezTo>
                    <a:pt x="5550" y="4595"/>
                    <a:pt x="5555" y="4575"/>
                    <a:pt x="5567" y="4559"/>
                  </a:cubicBezTo>
                  <a:cubicBezTo>
                    <a:pt x="5579" y="4545"/>
                    <a:pt x="5598" y="4533"/>
                    <a:pt x="5620" y="4530"/>
                  </a:cubicBezTo>
                  <a:close/>
                  <a:moveTo>
                    <a:pt x="3828" y="7579"/>
                  </a:moveTo>
                  <a:cubicBezTo>
                    <a:pt x="3823" y="7582"/>
                    <a:pt x="3821" y="7587"/>
                    <a:pt x="3821" y="7594"/>
                  </a:cubicBezTo>
                  <a:cubicBezTo>
                    <a:pt x="3823" y="7587"/>
                    <a:pt x="3826" y="7582"/>
                    <a:pt x="3828" y="7579"/>
                  </a:cubicBezTo>
                  <a:close/>
                  <a:moveTo>
                    <a:pt x="3078" y="4780"/>
                  </a:moveTo>
                  <a:lnTo>
                    <a:pt x="5667" y="6762"/>
                  </a:lnTo>
                  <a:lnTo>
                    <a:pt x="4755" y="7953"/>
                  </a:lnTo>
                  <a:lnTo>
                    <a:pt x="4376" y="7665"/>
                  </a:lnTo>
                  <a:cubicBezTo>
                    <a:pt x="4347" y="7643"/>
                    <a:pt x="4312" y="7631"/>
                    <a:pt x="4278" y="7631"/>
                  </a:cubicBezTo>
                  <a:cubicBezTo>
                    <a:pt x="4239" y="7631"/>
                    <a:pt x="4200" y="7646"/>
                    <a:pt x="4169" y="7675"/>
                  </a:cubicBezTo>
                  <a:lnTo>
                    <a:pt x="4054" y="7772"/>
                  </a:lnTo>
                  <a:lnTo>
                    <a:pt x="3821" y="7594"/>
                  </a:lnTo>
                  <a:lnTo>
                    <a:pt x="3678" y="7484"/>
                  </a:lnTo>
                  <a:lnTo>
                    <a:pt x="1880" y="6107"/>
                  </a:lnTo>
                  <a:cubicBezTo>
                    <a:pt x="1863" y="6095"/>
                    <a:pt x="1849" y="6079"/>
                    <a:pt x="1844" y="6060"/>
                  </a:cubicBezTo>
                  <a:cubicBezTo>
                    <a:pt x="1837" y="6048"/>
                    <a:pt x="1834" y="6036"/>
                    <a:pt x="1834" y="6021"/>
                  </a:cubicBezTo>
                  <a:cubicBezTo>
                    <a:pt x="1832" y="5986"/>
                    <a:pt x="1846" y="5955"/>
                    <a:pt x="1870" y="5931"/>
                  </a:cubicBezTo>
                  <a:lnTo>
                    <a:pt x="1932" y="5871"/>
                  </a:lnTo>
                  <a:lnTo>
                    <a:pt x="1934" y="5871"/>
                  </a:lnTo>
                  <a:lnTo>
                    <a:pt x="2804" y="5042"/>
                  </a:lnTo>
                  <a:lnTo>
                    <a:pt x="2975" y="4878"/>
                  </a:lnTo>
                  <a:lnTo>
                    <a:pt x="3078" y="4780"/>
                  </a:lnTo>
                  <a:close/>
                  <a:moveTo>
                    <a:pt x="5596" y="5995"/>
                  </a:moveTo>
                  <a:lnTo>
                    <a:pt x="6065" y="6355"/>
                  </a:lnTo>
                  <a:lnTo>
                    <a:pt x="6146" y="6417"/>
                  </a:lnTo>
                  <a:lnTo>
                    <a:pt x="6284" y="6524"/>
                  </a:lnTo>
                  <a:lnTo>
                    <a:pt x="6289" y="6524"/>
                  </a:lnTo>
                  <a:lnTo>
                    <a:pt x="6348" y="6572"/>
                  </a:lnTo>
                  <a:lnTo>
                    <a:pt x="7313" y="7310"/>
                  </a:lnTo>
                  <a:lnTo>
                    <a:pt x="7373" y="7358"/>
                  </a:lnTo>
                  <a:lnTo>
                    <a:pt x="7516" y="7467"/>
                  </a:lnTo>
                  <a:lnTo>
                    <a:pt x="7594" y="7532"/>
                  </a:lnTo>
                  <a:lnTo>
                    <a:pt x="8066" y="7891"/>
                  </a:lnTo>
                  <a:lnTo>
                    <a:pt x="8042" y="7913"/>
                  </a:lnTo>
                  <a:lnTo>
                    <a:pt x="7904" y="8034"/>
                  </a:lnTo>
                  <a:lnTo>
                    <a:pt x="7844" y="8087"/>
                  </a:lnTo>
                  <a:lnTo>
                    <a:pt x="7475" y="7806"/>
                  </a:lnTo>
                  <a:lnTo>
                    <a:pt x="7337" y="7698"/>
                  </a:lnTo>
                  <a:lnTo>
                    <a:pt x="7332" y="7694"/>
                  </a:lnTo>
                  <a:lnTo>
                    <a:pt x="7196" y="7591"/>
                  </a:lnTo>
                  <a:lnTo>
                    <a:pt x="6110" y="6760"/>
                  </a:lnTo>
                  <a:lnTo>
                    <a:pt x="6110" y="6758"/>
                  </a:lnTo>
                  <a:lnTo>
                    <a:pt x="5970" y="6650"/>
                  </a:lnTo>
                  <a:lnTo>
                    <a:pt x="5967" y="6646"/>
                  </a:lnTo>
                  <a:lnTo>
                    <a:pt x="5963" y="6646"/>
                  </a:lnTo>
                  <a:lnTo>
                    <a:pt x="5824" y="6538"/>
                  </a:lnTo>
                  <a:lnTo>
                    <a:pt x="5455" y="6257"/>
                  </a:lnTo>
                  <a:lnTo>
                    <a:pt x="5500" y="6183"/>
                  </a:lnTo>
                  <a:lnTo>
                    <a:pt x="5579" y="6024"/>
                  </a:lnTo>
                  <a:lnTo>
                    <a:pt x="5596" y="5995"/>
                  </a:lnTo>
                  <a:close/>
                  <a:moveTo>
                    <a:pt x="1708" y="6188"/>
                  </a:moveTo>
                  <a:cubicBezTo>
                    <a:pt x="1727" y="6212"/>
                    <a:pt x="1749" y="6233"/>
                    <a:pt x="1768" y="6250"/>
                  </a:cubicBezTo>
                  <a:lnTo>
                    <a:pt x="3588" y="7644"/>
                  </a:lnTo>
                  <a:cubicBezTo>
                    <a:pt x="3549" y="7710"/>
                    <a:pt x="3507" y="7782"/>
                    <a:pt x="3466" y="7856"/>
                  </a:cubicBezTo>
                  <a:lnTo>
                    <a:pt x="3380" y="8003"/>
                  </a:lnTo>
                  <a:cubicBezTo>
                    <a:pt x="3349" y="8056"/>
                    <a:pt x="3321" y="8106"/>
                    <a:pt x="3292" y="8156"/>
                  </a:cubicBezTo>
                  <a:cubicBezTo>
                    <a:pt x="3266" y="8199"/>
                    <a:pt x="3242" y="8239"/>
                    <a:pt x="3218" y="8284"/>
                  </a:cubicBezTo>
                  <a:cubicBezTo>
                    <a:pt x="3192" y="8325"/>
                    <a:pt x="3168" y="8368"/>
                    <a:pt x="3144" y="8413"/>
                  </a:cubicBezTo>
                  <a:cubicBezTo>
                    <a:pt x="3135" y="8427"/>
                    <a:pt x="3123" y="8444"/>
                    <a:pt x="3114" y="8461"/>
                  </a:cubicBezTo>
                  <a:cubicBezTo>
                    <a:pt x="3106" y="8477"/>
                    <a:pt x="3094" y="8496"/>
                    <a:pt x="3085" y="8513"/>
                  </a:cubicBezTo>
                  <a:cubicBezTo>
                    <a:pt x="3037" y="8597"/>
                    <a:pt x="2987" y="8680"/>
                    <a:pt x="2942" y="8761"/>
                  </a:cubicBezTo>
                  <a:cubicBezTo>
                    <a:pt x="2921" y="8797"/>
                    <a:pt x="2899" y="8832"/>
                    <a:pt x="2882" y="8868"/>
                  </a:cubicBezTo>
                  <a:cubicBezTo>
                    <a:pt x="2861" y="8904"/>
                    <a:pt x="2844" y="8937"/>
                    <a:pt x="2825" y="8973"/>
                  </a:cubicBezTo>
                  <a:cubicBezTo>
                    <a:pt x="2344" y="8785"/>
                    <a:pt x="1896" y="8525"/>
                    <a:pt x="1498" y="8201"/>
                  </a:cubicBezTo>
                  <a:cubicBezTo>
                    <a:pt x="1344" y="8075"/>
                    <a:pt x="1196" y="7941"/>
                    <a:pt x="1060" y="7801"/>
                  </a:cubicBezTo>
                  <a:cubicBezTo>
                    <a:pt x="898" y="7639"/>
                    <a:pt x="753" y="7463"/>
                    <a:pt x="617" y="7282"/>
                  </a:cubicBezTo>
                  <a:lnTo>
                    <a:pt x="1708" y="6188"/>
                  </a:lnTo>
                  <a:close/>
                  <a:moveTo>
                    <a:pt x="5862" y="6786"/>
                  </a:moveTo>
                  <a:lnTo>
                    <a:pt x="6003" y="6893"/>
                  </a:lnTo>
                  <a:lnTo>
                    <a:pt x="7089" y="7725"/>
                  </a:lnTo>
                  <a:lnTo>
                    <a:pt x="7092" y="7725"/>
                  </a:lnTo>
                  <a:lnTo>
                    <a:pt x="7230" y="7832"/>
                  </a:lnTo>
                  <a:lnTo>
                    <a:pt x="7168" y="7910"/>
                  </a:lnTo>
                  <a:lnTo>
                    <a:pt x="6256" y="9106"/>
                  </a:lnTo>
                  <a:lnTo>
                    <a:pt x="6120" y="8999"/>
                  </a:lnTo>
                  <a:lnTo>
                    <a:pt x="5029" y="8168"/>
                  </a:lnTo>
                  <a:lnTo>
                    <a:pt x="4888" y="8061"/>
                  </a:lnTo>
                  <a:lnTo>
                    <a:pt x="5801" y="6867"/>
                  </a:lnTo>
                  <a:lnTo>
                    <a:pt x="5862" y="6786"/>
                  </a:lnTo>
                  <a:close/>
                  <a:moveTo>
                    <a:pt x="481" y="7403"/>
                  </a:moveTo>
                  <a:cubicBezTo>
                    <a:pt x="617" y="7584"/>
                    <a:pt x="765" y="7760"/>
                    <a:pt x="927" y="7925"/>
                  </a:cubicBezTo>
                  <a:cubicBezTo>
                    <a:pt x="1070" y="8070"/>
                    <a:pt x="1220" y="8211"/>
                    <a:pt x="1379" y="8337"/>
                  </a:cubicBezTo>
                  <a:cubicBezTo>
                    <a:pt x="1787" y="8668"/>
                    <a:pt x="2239" y="8932"/>
                    <a:pt x="2732" y="9128"/>
                  </a:cubicBezTo>
                  <a:lnTo>
                    <a:pt x="2558" y="9454"/>
                  </a:lnTo>
                  <a:cubicBezTo>
                    <a:pt x="2540" y="9486"/>
                    <a:pt x="2504" y="9504"/>
                    <a:pt x="2469" y="9504"/>
                  </a:cubicBezTo>
                  <a:cubicBezTo>
                    <a:pt x="2459" y="9504"/>
                    <a:pt x="2449" y="9503"/>
                    <a:pt x="2439" y="9499"/>
                  </a:cubicBezTo>
                  <a:cubicBezTo>
                    <a:pt x="1946" y="9314"/>
                    <a:pt x="1498" y="9052"/>
                    <a:pt x="1089" y="8720"/>
                  </a:cubicBezTo>
                  <a:cubicBezTo>
                    <a:pt x="755" y="8451"/>
                    <a:pt x="455" y="8134"/>
                    <a:pt x="200" y="7787"/>
                  </a:cubicBezTo>
                  <a:cubicBezTo>
                    <a:pt x="183" y="7763"/>
                    <a:pt x="179" y="7739"/>
                    <a:pt x="181" y="7715"/>
                  </a:cubicBezTo>
                  <a:cubicBezTo>
                    <a:pt x="183" y="7698"/>
                    <a:pt x="193" y="7679"/>
                    <a:pt x="212" y="7663"/>
                  </a:cubicBezTo>
                  <a:lnTo>
                    <a:pt x="481" y="7403"/>
                  </a:lnTo>
                  <a:close/>
                  <a:moveTo>
                    <a:pt x="8067" y="6815"/>
                  </a:moveTo>
                  <a:cubicBezTo>
                    <a:pt x="8070" y="6815"/>
                    <a:pt x="8074" y="6816"/>
                    <a:pt x="8078" y="6817"/>
                  </a:cubicBezTo>
                  <a:cubicBezTo>
                    <a:pt x="8087" y="6817"/>
                    <a:pt x="8092" y="6819"/>
                    <a:pt x="8099" y="6819"/>
                  </a:cubicBezTo>
                  <a:cubicBezTo>
                    <a:pt x="8109" y="6822"/>
                    <a:pt x="8114" y="6824"/>
                    <a:pt x="8121" y="6829"/>
                  </a:cubicBezTo>
                  <a:cubicBezTo>
                    <a:pt x="8123" y="6831"/>
                    <a:pt x="8128" y="6831"/>
                    <a:pt x="8130" y="6831"/>
                  </a:cubicBezTo>
                  <a:lnTo>
                    <a:pt x="8140" y="6836"/>
                  </a:lnTo>
                  <a:lnTo>
                    <a:pt x="9255" y="7689"/>
                  </a:lnTo>
                  <a:cubicBezTo>
                    <a:pt x="9257" y="7691"/>
                    <a:pt x="9259" y="7691"/>
                    <a:pt x="9262" y="7694"/>
                  </a:cubicBezTo>
                  <a:lnTo>
                    <a:pt x="10529" y="8663"/>
                  </a:lnTo>
                  <a:cubicBezTo>
                    <a:pt x="10562" y="8704"/>
                    <a:pt x="10577" y="8763"/>
                    <a:pt x="10551" y="8813"/>
                  </a:cubicBezTo>
                  <a:lnTo>
                    <a:pt x="10160" y="9528"/>
                  </a:lnTo>
                  <a:lnTo>
                    <a:pt x="8187" y="8020"/>
                  </a:lnTo>
                  <a:lnTo>
                    <a:pt x="8197" y="8011"/>
                  </a:lnTo>
                  <a:cubicBezTo>
                    <a:pt x="8233" y="7977"/>
                    <a:pt x="8254" y="7932"/>
                    <a:pt x="8252" y="7880"/>
                  </a:cubicBezTo>
                  <a:cubicBezTo>
                    <a:pt x="8247" y="7832"/>
                    <a:pt x="8228" y="7787"/>
                    <a:pt x="8187" y="7753"/>
                  </a:cubicBezTo>
                  <a:lnTo>
                    <a:pt x="7623" y="7322"/>
                  </a:lnTo>
                  <a:lnTo>
                    <a:pt x="7973" y="6865"/>
                  </a:lnTo>
                  <a:cubicBezTo>
                    <a:pt x="7980" y="6855"/>
                    <a:pt x="7985" y="6848"/>
                    <a:pt x="7995" y="6843"/>
                  </a:cubicBezTo>
                  <a:cubicBezTo>
                    <a:pt x="8004" y="6836"/>
                    <a:pt x="8009" y="6831"/>
                    <a:pt x="8018" y="6829"/>
                  </a:cubicBezTo>
                  <a:cubicBezTo>
                    <a:pt x="8028" y="6824"/>
                    <a:pt x="8033" y="6822"/>
                    <a:pt x="8042" y="6819"/>
                  </a:cubicBezTo>
                  <a:cubicBezTo>
                    <a:pt x="8050" y="6818"/>
                    <a:pt x="8059" y="6815"/>
                    <a:pt x="8067" y="6815"/>
                  </a:cubicBezTo>
                  <a:close/>
                  <a:moveTo>
                    <a:pt x="4771" y="8782"/>
                  </a:moveTo>
                  <a:lnTo>
                    <a:pt x="5596" y="9409"/>
                  </a:lnTo>
                  <a:lnTo>
                    <a:pt x="5465" y="9578"/>
                  </a:lnTo>
                  <a:cubicBezTo>
                    <a:pt x="5441" y="9609"/>
                    <a:pt x="5410" y="9628"/>
                    <a:pt x="5374" y="9630"/>
                  </a:cubicBezTo>
                  <a:cubicBezTo>
                    <a:pt x="5369" y="9631"/>
                    <a:pt x="5364" y="9631"/>
                    <a:pt x="5358" y="9631"/>
                  </a:cubicBezTo>
                  <a:cubicBezTo>
                    <a:pt x="5329" y="9631"/>
                    <a:pt x="5301" y="9620"/>
                    <a:pt x="5276" y="9604"/>
                  </a:cubicBezTo>
                  <a:lnTo>
                    <a:pt x="4667" y="9135"/>
                  </a:lnTo>
                  <a:cubicBezTo>
                    <a:pt x="4636" y="9111"/>
                    <a:pt x="4617" y="9082"/>
                    <a:pt x="4614" y="9049"/>
                  </a:cubicBezTo>
                  <a:cubicBezTo>
                    <a:pt x="4609" y="9013"/>
                    <a:pt x="4621" y="8978"/>
                    <a:pt x="4643" y="8951"/>
                  </a:cubicBezTo>
                  <a:lnTo>
                    <a:pt x="4771" y="8782"/>
                  </a:lnTo>
                  <a:close/>
                  <a:moveTo>
                    <a:pt x="8052" y="8139"/>
                  </a:moveTo>
                  <a:lnTo>
                    <a:pt x="10069" y="9683"/>
                  </a:lnTo>
                  <a:lnTo>
                    <a:pt x="9984" y="9845"/>
                  </a:lnTo>
                  <a:lnTo>
                    <a:pt x="7902" y="8251"/>
                  </a:lnTo>
                  <a:cubicBezTo>
                    <a:pt x="7923" y="8249"/>
                    <a:pt x="7942" y="8237"/>
                    <a:pt x="7959" y="8223"/>
                  </a:cubicBezTo>
                  <a:lnTo>
                    <a:pt x="8052" y="8139"/>
                  </a:lnTo>
                  <a:close/>
                  <a:moveTo>
                    <a:pt x="4276" y="7810"/>
                  </a:moveTo>
                  <a:lnTo>
                    <a:pt x="4645" y="8094"/>
                  </a:lnTo>
                  <a:lnTo>
                    <a:pt x="4781" y="8199"/>
                  </a:lnTo>
                  <a:lnTo>
                    <a:pt x="4788" y="8201"/>
                  </a:lnTo>
                  <a:lnTo>
                    <a:pt x="4924" y="8306"/>
                  </a:lnTo>
                  <a:lnTo>
                    <a:pt x="6015" y="9140"/>
                  </a:lnTo>
                  <a:lnTo>
                    <a:pt x="6151" y="9247"/>
                  </a:lnTo>
                  <a:lnTo>
                    <a:pt x="6156" y="9249"/>
                  </a:lnTo>
                  <a:lnTo>
                    <a:pt x="6294" y="9354"/>
                  </a:lnTo>
                  <a:lnTo>
                    <a:pt x="6663" y="9635"/>
                  </a:lnTo>
                  <a:lnTo>
                    <a:pt x="6615" y="9728"/>
                  </a:lnTo>
                  <a:lnTo>
                    <a:pt x="6537" y="9892"/>
                  </a:lnTo>
                  <a:lnTo>
                    <a:pt x="6527" y="9902"/>
                  </a:lnTo>
                  <a:lnTo>
                    <a:pt x="6055" y="9540"/>
                  </a:lnTo>
                  <a:lnTo>
                    <a:pt x="5777" y="9325"/>
                  </a:lnTo>
                  <a:lnTo>
                    <a:pt x="4810" y="8585"/>
                  </a:lnTo>
                  <a:lnTo>
                    <a:pt x="4529" y="8368"/>
                  </a:lnTo>
                  <a:lnTo>
                    <a:pt x="4059" y="8003"/>
                  </a:lnTo>
                  <a:lnTo>
                    <a:pt x="4064" y="7999"/>
                  </a:lnTo>
                  <a:lnTo>
                    <a:pt x="4197" y="7880"/>
                  </a:lnTo>
                  <a:lnTo>
                    <a:pt x="4276" y="7810"/>
                  </a:lnTo>
                  <a:close/>
                  <a:moveTo>
                    <a:pt x="7522" y="165"/>
                  </a:moveTo>
                  <a:cubicBezTo>
                    <a:pt x="8603" y="165"/>
                    <a:pt x="9680" y="473"/>
                    <a:pt x="10420" y="1036"/>
                  </a:cubicBezTo>
                  <a:cubicBezTo>
                    <a:pt x="11992" y="2234"/>
                    <a:pt x="11589" y="3263"/>
                    <a:pt x="11432" y="3549"/>
                  </a:cubicBezTo>
                  <a:cubicBezTo>
                    <a:pt x="11380" y="3642"/>
                    <a:pt x="11325" y="3727"/>
                    <a:pt x="11270" y="3820"/>
                  </a:cubicBezTo>
                  <a:cubicBezTo>
                    <a:pt x="11115" y="4073"/>
                    <a:pt x="10956" y="4335"/>
                    <a:pt x="10879" y="4637"/>
                  </a:cubicBezTo>
                  <a:cubicBezTo>
                    <a:pt x="10717" y="5293"/>
                    <a:pt x="11225" y="5750"/>
                    <a:pt x="11637" y="6121"/>
                  </a:cubicBezTo>
                  <a:lnTo>
                    <a:pt x="11677" y="6162"/>
                  </a:lnTo>
                  <a:cubicBezTo>
                    <a:pt x="12387" y="6805"/>
                    <a:pt x="13023" y="7951"/>
                    <a:pt x="12487" y="9071"/>
                  </a:cubicBezTo>
                  <a:cubicBezTo>
                    <a:pt x="11980" y="10133"/>
                    <a:pt x="10794" y="10357"/>
                    <a:pt x="9910" y="10359"/>
                  </a:cubicBezTo>
                  <a:lnTo>
                    <a:pt x="10091" y="10023"/>
                  </a:lnTo>
                  <a:lnTo>
                    <a:pt x="10265" y="9704"/>
                  </a:lnTo>
                  <a:lnTo>
                    <a:pt x="10701" y="8901"/>
                  </a:lnTo>
                  <a:cubicBezTo>
                    <a:pt x="10765" y="8785"/>
                    <a:pt x="10743" y="8642"/>
                    <a:pt x="10648" y="8551"/>
                  </a:cubicBezTo>
                  <a:cubicBezTo>
                    <a:pt x="10639" y="8544"/>
                    <a:pt x="10629" y="8535"/>
                    <a:pt x="10622" y="8527"/>
                  </a:cubicBezTo>
                  <a:lnTo>
                    <a:pt x="9543" y="7703"/>
                  </a:lnTo>
                  <a:cubicBezTo>
                    <a:pt x="9564" y="7691"/>
                    <a:pt x="9581" y="7675"/>
                    <a:pt x="9598" y="7653"/>
                  </a:cubicBezTo>
                  <a:cubicBezTo>
                    <a:pt x="9612" y="7632"/>
                    <a:pt x="9626" y="7608"/>
                    <a:pt x="9633" y="7584"/>
                  </a:cubicBezTo>
                  <a:lnTo>
                    <a:pt x="9729" y="7656"/>
                  </a:lnTo>
                  <a:cubicBezTo>
                    <a:pt x="9783" y="7698"/>
                    <a:pt x="9850" y="7718"/>
                    <a:pt x="9915" y="7718"/>
                  </a:cubicBezTo>
                  <a:cubicBezTo>
                    <a:pt x="10007" y="7718"/>
                    <a:pt x="10100" y="7677"/>
                    <a:pt x="10165" y="7596"/>
                  </a:cubicBezTo>
                  <a:lnTo>
                    <a:pt x="10293" y="7429"/>
                  </a:lnTo>
                  <a:lnTo>
                    <a:pt x="10515" y="7143"/>
                  </a:lnTo>
                  <a:cubicBezTo>
                    <a:pt x="10565" y="7077"/>
                    <a:pt x="10586" y="6993"/>
                    <a:pt x="10574" y="6910"/>
                  </a:cubicBezTo>
                  <a:cubicBezTo>
                    <a:pt x="10562" y="6831"/>
                    <a:pt x="10520" y="6755"/>
                    <a:pt x="10455" y="6705"/>
                  </a:cubicBezTo>
                  <a:lnTo>
                    <a:pt x="8764" y="5409"/>
                  </a:lnTo>
                  <a:cubicBezTo>
                    <a:pt x="8708" y="5367"/>
                    <a:pt x="8641" y="5347"/>
                    <a:pt x="8573" y="5347"/>
                  </a:cubicBezTo>
                  <a:cubicBezTo>
                    <a:pt x="8560" y="5347"/>
                    <a:pt x="8546" y="5348"/>
                    <a:pt x="8533" y="5350"/>
                  </a:cubicBezTo>
                  <a:cubicBezTo>
                    <a:pt x="8449" y="5362"/>
                    <a:pt x="8378" y="5404"/>
                    <a:pt x="8328" y="5469"/>
                  </a:cubicBezTo>
                  <a:lnTo>
                    <a:pt x="8121" y="5743"/>
                  </a:lnTo>
                  <a:cubicBezTo>
                    <a:pt x="8116" y="5747"/>
                    <a:pt x="8111" y="5752"/>
                    <a:pt x="8109" y="5759"/>
                  </a:cubicBezTo>
                  <a:lnTo>
                    <a:pt x="7978" y="5926"/>
                  </a:lnTo>
                  <a:cubicBezTo>
                    <a:pt x="7947" y="5964"/>
                    <a:pt x="7930" y="6005"/>
                    <a:pt x="7921" y="6050"/>
                  </a:cubicBezTo>
                  <a:lnTo>
                    <a:pt x="7406" y="5655"/>
                  </a:lnTo>
                  <a:cubicBezTo>
                    <a:pt x="7447" y="5633"/>
                    <a:pt x="7482" y="5605"/>
                    <a:pt x="7513" y="5569"/>
                  </a:cubicBezTo>
                  <a:lnTo>
                    <a:pt x="7640" y="5402"/>
                  </a:lnTo>
                  <a:lnTo>
                    <a:pt x="7861" y="5116"/>
                  </a:lnTo>
                  <a:cubicBezTo>
                    <a:pt x="7966" y="4978"/>
                    <a:pt x="7937" y="4783"/>
                    <a:pt x="7802" y="4678"/>
                  </a:cubicBezTo>
                  <a:lnTo>
                    <a:pt x="6113" y="3375"/>
                  </a:lnTo>
                  <a:cubicBezTo>
                    <a:pt x="6057" y="3332"/>
                    <a:pt x="5990" y="3311"/>
                    <a:pt x="5924" y="3311"/>
                  </a:cubicBezTo>
                  <a:cubicBezTo>
                    <a:pt x="5830" y="3311"/>
                    <a:pt x="5736" y="3353"/>
                    <a:pt x="5674" y="3434"/>
                  </a:cubicBezTo>
                  <a:lnTo>
                    <a:pt x="5455" y="3720"/>
                  </a:lnTo>
                  <a:lnTo>
                    <a:pt x="5327" y="3887"/>
                  </a:lnTo>
                  <a:cubicBezTo>
                    <a:pt x="5276" y="3951"/>
                    <a:pt x="5255" y="4035"/>
                    <a:pt x="5267" y="4116"/>
                  </a:cubicBezTo>
                  <a:cubicBezTo>
                    <a:pt x="5279" y="4199"/>
                    <a:pt x="5322" y="4271"/>
                    <a:pt x="5386" y="4323"/>
                  </a:cubicBezTo>
                  <a:lnTo>
                    <a:pt x="5479" y="4394"/>
                  </a:lnTo>
                  <a:cubicBezTo>
                    <a:pt x="5458" y="4411"/>
                    <a:pt x="5441" y="4428"/>
                    <a:pt x="5424" y="4449"/>
                  </a:cubicBezTo>
                  <a:cubicBezTo>
                    <a:pt x="5410" y="4471"/>
                    <a:pt x="5396" y="4490"/>
                    <a:pt x="5388" y="4514"/>
                  </a:cubicBezTo>
                  <a:lnTo>
                    <a:pt x="4312" y="3689"/>
                  </a:lnTo>
                  <a:cubicBezTo>
                    <a:pt x="4257" y="3648"/>
                    <a:pt x="4194" y="3628"/>
                    <a:pt x="4131" y="3628"/>
                  </a:cubicBezTo>
                  <a:cubicBezTo>
                    <a:pt x="4113" y="3628"/>
                    <a:pt x="4096" y="3629"/>
                    <a:pt x="4078" y="3632"/>
                  </a:cubicBezTo>
                  <a:cubicBezTo>
                    <a:pt x="4062" y="3637"/>
                    <a:pt x="4043" y="3642"/>
                    <a:pt x="4026" y="3649"/>
                  </a:cubicBezTo>
                  <a:cubicBezTo>
                    <a:pt x="3990" y="3663"/>
                    <a:pt x="3959" y="3685"/>
                    <a:pt x="3931" y="3708"/>
                  </a:cubicBezTo>
                  <a:lnTo>
                    <a:pt x="3266" y="4342"/>
                  </a:lnTo>
                  <a:lnTo>
                    <a:pt x="3004" y="4592"/>
                  </a:lnTo>
                  <a:lnTo>
                    <a:pt x="2999" y="4597"/>
                  </a:lnTo>
                  <a:lnTo>
                    <a:pt x="2966" y="4628"/>
                  </a:lnTo>
                  <a:cubicBezTo>
                    <a:pt x="2975" y="3842"/>
                    <a:pt x="3149" y="2732"/>
                    <a:pt x="3923" y="1769"/>
                  </a:cubicBezTo>
                  <a:cubicBezTo>
                    <a:pt x="4469" y="1090"/>
                    <a:pt x="5222" y="602"/>
                    <a:pt x="6091" y="357"/>
                  </a:cubicBezTo>
                  <a:cubicBezTo>
                    <a:pt x="6549" y="227"/>
                    <a:pt x="7036" y="165"/>
                    <a:pt x="7522" y="165"/>
                  </a:cubicBezTo>
                  <a:close/>
                  <a:moveTo>
                    <a:pt x="7308" y="8020"/>
                  </a:moveTo>
                  <a:lnTo>
                    <a:pt x="9900" y="10002"/>
                  </a:lnTo>
                  <a:lnTo>
                    <a:pt x="9707" y="10355"/>
                  </a:lnTo>
                  <a:lnTo>
                    <a:pt x="9614" y="10526"/>
                  </a:lnTo>
                  <a:lnTo>
                    <a:pt x="9140" y="11396"/>
                  </a:lnTo>
                  <a:lnTo>
                    <a:pt x="9100" y="11469"/>
                  </a:lnTo>
                  <a:cubicBezTo>
                    <a:pt x="9086" y="11500"/>
                    <a:pt x="9055" y="11519"/>
                    <a:pt x="9021" y="11527"/>
                  </a:cubicBezTo>
                  <a:cubicBezTo>
                    <a:pt x="9007" y="11529"/>
                    <a:pt x="8995" y="11529"/>
                    <a:pt x="8983" y="11529"/>
                  </a:cubicBezTo>
                  <a:cubicBezTo>
                    <a:pt x="8962" y="11527"/>
                    <a:pt x="8945" y="11519"/>
                    <a:pt x="8931" y="11505"/>
                  </a:cubicBezTo>
                  <a:lnTo>
                    <a:pt x="7135" y="10131"/>
                  </a:lnTo>
                  <a:lnTo>
                    <a:pt x="6992" y="10021"/>
                  </a:lnTo>
                  <a:lnTo>
                    <a:pt x="6758" y="9842"/>
                  </a:lnTo>
                  <a:lnTo>
                    <a:pt x="6825" y="9707"/>
                  </a:lnTo>
                  <a:cubicBezTo>
                    <a:pt x="6861" y="9638"/>
                    <a:pt x="6839" y="9552"/>
                    <a:pt x="6777" y="9502"/>
                  </a:cubicBezTo>
                  <a:lnTo>
                    <a:pt x="6398" y="9214"/>
                  </a:lnTo>
                  <a:lnTo>
                    <a:pt x="7308" y="8020"/>
                  </a:lnTo>
                  <a:close/>
                  <a:moveTo>
                    <a:pt x="6996" y="10255"/>
                  </a:moveTo>
                  <a:lnTo>
                    <a:pt x="8816" y="11648"/>
                  </a:lnTo>
                  <a:cubicBezTo>
                    <a:pt x="8840" y="11667"/>
                    <a:pt x="8866" y="11681"/>
                    <a:pt x="8895" y="11691"/>
                  </a:cubicBezTo>
                  <a:lnTo>
                    <a:pt x="8128" y="13030"/>
                  </a:lnTo>
                  <a:cubicBezTo>
                    <a:pt x="7914" y="12946"/>
                    <a:pt x="7709" y="12851"/>
                    <a:pt x="7509" y="12739"/>
                  </a:cubicBezTo>
                  <a:cubicBezTo>
                    <a:pt x="7339" y="12646"/>
                    <a:pt x="7170" y="12537"/>
                    <a:pt x="7008" y="12420"/>
                  </a:cubicBezTo>
                  <a:cubicBezTo>
                    <a:pt x="6591" y="12120"/>
                    <a:pt x="6225" y="11755"/>
                    <a:pt x="5920" y="11336"/>
                  </a:cubicBezTo>
                  <a:cubicBezTo>
                    <a:pt x="5936" y="11319"/>
                    <a:pt x="5958" y="11300"/>
                    <a:pt x="5974" y="11284"/>
                  </a:cubicBezTo>
                  <a:cubicBezTo>
                    <a:pt x="6003" y="11260"/>
                    <a:pt x="6027" y="11231"/>
                    <a:pt x="6053" y="11207"/>
                  </a:cubicBezTo>
                  <a:lnTo>
                    <a:pt x="6067" y="11193"/>
                  </a:lnTo>
                  <a:lnTo>
                    <a:pt x="6172" y="11088"/>
                  </a:lnTo>
                  <a:cubicBezTo>
                    <a:pt x="6251" y="11010"/>
                    <a:pt x="6332" y="10926"/>
                    <a:pt x="6415" y="10838"/>
                  </a:cubicBezTo>
                  <a:lnTo>
                    <a:pt x="6520" y="10736"/>
                  </a:lnTo>
                  <a:cubicBezTo>
                    <a:pt x="6575" y="10681"/>
                    <a:pt x="6627" y="10629"/>
                    <a:pt x="6677" y="10574"/>
                  </a:cubicBezTo>
                  <a:lnTo>
                    <a:pt x="6756" y="10497"/>
                  </a:lnTo>
                  <a:lnTo>
                    <a:pt x="6834" y="10419"/>
                  </a:lnTo>
                  <a:lnTo>
                    <a:pt x="6908" y="10345"/>
                  </a:lnTo>
                  <a:lnTo>
                    <a:pt x="6996" y="10255"/>
                  </a:lnTo>
                  <a:close/>
                  <a:moveTo>
                    <a:pt x="5791" y="11457"/>
                  </a:moveTo>
                  <a:cubicBezTo>
                    <a:pt x="6103" y="11884"/>
                    <a:pt x="6479" y="12253"/>
                    <a:pt x="6906" y="12560"/>
                  </a:cubicBezTo>
                  <a:cubicBezTo>
                    <a:pt x="7073" y="12682"/>
                    <a:pt x="7244" y="12789"/>
                    <a:pt x="7423" y="12892"/>
                  </a:cubicBezTo>
                  <a:cubicBezTo>
                    <a:pt x="7623" y="13001"/>
                    <a:pt x="7828" y="13099"/>
                    <a:pt x="8042" y="13185"/>
                  </a:cubicBezTo>
                  <a:lnTo>
                    <a:pt x="7861" y="13523"/>
                  </a:lnTo>
                  <a:cubicBezTo>
                    <a:pt x="7852" y="13537"/>
                    <a:pt x="7837" y="13551"/>
                    <a:pt x="7818" y="13559"/>
                  </a:cubicBezTo>
                  <a:cubicBezTo>
                    <a:pt x="7805" y="13564"/>
                    <a:pt x="7792" y="13566"/>
                    <a:pt x="7779" y="13566"/>
                  </a:cubicBezTo>
                  <a:cubicBezTo>
                    <a:pt x="7767" y="13566"/>
                    <a:pt x="7755" y="13564"/>
                    <a:pt x="7744" y="13561"/>
                  </a:cubicBezTo>
                  <a:cubicBezTo>
                    <a:pt x="7339" y="13406"/>
                    <a:pt x="6958" y="13196"/>
                    <a:pt x="6610" y="12944"/>
                  </a:cubicBezTo>
                  <a:cubicBezTo>
                    <a:pt x="6186" y="12637"/>
                    <a:pt x="5817" y="12267"/>
                    <a:pt x="5508" y="11846"/>
                  </a:cubicBezTo>
                  <a:cubicBezTo>
                    <a:pt x="5479" y="11808"/>
                    <a:pt x="5484" y="11753"/>
                    <a:pt x="5519" y="11717"/>
                  </a:cubicBezTo>
                  <a:lnTo>
                    <a:pt x="5791" y="11457"/>
                  </a:lnTo>
                  <a:close/>
                  <a:moveTo>
                    <a:pt x="7527" y="0"/>
                  </a:moveTo>
                  <a:cubicBezTo>
                    <a:pt x="7025" y="0"/>
                    <a:pt x="6523" y="64"/>
                    <a:pt x="6051" y="197"/>
                  </a:cubicBezTo>
                  <a:cubicBezTo>
                    <a:pt x="5143" y="452"/>
                    <a:pt x="4362" y="959"/>
                    <a:pt x="3790" y="1672"/>
                  </a:cubicBezTo>
                  <a:cubicBezTo>
                    <a:pt x="2928" y="2744"/>
                    <a:pt x="2778" y="3997"/>
                    <a:pt x="2792" y="4811"/>
                  </a:cubicBezTo>
                  <a:lnTo>
                    <a:pt x="1749" y="5812"/>
                  </a:lnTo>
                  <a:cubicBezTo>
                    <a:pt x="1696" y="5859"/>
                    <a:pt x="1668" y="5926"/>
                    <a:pt x="1658" y="5995"/>
                  </a:cubicBezTo>
                  <a:lnTo>
                    <a:pt x="1658" y="5998"/>
                  </a:lnTo>
                  <a:lnTo>
                    <a:pt x="446" y="7205"/>
                  </a:lnTo>
                  <a:lnTo>
                    <a:pt x="95" y="7539"/>
                  </a:lnTo>
                  <a:cubicBezTo>
                    <a:pt x="88" y="7546"/>
                    <a:pt x="86" y="7548"/>
                    <a:pt x="83" y="7556"/>
                  </a:cubicBezTo>
                  <a:cubicBezTo>
                    <a:pt x="48" y="7594"/>
                    <a:pt x="24" y="7641"/>
                    <a:pt x="14" y="7691"/>
                  </a:cubicBezTo>
                  <a:cubicBezTo>
                    <a:pt x="0" y="7765"/>
                    <a:pt x="17" y="7841"/>
                    <a:pt x="62" y="7901"/>
                  </a:cubicBezTo>
                  <a:cubicBezTo>
                    <a:pt x="326" y="8263"/>
                    <a:pt x="636" y="8592"/>
                    <a:pt x="986" y="8870"/>
                  </a:cubicBezTo>
                  <a:cubicBezTo>
                    <a:pt x="1406" y="9211"/>
                    <a:pt x="1872" y="9480"/>
                    <a:pt x="2380" y="9676"/>
                  </a:cubicBezTo>
                  <a:cubicBezTo>
                    <a:pt x="2411" y="9688"/>
                    <a:pt x="2444" y="9692"/>
                    <a:pt x="2477" y="9692"/>
                  </a:cubicBezTo>
                  <a:cubicBezTo>
                    <a:pt x="2575" y="9692"/>
                    <a:pt x="2670" y="9640"/>
                    <a:pt x="2718" y="9549"/>
                  </a:cubicBezTo>
                  <a:lnTo>
                    <a:pt x="2944" y="9130"/>
                  </a:lnTo>
                  <a:lnTo>
                    <a:pt x="2952" y="9123"/>
                  </a:lnTo>
                  <a:cubicBezTo>
                    <a:pt x="2982" y="9063"/>
                    <a:pt x="3018" y="8997"/>
                    <a:pt x="3061" y="8928"/>
                  </a:cubicBezTo>
                  <a:cubicBezTo>
                    <a:pt x="3073" y="8904"/>
                    <a:pt x="3087" y="8880"/>
                    <a:pt x="3099" y="8859"/>
                  </a:cubicBezTo>
                  <a:cubicBezTo>
                    <a:pt x="3144" y="8782"/>
                    <a:pt x="3192" y="8699"/>
                    <a:pt x="3242" y="8616"/>
                  </a:cubicBezTo>
                  <a:cubicBezTo>
                    <a:pt x="3252" y="8597"/>
                    <a:pt x="3264" y="8580"/>
                    <a:pt x="3273" y="8561"/>
                  </a:cubicBezTo>
                  <a:cubicBezTo>
                    <a:pt x="3280" y="8547"/>
                    <a:pt x="3290" y="8527"/>
                    <a:pt x="3302" y="8513"/>
                  </a:cubicBezTo>
                  <a:lnTo>
                    <a:pt x="3392" y="8361"/>
                  </a:lnTo>
                  <a:cubicBezTo>
                    <a:pt x="3411" y="8325"/>
                    <a:pt x="3433" y="8294"/>
                    <a:pt x="3452" y="8258"/>
                  </a:cubicBezTo>
                  <a:cubicBezTo>
                    <a:pt x="3480" y="8203"/>
                    <a:pt x="3511" y="8153"/>
                    <a:pt x="3540" y="8103"/>
                  </a:cubicBezTo>
                  <a:lnTo>
                    <a:pt x="3626" y="7953"/>
                  </a:lnTo>
                  <a:cubicBezTo>
                    <a:pt x="3666" y="7889"/>
                    <a:pt x="3702" y="7822"/>
                    <a:pt x="3738" y="7760"/>
                  </a:cubicBezTo>
                  <a:lnTo>
                    <a:pt x="3921" y="7903"/>
                  </a:lnTo>
                  <a:cubicBezTo>
                    <a:pt x="3888" y="7937"/>
                    <a:pt x="3871" y="7980"/>
                    <a:pt x="3873" y="8025"/>
                  </a:cubicBezTo>
                  <a:cubicBezTo>
                    <a:pt x="3876" y="8072"/>
                    <a:pt x="3897" y="8118"/>
                    <a:pt x="3935" y="8151"/>
                  </a:cubicBezTo>
                  <a:lnTo>
                    <a:pt x="4633" y="8682"/>
                  </a:lnTo>
                  <a:lnTo>
                    <a:pt x="4502" y="8849"/>
                  </a:lnTo>
                  <a:cubicBezTo>
                    <a:pt x="4452" y="8916"/>
                    <a:pt x="4431" y="8999"/>
                    <a:pt x="4440" y="9080"/>
                  </a:cubicBezTo>
                  <a:cubicBezTo>
                    <a:pt x="4452" y="9159"/>
                    <a:pt x="4493" y="9235"/>
                    <a:pt x="4559" y="9285"/>
                  </a:cubicBezTo>
                  <a:lnTo>
                    <a:pt x="5169" y="9752"/>
                  </a:lnTo>
                  <a:cubicBezTo>
                    <a:pt x="5222" y="9795"/>
                    <a:pt x="5291" y="9819"/>
                    <a:pt x="5357" y="9819"/>
                  </a:cubicBezTo>
                  <a:cubicBezTo>
                    <a:pt x="5372" y="9819"/>
                    <a:pt x="5386" y="9814"/>
                    <a:pt x="5398" y="9814"/>
                  </a:cubicBezTo>
                  <a:cubicBezTo>
                    <a:pt x="5479" y="9802"/>
                    <a:pt x="5553" y="9761"/>
                    <a:pt x="5603" y="9695"/>
                  </a:cubicBezTo>
                  <a:lnTo>
                    <a:pt x="5734" y="9526"/>
                  </a:lnTo>
                  <a:lnTo>
                    <a:pt x="6432" y="10059"/>
                  </a:lnTo>
                  <a:cubicBezTo>
                    <a:pt x="6460" y="10083"/>
                    <a:pt x="6494" y="10093"/>
                    <a:pt x="6529" y="10093"/>
                  </a:cubicBezTo>
                  <a:cubicBezTo>
                    <a:pt x="6541" y="10093"/>
                    <a:pt x="6556" y="10088"/>
                    <a:pt x="6568" y="10088"/>
                  </a:cubicBezTo>
                  <a:cubicBezTo>
                    <a:pt x="6613" y="10081"/>
                    <a:pt x="6649" y="10050"/>
                    <a:pt x="6672" y="10012"/>
                  </a:cubicBezTo>
                  <a:lnTo>
                    <a:pt x="6856" y="10154"/>
                  </a:lnTo>
                  <a:cubicBezTo>
                    <a:pt x="6856" y="10157"/>
                    <a:pt x="6853" y="10157"/>
                    <a:pt x="6853" y="10157"/>
                  </a:cubicBezTo>
                  <a:lnTo>
                    <a:pt x="6777" y="10235"/>
                  </a:lnTo>
                  <a:lnTo>
                    <a:pt x="6699" y="10312"/>
                  </a:lnTo>
                  <a:lnTo>
                    <a:pt x="6551" y="10462"/>
                  </a:lnTo>
                  <a:lnTo>
                    <a:pt x="6494" y="10517"/>
                  </a:lnTo>
                  <a:cubicBezTo>
                    <a:pt x="6458" y="10550"/>
                    <a:pt x="6425" y="10586"/>
                    <a:pt x="6389" y="10621"/>
                  </a:cubicBezTo>
                  <a:lnTo>
                    <a:pt x="6368" y="10645"/>
                  </a:lnTo>
                  <a:lnTo>
                    <a:pt x="6284" y="10729"/>
                  </a:lnTo>
                  <a:cubicBezTo>
                    <a:pt x="6256" y="10760"/>
                    <a:pt x="6232" y="10786"/>
                    <a:pt x="6206" y="10812"/>
                  </a:cubicBezTo>
                  <a:lnTo>
                    <a:pt x="6044" y="10974"/>
                  </a:lnTo>
                  <a:cubicBezTo>
                    <a:pt x="6041" y="10974"/>
                    <a:pt x="6041" y="10974"/>
                    <a:pt x="6041" y="10976"/>
                  </a:cubicBezTo>
                  <a:lnTo>
                    <a:pt x="5936" y="11081"/>
                  </a:lnTo>
                  <a:lnTo>
                    <a:pt x="5922" y="11095"/>
                  </a:lnTo>
                  <a:cubicBezTo>
                    <a:pt x="5898" y="11119"/>
                    <a:pt x="5874" y="11143"/>
                    <a:pt x="5848" y="11167"/>
                  </a:cubicBezTo>
                  <a:cubicBezTo>
                    <a:pt x="5815" y="11200"/>
                    <a:pt x="5784" y="11229"/>
                    <a:pt x="5755" y="11255"/>
                  </a:cubicBezTo>
                  <a:lnTo>
                    <a:pt x="5743" y="11267"/>
                  </a:lnTo>
                  <a:lnTo>
                    <a:pt x="5398" y="11593"/>
                  </a:lnTo>
                  <a:cubicBezTo>
                    <a:pt x="5341" y="11646"/>
                    <a:pt x="5315" y="11720"/>
                    <a:pt x="5315" y="11791"/>
                  </a:cubicBezTo>
                  <a:cubicBezTo>
                    <a:pt x="5315" y="11846"/>
                    <a:pt x="5334" y="11905"/>
                    <a:pt x="5369" y="11953"/>
                  </a:cubicBezTo>
                  <a:cubicBezTo>
                    <a:pt x="5686" y="12389"/>
                    <a:pt x="6072" y="12770"/>
                    <a:pt x="6508" y="13089"/>
                  </a:cubicBezTo>
                  <a:cubicBezTo>
                    <a:pt x="6870" y="13351"/>
                    <a:pt x="7266" y="13566"/>
                    <a:pt x="7685" y="13728"/>
                  </a:cubicBezTo>
                  <a:cubicBezTo>
                    <a:pt x="7718" y="13740"/>
                    <a:pt x="7752" y="13744"/>
                    <a:pt x="7782" y="13744"/>
                  </a:cubicBezTo>
                  <a:cubicBezTo>
                    <a:pt x="7823" y="13744"/>
                    <a:pt x="7861" y="13735"/>
                    <a:pt x="7899" y="13721"/>
                  </a:cubicBezTo>
                  <a:cubicBezTo>
                    <a:pt x="7947" y="13697"/>
                    <a:pt x="7985" y="13663"/>
                    <a:pt x="8016" y="13620"/>
                  </a:cubicBezTo>
                  <a:cubicBezTo>
                    <a:pt x="8018" y="13613"/>
                    <a:pt x="8025" y="13609"/>
                    <a:pt x="8028" y="13601"/>
                  </a:cubicBezTo>
                  <a:lnTo>
                    <a:pt x="8257" y="13175"/>
                  </a:lnTo>
                  <a:lnTo>
                    <a:pt x="9109" y="11691"/>
                  </a:lnTo>
                  <a:cubicBezTo>
                    <a:pt x="9174" y="11667"/>
                    <a:pt x="9228" y="11619"/>
                    <a:pt x="9262" y="11555"/>
                  </a:cubicBezTo>
                  <a:lnTo>
                    <a:pt x="9819" y="10536"/>
                  </a:lnTo>
                  <a:cubicBezTo>
                    <a:pt x="9841" y="10538"/>
                    <a:pt x="9862" y="10538"/>
                    <a:pt x="9884" y="10538"/>
                  </a:cubicBezTo>
                  <a:cubicBezTo>
                    <a:pt x="10817" y="10538"/>
                    <a:pt x="12104" y="10305"/>
                    <a:pt x="12656" y="9147"/>
                  </a:cubicBezTo>
                  <a:cubicBezTo>
                    <a:pt x="13230" y="7939"/>
                    <a:pt x="12554" y="6712"/>
                    <a:pt x="11801" y="6033"/>
                  </a:cubicBezTo>
                  <a:lnTo>
                    <a:pt x="11758" y="5995"/>
                  </a:lnTo>
                  <a:cubicBezTo>
                    <a:pt x="11363" y="5640"/>
                    <a:pt x="10920" y="5238"/>
                    <a:pt x="11056" y="4687"/>
                  </a:cubicBezTo>
                  <a:cubicBezTo>
                    <a:pt x="11125" y="4413"/>
                    <a:pt x="11270" y="4173"/>
                    <a:pt x="11425" y="3923"/>
                  </a:cubicBezTo>
                  <a:cubicBezTo>
                    <a:pt x="11482" y="3830"/>
                    <a:pt x="11539" y="3739"/>
                    <a:pt x="11589" y="3644"/>
                  </a:cubicBezTo>
                  <a:cubicBezTo>
                    <a:pt x="12149" y="2644"/>
                    <a:pt x="11410" y="1572"/>
                    <a:pt x="10531" y="905"/>
                  </a:cubicBezTo>
                  <a:cubicBezTo>
                    <a:pt x="9763" y="319"/>
                    <a:pt x="8647" y="0"/>
                    <a:pt x="7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5" name="Google Shape;2255;p30"/>
            <p:cNvSpPr/>
            <p:nvPr/>
          </p:nvSpPr>
          <p:spPr>
            <a:xfrm>
              <a:off x="6569017" y="4124106"/>
              <a:ext cx="37855" cy="45752"/>
            </a:xfrm>
            <a:custGeom>
              <a:avLst/>
              <a:gdLst/>
              <a:ahLst/>
              <a:cxnLst/>
              <a:rect l="l" t="t" r="r" b="b"/>
              <a:pathLst>
                <a:path w="973" h="1176" extrusionOk="0">
                  <a:moveTo>
                    <a:pt x="859" y="0"/>
                  </a:moveTo>
                  <a:cubicBezTo>
                    <a:pt x="829" y="0"/>
                    <a:pt x="800" y="14"/>
                    <a:pt x="782" y="39"/>
                  </a:cubicBezTo>
                  <a:lnTo>
                    <a:pt x="34" y="1016"/>
                  </a:lnTo>
                  <a:cubicBezTo>
                    <a:pt x="0" y="1061"/>
                    <a:pt x="7" y="1123"/>
                    <a:pt x="53" y="1157"/>
                  </a:cubicBezTo>
                  <a:cubicBezTo>
                    <a:pt x="69" y="1171"/>
                    <a:pt x="91" y="1176"/>
                    <a:pt x="112" y="1176"/>
                  </a:cubicBezTo>
                  <a:cubicBezTo>
                    <a:pt x="141" y="1176"/>
                    <a:pt x="172" y="1161"/>
                    <a:pt x="189" y="1137"/>
                  </a:cubicBezTo>
                  <a:lnTo>
                    <a:pt x="937" y="161"/>
                  </a:lnTo>
                  <a:cubicBezTo>
                    <a:pt x="972" y="116"/>
                    <a:pt x="963" y="54"/>
                    <a:pt x="920" y="20"/>
                  </a:cubicBezTo>
                  <a:cubicBezTo>
                    <a:pt x="901" y="7"/>
                    <a:pt x="880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6" name="Google Shape;2256;p30"/>
            <p:cNvSpPr/>
            <p:nvPr/>
          </p:nvSpPr>
          <p:spPr>
            <a:xfrm>
              <a:off x="6584112" y="4135583"/>
              <a:ext cx="37660" cy="45752"/>
            </a:xfrm>
            <a:custGeom>
              <a:avLst/>
              <a:gdLst/>
              <a:ahLst/>
              <a:cxnLst/>
              <a:rect l="l" t="t" r="r" b="b"/>
              <a:pathLst>
                <a:path w="968" h="1176" extrusionOk="0">
                  <a:moveTo>
                    <a:pt x="858" y="1"/>
                  </a:moveTo>
                  <a:cubicBezTo>
                    <a:pt x="829" y="1"/>
                    <a:pt x="800" y="14"/>
                    <a:pt x="782" y="40"/>
                  </a:cubicBezTo>
                  <a:lnTo>
                    <a:pt x="34" y="1016"/>
                  </a:lnTo>
                  <a:cubicBezTo>
                    <a:pt x="1" y="1059"/>
                    <a:pt x="8" y="1124"/>
                    <a:pt x="51" y="1155"/>
                  </a:cubicBezTo>
                  <a:cubicBezTo>
                    <a:pt x="70" y="1171"/>
                    <a:pt x="91" y="1176"/>
                    <a:pt x="110" y="1176"/>
                  </a:cubicBezTo>
                  <a:cubicBezTo>
                    <a:pt x="141" y="1176"/>
                    <a:pt x="170" y="1162"/>
                    <a:pt x="189" y="1138"/>
                  </a:cubicBezTo>
                  <a:lnTo>
                    <a:pt x="937" y="161"/>
                  </a:lnTo>
                  <a:cubicBezTo>
                    <a:pt x="968" y="116"/>
                    <a:pt x="963" y="54"/>
                    <a:pt x="918" y="21"/>
                  </a:cubicBezTo>
                  <a:cubicBezTo>
                    <a:pt x="899" y="7"/>
                    <a:pt x="879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7" name="Google Shape;2257;p30"/>
            <p:cNvSpPr/>
            <p:nvPr/>
          </p:nvSpPr>
          <p:spPr>
            <a:xfrm>
              <a:off x="6599052" y="4147060"/>
              <a:ext cx="37855" cy="45791"/>
            </a:xfrm>
            <a:custGeom>
              <a:avLst/>
              <a:gdLst/>
              <a:ahLst/>
              <a:cxnLst/>
              <a:rect l="l" t="t" r="r" b="b"/>
              <a:pathLst>
                <a:path w="973" h="1177" extrusionOk="0">
                  <a:moveTo>
                    <a:pt x="858" y="1"/>
                  </a:moveTo>
                  <a:cubicBezTo>
                    <a:pt x="828" y="1"/>
                    <a:pt x="798" y="14"/>
                    <a:pt x="782" y="38"/>
                  </a:cubicBezTo>
                  <a:lnTo>
                    <a:pt x="34" y="1014"/>
                  </a:lnTo>
                  <a:cubicBezTo>
                    <a:pt x="0" y="1060"/>
                    <a:pt x="7" y="1122"/>
                    <a:pt x="53" y="1155"/>
                  </a:cubicBezTo>
                  <a:cubicBezTo>
                    <a:pt x="69" y="1169"/>
                    <a:pt x="91" y="1176"/>
                    <a:pt x="112" y="1176"/>
                  </a:cubicBezTo>
                  <a:cubicBezTo>
                    <a:pt x="141" y="1176"/>
                    <a:pt x="172" y="1162"/>
                    <a:pt x="188" y="1138"/>
                  </a:cubicBezTo>
                  <a:lnTo>
                    <a:pt x="936" y="162"/>
                  </a:lnTo>
                  <a:cubicBezTo>
                    <a:pt x="972" y="116"/>
                    <a:pt x="963" y="54"/>
                    <a:pt x="917" y="21"/>
                  </a:cubicBezTo>
                  <a:cubicBezTo>
                    <a:pt x="901" y="7"/>
                    <a:pt x="879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58" name="Google Shape;2258;p30"/>
          <p:cNvGrpSpPr/>
          <p:nvPr/>
        </p:nvGrpSpPr>
        <p:grpSpPr>
          <a:xfrm>
            <a:off x="7884405" y="4094568"/>
            <a:ext cx="969513" cy="1222939"/>
            <a:chOff x="6469771" y="3094213"/>
            <a:chExt cx="460052" cy="580307"/>
          </a:xfrm>
        </p:grpSpPr>
        <p:sp>
          <p:nvSpPr>
            <p:cNvPr id="2259" name="Google Shape;2259;p30"/>
            <p:cNvSpPr/>
            <p:nvPr/>
          </p:nvSpPr>
          <p:spPr>
            <a:xfrm>
              <a:off x="6473272" y="3171051"/>
              <a:ext cx="431807" cy="500007"/>
            </a:xfrm>
            <a:custGeom>
              <a:avLst/>
              <a:gdLst/>
              <a:ahLst/>
              <a:cxnLst/>
              <a:rect l="l" t="t" r="r" b="b"/>
              <a:pathLst>
                <a:path w="11099" h="12852" extrusionOk="0">
                  <a:moveTo>
                    <a:pt x="4970" y="0"/>
                  </a:moveTo>
                  <a:lnTo>
                    <a:pt x="113" y="9467"/>
                  </a:lnTo>
                  <a:cubicBezTo>
                    <a:pt x="1" y="9688"/>
                    <a:pt x="89" y="9967"/>
                    <a:pt x="313" y="10081"/>
                  </a:cubicBezTo>
                  <a:lnTo>
                    <a:pt x="1294" y="10586"/>
                  </a:lnTo>
                  <a:lnTo>
                    <a:pt x="4639" y="12297"/>
                  </a:lnTo>
                  <a:lnTo>
                    <a:pt x="5622" y="12802"/>
                  </a:lnTo>
                  <a:cubicBezTo>
                    <a:pt x="5690" y="12836"/>
                    <a:pt x="5761" y="12852"/>
                    <a:pt x="5831" y="12852"/>
                  </a:cubicBezTo>
                  <a:cubicBezTo>
                    <a:pt x="5943" y="12852"/>
                    <a:pt x="6052" y="12810"/>
                    <a:pt x="6137" y="12735"/>
                  </a:cubicBezTo>
                  <a:cubicBezTo>
                    <a:pt x="6177" y="12697"/>
                    <a:pt x="6216" y="12652"/>
                    <a:pt x="6242" y="12602"/>
                  </a:cubicBezTo>
                  <a:lnTo>
                    <a:pt x="11099" y="3135"/>
                  </a:lnTo>
                  <a:lnTo>
                    <a:pt x="11099" y="3135"/>
                  </a:lnTo>
                  <a:cubicBezTo>
                    <a:pt x="10994" y="3338"/>
                    <a:pt x="10875" y="3519"/>
                    <a:pt x="10727" y="3693"/>
                  </a:cubicBezTo>
                  <a:cubicBezTo>
                    <a:pt x="10139" y="4433"/>
                    <a:pt x="9281" y="4884"/>
                    <a:pt x="8369" y="4972"/>
                  </a:cubicBezTo>
                  <a:cubicBezTo>
                    <a:pt x="8256" y="4983"/>
                    <a:pt x="8142" y="4989"/>
                    <a:pt x="8028" y="4989"/>
                  </a:cubicBezTo>
                  <a:cubicBezTo>
                    <a:pt x="7502" y="4989"/>
                    <a:pt x="6969" y="4866"/>
                    <a:pt x="6468" y="4610"/>
                  </a:cubicBezTo>
                  <a:cubicBezTo>
                    <a:pt x="5846" y="4288"/>
                    <a:pt x="5360" y="3805"/>
                    <a:pt x="5041" y="3238"/>
                  </a:cubicBezTo>
                  <a:cubicBezTo>
                    <a:pt x="4500" y="2273"/>
                    <a:pt x="4434" y="1063"/>
                    <a:pt x="4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0" name="Google Shape;2260;p30"/>
            <p:cNvSpPr/>
            <p:nvPr/>
          </p:nvSpPr>
          <p:spPr>
            <a:xfrm>
              <a:off x="6523888" y="3297064"/>
              <a:ext cx="275564" cy="350923"/>
            </a:xfrm>
            <a:custGeom>
              <a:avLst/>
              <a:gdLst/>
              <a:ahLst/>
              <a:cxnLst/>
              <a:rect l="l" t="t" r="r" b="b"/>
              <a:pathLst>
                <a:path w="7083" h="9020" extrusionOk="0">
                  <a:moveTo>
                    <a:pt x="3750" y="1"/>
                  </a:moveTo>
                  <a:lnTo>
                    <a:pt x="377" y="6576"/>
                  </a:lnTo>
                  <a:lnTo>
                    <a:pt x="0" y="7305"/>
                  </a:lnTo>
                  <a:lnTo>
                    <a:pt x="3345" y="9020"/>
                  </a:lnTo>
                  <a:lnTo>
                    <a:pt x="3719" y="8291"/>
                  </a:lnTo>
                  <a:lnTo>
                    <a:pt x="7082" y="1733"/>
                  </a:lnTo>
                  <a:lnTo>
                    <a:pt x="7082" y="1733"/>
                  </a:lnTo>
                  <a:cubicBezTo>
                    <a:pt x="6970" y="1744"/>
                    <a:pt x="6857" y="1749"/>
                    <a:pt x="6744" y="1749"/>
                  </a:cubicBezTo>
                  <a:cubicBezTo>
                    <a:pt x="6214" y="1749"/>
                    <a:pt x="5679" y="1628"/>
                    <a:pt x="5177" y="1373"/>
                  </a:cubicBezTo>
                  <a:cubicBezTo>
                    <a:pt x="4553" y="1051"/>
                    <a:pt x="4069" y="570"/>
                    <a:pt x="3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1" name="Google Shape;2261;p30"/>
            <p:cNvSpPr/>
            <p:nvPr/>
          </p:nvSpPr>
          <p:spPr>
            <a:xfrm>
              <a:off x="6646127" y="3098259"/>
              <a:ext cx="280116" cy="266772"/>
            </a:xfrm>
            <a:custGeom>
              <a:avLst/>
              <a:gdLst/>
              <a:ahLst/>
              <a:cxnLst/>
              <a:rect l="l" t="t" r="r" b="b"/>
              <a:pathLst>
                <a:path w="7200" h="6857" extrusionOk="0">
                  <a:moveTo>
                    <a:pt x="3594" y="0"/>
                  </a:moveTo>
                  <a:cubicBezTo>
                    <a:pt x="3476" y="0"/>
                    <a:pt x="3359" y="6"/>
                    <a:pt x="3242" y="18"/>
                  </a:cubicBezTo>
                  <a:cubicBezTo>
                    <a:pt x="3233" y="18"/>
                    <a:pt x="3228" y="18"/>
                    <a:pt x="3219" y="23"/>
                  </a:cubicBezTo>
                  <a:cubicBezTo>
                    <a:pt x="2990" y="47"/>
                    <a:pt x="2764" y="97"/>
                    <a:pt x="2547" y="166"/>
                  </a:cubicBezTo>
                  <a:cubicBezTo>
                    <a:pt x="1713" y="432"/>
                    <a:pt x="982" y="1014"/>
                    <a:pt x="548" y="1850"/>
                  </a:cubicBezTo>
                  <a:lnTo>
                    <a:pt x="539" y="1869"/>
                  </a:lnTo>
                  <a:cubicBezTo>
                    <a:pt x="0" y="2929"/>
                    <a:pt x="69" y="4137"/>
                    <a:pt x="610" y="5104"/>
                  </a:cubicBezTo>
                  <a:cubicBezTo>
                    <a:pt x="929" y="5673"/>
                    <a:pt x="1415" y="6157"/>
                    <a:pt x="2037" y="6478"/>
                  </a:cubicBezTo>
                  <a:cubicBezTo>
                    <a:pt x="2538" y="6736"/>
                    <a:pt x="3074" y="6857"/>
                    <a:pt x="3603" y="6857"/>
                  </a:cubicBezTo>
                  <a:cubicBezTo>
                    <a:pt x="3716" y="6857"/>
                    <a:pt x="3829" y="6851"/>
                    <a:pt x="3940" y="6840"/>
                  </a:cubicBezTo>
                  <a:cubicBezTo>
                    <a:pt x="4850" y="6752"/>
                    <a:pt x="5708" y="6302"/>
                    <a:pt x="6299" y="5561"/>
                  </a:cubicBezTo>
                  <a:cubicBezTo>
                    <a:pt x="6432" y="5390"/>
                    <a:pt x="6551" y="5206"/>
                    <a:pt x="6656" y="5006"/>
                  </a:cubicBezTo>
                  <a:lnTo>
                    <a:pt x="6663" y="4989"/>
                  </a:lnTo>
                  <a:cubicBezTo>
                    <a:pt x="6675" y="4961"/>
                    <a:pt x="6687" y="4937"/>
                    <a:pt x="6699" y="4911"/>
                  </a:cubicBezTo>
                  <a:cubicBezTo>
                    <a:pt x="7199" y="3863"/>
                    <a:pt x="7123" y="2681"/>
                    <a:pt x="6587" y="1733"/>
                  </a:cubicBezTo>
                  <a:cubicBezTo>
                    <a:pt x="6585" y="1728"/>
                    <a:pt x="6577" y="1719"/>
                    <a:pt x="6575" y="1714"/>
                  </a:cubicBezTo>
                  <a:cubicBezTo>
                    <a:pt x="6256" y="1161"/>
                    <a:pt x="5779" y="692"/>
                    <a:pt x="5170" y="380"/>
                  </a:cubicBezTo>
                  <a:cubicBezTo>
                    <a:pt x="4665" y="121"/>
                    <a:pt x="4125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2" name="Google Shape;2262;p30"/>
            <p:cNvSpPr/>
            <p:nvPr/>
          </p:nvSpPr>
          <p:spPr>
            <a:xfrm>
              <a:off x="6650951" y="3112654"/>
              <a:ext cx="270818" cy="237243"/>
            </a:xfrm>
            <a:custGeom>
              <a:avLst/>
              <a:gdLst/>
              <a:ahLst/>
              <a:cxnLst/>
              <a:rect l="l" t="t" r="r" b="b"/>
              <a:pathLst>
                <a:path w="6961" h="6098" extrusionOk="0">
                  <a:moveTo>
                    <a:pt x="3485" y="0"/>
                  </a:moveTo>
                  <a:cubicBezTo>
                    <a:pt x="2457" y="0"/>
                    <a:pt x="1463" y="522"/>
                    <a:pt x="893" y="1439"/>
                  </a:cubicBezTo>
                  <a:cubicBezTo>
                    <a:pt x="851" y="1511"/>
                    <a:pt x="808" y="1585"/>
                    <a:pt x="770" y="1658"/>
                  </a:cubicBezTo>
                  <a:cubicBezTo>
                    <a:pt x="0" y="3157"/>
                    <a:pt x="591" y="4993"/>
                    <a:pt x="2089" y="5763"/>
                  </a:cubicBezTo>
                  <a:cubicBezTo>
                    <a:pt x="2534" y="5990"/>
                    <a:pt x="3008" y="6098"/>
                    <a:pt x="3475" y="6098"/>
                  </a:cubicBezTo>
                  <a:cubicBezTo>
                    <a:pt x="4248" y="6098"/>
                    <a:pt x="5001" y="5803"/>
                    <a:pt x="5570" y="5267"/>
                  </a:cubicBezTo>
                  <a:cubicBezTo>
                    <a:pt x="5817" y="5039"/>
                    <a:pt x="6027" y="4758"/>
                    <a:pt x="6191" y="4441"/>
                  </a:cubicBezTo>
                  <a:cubicBezTo>
                    <a:pt x="6961" y="2945"/>
                    <a:pt x="6370" y="1106"/>
                    <a:pt x="4872" y="336"/>
                  </a:cubicBezTo>
                  <a:cubicBezTo>
                    <a:pt x="4427" y="108"/>
                    <a:pt x="3953" y="0"/>
                    <a:pt x="3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3" name="Google Shape;2263;p30"/>
            <p:cNvSpPr/>
            <p:nvPr/>
          </p:nvSpPr>
          <p:spPr>
            <a:xfrm>
              <a:off x="6689039" y="3142806"/>
              <a:ext cx="194292" cy="176979"/>
            </a:xfrm>
            <a:custGeom>
              <a:avLst/>
              <a:gdLst/>
              <a:ahLst/>
              <a:cxnLst/>
              <a:rect l="l" t="t" r="r" b="b"/>
              <a:pathLst>
                <a:path w="4994" h="4549" extrusionOk="0">
                  <a:moveTo>
                    <a:pt x="2497" y="0"/>
                  </a:moveTo>
                  <a:cubicBezTo>
                    <a:pt x="1915" y="0"/>
                    <a:pt x="1333" y="222"/>
                    <a:pt x="889" y="667"/>
                  </a:cubicBezTo>
                  <a:cubicBezTo>
                    <a:pt x="0" y="1555"/>
                    <a:pt x="0" y="2994"/>
                    <a:pt x="889" y="3883"/>
                  </a:cubicBezTo>
                  <a:cubicBezTo>
                    <a:pt x="1333" y="4327"/>
                    <a:pt x="1915" y="4549"/>
                    <a:pt x="2497" y="4549"/>
                  </a:cubicBezTo>
                  <a:cubicBezTo>
                    <a:pt x="3079" y="4549"/>
                    <a:pt x="3660" y="4327"/>
                    <a:pt x="4105" y="3883"/>
                  </a:cubicBezTo>
                  <a:cubicBezTo>
                    <a:pt x="4993" y="2994"/>
                    <a:pt x="4993" y="1555"/>
                    <a:pt x="4105" y="667"/>
                  </a:cubicBezTo>
                  <a:cubicBezTo>
                    <a:pt x="3660" y="222"/>
                    <a:pt x="3079" y="0"/>
                    <a:pt x="2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4" name="Google Shape;2264;p30"/>
            <p:cNvSpPr/>
            <p:nvPr/>
          </p:nvSpPr>
          <p:spPr>
            <a:xfrm>
              <a:off x="6698571" y="3143623"/>
              <a:ext cx="175773" cy="175734"/>
            </a:xfrm>
            <a:custGeom>
              <a:avLst/>
              <a:gdLst/>
              <a:ahLst/>
              <a:cxnLst/>
              <a:rect l="l" t="t" r="r" b="b"/>
              <a:pathLst>
                <a:path w="4518" h="4517" extrusionOk="0">
                  <a:moveTo>
                    <a:pt x="1678" y="453"/>
                  </a:moveTo>
                  <a:lnTo>
                    <a:pt x="2154" y="696"/>
                  </a:lnTo>
                  <a:lnTo>
                    <a:pt x="1909" y="1172"/>
                  </a:lnTo>
                  <a:lnTo>
                    <a:pt x="1432" y="929"/>
                  </a:lnTo>
                  <a:lnTo>
                    <a:pt x="1678" y="453"/>
                  </a:lnTo>
                  <a:close/>
                  <a:moveTo>
                    <a:pt x="2311" y="779"/>
                  </a:moveTo>
                  <a:lnTo>
                    <a:pt x="2788" y="1024"/>
                  </a:lnTo>
                  <a:lnTo>
                    <a:pt x="2545" y="1501"/>
                  </a:lnTo>
                  <a:lnTo>
                    <a:pt x="2068" y="1256"/>
                  </a:lnTo>
                  <a:lnTo>
                    <a:pt x="2311" y="779"/>
                  </a:lnTo>
                  <a:close/>
                  <a:moveTo>
                    <a:pt x="1354" y="1089"/>
                  </a:moveTo>
                  <a:lnTo>
                    <a:pt x="1830" y="1332"/>
                  </a:lnTo>
                  <a:lnTo>
                    <a:pt x="1585" y="1808"/>
                  </a:lnTo>
                  <a:lnTo>
                    <a:pt x="1108" y="1565"/>
                  </a:lnTo>
                  <a:lnTo>
                    <a:pt x="1354" y="1089"/>
                  </a:lnTo>
                  <a:close/>
                  <a:moveTo>
                    <a:pt x="2945" y="1103"/>
                  </a:moveTo>
                  <a:lnTo>
                    <a:pt x="3421" y="1348"/>
                  </a:lnTo>
                  <a:lnTo>
                    <a:pt x="3178" y="1825"/>
                  </a:lnTo>
                  <a:lnTo>
                    <a:pt x="2702" y="1579"/>
                  </a:lnTo>
                  <a:lnTo>
                    <a:pt x="2945" y="1103"/>
                  </a:lnTo>
                  <a:close/>
                  <a:moveTo>
                    <a:pt x="1987" y="1413"/>
                  </a:moveTo>
                  <a:lnTo>
                    <a:pt x="2464" y="1658"/>
                  </a:lnTo>
                  <a:lnTo>
                    <a:pt x="2218" y="2135"/>
                  </a:lnTo>
                  <a:lnTo>
                    <a:pt x="1742" y="1889"/>
                  </a:lnTo>
                  <a:lnTo>
                    <a:pt x="1987" y="1413"/>
                  </a:lnTo>
                  <a:close/>
                  <a:moveTo>
                    <a:pt x="3581" y="1432"/>
                  </a:moveTo>
                  <a:lnTo>
                    <a:pt x="4057" y="1675"/>
                  </a:lnTo>
                  <a:lnTo>
                    <a:pt x="3812" y="2151"/>
                  </a:lnTo>
                  <a:lnTo>
                    <a:pt x="3336" y="1908"/>
                  </a:lnTo>
                  <a:lnTo>
                    <a:pt x="3581" y="1432"/>
                  </a:lnTo>
                  <a:close/>
                  <a:moveTo>
                    <a:pt x="1025" y="1722"/>
                  </a:moveTo>
                  <a:lnTo>
                    <a:pt x="1501" y="1968"/>
                  </a:lnTo>
                  <a:lnTo>
                    <a:pt x="1258" y="2444"/>
                  </a:lnTo>
                  <a:lnTo>
                    <a:pt x="782" y="2199"/>
                  </a:lnTo>
                  <a:lnTo>
                    <a:pt x="1025" y="1722"/>
                  </a:lnTo>
                  <a:close/>
                  <a:moveTo>
                    <a:pt x="2621" y="1739"/>
                  </a:moveTo>
                  <a:lnTo>
                    <a:pt x="3097" y="1982"/>
                  </a:lnTo>
                  <a:lnTo>
                    <a:pt x="2854" y="2458"/>
                  </a:lnTo>
                  <a:lnTo>
                    <a:pt x="2378" y="2216"/>
                  </a:lnTo>
                  <a:lnTo>
                    <a:pt x="2621" y="1739"/>
                  </a:lnTo>
                  <a:close/>
                  <a:moveTo>
                    <a:pt x="1663" y="2049"/>
                  </a:moveTo>
                  <a:lnTo>
                    <a:pt x="2140" y="2292"/>
                  </a:lnTo>
                  <a:lnTo>
                    <a:pt x="1894" y="2768"/>
                  </a:lnTo>
                  <a:lnTo>
                    <a:pt x="1418" y="2525"/>
                  </a:lnTo>
                  <a:lnTo>
                    <a:pt x="1663" y="2049"/>
                  </a:lnTo>
                  <a:close/>
                  <a:moveTo>
                    <a:pt x="3255" y="2065"/>
                  </a:moveTo>
                  <a:lnTo>
                    <a:pt x="3731" y="2311"/>
                  </a:lnTo>
                  <a:lnTo>
                    <a:pt x="3488" y="2787"/>
                  </a:lnTo>
                  <a:lnTo>
                    <a:pt x="3012" y="2542"/>
                  </a:lnTo>
                  <a:lnTo>
                    <a:pt x="3255" y="2065"/>
                  </a:lnTo>
                  <a:close/>
                  <a:moveTo>
                    <a:pt x="701" y="2358"/>
                  </a:moveTo>
                  <a:lnTo>
                    <a:pt x="1177" y="2601"/>
                  </a:lnTo>
                  <a:lnTo>
                    <a:pt x="932" y="3078"/>
                  </a:lnTo>
                  <a:lnTo>
                    <a:pt x="456" y="2835"/>
                  </a:lnTo>
                  <a:lnTo>
                    <a:pt x="701" y="2358"/>
                  </a:lnTo>
                  <a:close/>
                  <a:moveTo>
                    <a:pt x="2295" y="2375"/>
                  </a:moveTo>
                  <a:lnTo>
                    <a:pt x="2771" y="2620"/>
                  </a:lnTo>
                  <a:lnTo>
                    <a:pt x="2526" y="3097"/>
                  </a:lnTo>
                  <a:lnTo>
                    <a:pt x="2049" y="2852"/>
                  </a:lnTo>
                  <a:lnTo>
                    <a:pt x="2295" y="2375"/>
                  </a:lnTo>
                  <a:close/>
                  <a:moveTo>
                    <a:pt x="1335" y="2685"/>
                  </a:moveTo>
                  <a:lnTo>
                    <a:pt x="1811" y="2930"/>
                  </a:lnTo>
                  <a:lnTo>
                    <a:pt x="1568" y="3407"/>
                  </a:lnTo>
                  <a:lnTo>
                    <a:pt x="1092" y="3161"/>
                  </a:lnTo>
                  <a:lnTo>
                    <a:pt x="1335" y="2685"/>
                  </a:lnTo>
                  <a:close/>
                  <a:moveTo>
                    <a:pt x="2928" y="2699"/>
                  </a:moveTo>
                  <a:lnTo>
                    <a:pt x="3405" y="2944"/>
                  </a:lnTo>
                  <a:lnTo>
                    <a:pt x="3159" y="3421"/>
                  </a:lnTo>
                  <a:lnTo>
                    <a:pt x="2683" y="3176"/>
                  </a:lnTo>
                  <a:lnTo>
                    <a:pt x="2928" y="2699"/>
                  </a:lnTo>
                  <a:close/>
                  <a:moveTo>
                    <a:pt x="1968" y="3009"/>
                  </a:moveTo>
                  <a:lnTo>
                    <a:pt x="2445" y="3254"/>
                  </a:lnTo>
                  <a:lnTo>
                    <a:pt x="2202" y="3731"/>
                  </a:lnTo>
                  <a:lnTo>
                    <a:pt x="1725" y="3485"/>
                  </a:lnTo>
                  <a:lnTo>
                    <a:pt x="1968" y="3009"/>
                  </a:lnTo>
                  <a:close/>
                  <a:moveTo>
                    <a:pt x="2604" y="3335"/>
                  </a:moveTo>
                  <a:lnTo>
                    <a:pt x="3081" y="3578"/>
                  </a:lnTo>
                  <a:lnTo>
                    <a:pt x="2835" y="4055"/>
                  </a:lnTo>
                  <a:lnTo>
                    <a:pt x="2359" y="3812"/>
                  </a:lnTo>
                  <a:lnTo>
                    <a:pt x="2604" y="3335"/>
                  </a:lnTo>
                  <a:close/>
                  <a:moveTo>
                    <a:pt x="2516" y="0"/>
                  </a:moveTo>
                  <a:lnTo>
                    <a:pt x="2237" y="543"/>
                  </a:lnTo>
                  <a:lnTo>
                    <a:pt x="1761" y="300"/>
                  </a:lnTo>
                  <a:lnTo>
                    <a:pt x="1909" y="12"/>
                  </a:lnTo>
                  <a:lnTo>
                    <a:pt x="1909" y="12"/>
                  </a:lnTo>
                  <a:cubicBezTo>
                    <a:pt x="1835" y="24"/>
                    <a:pt x="1761" y="38"/>
                    <a:pt x="1687" y="60"/>
                  </a:cubicBezTo>
                  <a:lnTo>
                    <a:pt x="1604" y="219"/>
                  </a:lnTo>
                  <a:lnTo>
                    <a:pt x="1442" y="136"/>
                  </a:lnTo>
                  <a:cubicBezTo>
                    <a:pt x="1370" y="162"/>
                    <a:pt x="1301" y="195"/>
                    <a:pt x="1235" y="229"/>
                  </a:cubicBezTo>
                  <a:lnTo>
                    <a:pt x="1523" y="376"/>
                  </a:lnTo>
                  <a:lnTo>
                    <a:pt x="1277" y="853"/>
                  </a:lnTo>
                  <a:lnTo>
                    <a:pt x="734" y="574"/>
                  </a:lnTo>
                  <a:cubicBezTo>
                    <a:pt x="689" y="615"/>
                    <a:pt x="644" y="660"/>
                    <a:pt x="598" y="705"/>
                  </a:cubicBezTo>
                  <a:lnTo>
                    <a:pt x="1199" y="1013"/>
                  </a:lnTo>
                  <a:lnTo>
                    <a:pt x="953" y="1489"/>
                  </a:lnTo>
                  <a:lnTo>
                    <a:pt x="282" y="1144"/>
                  </a:lnTo>
                  <a:cubicBezTo>
                    <a:pt x="265" y="1170"/>
                    <a:pt x="251" y="1194"/>
                    <a:pt x="239" y="1220"/>
                  </a:cubicBezTo>
                  <a:cubicBezTo>
                    <a:pt x="224" y="1246"/>
                    <a:pt x="213" y="1275"/>
                    <a:pt x="201" y="1301"/>
                  </a:cubicBezTo>
                  <a:lnTo>
                    <a:pt x="872" y="1646"/>
                  </a:lnTo>
                  <a:lnTo>
                    <a:pt x="629" y="2123"/>
                  </a:lnTo>
                  <a:lnTo>
                    <a:pt x="32" y="1815"/>
                  </a:lnTo>
                  <a:cubicBezTo>
                    <a:pt x="20" y="1877"/>
                    <a:pt x="8" y="1937"/>
                    <a:pt x="1" y="2001"/>
                  </a:cubicBezTo>
                  <a:lnTo>
                    <a:pt x="546" y="2280"/>
                  </a:lnTo>
                  <a:lnTo>
                    <a:pt x="301" y="2756"/>
                  </a:lnTo>
                  <a:lnTo>
                    <a:pt x="12" y="2609"/>
                  </a:lnTo>
                  <a:lnTo>
                    <a:pt x="12" y="2609"/>
                  </a:lnTo>
                  <a:cubicBezTo>
                    <a:pt x="24" y="2682"/>
                    <a:pt x="39" y="2756"/>
                    <a:pt x="60" y="2830"/>
                  </a:cubicBezTo>
                  <a:lnTo>
                    <a:pt x="222" y="2913"/>
                  </a:lnTo>
                  <a:lnTo>
                    <a:pt x="139" y="3075"/>
                  </a:lnTo>
                  <a:cubicBezTo>
                    <a:pt x="165" y="3147"/>
                    <a:pt x="198" y="3214"/>
                    <a:pt x="229" y="3283"/>
                  </a:cubicBezTo>
                  <a:lnTo>
                    <a:pt x="379" y="2994"/>
                  </a:lnTo>
                  <a:lnTo>
                    <a:pt x="856" y="3237"/>
                  </a:lnTo>
                  <a:lnTo>
                    <a:pt x="575" y="3783"/>
                  </a:lnTo>
                  <a:cubicBezTo>
                    <a:pt x="618" y="3828"/>
                    <a:pt x="663" y="3873"/>
                    <a:pt x="706" y="3919"/>
                  </a:cubicBezTo>
                  <a:lnTo>
                    <a:pt x="1013" y="3318"/>
                  </a:lnTo>
                  <a:lnTo>
                    <a:pt x="1489" y="3564"/>
                  </a:lnTo>
                  <a:lnTo>
                    <a:pt x="1144" y="4236"/>
                  </a:lnTo>
                  <a:cubicBezTo>
                    <a:pt x="1170" y="4250"/>
                    <a:pt x="1194" y="4267"/>
                    <a:pt x="1223" y="4278"/>
                  </a:cubicBezTo>
                  <a:cubicBezTo>
                    <a:pt x="1249" y="4290"/>
                    <a:pt x="1275" y="4305"/>
                    <a:pt x="1301" y="4317"/>
                  </a:cubicBezTo>
                  <a:lnTo>
                    <a:pt x="1647" y="3642"/>
                  </a:lnTo>
                  <a:lnTo>
                    <a:pt x="2123" y="3888"/>
                  </a:lnTo>
                  <a:lnTo>
                    <a:pt x="1818" y="4486"/>
                  </a:lnTo>
                  <a:cubicBezTo>
                    <a:pt x="1880" y="4498"/>
                    <a:pt x="1940" y="4510"/>
                    <a:pt x="2002" y="4517"/>
                  </a:cubicBezTo>
                  <a:lnTo>
                    <a:pt x="2283" y="3971"/>
                  </a:lnTo>
                  <a:lnTo>
                    <a:pt x="2759" y="4214"/>
                  </a:lnTo>
                  <a:lnTo>
                    <a:pt x="2609" y="4505"/>
                  </a:lnTo>
                  <a:cubicBezTo>
                    <a:pt x="2683" y="4493"/>
                    <a:pt x="2759" y="4476"/>
                    <a:pt x="2833" y="4457"/>
                  </a:cubicBezTo>
                  <a:lnTo>
                    <a:pt x="2916" y="4295"/>
                  </a:lnTo>
                  <a:lnTo>
                    <a:pt x="3076" y="4379"/>
                  </a:lnTo>
                  <a:cubicBezTo>
                    <a:pt x="3147" y="4352"/>
                    <a:pt x="3216" y="4319"/>
                    <a:pt x="3286" y="4286"/>
                  </a:cubicBezTo>
                  <a:lnTo>
                    <a:pt x="2997" y="4138"/>
                  </a:lnTo>
                  <a:lnTo>
                    <a:pt x="3240" y="3661"/>
                  </a:lnTo>
                  <a:lnTo>
                    <a:pt x="3786" y="3940"/>
                  </a:lnTo>
                  <a:cubicBezTo>
                    <a:pt x="3831" y="3900"/>
                    <a:pt x="3874" y="3854"/>
                    <a:pt x="3919" y="3809"/>
                  </a:cubicBezTo>
                  <a:lnTo>
                    <a:pt x="3321" y="3504"/>
                  </a:lnTo>
                  <a:lnTo>
                    <a:pt x="3564" y="3028"/>
                  </a:lnTo>
                  <a:lnTo>
                    <a:pt x="4238" y="3373"/>
                  </a:lnTo>
                  <a:cubicBezTo>
                    <a:pt x="4253" y="3345"/>
                    <a:pt x="4267" y="3321"/>
                    <a:pt x="4279" y="3295"/>
                  </a:cubicBezTo>
                  <a:cubicBezTo>
                    <a:pt x="4296" y="3268"/>
                    <a:pt x="4307" y="3242"/>
                    <a:pt x="4319" y="3214"/>
                  </a:cubicBezTo>
                  <a:lnTo>
                    <a:pt x="3645" y="2868"/>
                  </a:lnTo>
                  <a:lnTo>
                    <a:pt x="3891" y="2392"/>
                  </a:lnTo>
                  <a:lnTo>
                    <a:pt x="4489" y="2697"/>
                  </a:lnTo>
                  <a:cubicBezTo>
                    <a:pt x="4500" y="2635"/>
                    <a:pt x="4512" y="2575"/>
                    <a:pt x="4517" y="2513"/>
                  </a:cubicBezTo>
                  <a:lnTo>
                    <a:pt x="3974" y="2232"/>
                  </a:lnTo>
                  <a:lnTo>
                    <a:pt x="4217" y="1756"/>
                  </a:lnTo>
                  <a:lnTo>
                    <a:pt x="4505" y="1906"/>
                  </a:lnTo>
                  <a:cubicBezTo>
                    <a:pt x="4493" y="1830"/>
                    <a:pt x="4479" y="1756"/>
                    <a:pt x="4458" y="1682"/>
                  </a:cubicBezTo>
                  <a:lnTo>
                    <a:pt x="4298" y="1601"/>
                  </a:lnTo>
                  <a:lnTo>
                    <a:pt x="4381" y="1441"/>
                  </a:lnTo>
                  <a:cubicBezTo>
                    <a:pt x="4355" y="1370"/>
                    <a:pt x="4322" y="1301"/>
                    <a:pt x="4288" y="1232"/>
                  </a:cubicBezTo>
                  <a:lnTo>
                    <a:pt x="4138" y="1520"/>
                  </a:lnTo>
                  <a:lnTo>
                    <a:pt x="3662" y="1277"/>
                  </a:lnTo>
                  <a:lnTo>
                    <a:pt x="3943" y="731"/>
                  </a:lnTo>
                  <a:cubicBezTo>
                    <a:pt x="3900" y="686"/>
                    <a:pt x="3857" y="643"/>
                    <a:pt x="3812" y="598"/>
                  </a:cubicBezTo>
                  <a:lnTo>
                    <a:pt x="3505" y="1196"/>
                  </a:lnTo>
                  <a:lnTo>
                    <a:pt x="3028" y="953"/>
                  </a:lnTo>
                  <a:lnTo>
                    <a:pt x="3374" y="279"/>
                  </a:lnTo>
                  <a:cubicBezTo>
                    <a:pt x="3347" y="265"/>
                    <a:pt x="3324" y="250"/>
                    <a:pt x="3297" y="238"/>
                  </a:cubicBezTo>
                  <a:cubicBezTo>
                    <a:pt x="3269" y="226"/>
                    <a:pt x="3243" y="210"/>
                    <a:pt x="3216" y="198"/>
                  </a:cubicBezTo>
                  <a:lnTo>
                    <a:pt x="2871" y="872"/>
                  </a:lnTo>
                  <a:lnTo>
                    <a:pt x="2395" y="627"/>
                  </a:lnTo>
                  <a:lnTo>
                    <a:pt x="2702" y="29"/>
                  </a:lnTo>
                  <a:cubicBezTo>
                    <a:pt x="2638" y="17"/>
                    <a:pt x="2578" y="5"/>
                    <a:pt x="251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5" name="Google Shape;2265;p30"/>
            <p:cNvSpPr/>
            <p:nvPr/>
          </p:nvSpPr>
          <p:spPr>
            <a:xfrm>
              <a:off x="6768911" y="3216025"/>
              <a:ext cx="34898" cy="30657"/>
            </a:xfrm>
            <a:custGeom>
              <a:avLst/>
              <a:gdLst/>
              <a:ahLst/>
              <a:cxnLst/>
              <a:rect l="l" t="t" r="r" b="b"/>
              <a:pathLst>
                <a:path w="897" h="788" extrusionOk="0">
                  <a:moveTo>
                    <a:pt x="449" y="1"/>
                  </a:moveTo>
                  <a:cubicBezTo>
                    <a:pt x="306" y="1"/>
                    <a:pt x="170" y="79"/>
                    <a:pt x="98" y="214"/>
                  </a:cubicBezTo>
                  <a:cubicBezTo>
                    <a:pt x="1" y="407"/>
                    <a:pt x="74" y="643"/>
                    <a:pt x="267" y="743"/>
                  </a:cubicBezTo>
                  <a:cubicBezTo>
                    <a:pt x="326" y="773"/>
                    <a:pt x="388" y="788"/>
                    <a:pt x="449" y="788"/>
                  </a:cubicBezTo>
                  <a:cubicBezTo>
                    <a:pt x="591" y="788"/>
                    <a:pt x="727" y="709"/>
                    <a:pt x="799" y="574"/>
                  </a:cubicBezTo>
                  <a:cubicBezTo>
                    <a:pt x="896" y="381"/>
                    <a:pt x="822" y="143"/>
                    <a:pt x="630" y="45"/>
                  </a:cubicBezTo>
                  <a:cubicBezTo>
                    <a:pt x="571" y="15"/>
                    <a:pt x="509" y="1"/>
                    <a:pt x="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6" name="Google Shape;2266;p30"/>
            <p:cNvSpPr/>
            <p:nvPr/>
          </p:nvSpPr>
          <p:spPr>
            <a:xfrm>
              <a:off x="6678652" y="3631063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80" y="1"/>
                  </a:moveTo>
                  <a:cubicBezTo>
                    <a:pt x="56" y="1"/>
                    <a:pt x="31" y="14"/>
                    <a:pt x="19" y="39"/>
                  </a:cubicBezTo>
                  <a:cubicBezTo>
                    <a:pt x="0" y="73"/>
                    <a:pt x="12" y="113"/>
                    <a:pt x="48" y="132"/>
                  </a:cubicBezTo>
                  <a:lnTo>
                    <a:pt x="710" y="470"/>
                  </a:lnTo>
                  <a:cubicBezTo>
                    <a:pt x="720" y="478"/>
                    <a:pt x="729" y="480"/>
                    <a:pt x="741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9"/>
                    <a:pt x="806" y="366"/>
                    <a:pt x="772" y="349"/>
                  </a:cubicBezTo>
                  <a:lnTo>
                    <a:pt x="110" y="8"/>
                  </a:lnTo>
                  <a:cubicBezTo>
                    <a:pt x="101" y="3"/>
                    <a:pt x="9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7" name="Google Shape;2267;p30"/>
            <p:cNvSpPr/>
            <p:nvPr/>
          </p:nvSpPr>
          <p:spPr>
            <a:xfrm>
              <a:off x="6692541" y="3621104"/>
              <a:ext cx="24977" cy="15134"/>
            </a:xfrm>
            <a:custGeom>
              <a:avLst/>
              <a:gdLst/>
              <a:ahLst/>
              <a:cxnLst/>
              <a:rect l="l" t="t" r="r" b="b"/>
              <a:pathLst>
                <a:path w="642" h="389" extrusionOk="0">
                  <a:moveTo>
                    <a:pt x="78" y="0"/>
                  </a:moveTo>
                  <a:cubicBezTo>
                    <a:pt x="55" y="0"/>
                    <a:pt x="31" y="14"/>
                    <a:pt x="20" y="38"/>
                  </a:cubicBezTo>
                  <a:cubicBezTo>
                    <a:pt x="1" y="71"/>
                    <a:pt x="13" y="112"/>
                    <a:pt x="48" y="131"/>
                  </a:cubicBezTo>
                  <a:lnTo>
                    <a:pt x="532" y="379"/>
                  </a:lnTo>
                  <a:cubicBezTo>
                    <a:pt x="541" y="383"/>
                    <a:pt x="551" y="388"/>
                    <a:pt x="563" y="388"/>
                  </a:cubicBezTo>
                  <a:cubicBezTo>
                    <a:pt x="592" y="388"/>
                    <a:pt x="615" y="372"/>
                    <a:pt x="627" y="348"/>
                  </a:cubicBezTo>
                  <a:cubicBezTo>
                    <a:pt x="642" y="314"/>
                    <a:pt x="627" y="274"/>
                    <a:pt x="594" y="255"/>
                  </a:cubicBezTo>
                  <a:lnTo>
                    <a:pt x="110" y="9"/>
                  </a:lnTo>
                  <a:cubicBezTo>
                    <a:pt x="100" y="3"/>
                    <a:pt x="89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8" name="Google Shape;2268;p30"/>
            <p:cNvSpPr/>
            <p:nvPr/>
          </p:nvSpPr>
          <p:spPr>
            <a:xfrm>
              <a:off x="6699505" y="3607448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80" y="0"/>
                  </a:moveTo>
                  <a:cubicBezTo>
                    <a:pt x="56" y="0"/>
                    <a:pt x="31" y="14"/>
                    <a:pt x="19" y="39"/>
                  </a:cubicBezTo>
                  <a:cubicBezTo>
                    <a:pt x="0" y="72"/>
                    <a:pt x="12" y="113"/>
                    <a:pt x="48" y="132"/>
                  </a:cubicBezTo>
                  <a:lnTo>
                    <a:pt x="532" y="377"/>
                  </a:lnTo>
                  <a:cubicBezTo>
                    <a:pt x="541" y="384"/>
                    <a:pt x="551" y="387"/>
                    <a:pt x="563" y="387"/>
                  </a:cubicBezTo>
                  <a:cubicBezTo>
                    <a:pt x="591" y="387"/>
                    <a:pt x="615" y="372"/>
                    <a:pt x="627" y="349"/>
                  </a:cubicBezTo>
                  <a:cubicBezTo>
                    <a:pt x="641" y="318"/>
                    <a:pt x="627" y="275"/>
                    <a:pt x="594" y="256"/>
                  </a:cubicBezTo>
                  <a:lnTo>
                    <a:pt x="110" y="8"/>
                  </a:lnTo>
                  <a:cubicBezTo>
                    <a:pt x="101" y="3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9" name="Google Shape;2269;p30"/>
            <p:cNvSpPr/>
            <p:nvPr/>
          </p:nvSpPr>
          <p:spPr>
            <a:xfrm>
              <a:off x="6699505" y="3590291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80" y="1"/>
                  </a:moveTo>
                  <a:cubicBezTo>
                    <a:pt x="56" y="1"/>
                    <a:pt x="31" y="14"/>
                    <a:pt x="19" y="39"/>
                  </a:cubicBezTo>
                  <a:cubicBezTo>
                    <a:pt x="0" y="73"/>
                    <a:pt x="12" y="113"/>
                    <a:pt x="48" y="132"/>
                  </a:cubicBezTo>
                  <a:lnTo>
                    <a:pt x="710" y="470"/>
                  </a:lnTo>
                  <a:cubicBezTo>
                    <a:pt x="720" y="477"/>
                    <a:pt x="729" y="480"/>
                    <a:pt x="741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8"/>
                    <a:pt x="808" y="366"/>
                    <a:pt x="772" y="349"/>
                  </a:cubicBezTo>
                  <a:lnTo>
                    <a:pt x="110" y="8"/>
                  </a:lnTo>
                  <a:cubicBezTo>
                    <a:pt x="101" y="3"/>
                    <a:pt x="9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0" name="Google Shape;2270;p30"/>
            <p:cNvSpPr/>
            <p:nvPr/>
          </p:nvSpPr>
          <p:spPr>
            <a:xfrm>
              <a:off x="6713510" y="3580331"/>
              <a:ext cx="24860" cy="15134"/>
            </a:xfrm>
            <a:custGeom>
              <a:avLst/>
              <a:gdLst/>
              <a:ahLst/>
              <a:cxnLst/>
              <a:rect l="l" t="t" r="r" b="b"/>
              <a:pathLst>
                <a:path w="639" h="389" extrusionOk="0">
                  <a:moveTo>
                    <a:pt x="78" y="0"/>
                  </a:moveTo>
                  <a:cubicBezTo>
                    <a:pt x="54" y="0"/>
                    <a:pt x="31" y="14"/>
                    <a:pt x="19" y="38"/>
                  </a:cubicBezTo>
                  <a:cubicBezTo>
                    <a:pt x="0" y="71"/>
                    <a:pt x="12" y="112"/>
                    <a:pt x="48" y="131"/>
                  </a:cubicBezTo>
                  <a:lnTo>
                    <a:pt x="531" y="379"/>
                  </a:lnTo>
                  <a:cubicBezTo>
                    <a:pt x="543" y="383"/>
                    <a:pt x="553" y="388"/>
                    <a:pt x="565" y="388"/>
                  </a:cubicBezTo>
                  <a:cubicBezTo>
                    <a:pt x="591" y="388"/>
                    <a:pt x="615" y="371"/>
                    <a:pt x="627" y="348"/>
                  </a:cubicBezTo>
                  <a:cubicBezTo>
                    <a:pt x="639" y="312"/>
                    <a:pt x="627" y="274"/>
                    <a:pt x="593" y="257"/>
                  </a:cubicBezTo>
                  <a:lnTo>
                    <a:pt x="112" y="9"/>
                  </a:lnTo>
                  <a:cubicBezTo>
                    <a:pt x="101" y="3"/>
                    <a:pt x="90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1" name="Google Shape;2271;p30"/>
            <p:cNvSpPr/>
            <p:nvPr/>
          </p:nvSpPr>
          <p:spPr>
            <a:xfrm>
              <a:off x="6720436" y="3566676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81" y="0"/>
                  </a:moveTo>
                  <a:cubicBezTo>
                    <a:pt x="56" y="0"/>
                    <a:pt x="32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532" y="377"/>
                  </a:lnTo>
                  <a:cubicBezTo>
                    <a:pt x="544" y="384"/>
                    <a:pt x="553" y="387"/>
                    <a:pt x="565" y="387"/>
                  </a:cubicBezTo>
                  <a:cubicBezTo>
                    <a:pt x="592" y="387"/>
                    <a:pt x="615" y="372"/>
                    <a:pt x="627" y="348"/>
                  </a:cubicBezTo>
                  <a:cubicBezTo>
                    <a:pt x="642" y="315"/>
                    <a:pt x="627" y="275"/>
                    <a:pt x="594" y="255"/>
                  </a:cubicBezTo>
                  <a:lnTo>
                    <a:pt x="113" y="8"/>
                  </a:lnTo>
                  <a:cubicBezTo>
                    <a:pt x="103" y="3"/>
                    <a:pt x="9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2" name="Google Shape;2272;p30"/>
            <p:cNvSpPr/>
            <p:nvPr/>
          </p:nvSpPr>
          <p:spPr>
            <a:xfrm>
              <a:off x="6720436" y="3549518"/>
              <a:ext cx="31941" cy="18674"/>
            </a:xfrm>
            <a:custGeom>
              <a:avLst/>
              <a:gdLst/>
              <a:ahLst/>
              <a:cxnLst/>
              <a:rect l="l" t="t" r="r" b="b"/>
              <a:pathLst>
                <a:path w="821" h="480" extrusionOk="0">
                  <a:moveTo>
                    <a:pt x="81" y="1"/>
                  </a:moveTo>
                  <a:cubicBezTo>
                    <a:pt x="56" y="1"/>
                    <a:pt x="32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711" y="470"/>
                  </a:lnTo>
                  <a:cubicBezTo>
                    <a:pt x="723" y="477"/>
                    <a:pt x="732" y="480"/>
                    <a:pt x="744" y="480"/>
                  </a:cubicBezTo>
                  <a:cubicBezTo>
                    <a:pt x="770" y="480"/>
                    <a:pt x="794" y="465"/>
                    <a:pt x="806" y="442"/>
                  </a:cubicBezTo>
                  <a:cubicBezTo>
                    <a:pt x="820" y="408"/>
                    <a:pt x="808" y="365"/>
                    <a:pt x="773" y="349"/>
                  </a:cubicBezTo>
                  <a:lnTo>
                    <a:pt x="113" y="8"/>
                  </a:lnTo>
                  <a:cubicBezTo>
                    <a:pt x="103" y="3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3" name="Google Shape;2273;p30"/>
            <p:cNvSpPr/>
            <p:nvPr/>
          </p:nvSpPr>
          <p:spPr>
            <a:xfrm>
              <a:off x="6734364" y="3539559"/>
              <a:ext cx="24938" cy="15095"/>
            </a:xfrm>
            <a:custGeom>
              <a:avLst/>
              <a:gdLst/>
              <a:ahLst/>
              <a:cxnLst/>
              <a:rect l="l" t="t" r="r" b="b"/>
              <a:pathLst>
                <a:path w="641" h="388" extrusionOk="0">
                  <a:moveTo>
                    <a:pt x="78" y="0"/>
                  </a:moveTo>
                  <a:cubicBezTo>
                    <a:pt x="54" y="0"/>
                    <a:pt x="30" y="13"/>
                    <a:pt x="19" y="38"/>
                  </a:cubicBezTo>
                  <a:cubicBezTo>
                    <a:pt x="0" y="71"/>
                    <a:pt x="12" y="114"/>
                    <a:pt x="48" y="131"/>
                  </a:cubicBezTo>
                  <a:lnTo>
                    <a:pt x="531" y="378"/>
                  </a:lnTo>
                  <a:cubicBezTo>
                    <a:pt x="543" y="383"/>
                    <a:pt x="553" y="388"/>
                    <a:pt x="565" y="388"/>
                  </a:cubicBezTo>
                  <a:cubicBezTo>
                    <a:pt x="591" y="388"/>
                    <a:pt x="615" y="371"/>
                    <a:pt x="627" y="347"/>
                  </a:cubicBezTo>
                  <a:cubicBezTo>
                    <a:pt x="641" y="316"/>
                    <a:pt x="629" y="271"/>
                    <a:pt x="593" y="257"/>
                  </a:cubicBezTo>
                  <a:lnTo>
                    <a:pt x="112" y="9"/>
                  </a:lnTo>
                  <a:cubicBezTo>
                    <a:pt x="101" y="3"/>
                    <a:pt x="90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4" name="Google Shape;2274;p30"/>
            <p:cNvSpPr/>
            <p:nvPr/>
          </p:nvSpPr>
          <p:spPr>
            <a:xfrm>
              <a:off x="6741289" y="3525903"/>
              <a:ext cx="25055" cy="15056"/>
            </a:xfrm>
            <a:custGeom>
              <a:avLst/>
              <a:gdLst/>
              <a:ahLst/>
              <a:cxnLst/>
              <a:rect l="l" t="t" r="r" b="b"/>
              <a:pathLst>
                <a:path w="644" h="387" extrusionOk="0">
                  <a:moveTo>
                    <a:pt x="81" y="0"/>
                  </a:moveTo>
                  <a:cubicBezTo>
                    <a:pt x="56" y="0"/>
                    <a:pt x="31" y="14"/>
                    <a:pt x="20" y="39"/>
                  </a:cubicBezTo>
                  <a:cubicBezTo>
                    <a:pt x="1" y="72"/>
                    <a:pt x="13" y="112"/>
                    <a:pt x="48" y="131"/>
                  </a:cubicBezTo>
                  <a:lnTo>
                    <a:pt x="532" y="377"/>
                  </a:lnTo>
                  <a:cubicBezTo>
                    <a:pt x="544" y="384"/>
                    <a:pt x="553" y="386"/>
                    <a:pt x="565" y="386"/>
                  </a:cubicBezTo>
                  <a:cubicBezTo>
                    <a:pt x="592" y="386"/>
                    <a:pt x="615" y="372"/>
                    <a:pt x="627" y="348"/>
                  </a:cubicBezTo>
                  <a:cubicBezTo>
                    <a:pt x="644" y="315"/>
                    <a:pt x="630" y="274"/>
                    <a:pt x="594" y="255"/>
                  </a:cubicBezTo>
                  <a:lnTo>
                    <a:pt x="113" y="8"/>
                  </a:lnTo>
                  <a:cubicBezTo>
                    <a:pt x="103" y="3"/>
                    <a:pt x="9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5" name="Google Shape;2275;p30"/>
            <p:cNvSpPr/>
            <p:nvPr/>
          </p:nvSpPr>
          <p:spPr>
            <a:xfrm>
              <a:off x="6741405" y="3508746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80" y="0"/>
                  </a:moveTo>
                  <a:cubicBezTo>
                    <a:pt x="55" y="0"/>
                    <a:pt x="33" y="14"/>
                    <a:pt x="19" y="39"/>
                  </a:cubicBezTo>
                  <a:cubicBezTo>
                    <a:pt x="0" y="72"/>
                    <a:pt x="14" y="113"/>
                    <a:pt x="50" y="132"/>
                  </a:cubicBezTo>
                  <a:lnTo>
                    <a:pt x="710" y="470"/>
                  </a:lnTo>
                  <a:cubicBezTo>
                    <a:pt x="722" y="477"/>
                    <a:pt x="731" y="480"/>
                    <a:pt x="743" y="480"/>
                  </a:cubicBezTo>
                  <a:cubicBezTo>
                    <a:pt x="770" y="480"/>
                    <a:pt x="793" y="465"/>
                    <a:pt x="805" y="441"/>
                  </a:cubicBezTo>
                  <a:cubicBezTo>
                    <a:pt x="820" y="408"/>
                    <a:pt x="805" y="365"/>
                    <a:pt x="772" y="349"/>
                  </a:cubicBezTo>
                  <a:lnTo>
                    <a:pt x="112" y="8"/>
                  </a:lnTo>
                  <a:cubicBezTo>
                    <a:pt x="101" y="3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6" name="Google Shape;2276;p30"/>
            <p:cNvSpPr/>
            <p:nvPr/>
          </p:nvSpPr>
          <p:spPr>
            <a:xfrm>
              <a:off x="6755294" y="3498786"/>
              <a:ext cx="24977" cy="15095"/>
            </a:xfrm>
            <a:custGeom>
              <a:avLst/>
              <a:gdLst/>
              <a:ahLst/>
              <a:cxnLst/>
              <a:rect l="l" t="t" r="r" b="b"/>
              <a:pathLst>
                <a:path w="642" h="388" extrusionOk="0">
                  <a:moveTo>
                    <a:pt x="79" y="0"/>
                  </a:moveTo>
                  <a:cubicBezTo>
                    <a:pt x="55" y="0"/>
                    <a:pt x="32" y="13"/>
                    <a:pt x="20" y="38"/>
                  </a:cubicBezTo>
                  <a:cubicBezTo>
                    <a:pt x="0" y="71"/>
                    <a:pt x="15" y="114"/>
                    <a:pt x="50" y="131"/>
                  </a:cubicBezTo>
                  <a:lnTo>
                    <a:pt x="532" y="378"/>
                  </a:lnTo>
                  <a:cubicBezTo>
                    <a:pt x="544" y="383"/>
                    <a:pt x="553" y="388"/>
                    <a:pt x="565" y="388"/>
                  </a:cubicBezTo>
                  <a:cubicBezTo>
                    <a:pt x="591" y="388"/>
                    <a:pt x="615" y="371"/>
                    <a:pt x="627" y="347"/>
                  </a:cubicBezTo>
                  <a:cubicBezTo>
                    <a:pt x="641" y="316"/>
                    <a:pt x="627" y="271"/>
                    <a:pt x="594" y="257"/>
                  </a:cubicBezTo>
                  <a:lnTo>
                    <a:pt x="112" y="9"/>
                  </a:lnTo>
                  <a:cubicBezTo>
                    <a:pt x="102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7" name="Google Shape;2277;p30"/>
            <p:cNvSpPr/>
            <p:nvPr/>
          </p:nvSpPr>
          <p:spPr>
            <a:xfrm>
              <a:off x="6762258" y="3485131"/>
              <a:ext cx="24938" cy="15056"/>
            </a:xfrm>
            <a:custGeom>
              <a:avLst/>
              <a:gdLst/>
              <a:ahLst/>
              <a:cxnLst/>
              <a:rect l="l" t="t" r="r" b="b"/>
              <a:pathLst>
                <a:path w="641" h="387" extrusionOk="0">
                  <a:moveTo>
                    <a:pt x="81" y="0"/>
                  </a:moveTo>
                  <a:cubicBezTo>
                    <a:pt x="56" y="0"/>
                    <a:pt x="33" y="13"/>
                    <a:pt x="19" y="38"/>
                  </a:cubicBezTo>
                  <a:cubicBezTo>
                    <a:pt x="0" y="72"/>
                    <a:pt x="14" y="112"/>
                    <a:pt x="50" y="131"/>
                  </a:cubicBezTo>
                  <a:lnTo>
                    <a:pt x="531" y="377"/>
                  </a:lnTo>
                  <a:cubicBezTo>
                    <a:pt x="543" y="384"/>
                    <a:pt x="553" y="386"/>
                    <a:pt x="565" y="386"/>
                  </a:cubicBezTo>
                  <a:cubicBezTo>
                    <a:pt x="591" y="386"/>
                    <a:pt x="615" y="372"/>
                    <a:pt x="627" y="348"/>
                  </a:cubicBezTo>
                  <a:cubicBezTo>
                    <a:pt x="641" y="315"/>
                    <a:pt x="629" y="274"/>
                    <a:pt x="593" y="255"/>
                  </a:cubicBezTo>
                  <a:lnTo>
                    <a:pt x="112" y="7"/>
                  </a:lnTo>
                  <a:cubicBezTo>
                    <a:pt x="102" y="2"/>
                    <a:pt x="91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8" name="Google Shape;2278;p30"/>
            <p:cNvSpPr/>
            <p:nvPr/>
          </p:nvSpPr>
          <p:spPr>
            <a:xfrm>
              <a:off x="6762414" y="3467974"/>
              <a:ext cx="31746" cy="18674"/>
            </a:xfrm>
            <a:custGeom>
              <a:avLst/>
              <a:gdLst/>
              <a:ahLst/>
              <a:cxnLst/>
              <a:rect l="l" t="t" r="r" b="b"/>
              <a:pathLst>
                <a:path w="816" h="480" extrusionOk="0">
                  <a:moveTo>
                    <a:pt x="79" y="0"/>
                  </a:moveTo>
                  <a:cubicBezTo>
                    <a:pt x="55" y="0"/>
                    <a:pt x="31" y="14"/>
                    <a:pt x="18" y="39"/>
                  </a:cubicBezTo>
                  <a:cubicBezTo>
                    <a:pt x="1" y="72"/>
                    <a:pt x="13" y="113"/>
                    <a:pt x="49" y="132"/>
                  </a:cubicBezTo>
                  <a:lnTo>
                    <a:pt x="708" y="470"/>
                  </a:lnTo>
                  <a:cubicBezTo>
                    <a:pt x="720" y="477"/>
                    <a:pt x="730" y="479"/>
                    <a:pt x="742" y="479"/>
                  </a:cubicBezTo>
                  <a:cubicBezTo>
                    <a:pt x="768" y="479"/>
                    <a:pt x="792" y="465"/>
                    <a:pt x="804" y="441"/>
                  </a:cubicBezTo>
                  <a:cubicBezTo>
                    <a:pt x="816" y="406"/>
                    <a:pt x="804" y="365"/>
                    <a:pt x="773" y="348"/>
                  </a:cubicBezTo>
                  <a:lnTo>
                    <a:pt x="110" y="8"/>
                  </a:lnTo>
                  <a:cubicBezTo>
                    <a:pt x="100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9" name="Google Shape;2279;p30"/>
            <p:cNvSpPr/>
            <p:nvPr/>
          </p:nvSpPr>
          <p:spPr>
            <a:xfrm>
              <a:off x="6776148" y="3457897"/>
              <a:ext cx="25133" cy="15017"/>
            </a:xfrm>
            <a:custGeom>
              <a:avLst/>
              <a:gdLst/>
              <a:ahLst/>
              <a:cxnLst/>
              <a:rect l="l" t="t" r="r" b="b"/>
              <a:pathLst>
                <a:path w="646" h="386" extrusionOk="0">
                  <a:moveTo>
                    <a:pt x="79" y="0"/>
                  </a:moveTo>
                  <a:cubicBezTo>
                    <a:pt x="55" y="0"/>
                    <a:pt x="32" y="14"/>
                    <a:pt x="19" y="38"/>
                  </a:cubicBezTo>
                  <a:cubicBezTo>
                    <a:pt x="0" y="71"/>
                    <a:pt x="15" y="112"/>
                    <a:pt x="50" y="131"/>
                  </a:cubicBezTo>
                  <a:lnTo>
                    <a:pt x="532" y="379"/>
                  </a:lnTo>
                  <a:cubicBezTo>
                    <a:pt x="544" y="383"/>
                    <a:pt x="553" y="386"/>
                    <a:pt x="565" y="386"/>
                  </a:cubicBezTo>
                  <a:cubicBezTo>
                    <a:pt x="591" y="386"/>
                    <a:pt x="615" y="372"/>
                    <a:pt x="627" y="348"/>
                  </a:cubicBezTo>
                  <a:cubicBezTo>
                    <a:pt x="646" y="314"/>
                    <a:pt x="629" y="274"/>
                    <a:pt x="594" y="255"/>
                  </a:cubicBezTo>
                  <a:lnTo>
                    <a:pt x="112" y="9"/>
                  </a:lnTo>
                  <a:cubicBezTo>
                    <a:pt x="102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0" name="Google Shape;2280;p30"/>
            <p:cNvSpPr/>
            <p:nvPr/>
          </p:nvSpPr>
          <p:spPr>
            <a:xfrm>
              <a:off x="6783267" y="3444319"/>
              <a:ext cx="24977" cy="15095"/>
            </a:xfrm>
            <a:custGeom>
              <a:avLst/>
              <a:gdLst/>
              <a:ahLst/>
              <a:cxnLst/>
              <a:rect l="l" t="t" r="r" b="b"/>
              <a:pathLst>
                <a:path w="642" h="388" extrusionOk="0">
                  <a:moveTo>
                    <a:pt x="79" y="1"/>
                  </a:moveTo>
                  <a:cubicBezTo>
                    <a:pt x="55" y="1"/>
                    <a:pt x="31" y="14"/>
                    <a:pt x="18" y="39"/>
                  </a:cubicBezTo>
                  <a:cubicBezTo>
                    <a:pt x="1" y="73"/>
                    <a:pt x="13" y="113"/>
                    <a:pt x="48" y="132"/>
                  </a:cubicBezTo>
                  <a:lnTo>
                    <a:pt x="530" y="378"/>
                  </a:lnTo>
                  <a:cubicBezTo>
                    <a:pt x="542" y="385"/>
                    <a:pt x="551" y="387"/>
                    <a:pt x="563" y="387"/>
                  </a:cubicBezTo>
                  <a:cubicBezTo>
                    <a:pt x="589" y="387"/>
                    <a:pt x="613" y="373"/>
                    <a:pt x="625" y="349"/>
                  </a:cubicBezTo>
                  <a:cubicBezTo>
                    <a:pt x="642" y="316"/>
                    <a:pt x="625" y="273"/>
                    <a:pt x="594" y="256"/>
                  </a:cubicBezTo>
                  <a:lnTo>
                    <a:pt x="110" y="8"/>
                  </a:lnTo>
                  <a:cubicBezTo>
                    <a:pt x="100" y="3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1" name="Google Shape;2281;p30"/>
            <p:cNvSpPr/>
            <p:nvPr/>
          </p:nvSpPr>
          <p:spPr>
            <a:xfrm>
              <a:off x="6783267" y="3427201"/>
              <a:ext cx="31941" cy="18674"/>
            </a:xfrm>
            <a:custGeom>
              <a:avLst/>
              <a:gdLst/>
              <a:ahLst/>
              <a:cxnLst/>
              <a:rect l="l" t="t" r="r" b="b"/>
              <a:pathLst>
                <a:path w="821" h="480" extrusionOk="0">
                  <a:moveTo>
                    <a:pt x="79" y="0"/>
                  </a:moveTo>
                  <a:cubicBezTo>
                    <a:pt x="55" y="0"/>
                    <a:pt x="31" y="14"/>
                    <a:pt x="18" y="39"/>
                  </a:cubicBezTo>
                  <a:cubicBezTo>
                    <a:pt x="1" y="72"/>
                    <a:pt x="13" y="112"/>
                    <a:pt x="48" y="131"/>
                  </a:cubicBezTo>
                  <a:lnTo>
                    <a:pt x="708" y="470"/>
                  </a:lnTo>
                  <a:cubicBezTo>
                    <a:pt x="720" y="477"/>
                    <a:pt x="730" y="479"/>
                    <a:pt x="742" y="479"/>
                  </a:cubicBezTo>
                  <a:cubicBezTo>
                    <a:pt x="768" y="479"/>
                    <a:pt x="792" y="465"/>
                    <a:pt x="804" y="441"/>
                  </a:cubicBezTo>
                  <a:cubicBezTo>
                    <a:pt x="820" y="405"/>
                    <a:pt x="808" y="363"/>
                    <a:pt x="773" y="348"/>
                  </a:cubicBezTo>
                  <a:lnTo>
                    <a:pt x="110" y="8"/>
                  </a:lnTo>
                  <a:cubicBezTo>
                    <a:pt x="100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2" name="Google Shape;2282;p30"/>
            <p:cNvSpPr/>
            <p:nvPr/>
          </p:nvSpPr>
          <p:spPr>
            <a:xfrm>
              <a:off x="6804237" y="3386429"/>
              <a:ext cx="31824" cy="18674"/>
            </a:xfrm>
            <a:custGeom>
              <a:avLst/>
              <a:gdLst/>
              <a:ahLst/>
              <a:cxnLst/>
              <a:rect l="l" t="t" r="r" b="b"/>
              <a:pathLst>
                <a:path w="818" h="480" extrusionOk="0">
                  <a:moveTo>
                    <a:pt x="80" y="0"/>
                  </a:moveTo>
                  <a:cubicBezTo>
                    <a:pt x="56" y="0"/>
                    <a:pt x="31" y="13"/>
                    <a:pt x="19" y="38"/>
                  </a:cubicBezTo>
                  <a:cubicBezTo>
                    <a:pt x="0" y="72"/>
                    <a:pt x="12" y="112"/>
                    <a:pt x="48" y="131"/>
                  </a:cubicBezTo>
                  <a:lnTo>
                    <a:pt x="708" y="470"/>
                  </a:lnTo>
                  <a:cubicBezTo>
                    <a:pt x="720" y="477"/>
                    <a:pt x="729" y="479"/>
                    <a:pt x="741" y="479"/>
                  </a:cubicBezTo>
                  <a:cubicBezTo>
                    <a:pt x="767" y="479"/>
                    <a:pt x="793" y="465"/>
                    <a:pt x="805" y="441"/>
                  </a:cubicBezTo>
                  <a:cubicBezTo>
                    <a:pt x="817" y="405"/>
                    <a:pt x="805" y="362"/>
                    <a:pt x="772" y="348"/>
                  </a:cubicBezTo>
                  <a:lnTo>
                    <a:pt x="110" y="7"/>
                  </a:lnTo>
                  <a:cubicBezTo>
                    <a:pt x="101" y="2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3" name="Google Shape;2283;p30"/>
            <p:cNvSpPr/>
            <p:nvPr/>
          </p:nvSpPr>
          <p:spPr>
            <a:xfrm>
              <a:off x="6797195" y="3417125"/>
              <a:ext cx="24938" cy="15017"/>
            </a:xfrm>
            <a:custGeom>
              <a:avLst/>
              <a:gdLst/>
              <a:ahLst/>
              <a:cxnLst/>
              <a:rect l="l" t="t" r="r" b="b"/>
              <a:pathLst>
                <a:path w="641" h="386" extrusionOk="0">
                  <a:moveTo>
                    <a:pt x="77" y="0"/>
                  </a:moveTo>
                  <a:cubicBezTo>
                    <a:pt x="53" y="0"/>
                    <a:pt x="30" y="14"/>
                    <a:pt x="17" y="38"/>
                  </a:cubicBezTo>
                  <a:cubicBezTo>
                    <a:pt x="0" y="71"/>
                    <a:pt x="12" y="112"/>
                    <a:pt x="48" y="131"/>
                  </a:cubicBezTo>
                  <a:lnTo>
                    <a:pt x="529" y="379"/>
                  </a:lnTo>
                  <a:cubicBezTo>
                    <a:pt x="541" y="383"/>
                    <a:pt x="550" y="386"/>
                    <a:pt x="562" y="386"/>
                  </a:cubicBezTo>
                  <a:cubicBezTo>
                    <a:pt x="589" y="386"/>
                    <a:pt x="612" y="371"/>
                    <a:pt x="624" y="348"/>
                  </a:cubicBezTo>
                  <a:cubicBezTo>
                    <a:pt x="641" y="314"/>
                    <a:pt x="624" y="274"/>
                    <a:pt x="593" y="255"/>
                  </a:cubicBezTo>
                  <a:lnTo>
                    <a:pt x="110" y="9"/>
                  </a:lnTo>
                  <a:cubicBezTo>
                    <a:pt x="99" y="3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4" name="Google Shape;2284;p30"/>
            <p:cNvSpPr/>
            <p:nvPr/>
          </p:nvSpPr>
          <p:spPr>
            <a:xfrm>
              <a:off x="6804120" y="3403547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79" y="1"/>
                  </a:moveTo>
                  <a:cubicBezTo>
                    <a:pt x="55" y="1"/>
                    <a:pt x="31" y="14"/>
                    <a:pt x="18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530" y="377"/>
                  </a:lnTo>
                  <a:cubicBezTo>
                    <a:pt x="542" y="385"/>
                    <a:pt x="551" y="387"/>
                    <a:pt x="563" y="387"/>
                  </a:cubicBezTo>
                  <a:cubicBezTo>
                    <a:pt x="589" y="387"/>
                    <a:pt x="613" y="373"/>
                    <a:pt x="625" y="349"/>
                  </a:cubicBezTo>
                  <a:cubicBezTo>
                    <a:pt x="642" y="315"/>
                    <a:pt x="630" y="275"/>
                    <a:pt x="594" y="256"/>
                  </a:cubicBezTo>
                  <a:lnTo>
                    <a:pt x="110" y="8"/>
                  </a:lnTo>
                  <a:cubicBezTo>
                    <a:pt x="100" y="3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5" name="Google Shape;2285;p30"/>
            <p:cNvSpPr/>
            <p:nvPr/>
          </p:nvSpPr>
          <p:spPr>
            <a:xfrm>
              <a:off x="6617298" y="3290489"/>
              <a:ext cx="31824" cy="18674"/>
            </a:xfrm>
            <a:custGeom>
              <a:avLst/>
              <a:gdLst/>
              <a:ahLst/>
              <a:cxnLst/>
              <a:rect l="l" t="t" r="r" b="b"/>
              <a:pathLst>
                <a:path w="818" h="480" extrusionOk="0">
                  <a:moveTo>
                    <a:pt x="79" y="1"/>
                  </a:moveTo>
                  <a:cubicBezTo>
                    <a:pt x="54" y="1"/>
                    <a:pt x="30" y="14"/>
                    <a:pt x="17" y="39"/>
                  </a:cubicBezTo>
                  <a:cubicBezTo>
                    <a:pt x="0" y="72"/>
                    <a:pt x="12" y="113"/>
                    <a:pt x="48" y="132"/>
                  </a:cubicBezTo>
                  <a:lnTo>
                    <a:pt x="708" y="470"/>
                  </a:lnTo>
                  <a:cubicBezTo>
                    <a:pt x="720" y="477"/>
                    <a:pt x="729" y="480"/>
                    <a:pt x="741" y="480"/>
                  </a:cubicBezTo>
                  <a:cubicBezTo>
                    <a:pt x="767" y="480"/>
                    <a:pt x="791" y="465"/>
                    <a:pt x="803" y="442"/>
                  </a:cubicBezTo>
                  <a:cubicBezTo>
                    <a:pt x="818" y="408"/>
                    <a:pt x="806" y="363"/>
                    <a:pt x="770" y="349"/>
                  </a:cubicBezTo>
                  <a:lnTo>
                    <a:pt x="110" y="8"/>
                  </a:lnTo>
                  <a:cubicBezTo>
                    <a:pt x="100" y="3"/>
                    <a:pt x="8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6" name="Google Shape;2286;p30"/>
            <p:cNvSpPr/>
            <p:nvPr/>
          </p:nvSpPr>
          <p:spPr>
            <a:xfrm>
              <a:off x="6610179" y="3304028"/>
              <a:ext cx="24938" cy="15056"/>
            </a:xfrm>
            <a:custGeom>
              <a:avLst/>
              <a:gdLst/>
              <a:ahLst/>
              <a:cxnLst/>
              <a:rect l="l" t="t" r="r" b="b"/>
              <a:pathLst>
                <a:path w="641" h="387" extrusionOk="0">
                  <a:moveTo>
                    <a:pt x="80" y="0"/>
                  </a:moveTo>
                  <a:cubicBezTo>
                    <a:pt x="55" y="0"/>
                    <a:pt x="31" y="14"/>
                    <a:pt x="19" y="39"/>
                  </a:cubicBezTo>
                  <a:cubicBezTo>
                    <a:pt x="0" y="72"/>
                    <a:pt x="12" y="113"/>
                    <a:pt x="48" y="132"/>
                  </a:cubicBezTo>
                  <a:lnTo>
                    <a:pt x="531" y="379"/>
                  </a:lnTo>
                  <a:cubicBezTo>
                    <a:pt x="543" y="384"/>
                    <a:pt x="550" y="387"/>
                    <a:pt x="565" y="387"/>
                  </a:cubicBezTo>
                  <a:cubicBezTo>
                    <a:pt x="591" y="387"/>
                    <a:pt x="615" y="372"/>
                    <a:pt x="627" y="348"/>
                  </a:cubicBezTo>
                  <a:cubicBezTo>
                    <a:pt x="641" y="313"/>
                    <a:pt x="627" y="275"/>
                    <a:pt x="593" y="256"/>
                  </a:cubicBezTo>
                  <a:lnTo>
                    <a:pt x="112" y="8"/>
                  </a:lnTo>
                  <a:cubicBezTo>
                    <a:pt x="102" y="3"/>
                    <a:pt x="9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7" name="Google Shape;2287;p30"/>
            <p:cNvSpPr/>
            <p:nvPr/>
          </p:nvSpPr>
          <p:spPr>
            <a:xfrm>
              <a:off x="6603215" y="3317567"/>
              <a:ext cx="25055" cy="15134"/>
            </a:xfrm>
            <a:custGeom>
              <a:avLst/>
              <a:gdLst/>
              <a:ahLst/>
              <a:cxnLst/>
              <a:rect l="l" t="t" r="r" b="b"/>
              <a:pathLst>
                <a:path w="644" h="389" extrusionOk="0">
                  <a:moveTo>
                    <a:pt x="81" y="1"/>
                  </a:moveTo>
                  <a:cubicBezTo>
                    <a:pt x="58" y="1"/>
                    <a:pt x="35" y="14"/>
                    <a:pt x="22" y="39"/>
                  </a:cubicBezTo>
                  <a:cubicBezTo>
                    <a:pt x="0" y="74"/>
                    <a:pt x="17" y="117"/>
                    <a:pt x="48" y="131"/>
                  </a:cubicBezTo>
                  <a:lnTo>
                    <a:pt x="532" y="379"/>
                  </a:lnTo>
                  <a:cubicBezTo>
                    <a:pt x="543" y="384"/>
                    <a:pt x="553" y="389"/>
                    <a:pt x="565" y="389"/>
                  </a:cubicBezTo>
                  <a:cubicBezTo>
                    <a:pt x="591" y="389"/>
                    <a:pt x="615" y="372"/>
                    <a:pt x="627" y="348"/>
                  </a:cubicBezTo>
                  <a:cubicBezTo>
                    <a:pt x="644" y="315"/>
                    <a:pt x="632" y="274"/>
                    <a:pt x="596" y="255"/>
                  </a:cubicBezTo>
                  <a:lnTo>
                    <a:pt x="115" y="10"/>
                  </a:lnTo>
                  <a:cubicBezTo>
                    <a:pt x="104" y="4"/>
                    <a:pt x="93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8" name="Google Shape;2288;p30"/>
            <p:cNvSpPr/>
            <p:nvPr/>
          </p:nvSpPr>
          <p:spPr>
            <a:xfrm>
              <a:off x="6596251" y="3331261"/>
              <a:ext cx="32019" cy="18674"/>
            </a:xfrm>
            <a:custGeom>
              <a:avLst/>
              <a:gdLst/>
              <a:ahLst/>
              <a:cxnLst/>
              <a:rect l="l" t="t" r="r" b="b"/>
              <a:pathLst>
                <a:path w="823" h="480" extrusionOk="0">
                  <a:moveTo>
                    <a:pt x="81" y="1"/>
                  </a:moveTo>
                  <a:cubicBezTo>
                    <a:pt x="56" y="1"/>
                    <a:pt x="31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711" y="470"/>
                  </a:lnTo>
                  <a:cubicBezTo>
                    <a:pt x="722" y="477"/>
                    <a:pt x="730" y="480"/>
                    <a:pt x="744" y="480"/>
                  </a:cubicBezTo>
                  <a:cubicBezTo>
                    <a:pt x="770" y="480"/>
                    <a:pt x="794" y="465"/>
                    <a:pt x="806" y="442"/>
                  </a:cubicBezTo>
                  <a:cubicBezTo>
                    <a:pt x="823" y="408"/>
                    <a:pt x="808" y="365"/>
                    <a:pt x="773" y="349"/>
                  </a:cubicBezTo>
                  <a:lnTo>
                    <a:pt x="113" y="8"/>
                  </a:lnTo>
                  <a:cubicBezTo>
                    <a:pt x="103" y="3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9" name="Google Shape;2289;p30"/>
            <p:cNvSpPr/>
            <p:nvPr/>
          </p:nvSpPr>
          <p:spPr>
            <a:xfrm>
              <a:off x="6589209" y="3344800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80" y="0"/>
                  </a:moveTo>
                  <a:cubicBezTo>
                    <a:pt x="56" y="0"/>
                    <a:pt x="31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532" y="380"/>
                  </a:lnTo>
                  <a:cubicBezTo>
                    <a:pt x="544" y="384"/>
                    <a:pt x="551" y="387"/>
                    <a:pt x="563" y="387"/>
                  </a:cubicBezTo>
                  <a:cubicBezTo>
                    <a:pt x="591" y="387"/>
                    <a:pt x="615" y="372"/>
                    <a:pt x="627" y="349"/>
                  </a:cubicBezTo>
                  <a:cubicBezTo>
                    <a:pt x="641" y="313"/>
                    <a:pt x="630" y="275"/>
                    <a:pt x="594" y="256"/>
                  </a:cubicBezTo>
                  <a:lnTo>
                    <a:pt x="110" y="8"/>
                  </a:lnTo>
                  <a:cubicBezTo>
                    <a:pt x="101" y="3"/>
                    <a:pt x="9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0" name="Google Shape;2290;p30"/>
            <p:cNvSpPr/>
            <p:nvPr/>
          </p:nvSpPr>
          <p:spPr>
            <a:xfrm>
              <a:off x="6582245" y="3358456"/>
              <a:ext cx="25094" cy="15134"/>
            </a:xfrm>
            <a:custGeom>
              <a:avLst/>
              <a:gdLst/>
              <a:ahLst/>
              <a:cxnLst/>
              <a:rect l="l" t="t" r="r" b="b"/>
              <a:pathLst>
                <a:path w="645" h="389" extrusionOk="0">
                  <a:moveTo>
                    <a:pt x="83" y="1"/>
                  </a:moveTo>
                  <a:cubicBezTo>
                    <a:pt x="58" y="1"/>
                    <a:pt x="34" y="15"/>
                    <a:pt x="22" y="38"/>
                  </a:cubicBezTo>
                  <a:cubicBezTo>
                    <a:pt x="1" y="71"/>
                    <a:pt x="15" y="114"/>
                    <a:pt x="49" y="131"/>
                  </a:cubicBezTo>
                  <a:lnTo>
                    <a:pt x="532" y="379"/>
                  </a:lnTo>
                  <a:cubicBezTo>
                    <a:pt x="544" y="386"/>
                    <a:pt x="551" y="388"/>
                    <a:pt x="563" y="388"/>
                  </a:cubicBezTo>
                  <a:cubicBezTo>
                    <a:pt x="592" y="388"/>
                    <a:pt x="616" y="374"/>
                    <a:pt x="628" y="350"/>
                  </a:cubicBezTo>
                  <a:cubicBezTo>
                    <a:pt x="644" y="317"/>
                    <a:pt x="632" y="274"/>
                    <a:pt x="597" y="257"/>
                  </a:cubicBezTo>
                  <a:lnTo>
                    <a:pt x="115" y="9"/>
                  </a:lnTo>
                  <a:cubicBezTo>
                    <a:pt x="105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1" name="Google Shape;2291;p30"/>
            <p:cNvSpPr/>
            <p:nvPr/>
          </p:nvSpPr>
          <p:spPr>
            <a:xfrm>
              <a:off x="6575398" y="3372034"/>
              <a:ext cx="31941" cy="18674"/>
            </a:xfrm>
            <a:custGeom>
              <a:avLst/>
              <a:gdLst/>
              <a:ahLst/>
              <a:cxnLst/>
              <a:rect l="l" t="t" r="r" b="b"/>
              <a:pathLst>
                <a:path w="821" h="480" extrusionOk="0">
                  <a:moveTo>
                    <a:pt x="81" y="1"/>
                  </a:moveTo>
                  <a:cubicBezTo>
                    <a:pt x="56" y="1"/>
                    <a:pt x="31" y="14"/>
                    <a:pt x="20" y="39"/>
                  </a:cubicBezTo>
                  <a:cubicBezTo>
                    <a:pt x="1" y="73"/>
                    <a:pt x="13" y="113"/>
                    <a:pt x="48" y="132"/>
                  </a:cubicBezTo>
                  <a:lnTo>
                    <a:pt x="711" y="470"/>
                  </a:lnTo>
                  <a:cubicBezTo>
                    <a:pt x="723" y="478"/>
                    <a:pt x="730" y="480"/>
                    <a:pt x="744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8"/>
                    <a:pt x="806" y="366"/>
                    <a:pt x="773" y="349"/>
                  </a:cubicBezTo>
                  <a:lnTo>
                    <a:pt x="113" y="8"/>
                  </a:lnTo>
                  <a:cubicBezTo>
                    <a:pt x="103" y="3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2" name="Google Shape;2292;p30"/>
            <p:cNvSpPr/>
            <p:nvPr/>
          </p:nvSpPr>
          <p:spPr>
            <a:xfrm>
              <a:off x="6568356" y="3385612"/>
              <a:ext cx="24899" cy="15017"/>
            </a:xfrm>
            <a:custGeom>
              <a:avLst/>
              <a:gdLst/>
              <a:ahLst/>
              <a:cxnLst/>
              <a:rect l="l" t="t" r="r" b="b"/>
              <a:pathLst>
                <a:path w="640" h="386" extrusionOk="0">
                  <a:moveTo>
                    <a:pt x="78" y="0"/>
                  </a:moveTo>
                  <a:cubicBezTo>
                    <a:pt x="55" y="0"/>
                    <a:pt x="31" y="14"/>
                    <a:pt x="20" y="38"/>
                  </a:cubicBezTo>
                  <a:cubicBezTo>
                    <a:pt x="1" y="71"/>
                    <a:pt x="13" y="112"/>
                    <a:pt x="48" y="131"/>
                  </a:cubicBezTo>
                  <a:lnTo>
                    <a:pt x="532" y="379"/>
                  </a:lnTo>
                  <a:cubicBezTo>
                    <a:pt x="544" y="383"/>
                    <a:pt x="551" y="386"/>
                    <a:pt x="563" y="386"/>
                  </a:cubicBezTo>
                  <a:cubicBezTo>
                    <a:pt x="591" y="386"/>
                    <a:pt x="615" y="372"/>
                    <a:pt x="627" y="348"/>
                  </a:cubicBezTo>
                  <a:cubicBezTo>
                    <a:pt x="639" y="314"/>
                    <a:pt x="627" y="274"/>
                    <a:pt x="594" y="255"/>
                  </a:cubicBezTo>
                  <a:lnTo>
                    <a:pt x="110" y="9"/>
                  </a:lnTo>
                  <a:cubicBezTo>
                    <a:pt x="100" y="3"/>
                    <a:pt x="89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3" name="Google Shape;2293;p30"/>
            <p:cNvSpPr/>
            <p:nvPr/>
          </p:nvSpPr>
          <p:spPr>
            <a:xfrm>
              <a:off x="6561431" y="3399228"/>
              <a:ext cx="25055" cy="15134"/>
            </a:xfrm>
            <a:custGeom>
              <a:avLst/>
              <a:gdLst/>
              <a:ahLst/>
              <a:cxnLst/>
              <a:rect l="l" t="t" r="r" b="b"/>
              <a:pathLst>
                <a:path w="644" h="389" extrusionOk="0">
                  <a:moveTo>
                    <a:pt x="81" y="1"/>
                  </a:moveTo>
                  <a:cubicBezTo>
                    <a:pt x="56" y="1"/>
                    <a:pt x="33" y="14"/>
                    <a:pt x="21" y="38"/>
                  </a:cubicBezTo>
                  <a:cubicBezTo>
                    <a:pt x="0" y="72"/>
                    <a:pt x="12" y="114"/>
                    <a:pt x="48" y="131"/>
                  </a:cubicBezTo>
                  <a:lnTo>
                    <a:pt x="531" y="379"/>
                  </a:lnTo>
                  <a:cubicBezTo>
                    <a:pt x="543" y="386"/>
                    <a:pt x="550" y="388"/>
                    <a:pt x="562" y="388"/>
                  </a:cubicBezTo>
                  <a:cubicBezTo>
                    <a:pt x="591" y="388"/>
                    <a:pt x="615" y="374"/>
                    <a:pt x="627" y="350"/>
                  </a:cubicBezTo>
                  <a:cubicBezTo>
                    <a:pt x="643" y="317"/>
                    <a:pt x="631" y="274"/>
                    <a:pt x="596" y="257"/>
                  </a:cubicBezTo>
                  <a:lnTo>
                    <a:pt x="114" y="10"/>
                  </a:lnTo>
                  <a:cubicBezTo>
                    <a:pt x="104" y="4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4" name="Google Shape;2294;p30"/>
            <p:cNvSpPr/>
            <p:nvPr/>
          </p:nvSpPr>
          <p:spPr>
            <a:xfrm>
              <a:off x="6554467" y="3412806"/>
              <a:ext cx="31902" cy="18713"/>
            </a:xfrm>
            <a:custGeom>
              <a:avLst/>
              <a:gdLst/>
              <a:ahLst/>
              <a:cxnLst/>
              <a:rect l="l" t="t" r="r" b="b"/>
              <a:pathLst>
                <a:path w="820" h="481" extrusionOk="0">
                  <a:moveTo>
                    <a:pt x="80" y="1"/>
                  </a:moveTo>
                  <a:cubicBezTo>
                    <a:pt x="56" y="1"/>
                    <a:pt x="31" y="14"/>
                    <a:pt x="19" y="39"/>
                  </a:cubicBezTo>
                  <a:cubicBezTo>
                    <a:pt x="0" y="73"/>
                    <a:pt x="12" y="113"/>
                    <a:pt x="48" y="132"/>
                  </a:cubicBezTo>
                  <a:lnTo>
                    <a:pt x="710" y="471"/>
                  </a:lnTo>
                  <a:cubicBezTo>
                    <a:pt x="722" y="478"/>
                    <a:pt x="729" y="480"/>
                    <a:pt x="741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9"/>
                    <a:pt x="806" y="366"/>
                    <a:pt x="772" y="349"/>
                  </a:cubicBezTo>
                  <a:lnTo>
                    <a:pt x="110" y="8"/>
                  </a:lnTo>
                  <a:cubicBezTo>
                    <a:pt x="101" y="3"/>
                    <a:pt x="9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5" name="Google Shape;2295;p30"/>
            <p:cNvSpPr/>
            <p:nvPr/>
          </p:nvSpPr>
          <p:spPr>
            <a:xfrm>
              <a:off x="6547425" y="3426384"/>
              <a:ext cx="24977" cy="15017"/>
            </a:xfrm>
            <a:custGeom>
              <a:avLst/>
              <a:gdLst/>
              <a:ahLst/>
              <a:cxnLst/>
              <a:rect l="l" t="t" r="r" b="b"/>
              <a:pathLst>
                <a:path w="642" h="386" extrusionOk="0">
                  <a:moveTo>
                    <a:pt x="77" y="1"/>
                  </a:moveTo>
                  <a:cubicBezTo>
                    <a:pt x="53" y="1"/>
                    <a:pt x="30" y="14"/>
                    <a:pt x="17" y="38"/>
                  </a:cubicBezTo>
                  <a:cubicBezTo>
                    <a:pt x="0" y="72"/>
                    <a:pt x="12" y="112"/>
                    <a:pt x="48" y="131"/>
                  </a:cubicBezTo>
                  <a:lnTo>
                    <a:pt x="529" y="379"/>
                  </a:lnTo>
                  <a:cubicBezTo>
                    <a:pt x="541" y="384"/>
                    <a:pt x="551" y="386"/>
                    <a:pt x="562" y="386"/>
                  </a:cubicBezTo>
                  <a:cubicBezTo>
                    <a:pt x="589" y="386"/>
                    <a:pt x="613" y="372"/>
                    <a:pt x="624" y="348"/>
                  </a:cubicBezTo>
                  <a:cubicBezTo>
                    <a:pt x="641" y="314"/>
                    <a:pt x="629" y="274"/>
                    <a:pt x="593" y="255"/>
                  </a:cubicBezTo>
                  <a:lnTo>
                    <a:pt x="110" y="10"/>
                  </a:ln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6" name="Google Shape;2296;p30"/>
            <p:cNvSpPr/>
            <p:nvPr/>
          </p:nvSpPr>
          <p:spPr>
            <a:xfrm>
              <a:off x="6540461" y="3440001"/>
              <a:ext cx="25055" cy="15134"/>
            </a:xfrm>
            <a:custGeom>
              <a:avLst/>
              <a:gdLst/>
              <a:ahLst/>
              <a:cxnLst/>
              <a:rect l="l" t="t" r="r" b="b"/>
              <a:pathLst>
                <a:path w="644" h="389" extrusionOk="0">
                  <a:moveTo>
                    <a:pt x="81" y="1"/>
                  </a:moveTo>
                  <a:cubicBezTo>
                    <a:pt x="57" y="1"/>
                    <a:pt x="33" y="14"/>
                    <a:pt x="22" y="38"/>
                  </a:cubicBezTo>
                  <a:cubicBezTo>
                    <a:pt x="1" y="72"/>
                    <a:pt x="15" y="115"/>
                    <a:pt x="48" y="131"/>
                  </a:cubicBezTo>
                  <a:lnTo>
                    <a:pt x="529" y="379"/>
                  </a:lnTo>
                  <a:cubicBezTo>
                    <a:pt x="541" y="384"/>
                    <a:pt x="551" y="389"/>
                    <a:pt x="563" y="389"/>
                  </a:cubicBezTo>
                  <a:cubicBezTo>
                    <a:pt x="589" y="389"/>
                    <a:pt x="613" y="374"/>
                    <a:pt x="625" y="350"/>
                  </a:cubicBezTo>
                  <a:cubicBezTo>
                    <a:pt x="644" y="317"/>
                    <a:pt x="632" y="274"/>
                    <a:pt x="596" y="257"/>
                  </a:cubicBezTo>
                  <a:lnTo>
                    <a:pt x="113" y="10"/>
                  </a:lnTo>
                  <a:cubicBezTo>
                    <a:pt x="103" y="4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7" name="Google Shape;2297;p30"/>
            <p:cNvSpPr/>
            <p:nvPr/>
          </p:nvSpPr>
          <p:spPr>
            <a:xfrm>
              <a:off x="6533497" y="3453618"/>
              <a:ext cx="32019" cy="18674"/>
            </a:xfrm>
            <a:custGeom>
              <a:avLst/>
              <a:gdLst/>
              <a:ahLst/>
              <a:cxnLst/>
              <a:rect l="l" t="t" r="r" b="b"/>
              <a:pathLst>
                <a:path w="823" h="480" extrusionOk="0">
                  <a:moveTo>
                    <a:pt x="79" y="0"/>
                  </a:moveTo>
                  <a:cubicBezTo>
                    <a:pt x="55" y="0"/>
                    <a:pt x="31" y="13"/>
                    <a:pt x="18" y="39"/>
                  </a:cubicBezTo>
                  <a:cubicBezTo>
                    <a:pt x="1" y="72"/>
                    <a:pt x="13" y="112"/>
                    <a:pt x="49" y="131"/>
                  </a:cubicBezTo>
                  <a:lnTo>
                    <a:pt x="708" y="470"/>
                  </a:lnTo>
                  <a:cubicBezTo>
                    <a:pt x="720" y="477"/>
                    <a:pt x="730" y="479"/>
                    <a:pt x="742" y="479"/>
                  </a:cubicBezTo>
                  <a:cubicBezTo>
                    <a:pt x="768" y="479"/>
                    <a:pt x="792" y="465"/>
                    <a:pt x="804" y="441"/>
                  </a:cubicBezTo>
                  <a:cubicBezTo>
                    <a:pt x="823" y="408"/>
                    <a:pt x="809" y="365"/>
                    <a:pt x="773" y="348"/>
                  </a:cubicBezTo>
                  <a:lnTo>
                    <a:pt x="111" y="8"/>
                  </a:lnTo>
                  <a:cubicBezTo>
                    <a:pt x="101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8" name="Google Shape;2298;p30"/>
            <p:cNvSpPr/>
            <p:nvPr/>
          </p:nvSpPr>
          <p:spPr>
            <a:xfrm>
              <a:off x="6526455" y="3467273"/>
              <a:ext cx="24899" cy="15095"/>
            </a:xfrm>
            <a:custGeom>
              <a:avLst/>
              <a:gdLst/>
              <a:ahLst/>
              <a:cxnLst/>
              <a:rect l="l" t="t" r="r" b="b"/>
              <a:pathLst>
                <a:path w="640" h="388" extrusionOk="0">
                  <a:moveTo>
                    <a:pt x="77" y="0"/>
                  </a:moveTo>
                  <a:cubicBezTo>
                    <a:pt x="53" y="0"/>
                    <a:pt x="31" y="13"/>
                    <a:pt x="18" y="38"/>
                  </a:cubicBezTo>
                  <a:cubicBezTo>
                    <a:pt x="1" y="71"/>
                    <a:pt x="13" y="114"/>
                    <a:pt x="49" y="131"/>
                  </a:cubicBezTo>
                  <a:lnTo>
                    <a:pt x="530" y="378"/>
                  </a:lnTo>
                  <a:cubicBezTo>
                    <a:pt x="542" y="383"/>
                    <a:pt x="551" y="388"/>
                    <a:pt x="563" y="388"/>
                  </a:cubicBezTo>
                  <a:cubicBezTo>
                    <a:pt x="589" y="388"/>
                    <a:pt x="613" y="371"/>
                    <a:pt x="625" y="347"/>
                  </a:cubicBezTo>
                  <a:cubicBezTo>
                    <a:pt x="639" y="312"/>
                    <a:pt x="627" y="271"/>
                    <a:pt x="592" y="257"/>
                  </a:cubicBezTo>
                  <a:lnTo>
                    <a:pt x="111" y="9"/>
                  </a:lnTo>
                  <a:cubicBezTo>
                    <a:pt x="100" y="3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9" name="Google Shape;2299;p30"/>
            <p:cNvSpPr/>
            <p:nvPr/>
          </p:nvSpPr>
          <p:spPr>
            <a:xfrm>
              <a:off x="6519608" y="3480812"/>
              <a:ext cx="24977" cy="15095"/>
            </a:xfrm>
            <a:custGeom>
              <a:avLst/>
              <a:gdLst/>
              <a:ahLst/>
              <a:cxnLst/>
              <a:rect l="l" t="t" r="r" b="b"/>
              <a:pathLst>
                <a:path w="642" h="388" extrusionOk="0">
                  <a:moveTo>
                    <a:pt x="79" y="0"/>
                  </a:moveTo>
                  <a:cubicBezTo>
                    <a:pt x="54" y="0"/>
                    <a:pt x="31" y="15"/>
                    <a:pt x="17" y="40"/>
                  </a:cubicBezTo>
                  <a:cubicBezTo>
                    <a:pt x="1" y="71"/>
                    <a:pt x="13" y="114"/>
                    <a:pt x="46" y="130"/>
                  </a:cubicBezTo>
                  <a:lnTo>
                    <a:pt x="527" y="378"/>
                  </a:lnTo>
                  <a:cubicBezTo>
                    <a:pt x="539" y="385"/>
                    <a:pt x="549" y="388"/>
                    <a:pt x="560" y="388"/>
                  </a:cubicBezTo>
                  <a:cubicBezTo>
                    <a:pt x="587" y="388"/>
                    <a:pt x="611" y="373"/>
                    <a:pt x="622" y="350"/>
                  </a:cubicBezTo>
                  <a:cubicBezTo>
                    <a:pt x="641" y="316"/>
                    <a:pt x="630" y="273"/>
                    <a:pt x="594" y="257"/>
                  </a:cubicBezTo>
                  <a:lnTo>
                    <a:pt x="110" y="9"/>
                  </a:lnTo>
                  <a:cubicBezTo>
                    <a:pt x="100" y="3"/>
                    <a:pt x="89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0" name="Google Shape;2300;p30"/>
            <p:cNvSpPr/>
            <p:nvPr/>
          </p:nvSpPr>
          <p:spPr>
            <a:xfrm>
              <a:off x="6512683" y="3494390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79" y="0"/>
                  </a:moveTo>
                  <a:cubicBezTo>
                    <a:pt x="54" y="0"/>
                    <a:pt x="30" y="14"/>
                    <a:pt x="17" y="39"/>
                  </a:cubicBezTo>
                  <a:cubicBezTo>
                    <a:pt x="0" y="72"/>
                    <a:pt x="12" y="112"/>
                    <a:pt x="48" y="132"/>
                  </a:cubicBezTo>
                  <a:lnTo>
                    <a:pt x="708" y="470"/>
                  </a:lnTo>
                  <a:cubicBezTo>
                    <a:pt x="719" y="477"/>
                    <a:pt x="729" y="479"/>
                    <a:pt x="741" y="479"/>
                  </a:cubicBezTo>
                  <a:cubicBezTo>
                    <a:pt x="767" y="479"/>
                    <a:pt x="791" y="465"/>
                    <a:pt x="803" y="441"/>
                  </a:cubicBezTo>
                  <a:cubicBezTo>
                    <a:pt x="819" y="408"/>
                    <a:pt x="803" y="365"/>
                    <a:pt x="772" y="348"/>
                  </a:cubicBezTo>
                  <a:lnTo>
                    <a:pt x="110" y="8"/>
                  </a:lnTo>
                  <a:cubicBezTo>
                    <a:pt x="100" y="3"/>
                    <a:pt x="89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1" name="Google Shape;2301;p30"/>
            <p:cNvSpPr/>
            <p:nvPr/>
          </p:nvSpPr>
          <p:spPr>
            <a:xfrm>
              <a:off x="6491713" y="3535279"/>
              <a:ext cx="31824" cy="18635"/>
            </a:xfrm>
            <a:custGeom>
              <a:avLst/>
              <a:gdLst/>
              <a:ahLst/>
              <a:cxnLst/>
              <a:rect l="l" t="t" r="r" b="b"/>
              <a:pathLst>
                <a:path w="818" h="479" extrusionOk="0">
                  <a:moveTo>
                    <a:pt x="77" y="1"/>
                  </a:moveTo>
                  <a:cubicBezTo>
                    <a:pt x="53" y="1"/>
                    <a:pt x="30" y="14"/>
                    <a:pt x="17" y="38"/>
                  </a:cubicBezTo>
                  <a:cubicBezTo>
                    <a:pt x="1" y="72"/>
                    <a:pt x="13" y="112"/>
                    <a:pt x="48" y="131"/>
                  </a:cubicBezTo>
                  <a:lnTo>
                    <a:pt x="708" y="469"/>
                  </a:lnTo>
                  <a:cubicBezTo>
                    <a:pt x="720" y="476"/>
                    <a:pt x="730" y="479"/>
                    <a:pt x="741" y="479"/>
                  </a:cubicBezTo>
                  <a:cubicBezTo>
                    <a:pt x="768" y="479"/>
                    <a:pt x="792" y="465"/>
                    <a:pt x="803" y="441"/>
                  </a:cubicBezTo>
                  <a:cubicBezTo>
                    <a:pt x="818" y="405"/>
                    <a:pt x="803" y="362"/>
                    <a:pt x="770" y="348"/>
                  </a:cubicBezTo>
                  <a:lnTo>
                    <a:pt x="110" y="10"/>
                  </a:lnTo>
                  <a:cubicBezTo>
                    <a:pt x="100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2" name="Google Shape;2302;p30"/>
            <p:cNvSpPr/>
            <p:nvPr/>
          </p:nvSpPr>
          <p:spPr>
            <a:xfrm>
              <a:off x="6505602" y="3508046"/>
              <a:ext cx="24782" cy="15095"/>
            </a:xfrm>
            <a:custGeom>
              <a:avLst/>
              <a:gdLst/>
              <a:ahLst/>
              <a:cxnLst/>
              <a:rect l="l" t="t" r="r" b="b"/>
              <a:pathLst>
                <a:path w="637" h="388" extrusionOk="0">
                  <a:moveTo>
                    <a:pt x="77" y="0"/>
                  </a:moveTo>
                  <a:cubicBezTo>
                    <a:pt x="54" y="0"/>
                    <a:pt x="31" y="14"/>
                    <a:pt x="18" y="38"/>
                  </a:cubicBezTo>
                  <a:cubicBezTo>
                    <a:pt x="1" y="71"/>
                    <a:pt x="13" y="114"/>
                    <a:pt x="49" y="131"/>
                  </a:cubicBezTo>
                  <a:lnTo>
                    <a:pt x="530" y="378"/>
                  </a:lnTo>
                  <a:cubicBezTo>
                    <a:pt x="542" y="383"/>
                    <a:pt x="551" y="388"/>
                    <a:pt x="563" y="388"/>
                  </a:cubicBezTo>
                  <a:cubicBezTo>
                    <a:pt x="589" y="388"/>
                    <a:pt x="613" y="371"/>
                    <a:pt x="625" y="348"/>
                  </a:cubicBezTo>
                  <a:cubicBezTo>
                    <a:pt x="637" y="312"/>
                    <a:pt x="625" y="271"/>
                    <a:pt x="592" y="257"/>
                  </a:cubicBezTo>
                  <a:lnTo>
                    <a:pt x="111" y="9"/>
                  </a:lnTo>
                  <a:cubicBezTo>
                    <a:pt x="100" y="3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3" name="Google Shape;2303;p30"/>
            <p:cNvSpPr/>
            <p:nvPr/>
          </p:nvSpPr>
          <p:spPr>
            <a:xfrm>
              <a:off x="6498677" y="3521585"/>
              <a:ext cx="25055" cy="15095"/>
            </a:xfrm>
            <a:custGeom>
              <a:avLst/>
              <a:gdLst/>
              <a:ahLst/>
              <a:cxnLst/>
              <a:rect l="l" t="t" r="r" b="b"/>
              <a:pathLst>
                <a:path w="644" h="388" extrusionOk="0">
                  <a:moveTo>
                    <a:pt x="81" y="1"/>
                  </a:moveTo>
                  <a:cubicBezTo>
                    <a:pt x="56" y="1"/>
                    <a:pt x="33" y="15"/>
                    <a:pt x="19" y="40"/>
                  </a:cubicBezTo>
                  <a:cubicBezTo>
                    <a:pt x="0" y="71"/>
                    <a:pt x="12" y="116"/>
                    <a:pt x="48" y="131"/>
                  </a:cubicBezTo>
                  <a:lnTo>
                    <a:pt x="529" y="378"/>
                  </a:lnTo>
                  <a:cubicBezTo>
                    <a:pt x="541" y="385"/>
                    <a:pt x="551" y="388"/>
                    <a:pt x="562" y="388"/>
                  </a:cubicBezTo>
                  <a:cubicBezTo>
                    <a:pt x="589" y="388"/>
                    <a:pt x="613" y="373"/>
                    <a:pt x="624" y="350"/>
                  </a:cubicBezTo>
                  <a:cubicBezTo>
                    <a:pt x="643" y="316"/>
                    <a:pt x="632" y="273"/>
                    <a:pt x="596" y="257"/>
                  </a:cubicBezTo>
                  <a:lnTo>
                    <a:pt x="112" y="9"/>
                  </a:lnTo>
                  <a:cubicBezTo>
                    <a:pt x="102" y="3"/>
                    <a:pt x="91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4" name="Google Shape;2304;p30"/>
            <p:cNvSpPr/>
            <p:nvPr/>
          </p:nvSpPr>
          <p:spPr>
            <a:xfrm>
              <a:off x="6651107" y="3168716"/>
              <a:ext cx="216623" cy="181297"/>
            </a:xfrm>
            <a:custGeom>
              <a:avLst/>
              <a:gdLst/>
              <a:ahLst/>
              <a:cxnLst/>
              <a:rect l="l" t="t" r="r" b="b"/>
              <a:pathLst>
                <a:path w="5568" h="4660" extrusionOk="0">
                  <a:moveTo>
                    <a:pt x="894" y="1"/>
                  </a:moveTo>
                  <a:lnTo>
                    <a:pt x="894" y="1"/>
                  </a:lnTo>
                  <a:cubicBezTo>
                    <a:pt x="849" y="72"/>
                    <a:pt x="806" y="146"/>
                    <a:pt x="768" y="220"/>
                  </a:cubicBezTo>
                  <a:cubicBezTo>
                    <a:pt x="1" y="1718"/>
                    <a:pt x="589" y="3555"/>
                    <a:pt x="2088" y="4324"/>
                  </a:cubicBezTo>
                  <a:cubicBezTo>
                    <a:pt x="2532" y="4551"/>
                    <a:pt x="3007" y="4659"/>
                    <a:pt x="3474" y="4659"/>
                  </a:cubicBezTo>
                  <a:cubicBezTo>
                    <a:pt x="4247" y="4659"/>
                    <a:pt x="5001" y="4365"/>
                    <a:pt x="5568" y="3829"/>
                  </a:cubicBezTo>
                  <a:lnTo>
                    <a:pt x="5568" y="3829"/>
                  </a:lnTo>
                  <a:cubicBezTo>
                    <a:pt x="5288" y="3859"/>
                    <a:pt x="5006" y="3879"/>
                    <a:pt x="4727" y="3879"/>
                  </a:cubicBezTo>
                  <a:cubicBezTo>
                    <a:pt x="4240" y="3879"/>
                    <a:pt x="3759" y="3819"/>
                    <a:pt x="3305" y="3648"/>
                  </a:cubicBezTo>
                  <a:cubicBezTo>
                    <a:pt x="2159" y="3219"/>
                    <a:pt x="1383" y="2252"/>
                    <a:pt x="1037" y="1092"/>
                  </a:cubicBezTo>
                  <a:cubicBezTo>
                    <a:pt x="925" y="727"/>
                    <a:pt x="882" y="360"/>
                    <a:pt x="89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5" name="Google Shape;2305;p30"/>
            <p:cNvSpPr/>
            <p:nvPr/>
          </p:nvSpPr>
          <p:spPr>
            <a:xfrm>
              <a:off x="6524238" y="3552592"/>
              <a:ext cx="144727" cy="95201"/>
            </a:xfrm>
            <a:custGeom>
              <a:avLst/>
              <a:gdLst/>
              <a:ahLst/>
              <a:cxnLst/>
              <a:rect l="l" t="t" r="r" b="b"/>
              <a:pathLst>
                <a:path w="3720" h="2447" extrusionOk="0">
                  <a:moveTo>
                    <a:pt x="377" y="1"/>
                  </a:moveTo>
                  <a:lnTo>
                    <a:pt x="1" y="732"/>
                  </a:lnTo>
                  <a:lnTo>
                    <a:pt x="3345" y="2447"/>
                  </a:lnTo>
                  <a:lnTo>
                    <a:pt x="3719" y="171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6" name="Google Shape;2306;p30"/>
            <p:cNvSpPr/>
            <p:nvPr/>
          </p:nvSpPr>
          <p:spPr>
            <a:xfrm>
              <a:off x="6630370" y="3362619"/>
              <a:ext cx="120139" cy="111152"/>
            </a:xfrm>
            <a:custGeom>
              <a:avLst/>
              <a:gdLst/>
              <a:ahLst/>
              <a:cxnLst/>
              <a:rect l="l" t="t" r="r" b="b"/>
              <a:pathLst>
                <a:path w="3088" h="2857" extrusionOk="0">
                  <a:moveTo>
                    <a:pt x="1549" y="1"/>
                  </a:moveTo>
                  <a:cubicBezTo>
                    <a:pt x="1474" y="1"/>
                    <a:pt x="1399" y="7"/>
                    <a:pt x="1325" y="19"/>
                  </a:cubicBezTo>
                  <a:cubicBezTo>
                    <a:pt x="1196" y="38"/>
                    <a:pt x="1075" y="74"/>
                    <a:pt x="956" y="129"/>
                  </a:cubicBezTo>
                  <a:cubicBezTo>
                    <a:pt x="867" y="167"/>
                    <a:pt x="779" y="217"/>
                    <a:pt x="701" y="276"/>
                  </a:cubicBezTo>
                  <a:cubicBezTo>
                    <a:pt x="524" y="405"/>
                    <a:pt x="379" y="572"/>
                    <a:pt x="274" y="777"/>
                  </a:cubicBezTo>
                  <a:cubicBezTo>
                    <a:pt x="0" y="1313"/>
                    <a:pt x="98" y="1942"/>
                    <a:pt x="470" y="2370"/>
                  </a:cubicBezTo>
                  <a:cubicBezTo>
                    <a:pt x="536" y="2444"/>
                    <a:pt x="608" y="2513"/>
                    <a:pt x="689" y="2573"/>
                  </a:cubicBezTo>
                  <a:cubicBezTo>
                    <a:pt x="753" y="2620"/>
                    <a:pt x="822" y="2663"/>
                    <a:pt x="894" y="2701"/>
                  </a:cubicBezTo>
                  <a:cubicBezTo>
                    <a:pt x="934" y="2725"/>
                    <a:pt x="979" y="2747"/>
                    <a:pt x="1022" y="2759"/>
                  </a:cubicBezTo>
                  <a:cubicBezTo>
                    <a:pt x="1193" y="2824"/>
                    <a:pt x="1372" y="2856"/>
                    <a:pt x="1548" y="2856"/>
                  </a:cubicBezTo>
                  <a:cubicBezTo>
                    <a:pt x="1576" y="2856"/>
                    <a:pt x="1604" y="2856"/>
                    <a:pt x="1632" y="2854"/>
                  </a:cubicBezTo>
                  <a:cubicBezTo>
                    <a:pt x="1756" y="2847"/>
                    <a:pt x="1880" y="2823"/>
                    <a:pt x="1999" y="2782"/>
                  </a:cubicBezTo>
                  <a:cubicBezTo>
                    <a:pt x="2137" y="2735"/>
                    <a:pt x="2268" y="2666"/>
                    <a:pt x="2387" y="2580"/>
                  </a:cubicBezTo>
                  <a:cubicBezTo>
                    <a:pt x="2564" y="2451"/>
                    <a:pt x="2709" y="2285"/>
                    <a:pt x="2814" y="2080"/>
                  </a:cubicBezTo>
                  <a:cubicBezTo>
                    <a:pt x="3088" y="1544"/>
                    <a:pt x="2990" y="915"/>
                    <a:pt x="2618" y="486"/>
                  </a:cubicBezTo>
                  <a:cubicBezTo>
                    <a:pt x="2523" y="379"/>
                    <a:pt x="2409" y="284"/>
                    <a:pt x="2280" y="205"/>
                  </a:cubicBezTo>
                  <a:cubicBezTo>
                    <a:pt x="2254" y="188"/>
                    <a:pt x="2228" y="174"/>
                    <a:pt x="2197" y="157"/>
                  </a:cubicBezTo>
                  <a:cubicBezTo>
                    <a:pt x="2113" y="117"/>
                    <a:pt x="2028" y="81"/>
                    <a:pt x="1942" y="57"/>
                  </a:cubicBezTo>
                  <a:cubicBezTo>
                    <a:pt x="1812" y="19"/>
                    <a:pt x="1680" y="1"/>
                    <a:pt x="1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2307;p30"/>
            <p:cNvSpPr/>
            <p:nvPr/>
          </p:nvSpPr>
          <p:spPr>
            <a:xfrm>
              <a:off x="6708219" y="3370750"/>
              <a:ext cx="24121" cy="100141"/>
            </a:xfrm>
            <a:custGeom>
              <a:avLst/>
              <a:gdLst/>
              <a:ahLst/>
              <a:cxnLst/>
              <a:rect l="l" t="t" r="r" b="b"/>
              <a:pathLst>
                <a:path w="620" h="2574" extrusionOk="0">
                  <a:moveTo>
                    <a:pt x="279" y="1"/>
                  </a:moveTo>
                  <a:lnTo>
                    <a:pt x="0" y="2573"/>
                  </a:lnTo>
                  <a:cubicBezTo>
                    <a:pt x="141" y="2526"/>
                    <a:pt x="272" y="2457"/>
                    <a:pt x="391" y="2371"/>
                  </a:cubicBezTo>
                  <a:lnTo>
                    <a:pt x="620" y="279"/>
                  </a:lnTo>
                  <a:cubicBezTo>
                    <a:pt x="522" y="177"/>
                    <a:pt x="408" y="79"/>
                    <a:pt x="27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8" name="Google Shape;2308;p30"/>
            <p:cNvSpPr/>
            <p:nvPr/>
          </p:nvSpPr>
          <p:spPr>
            <a:xfrm>
              <a:off x="6670209" y="3362813"/>
              <a:ext cx="35715" cy="111035"/>
            </a:xfrm>
            <a:custGeom>
              <a:avLst/>
              <a:gdLst/>
              <a:ahLst/>
              <a:cxnLst/>
              <a:rect l="l" t="t" r="r" b="b"/>
              <a:pathLst>
                <a:path w="918" h="2854" extrusionOk="0">
                  <a:moveTo>
                    <a:pt x="512" y="0"/>
                  </a:moveTo>
                  <a:cubicBezTo>
                    <a:pt x="440" y="0"/>
                    <a:pt x="369" y="6"/>
                    <a:pt x="298" y="17"/>
                  </a:cubicBezTo>
                  <a:lnTo>
                    <a:pt x="1" y="2756"/>
                  </a:lnTo>
                  <a:cubicBezTo>
                    <a:pt x="172" y="2823"/>
                    <a:pt x="348" y="2854"/>
                    <a:pt x="522" y="2854"/>
                  </a:cubicBezTo>
                  <a:cubicBezTo>
                    <a:pt x="552" y="2854"/>
                    <a:pt x="581" y="2853"/>
                    <a:pt x="610" y="2851"/>
                  </a:cubicBezTo>
                  <a:lnTo>
                    <a:pt x="918" y="55"/>
                  </a:lnTo>
                  <a:cubicBezTo>
                    <a:pt x="781" y="19"/>
                    <a:pt x="646" y="0"/>
                    <a:pt x="512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9" name="Google Shape;2309;p30"/>
            <p:cNvSpPr/>
            <p:nvPr/>
          </p:nvSpPr>
          <p:spPr>
            <a:xfrm>
              <a:off x="6648617" y="3367871"/>
              <a:ext cx="18869" cy="95045"/>
            </a:xfrm>
            <a:custGeom>
              <a:avLst/>
              <a:gdLst/>
              <a:ahLst/>
              <a:cxnLst/>
              <a:rect l="l" t="t" r="r" b="b"/>
              <a:pathLst>
                <a:path w="485" h="2443" extrusionOk="0">
                  <a:moveTo>
                    <a:pt x="484" y="1"/>
                  </a:moveTo>
                  <a:lnTo>
                    <a:pt x="484" y="1"/>
                  </a:lnTo>
                  <a:cubicBezTo>
                    <a:pt x="394" y="41"/>
                    <a:pt x="308" y="89"/>
                    <a:pt x="227" y="149"/>
                  </a:cubicBezTo>
                  <a:lnTo>
                    <a:pt x="1" y="2238"/>
                  </a:lnTo>
                  <a:cubicBezTo>
                    <a:pt x="67" y="2309"/>
                    <a:pt x="139" y="2378"/>
                    <a:pt x="220" y="2443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0" name="Google Shape;2310;p30"/>
            <p:cNvSpPr/>
            <p:nvPr/>
          </p:nvSpPr>
          <p:spPr>
            <a:xfrm>
              <a:off x="6627025" y="3364447"/>
              <a:ext cx="100336" cy="109440"/>
            </a:xfrm>
            <a:custGeom>
              <a:avLst/>
              <a:gdLst/>
              <a:ahLst/>
              <a:cxnLst/>
              <a:rect l="l" t="t" r="r" b="b"/>
              <a:pathLst>
                <a:path w="2579" h="2813" extrusionOk="0">
                  <a:moveTo>
                    <a:pt x="1287" y="1"/>
                  </a:moveTo>
                  <a:lnTo>
                    <a:pt x="1287" y="1"/>
                  </a:lnTo>
                  <a:cubicBezTo>
                    <a:pt x="899" y="96"/>
                    <a:pt x="556" y="353"/>
                    <a:pt x="360" y="734"/>
                  </a:cubicBezTo>
                  <a:cubicBezTo>
                    <a:pt x="1" y="1432"/>
                    <a:pt x="277" y="2295"/>
                    <a:pt x="980" y="2654"/>
                  </a:cubicBezTo>
                  <a:cubicBezTo>
                    <a:pt x="1188" y="2762"/>
                    <a:pt x="1410" y="2813"/>
                    <a:pt x="1630" y="2813"/>
                  </a:cubicBezTo>
                  <a:cubicBezTo>
                    <a:pt x="1977" y="2813"/>
                    <a:pt x="2316" y="2686"/>
                    <a:pt x="2578" y="2454"/>
                  </a:cubicBezTo>
                  <a:lnTo>
                    <a:pt x="2578" y="2454"/>
                  </a:lnTo>
                  <a:cubicBezTo>
                    <a:pt x="2467" y="2482"/>
                    <a:pt x="2352" y="2497"/>
                    <a:pt x="2236" y="2497"/>
                  </a:cubicBezTo>
                  <a:cubicBezTo>
                    <a:pt x="2016" y="2497"/>
                    <a:pt x="1792" y="2445"/>
                    <a:pt x="1585" y="2338"/>
                  </a:cubicBezTo>
                  <a:cubicBezTo>
                    <a:pt x="882" y="1978"/>
                    <a:pt x="603" y="1120"/>
                    <a:pt x="965" y="418"/>
                  </a:cubicBezTo>
                  <a:cubicBezTo>
                    <a:pt x="1049" y="253"/>
                    <a:pt x="1158" y="115"/>
                    <a:pt x="128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1" name="Google Shape;2311;p30"/>
            <p:cNvSpPr/>
            <p:nvPr/>
          </p:nvSpPr>
          <p:spPr>
            <a:xfrm>
              <a:off x="6682892" y="3377753"/>
              <a:ext cx="46686" cy="52872"/>
            </a:xfrm>
            <a:custGeom>
              <a:avLst/>
              <a:gdLst/>
              <a:ahLst/>
              <a:cxnLst/>
              <a:rect l="l" t="t" r="r" b="b"/>
              <a:pathLst>
                <a:path w="1200" h="1359" extrusionOk="0">
                  <a:moveTo>
                    <a:pt x="146" y="1"/>
                  </a:moveTo>
                  <a:cubicBezTo>
                    <a:pt x="78" y="1"/>
                    <a:pt x="31" y="18"/>
                    <a:pt x="18" y="49"/>
                  </a:cubicBezTo>
                  <a:cubicBezTo>
                    <a:pt x="1" y="88"/>
                    <a:pt x="20" y="133"/>
                    <a:pt x="58" y="152"/>
                  </a:cubicBezTo>
                  <a:cubicBezTo>
                    <a:pt x="906" y="523"/>
                    <a:pt x="1035" y="1302"/>
                    <a:pt x="1032" y="1307"/>
                  </a:cubicBezTo>
                  <a:cubicBezTo>
                    <a:pt x="1040" y="1341"/>
                    <a:pt x="1069" y="1358"/>
                    <a:pt x="1099" y="1358"/>
                  </a:cubicBezTo>
                  <a:cubicBezTo>
                    <a:pt x="1131" y="1358"/>
                    <a:pt x="1164" y="1339"/>
                    <a:pt x="1173" y="1300"/>
                  </a:cubicBezTo>
                  <a:cubicBezTo>
                    <a:pt x="1199" y="1148"/>
                    <a:pt x="1187" y="986"/>
                    <a:pt x="1142" y="833"/>
                  </a:cubicBezTo>
                  <a:cubicBezTo>
                    <a:pt x="974" y="249"/>
                    <a:pt x="406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2" name="Google Shape;2312;p30"/>
            <p:cNvSpPr/>
            <p:nvPr/>
          </p:nvSpPr>
          <p:spPr>
            <a:xfrm>
              <a:off x="6633600" y="3138604"/>
              <a:ext cx="257590" cy="226738"/>
            </a:xfrm>
            <a:custGeom>
              <a:avLst/>
              <a:gdLst/>
              <a:ahLst/>
              <a:cxnLst/>
              <a:rect l="l" t="t" r="r" b="b"/>
              <a:pathLst>
                <a:path w="6621" h="5828" extrusionOk="0">
                  <a:moveTo>
                    <a:pt x="1454" y="0"/>
                  </a:moveTo>
                  <a:lnTo>
                    <a:pt x="1454" y="0"/>
                  </a:lnTo>
                  <a:cubicBezTo>
                    <a:pt x="1225" y="239"/>
                    <a:pt x="1027" y="508"/>
                    <a:pt x="870" y="820"/>
                  </a:cubicBezTo>
                  <a:cubicBezTo>
                    <a:pt x="1" y="2506"/>
                    <a:pt x="670" y="4584"/>
                    <a:pt x="2359" y="5448"/>
                  </a:cubicBezTo>
                  <a:cubicBezTo>
                    <a:pt x="2861" y="5706"/>
                    <a:pt x="3397" y="5828"/>
                    <a:pt x="3926" y="5828"/>
                  </a:cubicBezTo>
                  <a:cubicBezTo>
                    <a:pt x="4958" y="5828"/>
                    <a:pt x="5961" y="5363"/>
                    <a:pt x="6621" y="4531"/>
                  </a:cubicBezTo>
                  <a:lnTo>
                    <a:pt x="6621" y="4531"/>
                  </a:lnTo>
                  <a:cubicBezTo>
                    <a:pt x="6421" y="4553"/>
                    <a:pt x="6220" y="4584"/>
                    <a:pt x="6018" y="4603"/>
                  </a:cubicBezTo>
                  <a:cubicBezTo>
                    <a:pt x="5451" y="5139"/>
                    <a:pt x="4697" y="5433"/>
                    <a:pt x="3924" y="5433"/>
                  </a:cubicBezTo>
                  <a:cubicBezTo>
                    <a:pt x="3457" y="5433"/>
                    <a:pt x="2982" y="5325"/>
                    <a:pt x="2538" y="5098"/>
                  </a:cubicBezTo>
                  <a:cubicBezTo>
                    <a:pt x="1039" y="4329"/>
                    <a:pt x="451" y="2492"/>
                    <a:pt x="1218" y="994"/>
                  </a:cubicBezTo>
                  <a:cubicBezTo>
                    <a:pt x="1256" y="920"/>
                    <a:pt x="1299" y="846"/>
                    <a:pt x="1344" y="775"/>
                  </a:cubicBezTo>
                  <a:cubicBezTo>
                    <a:pt x="1351" y="513"/>
                    <a:pt x="1392" y="253"/>
                    <a:pt x="1454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3" name="Google Shape;2313;p30"/>
            <p:cNvSpPr/>
            <p:nvPr/>
          </p:nvSpPr>
          <p:spPr>
            <a:xfrm>
              <a:off x="6474128" y="3250261"/>
              <a:ext cx="171649" cy="331004"/>
            </a:xfrm>
            <a:custGeom>
              <a:avLst/>
              <a:gdLst/>
              <a:ahLst/>
              <a:cxnLst/>
              <a:rect l="l" t="t" r="r" b="b"/>
              <a:pathLst>
                <a:path w="4412" h="8508" extrusionOk="0">
                  <a:moveTo>
                    <a:pt x="3907" y="1"/>
                  </a:moveTo>
                  <a:lnTo>
                    <a:pt x="114" y="7395"/>
                  </a:lnTo>
                  <a:cubicBezTo>
                    <a:pt x="0" y="7621"/>
                    <a:pt x="88" y="7895"/>
                    <a:pt x="314" y="8010"/>
                  </a:cubicBezTo>
                  <a:lnTo>
                    <a:pt x="1282" y="8508"/>
                  </a:lnTo>
                  <a:lnTo>
                    <a:pt x="1658" y="7779"/>
                  </a:lnTo>
                  <a:lnTo>
                    <a:pt x="1532" y="7712"/>
                  </a:lnTo>
                  <a:cubicBezTo>
                    <a:pt x="1205" y="7545"/>
                    <a:pt x="1077" y="7147"/>
                    <a:pt x="1246" y="6819"/>
                  </a:cubicBezTo>
                  <a:lnTo>
                    <a:pt x="4233" y="999"/>
                  </a:lnTo>
                  <a:cubicBezTo>
                    <a:pt x="4412" y="632"/>
                    <a:pt x="4269" y="189"/>
                    <a:pt x="390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4" name="Google Shape;2314;p30"/>
            <p:cNvSpPr/>
            <p:nvPr/>
          </p:nvSpPr>
          <p:spPr>
            <a:xfrm>
              <a:off x="6653908" y="3619586"/>
              <a:ext cx="61003" cy="50343"/>
            </a:xfrm>
            <a:custGeom>
              <a:avLst/>
              <a:gdLst/>
              <a:ahLst/>
              <a:cxnLst/>
              <a:rect l="l" t="t" r="r" b="b"/>
              <a:pathLst>
                <a:path w="1568" h="1294" extrusionOk="0">
                  <a:moveTo>
                    <a:pt x="374" y="1"/>
                  </a:moveTo>
                  <a:lnTo>
                    <a:pt x="0" y="730"/>
                  </a:lnTo>
                  <a:lnTo>
                    <a:pt x="994" y="1242"/>
                  </a:lnTo>
                  <a:cubicBezTo>
                    <a:pt x="1061" y="1277"/>
                    <a:pt x="1133" y="1293"/>
                    <a:pt x="1203" y="1293"/>
                  </a:cubicBezTo>
                  <a:cubicBezTo>
                    <a:pt x="1315" y="1293"/>
                    <a:pt x="1424" y="1252"/>
                    <a:pt x="1508" y="1178"/>
                  </a:cubicBezTo>
                  <a:cubicBezTo>
                    <a:pt x="1568" y="861"/>
                    <a:pt x="1418" y="532"/>
                    <a:pt x="1120" y="382"/>
                  </a:cubicBezTo>
                  <a:lnTo>
                    <a:pt x="37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5" name="Google Shape;2315;p30"/>
            <p:cNvSpPr/>
            <p:nvPr/>
          </p:nvSpPr>
          <p:spPr>
            <a:xfrm>
              <a:off x="6469771" y="3094213"/>
              <a:ext cx="460052" cy="580307"/>
            </a:xfrm>
            <a:custGeom>
              <a:avLst/>
              <a:gdLst/>
              <a:ahLst/>
              <a:cxnLst/>
              <a:rect l="l" t="t" r="r" b="b"/>
              <a:pathLst>
                <a:path w="11825" h="14916" extrusionOk="0">
                  <a:moveTo>
                    <a:pt x="8133" y="193"/>
                  </a:moveTo>
                  <a:cubicBezTo>
                    <a:pt x="8659" y="193"/>
                    <a:pt x="9183" y="320"/>
                    <a:pt x="9657" y="563"/>
                  </a:cubicBezTo>
                  <a:cubicBezTo>
                    <a:pt x="10217" y="848"/>
                    <a:pt x="10679" y="1284"/>
                    <a:pt x="11003" y="1823"/>
                  </a:cubicBezTo>
                  <a:cubicBezTo>
                    <a:pt x="11015" y="1844"/>
                    <a:pt x="11027" y="1866"/>
                    <a:pt x="11039" y="1882"/>
                  </a:cubicBezTo>
                  <a:cubicBezTo>
                    <a:pt x="11063" y="1925"/>
                    <a:pt x="11087" y="1966"/>
                    <a:pt x="11108" y="2011"/>
                  </a:cubicBezTo>
                  <a:cubicBezTo>
                    <a:pt x="11358" y="2492"/>
                    <a:pt x="11480" y="3016"/>
                    <a:pt x="11480" y="3545"/>
                  </a:cubicBezTo>
                  <a:cubicBezTo>
                    <a:pt x="11480" y="4036"/>
                    <a:pt x="11370" y="4527"/>
                    <a:pt x="11156" y="4986"/>
                  </a:cubicBezTo>
                  <a:lnTo>
                    <a:pt x="11120" y="5058"/>
                  </a:lnTo>
                  <a:lnTo>
                    <a:pt x="11110" y="5074"/>
                  </a:lnTo>
                  <a:cubicBezTo>
                    <a:pt x="11013" y="5267"/>
                    <a:pt x="10894" y="5446"/>
                    <a:pt x="10763" y="5613"/>
                  </a:cubicBezTo>
                  <a:cubicBezTo>
                    <a:pt x="10219" y="6296"/>
                    <a:pt x="9452" y="6716"/>
                    <a:pt x="8631" y="6837"/>
                  </a:cubicBezTo>
                  <a:cubicBezTo>
                    <a:pt x="8559" y="6847"/>
                    <a:pt x="8488" y="6856"/>
                    <a:pt x="8419" y="6861"/>
                  </a:cubicBezTo>
                  <a:cubicBezTo>
                    <a:pt x="8326" y="6871"/>
                    <a:pt x="8230" y="6873"/>
                    <a:pt x="8135" y="6873"/>
                  </a:cubicBezTo>
                  <a:cubicBezTo>
                    <a:pt x="7618" y="6873"/>
                    <a:pt x="7096" y="6754"/>
                    <a:pt x="6611" y="6506"/>
                  </a:cubicBezTo>
                  <a:cubicBezTo>
                    <a:pt x="6029" y="6208"/>
                    <a:pt x="5562" y="5763"/>
                    <a:pt x="5246" y="5208"/>
                  </a:cubicBezTo>
                  <a:cubicBezTo>
                    <a:pt x="5210" y="5148"/>
                    <a:pt x="5174" y="5084"/>
                    <a:pt x="5141" y="5022"/>
                  </a:cubicBezTo>
                  <a:cubicBezTo>
                    <a:pt x="5067" y="4872"/>
                    <a:pt x="5003" y="4715"/>
                    <a:pt x="4950" y="4553"/>
                  </a:cubicBezTo>
                  <a:cubicBezTo>
                    <a:pt x="4679" y="3707"/>
                    <a:pt x="4748" y="2809"/>
                    <a:pt x="5150" y="2016"/>
                  </a:cubicBezTo>
                  <a:cubicBezTo>
                    <a:pt x="5153" y="2009"/>
                    <a:pt x="5153" y="2001"/>
                    <a:pt x="5157" y="1997"/>
                  </a:cubicBezTo>
                  <a:cubicBezTo>
                    <a:pt x="5181" y="1949"/>
                    <a:pt x="5205" y="1904"/>
                    <a:pt x="5234" y="1859"/>
                  </a:cubicBezTo>
                  <a:cubicBezTo>
                    <a:pt x="5651" y="1141"/>
                    <a:pt x="6308" y="610"/>
                    <a:pt x="7104" y="355"/>
                  </a:cubicBezTo>
                  <a:cubicBezTo>
                    <a:pt x="7263" y="301"/>
                    <a:pt x="7428" y="262"/>
                    <a:pt x="7594" y="239"/>
                  </a:cubicBezTo>
                  <a:cubicBezTo>
                    <a:pt x="7656" y="227"/>
                    <a:pt x="7718" y="217"/>
                    <a:pt x="7783" y="212"/>
                  </a:cubicBezTo>
                  <a:cubicBezTo>
                    <a:pt x="7790" y="210"/>
                    <a:pt x="7799" y="210"/>
                    <a:pt x="7809" y="210"/>
                  </a:cubicBezTo>
                  <a:cubicBezTo>
                    <a:pt x="7916" y="198"/>
                    <a:pt x="8026" y="193"/>
                    <a:pt x="8133" y="193"/>
                  </a:cubicBezTo>
                  <a:close/>
                  <a:moveTo>
                    <a:pt x="4650" y="2980"/>
                  </a:moveTo>
                  <a:lnTo>
                    <a:pt x="4650" y="2980"/>
                  </a:lnTo>
                  <a:cubicBezTo>
                    <a:pt x="4567" y="3521"/>
                    <a:pt x="4607" y="4072"/>
                    <a:pt x="4779" y="4605"/>
                  </a:cubicBezTo>
                  <a:cubicBezTo>
                    <a:pt x="4848" y="4815"/>
                    <a:pt x="4933" y="5022"/>
                    <a:pt x="5038" y="5213"/>
                  </a:cubicBezTo>
                  <a:lnTo>
                    <a:pt x="1334" y="12428"/>
                  </a:lnTo>
                  <a:lnTo>
                    <a:pt x="448" y="11978"/>
                  </a:lnTo>
                  <a:cubicBezTo>
                    <a:pt x="269" y="11885"/>
                    <a:pt x="198" y="11661"/>
                    <a:pt x="291" y="11480"/>
                  </a:cubicBezTo>
                  <a:lnTo>
                    <a:pt x="4650" y="2980"/>
                  </a:lnTo>
                  <a:close/>
                  <a:moveTo>
                    <a:pt x="5145" y="5391"/>
                  </a:moveTo>
                  <a:cubicBezTo>
                    <a:pt x="5479" y="5927"/>
                    <a:pt x="5953" y="6363"/>
                    <a:pt x="6527" y="6659"/>
                  </a:cubicBezTo>
                  <a:cubicBezTo>
                    <a:pt x="7037" y="6921"/>
                    <a:pt x="7587" y="7049"/>
                    <a:pt x="8133" y="7049"/>
                  </a:cubicBezTo>
                  <a:cubicBezTo>
                    <a:pt x="8195" y="7049"/>
                    <a:pt x="8259" y="7047"/>
                    <a:pt x="8321" y="7042"/>
                  </a:cubicBezTo>
                  <a:lnTo>
                    <a:pt x="8321" y="7042"/>
                  </a:lnTo>
                  <a:lnTo>
                    <a:pt x="4686" y="14146"/>
                  </a:lnTo>
                  <a:lnTo>
                    <a:pt x="1498" y="12509"/>
                  </a:lnTo>
                  <a:lnTo>
                    <a:pt x="5145" y="5391"/>
                  </a:lnTo>
                  <a:close/>
                  <a:moveTo>
                    <a:pt x="10613" y="6039"/>
                  </a:moveTo>
                  <a:lnTo>
                    <a:pt x="6253" y="14532"/>
                  </a:lnTo>
                  <a:lnTo>
                    <a:pt x="6251" y="14539"/>
                  </a:lnTo>
                  <a:cubicBezTo>
                    <a:pt x="6229" y="14579"/>
                    <a:pt x="6203" y="14615"/>
                    <a:pt x="6167" y="14646"/>
                  </a:cubicBezTo>
                  <a:cubicBezTo>
                    <a:pt x="6096" y="14707"/>
                    <a:pt x="6010" y="14738"/>
                    <a:pt x="5921" y="14738"/>
                  </a:cubicBezTo>
                  <a:cubicBezTo>
                    <a:pt x="5864" y="14738"/>
                    <a:pt x="5807" y="14725"/>
                    <a:pt x="5753" y="14698"/>
                  </a:cubicBezTo>
                  <a:lnTo>
                    <a:pt x="4836" y="14229"/>
                  </a:lnTo>
                  <a:lnTo>
                    <a:pt x="5188" y="13543"/>
                  </a:lnTo>
                  <a:lnTo>
                    <a:pt x="8533" y="7028"/>
                  </a:lnTo>
                  <a:cubicBezTo>
                    <a:pt x="9307" y="6942"/>
                    <a:pt x="10041" y="6601"/>
                    <a:pt x="10613" y="6039"/>
                  </a:cubicBezTo>
                  <a:close/>
                  <a:moveTo>
                    <a:pt x="8151" y="0"/>
                  </a:moveTo>
                  <a:cubicBezTo>
                    <a:pt x="8001" y="0"/>
                    <a:pt x="7850" y="10"/>
                    <a:pt x="7702" y="29"/>
                  </a:cubicBezTo>
                  <a:cubicBezTo>
                    <a:pt x="6915" y="129"/>
                    <a:pt x="6170" y="486"/>
                    <a:pt x="5598" y="1075"/>
                  </a:cubicBezTo>
                  <a:cubicBezTo>
                    <a:pt x="5503" y="1172"/>
                    <a:pt x="5417" y="1277"/>
                    <a:pt x="5334" y="1387"/>
                  </a:cubicBezTo>
                  <a:cubicBezTo>
                    <a:pt x="5272" y="1468"/>
                    <a:pt x="5212" y="1551"/>
                    <a:pt x="5162" y="1637"/>
                  </a:cubicBezTo>
                  <a:cubicBezTo>
                    <a:pt x="5131" y="1685"/>
                    <a:pt x="5103" y="1730"/>
                    <a:pt x="5076" y="1778"/>
                  </a:cubicBezTo>
                  <a:cubicBezTo>
                    <a:pt x="5050" y="1823"/>
                    <a:pt x="5026" y="1868"/>
                    <a:pt x="5003" y="1916"/>
                  </a:cubicBezTo>
                  <a:lnTo>
                    <a:pt x="4993" y="1932"/>
                  </a:lnTo>
                  <a:lnTo>
                    <a:pt x="138" y="11399"/>
                  </a:lnTo>
                  <a:cubicBezTo>
                    <a:pt x="0" y="11666"/>
                    <a:pt x="105" y="11997"/>
                    <a:pt x="376" y="12135"/>
                  </a:cubicBezTo>
                  <a:lnTo>
                    <a:pt x="5681" y="14855"/>
                  </a:lnTo>
                  <a:cubicBezTo>
                    <a:pt x="5762" y="14898"/>
                    <a:pt x="5848" y="14915"/>
                    <a:pt x="5932" y="14915"/>
                  </a:cubicBezTo>
                  <a:cubicBezTo>
                    <a:pt x="6063" y="14915"/>
                    <a:pt x="6191" y="14867"/>
                    <a:pt x="6296" y="14774"/>
                  </a:cubicBezTo>
                  <a:cubicBezTo>
                    <a:pt x="6346" y="14732"/>
                    <a:pt x="6387" y="14677"/>
                    <a:pt x="6418" y="14617"/>
                  </a:cubicBezTo>
                  <a:lnTo>
                    <a:pt x="11268" y="5163"/>
                  </a:lnTo>
                  <a:cubicBezTo>
                    <a:pt x="11270" y="5160"/>
                    <a:pt x="11275" y="5155"/>
                    <a:pt x="11275" y="5151"/>
                  </a:cubicBezTo>
                  <a:cubicBezTo>
                    <a:pt x="11277" y="5146"/>
                    <a:pt x="11282" y="5139"/>
                    <a:pt x="11282" y="5134"/>
                  </a:cubicBezTo>
                  <a:cubicBezTo>
                    <a:pt x="11299" y="5108"/>
                    <a:pt x="11310" y="5079"/>
                    <a:pt x="11322" y="5055"/>
                  </a:cubicBezTo>
                  <a:cubicBezTo>
                    <a:pt x="11351" y="4996"/>
                    <a:pt x="11377" y="4934"/>
                    <a:pt x="11401" y="4874"/>
                  </a:cubicBezTo>
                  <a:cubicBezTo>
                    <a:pt x="11825" y="3843"/>
                    <a:pt x="11725" y="2699"/>
                    <a:pt x="11203" y="1778"/>
                  </a:cubicBezTo>
                  <a:cubicBezTo>
                    <a:pt x="10879" y="1201"/>
                    <a:pt x="10384" y="710"/>
                    <a:pt x="9750" y="384"/>
                  </a:cubicBezTo>
                  <a:cubicBezTo>
                    <a:pt x="9246" y="126"/>
                    <a:pt x="8697" y="0"/>
                    <a:pt x="8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6" name="Google Shape;2316;p30"/>
            <p:cNvSpPr/>
            <p:nvPr/>
          </p:nvSpPr>
          <p:spPr>
            <a:xfrm>
              <a:off x="6660483" y="3109192"/>
              <a:ext cx="252299" cy="244284"/>
            </a:xfrm>
            <a:custGeom>
              <a:avLst/>
              <a:gdLst/>
              <a:ahLst/>
              <a:cxnLst/>
              <a:rect l="l" t="t" r="r" b="b"/>
              <a:pathLst>
                <a:path w="6485" h="6279" extrusionOk="0">
                  <a:moveTo>
                    <a:pt x="3240" y="182"/>
                  </a:moveTo>
                  <a:cubicBezTo>
                    <a:pt x="3693" y="182"/>
                    <a:pt x="4155" y="285"/>
                    <a:pt x="4589" y="506"/>
                  </a:cubicBezTo>
                  <a:cubicBezTo>
                    <a:pt x="5179" y="809"/>
                    <a:pt x="5625" y="1285"/>
                    <a:pt x="5894" y="1840"/>
                  </a:cubicBezTo>
                  <a:cubicBezTo>
                    <a:pt x="5930" y="1909"/>
                    <a:pt x="5958" y="1976"/>
                    <a:pt x="5984" y="2048"/>
                  </a:cubicBezTo>
                  <a:cubicBezTo>
                    <a:pt x="6289" y="2815"/>
                    <a:pt x="6270" y="3703"/>
                    <a:pt x="5870" y="4489"/>
                  </a:cubicBezTo>
                  <a:cubicBezTo>
                    <a:pt x="5508" y="5192"/>
                    <a:pt x="4893" y="5714"/>
                    <a:pt x="4143" y="5959"/>
                  </a:cubicBezTo>
                  <a:cubicBezTo>
                    <a:pt x="4079" y="5978"/>
                    <a:pt x="4017" y="5997"/>
                    <a:pt x="3955" y="6011"/>
                  </a:cubicBezTo>
                  <a:cubicBezTo>
                    <a:pt x="3881" y="6033"/>
                    <a:pt x="3805" y="6047"/>
                    <a:pt x="3731" y="6059"/>
                  </a:cubicBezTo>
                  <a:cubicBezTo>
                    <a:pt x="3566" y="6087"/>
                    <a:pt x="3400" y="6101"/>
                    <a:pt x="3234" y="6101"/>
                  </a:cubicBezTo>
                  <a:cubicBezTo>
                    <a:pt x="2771" y="6101"/>
                    <a:pt x="2312" y="5991"/>
                    <a:pt x="1885" y="5773"/>
                  </a:cubicBezTo>
                  <a:cubicBezTo>
                    <a:pt x="1280" y="5464"/>
                    <a:pt x="827" y="4973"/>
                    <a:pt x="560" y="4399"/>
                  </a:cubicBezTo>
                  <a:cubicBezTo>
                    <a:pt x="527" y="4327"/>
                    <a:pt x="498" y="4256"/>
                    <a:pt x="470" y="4184"/>
                  </a:cubicBezTo>
                  <a:cubicBezTo>
                    <a:pt x="182" y="3429"/>
                    <a:pt x="205" y="2560"/>
                    <a:pt x="601" y="1790"/>
                  </a:cubicBezTo>
                  <a:cubicBezTo>
                    <a:pt x="1001" y="1016"/>
                    <a:pt x="1692" y="492"/>
                    <a:pt x="2468" y="282"/>
                  </a:cubicBezTo>
                  <a:cubicBezTo>
                    <a:pt x="2542" y="261"/>
                    <a:pt x="2618" y="244"/>
                    <a:pt x="2695" y="232"/>
                  </a:cubicBezTo>
                  <a:cubicBezTo>
                    <a:pt x="2873" y="197"/>
                    <a:pt x="3054" y="182"/>
                    <a:pt x="3240" y="182"/>
                  </a:cubicBezTo>
                  <a:close/>
                  <a:moveTo>
                    <a:pt x="3243" y="1"/>
                  </a:moveTo>
                  <a:cubicBezTo>
                    <a:pt x="3094" y="1"/>
                    <a:pt x="2946" y="11"/>
                    <a:pt x="2800" y="32"/>
                  </a:cubicBezTo>
                  <a:cubicBezTo>
                    <a:pt x="2726" y="42"/>
                    <a:pt x="2649" y="56"/>
                    <a:pt x="2578" y="70"/>
                  </a:cubicBezTo>
                  <a:cubicBezTo>
                    <a:pt x="1692" y="266"/>
                    <a:pt x="894" y="837"/>
                    <a:pt x="446" y="1707"/>
                  </a:cubicBezTo>
                  <a:cubicBezTo>
                    <a:pt x="1" y="2576"/>
                    <a:pt x="1" y="3558"/>
                    <a:pt x="363" y="4392"/>
                  </a:cubicBezTo>
                  <a:cubicBezTo>
                    <a:pt x="391" y="4461"/>
                    <a:pt x="422" y="4530"/>
                    <a:pt x="456" y="4594"/>
                  </a:cubicBezTo>
                  <a:cubicBezTo>
                    <a:pt x="749" y="5152"/>
                    <a:pt x="1203" y="5626"/>
                    <a:pt x="1804" y="5931"/>
                  </a:cubicBezTo>
                  <a:cubicBezTo>
                    <a:pt x="2254" y="6159"/>
                    <a:pt x="2742" y="6278"/>
                    <a:pt x="3233" y="6278"/>
                  </a:cubicBezTo>
                  <a:cubicBezTo>
                    <a:pt x="3364" y="6278"/>
                    <a:pt x="3500" y="6271"/>
                    <a:pt x="3631" y="6252"/>
                  </a:cubicBezTo>
                  <a:cubicBezTo>
                    <a:pt x="3702" y="6243"/>
                    <a:pt x="3776" y="6233"/>
                    <a:pt x="3848" y="6216"/>
                  </a:cubicBezTo>
                  <a:cubicBezTo>
                    <a:pt x="3964" y="6193"/>
                    <a:pt x="4084" y="6164"/>
                    <a:pt x="4198" y="6128"/>
                  </a:cubicBezTo>
                  <a:cubicBezTo>
                    <a:pt x="4996" y="5871"/>
                    <a:pt x="5649" y="5318"/>
                    <a:pt x="6030" y="4573"/>
                  </a:cubicBezTo>
                  <a:cubicBezTo>
                    <a:pt x="6485" y="3687"/>
                    <a:pt x="6478" y="2686"/>
                    <a:pt x="6096" y="1843"/>
                  </a:cubicBezTo>
                  <a:cubicBezTo>
                    <a:pt x="6065" y="1778"/>
                    <a:pt x="6032" y="1709"/>
                    <a:pt x="5996" y="1643"/>
                  </a:cubicBezTo>
                  <a:cubicBezTo>
                    <a:pt x="5706" y="1104"/>
                    <a:pt x="5256" y="647"/>
                    <a:pt x="4672" y="344"/>
                  </a:cubicBezTo>
                  <a:cubicBezTo>
                    <a:pt x="4215" y="112"/>
                    <a:pt x="3725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7" name="Google Shape;2317;p30"/>
            <p:cNvSpPr/>
            <p:nvPr/>
          </p:nvSpPr>
          <p:spPr>
            <a:xfrm>
              <a:off x="6693280" y="3139304"/>
              <a:ext cx="186783" cy="183943"/>
            </a:xfrm>
            <a:custGeom>
              <a:avLst/>
              <a:gdLst/>
              <a:ahLst/>
              <a:cxnLst/>
              <a:rect l="l" t="t" r="r" b="b"/>
              <a:pathLst>
                <a:path w="4801" h="4728" extrusionOk="0">
                  <a:moveTo>
                    <a:pt x="2397" y="178"/>
                  </a:moveTo>
                  <a:cubicBezTo>
                    <a:pt x="2740" y="178"/>
                    <a:pt x="3079" y="259"/>
                    <a:pt x="3391" y="421"/>
                  </a:cubicBezTo>
                  <a:cubicBezTo>
                    <a:pt x="3912" y="688"/>
                    <a:pt x="4296" y="1140"/>
                    <a:pt x="4474" y="1698"/>
                  </a:cubicBezTo>
                  <a:cubicBezTo>
                    <a:pt x="4510" y="1807"/>
                    <a:pt x="4539" y="1922"/>
                    <a:pt x="4553" y="2034"/>
                  </a:cubicBezTo>
                  <a:cubicBezTo>
                    <a:pt x="4570" y="2148"/>
                    <a:pt x="4579" y="2260"/>
                    <a:pt x="4579" y="2369"/>
                  </a:cubicBezTo>
                  <a:cubicBezTo>
                    <a:pt x="4579" y="2712"/>
                    <a:pt x="4498" y="3053"/>
                    <a:pt x="4336" y="3365"/>
                  </a:cubicBezTo>
                  <a:cubicBezTo>
                    <a:pt x="4174" y="3684"/>
                    <a:pt x="3943" y="3942"/>
                    <a:pt x="3674" y="4139"/>
                  </a:cubicBezTo>
                  <a:cubicBezTo>
                    <a:pt x="3581" y="4204"/>
                    <a:pt x="3483" y="4263"/>
                    <a:pt x="3383" y="4316"/>
                  </a:cubicBezTo>
                  <a:cubicBezTo>
                    <a:pt x="3076" y="4470"/>
                    <a:pt x="2736" y="4553"/>
                    <a:pt x="2390" y="4553"/>
                  </a:cubicBezTo>
                  <a:cubicBezTo>
                    <a:pt x="2054" y="4553"/>
                    <a:pt x="1713" y="4475"/>
                    <a:pt x="1394" y="4311"/>
                  </a:cubicBezTo>
                  <a:cubicBezTo>
                    <a:pt x="727" y="3970"/>
                    <a:pt x="310" y="3325"/>
                    <a:pt x="222" y="2631"/>
                  </a:cubicBezTo>
                  <a:cubicBezTo>
                    <a:pt x="208" y="2512"/>
                    <a:pt x="203" y="2391"/>
                    <a:pt x="208" y="2269"/>
                  </a:cubicBezTo>
                  <a:cubicBezTo>
                    <a:pt x="222" y="1962"/>
                    <a:pt x="301" y="1655"/>
                    <a:pt x="449" y="1367"/>
                  </a:cubicBezTo>
                  <a:cubicBezTo>
                    <a:pt x="596" y="1081"/>
                    <a:pt x="799" y="838"/>
                    <a:pt x="1044" y="642"/>
                  </a:cubicBezTo>
                  <a:cubicBezTo>
                    <a:pt x="1137" y="571"/>
                    <a:pt x="1242" y="504"/>
                    <a:pt x="1347" y="447"/>
                  </a:cubicBezTo>
                  <a:cubicBezTo>
                    <a:pt x="1466" y="380"/>
                    <a:pt x="1590" y="328"/>
                    <a:pt x="1723" y="285"/>
                  </a:cubicBezTo>
                  <a:cubicBezTo>
                    <a:pt x="1945" y="214"/>
                    <a:pt x="2171" y="178"/>
                    <a:pt x="2397" y="178"/>
                  </a:cubicBezTo>
                  <a:close/>
                  <a:moveTo>
                    <a:pt x="2396" y="0"/>
                  </a:moveTo>
                  <a:cubicBezTo>
                    <a:pt x="2152" y="0"/>
                    <a:pt x="1908" y="38"/>
                    <a:pt x="1671" y="114"/>
                  </a:cubicBezTo>
                  <a:cubicBezTo>
                    <a:pt x="1604" y="133"/>
                    <a:pt x="1542" y="156"/>
                    <a:pt x="1482" y="185"/>
                  </a:cubicBezTo>
                  <a:cubicBezTo>
                    <a:pt x="1390" y="223"/>
                    <a:pt x="1301" y="264"/>
                    <a:pt x="1216" y="316"/>
                  </a:cubicBezTo>
                  <a:cubicBezTo>
                    <a:pt x="823" y="542"/>
                    <a:pt x="503" y="871"/>
                    <a:pt x="294" y="1286"/>
                  </a:cubicBezTo>
                  <a:cubicBezTo>
                    <a:pt x="77" y="1705"/>
                    <a:pt x="1" y="2162"/>
                    <a:pt x="44" y="2598"/>
                  </a:cubicBezTo>
                  <a:cubicBezTo>
                    <a:pt x="51" y="2698"/>
                    <a:pt x="65" y="2796"/>
                    <a:pt x="89" y="2893"/>
                  </a:cubicBezTo>
                  <a:cubicBezTo>
                    <a:pt x="241" y="3549"/>
                    <a:pt x="670" y="4139"/>
                    <a:pt x="1313" y="4470"/>
                  </a:cubicBezTo>
                  <a:cubicBezTo>
                    <a:pt x="1659" y="4644"/>
                    <a:pt x="2026" y="4728"/>
                    <a:pt x="2388" y="4728"/>
                  </a:cubicBezTo>
                  <a:cubicBezTo>
                    <a:pt x="2685" y="4728"/>
                    <a:pt x="2978" y="4673"/>
                    <a:pt x="3255" y="4566"/>
                  </a:cubicBezTo>
                  <a:cubicBezTo>
                    <a:pt x="3343" y="4530"/>
                    <a:pt x="3431" y="4490"/>
                    <a:pt x="3517" y="4442"/>
                  </a:cubicBezTo>
                  <a:cubicBezTo>
                    <a:pt x="3924" y="4223"/>
                    <a:pt x="4270" y="3882"/>
                    <a:pt x="4496" y="3441"/>
                  </a:cubicBezTo>
                  <a:cubicBezTo>
                    <a:pt x="4717" y="3010"/>
                    <a:pt x="4801" y="2534"/>
                    <a:pt x="4736" y="2062"/>
                  </a:cubicBezTo>
                  <a:cubicBezTo>
                    <a:pt x="4725" y="1967"/>
                    <a:pt x="4708" y="1876"/>
                    <a:pt x="4684" y="1781"/>
                  </a:cubicBezTo>
                  <a:cubicBezTo>
                    <a:pt x="4672" y="1733"/>
                    <a:pt x="4658" y="1688"/>
                    <a:pt x="4641" y="1640"/>
                  </a:cubicBezTo>
                  <a:cubicBezTo>
                    <a:pt x="4448" y="1038"/>
                    <a:pt x="4031" y="549"/>
                    <a:pt x="3472" y="261"/>
                  </a:cubicBezTo>
                  <a:cubicBezTo>
                    <a:pt x="3134" y="87"/>
                    <a:pt x="2766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8" name="Google Shape;2318;p30"/>
            <p:cNvSpPr/>
            <p:nvPr/>
          </p:nvSpPr>
          <p:spPr>
            <a:xfrm>
              <a:off x="6718763" y="3188830"/>
              <a:ext cx="135078" cy="85124"/>
            </a:xfrm>
            <a:custGeom>
              <a:avLst/>
              <a:gdLst/>
              <a:ahLst/>
              <a:cxnLst/>
              <a:rect l="l" t="t" r="r" b="b"/>
              <a:pathLst>
                <a:path w="3472" h="2188" extrusionOk="0">
                  <a:moveTo>
                    <a:pt x="1740" y="787"/>
                  </a:moveTo>
                  <a:cubicBezTo>
                    <a:pt x="1768" y="787"/>
                    <a:pt x="1799" y="794"/>
                    <a:pt x="1828" y="803"/>
                  </a:cubicBezTo>
                  <a:cubicBezTo>
                    <a:pt x="1847" y="808"/>
                    <a:pt x="1864" y="815"/>
                    <a:pt x="1878" y="822"/>
                  </a:cubicBezTo>
                  <a:cubicBezTo>
                    <a:pt x="1997" y="882"/>
                    <a:pt x="2057" y="1013"/>
                    <a:pt x="2040" y="1139"/>
                  </a:cubicBezTo>
                  <a:cubicBezTo>
                    <a:pt x="2033" y="1170"/>
                    <a:pt x="2026" y="1201"/>
                    <a:pt x="2009" y="1230"/>
                  </a:cubicBezTo>
                  <a:cubicBezTo>
                    <a:pt x="1957" y="1336"/>
                    <a:pt x="1851" y="1397"/>
                    <a:pt x="1741" y="1397"/>
                  </a:cubicBezTo>
                  <a:cubicBezTo>
                    <a:pt x="1711" y="1397"/>
                    <a:pt x="1680" y="1392"/>
                    <a:pt x="1649" y="1382"/>
                  </a:cubicBezTo>
                  <a:cubicBezTo>
                    <a:pt x="1630" y="1380"/>
                    <a:pt x="1614" y="1370"/>
                    <a:pt x="1599" y="1361"/>
                  </a:cubicBezTo>
                  <a:cubicBezTo>
                    <a:pt x="1480" y="1301"/>
                    <a:pt x="1421" y="1175"/>
                    <a:pt x="1437" y="1046"/>
                  </a:cubicBezTo>
                  <a:cubicBezTo>
                    <a:pt x="1444" y="1018"/>
                    <a:pt x="1454" y="984"/>
                    <a:pt x="1468" y="953"/>
                  </a:cubicBezTo>
                  <a:cubicBezTo>
                    <a:pt x="1506" y="882"/>
                    <a:pt x="1568" y="830"/>
                    <a:pt x="1647" y="803"/>
                  </a:cubicBezTo>
                  <a:cubicBezTo>
                    <a:pt x="1676" y="794"/>
                    <a:pt x="1709" y="787"/>
                    <a:pt x="1740" y="787"/>
                  </a:cubicBezTo>
                  <a:close/>
                  <a:moveTo>
                    <a:pt x="3472" y="1"/>
                  </a:moveTo>
                  <a:lnTo>
                    <a:pt x="2686" y="32"/>
                  </a:lnTo>
                  <a:lnTo>
                    <a:pt x="2790" y="198"/>
                  </a:lnTo>
                  <a:lnTo>
                    <a:pt x="2002" y="696"/>
                  </a:lnTo>
                  <a:cubicBezTo>
                    <a:pt x="1985" y="684"/>
                    <a:pt x="1971" y="675"/>
                    <a:pt x="1954" y="665"/>
                  </a:cubicBezTo>
                  <a:cubicBezTo>
                    <a:pt x="1885" y="630"/>
                    <a:pt x="1811" y="612"/>
                    <a:pt x="1737" y="612"/>
                  </a:cubicBezTo>
                  <a:cubicBezTo>
                    <a:pt x="1687" y="612"/>
                    <a:pt x="1637" y="620"/>
                    <a:pt x="1587" y="637"/>
                  </a:cubicBezTo>
                  <a:cubicBezTo>
                    <a:pt x="1466" y="675"/>
                    <a:pt x="1363" y="761"/>
                    <a:pt x="1306" y="875"/>
                  </a:cubicBezTo>
                  <a:cubicBezTo>
                    <a:pt x="1259" y="963"/>
                    <a:pt x="1244" y="1061"/>
                    <a:pt x="1259" y="1161"/>
                  </a:cubicBezTo>
                  <a:lnTo>
                    <a:pt x="470" y="1656"/>
                  </a:lnTo>
                  <a:lnTo>
                    <a:pt x="365" y="1489"/>
                  </a:lnTo>
                  <a:lnTo>
                    <a:pt x="1" y="2187"/>
                  </a:lnTo>
                  <a:lnTo>
                    <a:pt x="787" y="2156"/>
                  </a:lnTo>
                  <a:lnTo>
                    <a:pt x="682" y="1990"/>
                  </a:lnTo>
                  <a:lnTo>
                    <a:pt x="1471" y="1494"/>
                  </a:lnTo>
                  <a:cubicBezTo>
                    <a:pt x="1485" y="1506"/>
                    <a:pt x="1502" y="1513"/>
                    <a:pt x="1518" y="1523"/>
                  </a:cubicBezTo>
                  <a:cubicBezTo>
                    <a:pt x="1587" y="1559"/>
                    <a:pt x="1664" y="1578"/>
                    <a:pt x="1735" y="1578"/>
                  </a:cubicBezTo>
                  <a:cubicBezTo>
                    <a:pt x="1911" y="1578"/>
                    <a:pt x="2080" y="1482"/>
                    <a:pt x="2164" y="1316"/>
                  </a:cubicBezTo>
                  <a:cubicBezTo>
                    <a:pt x="2212" y="1225"/>
                    <a:pt x="2228" y="1127"/>
                    <a:pt x="2212" y="1030"/>
                  </a:cubicBezTo>
                  <a:lnTo>
                    <a:pt x="3002" y="532"/>
                  </a:lnTo>
                  <a:lnTo>
                    <a:pt x="3105" y="699"/>
                  </a:lnTo>
                  <a:lnTo>
                    <a:pt x="3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9" name="Google Shape;2319;p30"/>
            <p:cNvSpPr/>
            <p:nvPr/>
          </p:nvSpPr>
          <p:spPr>
            <a:xfrm>
              <a:off x="6697170" y="3154399"/>
              <a:ext cx="20270" cy="22137"/>
            </a:xfrm>
            <a:custGeom>
              <a:avLst/>
              <a:gdLst/>
              <a:ahLst/>
              <a:cxnLst/>
              <a:rect l="l" t="t" r="r" b="b"/>
              <a:pathLst>
                <a:path w="521" h="569" extrusionOk="0">
                  <a:moveTo>
                    <a:pt x="422" y="1"/>
                  </a:moveTo>
                  <a:cubicBezTo>
                    <a:pt x="399" y="1"/>
                    <a:pt x="377" y="9"/>
                    <a:pt x="361" y="26"/>
                  </a:cubicBezTo>
                  <a:cubicBezTo>
                    <a:pt x="237" y="147"/>
                    <a:pt x="122" y="285"/>
                    <a:pt x="27" y="428"/>
                  </a:cubicBezTo>
                  <a:cubicBezTo>
                    <a:pt x="1" y="469"/>
                    <a:pt x="10" y="524"/>
                    <a:pt x="51" y="550"/>
                  </a:cubicBezTo>
                  <a:cubicBezTo>
                    <a:pt x="60" y="562"/>
                    <a:pt x="79" y="569"/>
                    <a:pt x="96" y="569"/>
                  </a:cubicBezTo>
                  <a:cubicBezTo>
                    <a:pt x="127" y="569"/>
                    <a:pt x="153" y="552"/>
                    <a:pt x="170" y="528"/>
                  </a:cubicBezTo>
                  <a:cubicBezTo>
                    <a:pt x="260" y="393"/>
                    <a:pt x="368" y="266"/>
                    <a:pt x="484" y="154"/>
                  </a:cubicBezTo>
                  <a:cubicBezTo>
                    <a:pt x="520" y="119"/>
                    <a:pt x="520" y="61"/>
                    <a:pt x="487" y="28"/>
                  </a:cubicBezTo>
                  <a:cubicBezTo>
                    <a:pt x="469" y="10"/>
                    <a:pt x="445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0" name="Google Shape;2320;p30"/>
            <p:cNvSpPr/>
            <p:nvPr/>
          </p:nvSpPr>
          <p:spPr>
            <a:xfrm>
              <a:off x="6716934" y="3308035"/>
              <a:ext cx="24316" cy="18013"/>
            </a:xfrm>
            <a:custGeom>
              <a:avLst/>
              <a:gdLst/>
              <a:ahLst/>
              <a:cxnLst/>
              <a:rect l="l" t="t" r="r" b="b"/>
              <a:pathLst>
                <a:path w="625" h="463" extrusionOk="0">
                  <a:moveTo>
                    <a:pt x="102" y="1"/>
                  </a:moveTo>
                  <a:cubicBezTo>
                    <a:pt x="76" y="1"/>
                    <a:pt x="50" y="12"/>
                    <a:pt x="31" y="33"/>
                  </a:cubicBezTo>
                  <a:cubicBezTo>
                    <a:pt x="0" y="74"/>
                    <a:pt x="5" y="126"/>
                    <a:pt x="43" y="160"/>
                  </a:cubicBezTo>
                  <a:cubicBezTo>
                    <a:pt x="179" y="269"/>
                    <a:pt x="324" y="367"/>
                    <a:pt x="479" y="450"/>
                  </a:cubicBezTo>
                  <a:cubicBezTo>
                    <a:pt x="493" y="460"/>
                    <a:pt x="508" y="462"/>
                    <a:pt x="520" y="462"/>
                  </a:cubicBezTo>
                  <a:cubicBezTo>
                    <a:pt x="553" y="462"/>
                    <a:pt x="584" y="446"/>
                    <a:pt x="598" y="415"/>
                  </a:cubicBezTo>
                  <a:cubicBezTo>
                    <a:pt x="624" y="367"/>
                    <a:pt x="608" y="314"/>
                    <a:pt x="565" y="291"/>
                  </a:cubicBezTo>
                  <a:cubicBezTo>
                    <a:pt x="422" y="212"/>
                    <a:pt x="286" y="122"/>
                    <a:pt x="157" y="19"/>
                  </a:cubicBezTo>
                  <a:cubicBezTo>
                    <a:pt x="141" y="7"/>
                    <a:pt x="122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1" name="Google Shape;2321;p30"/>
            <p:cNvSpPr/>
            <p:nvPr/>
          </p:nvSpPr>
          <p:spPr>
            <a:xfrm>
              <a:off x="6728139" y="3131173"/>
              <a:ext cx="25444" cy="15718"/>
            </a:xfrm>
            <a:custGeom>
              <a:avLst/>
              <a:gdLst/>
              <a:ahLst/>
              <a:cxnLst/>
              <a:rect l="l" t="t" r="r" b="b"/>
              <a:pathLst>
                <a:path w="654" h="404" extrusionOk="0">
                  <a:moveTo>
                    <a:pt x="551" y="0"/>
                  </a:moveTo>
                  <a:cubicBezTo>
                    <a:pt x="541" y="0"/>
                    <a:pt x="531" y="2"/>
                    <a:pt x="522" y="6"/>
                  </a:cubicBezTo>
                  <a:cubicBezTo>
                    <a:pt x="358" y="65"/>
                    <a:pt x="201" y="146"/>
                    <a:pt x="53" y="237"/>
                  </a:cubicBezTo>
                  <a:cubicBezTo>
                    <a:pt x="12" y="263"/>
                    <a:pt x="0" y="315"/>
                    <a:pt x="24" y="358"/>
                  </a:cubicBezTo>
                  <a:cubicBezTo>
                    <a:pt x="39" y="384"/>
                    <a:pt x="70" y="403"/>
                    <a:pt x="98" y="403"/>
                  </a:cubicBezTo>
                  <a:cubicBezTo>
                    <a:pt x="112" y="403"/>
                    <a:pt x="131" y="396"/>
                    <a:pt x="146" y="387"/>
                  </a:cubicBezTo>
                  <a:cubicBezTo>
                    <a:pt x="251" y="323"/>
                    <a:pt x="360" y="265"/>
                    <a:pt x="475" y="218"/>
                  </a:cubicBezTo>
                  <a:cubicBezTo>
                    <a:pt x="510" y="203"/>
                    <a:pt x="546" y="184"/>
                    <a:pt x="584" y="172"/>
                  </a:cubicBezTo>
                  <a:cubicBezTo>
                    <a:pt x="632" y="156"/>
                    <a:pt x="653" y="106"/>
                    <a:pt x="634" y="58"/>
                  </a:cubicBezTo>
                  <a:cubicBezTo>
                    <a:pt x="625" y="29"/>
                    <a:pt x="606" y="13"/>
                    <a:pt x="582" y="6"/>
                  </a:cubicBezTo>
                  <a:cubicBezTo>
                    <a:pt x="572" y="2"/>
                    <a:pt x="561" y="0"/>
                    <a:pt x="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2" name="Google Shape;2322;p30"/>
            <p:cNvSpPr/>
            <p:nvPr/>
          </p:nvSpPr>
          <p:spPr>
            <a:xfrm>
              <a:off x="6679585" y="3232871"/>
              <a:ext cx="10232" cy="26455"/>
            </a:xfrm>
            <a:custGeom>
              <a:avLst/>
              <a:gdLst/>
              <a:ahLst/>
              <a:cxnLst/>
              <a:rect l="l" t="t" r="r" b="b"/>
              <a:pathLst>
                <a:path w="263" h="680" extrusionOk="0">
                  <a:moveTo>
                    <a:pt x="90" y="0"/>
                  </a:moveTo>
                  <a:cubicBezTo>
                    <a:pt x="89" y="0"/>
                    <a:pt x="87" y="0"/>
                    <a:pt x="86" y="0"/>
                  </a:cubicBezTo>
                  <a:cubicBezTo>
                    <a:pt x="38" y="5"/>
                    <a:pt x="0" y="45"/>
                    <a:pt x="3" y="93"/>
                  </a:cubicBezTo>
                  <a:cubicBezTo>
                    <a:pt x="12" y="267"/>
                    <a:pt x="38" y="441"/>
                    <a:pt x="79" y="612"/>
                  </a:cubicBezTo>
                  <a:cubicBezTo>
                    <a:pt x="84" y="643"/>
                    <a:pt x="115" y="667"/>
                    <a:pt x="146" y="677"/>
                  </a:cubicBezTo>
                  <a:cubicBezTo>
                    <a:pt x="153" y="679"/>
                    <a:pt x="157" y="679"/>
                    <a:pt x="165" y="679"/>
                  </a:cubicBezTo>
                  <a:cubicBezTo>
                    <a:pt x="169" y="679"/>
                    <a:pt x="179" y="679"/>
                    <a:pt x="186" y="677"/>
                  </a:cubicBezTo>
                  <a:cubicBezTo>
                    <a:pt x="234" y="665"/>
                    <a:pt x="262" y="617"/>
                    <a:pt x="250" y="569"/>
                  </a:cubicBezTo>
                  <a:cubicBezTo>
                    <a:pt x="246" y="546"/>
                    <a:pt x="241" y="527"/>
                    <a:pt x="236" y="505"/>
                  </a:cubicBezTo>
                  <a:cubicBezTo>
                    <a:pt x="205" y="367"/>
                    <a:pt x="186" y="226"/>
                    <a:pt x="179" y="83"/>
                  </a:cubicBezTo>
                  <a:cubicBezTo>
                    <a:pt x="177" y="37"/>
                    <a:pt x="13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3" name="Google Shape;2323;p30"/>
            <p:cNvSpPr/>
            <p:nvPr/>
          </p:nvSpPr>
          <p:spPr>
            <a:xfrm>
              <a:off x="6875667" y="3183189"/>
              <a:ext cx="14706" cy="25327"/>
            </a:xfrm>
            <a:custGeom>
              <a:avLst/>
              <a:gdLst/>
              <a:ahLst/>
              <a:cxnLst/>
              <a:rect l="l" t="t" r="r" b="b"/>
              <a:pathLst>
                <a:path w="378" h="651" extrusionOk="0">
                  <a:moveTo>
                    <a:pt x="103" y="1"/>
                  </a:moveTo>
                  <a:cubicBezTo>
                    <a:pt x="90" y="1"/>
                    <a:pt x="77" y="4"/>
                    <a:pt x="65" y="10"/>
                  </a:cubicBezTo>
                  <a:cubicBezTo>
                    <a:pt x="20" y="34"/>
                    <a:pt x="1" y="84"/>
                    <a:pt x="22" y="129"/>
                  </a:cubicBezTo>
                  <a:cubicBezTo>
                    <a:pt x="65" y="212"/>
                    <a:pt x="101" y="298"/>
                    <a:pt x="129" y="389"/>
                  </a:cubicBezTo>
                  <a:cubicBezTo>
                    <a:pt x="153" y="453"/>
                    <a:pt x="175" y="520"/>
                    <a:pt x="189" y="584"/>
                  </a:cubicBezTo>
                  <a:cubicBezTo>
                    <a:pt x="191" y="598"/>
                    <a:pt x="199" y="610"/>
                    <a:pt x="210" y="620"/>
                  </a:cubicBezTo>
                  <a:cubicBezTo>
                    <a:pt x="225" y="641"/>
                    <a:pt x="251" y="651"/>
                    <a:pt x="275" y="651"/>
                  </a:cubicBezTo>
                  <a:cubicBezTo>
                    <a:pt x="284" y="651"/>
                    <a:pt x="291" y="646"/>
                    <a:pt x="299" y="646"/>
                  </a:cubicBezTo>
                  <a:cubicBezTo>
                    <a:pt x="346" y="634"/>
                    <a:pt x="377" y="586"/>
                    <a:pt x="363" y="539"/>
                  </a:cubicBezTo>
                  <a:cubicBezTo>
                    <a:pt x="351" y="491"/>
                    <a:pt x="334" y="448"/>
                    <a:pt x="322" y="403"/>
                  </a:cubicBezTo>
                  <a:cubicBezTo>
                    <a:pt x="299" y="324"/>
                    <a:pt x="270" y="250"/>
                    <a:pt x="239" y="177"/>
                  </a:cubicBezTo>
                  <a:cubicBezTo>
                    <a:pt x="222" y="134"/>
                    <a:pt x="203" y="93"/>
                    <a:pt x="184" y="50"/>
                  </a:cubicBezTo>
                  <a:cubicBezTo>
                    <a:pt x="169" y="19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4" name="Google Shape;2324;p30"/>
            <p:cNvSpPr/>
            <p:nvPr/>
          </p:nvSpPr>
          <p:spPr>
            <a:xfrm>
              <a:off x="6680869" y="3190464"/>
              <a:ext cx="13033" cy="25950"/>
            </a:xfrm>
            <a:custGeom>
              <a:avLst/>
              <a:gdLst/>
              <a:ahLst/>
              <a:cxnLst/>
              <a:rect l="l" t="t" r="r" b="b"/>
              <a:pathLst>
                <a:path w="335" h="667" extrusionOk="0">
                  <a:moveTo>
                    <a:pt x="234" y="1"/>
                  </a:moveTo>
                  <a:cubicBezTo>
                    <a:pt x="197" y="1"/>
                    <a:pt x="163" y="23"/>
                    <a:pt x="148" y="56"/>
                  </a:cubicBezTo>
                  <a:cubicBezTo>
                    <a:pt x="86" y="218"/>
                    <a:pt x="39" y="387"/>
                    <a:pt x="5" y="561"/>
                  </a:cubicBezTo>
                  <a:cubicBezTo>
                    <a:pt x="1" y="607"/>
                    <a:pt x="29" y="654"/>
                    <a:pt x="82" y="661"/>
                  </a:cubicBezTo>
                  <a:cubicBezTo>
                    <a:pt x="86" y="666"/>
                    <a:pt x="93" y="666"/>
                    <a:pt x="96" y="666"/>
                  </a:cubicBezTo>
                  <a:cubicBezTo>
                    <a:pt x="136" y="666"/>
                    <a:pt x="177" y="635"/>
                    <a:pt x="182" y="595"/>
                  </a:cubicBezTo>
                  <a:cubicBezTo>
                    <a:pt x="213" y="433"/>
                    <a:pt x="255" y="275"/>
                    <a:pt x="315" y="123"/>
                  </a:cubicBezTo>
                  <a:cubicBezTo>
                    <a:pt x="334" y="75"/>
                    <a:pt x="310" y="25"/>
                    <a:pt x="265" y="6"/>
                  </a:cubicBezTo>
                  <a:cubicBezTo>
                    <a:pt x="255" y="3"/>
                    <a:pt x="24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5" name="Google Shape;2325;p30"/>
            <p:cNvSpPr/>
            <p:nvPr/>
          </p:nvSpPr>
          <p:spPr>
            <a:xfrm>
              <a:off x="6690051" y="3274382"/>
              <a:ext cx="18285" cy="23654"/>
            </a:xfrm>
            <a:custGeom>
              <a:avLst/>
              <a:gdLst/>
              <a:ahLst/>
              <a:cxnLst/>
              <a:rect l="l" t="t" r="r" b="b"/>
              <a:pathLst>
                <a:path w="470" h="608" extrusionOk="0">
                  <a:moveTo>
                    <a:pt x="99" y="1"/>
                  </a:moveTo>
                  <a:cubicBezTo>
                    <a:pt x="86" y="1"/>
                    <a:pt x="72" y="4"/>
                    <a:pt x="60" y="10"/>
                  </a:cubicBezTo>
                  <a:cubicBezTo>
                    <a:pt x="17" y="34"/>
                    <a:pt x="0" y="86"/>
                    <a:pt x="19" y="131"/>
                  </a:cubicBezTo>
                  <a:cubicBezTo>
                    <a:pt x="98" y="286"/>
                    <a:pt x="193" y="439"/>
                    <a:pt x="298" y="572"/>
                  </a:cubicBezTo>
                  <a:cubicBezTo>
                    <a:pt x="315" y="596"/>
                    <a:pt x="341" y="608"/>
                    <a:pt x="370" y="608"/>
                  </a:cubicBezTo>
                  <a:cubicBezTo>
                    <a:pt x="386" y="608"/>
                    <a:pt x="408" y="601"/>
                    <a:pt x="422" y="589"/>
                  </a:cubicBezTo>
                  <a:cubicBezTo>
                    <a:pt x="460" y="560"/>
                    <a:pt x="470" y="503"/>
                    <a:pt x="436" y="465"/>
                  </a:cubicBezTo>
                  <a:cubicBezTo>
                    <a:pt x="339" y="336"/>
                    <a:pt x="253" y="196"/>
                    <a:pt x="179" y="50"/>
                  </a:cubicBezTo>
                  <a:cubicBezTo>
                    <a:pt x="162" y="18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6" name="Google Shape;2326;p30"/>
            <p:cNvSpPr/>
            <p:nvPr/>
          </p:nvSpPr>
          <p:spPr>
            <a:xfrm>
              <a:off x="6755217" y="3327643"/>
              <a:ext cx="26883" cy="10349"/>
            </a:xfrm>
            <a:custGeom>
              <a:avLst/>
              <a:gdLst/>
              <a:ahLst/>
              <a:cxnLst/>
              <a:rect l="l" t="t" r="r" b="b"/>
              <a:pathLst>
                <a:path w="691" h="266" extrusionOk="0">
                  <a:moveTo>
                    <a:pt x="101" y="1"/>
                  </a:moveTo>
                  <a:cubicBezTo>
                    <a:pt x="60" y="1"/>
                    <a:pt x="22" y="25"/>
                    <a:pt x="12" y="65"/>
                  </a:cubicBezTo>
                  <a:cubicBezTo>
                    <a:pt x="0" y="113"/>
                    <a:pt x="29" y="161"/>
                    <a:pt x="76" y="175"/>
                  </a:cubicBezTo>
                  <a:cubicBezTo>
                    <a:pt x="243" y="225"/>
                    <a:pt x="417" y="251"/>
                    <a:pt x="591" y="265"/>
                  </a:cubicBezTo>
                  <a:lnTo>
                    <a:pt x="600" y="265"/>
                  </a:lnTo>
                  <a:cubicBezTo>
                    <a:pt x="643" y="265"/>
                    <a:pt x="684" y="230"/>
                    <a:pt x="686" y="184"/>
                  </a:cubicBezTo>
                  <a:cubicBezTo>
                    <a:pt x="691" y="134"/>
                    <a:pt x="653" y="89"/>
                    <a:pt x="605" y="87"/>
                  </a:cubicBezTo>
                  <a:cubicBezTo>
                    <a:pt x="446" y="75"/>
                    <a:pt x="281" y="46"/>
                    <a:pt x="124" y="3"/>
                  </a:cubicBezTo>
                  <a:cubicBezTo>
                    <a:pt x="116" y="2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7" name="Google Shape;2327;p30"/>
            <p:cNvSpPr/>
            <p:nvPr/>
          </p:nvSpPr>
          <p:spPr>
            <a:xfrm>
              <a:off x="6869014" y="3267146"/>
              <a:ext cx="16885" cy="24316"/>
            </a:xfrm>
            <a:custGeom>
              <a:avLst/>
              <a:gdLst/>
              <a:ahLst/>
              <a:cxnLst/>
              <a:rect l="l" t="t" r="r" b="b"/>
              <a:pathLst>
                <a:path w="434" h="625" extrusionOk="0">
                  <a:moveTo>
                    <a:pt x="335" y="1"/>
                  </a:moveTo>
                  <a:cubicBezTo>
                    <a:pt x="300" y="1"/>
                    <a:pt x="267" y="21"/>
                    <a:pt x="253" y="55"/>
                  </a:cubicBezTo>
                  <a:cubicBezTo>
                    <a:pt x="227" y="120"/>
                    <a:pt x="196" y="186"/>
                    <a:pt x="165" y="248"/>
                  </a:cubicBezTo>
                  <a:cubicBezTo>
                    <a:pt x="122" y="329"/>
                    <a:pt x="77" y="410"/>
                    <a:pt x="27" y="486"/>
                  </a:cubicBezTo>
                  <a:cubicBezTo>
                    <a:pt x="0" y="529"/>
                    <a:pt x="12" y="584"/>
                    <a:pt x="53" y="608"/>
                  </a:cubicBezTo>
                  <a:cubicBezTo>
                    <a:pt x="69" y="617"/>
                    <a:pt x="86" y="625"/>
                    <a:pt x="100" y="625"/>
                  </a:cubicBezTo>
                  <a:cubicBezTo>
                    <a:pt x="131" y="625"/>
                    <a:pt x="158" y="608"/>
                    <a:pt x="177" y="582"/>
                  </a:cubicBezTo>
                  <a:cubicBezTo>
                    <a:pt x="229" y="501"/>
                    <a:pt x="279" y="415"/>
                    <a:pt x="324" y="329"/>
                  </a:cubicBezTo>
                  <a:cubicBezTo>
                    <a:pt x="360" y="260"/>
                    <a:pt x="391" y="191"/>
                    <a:pt x="420" y="120"/>
                  </a:cubicBezTo>
                  <a:cubicBezTo>
                    <a:pt x="434" y="79"/>
                    <a:pt x="415" y="29"/>
                    <a:pt x="370" y="8"/>
                  </a:cubicBezTo>
                  <a:cubicBezTo>
                    <a:pt x="358" y="3"/>
                    <a:pt x="347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8" name="Google Shape;2328;p30"/>
            <p:cNvSpPr/>
            <p:nvPr/>
          </p:nvSpPr>
          <p:spPr>
            <a:xfrm>
              <a:off x="6849561" y="3148953"/>
              <a:ext cx="21437" cy="21203"/>
            </a:xfrm>
            <a:custGeom>
              <a:avLst/>
              <a:gdLst/>
              <a:ahLst/>
              <a:cxnLst/>
              <a:rect l="l" t="t" r="r" b="b"/>
              <a:pathLst>
                <a:path w="551" h="545" extrusionOk="0">
                  <a:moveTo>
                    <a:pt x="99" y="0"/>
                  </a:moveTo>
                  <a:cubicBezTo>
                    <a:pt x="75" y="0"/>
                    <a:pt x="50" y="11"/>
                    <a:pt x="33" y="32"/>
                  </a:cubicBezTo>
                  <a:cubicBezTo>
                    <a:pt x="0" y="70"/>
                    <a:pt x="5" y="125"/>
                    <a:pt x="41" y="156"/>
                  </a:cubicBezTo>
                  <a:cubicBezTo>
                    <a:pt x="167" y="263"/>
                    <a:pt x="284" y="382"/>
                    <a:pt x="384" y="511"/>
                  </a:cubicBezTo>
                  <a:cubicBezTo>
                    <a:pt x="403" y="535"/>
                    <a:pt x="426" y="544"/>
                    <a:pt x="453" y="544"/>
                  </a:cubicBezTo>
                  <a:cubicBezTo>
                    <a:pt x="474" y="544"/>
                    <a:pt x="491" y="537"/>
                    <a:pt x="505" y="523"/>
                  </a:cubicBezTo>
                  <a:cubicBezTo>
                    <a:pt x="546" y="494"/>
                    <a:pt x="550" y="437"/>
                    <a:pt x="522" y="399"/>
                  </a:cubicBezTo>
                  <a:cubicBezTo>
                    <a:pt x="410" y="261"/>
                    <a:pt x="288" y="137"/>
                    <a:pt x="157" y="23"/>
                  </a:cubicBezTo>
                  <a:cubicBezTo>
                    <a:pt x="140" y="8"/>
                    <a:pt x="120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9" name="Google Shape;2329;p30"/>
            <p:cNvSpPr/>
            <p:nvPr/>
          </p:nvSpPr>
          <p:spPr>
            <a:xfrm>
              <a:off x="6812485" y="3127827"/>
              <a:ext cx="25872" cy="15329"/>
            </a:xfrm>
            <a:custGeom>
              <a:avLst/>
              <a:gdLst/>
              <a:ahLst/>
              <a:cxnLst/>
              <a:rect l="l" t="t" r="r" b="b"/>
              <a:pathLst>
                <a:path w="665" h="394" extrusionOk="0">
                  <a:moveTo>
                    <a:pt x="104" y="1"/>
                  </a:moveTo>
                  <a:cubicBezTo>
                    <a:pt x="67" y="1"/>
                    <a:pt x="33" y="25"/>
                    <a:pt x="22" y="61"/>
                  </a:cubicBezTo>
                  <a:cubicBezTo>
                    <a:pt x="0" y="108"/>
                    <a:pt x="24" y="158"/>
                    <a:pt x="72" y="175"/>
                  </a:cubicBezTo>
                  <a:cubicBezTo>
                    <a:pt x="227" y="230"/>
                    <a:pt x="374" y="301"/>
                    <a:pt x="515" y="382"/>
                  </a:cubicBezTo>
                  <a:cubicBezTo>
                    <a:pt x="528" y="390"/>
                    <a:pt x="542" y="394"/>
                    <a:pt x="556" y="394"/>
                  </a:cubicBezTo>
                  <a:cubicBezTo>
                    <a:pt x="568" y="394"/>
                    <a:pt x="581" y="391"/>
                    <a:pt x="593" y="387"/>
                  </a:cubicBezTo>
                  <a:cubicBezTo>
                    <a:pt x="610" y="378"/>
                    <a:pt x="629" y="366"/>
                    <a:pt x="636" y="349"/>
                  </a:cubicBezTo>
                  <a:cubicBezTo>
                    <a:pt x="665" y="306"/>
                    <a:pt x="648" y="249"/>
                    <a:pt x="608" y="227"/>
                  </a:cubicBezTo>
                  <a:cubicBezTo>
                    <a:pt x="458" y="139"/>
                    <a:pt x="298" y="65"/>
                    <a:pt x="134" y="6"/>
                  </a:cubicBezTo>
                  <a:cubicBezTo>
                    <a:pt x="124" y="2"/>
                    <a:pt x="114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0" name="Google Shape;2330;p30"/>
            <p:cNvSpPr/>
            <p:nvPr/>
          </p:nvSpPr>
          <p:spPr>
            <a:xfrm>
              <a:off x="6884770" y="3224973"/>
              <a:ext cx="8481" cy="26650"/>
            </a:xfrm>
            <a:custGeom>
              <a:avLst/>
              <a:gdLst/>
              <a:ahLst/>
              <a:cxnLst/>
              <a:rect l="l" t="t" r="r" b="b"/>
              <a:pathLst>
                <a:path w="218" h="685" extrusionOk="0">
                  <a:moveTo>
                    <a:pt x="122" y="1"/>
                  </a:moveTo>
                  <a:cubicBezTo>
                    <a:pt x="77" y="1"/>
                    <a:pt x="38" y="41"/>
                    <a:pt x="41" y="91"/>
                  </a:cubicBezTo>
                  <a:cubicBezTo>
                    <a:pt x="46" y="115"/>
                    <a:pt x="46" y="139"/>
                    <a:pt x="46" y="163"/>
                  </a:cubicBezTo>
                  <a:cubicBezTo>
                    <a:pt x="46" y="303"/>
                    <a:pt x="34" y="439"/>
                    <a:pt x="10" y="577"/>
                  </a:cubicBezTo>
                  <a:cubicBezTo>
                    <a:pt x="0" y="625"/>
                    <a:pt x="36" y="668"/>
                    <a:pt x="81" y="680"/>
                  </a:cubicBezTo>
                  <a:cubicBezTo>
                    <a:pt x="86" y="684"/>
                    <a:pt x="88" y="684"/>
                    <a:pt x="96" y="684"/>
                  </a:cubicBezTo>
                  <a:cubicBezTo>
                    <a:pt x="136" y="684"/>
                    <a:pt x="177" y="653"/>
                    <a:pt x="181" y="608"/>
                  </a:cubicBezTo>
                  <a:cubicBezTo>
                    <a:pt x="205" y="463"/>
                    <a:pt x="217" y="315"/>
                    <a:pt x="217" y="165"/>
                  </a:cubicBezTo>
                  <a:cubicBezTo>
                    <a:pt x="217" y="139"/>
                    <a:pt x="215" y="113"/>
                    <a:pt x="215" y="89"/>
                  </a:cubicBezTo>
                  <a:cubicBezTo>
                    <a:pt x="210" y="36"/>
                    <a:pt x="16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1" name="Google Shape;2331;p30"/>
            <p:cNvSpPr/>
            <p:nvPr/>
          </p:nvSpPr>
          <p:spPr>
            <a:xfrm>
              <a:off x="6798401" y="3325309"/>
              <a:ext cx="26728" cy="11749"/>
            </a:xfrm>
            <a:custGeom>
              <a:avLst/>
              <a:gdLst/>
              <a:ahLst/>
              <a:cxnLst/>
              <a:rect l="l" t="t" r="r" b="b"/>
              <a:pathLst>
                <a:path w="687" h="302" extrusionOk="0">
                  <a:moveTo>
                    <a:pt x="583" y="0"/>
                  </a:moveTo>
                  <a:cubicBezTo>
                    <a:pt x="574" y="0"/>
                    <a:pt x="564" y="2"/>
                    <a:pt x="555" y="6"/>
                  </a:cubicBezTo>
                  <a:cubicBezTo>
                    <a:pt x="510" y="23"/>
                    <a:pt x="462" y="37"/>
                    <a:pt x="417" y="52"/>
                  </a:cubicBezTo>
                  <a:cubicBezTo>
                    <a:pt x="307" y="85"/>
                    <a:pt x="195" y="109"/>
                    <a:pt x="81" y="125"/>
                  </a:cubicBezTo>
                  <a:cubicBezTo>
                    <a:pt x="33" y="135"/>
                    <a:pt x="0" y="180"/>
                    <a:pt x="7" y="228"/>
                  </a:cubicBezTo>
                  <a:cubicBezTo>
                    <a:pt x="17" y="271"/>
                    <a:pt x="53" y="302"/>
                    <a:pt x="93" y="302"/>
                  </a:cubicBezTo>
                  <a:cubicBezTo>
                    <a:pt x="100" y="302"/>
                    <a:pt x="103" y="299"/>
                    <a:pt x="107" y="299"/>
                  </a:cubicBezTo>
                  <a:cubicBezTo>
                    <a:pt x="174" y="287"/>
                    <a:pt x="243" y="275"/>
                    <a:pt x="307" y="259"/>
                  </a:cubicBezTo>
                  <a:cubicBezTo>
                    <a:pt x="386" y="242"/>
                    <a:pt x="462" y="221"/>
                    <a:pt x="541" y="194"/>
                  </a:cubicBezTo>
                  <a:cubicBezTo>
                    <a:pt x="565" y="185"/>
                    <a:pt x="591" y="180"/>
                    <a:pt x="615" y="171"/>
                  </a:cubicBezTo>
                  <a:cubicBezTo>
                    <a:pt x="662" y="152"/>
                    <a:pt x="686" y="104"/>
                    <a:pt x="667" y="56"/>
                  </a:cubicBezTo>
                  <a:cubicBezTo>
                    <a:pt x="662" y="40"/>
                    <a:pt x="650" y="25"/>
                    <a:pt x="634" y="16"/>
                  </a:cubicBezTo>
                  <a:cubicBezTo>
                    <a:pt x="618" y="7"/>
                    <a:pt x="601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2" name="Google Shape;2332;p30"/>
            <p:cNvSpPr/>
            <p:nvPr/>
          </p:nvSpPr>
          <p:spPr>
            <a:xfrm>
              <a:off x="6768639" y="3124326"/>
              <a:ext cx="26922" cy="7937"/>
            </a:xfrm>
            <a:custGeom>
              <a:avLst/>
              <a:gdLst/>
              <a:ahLst/>
              <a:cxnLst/>
              <a:rect l="l" t="t" r="r" b="b"/>
              <a:pathLst>
                <a:path w="692" h="204" extrusionOk="0">
                  <a:moveTo>
                    <a:pt x="464" y="0"/>
                  </a:moveTo>
                  <a:cubicBezTo>
                    <a:pt x="336" y="0"/>
                    <a:pt x="207" y="8"/>
                    <a:pt x="84" y="27"/>
                  </a:cubicBezTo>
                  <a:cubicBezTo>
                    <a:pt x="36" y="34"/>
                    <a:pt x="0" y="79"/>
                    <a:pt x="10" y="129"/>
                  </a:cubicBezTo>
                  <a:cubicBezTo>
                    <a:pt x="17" y="170"/>
                    <a:pt x="55" y="203"/>
                    <a:pt x="96" y="203"/>
                  </a:cubicBezTo>
                  <a:cubicBezTo>
                    <a:pt x="101" y="203"/>
                    <a:pt x="105" y="203"/>
                    <a:pt x="108" y="201"/>
                  </a:cubicBezTo>
                  <a:cubicBezTo>
                    <a:pt x="223" y="184"/>
                    <a:pt x="339" y="175"/>
                    <a:pt x="456" y="175"/>
                  </a:cubicBezTo>
                  <a:cubicBezTo>
                    <a:pt x="502" y="175"/>
                    <a:pt x="549" y="177"/>
                    <a:pt x="596" y="179"/>
                  </a:cubicBezTo>
                  <a:cubicBezTo>
                    <a:pt x="597" y="179"/>
                    <a:pt x="599" y="179"/>
                    <a:pt x="600" y="179"/>
                  </a:cubicBezTo>
                  <a:cubicBezTo>
                    <a:pt x="646" y="179"/>
                    <a:pt x="687" y="142"/>
                    <a:pt x="689" y="96"/>
                  </a:cubicBezTo>
                  <a:cubicBezTo>
                    <a:pt x="691" y="46"/>
                    <a:pt x="653" y="8"/>
                    <a:pt x="606" y="3"/>
                  </a:cubicBezTo>
                  <a:cubicBezTo>
                    <a:pt x="558" y="1"/>
                    <a:pt x="511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3" name="Google Shape;2333;p30"/>
            <p:cNvSpPr/>
            <p:nvPr/>
          </p:nvSpPr>
          <p:spPr>
            <a:xfrm>
              <a:off x="6838434" y="3302705"/>
              <a:ext cx="23187" cy="19063"/>
            </a:xfrm>
            <a:custGeom>
              <a:avLst/>
              <a:gdLst/>
              <a:ahLst/>
              <a:cxnLst/>
              <a:rect l="l" t="t" r="r" b="b"/>
              <a:pathLst>
                <a:path w="596" h="490" extrusionOk="0">
                  <a:moveTo>
                    <a:pt x="499" y="0"/>
                  </a:moveTo>
                  <a:cubicBezTo>
                    <a:pt x="476" y="0"/>
                    <a:pt x="454" y="8"/>
                    <a:pt x="439" y="25"/>
                  </a:cubicBezTo>
                  <a:cubicBezTo>
                    <a:pt x="319" y="139"/>
                    <a:pt x="191" y="239"/>
                    <a:pt x="53" y="325"/>
                  </a:cubicBezTo>
                  <a:cubicBezTo>
                    <a:pt x="12" y="354"/>
                    <a:pt x="0" y="406"/>
                    <a:pt x="26" y="449"/>
                  </a:cubicBezTo>
                  <a:cubicBezTo>
                    <a:pt x="45" y="475"/>
                    <a:pt x="72" y="490"/>
                    <a:pt x="100" y="490"/>
                  </a:cubicBezTo>
                  <a:cubicBezTo>
                    <a:pt x="119" y="490"/>
                    <a:pt x="134" y="487"/>
                    <a:pt x="148" y="475"/>
                  </a:cubicBezTo>
                  <a:cubicBezTo>
                    <a:pt x="296" y="382"/>
                    <a:pt x="431" y="273"/>
                    <a:pt x="560" y="151"/>
                  </a:cubicBezTo>
                  <a:cubicBezTo>
                    <a:pt x="596" y="118"/>
                    <a:pt x="596" y="61"/>
                    <a:pt x="562" y="25"/>
                  </a:cubicBezTo>
                  <a:cubicBezTo>
                    <a:pt x="545" y="8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4" name="Google Shape;2334;p30"/>
            <p:cNvSpPr/>
            <p:nvPr/>
          </p:nvSpPr>
          <p:spPr>
            <a:xfrm>
              <a:off x="6604615" y="3530611"/>
              <a:ext cx="43496" cy="44274"/>
            </a:xfrm>
            <a:custGeom>
              <a:avLst/>
              <a:gdLst/>
              <a:ahLst/>
              <a:cxnLst/>
              <a:rect l="l" t="t" r="r" b="b"/>
              <a:pathLst>
                <a:path w="1118" h="1138" extrusionOk="0">
                  <a:moveTo>
                    <a:pt x="88" y="1"/>
                  </a:moveTo>
                  <a:cubicBezTo>
                    <a:pt x="87" y="1"/>
                    <a:pt x="85" y="1"/>
                    <a:pt x="83" y="1"/>
                  </a:cubicBezTo>
                  <a:cubicBezTo>
                    <a:pt x="36" y="6"/>
                    <a:pt x="0" y="49"/>
                    <a:pt x="5" y="99"/>
                  </a:cubicBezTo>
                  <a:lnTo>
                    <a:pt x="95" y="1054"/>
                  </a:lnTo>
                  <a:cubicBezTo>
                    <a:pt x="100" y="1085"/>
                    <a:pt x="117" y="1111"/>
                    <a:pt x="143" y="1125"/>
                  </a:cubicBezTo>
                  <a:cubicBezTo>
                    <a:pt x="155" y="1132"/>
                    <a:pt x="172" y="1137"/>
                    <a:pt x="186" y="1137"/>
                  </a:cubicBezTo>
                  <a:cubicBezTo>
                    <a:pt x="200" y="1137"/>
                    <a:pt x="214" y="1132"/>
                    <a:pt x="231" y="1125"/>
                  </a:cubicBezTo>
                  <a:lnTo>
                    <a:pt x="1060" y="644"/>
                  </a:lnTo>
                  <a:cubicBezTo>
                    <a:pt x="1103" y="620"/>
                    <a:pt x="1117" y="566"/>
                    <a:pt x="1093" y="523"/>
                  </a:cubicBezTo>
                  <a:cubicBezTo>
                    <a:pt x="1077" y="494"/>
                    <a:pt x="1048" y="478"/>
                    <a:pt x="1018" y="478"/>
                  </a:cubicBezTo>
                  <a:cubicBezTo>
                    <a:pt x="1003" y="478"/>
                    <a:pt x="988" y="482"/>
                    <a:pt x="974" y="489"/>
                  </a:cubicBezTo>
                  <a:lnTo>
                    <a:pt x="262" y="899"/>
                  </a:lnTo>
                  <a:lnTo>
                    <a:pt x="184" y="82"/>
                  </a:lnTo>
                  <a:cubicBezTo>
                    <a:pt x="177" y="36"/>
                    <a:pt x="13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5" name="Google Shape;2335;p30"/>
            <p:cNvSpPr/>
            <p:nvPr/>
          </p:nvSpPr>
          <p:spPr>
            <a:xfrm>
              <a:off x="6619321" y="3359312"/>
              <a:ext cx="134884" cy="193241"/>
            </a:xfrm>
            <a:custGeom>
              <a:avLst/>
              <a:gdLst/>
              <a:ahLst/>
              <a:cxnLst/>
              <a:rect l="l" t="t" r="r" b="b"/>
              <a:pathLst>
                <a:path w="3467" h="4967" extrusionOk="0">
                  <a:moveTo>
                    <a:pt x="1828" y="180"/>
                  </a:moveTo>
                  <a:cubicBezTo>
                    <a:pt x="1954" y="180"/>
                    <a:pt x="2078" y="197"/>
                    <a:pt x="2200" y="230"/>
                  </a:cubicBezTo>
                  <a:cubicBezTo>
                    <a:pt x="2278" y="254"/>
                    <a:pt x="2359" y="288"/>
                    <a:pt x="2440" y="326"/>
                  </a:cubicBezTo>
                  <a:cubicBezTo>
                    <a:pt x="2469" y="342"/>
                    <a:pt x="2493" y="357"/>
                    <a:pt x="2516" y="371"/>
                  </a:cubicBezTo>
                  <a:cubicBezTo>
                    <a:pt x="2635" y="442"/>
                    <a:pt x="2743" y="533"/>
                    <a:pt x="2833" y="633"/>
                  </a:cubicBezTo>
                  <a:cubicBezTo>
                    <a:pt x="3200" y="1050"/>
                    <a:pt x="3272" y="1638"/>
                    <a:pt x="3017" y="2129"/>
                  </a:cubicBezTo>
                  <a:cubicBezTo>
                    <a:pt x="2919" y="2312"/>
                    <a:pt x="2788" y="2474"/>
                    <a:pt x="2619" y="2596"/>
                  </a:cubicBezTo>
                  <a:cubicBezTo>
                    <a:pt x="2509" y="2677"/>
                    <a:pt x="2383" y="2741"/>
                    <a:pt x="2254" y="2784"/>
                  </a:cubicBezTo>
                  <a:cubicBezTo>
                    <a:pt x="2145" y="2822"/>
                    <a:pt x="2028" y="2844"/>
                    <a:pt x="1914" y="2853"/>
                  </a:cubicBezTo>
                  <a:cubicBezTo>
                    <a:pt x="1886" y="2855"/>
                    <a:pt x="1859" y="2856"/>
                    <a:pt x="1831" y="2856"/>
                  </a:cubicBezTo>
                  <a:cubicBezTo>
                    <a:pt x="1662" y="2856"/>
                    <a:pt x="1498" y="2824"/>
                    <a:pt x="1342" y="2763"/>
                  </a:cubicBezTo>
                  <a:cubicBezTo>
                    <a:pt x="1325" y="2758"/>
                    <a:pt x="1311" y="2751"/>
                    <a:pt x="1299" y="2746"/>
                  </a:cubicBezTo>
                  <a:cubicBezTo>
                    <a:pt x="1273" y="2734"/>
                    <a:pt x="1247" y="2722"/>
                    <a:pt x="1218" y="2705"/>
                  </a:cubicBezTo>
                  <a:cubicBezTo>
                    <a:pt x="1192" y="2691"/>
                    <a:pt x="1166" y="2677"/>
                    <a:pt x="1142" y="2663"/>
                  </a:cubicBezTo>
                  <a:cubicBezTo>
                    <a:pt x="1104" y="2636"/>
                    <a:pt x="1063" y="2613"/>
                    <a:pt x="1025" y="2586"/>
                  </a:cubicBezTo>
                  <a:cubicBezTo>
                    <a:pt x="954" y="2534"/>
                    <a:pt x="882" y="2467"/>
                    <a:pt x="820" y="2398"/>
                  </a:cubicBezTo>
                  <a:cubicBezTo>
                    <a:pt x="456" y="1986"/>
                    <a:pt x="384" y="1398"/>
                    <a:pt x="639" y="907"/>
                  </a:cubicBezTo>
                  <a:cubicBezTo>
                    <a:pt x="735" y="724"/>
                    <a:pt x="868" y="562"/>
                    <a:pt x="1037" y="440"/>
                  </a:cubicBezTo>
                  <a:cubicBezTo>
                    <a:pt x="1111" y="385"/>
                    <a:pt x="1192" y="335"/>
                    <a:pt x="1275" y="300"/>
                  </a:cubicBezTo>
                  <a:cubicBezTo>
                    <a:pt x="1385" y="249"/>
                    <a:pt x="1502" y="216"/>
                    <a:pt x="1621" y="195"/>
                  </a:cubicBezTo>
                  <a:cubicBezTo>
                    <a:pt x="1690" y="185"/>
                    <a:pt x="1760" y="180"/>
                    <a:pt x="1828" y="180"/>
                  </a:cubicBezTo>
                  <a:close/>
                  <a:moveTo>
                    <a:pt x="1833" y="0"/>
                  </a:moveTo>
                  <a:cubicBezTo>
                    <a:pt x="1753" y="0"/>
                    <a:pt x="1674" y="6"/>
                    <a:pt x="1595" y="18"/>
                  </a:cubicBezTo>
                  <a:cubicBezTo>
                    <a:pt x="1456" y="42"/>
                    <a:pt x="1325" y="80"/>
                    <a:pt x="1201" y="138"/>
                  </a:cubicBezTo>
                  <a:cubicBezTo>
                    <a:pt x="1106" y="178"/>
                    <a:pt x="1016" y="233"/>
                    <a:pt x="930" y="295"/>
                  </a:cubicBezTo>
                  <a:cubicBezTo>
                    <a:pt x="739" y="435"/>
                    <a:pt x="587" y="614"/>
                    <a:pt x="480" y="824"/>
                  </a:cubicBezTo>
                  <a:cubicBezTo>
                    <a:pt x="194" y="1381"/>
                    <a:pt x="275" y="2046"/>
                    <a:pt x="689" y="2515"/>
                  </a:cubicBezTo>
                  <a:cubicBezTo>
                    <a:pt x="756" y="2594"/>
                    <a:pt x="837" y="2667"/>
                    <a:pt x="918" y="2729"/>
                  </a:cubicBezTo>
                  <a:cubicBezTo>
                    <a:pt x="963" y="2763"/>
                    <a:pt x="1006" y="2796"/>
                    <a:pt x="1059" y="2822"/>
                  </a:cubicBezTo>
                  <a:lnTo>
                    <a:pt x="25" y="4838"/>
                  </a:lnTo>
                  <a:cubicBezTo>
                    <a:pt x="1" y="4880"/>
                    <a:pt x="18" y="4938"/>
                    <a:pt x="63" y="4957"/>
                  </a:cubicBezTo>
                  <a:cubicBezTo>
                    <a:pt x="75" y="4964"/>
                    <a:pt x="89" y="4966"/>
                    <a:pt x="106" y="4966"/>
                  </a:cubicBezTo>
                  <a:cubicBezTo>
                    <a:pt x="137" y="4966"/>
                    <a:pt x="168" y="4949"/>
                    <a:pt x="182" y="4918"/>
                  </a:cubicBezTo>
                  <a:lnTo>
                    <a:pt x="1216" y="2903"/>
                  </a:lnTo>
                  <a:cubicBezTo>
                    <a:pt x="1237" y="2913"/>
                    <a:pt x="1256" y="2920"/>
                    <a:pt x="1275" y="2927"/>
                  </a:cubicBezTo>
                  <a:cubicBezTo>
                    <a:pt x="1452" y="2996"/>
                    <a:pt x="1635" y="3032"/>
                    <a:pt x="1826" y="3032"/>
                  </a:cubicBezTo>
                  <a:cubicBezTo>
                    <a:pt x="1859" y="3032"/>
                    <a:pt x="1892" y="3027"/>
                    <a:pt x="1923" y="3027"/>
                  </a:cubicBezTo>
                  <a:cubicBezTo>
                    <a:pt x="2059" y="3020"/>
                    <a:pt x="2185" y="2991"/>
                    <a:pt x="2314" y="2951"/>
                  </a:cubicBezTo>
                  <a:cubicBezTo>
                    <a:pt x="2464" y="2901"/>
                    <a:pt x="2600" y="2829"/>
                    <a:pt x="2728" y="2736"/>
                  </a:cubicBezTo>
                  <a:cubicBezTo>
                    <a:pt x="2919" y="2596"/>
                    <a:pt x="3071" y="2417"/>
                    <a:pt x="3181" y="2205"/>
                  </a:cubicBezTo>
                  <a:cubicBezTo>
                    <a:pt x="3467" y="1650"/>
                    <a:pt x="3386" y="986"/>
                    <a:pt x="2971" y="514"/>
                  </a:cubicBezTo>
                  <a:cubicBezTo>
                    <a:pt x="2867" y="402"/>
                    <a:pt x="2743" y="300"/>
                    <a:pt x="2609" y="221"/>
                  </a:cubicBezTo>
                  <a:cubicBezTo>
                    <a:pt x="2581" y="202"/>
                    <a:pt x="2550" y="185"/>
                    <a:pt x="2521" y="169"/>
                  </a:cubicBezTo>
                  <a:cubicBezTo>
                    <a:pt x="2431" y="126"/>
                    <a:pt x="2342" y="90"/>
                    <a:pt x="2250" y="59"/>
                  </a:cubicBezTo>
                  <a:cubicBezTo>
                    <a:pt x="2113" y="19"/>
                    <a:pt x="1973" y="0"/>
                    <a:pt x="1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36" name="Google Shape;2336;p30"/>
          <p:cNvGrpSpPr/>
          <p:nvPr/>
        </p:nvGrpSpPr>
        <p:grpSpPr>
          <a:xfrm flipH="1">
            <a:off x="585663" y="1669661"/>
            <a:ext cx="615077" cy="639837"/>
            <a:chOff x="-119102" y="1182227"/>
            <a:chExt cx="291865" cy="303615"/>
          </a:xfrm>
        </p:grpSpPr>
        <p:sp>
          <p:nvSpPr>
            <p:cNvPr id="2337" name="Google Shape;2337;p30"/>
            <p:cNvSpPr/>
            <p:nvPr/>
          </p:nvSpPr>
          <p:spPr>
            <a:xfrm>
              <a:off x="-116690" y="1185651"/>
              <a:ext cx="285757" cy="296495"/>
            </a:xfrm>
            <a:custGeom>
              <a:avLst/>
              <a:gdLst/>
              <a:ahLst/>
              <a:cxnLst/>
              <a:rect l="l" t="t" r="r" b="b"/>
              <a:pathLst>
                <a:path w="7345" h="7621" extrusionOk="0">
                  <a:moveTo>
                    <a:pt x="2368" y="1"/>
                  </a:moveTo>
                  <a:cubicBezTo>
                    <a:pt x="2314" y="1"/>
                    <a:pt x="2261" y="9"/>
                    <a:pt x="2211" y="23"/>
                  </a:cubicBezTo>
                  <a:cubicBezTo>
                    <a:pt x="2003" y="88"/>
                    <a:pt x="1844" y="269"/>
                    <a:pt x="1820" y="497"/>
                  </a:cubicBezTo>
                  <a:lnTo>
                    <a:pt x="1710" y="1555"/>
                  </a:lnTo>
                  <a:cubicBezTo>
                    <a:pt x="1691" y="1731"/>
                    <a:pt x="1568" y="1877"/>
                    <a:pt x="1394" y="1917"/>
                  </a:cubicBezTo>
                  <a:lnTo>
                    <a:pt x="174" y="2220"/>
                  </a:lnTo>
                  <a:cubicBezTo>
                    <a:pt x="24" y="2258"/>
                    <a:pt x="0" y="2453"/>
                    <a:pt x="136" y="2525"/>
                  </a:cubicBezTo>
                  <a:lnTo>
                    <a:pt x="1286" y="3144"/>
                  </a:lnTo>
                  <a:cubicBezTo>
                    <a:pt x="1437" y="3227"/>
                    <a:pt x="1522" y="3392"/>
                    <a:pt x="1506" y="3558"/>
                  </a:cubicBezTo>
                  <a:lnTo>
                    <a:pt x="1196" y="6558"/>
                  </a:lnTo>
                  <a:cubicBezTo>
                    <a:pt x="1165" y="6860"/>
                    <a:pt x="1386" y="7132"/>
                    <a:pt x="1689" y="7165"/>
                  </a:cubicBezTo>
                  <a:lnTo>
                    <a:pt x="6079" y="7618"/>
                  </a:lnTo>
                  <a:cubicBezTo>
                    <a:pt x="6098" y="7620"/>
                    <a:pt x="6117" y="7621"/>
                    <a:pt x="6136" y="7621"/>
                  </a:cubicBezTo>
                  <a:cubicBezTo>
                    <a:pt x="6351" y="7621"/>
                    <a:pt x="6542" y="7497"/>
                    <a:pt x="6632" y="7308"/>
                  </a:cubicBezTo>
                  <a:cubicBezTo>
                    <a:pt x="6661" y="7251"/>
                    <a:pt x="6677" y="7187"/>
                    <a:pt x="6687" y="7120"/>
                  </a:cubicBezTo>
                  <a:lnTo>
                    <a:pt x="7311" y="1064"/>
                  </a:lnTo>
                  <a:cubicBezTo>
                    <a:pt x="7344" y="759"/>
                    <a:pt x="7120" y="488"/>
                    <a:pt x="6818" y="457"/>
                  </a:cubicBezTo>
                  <a:lnTo>
                    <a:pt x="2427" y="4"/>
                  </a:lnTo>
                  <a:cubicBezTo>
                    <a:pt x="2408" y="2"/>
                    <a:pt x="2388" y="1"/>
                    <a:pt x="2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8" name="Google Shape;2338;p30"/>
            <p:cNvSpPr/>
            <p:nvPr/>
          </p:nvSpPr>
          <p:spPr>
            <a:xfrm>
              <a:off x="60211" y="1261476"/>
              <a:ext cx="102904" cy="220669"/>
            </a:xfrm>
            <a:custGeom>
              <a:avLst/>
              <a:gdLst/>
              <a:ahLst/>
              <a:cxnLst/>
              <a:rect l="l" t="t" r="r" b="b"/>
              <a:pathLst>
                <a:path w="2645" h="5672" extrusionOk="0">
                  <a:moveTo>
                    <a:pt x="2088" y="0"/>
                  </a:moveTo>
                  <a:cubicBezTo>
                    <a:pt x="1906" y="0"/>
                    <a:pt x="1736" y="93"/>
                    <a:pt x="1630" y="271"/>
                  </a:cubicBezTo>
                  <a:cubicBezTo>
                    <a:pt x="1392" y="678"/>
                    <a:pt x="1825" y="1147"/>
                    <a:pt x="1294" y="1450"/>
                  </a:cubicBezTo>
                  <a:cubicBezTo>
                    <a:pt x="1236" y="1483"/>
                    <a:pt x="1162" y="1494"/>
                    <a:pt x="1079" y="1494"/>
                  </a:cubicBezTo>
                  <a:cubicBezTo>
                    <a:pt x="897" y="1494"/>
                    <a:pt x="672" y="1439"/>
                    <a:pt x="482" y="1439"/>
                  </a:cubicBezTo>
                  <a:cubicBezTo>
                    <a:pt x="308" y="1439"/>
                    <a:pt x="164" y="1485"/>
                    <a:pt x="108" y="1662"/>
                  </a:cubicBezTo>
                  <a:cubicBezTo>
                    <a:pt x="1" y="2003"/>
                    <a:pt x="396" y="2072"/>
                    <a:pt x="639" y="2122"/>
                  </a:cubicBezTo>
                  <a:cubicBezTo>
                    <a:pt x="1013" y="2198"/>
                    <a:pt x="1344" y="2327"/>
                    <a:pt x="1537" y="2686"/>
                  </a:cubicBezTo>
                  <a:cubicBezTo>
                    <a:pt x="1704" y="3001"/>
                    <a:pt x="1697" y="3415"/>
                    <a:pt x="1463" y="3694"/>
                  </a:cubicBezTo>
                  <a:cubicBezTo>
                    <a:pt x="1201" y="4013"/>
                    <a:pt x="739" y="3856"/>
                    <a:pt x="534" y="4254"/>
                  </a:cubicBezTo>
                  <a:cubicBezTo>
                    <a:pt x="379" y="4549"/>
                    <a:pt x="494" y="4928"/>
                    <a:pt x="715" y="5173"/>
                  </a:cubicBezTo>
                  <a:cubicBezTo>
                    <a:pt x="877" y="5352"/>
                    <a:pt x="1089" y="5519"/>
                    <a:pt x="1327" y="5647"/>
                  </a:cubicBezTo>
                  <a:lnTo>
                    <a:pt x="1532" y="5669"/>
                  </a:lnTo>
                  <a:cubicBezTo>
                    <a:pt x="1551" y="5671"/>
                    <a:pt x="1570" y="5672"/>
                    <a:pt x="1589" y="5672"/>
                  </a:cubicBezTo>
                  <a:cubicBezTo>
                    <a:pt x="1804" y="5672"/>
                    <a:pt x="1995" y="5548"/>
                    <a:pt x="2085" y="5361"/>
                  </a:cubicBezTo>
                  <a:cubicBezTo>
                    <a:pt x="2114" y="5304"/>
                    <a:pt x="2130" y="5240"/>
                    <a:pt x="2140" y="5173"/>
                  </a:cubicBezTo>
                  <a:lnTo>
                    <a:pt x="2645" y="297"/>
                  </a:lnTo>
                  <a:cubicBezTo>
                    <a:pt x="2557" y="202"/>
                    <a:pt x="2457" y="118"/>
                    <a:pt x="2342" y="61"/>
                  </a:cubicBezTo>
                  <a:cubicBezTo>
                    <a:pt x="2258" y="20"/>
                    <a:pt x="2172" y="0"/>
                    <a:pt x="208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9" name="Google Shape;2339;p30"/>
            <p:cNvSpPr/>
            <p:nvPr/>
          </p:nvSpPr>
          <p:spPr>
            <a:xfrm>
              <a:off x="-116418" y="1185767"/>
              <a:ext cx="251443" cy="286535"/>
            </a:xfrm>
            <a:custGeom>
              <a:avLst/>
              <a:gdLst/>
              <a:ahLst/>
              <a:cxnLst/>
              <a:rect l="l" t="t" r="r" b="b"/>
              <a:pathLst>
                <a:path w="6463" h="7365" extrusionOk="0">
                  <a:moveTo>
                    <a:pt x="2372" y="0"/>
                  </a:moveTo>
                  <a:cubicBezTo>
                    <a:pt x="2318" y="0"/>
                    <a:pt x="2264" y="9"/>
                    <a:pt x="2213" y="25"/>
                  </a:cubicBezTo>
                  <a:cubicBezTo>
                    <a:pt x="2004" y="87"/>
                    <a:pt x="1846" y="268"/>
                    <a:pt x="1823" y="497"/>
                  </a:cubicBezTo>
                  <a:lnTo>
                    <a:pt x="1713" y="1554"/>
                  </a:lnTo>
                  <a:cubicBezTo>
                    <a:pt x="1694" y="1731"/>
                    <a:pt x="1568" y="1876"/>
                    <a:pt x="1394" y="1919"/>
                  </a:cubicBezTo>
                  <a:lnTo>
                    <a:pt x="174" y="2219"/>
                  </a:lnTo>
                  <a:cubicBezTo>
                    <a:pt x="24" y="2257"/>
                    <a:pt x="0" y="2455"/>
                    <a:pt x="134" y="2526"/>
                  </a:cubicBezTo>
                  <a:lnTo>
                    <a:pt x="1106" y="3046"/>
                  </a:lnTo>
                  <a:lnTo>
                    <a:pt x="1289" y="3146"/>
                  </a:lnTo>
                  <a:cubicBezTo>
                    <a:pt x="1322" y="3162"/>
                    <a:pt x="1353" y="3184"/>
                    <a:pt x="1382" y="3210"/>
                  </a:cubicBezTo>
                  <a:cubicBezTo>
                    <a:pt x="1472" y="3301"/>
                    <a:pt x="1522" y="3424"/>
                    <a:pt x="1508" y="3555"/>
                  </a:cubicBezTo>
                  <a:lnTo>
                    <a:pt x="1322" y="5337"/>
                  </a:lnTo>
                  <a:lnTo>
                    <a:pt x="1289" y="5640"/>
                  </a:lnTo>
                  <a:lnTo>
                    <a:pt x="1198" y="6552"/>
                  </a:lnTo>
                  <a:cubicBezTo>
                    <a:pt x="1177" y="6743"/>
                    <a:pt x="1253" y="6914"/>
                    <a:pt x="1384" y="7029"/>
                  </a:cubicBezTo>
                  <a:cubicBezTo>
                    <a:pt x="1456" y="7093"/>
                    <a:pt x="1551" y="7138"/>
                    <a:pt x="1656" y="7155"/>
                  </a:cubicBezTo>
                  <a:cubicBezTo>
                    <a:pt x="1665" y="7160"/>
                    <a:pt x="1677" y="7160"/>
                    <a:pt x="1689" y="7162"/>
                  </a:cubicBezTo>
                  <a:lnTo>
                    <a:pt x="3643" y="7365"/>
                  </a:lnTo>
                  <a:cubicBezTo>
                    <a:pt x="3874" y="7186"/>
                    <a:pt x="4033" y="6905"/>
                    <a:pt x="3978" y="6619"/>
                  </a:cubicBezTo>
                  <a:cubicBezTo>
                    <a:pt x="3938" y="6390"/>
                    <a:pt x="3778" y="6214"/>
                    <a:pt x="3654" y="6021"/>
                  </a:cubicBezTo>
                  <a:cubicBezTo>
                    <a:pt x="3647" y="6011"/>
                    <a:pt x="3643" y="6000"/>
                    <a:pt x="3635" y="5992"/>
                  </a:cubicBezTo>
                  <a:cubicBezTo>
                    <a:pt x="3573" y="5890"/>
                    <a:pt x="3535" y="5795"/>
                    <a:pt x="3514" y="5709"/>
                  </a:cubicBezTo>
                  <a:cubicBezTo>
                    <a:pt x="3431" y="5351"/>
                    <a:pt x="3672" y="5121"/>
                    <a:pt x="3990" y="5121"/>
                  </a:cubicBezTo>
                  <a:cubicBezTo>
                    <a:pt x="4076" y="5121"/>
                    <a:pt x="4167" y="5138"/>
                    <a:pt x="4259" y="5173"/>
                  </a:cubicBezTo>
                  <a:cubicBezTo>
                    <a:pt x="4566" y="5295"/>
                    <a:pt x="4912" y="5653"/>
                    <a:pt x="5203" y="5653"/>
                  </a:cubicBezTo>
                  <a:cubicBezTo>
                    <a:pt x="5265" y="5653"/>
                    <a:pt x="5324" y="5637"/>
                    <a:pt x="5379" y="5599"/>
                  </a:cubicBezTo>
                  <a:cubicBezTo>
                    <a:pt x="5691" y="5390"/>
                    <a:pt x="5529" y="4618"/>
                    <a:pt x="4631" y="4558"/>
                  </a:cubicBezTo>
                  <a:cubicBezTo>
                    <a:pt x="4589" y="4556"/>
                    <a:pt x="4547" y="4554"/>
                    <a:pt x="4505" y="4554"/>
                  </a:cubicBezTo>
                  <a:cubicBezTo>
                    <a:pt x="4204" y="4554"/>
                    <a:pt x="3899" y="4616"/>
                    <a:pt x="3595" y="4616"/>
                  </a:cubicBezTo>
                  <a:cubicBezTo>
                    <a:pt x="3577" y="4616"/>
                    <a:pt x="3558" y="4616"/>
                    <a:pt x="3540" y="4616"/>
                  </a:cubicBezTo>
                  <a:cubicBezTo>
                    <a:pt x="3178" y="4604"/>
                    <a:pt x="2785" y="4463"/>
                    <a:pt x="2628" y="4127"/>
                  </a:cubicBezTo>
                  <a:cubicBezTo>
                    <a:pt x="2523" y="3903"/>
                    <a:pt x="2606" y="3553"/>
                    <a:pt x="2845" y="3520"/>
                  </a:cubicBezTo>
                  <a:cubicBezTo>
                    <a:pt x="2857" y="3518"/>
                    <a:pt x="2870" y="3517"/>
                    <a:pt x="2883" y="3517"/>
                  </a:cubicBezTo>
                  <a:cubicBezTo>
                    <a:pt x="3068" y="3517"/>
                    <a:pt x="3237" y="3705"/>
                    <a:pt x="3416" y="3705"/>
                  </a:cubicBezTo>
                  <a:cubicBezTo>
                    <a:pt x="3440" y="3705"/>
                    <a:pt x="3465" y="3702"/>
                    <a:pt x="3490" y="3694"/>
                  </a:cubicBezTo>
                  <a:cubicBezTo>
                    <a:pt x="3495" y="3689"/>
                    <a:pt x="3500" y="3687"/>
                    <a:pt x="3504" y="3684"/>
                  </a:cubicBezTo>
                  <a:cubicBezTo>
                    <a:pt x="3566" y="3663"/>
                    <a:pt x="3609" y="3617"/>
                    <a:pt x="3635" y="3563"/>
                  </a:cubicBezTo>
                  <a:cubicBezTo>
                    <a:pt x="3707" y="3422"/>
                    <a:pt x="3678" y="3205"/>
                    <a:pt x="3602" y="3053"/>
                  </a:cubicBezTo>
                  <a:cubicBezTo>
                    <a:pt x="3495" y="2836"/>
                    <a:pt x="3338" y="2593"/>
                    <a:pt x="3431" y="2364"/>
                  </a:cubicBezTo>
                  <a:cubicBezTo>
                    <a:pt x="3496" y="2204"/>
                    <a:pt x="3659" y="2133"/>
                    <a:pt x="3828" y="2133"/>
                  </a:cubicBezTo>
                  <a:cubicBezTo>
                    <a:pt x="3941" y="2133"/>
                    <a:pt x="4057" y="2164"/>
                    <a:pt x="4150" y="2221"/>
                  </a:cubicBezTo>
                  <a:cubicBezTo>
                    <a:pt x="4281" y="2300"/>
                    <a:pt x="4393" y="2410"/>
                    <a:pt x="4502" y="2517"/>
                  </a:cubicBezTo>
                  <a:cubicBezTo>
                    <a:pt x="4583" y="2593"/>
                    <a:pt x="4667" y="2672"/>
                    <a:pt x="4757" y="2734"/>
                  </a:cubicBezTo>
                  <a:cubicBezTo>
                    <a:pt x="4767" y="2743"/>
                    <a:pt x="4779" y="2748"/>
                    <a:pt x="4788" y="2755"/>
                  </a:cubicBezTo>
                  <a:cubicBezTo>
                    <a:pt x="4885" y="2814"/>
                    <a:pt x="5006" y="2848"/>
                    <a:pt x="5123" y="2848"/>
                  </a:cubicBezTo>
                  <a:cubicBezTo>
                    <a:pt x="5288" y="2848"/>
                    <a:pt x="5444" y="2781"/>
                    <a:pt x="5512" y="2626"/>
                  </a:cubicBezTo>
                  <a:cubicBezTo>
                    <a:pt x="5603" y="2424"/>
                    <a:pt x="5491" y="2195"/>
                    <a:pt x="5398" y="1995"/>
                  </a:cubicBezTo>
                  <a:cubicBezTo>
                    <a:pt x="5308" y="1800"/>
                    <a:pt x="5243" y="1528"/>
                    <a:pt x="5403" y="1373"/>
                  </a:cubicBezTo>
                  <a:cubicBezTo>
                    <a:pt x="5502" y="1274"/>
                    <a:pt x="5637" y="1269"/>
                    <a:pt x="5777" y="1269"/>
                  </a:cubicBezTo>
                  <a:cubicBezTo>
                    <a:pt x="5795" y="1269"/>
                    <a:pt x="5812" y="1269"/>
                    <a:pt x="5830" y="1269"/>
                  </a:cubicBezTo>
                  <a:cubicBezTo>
                    <a:pt x="5929" y="1269"/>
                    <a:pt x="6028" y="1266"/>
                    <a:pt x="6118" y="1231"/>
                  </a:cubicBezTo>
                  <a:cubicBezTo>
                    <a:pt x="6363" y="1133"/>
                    <a:pt x="6463" y="799"/>
                    <a:pt x="6399" y="540"/>
                  </a:cubicBezTo>
                  <a:cubicBezTo>
                    <a:pt x="6387" y="492"/>
                    <a:pt x="6372" y="449"/>
                    <a:pt x="6356" y="409"/>
                  </a:cubicBezTo>
                  <a:lnTo>
                    <a:pt x="5191" y="290"/>
                  </a:lnTo>
                  <a:lnTo>
                    <a:pt x="4886" y="256"/>
                  </a:lnTo>
                  <a:lnTo>
                    <a:pt x="2430" y="4"/>
                  </a:lnTo>
                  <a:cubicBezTo>
                    <a:pt x="2411" y="1"/>
                    <a:pt x="2391" y="0"/>
                    <a:pt x="2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0" name="Google Shape;2340;p30"/>
            <p:cNvSpPr/>
            <p:nvPr/>
          </p:nvSpPr>
          <p:spPr>
            <a:xfrm>
              <a:off x="-73778" y="1195999"/>
              <a:ext cx="161183" cy="268133"/>
            </a:xfrm>
            <a:custGeom>
              <a:avLst/>
              <a:gdLst/>
              <a:ahLst/>
              <a:cxnLst/>
              <a:rect l="l" t="t" r="r" b="b"/>
              <a:pathLst>
                <a:path w="4143" h="6892" extrusionOk="0">
                  <a:moveTo>
                    <a:pt x="3788" y="0"/>
                  </a:moveTo>
                  <a:lnTo>
                    <a:pt x="3788" y="0"/>
                  </a:lnTo>
                  <a:cubicBezTo>
                    <a:pt x="3783" y="50"/>
                    <a:pt x="3809" y="98"/>
                    <a:pt x="3790" y="196"/>
                  </a:cubicBezTo>
                  <a:cubicBezTo>
                    <a:pt x="3735" y="503"/>
                    <a:pt x="3504" y="577"/>
                    <a:pt x="3275" y="577"/>
                  </a:cubicBezTo>
                  <a:cubicBezTo>
                    <a:pt x="3060" y="577"/>
                    <a:pt x="2847" y="512"/>
                    <a:pt x="2783" y="512"/>
                  </a:cubicBezTo>
                  <a:cubicBezTo>
                    <a:pt x="2779" y="512"/>
                    <a:pt x="2776" y="512"/>
                    <a:pt x="2773" y="513"/>
                  </a:cubicBezTo>
                  <a:cubicBezTo>
                    <a:pt x="2693" y="500"/>
                    <a:pt x="2616" y="494"/>
                    <a:pt x="2542" y="494"/>
                  </a:cubicBezTo>
                  <a:cubicBezTo>
                    <a:pt x="2055" y="494"/>
                    <a:pt x="1695" y="757"/>
                    <a:pt x="1563" y="1082"/>
                  </a:cubicBezTo>
                  <a:cubicBezTo>
                    <a:pt x="1486" y="1280"/>
                    <a:pt x="1486" y="1489"/>
                    <a:pt x="1489" y="1687"/>
                  </a:cubicBezTo>
                  <a:cubicBezTo>
                    <a:pt x="1491" y="1899"/>
                    <a:pt x="1491" y="2101"/>
                    <a:pt x="1389" y="2247"/>
                  </a:cubicBezTo>
                  <a:cubicBezTo>
                    <a:pt x="1308" y="2361"/>
                    <a:pt x="1158" y="2442"/>
                    <a:pt x="943" y="2490"/>
                  </a:cubicBezTo>
                  <a:cubicBezTo>
                    <a:pt x="872" y="2504"/>
                    <a:pt x="798" y="2516"/>
                    <a:pt x="722" y="2528"/>
                  </a:cubicBezTo>
                  <a:cubicBezTo>
                    <a:pt x="586" y="2549"/>
                    <a:pt x="450" y="2568"/>
                    <a:pt x="312" y="2614"/>
                  </a:cubicBezTo>
                  <a:cubicBezTo>
                    <a:pt x="222" y="2647"/>
                    <a:pt x="133" y="2683"/>
                    <a:pt x="57" y="2730"/>
                  </a:cubicBezTo>
                  <a:cubicBezTo>
                    <a:pt x="33" y="2742"/>
                    <a:pt x="12" y="2764"/>
                    <a:pt x="0" y="2787"/>
                  </a:cubicBezTo>
                  <a:lnTo>
                    <a:pt x="186" y="2885"/>
                  </a:lnTo>
                  <a:cubicBezTo>
                    <a:pt x="217" y="2902"/>
                    <a:pt x="248" y="2923"/>
                    <a:pt x="276" y="2949"/>
                  </a:cubicBezTo>
                  <a:cubicBezTo>
                    <a:pt x="319" y="2930"/>
                    <a:pt x="360" y="2911"/>
                    <a:pt x="405" y="2897"/>
                  </a:cubicBezTo>
                  <a:cubicBezTo>
                    <a:pt x="465" y="2878"/>
                    <a:pt x="526" y="2864"/>
                    <a:pt x="591" y="2852"/>
                  </a:cubicBezTo>
                  <a:cubicBezTo>
                    <a:pt x="698" y="2876"/>
                    <a:pt x="800" y="2995"/>
                    <a:pt x="853" y="3104"/>
                  </a:cubicBezTo>
                  <a:cubicBezTo>
                    <a:pt x="939" y="3295"/>
                    <a:pt x="879" y="3435"/>
                    <a:pt x="772" y="3647"/>
                  </a:cubicBezTo>
                  <a:cubicBezTo>
                    <a:pt x="688" y="3814"/>
                    <a:pt x="593" y="4005"/>
                    <a:pt x="622" y="4241"/>
                  </a:cubicBezTo>
                  <a:cubicBezTo>
                    <a:pt x="679" y="4707"/>
                    <a:pt x="1253" y="4805"/>
                    <a:pt x="1472" y="4998"/>
                  </a:cubicBezTo>
                  <a:cubicBezTo>
                    <a:pt x="1627" y="5134"/>
                    <a:pt x="1679" y="5372"/>
                    <a:pt x="1615" y="5565"/>
                  </a:cubicBezTo>
                  <a:cubicBezTo>
                    <a:pt x="1498" y="5606"/>
                    <a:pt x="1389" y="5653"/>
                    <a:pt x="1277" y="5713"/>
                  </a:cubicBezTo>
                  <a:cubicBezTo>
                    <a:pt x="865" y="5317"/>
                    <a:pt x="334" y="5086"/>
                    <a:pt x="222" y="5074"/>
                  </a:cubicBezTo>
                  <a:lnTo>
                    <a:pt x="188" y="5377"/>
                  </a:lnTo>
                  <a:cubicBezTo>
                    <a:pt x="491" y="5491"/>
                    <a:pt x="772" y="5663"/>
                    <a:pt x="1012" y="5880"/>
                  </a:cubicBezTo>
                  <a:cubicBezTo>
                    <a:pt x="760" y="6063"/>
                    <a:pt x="543" y="6296"/>
                    <a:pt x="384" y="6566"/>
                  </a:cubicBezTo>
                  <a:cubicBezTo>
                    <a:pt x="345" y="6628"/>
                    <a:pt x="312" y="6692"/>
                    <a:pt x="281" y="6766"/>
                  </a:cubicBezTo>
                  <a:cubicBezTo>
                    <a:pt x="353" y="6830"/>
                    <a:pt x="448" y="6875"/>
                    <a:pt x="550" y="6892"/>
                  </a:cubicBezTo>
                  <a:cubicBezTo>
                    <a:pt x="581" y="6830"/>
                    <a:pt x="607" y="6773"/>
                    <a:pt x="641" y="6720"/>
                  </a:cubicBezTo>
                  <a:cubicBezTo>
                    <a:pt x="984" y="6134"/>
                    <a:pt x="1635" y="5741"/>
                    <a:pt x="2349" y="5741"/>
                  </a:cubicBezTo>
                  <a:cubicBezTo>
                    <a:pt x="2384" y="5741"/>
                    <a:pt x="2419" y="5742"/>
                    <a:pt x="2454" y="5744"/>
                  </a:cubicBezTo>
                  <a:cubicBezTo>
                    <a:pt x="2457" y="5744"/>
                    <a:pt x="2460" y="5744"/>
                    <a:pt x="2464" y="5744"/>
                  </a:cubicBezTo>
                  <a:cubicBezTo>
                    <a:pt x="2487" y="5744"/>
                    <a:pt x="2511" y="5737"/>
                    <a:pt x="2532" y="5725"/>
                  </a:cubicBezTo>
                  <a:cubicBezTo>
                    <a:pt x="2468" y="5625"/>
                    <a:pt x="2430" y="5529"/>
                    <a:pt x="2408" y="5441"/>
                  </a:cubicBezTo>
                  <a:cubicBezTo>
                    <a:pt x="2386" y="5441"/>
                    <a:pt x="2363" y="5440"/>
                    <a:pt x="2340" y="5440"/>
                  </a:cubicBezTo>
                  <a:cubicBezTo>
                    <a:pt x="2204" y="5440"/>
                    <a:pt x="2069" y="5452"/>
                    <a:pt x="1932" y="5477"/>
                  </a:cubicBezTo>
                  <a:cubicBezTo>
                    <a:pt x="2022" y="4536"/>
                    <a:pt x="972" y="4624"/>
                    <a:pt x="915" y="4198"/>
                  </a:cubicBezTo>
                  <a:cubicBezTo>
                    <a:pt x="869" y="3833"/>
                    <a:pt x="1377" y="3533"/>
                    <a:pt x="1120" y="2976"/>
                  </a:cubicBezTo>
                  <a:cubicBezTo>
                    <a:pt x="1093" y="2911"/>
                    <a:pt x="1048" y="2842"/>
                    <a:pt x="996" y="2778"/>
                  </a:cubicBezTo>
                  <a:cubicBezTo>
                    <a:pt x="998" y="2778"/>
                    <a:pt x="1001" y="2776"/>
                    <a:pt x="1003" y="2776"/>
                  </a:cubicBezTo>
                  <a:cubicBezTo>
                    <a:pt x="1165" y="2737"/>
                    <a:pt x="1305" y="2685"/>
                    <a:pt x="1415" y="2614"/>
                  </a:cubicBezTo>
                  <a:cubicBezTo>
                    <a:pt x="1620" y="2999"/>
                    <a:pt x="1987" y="3297"/>
                    <a:pt x="2408" y="3416"/>
                  </a:cubicBezTo>
                  <a:cubicBezTo>
                    <a:pt x="2561" y="3364"/>
                    <a:pt x="2549" y="3197"/>
                    <a:pt x="2570" y="3150"/>
                  </a:cubicBezTo>
                  <a:cubicBezTo>
                    <a:pt x="2187" y="3073"/>
                    <a:pt x="1820" y="2790"/>
                    <a:pt x="1644" y="2392"/>
                  </a:cubicBezTo>
                  <a:cubicBezTo>
                    <a:pt x="1789" y="2175"/>
                    <a:pt x="1789" y="1923"/>
                    <a:pt x="1787" y="1677"/>
                  </a:cubicBezTo>
                  <a:cubicBezTo>
                    <a:pt x="1787" y="1499"/>
                    <a:pt x="1784" y="1330"/>
                    <a:pt x="1841" y="1187"/>
                  </a:cubicBezTo>
                  <a:cubicBezTo>
                    <a:pt x="1927" y="971"/>
                    <a:pt x="2177" y="789"/>
                    <a:pt x="2556" y="789"/>
                  </a:cubicBezTo>
                  <a:cubicBezTo>
                    <a:pt x="2629" y="789"/>
                    <a:pt x="2707" y="796"/>
                    <a:pt x="2789" y="810"/>
                  </a:cubicBezTo>
                  <a:cubicBezTo>
                    <a:pt x="3166" y="979"/>
                    <a:pt x="3485" y="1465"/>
                    <a:pt x="3406" y="2252"/>
                  </a:cubicBezTo>
                  <a:cubicBezTo>
                    <a:pt x="3487" y="2328"/>
                    <a:pt x="3571" y="2406"/>
                    <a:pt x="3664" y="2468"/>
                  </a:cubicBezTo>
                  <a:cubicBezTo>
                    <a:pt x="3678" y="2449"/>
                    <a:pt x="3690" y="2425"/>
                    <a:pt x="3692" y="2399"/>
                  </a:cubicBezTo>
                  <a:cubicBezTo>
                    <a:pt x="3771" y="1842"/>
                    <a:pt x="3707" y="1306"/>
                    <a:pt x="3345" y="872"/>
                  </a:cubicBezTo>
                  <a:cubicBezTo>
                    <a:pt x="3857" y="841"/>
                    <a:pt x="4143" y="412"/>
                    <a:pt x="4093" y="31"/>
                  </a:cubicBezTo>
                  <a:lnTo>
                    <a:pt x="3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1" name="Google Shape;2341;p30"/>
            <p:cNvSpPr/>
            <p:nvPr/>
          </p:nvSpPr>
          <p:spPr>
            <a:xfrm>
              <a:off x="123898" y="1239690"/>
              <a:ext cx="22254" cy="135117"/>
            </a:xfrm>
            <a:custGeom>
              <a:avLst/>
              <a:gdLst/>
              <a:ahLst/>
              <a:cxnLst/>
              <a:rect l="l" t="t" r="r" b="b"/>
              <a:pathLst>
                <a:path w="572" h="3473" extrusionOk="0">
                  <a:moveTo>
                    <a:pt x="456" y="0"/>
                  </a:moveTo>
                  <a:cubicBezTo>
                    <a:pt x="421" y="0"/>
                    <a:pt x="386" y="20"/>
                    <a:pt x="374" y="64"/>
                  </a:cubicBezTo>
                  <a:cubicBezTo>
                    <a:pt x="160" y="947"/>
                    <a:pt x="0" y="2501"/>
                    <a:pt x="26" y="3387"/>
                  </a:cubicBezTo>
                  <a:cubicBezTo>
                    <a:pt x="29" y="3425"/>
                    <a:pt x="55" y="3461"/>
                    <a:pt x="95" y="3470"/>
                  </a:cubicBezTo>
                  <a:cubicBezTo>
                    <a:pt x="103" y="3472"/>
                    <a:pt x="110" y="3473"/>
                    <a:pt x="117" y="3473"/>
                  </a:cubicBezTo>
                  <a:cubicBezTo>
                    <a:pt x="157" y="3473"/>
                    <a:pt x="193" y="3446"/>
                    <a:pt x="203" y="3406"/>
                  </a:cubicBezTo>
                  <a:cubicBezTo>
                    <a:pt x="410" y="2541"/>
                    <a:pt x="572" y="990"/>
                    <a:pt x="541" y="83"/>
                  </a:cubicBezTo>
                  <a:cubicBezTo>
                    <a:pt x="540" y="29"/>
                    <a:pt x="498" y="0"/>
                    <a:pt x="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2" name="Google Shape;2342;p30"/>
            <p:cNvSpPr/>
            <p:nvPr/>
          </p:nvSpPr>
          <p:spPr>
            <a:xfrm>
              <a:off x="-116690" y="1186740"/>
              <a:ext cx="258212" cy="295406"/>
            </a:xfrm>
            <a:custGeom>
              <a:avLst/>
              <a:gdLst/>
              <a:ahLst/>
              <a:cxnLst/>
              <a:rect l="l" t="t" r="r" b="b"/>
              <a:pathLst>
                <a:path w="6637" h="7593" extrusionOk="0">
                  <a:moveTo>
                    <a:pt x="2213" y="0"/>
                  </a:moveTo>
                  <a:cubicBezTo>
                    <a:pt x="2006" y="62"/>
                    <a:pt x="1846" y="243"/>
                    <a:pt x="1822" y="472"/>
                  </a:cubicBezTo>
                  <a:lnTo>
                    <a:pt x="1713" y="1529"/>
                  </a:lnTo>
                  <a:cubicBezTo>
                    <a:pt x="1696" y="1706"/>
                    <a:pt x="1568" y="1851"/>
                    <a:pt x="1394" y="1894"/>
                  </a:cubicBezTo>
                  <a:lnTo>
                    <a:pt x="174" y="2194"/>
                  </a:lnTo>
                  <a:cubicBezTo>
                    <a:pt x="24" y="2232"/>
                    <a:pt x="0" y="2430"/>
                    <a:pt x="136" y="2501"/>
                  </a:cubicBezTo>
                  <a:lnTo>
                    <a:pt x="1286" y="3121"/>
                  </a:lnTo>
                  <a:cubicBezTo>
                    <a:pt x="1437" y="3204"/>
                    <a:pt x="1522" y="3364"/>
                    <a:pt x="1506" y="3533"/>
                  </a:cubicBezTo>
                  <a:lnTo>
                    <a:pt x="1196" y="6530"/>
                  </a:lnTo>
                  <a:cubicBezTo>
                    <a:pt x="1165" y="6832"/>
                    <a:pt x="1386" y="7104"/>
                    <a:pt x="1689" y="7137"/>
                  </a:cubicBezTo>
                  <a:lnTo>
                    <a:pt x="6079" y="7590"/>
                  </a:lnTo>
                  <a:cubicBezTo>
                    <a:pt x="6098" y="7592"/>
                    <a:pt x="6117" y="7592"/>
                    <a:pt x="6136" y="7592"/>
                  </a:cubicBezTo>
                  <a:cubicBezTo>
                    <a:pt x="6351" y="7592"/>
                    <a:pt x="6542" y="7468"/>
                    <a:pt x="6637" y="7275"/>
                  </a:cubicBezTo>
                  <a:cubicBezTo>
                    <a:pt x="6530" y="6994"/>
                    <a:pt x="6275" y="6782"/>
                    <a:pt x="5960" y="6749"/>
                  </a:cubicBezTo>
                  <a:lnTo>
                    <a:pt x="2952" y="6439"/>
                  </a:lnTo>
                  <a:cubicBezTo>
                    <a:pt x="2492" y="6394"/>
                    <a:pt x="2158" y="5970"/>
                    <a:pt x="2206" y="5496"/>
                  </a:cubicBezTo>
                  <a:lnTo>
                    <a:pt x="2685" y="846"/>
                  </a:lnTo>
                  <a:cubicBezTo>
                    <a:pt x="2723" y="479"/>
                    <a:pt x="2523" y="143"/>
                    <a:pt x="2213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3" name="Google Shape;2343;p30"/>
            <p:cNvSpPr/>
            <p:nvPr/>
          </p:nvSpPr>
          <p:spPr>
            <a:xfrm>
              <a:off x="-119102" y="1182227"/>
              <a:ext cx="291865" cy="303615"/>
            </a:xfrm>
            <a:custGeom>
              <a:avLst/>
              <a:gdLst/>
              <a:ahLst/>
              <a:cxnLst/>
              <a:rect l="l" t="t" r="r" b="b"/>
              <a:pathLst>
                <a:path w="7502" h="7804" extrusionOk="0">
                  <a:moveTo>
                    <a:pt x="2439" y="183"/>
                  </a:moveTo>
                  <a:cubicBezTo>
                    <a:pt x="2459" y="183"/>
                    <a:pt x="2473" y="185"/>
                    <a:pt x="2487" y="185"/>
                  </a:cubicBezTo>
                  <a:lnTo>
                    <a:pt x="6358" y="585"/>
                  </a:lnTo>
                  <a:cubicBezTo>
                    <a:pt x="6368" y="609"/>
                    <a:pt x="6372" y="631"/>
                    <a:pt x="6380" y="655"/>
                  </a:cubicBezTo>
                  <a:cubicBezTo>
                    <a:pt x="6437" y="871"/>
                    <a:pt x="6358" y="1157"/>
                    <a:pt x="6156" y="1238"/>
                  </a:cubicBezTo>
                  <a:cubicBezTo>
                    <a:pt x="6075" y="1269"/>
                    <a:pt x="5977" y="1269"/>
                    <a:pt x="5877" y="1269"/>
                  </a:cubicBezTo>
                  <a:cubicBezTo>
                    <a:pt x="5859" y="1269"/>
                    <a:pt x="5840" y="1269"/>
                    <a:pt x="5822" y="1269"/>
                  </a:cubicBezTo>
                  <a:cubicBezTo>
                    <a:pt x="5681" y="1269"/>
                    <a:pt x="5528" y="1283"/>
                    <a:pt x="5412" y="1403"/>
                  </a:cubicBezTo>
                  <a:cubicBezTo>
                    <a:pt x="5253" y="1553"/>
                    <a:pt x="5246" y="1819"/>
                    <a:pt x="5389" y="2124"/>
                  </a:cubicBezTo>
                  <a:lnTo>
                    <a:pt x="5396" y="2146"/>
                  </a:lnTo>
                  <a:cubicBezTo>
                    <a:pt x="5484" y="2329"/>
                    <a:pt x="5570" y="2520"/>
                    <a:pt x="5501" y="2682"/>
                  </a:cubicBezTo>
                  <a:cubicBezTo>
                    <a:pt x="5467" y="2753"/>
                    <a:pt x="5408" y="2806"/>
                    <a:pt x="5324" y="2832"/>
                  </a:cubicBezTo>
                  <a:cubicBezTo>
                    <a:pt x="5285" y="2844"/>
                    <a:pt x="5241" y="2850"/>
                    <a:pt x="5196" y="2850"/>
                  </a:cubicBezTo>
                  <a:cubicBezTo>
                    <a:pt x="5097" y="2850"/>
                    <a:pt x="4992" y="2821"/>
                    <a:pt x="4905" y="2767"/>
                  </a:cubicBezTo>
                  <a:cubicBezTo>
                    <a:pt x="4798" y="2703"/>
                    <a:pt x="4705" y="2613"/>
                    <a:pt x="4607" y="2517"/>
                  </a:cubicBezTo>
                  <a:cubicBezTo>
                    <a:pt x="4502" y="2417"/>
                    <a:pt x="4395" y="2312"/>
                    <a:pt x="4269" y="2239"/>
                  </a:cubicBezTo>
                  <a:cubicBezTo>
                    <a:pt x="4160" y="2172"/>
                    <a:pt x="4027" y="2137"/>
                    <a:pt x="3899" y="2137"/>
                  </a:cubicBezTo>
                  <a:cubicBezTo>
                    <a:pt x="3830" y="2137"/>
                    <a:pt x="3763" y="2147"/>
                    <a:pt x="3702" y="2167"/>
                  </a:cubicBezTo>
                  <a:cubicBezTo>
                    <a:pt x="3569" y="2210"/>
                    <a:pt x="3471" y="2301"/>
                    <a:pt x="3419" y="2422"/>
                  </a:cubicBezTo>
                  <a:cubicBezTo>
                    <a:pt x="3321" y="2658"/>
                    <a:pt x="3442" y="2889"/>
                    <a:pt x="3547" y="3091"/>
                  </a:cubicBezTo>
                  <a:cubicBezTo>
                    <a:pt x="3566" y="3122"/>
                    <a:pt x="3581" y="3151"/>
                    <a:pt x="3595" y="3182"/>
                  </a:cubicBezTo>
                  <a:cubicBezTo>
                    <a:pt x="3664" y="3318"/>
                    <a:pt x="3678" y="3494"/>
                    <a:pt x="3633" y="3601"/>
                  </a:cubicBezTo>
                  <a:cubicBezTo>
                    <a:pt x="3614" y="3649"/>
                    <a:pt x="3583" y="3682"/>
                    <a:pt x="3535" y="3697"/>
                  </a:cubicBezTo>
                  <a:cubicBezTo>
                    <a:pt x="3519" y="3702"/>
                    <a:pt x="3503" y="3704"/>
                    <a:pt x="3487" y="3704"/>
                  </a:cubicBezTo>
                  <a:cubicBezTo>
                    <a:pt x="3420" y="3704"/>
                    <a:pt x="3349" y="3665"/>
                    <a:pt x="3268" y="3623"/>
                  </a:cubicBezTo>
                  <a:cubicBezTo>
                    <a:pt x="3173" y="3572"/>
                    <a:pt x="3064" y="3515"/>
                    <a:pt x="2947" y="3515"/>
                  </a:cubicBezTo>
                  <a:cubicBezTo>
                    <a:pt x="2933" y="3515"/>
                    <a:pt x="2919" y="3516"/>
                    <a:pt x="2904" y="3518"/>
                  </a:cubicBezTo>
                  <a:cubicBezTo>
                    <a:pt x="2792" y="3532"/>
                    <a:pt x="2692" y="3604"/>
                    <a:pt x="2632" y="3718"/>
                  </a:cubicBezTo>
                  <a:cubicBezTo>
                    <a:pt x="2547" y="3875"/>
                    <a:pt x="2542" y="4090"/>
                    <a:pt x="2616" y="4254"/>
                  </a:cubicBezTo>
                  <a:cubicBezTo>
                    <a:pt x="2768" y="4578"/>
                    <a:pt x="3140" y="4780"/>
                    <a:pt x="3609" y="4792"/>
                  </a:cubicBezTo>
                  <a:cubicBezTo>
                    <a:pt x="3633" y="4793"/>
                    <a:pt x="3657" y="4794"/>
                    <a:pt x="3680" y="4794"/>
                  </a:cubicBezTo>
                  <a:cubicBezTo>
                    <a:pt x="3831" y="4794"/>
                    <a:pt x="3982" y="4776"/>
                    <a:pt x="4128" y="4764"/>
                  </a:cubicBezTo>
                  <a:cubicBezTo>
                    <a:pt x="4282" y="4747"/>
                    <a:pt x="4430" y="4731"/>
                    <a:pt x="4578" y="4731"/>
                  </a:cubicBezTo>
                  <a:cubicBezTo>
                    <a:pt x="4618" y="4731"/>
                    <a:pt x="4658" y="4733"/>
                    <a:pt x="4698" y="4735"/>
                  </a:cubicBezTo>
                  <a:cubicBezTo>
                    <a:pt x="5188" y="4768"/>
                    <a:pt x="5427" y="5026"/>
                    <a:pt x="5489" y="5254"/>
                  </a:cubicBezTo>
                  <a:cubicBezTo>
                    <a:pt x="5531" y="5407"/>
                    <a:pt x="5496" y="5550"/>
                    <a:pt x="5400" y="5612"/>
                  </a:cubicBezTo>
                  <a:cubicBezTo>
                    <a:pt x="5362" y="5637"/>
                    <a:pt x="5320" y="5649"/>
                    <a:pt x="5274" y="5649"/>
                  </a:cubicBezTo>
                  <a:cubicBezTo>
                    <a:pt x="5126" y="5649"/>
                    <a:pt x="4946" y="5529"/>
                    <a:pt x="4760" y="5407"/>
                  </a:cubicBezTo>
                  <a:cubicBezTo>
                    <a:pt x="4629" y="5319"/>
                    <a:pt x="4495" y="5231"/>
                    <a:pt x="4364" y="5181"/>
                  </a:cubicBezTo>
                  <a:cubicBezTo>
                    <a:pt x="4263" y="5141"/>
                    <a:pt x="4160" y="5121"/>
                    <a:pt x="4062" y="5121"/>
                  </a:cubicBezTo>
                  <a:cubicBezTo>
                    <a:pt x="3874" y="5121"/>
                    <a:pt x="3703" y="5193"/>
                    <a:pt x="3595" y="5326"/>
                  </a:cubicBezTo>
                  <a:cubicBezTo>
                    <a:pt x="3423" y="5538"/>
                    <a:pt x="3440" y="5843"/>
                    <a:pt x="3650" y="6164"/>
                  </a:cubicBezTo>
                  <a:lnTo>
                    <a:pt x="3738" y="6300"/>
                  </a:lnTo>
                  <a:cubicBezTo>
                    <a:pt x="3835" y="6438"/>
                    <a:pt x="3931" y="6574"/>
                    <a:pt x="3962" y="6731"/>
                  </a:cubicBezTo>
                  <a:cubicBezTo>
                    <a:pt x="4009" y="6991"/>
                    <a:pt x="3854" y="7224"/>
                    <a:pt x="3685" y="7365"/>
                  </a:cubicBezTo>
                  <a:lnTo>
                    <a:pt x="1768" y="7165"/>
                  </a:lnTo>
                  <a:cubicBezTo>
                    <a:pt x="1513" y="7139"/>
                    <a:pt x="1327" y="6912"/>
                    <a:pt x="1353" y="6658"/>
                  </a:cubicBezTo>
                  <a:lnTo>
                    <a:pt x="1663" y="3658"/>
                  </a:lnTo>
                  <a:cubicBezTo>
                    <a:pt x="1668" y="3608"/>
                    <a:pt x="1665" y="3554"/>
                    <a:pt x="1653" y="3506"/>
                  </a:cubicBezTo>
                  <a:lnTo>
                    <a:pt x="1653" y="3504"/>
                  </a:lnTo>
                  <a:cubicBezTo>
                    <a:pt x="1649" y="3480"/>
                    <a:pt x="1641" y="3456"/>
                    <a:pt x="1632" y="3434"/>
                  </a:cubicBezTo>
                  <a:cubicBezTo>
                    <a:pt x="1591" y="3318"/>
                    <a:pt x="1508" y="3218"/>
                    <a:pt x="1394" y="3158"/>
                  </a:cubicBezTo>
                  <a:lnTo>
                    <a:pt x="243" y="2539"/>
                  </a:lnTo>
                  <a:cubicBezTo>
                    <a:pt x="200" y="2515"/>
                    <a:pt x="200" y="2477"/>
                    <a:pt x="203" y="2465"/>
                  </a:cubicBezTo>
                  <a:cubicBezTo>
                    <a:pt x="207" y="2453"/>
                    <a:pt x="215" y="2413"/>
                    <a:pt x="260" y="2401"/>
                  </a:cubicBezTo>
                  <a:lnTo>
                    <a:pt x="889" y="2246"/>
                  </a:lnTo>
                  <a:lnTo>
                    <a:pt x="1484" y="2100"/>
                  </a:lnTo>
                  <a:cubicBezTo>
                    <a:pt x="1630" y="2065"/>
                    <a:pt x="1746" y="1967"/>
                    <a:pt x="1815" y="1838"/>
                  </a:cubicBezTo>
                  <a:cubicBezTo>
                    <a:pt x="1844" y="1781"/>
                    <a:pt x="1865" y="1722"/>
                    <a:pt x="1870" y="1657"/>
                  </a:cubicBezTo>
                  <a:lnTo>
                    <a:pt x="1982" y="600"/>
                  </a:lnTo>
                  <a:cubicBezTo>
                    <a:pt x="1996" y="471"/>
                    <a:pt x="2058" y="362"/>
                    <a:pt x="2154" y="285"/>
                  </a:cubicBezTo>
                  <a:cubicBezTo>
                    <a:pt x="2199" y="250"/>
                    <a:pt x="2251" y="221"/>
                    <a:pt x="2306" y="204"/>
                  </a:cubicBezTo>
                  <a:cubicBezTo>
                    <a:pt x="2351" y="190"/>
                    <a:pt x="2394" y="183"/>
                    <a:pt x="2439" y="183"/>
                  </a:cubicBezTo>
                  <a:close/>
                  <a:moveTo>
                    <a:pt x="6559" y="600"/>
                  </a:moveTo>
                  <a:lnTo>
                    <a:pt x="6880" y="633"/>
                  </a:lnTo>
                  <a:cubicBezTo>
                    <a:pt x="7128" y="664"/>
                    <a:pt x="7311" y="893"/>
                    <a:pt x="7287" y="1148"/>
                  </a:cubicBezTo>
                  <a:lnTo>
                    <a:pt x="6663" y="7205"/>
                  </a:lnTo>
                  <a:cubicBezTo>
                    <a:pt x="6656" y="7258"/>
                    <a:pt x="6642" y="7313"/>
                    <a:pt x="6618" y="7360"/>
                  </a:cubicBezTo>
                  <a:cubicBezTo>
                    <a:pt x="6542" y="7517"/>
                    <a:pt x="6378" y="7618"/>
                    <a:pt x="6203" y="7618"/>
                  </a:cubicBezTo>
                  <a:cubicBezTo>
                    <a:pt x="6187" y="7618"/>
                    <a:pt x="6170" y="7617"/>
                    <a:pt x="6153" y="7615"/>
                  </a:cubicBezTo>
                  <a:lnTo>
                    <a:pt x="3914" y="7384"/>
                  </a:lnTo>
                  <a:cubicBezTo>
                    <a:pt x="4095" y="7177"/>
                    <a:pt x="4178" y="6927"/>
                    <a:pt x="4138" y="6688"/>
                  </a:cubicBezTo>
                  <a:cubicBezTo>
                    <a:pt x="4102" y="6493"/>
                    <a:pt x="3990" y="6338"/>
                    <a:pt x="3888" y="6186"/>
                  </a:cubicBezTo>
                  <a:cubicBezTo>
                    <a:pt x="3857" y="6145"/>
                    <a:pt x="3828" y="6102"/>
                    <a:pt x="3800" y="6057"/>
                  </a:cubicBezTo>
                  <a:cubicBezTo>
                    <a:pt x="3640" y="5807"/>
                    <a:pt x="3616" y="5578"/>
                    <a:pt x="3735" y="5433"/>
                  </a:cubicBezTo>
                  <a:cubicBezTo>
                    <a:pt x="3810" y="5343"/>
                    <a:pt x="3929" y="5296"/>
                    <a:pt x="4062" y="5296"/>
                  </a:cubicBezTo>
                  <a:cubicBezTo>
                    <a:pt x="4138" y="5296"/>
                    <a:pt x="4218" y="5312"/>
                    <a:pt x="4298" y="5343"/>
                  </a:cubicBezTo>
                  <a:cubicBezTo>
                    <a:pt x="4412" y="5388"/>
                    <a:pt x="4538" y="5471"/>
                    <a:pt x="4662" y="5555"/>
                  </a:cubicBezTo>
                  <a:cubicBezTo>
                    <a:pt x="4858" y="5685"/>
                    <a:pt x="5074" y="5827"/>
                    <a:pt x="5279" y="5827"/>
                  </a:cubicBezTo>
                  <a:cubicBezTo>
                    <a:pt x="5356" y="5827"/>
                    <a:pt x="5431" y="5807"/>
                    <a:pt x="5503" y="5759"/>
                  </a:cubicBezTo>
                  <a:cubicBezTo>
                    <a:pt x="5665" y="5652"/>
                    <a:pt x="5727" y="5435"/>
                    <a:pt x="5667" y="5207"/>
                  </a:cubicBezTo>
                  <a:cubicBezTo>
                    <a:pt x="5591" y="4914"/>
                    <a:pt x="5298" y="4592"/>
                    <a:pt x="4714" y="4554"/>
                  </a:cubicBezTo>
                  <a:cubicBezTo>
                    <a:pt x="4671" y="4551"/>
                    <a:pt x="4627" y="4550"/>
                    <a:pt x="4584" y="4550"/>
                  </a:cubicBezTo>
                  <a:cubicBezTo>
                    <a:pt x="4425" y="4550"/>
                    <a:pt x="4268" y="4567"/>
                    <a:pt x="4116" y="4580"/>
                  </a:cubicBezTo>
                  <a:cubicBezTo>
                    <a:pt x="3964" y="4598"/>
                    <a:pt x="3808" y="4612"/>
                    <a:pt x="3657" y="4612"/>
                  </a:cubicBezTo>
                  <a:cubicBezTo>
                    <a:pt x="3645" y="4612"/>
                    <a:pt x="3633" y="4611"/>
                    <a:pt x="3621" y="4611"/>
                  </a:cubicBezTo>
                  <a:cubicBezTo>
                    <a:pt x="3473" y="4609"/>
                    <a:pt x="2966" y="4566"/>
                    <a:pt x="2785" y="4175"/>
                  </a:cubicBezTo>
                  <a:cubicBezTo>
                    <a:pt x="2735" y="4066"/>
                    <a:pt x="2737" y="3909"/>
                    <a:pt x="2797" y="3804"/>
                  </a:cubicBezTo>
                  <a:cubicBezTo>
                    <a:pt x="2821" y="3763"/>
                    <a:pt x="2861" y="3706"/>
                    <a:pt x="2933" y="3697"/>
                  </a:cubicBezTo>
                  <a:cubicBezTo>
                    <a:pt x="2941" y="3695"/>
                    <a:pt x="2949" y="3695"/>
                    <a:pt x="2958" y="3695"/>
                  </a:cubicBezTo>
                  <a:cubicBezTo>
                    <a:pt x="3029" y="3695"/>
                    <a:pt x="3107" y="3737"/>
                    <a:pt x="3190" y="3780"/>
                  </a:cubicBezTo>
                  <a:cubicBezTo>
                    <a:pt x="3280" y="3830"/>
                    <a:pt x="3380" y="3884"/>
                    <a:pt x="3490" y="3884"/>
                  </a:cubicBezTo>
                  <a:cubicBezTo>
                    <a:pt x="3526" y="3884"/>
                    <a:pt x="3562" y="3878"/>
                    <a:pt x="3600" y="3866"/>
                  </a:cubicBezTo>
                  <a:cubicBezTo>
                    <a:pt x="3692" y="3837"/>
                    <a:pt x="3764" y="3768"/>
                    <a:pt x="3809" y="3670"/>
                  </a:cubicBezTo>
                  <a:cubicBezTo>
                    <a:pt x="3883" y="3492"/>
                    <a:pt x="3843" y="3253"/>
                    <a:pt x="3764" y="3101"/>
                  </a:cubicBezTo>
                  <a:cubicBezTo>
                    <a:pt x="3750" y="3070"/>
                    <a:pt x="3731" y="3039"/>
                    <a:pt x="3716" y="3010"/>
                  </a:cubicBezTo>
                  <a:cubicBezTo>
                    <a:pt x="3623" y="2834"/>
                    <a:pt x="3533" y="2653"/>
                    <a:pt x="3595" y="2491"/>
                  </a:cubicBezTo>
                  <a:cubicBezTo>
                    <a:pt x="3623" y="2417"/>
                    <a:pt x="3683" y="2367"/>
                    <a:pt x="3766" y="2336"/>
                  </a:cubicBezTo>
                  <a:cubicBezTo>
                    <a:pt x="3810" y="2322"/>
                    <a:pt x="3859" y="2316"/>
                    <a:pt x="3908" y="2316"/>
                  </a:cubicBezTo>
                  <a:cubicBezTo>
                    <a:pt x="4004" y="2316"/>
                    <a:pt x="4103" y="2341"/>
                    <a:pt x="4183" y="2391"/>
                  </a:cubicBezTo>
                  <a:cubicBezTo>
                    <a:pt x="4295" y="2455"/>
                    <a:pt x="4390" y="2548"/>
                    <a:pt x="4490" y="2646"/>
                  </a:cubicBezTo>
                  <a:cubicBezTo>
                    <a:pt x="4593" y="2744"/>
                    <a:pt x="4695" y="2846"/>
                    <a:pt x="4819" y="2920"/>
                  </a:cubicBezTo>
                  <a:cubicBezTo>
                    <a:pt x="4931" y="2991"/>
                    <a:pt x="5070" y="3028"/>
                    <a:pt x="5201" y="3028"/>
                  </a:cubicBezTo>
                  <a:cubicBezTo>
                    <a:pt x="5265" y="3028"/>
                    <a:pt x="5327" y="3019"/>
                    <a:pt x="5384" y="3001"/>
                  </a:cubicBezTo>
                  <a:cubicBezTo>
                    <a:pt x="5517" y="2958"/>
                    <a:pt x="5620" y="2872"/>
                    <a:pt x="5672" y="2753"/>
                  </a:cubicBezTo>
                  <a:cubicBezTo>
                    <a:pt x="5779" y="2517"/>
                    <a:pt x="5660" y="2267"/>
                    <a:pt x="5570" y="2065"/>
                  </a:cubicBezTo>
                  <a:lnTo>
                    <a:pt x="5560" y="2043"/>
                  </a:lnTo>
                  <a:cubicBezTo>
                    <a:pt x="5522" y="1958"/>
                    <a:pt x="5403" y="1667"/>
                    <a:pt x="5546" y="1524"/>
                  </a:cubicBezTo>
                  <a:cubicBezTo>
                    <a:pt x="5622" y="1445"/>
                    <a:pt x="5743" y="1445"/>
                    <a:pt x="5882" y="1445"/>
                  </a:cubicBezTo>
                  <a:cubicBezTo>
                    <a:pt x="5998" y="1445"/>
                    <a:pt x="6117" y="1445"/>
                    <a:pt x="6229" y="1403"/>
                  </a:cubicBezTo>
                  <a:cubicBezTo>
                    <a:pt x="6530" y="1283"/>
                    <a:pt x="6634" y="895"/>
                    <a:pt x="6561" y="602"/>
                  </a:cubicBezTo>
                  <a:cubicBezTo>
                    <a:pt x="6561" y="600"/>
                    <a:pt x="6559" y="600"/>
                    <a:pt x="6559" y="600"/>
                  </a:cubicBezTo>
                  <a:close/>
                  <a:moveTo>
                    <a:pt x="2436" y="1"/>
                  </a:moveTo>
                  <a:cubicBezTo>
                    <a:pt x="2414" y="1"/>
                    <a:pt x="2392" y="2"/>
                    <a:pt x="2370" y="4"/>
                  </a:cubicBezTo>
                  <a:cubicBezTo>
                    <a:pt x="2330" y="11"/>
                    <a:pt x="2287" y="16"/>
                    <a:pt x="2247" y="28"/>
                  </a:cubicBezTo>
                  <a:cubicBezTo>
                    <a:pt x="2163" y="57"/>
                    <a:pt x="2085" y="97"/>
                    <a:pt x="2020" y="154"/>
                  </a:cubicBezTo>
                  <a:cubicBezTo>
                    <a:pt x="1894" y="261"/>
                    <a:pt x="1808" y="409"/>
                    <a:pt x="1794" y="581"/>
                  </a:cubicBezTo>
                  <a:lnTo>
                    <a:pt x="1684" y="1636"/>
                  </a:lnTo>
                  <a:cubicBezTo>
                    <a:pt x="1677" y="1688"/>
                    <a:pt x="1661" y="1738"/>
                    <a:pt x="1632" y="1779"/>
                  </a:cubicBezTo>
                  <a:cubicBezTo>
                    <a:pt x="1589" y="1848"/>
                    <a:pt x="1518" y="1903"/>
                    <a:pt x="1434" y="1922"/>
                  </a:cubicBezTo>
                  <a:lnTo>
                    <a:pt x="736" y="2093"/>
                  </a:lnTo>
                  <a:lnTo>
                    <a:pt x="210" y="2220"/>
                  </a:lnTo>
                  <a:cubicBezTo>
                    <a:pt x="167" y="2232"/>
                    <a:pt x="136" y="2253"/>
                    <a:pt x="103" y="2279"/>
                  </a:cubicBezTo>
                  <a:cubicBezTo>
                    <a:pt x="93" y="2289"/>
                    <a:pt x="84" y="2291"/>
                    <a:pt x="79" y="2301"/>
                  </a:cubicBezTo>
                  <a:cubicBezTo>
                    <a:pt x="69" y="2310"/>
                    <a:pt x="64" y="2322"/>
                    <a:pt x="57" y="2334"/>
                  </a:cubicBezTo>
                  <a:cubicBezTo>
                    <a:pt x="53" y="2346"/>
                    <a:pt x="43" y="2355"/>
                    <a:pt x="36" y="2367"/>
                  </a:cubicBezTo>
                  <a:cubicBezTo>
                    <a:pt x="24" y="2391"/>
                    <a:pt x="19" y="2415"/>
                    <a:pt x="17" y="2441"/>
                  </a:cubicBezTo>
                  <a:cubicBezTo>
                    <a:pt x="0" y="2548"/>
                    <a:pt x="55" y="2648"/>
                    <a:pt x="150" y="2696"/>
                  </a:cubicBezTo>
                  <a:lnTo>
                    <a:pt x="257" y="2753"/>
                  </a:lnTo>
                  <a:lnTo>
                    <a:pt x="1303" y="3315"/>
                  </a:lnTo>
                  <a:cubicBezTo>
                    <a:pt x="1377" y="3356"/>
                    <a:pt x="1429" y="3420"/>
                    <a:pt x="1458" y="3494"/>
                  </a:cubicBezTo>
                  <a:cubicBezTo>
                    <a:pt x="1463" y="3511"/>
                    <a:pt x="1465" y="3525"/>
                    <a:pt x="1470" y="3539"/>
                  </a:cubicBezTo>
                  <a:cubicBezTo>
                    <a:pt x="1470" y="3542"/>
                    <a:pt x="1470" y="3542"/>
                    <a:pt x="1472" y="3542"/>
                  </a:cubicBezTo>
                  <a:cubicBezTo>
                    <a:pt x="1477" y="3575"/>
                    <a:pt x="1482" y="3608"/>
                    <a:pt x="1477" y="3642"/>
                  </a:cubicBezTo>
                  <a:lnTo>
                    <a:pt x="1167" y="6638"/>
                  </a:lnTo>
                  <a:cubicBezTo>
                    <a:pt x="1132" y="6993"/>
                    <a:pt x="1389" y="7313"/>
                    <a:pt x="1744" y="7348"/>
                  </a:cubicBezTo>
                  <a:lnTo>
                    <a:pt x="6132" y="7801"/>
                  </a:lnTo>
                  <a:cubicBezTo>
                    <a:pt x="6153" y="7803"/>
                    <a:pt x="6177" y="7803"/>
                    <a:pt x="6198" y="7803"/>
                  </a:cubicBezTo>
                  <a:cubicBezTo>
                    <a:pt x="6441" y="7803"/>
                    <a:pt x="6668" y="7663"/>
                    <a:pt x="6777" y="7444"/>
                  </a:cubicBezTo>
                  <a:cubicBezTo>
                    <a:pt x="6811" y="7375"/>
                    <a:pt x="6832" y="7303"/>
                    <a:pt x="6842" y="7227"/>
                  </a:cubicBezTo>
                  <a:lnTo>
                    <a:pt x="7466" y="1169"/>
                  </a:lnTo>
                  <a:cubicBezTo>
                    <a:pt x="7501" y="812"/>
                    <a:pt x="7242" y="493"/>
                    <a:pt x="6889" y="457"/>
                  </a:cubicBezTo>
                  <a:lnTo>
                    <a:pt x="2499" y="4"/>
                  </a:lnTo>
                  <a:cubicBezTo>
                    <a:pt x="2479" y="2"/>
                    <a:pt x="2457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44" name="Google Shape;2344;p30"/>
          <p:cNvSpPr/>
          <p:nvPr/>
        </p:nvSpPr>
        <p:spPr>
          <a:xfrm>
            <a:off x="526985" y="3184743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5" name="Google Shape;2345;p30"/>
          <p:cNvSpPr/>
          <p:nvPr/>
        </p:nvSpPr>
        <p:spPr>
          <a:xfrm>
            <a:off x="667227" y="2818922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6" name="Google Shape;2346;p30"/>
          <p:cNvSpPr/>
          <p:nvPr/>
        </p:nvSpPr>
        <p:spPr>
          <a:xfrm>
            <a:off x="2212979" y="633891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p36"/>
          <p:cNvSpPr txBox="1">
            <a:spLocks noGrp="1"/>
          </p:cNvSpPr>
          <p:nvPr>
            <p:ph type="title"/>
          </p:nvPr>
        </p:nvSpPr>
        <p:spPr>
          <a:xfrm>
            <a:off x="44721" y="200311"/>
            <a:ext cx="87072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Ex3: Write each natural wonder under the correct picture.</a:t>
            </a:r>
            <a:endParaRPr lang="en-US" sz="2500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75684" y="979491"/>
            <a:ext cx="1871330" cy="652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Ha Long Bay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519916" y="979491"/>
            <a:ext cx="1871330" cy="652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Jeju Island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664148" y="979491"/>
            <a:ext cx="1871330" cy="652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Grand Canyon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808380" y="979491"/>
            <a:ext cx="1871330" cy="652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The Sahara Desert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90" y="1778503"/>
            <a:ext cx="2823977" cy="215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53" y="3029596"/>
            <a:ext cx="2819276" cy="215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14" y="1727994"/>
            <a:ext cx="2953058" cy="215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942" y="3029596"/>
            <a:ext cx="2953058" cy="215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p36"/>
          <p:cNvSpPr txBox="1">
            <a:spLocks noGrp="1"/>
          </p:cNvSpPr>
          <p:nvPr>
            <p:ph type="title"/>
          </p:nvPr>
        </p:nvSpPr>
        <p:spPr>
          <a:xfrm>
            <a:off x="253519" y="157025"/>
            <a:ext cx="8636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Ex3: Write each natural wonder under the correct picture.</a:t>
            </a:r>
            <a:endParaRPr lang="en-US" sz="2500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82772" y="1077433"/>
            <a:ext cx="1871330" cy="652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Ha Long Bay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527004" y="1077433"/>
            <a:ext cx="1871330" cy="652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Jeju Island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671236" y="1077433"/>
            <a:ext cx="1871330" cy="652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Grand Canyon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815468" y="1077433"/>
            <a:ext cx="1871330" cy="652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The Sahara Desert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242" y="1915804"/>
            <a:ext cx="4132522" cy="237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236" y="1915804"/>
            <a:ext cx="4132522" cy="237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93827E-7 L -0.3368 0.62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3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0.34461 0.621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3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p36"/>
          <p:cNvSpPr txBox="1">
            <a:spLocks noGrp="1"/>
          </p:cNvSpPr>
          <p:nvPr>
            <p:ph type="title"/>
          </p:nvPr>
        </p:nvSpPr>
        <p:spPr>
          <a:xfrm>
            <a:off x="193268" y="167713"/>
            <a:ext cx="87574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Ex3: Write each natural wonder under the correct picture.</a:t>
            </a:r>
            <a:endParaRPr lang="en-US" sz="2500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82772" y="1077433"/>
            <a:ext cx="1871330" cy="652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Ha Long Bay</a:t>
            </a:r>
            <a:endParaRPr lang="en-US" sz="240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815468" y="1077433"/>
            <a:ext cx="1871330" cy="652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The Sahara Desert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68" y="1890300"/>
            <a:ext cx="4215699" cy="229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36" y="1953923"/>
            <a:ext cx="4215696" cy="222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7 L 0.10243 0.625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3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93827E-7 L -0.11424 0.631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3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p39"/>
          <p:cNvSpPr txBox="1">
            <a:spLocks noGrp="1"/>
          </p:cNvSpPr>
          <p:nvPr>
            <p:ph type="title"/>
          </p:nvPr>
        </p:nvSpPr>
        <p:spPr>
          <a:xfrm>
            <a:off x="733882" y="12038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Ex4: Mai, Phong and Mark are talking about the natural wonders they have visited. Read and decide which wonder in 3 each of them is talking about.</a:t>
            </a:r>
            <a:endParaRPr lang="en-US" sz="2400" dirty="0"/>
          </a:p>
        </p:txBody>
      </p:sp>
      <p:grpSp>
        <p:nvGrpSpPr>
          <p:cNvPr id="2969" name="Google Shape;2969;p39"/>
          <p:cNvGrpSpPr/>
          <p:nvPr/>
        </p:nvGrpSpPr>
        <p:grpSpPr>
          <a:xfrm>
            <a:off x="115289" y="219947"/>
            <a:ext cx="459181" cy="450155"/>
            <a:chOff x="3214567" y="2632870"/>
            <a:chExt cx="295807" cy="290011"/>
          </a:xfrm>
        </p:grpSpPr>
        <p:sp>
          <p:nvSpPr>
            <p:cNvPr id="2970" name="Google Shape;2970;p39"/>
            <p:cNvSpPr/>
            <p:nvPr/>
          </p:nvSpPr>
          <p:spPr>
            <a:xfrm>
              <a:off x="3475314" y="2728512"/>
              <a:ext cx="31662" cy="78855"/>
            </a:xfrm>
            <a:custGeom>
              <a:avLst/>
              <a:gdLst/>
              <a:ahLst/>
              <a:cxnLst/>
              <a:rect l="l" t="t" r="r" b="b"/>
              <a:pathLst>
                <a:path w="1109" h="2762" extrusionOk="0">
                  <a:moveTo>
                    <a:pt x="779" y="0"/>
                  </a:moveTo>
                  <a:cubicBezTo>
                    <a:pt x="636" y="0"/>
                    <a:pt x="763" y="523"/>
                    <a:pt x="595" y="809"/>
                  </a:cubicBezTo>
                  <a:cubicBezTo>
                    <a:pt x="595" y="809"/>
                    <a:pt x="450" y="975"/>
                    <a:pt x="516" y="1237"/>
                  </a:cubicBezTo>
                  <a:cubicBezTo>
                    <a:pt x="582" y="1499"/>
                    <a:pt x="204" y="1715"/>
                    <a:pt x="249" y="1972"/>
                  </a:cubicBezTo>
                  <a:cubicBezTo>
                    <a:pt x="297" y="2226"/>
                    <a:pt x="1" y="2582"/>
                    <a:pt x="344" y="2715"/>
                  </a:cubicBezTo>
                  <a:cubicBezTo>
                    <a:pt x="430" y="2748"/>
                    <a:pt x="503" y="2761"/>
                    <a:pt x="566" y="2761"/>
                  </a:cubicBezTo>
                  <a:cubicBezTo>
                    <a:pt x="754" y="2761"/>
                    <a:pt x="842" y="2636"/>
                    <a:pt x="868" y="2527"/>
                  </a:cubicBezTo>
                  <a:cubicBezTo>
                    <a:pt x="905" y="2382"/>
                    <a:pt x="643" y="2223"/>
                    <a:pt x="794" y="1908"/>
                  </a:cubicBezTo>
                  <a:cubicBezTo>
                    <a:pt x="950" y="1594"/>
                    <a:pt x="1098" y="1385"/>
                    <a:pt x="1079" y="946"/>
                  </a:cubicBezTo>
                  <a:cubicBezTo>
                    <a:pt x="1055" y="510"/>
                    <a:pt x="1108" y="203"/>
                    <a:pt x="854" y="32"/>
                  </a:cubicBezTo>
                  <a:cubicBezTo>
                    <a:pt x="823" y="10"/>
                    <a:pt x="798" y="0"/>
                    <a:pt x="779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1" name="Google Shape;2971;p39"/>
            <p:cNvSpPr/>
            <p:nvPr/>
          </p:nvSpPr>
          <p:spPr>
            <a:xfrm>
              <a:off x="3219335" y="2686687"/>
              <a:ext cx="256693" cy="231912"/>
            </a:xfrm>
            <a:custGeom>
              <a:avLst/>
              <a:gdLst/>
              <a:ahLst/>
              <a:cxnLst/>
              <a:rect l="l" t="t" r="r" b="b"/>
              <a:pathLst>
                <a:path w="8991" h="8123" extrusionOk="0">
                  <a:moveTo>
                    <a:pt x="5559" y="0"/>
                  </a:moveTo>
                  <a:cubicBezTo>
                    <a:pt x="5469" y="0"/>
                    <a:pt x="5377" y="14"/>
                    <a:pt x="5284" y="53"/>
                  </a:cubicBezTo>
                  <a:cubicBezTo>
                    <a:pt x="4880" y="217"/>
                    <a:pt x="4671" y="162"/>
                    <a:pt x="4671" y="622"/>
                  </a:cubicBezTo>
                  <a:cubicBezTo>
                    <a:pt x="4671" y="820"/>
                    <a:pt x="4547" y="870"/>
                    <a:pt x="4372" y="870"/>
                  </a:cubicBezTo>
                  <a:cubicBezTo>
                    <a:pt x="4191" y="870"/>
                    <a:pt x="3956" y="816"/>
                    <a:pt x="3748" y="816"/>
                  </a:cubicBezTo>
                  <a:cubicBezTo>
                    <a:pt x="3697" y="816"/>
                    <a:pt x="3647" y="820"/>
                    <a:pt x="3601" y="828"/>
                  </a:cubicBezTo>
                  <a:cubicBezTo>
                    <a:pt x="3331" y="878"/>
                    <a:pt x="3214" y="950"/>
                    <a:pt x="3024" y="950"/>
                  </a:cubicBezTo>
                  <a:cubicBezTo>
                    <a:pt x="2922" y="950"/>
                    <a:pt x="2799" y="929"/>
                    <a:pt x="2620" y="873"/>
                  </a:cubicBezTo>
                  <a:cubicBezTo>
                    <a:pt x="2486" y="830"/>
                    <a:pt x="2369" y="810"/>
                    <a:pt x="2268" y="810"/>
                  </a:cubicBezTo>
                  <a:cubicBezTo>
                    <a:pt x="1984" y="810"/>
                    <a:pt x="1821" y="966"/>
                    <a:pt x="1724" y="1190"/>
                  </a:cubicBezTo>
                  <a:cubicBezTo>
                    <a:pt x="1597" y="1494"/>
                    <a:pt x="1999" y="1824"/>
                    <a:pt x="1824" y="2136"/>
                  </a:cubicBezTo>
                  <a:cubicBezTo>
                    <a:pt x="1650" y="2454"/>
                    <a:pt x="1311" y="2422"/>
                    <a:pt x="1563" y="2816"/>
                  </a:cubicBezTo>
                  <a:cubicBezTo>
                    <a:pt x="1678" y="2996"/>
                    <a:pt x="1607" y="3070"/>
                    <a:pt x="1484" y="3070"/>
                  </a:cubicBezTo>
                  <a:cubicBezTo>
                    <a:pt x="1340" y="3070"/>
                    <a:pt x="1126" y="2968"/>
                    <a:pt x="1060" y="2816"/>
                  </a:cubicBezTo>
                  <a:cubicBezTo>
                    <a:pt x="958" y="2571"/>
                    <a:pt x="613" y="2312"/>
                    <a:pt x="422" y="2312"/>
                  </a:cubicBezTo>
                  <a:cubicBezTo>
                    <a:pt x="390" y="2312"/>
                    <a:pt x="363" y="2319"/>
                    <a:pt x="341" y="2335"/>
                  </a:cubicBezTo>
                  <a:cubicBezTo>
                    <a:pt x="185" y="2446"/>
                    <a:pt x="45" y="2794"/>
                    <a:pt x="341" y="2948"/>
                  </a:cubicBezTo>
                  <a:cubicBezTo>
                    <a:pt x="635" y="3101"/>
                    <a:pt x="719" y="3297"/>
                    <a:pt x="569" y="3392"/>
                  </a:cubicBezTo>
                  <a:cubicBezTo>
                    <a:pt x="413" y="3492"/>
                    <a:pt x="138" y="3469"/>
                    <a:pt x="164" y="3635"/>
                  </a:cubicBezTo>
                  <a:cubicBezTo>
                    <a:pt x="196" y="3799"/>
                    <a:pt x="40" y="4098"/>
                    <a:pt x="162" y="4473"/>
                  </a:cubicBezTo>
                  <a:cubicBezTo>
                    <a:pt x="283" y="4851"/>
                    <a:pt x="0" y="5427"/>
                    <a:pt x="175" y="5797"/>
                  </a:cubicBezTo>
                  <a:cubicBezTo>
                    <a:pt x="234" y="5924"/>
                    <a:pt x="318" y="5964"/>
                    <a:pt x="430" y="5964"/>
                  </a:cubicBezTo>
                  <a:cubicBezTo>
                    <a:pt x="625" y="5964"/>
                    <a:pt x="906" y="5843"/>
                    <a:pt x="1299" y="5843"/>
                  </a:cubicBezTo>
                  <a:cubicBezTo>
                    <a:pt x="1342" y="5843"/>
                    <a:pt x="1387" y="5844"/>
                    <a:pt x="1433" y="5848"/>
                  </a:cubicBezTo>
                  <a:cubicBezTo>
                    <a:pt x="1477" y="5851"/>
                    <a:pt x="1518" y="5852"/>
                    <a:pt x="1556" y="5852"/>
                  </a:cubicBezTo>
                  <a:cubicBezTo>
                    <a:pt x="2143" y="5852"/>
                    <a:pt x="2155" y="5515"/>
                    <a:pt x="2155" y="5515"/>
                  </a:cubicBezTo>
                  <a:cubicBezTo>
                    <a:pt x="2155" y="5515"/>
                    <a:pt x="1948" y="5472"/>
                    <a:pt x="1512" y="5211"/>
                  </a:cubicBezTo>
                  <a:cubicBezTo>
                    <a:pt x="1084" y="4954"/>
                    <a:pt x="1148" y="4197"/>
                    <a:pt x="1410" y="4197"/>
                  </a:cubicBezTo>
                  <a:cubicBezTo>
                    <a:pt x="1415" y="4197"/>
                    <a:pt x="1420" y="4198"/>
                    <a:pt x="1425" y="4198"/>
                  </a:cubicBezTo>
                  <a:cubicBezTo>
                    <a:pt x="1703" y="4230"/>
                    <a:pt x="1592" y="4555"/>
                    <a:pt x="1993" y="4722"/>
                  </a:cubicBezTo>
                  <a:cubicBezTo>
                    <a:pt x="2393" y="4891"/>
                    <a:pt x="2342" y="5327"/>
                    <a:pt x="2998" y="5393"/>
                  </a:cubicBezTo>
                  <a:cubicBezTo>
                    <a:pt x="3651" y="5459"/>
                    <a:pt x="3151" y="6070"/>
                    <a:pt x="3574" y="6590"/>
                  </a:cubicBezTo>
                  <a:cubicBezTo>
                    <a:pt x="3997" y="7114"/>
                    <a:pt x="3619" y="7193"/>
                    <a:pt x="4010" y="7301"/>
                  </a:cubicBezTo>
                  <a:cubicBezTo>
                    <a:pt x="4033" y="7308"/>
                    <a:pt x="4054" y="7311"/>
                    <a:pt x="4073" y="7311"/>
                  </a:cubicBezTo>
                  <a:cubicBezTo>
                    <a:pt x="4394" y="7311"/>
                    <a:pt x="4326" y="6508"/>
                    <a:pt x="4655" y="6374"/>
                  </a:cubicBezTo>
                  <a:cubicBezTo>
                    <a:pt x="5002" y="6231"/>
                    <a:pt x="4972" y="5837"/>
                    <a:pt x="5528" y="5816"/>
                  </a:cubicBezTo>
                  <a:cubicBezTo>
                    <a:pt x="5538" y="5815"/>
                    <a:pt x="5548" y="5815"/>
                    <a:pt x="5558" y="5815"/>
                  </a:cubicBezTo>
                  <a:cubicBezTo>
                    <a:pt x="6076" y="5815"/>
                    <a:pt x="5839" y="6418"/>
                    <a:pt x="6239" y="6516"/>
                  </a:cubicBezTo>
                  <a:cubicBezTo>
                    <a:pt x="6640" y="6614"/>
                    <a:pt x="6281" y="7563"/>
                    <a:pt x="7024" y="7978"/>
                  </a:cubicBezTo>
                  <a:cubicBezTo>
                    <a:pt x="7208" y="8081"/>
                    <a:pt x="7315" y="8122"/>
                    <a:pt x="7370" y="8122"/>
                  </a:cubicBezTo>
                  <a:cubicBezTo>
                    <a:pt x="7539" y="8122"/>
                    <a:pt x="7224" y="7740"/>
                    <a:pt x="7135" y="7576"/>
                  </a:cubicBezTo>
                  <a:cubicBezTo>
                    <a:pt x="7021" y="7366"/>
                    <a:pt x="6845" y="6887"/>
                    <a:pt x="7080" y="6887"/>
                  </a:cubicBezTo>
                  <a:cubicBezTo>
                    <a:pt x="7090" y="6887"/>
                    <a:pt x="7100" y="6887"/>
                    <a:pt x="7111" y="6889"/>
                  </a:cubicBezTo>
                  <a:cubicBezTo>
                    <a:pt x="7144" y="6894"/>
                    <a:pt x="7175" y="6896"/>
                    <a:pt x="7207" y="6896"/>
                  </a:cubicBezTo>
                  <a:cubicBezTo>
                    <a:pt x="7446" y="6896"/>
                    <a:pt x="7639" y="6759"/>
                    <a:pt x="7698" y="6596"/>
                  </a:cubicBezTo>
                  <a:cubicBezTo>
                    <a:pt x="7764" y="6411"/>
                    <a:pt x="6955" y="5969"/>
                    <a:pt x="7381" y="5633"/>
                  </a:cubicBezTo>
                  <a:cubicBezTo>
                    <a:pt x="7809" y="5295"/>
                    <a:pt x="8158" y="5533"/>
                    <a:pt x="8253" y="5240"/>
                  </a:cubicBezTo>
                  <a:cubicBezTo>
                    <a:pt x="8353" y="4946"/>
                    <a:pt x="8615" y="4814"/>
                    <a:pt x="8570" y="4476"/>
                  </a:cubicBezTo>
                  <a:cubicBezTo>
                    <a:pt x="8528" y="4140"/>
                    <a:pt x="8472" y="3889"/>
                    <a:pt x="8102" y="3669"/>
                  </a:cubicBezTo>
                  <a:cubicBezTo>
                    <a:pt x="7735" y="3450"/>
                    <a:pt x="7901" y="3022"/>
                    <a:pt x="8446" y="2895"/>
                  </a:cubicBezTo>
                  <a:cubicBezTo>
                    <a:pt x="8990" y="2763"/>
                    <a:pt x="8774" y="2459"/>
                    <a:pt x="8697" y="2142"/>
                  </a:cubicBezTo>
                  <a:cubicBezTo>
                    <a:pt x="8620" y="1822"/>
                    <a:pt x="8861" y="1705"/>
                    <a:pt x="8620" y="1386"/>
                  </a:cubicBezTo>
                  <a:cubicBezTo>
                    <a:pt x="8552" y="1293"/>
                    <a:pt x="8462" y="1251"/>
                    <a:pt x="8369" y="1227"/>
                  </a:cubicBezTo>
                  <a:lnTo>
                    <a:pt x="8369" y="1253"/>
                  </a:lnTo>
                  <a:cubicBezTo>
                    <a:pt x="8369" y="1898"/>
                    <a:pt x="7996" y="2456"/>
                    <a:pt x="7455" y="2720"/>
                  </a:cubicBezTo>
                  <a:cubicBezTo>
                    <a:pt x="7407" y="2744"/>
                    <a:pt x="7367" y="2779"/>
                    <a:pt x="7344" y="2824"/>
                  </a:cubicBezTo>
                  <a:lnTo>
                    <a:pt x="6831" y="3738"/>
                  </a:lnTo>
                  <a:cubicBezTo>
                    <a:pt x="6811" y="3774"/>
                    <a:pt x="6776" y="3792"/>
                    <a:pt x="6741" y="3792"/>
                  </a:cubicBezTo>
                  <a:cubicBezTo>
                    <a:pt x="6706" y="3792"/>
                    <a:pt x="6671" y="3774"/>
                    <a:pt x="6651" y="3738"/>
                  </a:cubicBezTo>
                  <a:lnTo>
                    <a:pt x="6136" y="2824"/>
                  </a:lnTo>
                  <a:cubicBezTo>
                    <a:pt x="6109" y="2781"/>
                    <a:pt x="6072" y="2744"/>
                    <a:pt x="6027" y="2720"/>
                  </a:cubicBezTo>
                  <a:cubicBezTo>
                    <a:pt x="5493" y="2461"/>
                    <a:pt x="5123" y="1922"/>
                    <a:pt x="5113" y="1296"/>
                  </a:cubicBezTo>
                  <a:cubicBezTo>
                    <a:pt x="5097" y="780"/>
                    <a:pt x="5324" y="318"/>
                    <a:pt x="5686" y="8"/>
                  </a:cubicBezTo>
                  <a:cubicBezTo>
                    <a:pt x="5644" y="3"/>
                    <a:pt x="5602" y="0"/>
                    <a:pt x="5559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2" name="Google Shape;2972;p39"/>
            <p:cNvSpPr/>
            <p:nvPr/>
          </p:nvSpPr>
          <p:spPr>
            <a:xfrm>
              <a:off x="3257221" y="2686801"/>
              <a:ext cx="124307" cy="96699"/>
            </a:xfrm>
            <a:custGeom>
              <a:avLst/>
              <a:gdLst/>
              <a:ahLst/>
              <a:cxnLst/>
              <a:rect l="l" t="t" r="r" b="b"/>
              <a:pathLst>
                <a:path w="4354" h="3387" extrusionOk="0">
                  <a:moveTo>
                    <a:pt x="4224" y="0"/>
                  </a:moveTo>
                  <a:cubicBezTo>
                    <a:pt x="4135" y="0"/>
                    <a:pt x="4044" y="15"/>
                    <a:pt x="3949" y="52"/>
                  </a:cubicBezTo>
                  <a:cubicBezTo>
                    <a:pt x="3548" y="216"/>
                    <a:pt x="3339" y="160"/>
                    <a:pt x="3339" y="620"/>
                  </a:cubicBezTo>
                  <a:cubicBezTo>
                    <a:pt x="3339" y="821"/>
                    <a:pt x="3215" y="871"/>
                    <a:pt x="3040" y="871"/>
                  </a:cubicBezTo>
                  <a:cubicBezTo>
                    <a:pt x="2859" y="871"/>
                    <a:pt x="2625" y="817"/>
                    <a:pt x="2418" y="817"/>
                  </a:cubicBezTo>
                  <a:cubicBezTo>
                    <a:pt x="2366" y="817"/>
                    <a:pt x="2316" y="820"/>
                    <a:pt x="2268" y="829"/>
                  </a:cubicBezTo>
                  <a:cubicBezTo>
                    <a:pt x="1997" y="877"/>
                    <a:pt x="1880" y="949"/>
                    <a:pt x="1691" y="949"/>
                  </a:cubicBezTo>
                  <a:cubicBezTo>
                    <a:pt x="1589" y="949"/>
                    <a:pt x="1466" y="928"/>
                    <a:pt x="1288" y="871"/>
                  </a:cubicBezTo>
                  <a:cubicBezTo>
                    <a:pt x="1154" y="829"/>
                    <a:pt x="1038" y="810"/>
                    <a:pt x="937" y="810"/>
                  </a:cubicBezTo>
                  <a:cubicBezTo>
                    <a:pt x="652" y="810"/>
                    <a:pt x="489" y="964"/>
                    <a:pt x="392" y="1189"/>
                  </a:cubicBezTo>
                  <a:cubicBezTo>
                    <a:pt x="262" y="1493"/>
                    <a:pt x="666" y="1823"/>
                    <a:pt x="489" y="2138"/>
                  </a:cubicBezTo>
                  <a:cubicBezTo>
                    <a:pt x="323" y="2442"/>
                    <a:pt x="0" y="2420"/>
                    <a:pt x="204" y="2772"/>
                  </a:cubicBezTo>
                  <a:cubicBezTo>
                    <a:pt x="339" y="2867"/>
                    <a:pt x="460" y="3002"/>
                    <a:pt x="516" y="3131"/>
                  </a:cubicBezTo>
                  <a:cubicBezTo>
                    <a:pt x="580" y="3284"/>
                    <a:pt x="795" y="3387"/>
                    <a:pt x="939" y="3387"/>
                  </a:cubicBezTo>
                  <a:cubicBezTo>
                    <a:pt x="1062" y="3387"/>
                    <a:pt x="1133" y="3313"/>
                    <a:pt x="1018" y="3131"/>
                  </a:cubicBezTo>
                  <a:cubicBezTo>
                    <a:pt x="767" y="2738"/>
                    <a:pt x="1108" y="2772"/>
                    <a:pt x="1280" y="2455"/>
                  </a:cubicBezTo>
                  <a:cubicBezTo>
                    <a:pt x="1454" y="2138"/>
                    <a:pt x="1052" y="1810"/>
                    <a:pt x="1182" y="1506"/>
                  </a:cubicBezTo>
                  <a:cubicBezTo>
                    <a:pt x="1280" y="1281"/>
                    <a:pt x="1439" y="1127"/>
                    <a:pt x="1724" y="1127"/>
                  </a:cubicBezTo>
                  <a:cubicBezTo>
                    <a:pt x="1825" y="1127"/>
                    <a:pt x="1941" y="1147"/>
                    <a:pt x="2075" y="1189"/>
                  </a:cubicBezTo>
                  <a:cubicBezTo>
                    <a:pt x="2256" y="1245"/>
                    <a:pt x="2380" y="1266"/>
                    <a:pt x="2482" y="1266"/>
                  </a:cubicBezTo>
                  <a:cubicBezTo>
                    <a:pt x="2672" y="1266"/>
                    <a:pt x="2789" y="1194"/>
                    <a:pt x="3059" y="1146"/>
                  </a:cubicBezTo>
                  <a:cubicBezTo>
                    <a:pt x="3105" y="1138"/>
                    <a:pt x="3154" y="1134"/>
                    <a:pt x="3206" y="1134"/>
                  </a:cubicBezTo>
                  <a:cubicBezTo>
                    <a:pt x="3394" y="1134"/>
                    <a:pt x="3606" y="1180"/>
                    <a:pt x="3780" y="1189"/>
                  </a:cubicBezTo>
                  <a:cubicBezTo>
                    <a:pt x="3801" y="715"/>
                    <a:pt x="4016" y="293"/>
                    <a:pt x="4354" y="10"/>
                  </a:cubicBezTo>
                  <a:cubicBezTo>
                    <a:pt x="4311" y="4"/>
                    <a:pt x="4268" y="0"/>
                    <a:pt x="4224" y="0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3" name="Google Shape;2973;p39"/>
            <p:cNvSpPr/>
            <p:nvPr/>
          </p:nvSpPr>
          <p:spPr>
            <a:xfrm>
              <a:off x="3219249" y="2752780"/>
              <a:ext cx="43196" cy="104293"/>
            </a:xfrm>
            <a:custGeom>
              <a:avLst/>
              <a:gdLst/>
              <a:ahLst/>
              <a:cxnLst/>
              <a:rect l="l" t="t" r="r" b="b"/>
              <a:pathLst>
                <a:path w="1513" h="3653" extrusionOk="0">
                  <a:moveTo>
                    <a:pt x="421" y="0"/>
                  </a:moveTo>
                  <a:cubicBezTo>
                    <a:pt x="389" y="0"/>
                    <a:pt x="361" y="7"/>
                    <a:pt x="339" y="22"/>
                  </a:cubicBezTo>
                  <a:cubicBezTo>
                    <a:pt x="186" y="133"/>
                    <a:pt x="46" y="482"/>
                    <a:pt x="339" y="635"/>
                  </a:cubicBezTo>
                  <a:cubicBezTo>
                    <a:pt x="635" y="786"/>
                    <a:pt x="720" y="984"/>
                    <a:pt x="569" y="1080"/>
                  </a:cubicBezTo>
                  <a:cubicBezTo>
                    <a:pt x="413" y="1180"/>
                    <a:pt x="138" y="1156"/>
                    <a:pt x="165" y="1323"/>
                  </a:cubicBezTo>
                  <a:cubicBezTo>
                    <a:pt x="194" y="1487"/>
                    <a:pt x="40" y="1785"/>
                    <a:pt x="162" y="2161"/>
                  </a:cubicBezTo>
                  <a:cubicBezTo>
                    <a:pt x="284" y="2539"/>
                    <a:pt x="1" y="3115"/>
                    <a:pt x="175" y="3485"/>
                  </a:cubicBezTo>
                  <a:cubicBezTo>
                    <a:pt x="235" y="3612"/>
                    <a:pt x="319" y="3652"/>
                    <a:pt x="432" y="3652"/>
                  </a:cubicBezTo>
                  <a:cubicBezTo>
                    <a:pt x="554" y="3652"/>
                    <a:pt x="710" y="3605"/>
                    <a:pt x="905" y="3570"/>
                  </a:cubicBezTo>
                  <a:cubicBezTo>
                    <a:pt x="886" y="3218"/>
                    <a:pt x="1050" y="2787"/>
                    <a:pt x="952" y="2483"/>
                  </a:cubicBezTo>
                  <a:cubicBezTo>
                    <a:pt x="828" y="2105"/>
                    <a:pt x="984" y="1804"/>
                    <a:pt x="955" y="1643"/>
                  </a:cubicBezTo>
                  <a:cubicBezTo>
                    <a:pt x="926" y="1479"/>
                    <a:pt x="1203" y="1500"/>
                    <a:pt x="1357" y="1402"/>
                  </a:cubicBezTo>
                  <a:cubicBezTo>
                    <a:pt x="1513" y="1302"/>
                    <a:pt x="1423" y="1106"/>
                    <a:pt x="1129" y="955"/>
                  </a:cubicBezTo>
                  <a:cubicBezTo>
                    <a:pt x="902" y="836"/>
                    <a:pt x="934" y="598"/>
                    <a:pt x="1034" y="445"/>
                  </a:cubicBezTo>
                  <a:cubicBezTo>
                    <a:pt x="909" y="221"/>
                    <a:pt x="600" y="0"/>
                    <a:pt x="421" y="0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4" name="Google Shape;2974;p39"/>
            <p:cNvSpPr/>
            <p:nvPr/>
          </p:nvSpPr>
          <p:spPr>
            <a:xfrm>
              <a:off x="3389950" y="2861898"/>
              <a:ext cx="44709" cy="56700"/>
            </a:xfrm>
            <a:custGeom>
              <a:avLst/>
              <a:gdLst/>
              <a:ahLst/>
              <a:cxnLst/>
              <a:rect l="l" t="t" r="r" b="b"/>
              <a:pathLst>
                <a:path w="1566" h="1986" extrusionOk="0">
                  <a:moveTo>
                    <a:pt x="366" y="1"/>
                  </a:moveTo>
                  <a:cubicBezTo>
                    <a:pt x="358" y="1"/>
                    <a:pt x="350" y="1"/>
                    <a:pt x="342" y="1"/>
                  </a:cubicBezTo>
                  <a:cubicBezTo>
                    <a:pt x="194" y="9"/>
                    <a:pt x="83" y="41"/>
                    <a:pt x="1" y="89"/>
                  </a:cubicBezTo>
                  <a:cubicBezTo>
                    <a:pt x="49" y="221"/>
                    <a:pt x="104" y="342"/>
                    <a:pt x="265" y="379"/>
                  </a:cubicBezTo>
                  <a:cubicBezTo>
                    <a:pt x="670" y="477"/>
                    <a:pt x="308" y="1426"/>
                    <a:pt x="1053" y="1841"/>
                  </a:cubicBezTo>
                  <a:cubicBezTo>
                    <a:pt x="1236" y="1944"/>
                    <a:pt x="1343" y="1985"/>
                    <a:pt x="1398" y="1985"/>
                  </a:cubicBezTo>
                  <a:cubicBezTo>
                    <a:pt x="1566" y="1985"/>
                    <a:pt x="1251" y="1603"/>
                    <a:pt x="1161" y="1439"/>
                  </a:cubicBezTo>
                  <a:cubicBezTo>
                    <a:pt x="1045" y="1229"/>
                    <a:pt x="869" y="750"/>
                    <a:pt x="1106" y="750"/>
                  </a:cubicBezTo>
                  <a:cubicBezTo>
                    <a:pt x="1116" y="750"/>
                    <a:pt x="1126" y="750"/>
                    <a:pt x="1138" y="752"/>
                  </a:cubicBezTo>
                  <a:cubicBezTo>
                    <a:pt x="1146" y="752"/>
                    <a:pt x="1148" y="755"/>
                    <a:pt x="1151" y="755"/>
                  </a:cubicBezTo>
                  <a:cubicBezTo>
                    <a:pt x="1124" y="728"/>
                    <a:pt x="1093" y="712"/>
                    <a:pt x="1053" y="702"/>
                  </a:cubicBezTo>
                  <a:cubicBezTo>
                    <a:pt x="655" y="605"/>
                    <a:pt x="890" y="1"/>
                    <a:pt x="366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5" name="Google Shape;2975;p39"/>
            <p:cNvSpPr/>
            <p:nvPr/>
          </p:nvSpPr>
          <p:spPr>
            <a:xfrm>
              <a:off x="3312151" y="2844482"/>
              <a:ext cx="33917" cy="50933"/>
            </a:xfrm>
            <a:custGeom>
              <a:avLst/>
              <a:gdLst/>
              <a:ahLst/>
              <a:cxnLst/>
              <a:rect l="l" t="t" r="r" b="b"/>
              <a:pathLst>
                <a:path w="1188" h="1784" extrusionOk="0">
                  <a:moveTo>
                    <a:pt x="46" y="1"/>
                  </a:moveTo>
                  <a:cubicBezTo>
                    <a:pt x="209" y="223"/>
                    <a:pt x="1" y="667"/>
                    <a:pt x="321" y="1063"/>
                  </a:cubicBezTo>
                  <a:cubicBezTo>
                    <a:pt x="746" y="1587"/>
                    <a:pt x="363" y="1666"/>
                    <a:pt x="757" y="1774"/>
                  </a:cubicBezTo>
                  <a:cubicBezTo>
                    <a:pt x="779" y="1780"/>
                    <a:pt x="800" y="1783"/>
                    <a:pt x="819" y="1783"/>
                  </a:cubicBezTo>
                  <a:cubicBezTo>
                    <a:pt x="978" y="1783"/>
                    <a:pt x="1039" y="1590"/>
                    <a:pt x="1103" y="1378"/>
                  </a:cubicBezTo>
                  <a:cubicBezTo>
                    <a:pt x="691" y="857"/>
                    <a:pt x="1188" y="252"/>
                    <a:pt x="532" y="186"/>
                  </a:cubicBezTo>
                  <a:cubicBezTo>
                    <a:pt x="297" y="162"/>
                    <a:pt x="157" y="91"/>
                    <a:pt x="46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6" name="Google Shape;2976;p39"/>
            <p:cNvSpPr/>
            <p:nvPr/>
          </p:nvSpPr>
          <p:spPr>
            <a:xfrm>
              <a:off x="3406109" y="2637181"/>
              <a:ext cx="62068" cy="54274"/>
            </a:xfrm>
            <a:custGeom>
              <a:avLst/>
              <a:gdLst/>
              <a:ahLst/>
              <a:cxnLst/>
              <a:rect l="l" t="t" r="r" b="b"/>
              <a:pathLst>
                <a:path w="2174" h="1901" extrusionOk="0">
                  <a:moveTo>
                    <a:pt x="1265" y="1"/>
                  </a:moveTo>
                  <a:cubicBezTo>
                    <a:pt x="1082" y="1"/>
                    <a:pt x="895" y="21"/>
                    <a:pt x="743" y="64"/>
                  </a:cubicBezTo>
                  <a:cubicBezTo>
                    <a:pt x="743" y="64"/>
                    <a:pt x="395" y="130"/>
                    <a:pt x="469" y="468"/>
                  </a:cubicBezTo>
                  <a:cubicBezTo>
                    <a:pt x="545" y="804"/>
                    <a:pt x="587" y="971"/>
                    <a:pt x="209" y="1179"/>
                  </a:cubicBezTo>
                  <a:cubicBezTo>
                    <a:pt x="98" y="1238"/>
                    <a:pt x="38" y="1304"/>
                    <a:pt x="1" y="1370"/>
                  </a:cubicBezTo>
                  <a:cubicBezTo>
                    <a:pt x="56" y="1364"/>
                    <a:pt x="106" y="1359"/>
                    <a:pt x="159" y="1359"/>
                  </a:cubicBezTo>
                  <a:cubicBezTo>
                    <a:pt x="174" y="1359"/>
                    <a:pt x="188" y="1359"/>
                    <a:pt x="202" y="1359"/>
                  </a:cubicBezTo>
                  <a:cubicBezTo>
                    <a:pt x="685" y="1359"/>
                    <a:pt x="1117" y="1572"/>
                    <a:pt x="1412" y="1901"/>
                  </a:cubicBezTo>
                  <a:cubicBezTo>
                    <a:pt x="1444" y="1888"/>
                    <a:pt x="1481" y="1875"/>
                    <a:pt x="1521" y="1867"/>
                  </a:cubicBezTo>
                  <a:cubicBezTo>
                    <a:pt x="2033" y="1734"/>
                    <a:pt x="1629" y="1277"/>
                    <a:pt x="1901" y="1187"/>
                  </a:cubicBezTo>
                  <a:cubicBezTo>
                    <a:pt x="2173" y="1100"/>
                    <a:pt x="1801" y="611"/>
                    <a:pt x="1967" y="315"/>
                  </a:cubicBezTo>
                  <a:cubicBezTo>
                    <a:pt x="2082" y="110"/>
                    <a:pt x="1685" y="1"/>
                    <a:pt x="126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7" name="Google Shape;2977;p39"/>
            <p:cNvSpPr/>
            <p:nvPr/>
          </p:nvSpPr>
          <p:spPr>
            <a:xfrm>
              <a:off x="3406195" y="2637181"/>
              <a:ext cx="59441" cy="44709"/>
            </a:xfrm>
            <a:custGeom>
              <a:avLst/>
              <a:gdLst/>
              <a:ahLst/>
              <a:cxnLst/>
              <a:rect l="l" t="t" r="r" b="b"/>
              <a:pathLst>
                <a:path w="2082" h="1566" extrusionOk="0">
                  <a:moveTo>
                    <a:pt x="1265" y="1"/>
                  </a:moveTo>
                  <a:cubicBezTo>
                    <a:pt x="1082" y="1"/>
                    <a:pt x="895" y="21"/>
                    <a:pt x="743" y="64"/>
                  </a:cubicBezTo>
                  <a:cubicBezTo>
                    <a:pt x="743" y="64"/>
                    <a:pt x="394" y="130"/>
                    <a:pt x="471" y="468"/>
                  </a:cubicBezTo>
                  <a:cubicBezTo>
                    <a:pt x="545" y="804"/>
                    <a:pt x="590" y="971"/>
                    <a:pt x="209" y="1179"/>
                  </a:cubicBezTo>
                  <a:cubicBezTo>
                    <a:pt x="101" y="1238"/>
                    <a:pt x="37" y="1304"/>
                    <a:pt x="0" y="1370"/>
                  </a:cubicBezTo>
                  <a:cubicBezTo>
                    <a:pt x="51" y="1364"/>
                    <a:pt x="103" y="1359"/>
                    <a:pt x="156" y="1356"/>
                  </a:cubicBezTo>
                  <a:cubicBezTo>
                    <a:pt x="166" y="1356"/>
                    <a:pt x="177" y="1356"/>
                    <a:pt x="187" y="1356"/>
                  </a:cubicBezTo>
                  <a:cubicBezTo>
                    <a:pt x="479" y="1356"/>
                    <a:pt x="751" y="1430"/>
                    <a:pt x="989" y="1565"/>
                  </a:cubicBezTo>
                  <a:cubicBezTo>
                    <a:pt x="1161" y="1409"/>
                    <a:pt x="1121" y="1253"/>
                    <a:pt x="1060" y="986"/>
                  </a:cubicBezTo>
                  <a:cubicBezTo>
                    <a:pt x="986" y="651"/>
                    <a:pt x="1335" y="585"/>
                    <a:pt x="1335" y="585"/>
                  </a:cubicBezTo>
                  <a:cubicBezTo>
                    <a:pt x="1484" y="541"/>
                    <a:pt x="1664" y="520"/>
                    <a:pt x="1841" y="520"/>
                  </a:cubicBezTo>
                  <a:cubicBezTo>
                    <a:pt x="1869" y="520"/>
                    <a:pt x="1897" y="520"/>
                    <a:pt x="1925" y="521"/>
                  </a:cubicBezTo>
                  <a:cubicBezTo>
                    <a:pt x="1919" y="447"/>
                    <a:pt x="1933" y="378"/>
                    <a:pt x="1967" y="315"/>
                  </a:cubicBezTo>
                  <a:cubicBezTo>
                    <a:pt x="2081" y="110"/>
                    <a:pt x="1685" y="1"/>
                    <a:pt x="1265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8" name="Google Shape;2978;p39"/>
            <p:cNvSpPr/>
            <p:nvPr/>
          </p:nvSpPr>
          <p:spPr>
            <a:xfrm>
              <a:off x="3364312" y="2675723"/>
              <a:ext cx="94272" cy="119624"/>
            </a:xfrm>
            <a:custGeom>
              <a:avLst/>
              <a:gdLst/>
              <a:ahLst/>
              <a:cxnLst/>
              <a:rect l="l" t="t" r="r" b="b"/>
              <a:pathLst>
                <a:path w="3302" h="4190" extrusionOk="0">
                  <a:moveTo>
                    <a:pt x="1662" y="1"/>
                  </a:moveTo>
                  <a:cubicBezTo>
                    <a:pt x="1649" y="1"/>
                    <a:pt x="1636" y="1"/>
                    <a:pt x="1623" y="1"/>
                  </a:cubicBezTo>
                  <a:cubicBezTo>
                    <a:pt x="714" y="20"/>
                    <a:pt x="0" y="770"/>
                    <a:pt x="24" y="1680"/>
                  </a:cubicBezTo>
                  <a:cubicBezTo>
                    <a:pt x="40" y="2309"/>
                    <a:pt x="410" y="2851"/>
                    <a:pt x="941" y="3112"/>
                  </a:cubicBezTo>
                  <a:cubicBezTo>
                    <a:pt x="989" y="3136"/>
                    <a:pt x="1028" y="3168"/>
                    <a:pt x="1052" y="3216"/>
                  </a:cubicBezTo>
                  <a:lnTo>
                    <a:pt x="1570" y="4138"/>
                  </a:lnTo>
                  <a:cubicBezTo>
                    <a:pt x="1590" y="4172"/>
                    <a:pt x="1625" y="4190"/>
                    <a:pt x="1659" y="4190"/>
                  </a:cubicBezTo>
                  <a:cubicBezTo>
                    <a:pt x="1693" y="4190"/>
                    <a:pt x="1728" y="4172"/>
                    <a:pt x="1747" y="4138"/>
                  </a:cubicBezTo>
                  <a:lnTo>
                    <a:pt x="2268" y="3216"/>
                  </a:lnTo>
                  <a:cubicBezTo>
                    <a:pt x="2295" y="3173"/>
                    <a:pt x="2329" y="3134"/>
                    <a:pt x="2377" y="3112"/>
                  </a:cubicBezTo>
                  <a:cubicBezTo>
                    <a:pt x="2921" y="2845"/>
                    <a:pt x="3299" y="2288"/>
                    <a:pt x="3299" y="1640"/>
                  </a:cubicBezTo>
                  <a:cubicBezTo>
                    <a:pt x="3302" y="733"/>
                    <a:pt x="2567" y="1"/>
                    <a:pt x="1662" y="1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9" name="Google Shape;2979;p39"/>
            <p:cNvSpPr/>
            <p:nvPr/>
          </p:nvSpPr>
          <p:spPr>
            <a:xfrm>
              <a:off x="3364312" y="2675723"/>
              <a:ext cx="57614" cy="119539"/>
            </a:xfrm>
            <a:custGeom>
              <a:avLst/>
              <a:gdLst/>
              <a:ahLst/>
              <a:cxnLst/>
              <a:rect l="l" t="t" r="r" b="b"/>
              <a:pathLst>
                <a:path w="2018" h="4187" extrusionOk="0">
                  <a:moveTo>
                    <a:pt x="1681" y="0"/>
                  </a:moveTo>
                  <a:cubicBezTo>
                    <a:pt x="1662" y="0"/>
                    <a:pt x="1643" y="0"/>
                    <a:pt x="1623" y="1"/>
                  </a:cubicBezTo>
                  <a:cubicBezTo>
                    <a:pt x="714" y="20"/>
                    <a:pt x="0" y="770"/>
                    <a:pt x="24" y="1680"/>
                  </a:cubicBezTo>
                  <a:cubicBezTo>
                    <a:pt x="40" y="2309"/>
                    <a:pt x="410" y="2851"/>
                    <a:pt x="944" y="3112"/>
                  </a:cubicBezTo>
                  <a:cubicBezTo>
                    <a:pt x="991" y="3136"/>
                    <a:pt x="1031" y="3168"/>
                    <a:pt x="1055" y="3216"/>
                  </a:cubicBezTo>
                  <a:lnTo>
                    <a:pt x="1573" y="4133"/>
                  </a:lnTo>
                  <a:cubicBezTo>
                    <a:pt x="1593" y="4168"/>
                    <a:pt x="1627" y="4186"/>
                    <a:pt x="1662" y="4186"/>
                  </a:cubicBezTo>
                  <a:cubicBezTo>
                    <a:pt x="1697" y="4186"/>
                    <a:pt x="1732" y="4168"/>
                    <a:pt x="1753" y="4133"/>
                  </a:cubicBezTo>
                  <a:lnTo>
                    <a:pt x="2017" y="3665"/>
                  </a:lnTo>
                  <a:lnTo>
                    <a:pt x="1761" y="3216"/>
                  </a:lnTo>
                  <a:cubicBezTo>
                    <a:pt x="1734" y="3171"/>
                    <a:pt x="1700" y="3134"/>
                    <a:pt x="1652" y="3112"/>
                  </a:cubicBezTo>
                  <a:cubicBezTo>
                    <a:pt x="1121" y="2851"/>
                    <a:pt x="746" y="2309"/>
                    <a:pt x="730" y="1680"/>
                  </a:cubicBezTo>
                  <a:cubicBezTo>
                    <a:pt x="711" y="876"/>
                    <a:pt x="1258" y="202"/>
                    <a:pt x="2012" y="36"/>
                  </a:cubicBezTo>
                  <a:cubicBezTo>
                    <a:pt x="1906" y="13"/>
                    <a:pt x="1794" y="0"/>
                    <a:pt x="1681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0" name="Google Shape;2980;p39"/>
            <p:cNvSpPr/>
            <p:nvPr/>
          </p:nvSpPr>
          <p:spPr>
            <a:xfrm>
              <a:off x="3382555" y="2695908"/>
              <a:ext cx="58442" cy="53246"/>
            </a:xfrm>
            <a:custGeom>
              <a:avLst/>
              <a:gdLst/>
              <a:ahLst/>
              <a:cxnLst/>
              <a:rect l="l" t="t" r="r" b="b"/>
              <a:pathLst>
                <a:path w="2047" h="1865" extrusionOk="0">
                  <a:moveTo>
                    <a:pt x="1023" y="1"/>
                  </a:moveTo>
                  <a:cubicBezTo>
                    <a:pt x="785" y="1"/>
                    <a:pt x="547" y="91"/>
                    <a:pt x="366" y="272"/>
                  </a:cubicBezTo>
                  <a:cubicBezTo>
                    <a:pt x="1" y="637"/>
                    <a:pt x="1" y="1226"/>
                    <a:pt x="366" y="1591"/>
                  </a:cubicBezTo>
                  <a:cubicBezTo>
                    <a:pt x="547" y="1774"/>
                    <a:pt x="785" y="1865"/>
                    <a:pt x="1023" y="1865"/>
                  </a:cubicBezTo>
                  <a:cubicBezTo>
                    <a:pt x="1261" y="1865"/>
                    <a:pt x="1500" y="1774"/>
                    <a:pt x="1682" y="1591"/>
                  </a:cubicBezTo>
                  <a:cubicBezTo>
                    <a:pt x="2047" y="1226"/>
                    <a:pt x="2047" y="637"/>
                    <a:pt x="1682" y="272"/>
                  </a:cubicBezTo>
                  <a:cubicBezTo>
                    <a:pt x="1500" y="91"/>
                    <a:pt x="1261" y="1"/>
                    <a:pt x="1023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1" name="Google Shape;2981;p39"/>
            <p:cNvSpPr/>
            <p:nvPr/>
          </p:nvSpPr>
          <p:spPr>
            <a:xfrm>
              <a:off x="3385125" y="2695823"/>
              <a:ext cx="36801" cy="53217"/>
            </a:xfrm>
            <a:custGeom>
              <a:avLst/>
              <a:gdLst/>
              <a:ahLst/>
              <a:cxnLst/>
              <a:rect l="l" t="t" r="r" b="b"/>
              <a:pathLst>
                <a:path w="1289" h="1864" extrusionOk="0">
                  <a:moveTo>
                    <a:pt x="934" y="0"/>
                  </a:moveTo>
                  <a:cubicBezTo>
                    <a:pt x="418" y="0"/>
                    <a:pt x="1" y="415"/>
                    <a:pt x="1" y="931"/>
                  </a:cubicBezTo>
                  <a:cubicBezTo>
                    <a:pt x="1" y="1446"/>
                    <a:pt x="418" y="1864"/>
                    <a:pt x="934" y="1864"/>
                  </a:cubicBezTo>
                  <a:cubicBezTo>
                    <a:pt x="1058" y="1864"/>
                    <a:pt x="1177" y="1837"/>
                    <a:pt x="1288" y="1795"/>
                  </a:cubicBezTo>
                  <a:cubicBezTo>
                    <a:pt x="947" y="1658"/>
                    <a:pt x="709" y="1322"/>
                    <a:pt x="709" y="931"/>
                  </a:cubicBezTo>
                  <a:cubicBezTo>
                    <a:pt x="709" y="542"/>
                    <a:pt x="950" y="209"/>
                    <a:pt x="1288" y="69"/>
                  </a:cubicBezTo>
                  <a:cubicBezTo>
                    <a:pt x="1177" y="24"/>
                    <a:pt x="1058" y="0"/>
                    <a:pt x="934" y="0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2" name="Google Shape;2982;p39"/>
            <p:cNvSpPr/>
            <p:nvPr/>
          </p:nvSpPr>
          <p:spPr>
            <a:xfrm>
              <a:off x="3380899" y="2691654"/>
              <a:ext cx="61554" cy="61554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79" y="302"/>
                  </a:moveTo>
                  <a:cubicBezTo>
                    <a:pt x="1507" y="302"/>
                    <a:pt x="1854" y="651"/>
                    <a:pt x="1854" y="1077"/>
                  </a:cubicBezTo>
                  <a:cubicBezTo>
                    <a:pt x="1854" y="1505"/>
                    <a:pt x="1505" y="1854"/>
                    <a:pt x="1079" y="1854"/>
                  </a:cubicBezTo>
                  <a:cubicBezTo>
                    <a:pt x="648" y="1854"/>
                    <a:pt x="302" y="1505"/>
                    <a:pt x="302" y="1077"/>
                  </a:cubicBezTo>
                  <a:cubicBezTo>
                    <a:pt x="302" y="649"/>
                    <a:pt x="648" y="302"/>
                    <a:pt x="1079" y="302"/>
                  </a:cubicBezTo>
                  <a:close/>
                  <a:moveTo>
                    <a:pt x="1079" y="1"/>
                  </a:moveTo>
                  <a:cubicBezTo>
                    <a:pt x="485" y="1"/>
                    <a:pt x="1" y="482"/>
                    <a:pt x="1" y="1077"/>
                  </a:cubicBezTo>
                  <a:cubicBezTo>
                    <a:pt x="1" y="1672"/>
                    <a:pt x="485" y="2155"/>
                    <a:pt x="1079" y="2155"/>
                  </a:cubicBezTo>
                  <a:cubicBezTo>
                    <a:pt x="1674" y="2155"/>
                    <a:pt x="2155" y="1672"/>
                    <a:pt x="2155" y="1077"/>
                  </a:cubicBezTo>
                  <a:cubicBezTo>
                    <a:pt x="2155" y="482"/>
                    <a:pt x="1674" y="1"/>
                    <a:pt x="107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3" name="Google Shape;2983;p39"/>
            <p:cNvSpPr/>
            <p:nvPr/>
          </p:nvSpPr>
          <p:spPr>
            <a:xfrm>
              <a:off x="3214567" y="2632870"/>
              <a:ext cx="261233" cy="290011"/>
            </a:xfrm>
            <a:custGeom>
              <a:avLst/>
              <a:gdLst/>
              <a:ahLst/>
              <a:cxnLst/>
              <a:rect l="l" t="t" r="r" b="b"/>
              <a:pathLst>
                <a:path w="9150" h="10158" extrusionOk="0">
                  <a:moveTo>
                    <a:pt x="7972" y="294"/>
                  </a:moveTo>
                  <a:cubicBezTo>
                    <a:pt x="8033" y="294"/>
                    <a:pt x="8094" y="297"/>
                    <a:pt x="8153" y="302"/>
                  </a:cubicBezTo>
                  <a:cubicBezTo>
                    <a:pt x="8375" y="321"/>
                    <a:pt x="8497" y="368"/>
                    <a:pt x="8536" y="397"/>
                  </a:cubicBezTo>
                  <a:cubicBezTo>
                    <a:pt x="8441" y="582"/>
                    <a:pt x="8491" y="802"/>
                    <a:pt x="8526" y="976"/>
                  </a:cubicBezTo>
                  <a:cubicBezTo>
                    <a:pt x="8544" y="1042"/>
                    <a:pt x="8565" y="1151"/>
                    <a:pt x="8560" y="1190"/>
                  </a:cubicBezTo>
                  <a:cubicBezTo>
                    <a:pt x="8335" y="1264"/>
                    <a:pt x="8349" y="1481"/>
                    <a:pt x="8354" y="1597"/>
                  </a:cubicBezTo>
                  <a:cubicBezTo>
                    <a:pt x="8364" y="1798"/>
                    <a:pt x="8349" y="1819"/>
                    <a:pt x="8161" y="1872"/>
                  </a:cubicBezTo>
                  <a:cubicBezTo>
                    <a:pt x="7891" y="1603"/>
                    <a:pt x="7534" y="1418"/>
                    <a:pt x="7133" y="1365"/>
                  </a:cubicBezTo>
                  <a:lnTo>
                    <a:pt x="7130" y="1365"/>
                  </a:lnTo>
                  <a:cubicBezTo>
                    <a:pt x="7452" y="1137"/>
                    <a:pt x="7397" y="897"/>
                    <a:pt x="7328" y="595"/>
                  </a:cubicBezTo>
                  <a:lnTo>
                    <a:pt x="7323" y="580"/>
                  </a:lnTo>
                  <a:cubicBezTo>
                    <a:pt x="7310" y="524"/>
                    <a:pt x="7315" y="477"/>
                    <a:pt x="7336" y="445"/>
                  </a:cubicBezTo>
                  <a:cubicBezTo>
                    <a:pt x="7373" y="387"/>
                    <a:pt x="7452" y="360"/>
                    <a:pt x="7479" y="355"/>
                  </a:cubicBezTo>
                  <a:cubicBezTo>
                    <a:pt x="7487" y="355"/>
                    <a:pt x="7489" y="352"/>
                    <a:pt x="7492" y="352"/>
                  </a:cubicBezTo>
                  <a:cubicBezTo>
                    <a:pt x="7625" y="315"/>
                    <a:pt x="7798" y="294"/>
                    <a:pt x="7972" y="294"/>
                  </a:cubicBezTo>
                  <a:close/>
                  <a:moveTo>
                    <a:pt x="6903" y="1656"/>
                  </a:moveTo>
                  <a:cubicBezTo>
                    <a:pt x="7307" y="1656"/>
                    <a:pt x="7705" y="1817"/>
                    <a:pt x="8008" y="2152"/>
                  </a:cubicBezTo>
                  <a:cubicBezTo>
                    <a:pt x="8653" y="2871"/>
                    <a:pt x="8452" y="4032"/>
                    <a:pt x="7550" y="4471"/>
                  </a:cubicBezTo>
                  <a:cubicBezTo>
                    <a:pt x="7479" y="4508"/>
                    <a:pt x="7418" y="4563"/>
                    <a:pt x="7376" y="4637"/>
                  </a:cubicBezTo>
                  <a:lnTo>
                    <a:pt x="6900" y="5475"/>
                  </a:lnTo>
                  <a:lnTo>
                    <a:pt x="6424" y="4637"/>
                  </a:lnTo>
                  <a:cubicBezTo>
                    <a:pt x="6345" y="4497"/>
                    <a:pt x="6252" y="4484"/>
                    <a:pt x="6115" y="4399"/>
                  </a:cubicBezTo>
                  <a:cubicBezTo>
                    <a:pt x="4944" y="3662"/>
                    <a:pt x="5332" y="1833"/>
                    <a:pt x="6726" y="1666"/>
                  </a:cubicBezTo>
                  <a:lnTo>
                    <a:pt x="6728" y="1666"/>
                  </a:lnTo>
                  <a:cubicBezTo>
                    <a:pt x="6786" y="1659"/>
                    <a:pt x="6845" y="1656"/>
                    <a:pt x="6903" y="1656"/>
                  </a:cubicBezTo>
                  <a:close/>
                  <a:moveTo>
                    <a:pt x="7967" y="0"/>
                  </a:moveTo>
                  <a:cubicBezTo>
                    <a:pt x="7765" y="0"/>
                    <a:pt x="7563" y="24"/>
                    <a:pt x="7410" y="67"/>
                  </a:cubicBezTo>
                  <a:cubicBezTo>
                    <a:pt x="7365" y="77"/>
                    <a:pt x="7185" y="122"/>
                    <a:pt x="7082" y="281"/>
                  </a:cubicBezTo>
                  <a:cubicBezTo>
                    <a:pt x="7035" y="350"/>
                    <a:pt x="6987" y="477"/>
                    <a:pt x="7027" y="648"/>
                  </a:cubicBezTo>
                  <a:lnTo>
                    <a:pt x="7029" y="664"/>
                  </a:lnTo>
                  <a:cubicBezTo>
                    <a:pt x="7101" y="984"/>
                    <a:pt x="7114" y="1045"/>
                    <a:pt x="6837" y="1193"/>
                  </a:cubicBezTo>
                  <a:cubicBezTo>
                    <a:pt x="6741" y="1246"/>
                    <a:pt x="6670" y="1307"/>
                    <a:pt x="6617" y="1378"/>
                  </a:cubicBezTo>
                  <a:cubicBezTo>
                    <a:pt x="6316" y="1426"/>
                    <a:pt x="6030" y="1547"/>
                    <a:pt x="5792" y="1735"/>
                  </a:cubicBezTo>
                  <a:cubicBezTo>
                    <a:pt x="5767" y="1733"/>
                    <a:pt x="5742" y="1732"/>
                    <a:pt x="5718" y="1732"/>
                  </a:cubicBezTo>
                  <a:cubicBezTo>
                    <a:pt x="5597" y="1732"/>
                    <a:pt x="5488" y="1754"/>
                    <a:pt x="5380" y="1796"/>
                  </a:cubicBezTo>
                  <a:cubicBezTo>
                    <a:pt x="5007" y="1944"/>
                    <a:pt x="4677" y="1922"/>
                    <a:pt x="4677" y="2501"/>
                  </a:cubicBezTo>
                  <a:cubicBezTo>
                    <a:pt x="4677" y="2523"/>
                    <a:pt x="4674" y="2562"/>
                    <a:pt x="4656" y="2578"/>
                  </a:cubicBezTo>
                  <a:cubicBezTo>
                    <a:pt x="4636" y="2595"/>
                    <a:pt x="4590" y="2602"/>
                    <a:pt x="4532" y="2602"/>
                  </a:cubicBezTo>
                  <a:cubicBezTo>
                    <a:pt x="4448" y="2602"/>
                    <a:pt x="4341" y="2589"/>
                    <a:pt x="4254" y="2578"/>
                  </a:cubicBezTo>
                  <a:cubicBezTo>
                    <a:pt x="4102" y="2559"/>
                    <a:pt x="3997" y="2547"/>
                    <a:pt x="3902" y="2547"/>
                  </a:cubicBezTo>
                  <a:cubicBezTo>
                    <a:pt x="3764" y="2547"/>
                    <a:pt x="3648" y="2571"/>
                    <a:pt x="3440" y="2631"/>
                  </a:cubicBezTo>
                  <a:cubicBezTo>
                    <a:pt x="3343" y="2659"/>
                    <a:pt x="3269" y="2679"/>
                    <a:pt x="3178" y="2679"/>
                  </a:cubicBezTo>
                  <a:cubicBezTo>
                    <a:pt x="3088" y="2679"/>
                    <a:pt x="2981" y="2660"/>
                    <a:pt x="2816" y="2607"/>
                  </a:cubicBezTo>
                  <a:cubicBezTo>
                    <a:pt x="2667" y="2560"/>
                    <a:pt x="2536" y="2539"/>
                    <a:pt x="2422" y="2539"/>
                  </a:cubicBezTo>
                  <a:cubicBezTo>
                    <a:pt x="2033" y="2539"/>
                    <a:pt x="1835" y="2779"/>
                    <a:pt x="1735" y="3012"/>
                  </a:cubicBezTo>
                  <a:cubicBezTo>
                    <a:pt x="1574" y="3384"/>
                    <a:pt x="1965" y="3720"/>
                    <a:pt x="1841" y="3950"/>
                  </a:cubicBezTo>
                  <a:cubicBezTo>
                    <a:pt x="1796" y="4035"/>
                    <a:pt x="1730" y="4087"/>
                    <a:pt x="1666" y="4140"/>
                  </a:cubicBezTo>
                  <a:cubicBezTo>
                    <a:pt x="1497" y="4283"/>
                    <a:pt x="1365" y="4439"/>
                    <a:pt x="1584" y="4780"/>
                  </a:cubicBezTo>
                  <a:cubicBezTo>
                    <a:pt x="1589" y="4788"/>
                    <a:pt x="1595" y="4796"/>
                    <a:pt x="1597" y="4801"/>
                  </a:cubicBezTo>
                  <a:cubicBezTo>
                    <a:pt x="1515" y="4785"/>
                    <a:pt x="1383" y="4730"/>
                    <a:pt x="1346" y="4640"/>
                  </a:cubicBezTo>
                  <a:cubicBezTo>
                    <a:pt x="1233" y="4376"/>
                    <a:pt x="915" y="4127"/>
                    <a:pt x="691" y="4064"/>
                  </a:cubicBezTo>
                  <a:cubicBezTo>
                    <a:pt x="645" y="4050"/>
                    <a:pt x="604" y="4045"/>
                    <a:pt x="568" y="4045"/>
                  </a:cubicBezTo>
                  <a:cubicBezTo>
                    <a:pt x="490" y="4045"/>
                    <a:pt x="434" y="4071"/>
                    <a:pt x="400" y="4098"/>
                  </a:cubicBezTo>
                  <a:cubicBezTo>
                    <a:pt x="276" y="4190"/>
                    <a:pt x="154" y="4389"/>
                    <a:pt x="167" y="4598"/>
                  </a:cubicBezTo>
                  <a:cubicBezTo>
                    <a:pt x="181" y="4756"/>
                    <a:pt x="268" y="4883"/>
                    <a:pt x="418" y="4962"/>
                  </a:cubicBezTo>
                  <a:cubicBezTo>
                    <a:pt x="580" y="5047"/>
                    <a:pt x="630" y="5126"/>
                    <a:pt x="638" y="5147"/>
                  </a:cubicBezTo>
                  <a:cubicBezTo>
                    <a:pt x="569" y="5198"/>
                    <a:pt x="395" y="5211"/>
                    <a:pt x="286" y="5280"/>
                  </a:cubicBezTo>
                  <a:cubicBezTo>
                    <a:pt x="188" y="5340"/>
                    <a:pt x="146" y="5435"/>
                    <a:pt x="167" y="5544"/>
                  </a:cubicBezTo>
                  <a:cubicBezTo>
                    <a:pt x="173" y="5578"/>
                    <a:pt x="159" y="5647"/>
                    <a:pt x="146" y="5716"/>
                  </a:cubicBezTo>
                  <a:cubicBezTo>
                    <a:pt x="130" y="5890"/>
                    <a:pt x="91" y="6123"/>
                    <a:pt x="181" y="6406"/>
                  </a:cubicBezTo>
                  <a:cubicBezTo>
                    <a:pt x="289" y="6739"/>
                    <a:pt x="1" y="7320"/>
                    <a:pt x="199" y="7746"/>
                  </a:cubicBezTo>
                  <a:cubicBezTo>
                    <a:pt x="293" y="7944"/>
                    <a:pt x="433" y="7999"/>
                    <a:pt x="589" y="7999"/>
                  </a:cubicBezTo>
                  <a:cubicBezTo>
                    <a:pt x="691" y="7999"/>
                    <a:pt x="801" y="7975"/>
                    <a:pt x="910" y="7952"/>
                  </a:cubicBezTo>
                  <a:cubicBezTo>
                    <a:pt x="1060" y="7919"/>
                    <a:pt x="1236" y="7880"/>
                    <a:pt x="1444" y="7880"/>
                  </a:cubicBezTo>
                  <a:cubicBezTo>
                    <a:pt x="1489" y="7880"/>
                    <a:pt x="1536" y="7882"/>
                    <a:pt x="1584" y="7886"/>
                  </a:cubicBezTo>
                  <a:cubicBezTo>
                    <a:pt x="1627" y="7889"/>
                    <a:pt x="1669" y="7890"/>
                    <a:pt x="1710" y="7890"/>
                  </a:cubicBezTo>
                  <a:cubicBezTo>
                    <a:pt x="1972" y="7890"/>
                    <a:pt x="2173" y="7830"/>
                    <a:pt x="2308" y="7709"/>
                  </a:cubicBezTo>
                  <a:cubicBezTo>
                    <a:pt x="2454" y="7577"/>
                    <a:pt x="2467" y="7423"/>
                    <a:pt x="2467" y="7405"/>
                  </a:cubicBezTo>
                  <a:cubicBezTo>
                    <a:pt x="2470" y="7333"/>
                    <a:pt x="2419" y="7270"/>
                    <a:pt x="2351" y="7254"/>
                  </a:cubicBezTo>
                  <a:cubicBezTo>
                    <a:pt x="2348" y="7254"/>
                    <a:pt x="2155" y="7207"/>
                    <a:pt x="1756" y="6966"/>
                  </a:cubicBezTo>
                  <a:cubicBezTo>
                    <a:pt x="1579" y="6858"/>
                    <a:pt x="1515" y="6630"/>
                    <a:pt x="1518" y="6464"/>
                  </a:cubicBezTo>
                  <a:cubicBezTo>
                    <a:pt x="1521" y="6321"/>
                    <a:pt x="1560" y="6247"/>
                    <a:pt x="1582" y="6229"/>
                  </a:cubicBezTo>
                  <a:cubicBezTo>
                    <a:pt x="1624" y="6236"/>
                    <a:pt x="1637" y="6250"/>
                    <a:pt x="1690" y="6347"/>
                  </a:cubicBezTo>
                  <a:cubicBezTo>
                    <a:pt x="1751" y="6464"/>
                    <a:pt x="1846" y="6636"/>
                    <a:pt x="2102" y="6744"/>
                  </a:cubicBezTo>
                  <a:cubicBezTo>
                    <a:pt x="2438" y="6884"/>
                    <a:pt x="2438" y="7352"/>
                    <a:pt x="3152" y="7426"/>
                  </a:cubicBezTo>
                  <a:cubicBezTo>
                    <a:pt x="3376" y="7450"/>
                    <a:pt x="3384" y="7508"/>
                    <a:pt x="3395" y="7788"/>
                  </a:cubicBezTo>
                  <a:cubicBezTo>
                    <a:pt x="3403" y="8005"/>
                    <a:pt x="3408" y="8301"/>
                    <a:pt x="3630" y="8573"/>
                  </a:cubicBezTo>
                  <a:cubicBezTo>
                    <a:pt x="3815" y="8798"/>
                    <a:pt x="3820" y="8917"/>
                    <a:pt x="3828" y="8999"/>
                  </a:cubicBezTo>
                  <a:cubicBezTo>
                    <a:pt x="3842" y="9163"/>
                    <a:pt x="3892" y="9260"/>
                    <a:pt x="4146" y="9332"/>
                  </a:cubicBezTo>
                  <a:cubicBezTo>
                    <a:pt x="4174" y="9340"/>
                    <a:pt x="4209" y="9347"/>
                    <a:pt x="4249" y="9347"/>
                  </a:cubicBezTo>
                  <a:cubicBezTo>
                    <a:pt x="4340" y="9347"/>
                    <a:pt x="4452" y="9311"/>
                    <a:pt x="4542" y="9171"/>
                  </a:cubicBezTo>
                  <a:cubicBezTo>
                    <a:pt x="4606" y="9067"/>
                    <a:pt x="4645" y="8943"/>
                    <a:pt x="4685" y="8803"/>
                  </a:cubicBezTo>
                  <a:cubicBezTo>
                    <a:pt x="4732" y="8639"/>
                    <a:pt x="4793" y="8436"/>
                    <a:pt x="4886" y="8396"/>
                  </a:cubicBezTo>
                  <a:cubicBezTo>
                    <a:pt x="5060" y="8327"/>
                    <a:pt x="5155" y="8208"/>
                    <a:pt x="5243" y="8105"/>
                  </a:cubicBezTo>
                  <a:cubicBezTo>
                    <a:pt x="5285" y="8052"/>
                    <a:pt x="5327" y="8000"/>
                    <a:pt x="5377" y="7960"/>
                  </a:cubicBezTo>
                  <a:cubicBezTo>
                    <a:pt x="5441" y="7907"/>
                    <a:pt x="5451" y="7815"/>
                    <a:pt x="5399" y="7748"/>
                  </a:cubicBezTo>
                  <a:cubicBezTo>
                    <a:pt x="5369" y="7713"/>
                    <a:pt x="5327" y="7695"/>
                    <a:pt x="5285" y="7695"/>
                  </a:cubicBezTo>
                  <a:cubicBezTo>
                    <a:pt x="5251" y="7695"/>
                    <a:pt x="5216" y="7707"/>
                    <a:pt x="5187" y="7730"/>
                  </a:cubicBezTo>
                  <a:cubicBezTo>
                    <a:pt x="5113" y="7788"/>
                    <a:pt x="5060" y="7852"/>
                    <a:pt x="5010" y="7915"/>
                  </a:cubicBezTo>
                  <a:cubicBezTo>
                    <a:pt x="4939" y="8007"/>
                    <a:pt x="4878" y="8076"/>
                    <a:pt x="4772" y="8119"/>
                  </a:cubicBezTo>
                  <a:cubicBezTo>
                    <a:pt x="4545" y="8211"/>
                    <a:pt x="4465" y="8478"/>
                    <a:pt x="4397" y="8716"/>
                  </a:cubicBezTo>
                  <a:cubicBezTo>
                    <a:pt x="4362" y="8830"/>
                    <a:pt x="4331" y="8941"/>
                    <a:pt x="4288" y="9007"/>
                  </a:cubicBezTo>
                  <a:cubicBezTo>
                    <a:pt x="4270" y="9037"/>
                    <a:pt x="4260" y="9044"/>
                    <a:pt x="4247" y="9044"/>
                  </a:cubicBezTo>
                  <a:cubicBezTo>
                    <a:pt x="4240" y="9044"/>
                    <a:pt x="4233" y="9043"/>
                    <a:pt x="4225" y="9041"/>
                  </a:cubicBezTo>
                  <a:cubicBezTo>
                    <a:pt x="4169" y="9025"/>
                    <a:pt x="4143" y="9015"/>
                    <a:pt x="4130" y="9007"/>
                  </a:cubicBezTo>
                  <a:cubicBezTo>
                    <a:pt x="4124" y="8999"/>
                    <a:pt x="4124" y="8986"/>
                    <a:pt x="4124" y="8978"/>
                  </a:cubicBezTo>
                  <a:cubicBezTo>
                    <a:pt x="4117" y="8867"/>
                    <a:pt x="4106" y="8684"/>
                    <a:pt x="3860" y="8383"/>
                  </a:cubicBezTo>
                  <a:cubicBezTo>
                    <a:pt x="3702" y="8193"/>
                    <a:pt x="3699" y="7984"/>
                    <a:pt x="3694" y="7783"/>
                  </a:cubicBezTo>
                  <a:cubicBezTo>
                    <a:pt x="3686" y="7513"/>
                    <a:pt x="3675" y="7177"/>
                    <a:pt x="3181" y="7127"/>
                  </a:cubicBezTo>
                  <a:cubicBezTo>
                    <a:pt x="2589" y="7069"/>
                    <a:pt x="2681" y="6662"/>
                    <a:pt x="2219" y="6469"/>
                  </a:cubicBezTo>
                  <a:cubicBezTo>
                    <a:pt x="2057" y="6403"/>
                    <a:pt x="2010" y="6308"/>
                    <a:pt x="1954" y="6210"/>
                  </a:cubicBezTo>
                  <a:cubicBezTo>
                    <a:pt x="1899" y="6104"/>
                    <a:pt x="1819" y="5959"/>
                    <a:pt x="1608" y="5935"/>
                  </a:cubicBezTo>
                  <a:cubicBezTo>
                    <a:pt x="1597" y="5934"/>
                    <a:pt x="1587" y="5933"/>
                    <a:pt x="1576" y="5933"/>
                  </a:cubicBezTo>
                  <a:cubicBezTo>
                    <a:pt x="1434" y="5933"/>
                    <a:pt x="1315" y="6033"/>
                    <a:pt x="1256" y="6210"/>
                  </a:cubicBezTo>
                  <a:cubicBezTo>
                    <a:pt x="1148" y="6532"/>
                    <a:pt x="1251" y="7011"/>
                    <a:pt x="1600" y="7222"/>
                  </a:cubicBezTo>
                  <a:cubicBezTo>
                    <a:pt x="1830" y="7360"/>
                    <a:pt x="1997" y="7442"/>
                    <a:pt x="2110" y="7487"/>
                  </a:cubicBezTo>
                  <a:cubicBezTo>
                    <a:pt x="2046" y="7542"/>
                    <a:pt x="1926" y="7591"/>
                    <a:pt x="1713" y="7591"/>
                  </a:cubicBezTo>
                  <a:cubicBezTo>
                    <a:pt x="1680" y="7591"/>
                    <a:pt x="1645" y="7590"/>
                    <a:pt x="1608" y="7587"/>
                  </a:cubicBezTo>
                  <a:cubicBezTo>
                    <a:pt x="1554" y="7583"/>
                    <a:pt x="1502" y="7581"/>
                    <a:pt x="1451" y="7581"/>
                  </a:cubicBezTo>
                  <a:cubicBezTo>
                    <a:pt x="1209" y="7581"/>
                    <a:pt x="1011" y="7624"/>
                    <a:pt x="847" y="7659"/>
                  </a:cubicBezTo>
                  <a:cubicBezTo>
                    <a:pt x="719" y="7687"/>
                    <a:pt x="640" y="7702"/>
                    <a:pt x="589" y="7702"/>
                  </a:cubicBezTo>
                  <a:cubicBezTo>
                    <a:pt x="519" y="7702"/>
                    <a:pt x="498" y="7675"/>
                    <a:pt x="474" y="7619"/>
                  </a:cubicBezTo>
                  <a:cubicBezTo>
                    <a:pt x="329" y="7307"/>
                    <a:pt x="603" y="6731"/>
                    <a:pt x="469" y="6310"/>
                  </a:cubicBezTo>
                  <a:cubicBezTo>
                    <a:pt x="403" y="6104"/>
                    <a:pt x="432" y="5925"/>
                    <a:pt x="458" y="5766"/>
                  </a:cubicBezTo>
                  <a:cubicBezTo>
                    <a:pt x="474" y="5676"/>
                    <a:pt x="487" y="5597"/>
                    <a:pt x="482" y="5523"/>
                  </a:cubicBezTo>
                  <a:cubicBezTo>
                    <a:pt x="601" y="5475"/>
                    <a:pt x="966" y="5435"/>
                    <a:pt x="952" y="5139"/>
                  </a:cubicBezTo>
                  <a:cubicBezTo>
                    <a:pt x="947" y="4976"/>
                    <a:pt x="812" y="4817"/>
                    <a:pt x="569" y="4695"/>
                  </a:cubicBezTo>
                  <a:cubicBezTo>
                    <a:pt x="495" y="4656"/>
                    <a:pt x="482" y="4605"/>
                    <a:pt x="477" y="4574"/>
                  </a:cubicBezTo>
                  <a:cubicBezTo>
                    <a:pt x="471" y="4487"/>
                    <a:pt x="524" y="4389"/>
                    <a:pt x="580" y="4346"/>
                  </a:cubicBezTo>
                  <a:cubicBezTo>
                    <a:pt x="582" y="4346"/>
                    <a:pt x="585" y="4346"/>
                    <a:pt x="587" y="4346"/>
                  </a:cubicBezTo>
                  <a:cubicBezTo>
                    <a:pt x="690" y="4346"/>
                    <a:pt x="992" y="4545"/>
                    <a:pt x="1082" y="4759"/>
                  </a:cubicBezTo>
                  <a:cubicBezTo>
                    <a:pt x="1172" y="4968"/>
                    <a:pt x="1420" y="5092"/>
                    <a:pt x="1611" y="5105"/>
                  </a:cubicBezTo>
                  <a:cubicBezTo>
                    <a:pt x="1620" y="5106"/>
                    <a:pt x="1630" y="5106"/>
                    <a:pt x="1639" y="5106"/>
                  </a:cubicBezTo>
                  <a:cubicBezTo>
                    <a:pt x="1884" y="5106"/>
                    <a:pt x="2029" y="4906"/>
                    <a:pt x="1849" y="4619"/>
                  </a:cubicBezTo>
                  <a:cubicBezTo>
                    <a:pt x="1777" y="4505"/>
                    <a:pt x="1782" y="4468"/>
                    <a:pt x="1782" y="4465"/>
                  </a:cubicBezTo>
                  <a:cubicBezTo>
                    <a:pt x="1790" y="4444"/>
                    <a:pt x="1833" y="4407"/>
                    <a:pt x="1872" y="4373"/>
                  </a:cubicBezTo>
                  <a:cubicBezTo>
                    <a:pt x="1941" y="4312"/>
                    <a:pt x="2041" y="4230"/>
                    <a:pt x="2115" y="4095"/>
                  </a:cubicBezTo>
                  <a:cubicBezTo>
                    <a:pt x="2327" y="3707"/>
                    <a:pt x="1930" y="3347"/>
                    <a:pt x="2023" y="3133"/>
                  </a:cubicBezTo>
                  <a:cubicBezTo>
                    <a:pt x="2088" y="2984"/>
                    <a:pt x="2188" y="2843"/>
                    <a:pt x="2431" y="2843"/>
                  </a:cubicBezTo>
                  <a:cubicBezTo>
                    <a:pt x="2515" y="2843"/>
                    <a:pt x="2615" y="2859"/>
                    <a:pt x="2737" y="2898"/>
                  </a:cubicBezTo>
                  <a:cubicBezTo>
                    <a:pt x="2934" y="2960"/>
                    <a:pt x="3071" y="2984"/>
                    <a:pt x="3189" y="2984"/>
                  </a:cubicBezTo>
                  <a:cubicBezTo>
                    <a:pt x="3310" y="2984"/>
                    <a:pt x="3410" y="2959"/>
                    <a:pt x="3532" y="2924"/>
                  </a:cubicBezTo>
                  <a:cubicBezTo>
                    <a:pt x="3714" y="2874"/>
                    <a:pt x="3807" y="2853"/>
                    <a:pt x="3923" y="2853"/>
                  </a:cubicBezTo>
                  <a:cubicBezTo>
                    <a:pt x="4002" y="2853"/>
                    <a:pt x="4092" y="2862"/>
                    <a:pt x="4228" y="2879"/>
                  </a:cubicBezTo>
                  <a:cubicBezTo>
                    <a:pt x="4335" y="2893"/>
                    <a:pt x="4439" y="2906"/>
                    <a:pt x="4535" y="2906"/>
                  </a:cubicBezTo>
                  <a:cubicBezTo>
                    <a:pt x="4664" y="2906"/>
                    <a:pt x="4778" y="2883"/>
                    <a:pt x="4865" y="2805"/>
                  </a:cubicBezTo>
                  <a:cubicBezTo>
                    <a:pt x="4944" y="2737"/>
                    <a:pt x="4984" y="2634"/>
                    <a:pt x="4984" y="2507"/>
                  </a:cubicBezTo>
                  <a:cubicBezTo>
                    <a:pt x="4984" y="2337"/>
                    <a:pt x="5015" y="2287"/>
                    <a:pt x="5036" y="2261"/>
                  </a:cubicBezTo>
                  <a:cubicBezTo>
                    <a:pt x="5097" y="2200"/>
                    <a:pt x="5256" y="2171"/>
                    <a:pt x="5459" y="2092"/>
                  </a:cubicBezTo>
                  <a:lnTo>
                    <a:pt x="5459" y="2092"/>
                  </a:lnTo>
                  <a:cubicBezTo>
                    <a:pt x="4822" y="2972"/>
                    <a:pt x="5113" y="4246"/>
                    <a:pt x="6123" y="4738"/>
                  </a:cubicBezTo>
                  <a:cubicBezTo>
                    <a:pt x="6144" y="4748"/>
                    <a:pt x="6160" y="4761"/>
                    <a:pt x="6168" y="4777"/>
                  </a:cubicBezTo>
                  <a:lnTo>
                    <a:pt x="6683" y="5695"/>
                  </a:lnTo>
                  <a:cubicBezTo>
                    <a:pt x="6731" y="5780"/>
                    <a:pt x="6817" y="5823"/>
                    <a:pt x="6903" y="5823"/>
                  </a:cubicBezTo>
                  <a:cubicBezTo>
                    <a:pt x="6989" y="5823"/>
                    <a:pt x="7074" y="5780"/>
                    <a:pt x="7122" y="5695"/>
                  </a:cubicBezTo>
                  <a:lnTo>
                    <a:pt x="7637" y="4777"/>
                  </a:lnTo>
                  <a:cubicBezTo>
                    <a:pt x="7651" y="4756"/>
                    <a:pt x="7667" y="4746"/>
                    <a:pt x="7688" y="4735"/>
                  </a:cubicBezTo>
                  <a:cubicBezTo>
                    <a:pt x="8230" y="4468"/>
                    <a:pt x="8592" y="3958"/>
                    <a:pt x="8668" y="3363"/>
                  </a:cubicBezTo>
                  <a:cubicBezTo>
                    <a:pt x="8764" y="3490"/>
                    <a:pt x="8750" y="3553"/>
                    <a:pt x="8721" y="3672"/>
                  </a:cubicBezTo>
                  <a:cubicBezTo>
                    <a:pt x="8697" y="3770"/>
                    <a:pt x="8671" y="3892"/>
                    <a:pt x="8711" y="4056"/>
                  </a:cubicBezTo>
                  <a:cubicBezTo>
                    <a:pt x="8724" y="4114"/>
                    <a:pt x="8745" y="4169"/>
                    <a:pt x="8761" y="4227"/>
                  </a:cubicBezTo>
                  <a:cubicBezTo>
                    <a:pt x="8798" y="4346"/>
                    <a:pt x="8832" y="4455"/>
                    <a:pt x="8803" y="4510"/>
                  </a:cubicBezTo>
                  <a:cubicBezTo>
                    <a:pt x="8777" y="4558"/>
                    <a:pt x="8695" y="4598"/>
                    <a:pt x="8573" y="4627"/>
                  </a:cubicBezTo>
                  <a:cubicBezTo>
                    <a:pt x="8211" y="4711"/>
                    <a:pt x="7965" y="4928"/>
                    <a:pt x="7926" y="5184"/>
                  </a:cubicBezTo>
                  <a:cubicBezTo>
                    <a:pt x="7894" y="5380"/>
                    <a:pt x="7994" y="5557"/>
                    <a:pt x="8193" y="5676"/>
                  </a:cubicBezTo>
                  <a:cubicBezTo>
                    <a:pt x="8510" y="5861"/>
                    <a:pt x="8549" y="6065"/>
                    <a:pt x="8589" y="6374"/>
                  </a:cubicBezTo>
                  <a:cubicBezTo>
                    <a:pt x="8608" y="6527"/>
                    <a:pt x="8547" y="6620"/>
                    <a:pt x="8457" y="6747"/>
                  </a:cubicBezTo>
                  <a:cubicBezTo>
                    <a:pt x="8393" y="6836"/>
                    <a:pt x="8325" y="6940"/>
                    <a:pt x="8277" y="7072"/>
                  </a:cubicBezTo>
                  <a:cubicBezTo>
                    <a:pt x="8261" y="7117"/>
                    <a:pt x="8251" y="7127"/>
                    <a:pt x="8089" y="7151"/>
                  </a:cubicBezTo>
                  <a:cubicBezTo>
                    <a:pt x="7926" y="7170"/>
                    <a:pt x="7701" y="7201"/>
                    <a:pt x="7455" y="7397"/>
                  </a:cubicBezTo>
                  <a:cubicBezTo>
                    <a:pt x="7347" y="7484"/>
                    <a:pt x="7283" y="7587"/>
                    <a:pt x="7275" y="7706"/>
                  </a:cubicBezTo>
                  <a:cubicBezTo>
                    <a:pt x="7254" y="7933"/>
                    <a:pt x="7437" y="8132"/>
                    <a:pt x="7582" y="8296"/>
                  </a:cubicBezTo>
                  <a:cubicBezTo>
                    <a:pt x="7624" y="8343"/>
                    <a:pt x="7688" y="8415"/>
                    <a:pt x="7711" y="8454"/>
                  </a:cubicBezTo>
                  <a:cubicBezTo>
                    <a:pt x="7661" y="8549"/>
                    <a:pt x="7529" y="8631"/>
                    <a:pt x="7366" y="8631"/>
                  </a:cubicBezTo>
                  <a:cubicBezTo>
                    <a:pt x="7343" y="8631"/>
                    <a:pt x="7319" y="8630"/>
                    <a:pt x="7294" y="8626"/>
                  </a:cubicBezTo>
                  <a:cubicBezTo>
                    <a:pt x="7275" y="8623"/>
                    <a:pt x="7257" y="8621"/>
                    <a:pt x="7238" y="8621"/>
                  </a:cubicBezTo>
                  <a:cubicBezTo>
                    <a:pt x="7150" y="8621"/>
                    <a:pt x="7073" y="8658"/>
                    <a:pt x="7027" y="8726"/>
                  </a:cubicBezTo>
                  <a:cubicBezTo>
                    <a:pt x="6855" y="8972"/>
                    <a:pt x="7148" y="9512"/>
                    <a:pt x="7162" y="9533"/>
                  </a:cubicBezTo>
                  <a:cubicBezTo>
                    <a:pt x="7199" y="9596"/>
                    <a:pt x="7254" y="9678"/>
                    <a:pt x="7310" y="9763"/>
                  </a:cubicBezTo>
                  <a:cubicBezTo>
                    <a:pt x="6932" y="9559"/>
                    <a:pt x="6860" y="9292"/>
                    <a:pt x="6792" y="8869"/>
                  </a:cubicBezTo>
                  <a:cubicBezTo>
                    <a:pt x="6749" y="8602"/>
                    <a:pt x="6702" y="8322"/>
                    <a:pt x="6435" y="8259"/>
                  </a:cubicBezTo>
                  <a:cubicBezTo>
                    <a:pt x="6342" y="8235"/>
                    <a:pt x="6316" y="8171"/>
                    <a:pt x="6260" y="8013"/>
                  </a:cubicBezTo>
                  <a:cubicBezTo>
                    <a:pt x="6221" y="7894"/>
                    <a:pt x="6178" y="7762"/>
                    <a:pt x="6062" y="7666"/>
                  </a:cubicBezTo>
                  <a:cubicBezTo>
                    <a:pt x="6034" y="7643"/>
                    <a:pt x="6000" y="7632"/>
                    <a:pt x="5966" y="7632"/>
                  </a:cubicBezTo>
                  <a:cubicBezTo>
                    <a:pt x="5923" y="7632"/>
                    <a:pt x="5880" y="7651"/>
                    <a:pt x="5851" y="7688"/>
                  </a:cubicBezTo>
                  <a:cubicBezTo>
                    <a:pt x="5798" y="7748"/>
                    <a:pt x="5803" y="7846"/>
                    <a:pt x="5869" y="7899"/>
                  </a:cubicBezTo>
                  <a:cubicBezTo>
                    <a:pt x="5919" y="7939"/>
                    <a:pt x="5946" y="8023"/>
                    <a:pt x="5975" y="8111"/>
                  </a:cubicBezTo>
                  <a:cubicBezTo>
                    <a:pt x="6028" y="8269"/>
                    <a:pt x="6102" y="8486"/>
                    <a:pt x="6361" y="8549"/>
                  </a:cubicBezTo>
                  <a:cubicBezTo>
                    <a:pt x="6435" y="8565"/>
                    <a:pt x="6461" y="8697"/>
                    <a:pt x="6493" y="8917"/>
                  </a:cubicBezTo>
                  <a:cubicBezTo>
                    <a:pt x="6546" y="9255"/>
                    <a:pt x="6622" y="9723"/>
                    <a:pt x="7109" y="9995"/>
                  </a:cubicBezTo>
                  <a:cubicBezTo>
                    <a:pt x="7285" y="10095"/>
                    <a:pt x="7423" y="10157"/>
                    <a:pt x="7529" y="10157"/>
                  </a:cubicBezTo>
                  <a:cubicBezTo>
                    <a:pt x="7587" y="10157"/>
                    <a:pt x="7636" y="10138"/>
                    <a:pt x="7677" y="10096"/>
                  </a:cubicBezTo>
                  <a:cubicBezTo>
                    <a:pt x="7846" y="9913"/>
                    <a:pt x="7550" y="9617"/>
                    <a:pt x="7423" y="9387"/>
                  </a:cubicBezTo>
                  <a:cubicBezTo>
                    <a:pt x="7331" y="9221"/>
                    <a:pt x="7267" y="9015"/>
                    <a:pt x="7267" y="8922"/>
                  </a:cubicBezTo>
                  <a:lnTo>
                    <a:pt x="7267" y="8922"/>
                  </a:lnTo>
                  <a:cubicBezTo>
                    <a:pt x="7300" y="8926"/>
                    <a:pt x="7332" y="8928"/>
                    <a:pt x="7364" y="8928"/>
                  </a:cubicBezTo>
                  <a:cubicBezTo>
                    <a:pt x="7653" y="8928"/>
                    <a:pt x="7914" y="8771"/>
                    <a:pt x="7997" y="8526"/>
                  </a:cubicBezTo>
                  <a:cubicBezTo>
                    <a:pt x="8050" y="8375"/>
                    <a:pt x="7934" y="8245"/>
                    <a:pt x="7796" y="8092"/>
                  </a:cubicBezTo>
                  <a:cubicBezTo>
                    <a:pt x="7693" y="7981"/>
                    <a:pt x="7558" y="7828"/>
                    <a:pt x="7563" y="7733"/>
                  </a:cubicBezTo>
                  <a:cubicBezTo>
                    <a:pt x="7569" y="7719"/>
                    <a:pt x="7569" y="7688"/>
                    <a:pt x="7630" y="7635"/>
                  </a:cubicBezTo>
                  <a:cubicBezTo>
                    <a:pt x="7812" y="7492"/>
                    <a:pt x="7973" y="7468"/>
                    <a:pt x="8116" y="7452"/>
                  </a:cubicBezTo>
                  <a:cubicBezTo>
                    <a:pt x="8275" y="7431"/>
                    <a:pt x="8473" y="7410"/>
                    <a:pt x="8552" y="7172"/>
                  </a:cubicBezTo>
                  <a:cubicBezTo>
                    <a:pt x="8581" y="7080"/>
                    <a:pt x="8634" y="7003"/>
                    <a:pt x="8692" y="6924"/>
                  </a:cubicBezTo>
                  <a:cubicBezTo>
                    <a:pt x="8793" y="6776"/>
                    <a:pt x="8909" y="6607"/>
                    <a:pt x="8877" y="6342"/>
                  </a:cubicBezTo>
                  <a:cubicBezTo>
                    <a:pt x="8830" y="5975"/>
                    <a:pt x="8758" y="5673"/>
                    <a:pt x="8335" y="5422"/>
                  </a:cubicBezTo>
                  <a:cubicBezTo>
                    <a:pt x="8272" y="5388"/>
                    <a:pt x="8195" y="5322"/>
                    <a:pt x="8208" y="5232"/>
                  </a:cubicBezTo>
                  <a:cubicBezTo>
                    <a:pt x="8224" y="5121"/>
                    <a:pt x="8362" y="4986"/>
                    <a:pt x="8631" y="4920"/>
                  </a:cubicBezTo>
                  <a:cubicBezTo>
                    <a:pt x="8845" y="4867"/>
                    <a:pt x="8986" y="4785"/>
                    <a:pt x="9054" y="4658"/>
                  </a:cubicBezTo>
                  <a:cubicBezTo>
                    <a:pt x="9149" y="4489"/>
                    <a:pt x="9091" y="4301"/>
                    <a:pt x="9038" y="4138"/>
                  </a:cubicBezTo>
                  <a:cubicBezTo>
                    <a:pt x="9023" y="4087"/>
                    <a:pt x="9004" y="4035"/>
                    <a:pt x="8996" y="3990"/>
                  </a:cubicBezTo>
                  <a:cubicBezTo>
                    <a:pt x="8972" y="3892"/>
                    <a:pt x="8988" y="3823"/>
                    <a:pt x="9004" y="3741"/>
                  </a:cubicBezTo>
                  <a:cubicBezTo>
                    <a:pt x="9038" y="3598"/>
                    <a:pt x="9075" y="3424"/>
                    <a:pt x="8893" y="3178"/>
                  </a:cubicBezTo>
                  <a:cubicBezTo>
                    <a:pt x="8832" y="3099"/>
                    <a:pt x="8761" y="3043"/>
                    <a:pt x="8668" y="3001"/>
                  </a:cubicBezTo>
                  <a:cubicBezTo>
                    <a:pt x="8645" y="2684"/>
                    <a:pt x="8539" y="2382"/>
                    <a:pt x="8356" y="2126"/>
                  </a:cubicBezTo>
                  <a:cubicBezTo>
                    <a:pt x="8668" y="1999"/>
                    <a:pt x="8653" y="1732"/>
                    <a:pt x="8645" y="1587"/>
                  </a:cubicBezTo>
                  <a:cubicBezTo>
                    <a:pt x="8642" y="1552"/>
                    <a:pt x="8639" y="1500"/>
                    <a:pt x="8645" y="1481"/>
                  </a:cubicBezTo>
                  <a:cubicBezTo>
                    <a:pt x="8719" y="1457"/>
                    <a:pt x="8840" y="1389"/>
                    <a:pt x="8853" y="1203"/>
                  </a:cubicBezTo>
                  <a:cubicBezTo>
                    <a:pt x="8859" y="1114"/>
                    <a:pt x="8838" y="1018"/>
                    <a:pt x="8814" y="915"/>
                  </a:cubicBezTo>
                  <a:cubicBezTo>
                    <a:pt x="8785" y="781"/>
                    <a:pt x="8748" y="627"/>
                    <a:pt x="8798" y="540"/>
                  </a:cubicBezTo>
                  <a:cubicBezTo>
                    <a:pt x="8856" y="434"/>
                    <a:pt x="8845" y="321"/>
                    <a:pt x="8777" y="228"/>
                  </a:cubicBezTo>
                  <a:cubicBezTo>
                    <a:pt x="8649" y="68"/>
                    <a:pt x="8307" y="0"/>
                    <a:pt x="796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4" name="Google Shape;2984;p39"/>
            <p:cNvSpPr/>
            <p:nvPr/>
          </p:nvSpPr>
          <p:spPr>
            <a:xfrm>
              <a:off x="3473573" y="2724116"/>
              <a:ext cx="36801" cy="87249"/>
            </a:xfrm>
            <a:custGeom>
              <a:avLst/>
              <a:gdLst/>
              <a:ahLst/>
              <a:cxnLst/>
              <a:rect l="l" t="t" r="r" b="b"/>
              <a:pathLst>
                <a:path w="1289" h="3056" extrusionOk="0">
                  <a:moveTo>
                    <a:pt x="829" y="1"/>
                  </a:moveTo>
                  <a:cubicBezTo>
                    <a:pt x="792" y="1"/>
                    <a:pt x="762" y="10"/>
                    <a:pt x="738" y="19"/>
                  </a:cubicBezTo>
                  <a:cubicBezTo>
                    <a:pt x="611" y="83"/>
                    <a:pt x="603" y="238"/>
                    <a:pt x="598" y="429"/>
                  </a:cubicBezTo>
                  <a:cubicBezTo>
                    <a:pt x="590" y="574"/>
                    <a:pt x="585" y="759"/>
                    <a:pt x="524" y="873"/>
                  </a:cubicBezTo>
                  <a:cubicBezTo>
                    <a:pt x="453" y="965"/>
                    <a:pt x="360" y="1169"/>
                    <a:pt x="421" y="1425"/>
                  </a:cubicBezTo>
                  <a:cubicBezTo>
                    <a:pt x="440" y="1494"/>
                    <a:pt x="376" y="1587"/>
                    <a:pt x="310" y="1684"/>
                  </a:cubicBezTo>
                  <a:cubicBezTo>
                    <a:pt x="220" y="1817"/>
                    <a:pt x="117" y="1967"/>
                    <a:pt x="149" y="2152"/>
                  </a:cubicBezTo>
                  <a:cubicBezTo>
                    <a:pt x="157" y="2208"/>
                    <a:pt x="136" y="2292"/>
                    <a:pt x="114" y="2380"/>
                  </a:cubicBezTo>
                  <a:cubicBezTo>
                    <a:pt x="80" y="2557"/>
                    <a:pt x="1" y="2871"/>
                    <a:pt x="347" y="3001"/>
                  </a:cubicBezTo>
                  <a:cubicBezTo>
                    <a:pt x="446" y="3039"/>
                    <a:pt x="537" y="3056"/>
                    <a:pt x="618" y="3056"/>
                  </a:cubicBezTo>
                  <a:cubicBezTo>
                    <a:pt x="857" y="3056"/>
                    <a:pt x="1018" y="2911"/>
                    <a:pt x="1071" y="2710"/>
                  </a:cubicBezTo>
                  <a:cubicBezTo>
                    <a:pt x="1098" y="2599"/>
                    <a:pt x="1050" y="2512"/>
                    <a:pt x="1013" y="2432"/>
                  </a:cubicBezTo>
                  <a:cubicBezTo>
                    <a:pt x="966" y="2329"/>
                    <a:pt x="926" y="2250"/>
                    <a:pt x="987" y="2121"/>
                  </a:cubicBezTo>
                  <a:cubicBezTo>
                    <a:pt x="1000" y="2091"/>
                    <a:pt x="1013" y="2065"/>
                    <a:pt x="1026" y="2039"/>
                  </a:cubicBezTo>
                  <a:cubicBezTo>
                    <a:pt x="1063" y="1967"/>
                    <a:pt x="1037" y="1872"/>
                    <a:pt x="960" y="1838"/>
                  </a:cubicBezTo>
                  <a:cubicBezTo>
                    <a:pt x="939" y="1827"/>
                    <a:pt x="915" y="1821"/>
                    <a:pt x="892" y="1821"/>
                  </a:cubicBezTo>
                  <a:cubicBezTo>
                    <a:pt x="838" y="1821"/>
                    <a:pt x="785" y="1850"/>
                    <a:pt x="759" y="1904"/>
                  </a:cubicBezTo>
                  <a:cubicBezTo>
                    <a:pt x="746" y="1933"/>
                    <a:pt x="730" y="1959"/>
                    <a:pt x="717" y="1988"/>
                  </a:cubicBezTo>
                  <a:cubicBezTo>
                    <a:pt x="588" y="2253"/>
                    <a:pt x="683" y="2446"/>
                    <a:pt x="744" y="2565"/>
                  </a:cubicBezTo>
                  <a:cubicBezTo>
                    <a:pt x="757" y="2591"/>
                    <a:pt x="773" y="2628"/>
                    <a:pt x="775" y="2644"/>
                  </a:cubicBezTo>
                  <a:cubicBezTo>
                    <a:pt x="752" y="2729"/>
                    <a:pt x="690" y="2760"/>
                    <a:pt x="615" y="2760"/>
                  </a:cubicBezTo>
                  <a:cubicBezTo>
                    <a:pt x="565" y="2760"/>
                    <a:pt x="508" y="2746"/>
                    <a:pt x="453" y="2726"/>
                  </a:cubicBezTo>
                  <a:cubicBezTo>
                    <a:pt x="374" y="2697"/>
                    <a:pt x="355" y="2681"/>
                    <a:pt x="413" y="2451"/>
                  </a:cubicBezTo>
                  <a:cubicBezTo>
                    <a:pt x="440" y="2343"/>
                    <a:pt x="471" y="2221"/>
                    <a:pt x="450" y="2099"/>
                  </a:cubicBezTo>
                  <a:cubicBezTo>
                    <a:pt x="437" y="2036"/>
                    <a:pt x="498" y="1946"/>
                    <a:pt x="561" y="1854"/>
                  </a:cubicBezTo>
                  <a:cubicBezTo>
                    <a:pt x="654" y="1719"/>
                    <a:pt x="767" y="1552"/>
                    <a:pt x="717" y="1351"/>
                  </a:cubicBezTo>
                  <a:cubicBezTo>
                    <a:pt x="670" y="1166"/>
                    <a:pt x="762" y="1063"/>
                    <a:pt x="781" y="1034"/>
                  </a:cubicBezTo>
                  <a:cubicBezTo>
                    <a:pt x="894" y="839"/>
                    <a:pt x="894" y="582"/>
                    <a:pt x="902" y="389"/>
                  </a:cubicBezTo>
                  <a:cubicBezTo>
                    <a:pt x="960" y="490"/>
                    <a:pt x="968" y="635"/>
                    <a:pt x="971" y="873"/>
                  </a:cubicBezTo>
                  <a:cubicBezTo>
                    <a:pt x="976" y="1140"/>
                    <a:pt x="987" y="1177"/>
                    <a:pt x="974" y="1298"/>
                  </a:cubicBezTo>
                  <a:cubicBezTo>
                    <a:pt x="963" y="1380"/>
                    <a:pt x="1026" y="1454"/>
                    <a:pt x="1108" y="1465"/>
                  </a:cubicBezTo>
                  <a:cubicBezTo>
                    <a:pt x="1113" y="1465"/>
                    <a:pt x="1118" y="1466"/>
                    <a:pt x="1123" y="1466"/>
                  </a:cubicBezTo>
                  <a:cubicBezTo>
                    <a:pt x="1201" y="1466"/>
                    <a:pt x="1265" y="1407"/>
                    <a:pt x="1275" y="1328"/>
                  </a:cubicBezTo>
                  <a:cubicBezTo>
                    <a:pt x="1288" y="1182"/>
                    <a:pt x="1278" y="1129"/>
                    <a:pt x="1272" y="865"/>
                  </a:cubicBezTo>
                  <a:cubicBezTo>
                    <a:pt x="1264" y="532"/>
                    <a:pt x="1259" y="241"/>
                    <a:pt x="987" y="56"/>
                  </a:cubicBezTo>
                  <a:cubicBezTo>
                    <a:pt x="926" y="14"/>
                    <a:pt x="873" y="1"/>
                    <a:pt x="8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00912" y="1718720"/>
            <a:ext cx="6063455" cy="21452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It’s an island located off the coast of South Korea. It was formed by the eruption of an underwater volcano about 2 million years ago. It ranks among the world’s seven natural wonders. Every year, it receives millions of tourists.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82" y="1948419"/>
            <a:ext cx="1295098" cy="1214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5501" y="3309990"/>
            <a:ext cx="6912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Patrick Hand" panose="00000500000000000000" pitchFamily="2" charset="0"/>
              </a:rPr>
              <a:t>MAI</a:t>
            </a:r>
            <a:endParaRPr lang="en-US" sz="3000" dirty="0">
              <a:latin typeface="Patrick Hand" panose="00000500000000000000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8129" y="4139610"/>
            <a:ext cx="2729023" cy="6733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1. 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38623" y="2197395"/>
            <a:ext cx="4699591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31171" y="2920130"/>
            <a:ext cx="1407043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11302" y="3309990"/>
            <a:ext cx="3696586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52528" y="4214697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Patrick Hand" panose="00000500000000000000" pitchFamily="2" charset="0"/>
              </a:rPr>
              <a:t>Jeju Island</a:t>
            </a:r>
            <a:endParaRPr lang="en-US" sz="28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p39"/>
          <p:cNvSpPr txBox="1">
            <a:spLocks noGrp="1"/>
          </p:cNvSpPr>
          <p:nvPr>
            <p:ph type="title"/>
          </p:nvPr>
        </p:nvSpPr>
        <p:spPr>
          <a:xfrm>
            <a:off x="733882" y="12038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Ex4: Mai, Phong and Mark are talking about the natural wonders they have visited. Read and decide which wonder in 3 each of them is talking about.</a:t>
            </a:r>
            <a:endParaRPr lang="en-US" sz="2400" dirty="0"/>
          </a:p>
        </p:txBody>
      </p:sp>
      <p:grpSp>
        <p:nvGrpSpPr>
          <p:cNvPr id="2969" name="Google Shape;2969;p39"/>
          <p:cNvGrpSpPr/>
          <p:nvPr/>
        </p:nvGrpSpPr>
        <p:grpSpPr>
          <a:xfrm>
            <a:off x="115289" y="219947"/>
            <a:ext cx="459181" cy="450155"/>
            <a:chOff x="3214567" y="2632870"/>
            <a:chExt cx="295807" cy="290011"/>
          </a:xfrm>
        </p:grpSpPr>
        <p:sp>
          <p:nvSpPr>
            <p:cNvPr id="2970" name="Google Shape;2970;p39"/>
            <p:cNvSpPr/>
            <p:nvPr/>
          </p:nvSpPr>
          <p:spPr>
            <a:xfrm>
              <a:off x="3475314" y="2728512"/>
              <a:ext cx="31662" cy="78855"/>
            </a:xfrm>
            <a:custGeom>
              <a:avLst/>
              <a:gdLst/>
              <a:ahLst/>
              <a:cxnLst/>
              <a:rect l="l" t="t" r="r" b="b"/>
              <a:pathLst>
                <a:path w="1109" h="2762" extrusionOk="0">
                  <a:moveTo>
                    <a:pt x="779" y="0"/>
                  </a:moveTo>
                  <a:cubicBezTo>
                    <a:pt x="636" y="0"/>
                    <a:pt x="763" y="523"/>
                    <a:pt x="595" y="809"/>
                  </a:cubicBezTo>
                  <a:cubicBezTo>
                    <a:pt x="595" y="809"/>
                    <a:pt x="450" y="975"/>
                    <a:pt x="516" y="1237"/>
                  </a:cubicBezTo>
                  <a:cubicBezTo>
                    <a:pt x="582" y="1499"/>
                    <a:pt x="204" y="1715"/>
                    <a:pt x="249" y="1972"/>
                  </a:cubicBezTo>
                  <a:cubicBezTo>
                    <a:pt x="297" y="2226"/>
                    <a:pt x="1" y="2582"/>
                    <a:pt x="344" y="2715"/>
                  </a:cubicBezTo>
                  <a:cubicBezTo>
                    <a:pt x="430" y="2748"/>
                    <a:pt x="503" y="2761"/>
                    <a:pt x="566" y="2761"/>
                  </a:cubicBezTo>
                  <a:cubicBezTo>
                    <a:pt x="754" y="2761"/>
                    <a:pt x="842" y="2636"/>
                    <a:pt x="868" y="2527"/>
                  </a:cubicBezTo>
                  <a:cubicBezTo>
                    <a:pt x="905" y="2382"/>
                    <a:pt x="643" y="2223"/>
                    <a:pt x="794" y="1908"/>
                  </a:cubicBezTo>
                  <a:cubicBezTo>
                    <a:pt x="950" y="1594"/>
                    <a:pt x="1098" y="1385"/>
                    <a:pt x="1079" y="946"/>
                  </a:cubicBezTo>
                  <a:cubicBezTo>
                    <a:pt x="1055" y="510"/>
                    <a:pt x="1108" y="203"/>
                    <a:pt x="854" y="32"/>
                  </a:cubicBezTo>
                  <a:cubicBezTo>
                    <a:pt x="823" y="10"/>
                    <a:pt x="798" y="0"/>
                    <a:pt x="779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1" name="Google Shape;2971;p39"/>
            <p:cNvSpPr/>
            <p:nvPr/>
          </p:nvSpPr>
          <p:spPr>
            <a:xfrm>
              <a:off x="3219335" y="2686687"/>
              <a:ext cx="256693" cy="231912"/>
            </a:xfrm>
            <a:custGeom>
              <a:avLst/>
              <a:gdLst/>
              <a:ahLst/>
              <a:cxnLst/>
              <a:rect l="l" t="t" r="r" b="b"/>
              <a:pathLst>
                <a:path w="8991" h="8123" extrusionOk="0">
                  <a:moveTo>
                    <a:pt x="5559" y="0"/>
                  </a:moveTo>
                  <a:cubicBezTo>
                    <a:pt x="5469" y="0"/>
                    <a:pt x="5377" y="14"/>
                    <a:pt x="5284" y="53"/>
                  </a:cubicBezTo>
                  <a:cubicBezTo>
                    <a:pt x="4880" y="217"/>
                    <a:pt x="4671" y="162"/>
                    <a:pt x="4671" y="622"/>
                  </a:cubicBezTo>
                  <a:cubicBezTo>
                    <a:pt x="4671" y="820"/>
                    <a:pt x="4547" y="870"/>
                    <a:pt x="4372" y="870"/>
                  </a:cubicBezTo>
                  <a:cubicBezTo>
                    <a:pt x="4191" y="870"/>
                    <a:pt x="3956" y="816"/>
                    <a:pt x="3748" y="816"/>
                  </a:cubicBezTo>
                  <a:cubicBezTo>
                    <a:pt x="3697" y="816"/>
                    <a:pt x="3647" y="820"/>
                    <a:pt x="3601" y="828"/>
                  </a:cubicBezTo>
                  <a:cubicBezTo>
                    <a:pt x="3331" y="878"/>
                    <a:pt x="3214" y="950"/>
                    <a:pt x="3024" y="950"/>
                  </a:cubicBezTo>
                  <a:cubicBezTo>
                    <a:pt x="2922" y="950"/>
                    <a:pt x="2799" y="929"/>
                    <a:pt x="2620" y="873"/>
                  </a:cubicBezTo>
                  <a:cubicBezTo>
                    <a:pt x="2486" y="830"/>
                    <a:pt x="2369" y="810"/>
                    <a:pt x="2268" y="810"/>
                  </a:cubicBezTo>
                  <a:cubicBezTo>
                    <a:pt x="1984" y="810"/>
                    <a:pt x="1821" y="966"/>
                    <a:pt x="1724" y="1190"/>
                  </a:cubicBezTo>
                  <a:cubicBezTo>
                    <a:pt x="1597" y="1494"/>
                    <a:pt x="1999" y="1824"/>
                    <a:pt x="1824" y="2136"/>
                  </a:cubicBezTo>
                  <a:cubicBezTo>
                    <a:pt x="1650" y="2454"/>
                    <a:pt x="1311" y="2422"/>
                    <a:pt x="1563" y="2816"/>
                  </a:cubicBezTo>
                  <a:cubicBezTo>
                    <a:pt x="1678" y="2996"/>
                    <a:pt x="1607" y="3070"/>
                    <a:pt x="1484" y="3070"/>
                  </a:cubicBezTo>
                  <a:cubicBezTo>
                    <a:pt x="1340" y="3070"/>
                    <a:pt x="1126" y="2968"/>
                    <a:pt x="1060" y="2816"/>
                  </a:cubicBezTo>
                  <a:cubicBezTo>
                    <a:pt x="958" y="2571"/>
                    <a:pt x="613" y="2312"/>
                    <a:pt x="422" y="2312"/>
                  </a:cubicBezTo>
                  <a:cubicBezTo>
                    <a:pt x="390" y="2312"/>
                    <a:pt x="363" y="2319"/>
                    <a:pt x="341" y="2335"/>
                  </a:cubicBezTo>
                  <a:cubicBezTo>
                    <a:pt x="185" y="2446"/>
                    <a:pt x="45" y="2794"/>
                    <a:pt x="341" y="2948"/>
                  </a:cubicBezTo>
                  <a:cubicBezTo>
                    <a:pt x="635" y="3101"/>
                    <a:pt x="719" y="3297"/>
                    <a:pt x="569" y="3392"/>
                  </a:cubicBezTo>
                  <a:cubicBezTo>
                    <a:pt x="413" y="3492"/>
                    <a:pt x="138" y="3469"/>
                    <a:pt x="164" y="3635"/>
                  </a:cubicBezTo>
                  <a:cubicBezTo>
                    <a:pt x="196" y="3799"/>
                    <a:pt x="40" y="4098"/>
                    <a:pt x="162" y="4473"/>
                  </a:cubicBezTo>
                  <a:cubicBezTo>
                    <a:pt x="283" y="4851"/>
                    <a:pt x="0" y="5427"/>
                    <a:pt x="175" y="5797"/>
                  </a:cubicBezTo>
                  <a:cubicBezTo>
                    <a:pt x="234" y="5924"/>
                    <a:pt x="318" y="5964"/>
                    <a:pt x="430" y="5964"/>
                  </a:cubicBezTo>
                  <a:cubicBezTo>
                    <a:pt x="625" y="5964"/>
                    <a:pt x="906" y="5843"/>
                    <a:pt x="1299" y="5843"/>
                  </a:cubicBezTo>
                  <a:cubicBezTo>
                    <a:pt x="1342" y="5843"/>
                    <a:pt x="1387" y="5844"/>
                    <a:pt x="1433" y="5848"/>
                  </a:cubicBezTo>
                  <a:cubicBezTo>
                    <a:pt x="1477" y="5851"/>
                    <a:pt x="1518" y="5852"/>
                    <a:pt x="1556" y="5852"/>
                  </a:cubicBezTo>
                  <a:cubicBezTo>
                    <a:pt x="2143" y="5852"/>
                    <a:pt x="2155" y="5515"/>
                    <a:pt x="2155" y="5515"/>
                  </a:cubicBezTo>
                  <a:cubicBezTo>
                    <a:pt x="2155" y="5515"/>
                    <a:pt x="1948" y="5472"/>
                    <a:pt x="1512" y="5211"/>
                  </a:cubicBezTo>
                  <a:cubicBezTo>
                    <a:pt x="1084" y="4954"/>
                    <a:pt x="1148" y="4197"/>
                    <a:pt x="1410" y="4197"/>
                  </a:cubicBezTo>
                  <a:cubicBezTo>
                    <a:pt x="1415" y="4197"/>
                    <a:pt x="1420" y="4198"/>
                    <a:pt x="1425" y="4198"/>
                  </a:cubicBezTo>
                  <a:cubicBezTo>
                    <a:pt x="1703" y="4230"/>
                    <a:pt x="1592" y="4555"/>
                    <a:pt x="1993" y="4722"/>
                  </a:cubicBezTo>
                  <a:cubicBezTo>
                    <a:pt x="2393" y="4891"/>
                    <a:pt x="2342" y="5327"/>
                    <a:pt x="2998" y="5393"/>
                  </a:cubicBezTo>
                  <a:cubicBezTo>
                    <a:pt x="3651" y="5459"/>
                    <a:pt x="3151" y="6070"/>
                    <a:pt x="3574" y="6590"/>
                  </a:cubicBezTo>
                  <a:cubicBezTo>
                    <a:pt x="3997" y="7114"/>
                    <a:pt x="3619" y="7193"/>
                    <a:pt x="4010" y="7301"/>
                  </a:cubicBezTo>
                  <a:cubicBezTo>
                    <a:pt x="4033" y="7308"/>
                    <a:pt x="4054" y="7311"/>
                    <a:pt x="4073" y="7311"/>
                  </a:cubicBezTo>
                  <a:cubicBezTo>
                    <a:pt x="4394" y="7311"/>
                    <a:pt x="4326" y="6508"/>
                    <a:pt x="4655" y="6374"/>
                  </a:cubicBezTo>
                  <a:cubicBezTo>
                    <a:pt x="5002" y="6231"/>
                    <a:pt x="4972" y="5837"/>
                    <a:pt x="5528" y="5816"/>
                  </a:cubicBezTo>
                  <a:cubicBezTo>
                    <a:pt x="5538" y="5815"/>
                    <a:pt x="5548" y="5815"/>
                    <a:pt x="5558" y="5815"/>
                  </a:cubicBezTo>
                  <a:cubicBezTo>
                    <a:pt x="6076" y="5815"/>
                    <a:pt x="5839" y="6418"/>
                    <a:pt x="6239" y="6516"/>
                  </a:cubicBezTo>
                  <a:cubicBezTo>
                    <a:pt x="6640" y="6614"/>
                    <a:pt x="6281" y="7563"/>
                    <a:pt x="7024" y="7978"/>
                  </a:cubicBezTo>
                  <a:cubicBezTo>
                    <a:pt x="7208" y="8081"/>
                    <a:pt x="7315" y="8122"/>
                    <a:pt x="7370" y="8122"/>
                  </a:cubicBezTo>
                  <a:cubicBezTo>
                    <a:pt x="7539" y="8122"/>
                    <a:pt x="7224" y="7740"/>
                    <a:pt x="7135" y="7576"/>
                  </a:cubicBezTo>
                  <a:cubicBezTo>
                    <a:pt x="7021" y="7366"/>
                    <a:pt x="6845" y="6887"/>
                    <a:pt x="7080" y="6887"/>
                  </a:cubicBezTo>
                  <a:cubicBezTo>
                    <a:pt x="7090" y="6887"/>
                    <a:pt x="7100" y="6887"/>
                    <a:pt x="7111" y="6889"/>
                  </a:cubicBezTo>
                  <a:cubicBezTo>
                    <a:pt x="7144" y="6894"/>
                    <a:pt x="7175" y="6896"/>
                    <a:pt x="7207" y="6896"/>
                  </a:cubicBezTo>
                  <a:cubicBezTo>
                    <a:pt x="7446" y="6896"/>
                    <a:pt x="7639" y="6759"/>
                    <a:pt x="7698" y="6596"/>
                  </a:cubicBezTo>
                  <a:cubicBezTo>
                    <a:pt x="7764" y="6411"/>
                    <a:pt x="6955" y="5969"/>
                    <a:pt x="7381" y="5633"/>
                  </a:cubicBezTo>
                  <a:cubicBezTo>
                    <a:pt x="7809" y="5295"/>
                    <a:pt x="8158" y="5533"/>
                    <a:pt x="8253" y="5240"/>
                  </a:cubicBezTo>
                  <a:cubicBezTo>
                    <a:pt x="8353" y="4946"/>
                    <a:pt x="8615" y="4814"/>
                    <a:pt x="8570" y="4476"/>
                  </a:cubicBezTo>
                  <a:cubicBezTo>
                    <a:pt x="8528" y="4140"/>
                    <a:pt x="8472" y="3889"/>
                    <a:pt x="8102" y="3669"/>
                  </a:cubicBezTo>
                  <a:cubicBezTo>
                    <a:pt x="7735" y="3450"/>
                    <a:pt x="7901" y="3022"/>
                    <a:pt x="8446" y="2895"/>
                  </a:cubicBezTo>
                  <a:cubicBezTo>
                    <a:pt x="8990" y="2763"/>
                    <a:pt x="8774" y="2459"/>
                    <a:pt x="8697" y="2142"/>
                  </a:cubicBezTo>
                  <a:cubicBezTo>
                    <a:pt x="8620" y="1822"/>
                    <a:pt x="8861" y="1705"/>
                    <a:pt x="8620" y="1386"/>
                  </a:cubicBezTo>
                  <a:cubicBezTo>
                    <a:pt x="8552" y="1293"/>
                    <a:pt x="8462" y="1251"/>
                    <a:pt x="8369" y="1227"/>
                  </a:cubicBezTo>
                  <a:lnTo>
                    <a:pt x="8369" y="1253"/>
                  </a:lnTo>
                  <a:cubicBezTo>
                    <a:pt x="8369" y="1898"/>
                    <a:pt x="7996" y="2456"/>
                    <a:pt x="7455" y="2720"/>
                  </a:cubicBezTo>
                  <a:cubicBezTo>
                    <a:pt x="7407" y="2744"/>
                    <a:pt x="7367" y="2779"/>
                    <a:pt x="7344" y="2824"/>
                  </a:cubicBezTo>
                  <a:lnTo>
                    <a:pt x="6831" y="3738"/>
                  </a:lnTo>
                  <a:cubicBezTo>
                    <a:pt x="6811" y="3774"/>
                    <a:pt x="6776" y="3792"/>
                    <a:pt x="6741" y="3792"/>
                  </a:cubicBezTo>
                  <a:cubicBezTo>
                    <a:pt x="6706" y="3792"/>
                    <a:pt x="6671" y="3774"/>
                    <a:pt x="6651" y="3738"/>
                  </a:cubicBezTo>
                  <a:lnTo>
                    <a:pt x="6136" y="2824"/>
                  </a:lnTo>
                  <a:cubicBezTo>
                    <a:pt x="6109" y="2781"/>
                    <a:pt x="6072" y="2744"/>
                    <a:pt x="6027" y="2720"/>
                  </a:cubicBezTo>
                  <a:cubicBezTo>
                    <a:pt x="5493" y="2461"/>
                    <a:pt x="5123" y="1922"/>
                    <a:pt x="5113" y="1296"/>
                  </a:cubicBezTo>
                  <a:cubicBezTo>
                    <a:pt x="5097" y="780"/>
                    <a:pt x="5324" y="318"/>
                    <a:pt x="5686" y="8"/>
                  </a:cubicBezTo>
                  <a:cubicBezTo>
                    <a:pt x="5644" y="3"/>
                    <a:pt x="5602" y="0"/>
                    <a:pt x="5559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2" name="Google Shape;2972;p39"/>
            <p:cNvSpPr/>
            <p:nvPr/>
          </p:nvSpPr>
          <p:spPr>
            <a:xfrm>
              <a:off x="3257221" y="2686801"/>
              <a:ext cx="124307" cy="96699"/>
            </a:xfrm>
            <a:custGeom>
              <a:avLst/>
              <a:gdLst/>
              <a:ahLst/>
              <a:cxnLst/>
              <a:rect l="l" t="t" r="r" b="b"/>
              <a:pathLst>
                <a:path w="4354" h="3387" extrusionOk="0">
                  <a:moveTo>
                    <a:pt x="4224" y="0"/>
                  </a:moveTo>
                  <a:cubicBezTo>
                    <a:pt x="4135" y="0"/>
                    <a:pt x="4044" y="15"/>
                    <a:pt x="3949" y="52"/>
                  </a:cubicBezTo>
                  <a:cubicBezTo>
                    <a:pt x="3548" y="216"/>
                    <a:pt x="3339" y="160"/>
                    <a:pt x="3339" y="620"/>
                  </a:cubicBezTo>
                  <a:cubicBezTo>
                    <a:pt x="3339" y="821"/>
                    <a:pt x="3215" y="871"/>
                    <a:pt x="3040" y="871"/>
                  </a:cubicBezTo>
                  <a:cubicBezTo>
                    <a:pt x="2859" y="871"/>
                    <a:pt x="2625" y="817"/>
                    <a:pt x="2418" y="817"/>
                  </a:cubicBezTo>
                  <a:cubicBezTo>
                    <a:pt x="2366" y="817"/>
                    <a:pt x="2316" y="820"/>
                    <a:pt x="2268" y="829"/>
                  </a:cubicBezTo>
                  <a:cubicBezTo>
                    <a:pt x="1997" y="877"/>
                    <a:pt x="1880" y="949"/>
                    <a:pt x="1691" y="949"/>
                  </a:cubicBezTo>
                  <a:cubicBezTo>
                    <a:pt x="1589" y="949"/>
                    <a:pt x="1466" y="928"/>
                    <a:pt x="1288" y="871"/>
                  </a:cubicBezTo>
                  <a:cubicBezTo>
                    <a:pt x="1154" y="829"/>
                    <a:pt x="1038" y="810"/>
                    <a:pt x="937" y="810"/>
                  </a:cubicBezTo>
                  <a:cubicBezTo>
                    <a:pt x="652" y="810"/>
                    <a:pt x="489" y="964"/>
                    <a:pt x="392" y="1189"/>
                  </a:cubicBezTo>
                  <a:cubicBezTo>
                    <a:pt x="262" y="1493"/>
                    <a:pt x="666" y="1823"/>
                    <a:pt x="489" y="2138"/>
                  </a:cubicBezTo>
                  <a:cubicBezTo>
                    <a:pt x="323" y="2442"/>
                    <a:pt x="0" y="2420"/>
                    <a:pt x="204" y="2772"/>
                  </a:cubicBezTo>
                  <a:cubicBezTo>
                    <a:pt x="339" y="2867"/>
                    <a:pt x="460" y="3002"/>
                    <a:pt x="516" y="3131"/>
                  </a:cubicBezTo>
                  <a:cubicBezTo>
                    <a:pt x="580" y="3284"/>
                    <a:pt x="795" y="3387"/>
                    <a:pt x="939" y="3387"/>
                  </a:cubicBezTo>
                  <a:cubicBezTo>
                    <a:pt x="1062" y="3387"/>
                    <a:pt x="1133" y="3313"/>
                    <a:pt x="1018" y="3131"/>
                  </a:cubicBezTo>
                  <a:cubicBezTo>
                    <a:pt x="767" y="2738"/>
                    <a:pt x="1108" y="2772"/>
                    <a:pt x="1280" y="2455"/>
                  </a:cubicBezTo>
                  <a:cubicBezTo>
                    <a:pt x="1454" y="2138"/>
                    <a:pt x="1052" y="1810"/>
                    <a:pt x="1182" y="1506"/>
                  </a:cubicBezTo>
                  <a:cubicBezTo>
                    <a:pt x="1280" y="1281"/>
                    <a:pt x="1439" y="1127"/>
                    <a:pt x="1724" y="1127"/>
                  </a:cubicBezTo>
                  <a:cubicBezTo>
                    <a:pt x="1825" y="1127"/>
                    <a:pt x="1941" y="1147"/>
                    <a:pt x="2075" y="1189"/>
                  </a:cubicBezTo>
                  <a:cubicBezTo>
                    <a:pt x="2256" y="1245"/>
                    <a:pt x="2380" y="1266"/>
                    <a:pt x="2482" y="1266"/>
                  </a:cubicBezTo>
                  <a:cubicBezTo>
                    <a:pt x="2672" y="1266"/>
                    <a:pt x="2789" y="1194"/>
                    <a:pt x="3059" y="1146"/>
                  </a:cubicBezTo>
                  <a:cubicBezTo>
                    <a:pt x="3105" y="1138"/>
                    <a:pt x="3154" y="1134"/>
                    <a:pt x="3206" y="1134"/>
                  </a:cubicBezTo>
                  <a:cubicBezTo>
                    <a:pt x="3394" y="1134"/>
                    <a:pt x="3606" y="1180"/>
                    <a:pt x="3780" y="1189"/>
                  </a:cubicBezTo>
                  <a:cubicBezTo>
                    <a:pt x="3801" y="715"/>
                    <a:pt x="4016" y="293"/>
                    <a:pt x="4354" y="10"/>
                  </a:cubicBezTo>
                  <a:cubicBezTo>
                    <a:pt x="4311" y="4"/>
                    <a:pt x="4268" y="0"/>
                    <a:pt x="4224" y="0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3" name="Google Shape;2973;p39"/>
            <p:cNvSpPr/>
            <p:nvPr/>
          </p:nvSpPr>
          <p:spPr>
            <a:xfrm>
              <a:off x="3219249" y="2752780"/>
              <a:ext cx="43196" cy="104293"/>
            </a:xfrm>
            <a:custGeom>
              <a:avLst/>
              <a:gdLst/>
              <a:ahLst/>
              <a:cxnLst/>
              <a:rect l="l" t="t" r="r" b="b"/>
              <a:pathLst>
                <a:path w="1513" h="3653" extrusionOk="0">
                  <a:moveTo>
                    <a:pt x="421" y="0"/>
                  </a:moveTo>
                  <a:cubicBezTo>
                    <a:pt x="389" y="0"/>
                    <a:pt x="361" y="7"/>
                    <a:pt x="339" y="22"/>
                  </a:cubicBezTo>
                  <a:cubicBezTo>
                    <a:pt x="186" y="133"/>
                    <a:pt x="46" y="482"/>
                    <a:pt x="339" y="635"/>
                  </a:cubicBezTo>
                  <a:cubicBezTo>
                    <a:pt x="635" y="786"/>
                    <a:pt x="720" y="984"/>
                    <a:pt x="569" y="1080"/>
                  </a:cubicBezTo>
                  <a:cubicBezTo>
                    <a:pt x="413" y="1180"/>
                    <a:pt x="138" y="1156"/>
                    <a:pt x="165" y="1323"/>
                  </a:cubicBezTo>
                  <a:cubicBezTo>
                    <a:pt x="194" y="1487"/>
                    <a:pt x="40" y="1785"/>
                    <a:pt x="162" y="2161"/>
                  </a:cubicBezTo>
                  <a:cubicBezTo>
                    <a:pt x="284" y="2539"/>
                    <a:pt x="1" y="3115"/>
                    <a:pt x="175" y="3485"/>
                  </a:cubicBezTo>
                  <a:cubicBezTo>
                    <a:pt x="235" y="3612"/>
                    <a:pt x="319" y="3652"/>
                    <a:pt x="432" y="3652"/>
                  </a:cubicBezTo>
                  <a:cubicBezTo>
                    <a:pt x="554" y="3652"/>
                    <a:pt x="710" y="3605"/>
                    <a:pt x="905" y="3570"/>
                  </a:cubicBezTo>
                  <a:cubicBezTo>
                    <a:pt x="886" y="3218"/>
                    <a:pt x="1050" y="2787"/>
                    <a:pt x="952" y="2483"/>
                  </a:cubicBezTo>
                  <a:cubicBezTo>
                    <a:pt x="828" y="2105"/>
                    <a:pt x="984" y="1804"/>
                    <a:pt x="955" y="1643"/>
                  </a:cubicBezTo>
                  <a:cubicBezTo>
                    <a:pt x="926" y="1479"/>
                    <a:pt x="1203" y="1500"/>
                    <a:pt x="1357" y="1402"/>
                  </a:cubicBezTo>
                  <a:cubicBezTo>
                    <a:pt x="1513" y="1302"/>
                    <a:pt x="1423" y="1106"/>
                    <a:pt x="1129" y="955"/>
                  </a:cubicBezTo>
                  <a:cubicBezTo>
                    <a:pt x="902" y="836"/>
                    <a:pt x="934" y="598"/>
                    <a:pt x="1034" y="445"/>
                  </a:cubicBezTo>
                  <a:cubicBezTo>
                    <a:pt x="909" y="221"/>
                    <a:pt x="600" y="0"/>
                    <a:pt x="421" y="0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4" name="Google Shape;2974;p39"/>
            <p:cNvSpPr/>
            <p:nvPr/>
          </p:nvSpPr>
          <p:spPr>
            <a:xfrm>
              <a:off x="3389950" y="2861898"/>
              <a:ext cx="44709" cy="56700"/>
            </a:xfrm>
            <a:custGeom>
              <a:avLst/>
              <a:gdLst/>
              <a:ahLst/>
              <a:cxnLst/>
              <a:rect l="l" t="t" r="r" b="b"/>
              <a:pathLst>
                <a:path w="1566" h="1986" extrusionOk="0">
                  <a:moveTo>
                    <a:pt x="366" y="1"/>
                  </a:moveTo>
                  <a:cubicBezTo>
                    <a:pt x="358" y="1"/>
                    <a:pt x="350" y="1"/>
                    <a:pt x="342" y="1"/>
                  </a:cubicBezTo>
                  <a:cubicBezTo>
                    <a:pt x="194" y="9"/>
                    <a:pt x="83" y="41"/>
                    <a:pt x="1" y="89"/>
                  </a:cubicBezTo>
                  <a:cubicBezTo>
                    <a:pt x="49" y="221"/>
                    <a:pt x="104" y="342"/>
                    <a:pt x="265" y="379"/>
                  </a:cubicBezTo>
                  <a:cubicBezTo>
                    <a:pt x="670" y="477"/>
                    <a:pt x="308" y="1426"/>
                    <a:pt x="1053" y="1841"/>
                  </a:cubicBezTo>
                  <a:cubicBezTo>
                    <a:pt x="1236" y="1944"/>
                    <a:pt x="1343" y="1985"/>
                    <a:pt x="1398" y="1985"/>
                  </a:cubicBezTo>
                  <a:cubicBezTo>
                    <a:pt x="1566" y="1985"/>
                    <a:pt x="1251" y="1603"/>
                    <a:pt x="1161" y="1439"/>
                  </a:cubicBezTo>
                  <a:cubicBezTo>
                    <a:pt x="1045" y="1229"/>
                    <a:pt x="869" y="750"/>
                    <a:pt x="1106" y="750"/>
                  </a:cubicBezTo>
                  <a:cubicBezTo>
                    <a:pt x="1116" y="750"/>
                    <a:pt x="1126" y="750"/>
                    <a:pt x="1138" y="752"/>
                  </a:cubicBezTo>
                  <a:cubicBezTo>
                    <a:pt x="1146" y="752"/>
                    <a:pt x="1148" y="755"/>
                    <a:pt x="1151" y="755"/>
                  </a:cubicBezTo>
                  <a:cubicBezTo>
                    <a:pt x="1124" y="728"/>
                    <a:pt x="1093" y="712"/>
                    <a:pt x="1053" y="702"/>
                  </a:cubicBezTo>
                  <a:cubicBezTo>
                    <a:pt x="655" y="605"/>
                    <a:pt x="890" y="1"/>
                    <a:pt x="366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5" name="Google Shape;2975;p39"/>
            <p:cNvSpPr/>
            <p:nvPr/>
          </p:nvSpPr>
          <p:spPr>
            <a:xfrm>
              <a:off x="3312151" y="2844482"/>
              <a:ext cx="33917" cy="50933"/>
            </a:xfrm>
            <a:custGeom>
              <a:avLst/>
              <a:gdLst/>
              <a:ahLst/>
              <a:cxnLst/>
              <a:rect l="l" t="t" r="r" b="b"/>
              <a:pathLst>
                <a:path w="1188" h="1784" extrusionOk="0">
                  <a:moveTo>
                    <a:pt x="46" y="1"/>
                  </a:moveTo>
                  <a:cubicBezTo>
                    <a:pt x="209" y="223"/>
                    <a:pt x="1" y="667"/>
                    <a:pt x="321" y="1063"/>
                  </a:cubicBezTo>
                  <a:cubicBezTo>
                    <a:pt x="746" y="1587"/>
                    <a:pt x="363" y="1666"/>
                    <a:pt x="757" y="1774"/>
                  </a:cubicBezTo>
                  <a:cubicBezTo>
                    <a:pt x="779" y="1780"/>
                    <a:pt x="800" y="1783"/>
                    <a:pt x="819" y="1783"/>
                  </a:cubicBezTo>
                  <a:cubicBezTo>
                    <a:pt x="978" y="1783"/>
                    <a:pt x="1039" y="1590"/>
                    <a:pt x="1103" y="1378"/>
                  </a:cubicBezTo>
                  <a:cubicBezTo>
                    <a:pt x="691" y="857"/>
                    <a:pt x="1188" y="252"/>
                    <a:pt x="532" y="186"/>
                  </a:cubicBezTo>
                  <a:cubicBezTo>
                    <a:pt x="297" y="162"/>
                    <a:pt x="157" y="91"/>
                    <a:pt x="46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6" name="Google Shape;2976;p39"/>
            <p:cNvSpPr/>
            <p:nvPr/>
          </p:nvSpPr>
          <p:spPr>
            <a:xfrm>
              <a:off x="3406109" y="2637181"/>
              <a:ext cx="62068" cy="54274"/>
            </a:xfrm>
            <a:custGeom>
              <a:avLst/>
              <a:gdLst/>
              <a:ahLst/>
              <a:cxnLst/>
              <a:rect l="l" t="t" r="r" b="b"/>
              <a:pathLst>
                <a:path w="2174" h="1901" extrusionOk="0">
                  <a:moveTo>
                    <a:pt x="1265" y="1"/>
                  </a:moveTo>
                  <a:cubicBezTo>
                    <a:pt x="1082" y="1"/>
                    <a:pt x="895" y="21"/>
                    <a:pt x="743" y="64"/>
                  </a:cubicBezTo>
                  <a:cubicBezTo>
                    <a:pt x="743" y="64"/>
                    <a:pt x="395" y="130"/>
                    <a:pt x="469" y="468"/>
                  </a:cubicBezTo>
                  <a:cubicBezTo>
                    <a:pt x="545" y="804"/>
                    <a:pt x="587" y="971"/>
                    <a:pt x="209" y="1179"/>
                  </a:cubicBezTo>
                  <a:cubicBezTo>
                    <a:pt x="98" y="1238"/>
                    <a:pt x="38" y="1304"/>
                    <a:pt x="1" y="1370"/>
                  </a:cubicBezTo>
                  <a:cubicBezTo>
                    <a:pt x="56" y="1364"/>
                    <a:pt x="106" y="1359"/>
                    <a:pt x="159" y="1359"/>
                  </a:cubicBezTo>
                  <a:cubicBezTo>
                    <a:pt x="174" y="1359"/>
                    <a:pt x="188" y="1359"/>
                    <a:pt x="202" y="1359"/>
                  </a:cubicBezTo>
                  <a:cubicBezTo>
                    <a:pt x="685" y="1359"/>
                    <a:pt x="1117" y="1572"/>
                    <a:pt x="1412" y="1901"/>
                  </a:cubicBezTo>
                  <a:cubicBezTo>
                    <a:pt x="1444" y="1888"/>
                    <a:pt x="1481" y="1875"/>
                    <a:pt x="1521" y="1867"/>
                  </a:cubicBezTo>
                  <a:cubicBezTo>
                    <a:pt x="2033" y="1734"/>
                    <a:pt x="1629" y="1277"/>
                    <a:pt x="1901" y="1187"/>
                  </a:cubicBezTo>
                  <a:cubicBezTo>
                    <a:pt x="2173" y="1100"/>
                    <a:pt x="1801" y="611"/>
                    <a:pt x="1967" y="315"/>
                  </a:cubicBezTo>
                  <a:cubicBezTo>
                    <a:pt x="2082" y="110"/>
                    <a:pt x="1685" y="1"/>
                    <a:pt x="126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7" name="Google Shape;2977;p39"/>
            <p:cNvSpPr/>
            <p:nvPr/>
          </p:nvSpPr>
          <p:spPr>
            <a:xfrm>
              <a:off x="3406195" y="2637181"/>
              <a:ext cx="59441" cy="44709"/>
            </a:xfrm>
            <a:custGeom>
              <a:avLst/>
              <a:gdLst/>
              <a:ahLst/>
              <a:cxnLst/>
              <a:rect l="l" t="t" r="r" b="b"/>
              <a:pathLst>
                <a:path w="2082" h="1566" extrusionOk="0">
                  <a:moveTo>
                    <a:pt x="1265" y="1"/>
                  </a:moveTo>
                  <a:cubicBezTo>
                    <a:pt x="1082" y="1"/>
                    <a:pt x="895" y="21"/>
                    <a:pt x="743" y="64"/>
                  </a:cubicBezTo>
                  <a:cubicBezTo>
                    <a:pt x="743" y="64"/>
                    <a:pt x="394" y="130"/>
                    <a:pt x="471" y="468"/>
                  </a:cubicBezTo>
                  <a:cubicBezTo>
                    <a:pt x="545" y="804"/>
                    <a:pt x="590" y="971"/>
                    <a:pt x="209" y="1179"/>
                  </a:cubicBezTo>
                  <a:cubicBezTo>
                    <a:pt x="101" y="1238"/>
                    <a:pt x="37" y="1304"/>
                    <a:pt x="0" y="1370"/>
                  </a:cubicBezTo>
                  <a:cubicBezTo>
                    <a:pt x="51" y="1364"/>
                    <a:pt x="103" y="1359"/>
                    <a:pt x="156" y="1356"/>
                  </a:cubicBezTo>
                  <a:cubicBezTo>
                    <a:pt x="166" y="1356"/>
                    <a:pt x="177" y="1356"/>
                    <a:pt x="187" y="1356"/>
                  </a:cubicBezTo>
                  <a:cubicBezTo>
                    <a:pt x="479" y="1356"/>
                    <a:pt x="751" y="1430"/>
                    <a:pt x="989" y="1565"/>
                  </a:cubicBezTo>
                  <a:cubicBezTo>
                    <a:pt x="1161" y="1409"/>
                    <a:pt x="1121" y="1253"/>
                    <a:pt x="1060" y="986"/>
                  </a:cubicBezTo>
                  <a:cubicBezTo>
                    <a:pt x="986" y="651"/>
                    <a:pt x="1335" y="585"/>
                    <a:pt x="1335" y="585"/>
                  </a:cubicBezTo>
                  <a:cubicBezTo>
                    <a:pt x="1484" y="541"/>
                    <a:pt x="1664" y="520"/>
                    <a:pt x="1841" y="520"/>
                  </a:cubicBezTo>
                  <a:cubicBezTo>
                    <a:pt x="1869" y="520"/>
                    <a:pt x="1897" y="520"/>
                    <a:pt x="1925" y="521"/>
                  </a:cubicBezTo>
                  <a:cubicBezTo>
                    <a:pt x="1919" y="447"/>
                    <a:pt x="1933" y="378"/>
                    <a:pt x="1967" y="315"/>
                  </a:cubicBezTo>
                  <a:cubicBezTo>
                    <a:pt x="2081" y="110"/>
                    <a:pt x="1685" y="1"/>
                    <a:pt x="1265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8" name="Google Shape;2978;p39"/>
            <p:cNvSpPr/>
            <p:nvPr/>
          </p:nvSpPr>
          <p:spPr>
            <a:xfrm>
              <a:off x="3364312" y="2675723"/>
              <a:ext cx="94272" cy="119624"/>
            </a:xfrm>
            <a:custGeom>
              <a:avLst/>
              <a:gdLst/>
              <a:ahLst/>
              <a:cxnLst/>
              <a:rect l="l" t="t" r="r" b="b"/>
              <a:pathLst>
                <a:path w="3302" h="4190" extrusionOk="0">
                  <a:moveTo>
                    <a:pt x="1662" y="1"/>
                  </a:moveTo>
                  <a:cubicBezTo>
                    <a:pt x="1649" y="1"/>
                    <a:pt x="1636" y="1"/>
                    <a:pt x="1623" y="1"/>
                  </a:cubicBezTo>
                  <a:cubicBezTo>
                    <a:pt x="714" y="20"/>
                    <a:pt x="0" y="770"/>
                    <a:pt x="24" y="1680"/>
                  </a:cubicBezTo>
                  <a:cubicBezTo>
                    <a:pt x="40" y="2309"/>
                    <a:pt x="410" y="2851"/>
                    <a:pt x="941" y="3112"/>
                  </a:cubicBezTo>
                  <a:cubicBezTo>
                    <a:pt x="989" y="3136"/>
                    <a:pt x="1028" y="3168"/>
                    <a:pt x="1052" y="3216"/>
                  </a:cubicBezTo>
                  <a:lnTo>
                    <a:pt x="1570" y="4138"/>
                  </a:lnTo>
                  <a:cubicBezTo>
                    <a:pt x="1590" y="4172"/>
                    <a:pt x="1625" y="4190"/>
                    <a:pt x="1659" y="4190"/>
                  </a:cubicBezTo>
                  <a:cubicBezTo>
                    <a:pt x="1693" y="4190"/>
                    <a:pt x="1728" y="4172"/>
                    <a:pt x="1747" y="4138"/>
                  </a:cubicBezTo>
                  <a:lnTo>
                    <a:pt x="2268" y="3216"/>
                  </a:lnTo>
                  <a:cubicBezTo>
                    <a:pt x="2295" y="3173"/>
                    <a:pt x="2329" y="3134"/>
                    <a:pt x="2377" y="3112"/>
                  </a:cubicBezTo>
                  <a:cubicBezTo>
                    <a:pt x="2921" y="2845"/>
                    <a:pt x="3299" y="2288"/>
                    <a:pt x="3299" y="1640"/>
                  </a:cubicBezTo>
                  <a:cubicBezTo>
                    <a:pt x="3302" y="733"/>
                    <a:pt x="2567" y="1"/>
                    <a:pt x="1662" y="1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9" name="Google Shape;2979;p39"/>
            <p:cNvSpPr/>
            <p:nvPr/>
          </p:nvSpPr>
          <p:spPr>
            <a:xfrm>
              <a:off x="3364312" y="2675723"/>
              <a:ext cx="57614" cy="119539"/>
            </a:xfrm>
            <a:custGeom>
              <a:avLst/>
              <a:gdLst/>
              <a:ahLst/>
              <a:cxnLst/>
              <a:rect l="l" t="t" r="r" b="b"/>
              <a:pathLst>
                <a:path w="2018" h="4187" extrusionOk="0">
                  <a:moveTo>
                    <a:pt x="1681" y="0"/>
                  </a:moveTo>
                  <a:cubicBezTo>
                    <a:pt x="1662" y="0"/>
                    <a:pt x="1643" y="0"/>
                    <a:pt x="1623" y="1"/>
                  </a:cubicBezTo>
                  <a:cubicBezTo>
                    <a:pt x="714" y="20"/>
                    <a:pt x="0" y="770"/>
                    <a:pt x="24" y="1680"/>
                  </a:cubicBezTo>
                  <a:cubicBezTo>
                    <a:pt x="40" y="2309"/>
                    <a:pt x="410" y="2851"/>
                    <a:pt x="944" y="3112"/>
                  </a:cubicBezTo>
                  <a:cubicBezTo>
                    <a:pt x="991" y="3136"/>
                    <a:pt x="1031" y="3168"/>
                    <a:pt x="1055" y="3216"/>
                  </a:cubicBezTo>
                  <a:lnTo>
                    <a:pt x="1573" y="4133"/>
                  </a:lnTo>
                  <a:cubicBezTo>
                    <a:pt x="1593" y="4168"/>
                    <a:pt x="1627" y="4186"/>
                    <a:pt x="1662" y="4186"/>
                  </a:cubicBezTo>
                  <a:cubicBezTo>
                    <a:pt x="1697" y="4186"/>
                    <a:pt x="1732" y="4168"/>
                    <a:pt x="1753" y="4133"/>
                  </a:cubicBezTo>
                  <a:lnTo>
                    <a:pt x="2017" y="3665"/>
                  </a:lnTo>
                  <a:lnTo>
                    <a:pt x="1761" y="3216"/>
                  </a:lnTo>
                  <a:cubicBezTo>
                    <a:pt x="1734" y="3171"/>
                    <a:pt x="1700" y="3134"/>
                    <a:pt x="1652" y="3112"/>
                  </a:cubicBezTo>
                  <a:cubicBezTo>
                    <a:pt x="1121" y="2851"/>
                    <a:pt x="746" y="2309"/>
                    <a:pt x="730" y="1680"/>
                  </a:cubicBezTo>
                  <a:cubicBezTo>
                    <a:pt x="711" y="876"/>
                    <a:pt x="1258" y="202"/>
                    <a:pt x="2012" y="36"/>
                  </a:cubicBezTo>
                  <a:cubicBezTo>
                    <a:pt x="1906" y="13"/>
                    <a:pt x="1794" y="0"/>
                    <a:pt x="1681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0" name="Google Shape;2980;p39"/>
            <p:cNvSpPr/>
            <p:nvPr/>
          </p:nvSpPr>
          <p:spPr>
            <a:xfrm>
              <a:off x="3382555" y="2695908"/>
              <a:ext cx="58442" cy="53246"/>
            </a:xfrm>
            <a:custGeom>
              <a:avLst/>
              <a:gdLst/>
              <a:ahLst/>
              <a:cxnLst/>
              <a:rect l="l" t="t" r="r" b="b"/>
              <a:pathLst>
                <a:path w="2047" h="1865" extrusionOk="0">
                  <a:moveTo>
                    <a:pt x="1023" y="1"/>
                  </a:moveTo>
                  <a:cubicBezTo>
                    <a:pt x="785" y="1"/>
                    <a:pt x="547" y="91"/>
                    <a:pt x="366" y="272"/>
                  </a:cubicBezTo>
                  <a:cubicBezTo>
                    <a:pt x="1" y="637"/>
                    <a:pt x="1" y="1226"/>
                    <a:pt x="366" y="1591"/>
                  </a:cubicBezTo>
                  <a:cubicBezTo>
                    <a:pt x="547" y="1774"/>
                    <a:pt x="785" y="1865"/>
                    <a:pt x="1023" y="1865"/>
                  </a:cubicBezTo>
                  <a:cubicBezTo>
                    <a:pt x="1261" y="1865"/>
                    <a:pt x="1500" y="1774"/>
                    <a:pt x="1682" y="1591"/>
                  </a:cubicBezTo>
                  <a:cubicBezTo>
                    <a:pt x="2047" y="1226"/>
                    <a:pt x="2047" y="637"/>
                    <a:pt x="1682" y="272"/>
                  </a:cubicBezTo>
                  <a:cubicBezTo>
                    <a:pt x="1500" y="91"/>
                    <a:pt x="1261" y="1"/>
                    <a:pt x="1023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1" name="Google Shape;2981;p39"/>
            <p:cNvSpPr/>
            <p:nvPr/>
          </p:nvSpPr>
          <p:spPr>
            <a:xfrm>
              <a:off x="3385125" y="2695823"/>
              <a:ext cx="36801" cy="53217"/>
            </a:xfrm>
            <a:custGeom>
              <a:avLst/>
              <a:gdLst/>
              <a:ahLst/>
              <a:cxnLst/>
              <a:rect l="l" t="t" r="r" b="b"/>
              <a:pathLst>
                <a:path w="1289" h="1864" extrusionOk="0">
                  <a:moveTo>
                    <a:pt x="934" y="0"/>
                  </a:moveTo>
                  <a:cubicBezTo>
                    <a:pt x="418" y="0"/>
                    <a:pt x="1" y="415"/>
                    <a:pt x="1" y="931"/>
                  </a:cubicBezTo>
                  <a:cubicBezTo>
                    <a:pt x="1" y="1446"/>
                    <a:pt x="418" y="1864"/>
                    <a:pt x="934" y="1864"/>
                  </a:cubicBezTo>
                  <a:cubicBezTo>
                    <a:pt x="1058" y="1864"/>
                    <a:pt x="1177" y="1837"/>
                    <a:pt x="1288" y="1795"/>
                  </a:cubicBezTo>
                  <a:cubicBezTo>
                    <a:pt x="947" y="1658"/>
                    <a:pt x="709" y="1322"/>
                    <a:pt x="709" y="931"/>
                  </a:cubicBezTo>
                  <a:cubicBezTo>
                    <a:pt x="709" y="542"/>
                    <a:pt x="950" y="209"/>
                    <a:pt x="1288" y="69"/>
                  </a:cubicBezTo>
                  <a:cubicBezTo>
                    <a:pt x="1177" y="24"/>
                    <a:pt x="1058" y="0"/>
                    <a:pt x="934" y="0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2" name="Google Shape;2982;p39"/>
            <p:cNvSpPr/>
            <p:nvPr/>
          </p:nvSpPr>
          <p:spPr>
            <a:xfrm>
              <a:off x="3380899" y="2691654"/>
              <a:ext cx="61554" cy="61554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79" y="302"/>
                  </a:moveTo>
                  <a:cubicBezTo>
                    <a:pt x="1507" y="302"/>
                    <a:pt x="1854" y="651"/>
                    <a:pt x="1854" y="1077"/>
                  </a:cubicBezTo>
                  <a:cubicBezTo>
                    <a:pt x="1854" y="1505"/>
                    <a:pt x="1505" y="1854"/>
                    <a:pt x="1079" y="1854"/>
                  </a:cubicBezTo>
                  <a:cubicBezTo>
                    <a:pt x="648" y="1854"/>
                    <a:pt x="302" y="1505"/>
                    <a:pt x="302" y="1077"/>
                  </a:cubicBezTo>
                  <a:cubicBezTo>
                    <a:pt x="302" y="649"/>
                    <a:pt x="648" y="302"/>
                    <a:pt x="1079" y="302"/>
                  </a:cubicBezTo>
                  <a:close/>
                  <a:moveTo>
                    <a:pt x="1079" y="1"/>
                  </a:moveTo>
                  <a:cubicBezTo>
                    <a:pt x="485" y="1"/>
                    <a:pt x="1" y="482"/>
                    <a:pt x="1" y="1077"/>
                  </a:cubicBezTo>
                  <a:cubicBezTo>
                    <a:pt x="1" y="1672"/>
                    <a:pt x="485" y="2155"/>
                    <a:pt x="1079" y="2155"/>
                  </a:cubicBezTo>
                  <a:cubicBezTo>
                    <a:pt x="1674" y="2155"/>
                    <a:pt x="2155" y="1672"/>
                    <a:pt x="2155" y="1077"/>
                  </a:cubicBezTo>
                  <a:cubicBezTo>
                    <a:pt x="2155" y="482"/>
                    <a:pt x="1674" y="1"/>
                    <a:pt x="107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3" name="Google Shape;2983;p39"/>
            <p:cNvSpPr/>
            <p:nvPr/>
          </p:nvSpPr>
          <p:spPr>
            <a:xfrm>
              <a:off x="3214567" y="2632870"/>
              <a:ext cx="261233" cy="290011"/>
            </a:xfrm>
            <a:custGeom>
              <a:avLst/>
              <a:gdLst/>
              <a:ahLst/>
              <a:cxnLst/>
              <a:rect l="l" t="t" r="r" b="b"/>
              <a:pathLst>
                <a:path w="9150" h="10158" extrusionOk="0">
                  <a:moveTo>
                    <a:pt x="7972" y="294"/>
                  </a:moveTo>
                  <a:cubicBezTo>
                    <a:pt x="8033" y="294"/>
                    <a:pt x="8094" y="297"/>
                    <a:pt x="8153" y="302"/>
                  </a:cubicBezTo>
                  <a:cubicBezTo>
                    <a:pt x="8375" y="321"/>
                    <a:pt x="8497" y="368"/>
                    <a:pt x="8536" y="397"/>
                  </a:cubicBezTo>
                  <a:cubicBezTo>
                    <a:pt x="8441" y="582"/>
                    <a:pt x="8491" y="802"/>
                    <a:pt x="8526" y="976"/>
                  </a:cubicBezTo>
                  <a:cubicBezTo>
                    <a:pt x="8544" y="1042"/>
                    <a:pt x="8565" y="1151"/>
                    <a:pt x="8560" y="1190"/>
                  </a:cubicBezTo>
                  <a:cubicBezTo>
                    <a:pt x="8335" y="1264"/>
                    <a:pt x="8349" y="1481"/>
                    <a:pt x="8354" y="1597"/>
                  </a:cubicBezTo>
                  <a:cubicBezTo>
                    <a:pt x="8364" y="1798"/>
                    <a:pt x="8349" y="1819"/>
                    <a:pt x="8161" y="1872"/>
                  </a:cubicBezTo>
                  <a:cubicBezTo>
                    <a:pt x="7891" y="1603"/>
                    <a:pt x="7534" y="1418"/>
                    <a:pt x="7133" y="1365"/>
                  </a:cubicBezTo>
                  <a:lnTo>
                    <a:pt x="7130" y="1365"/>
                  </a:lnTo>
                  <a:cubicBezTo>
                    <a:pt x="7452" y="1137"/>
                    <a:pt x="7397" y="897"/>
                    <a:pt x="7328" y="595"/>
                  </a:cubicBezTo>
                  <a:lnTo>
                    <a:pt x="7323" y="580"/>
                  </a:lnTo>
                  <a:cubicBezTo>
                    <a:pt x="7310" y="524"/>
                    <a:pt x="7315" y="477"/>
                    <a:pt x="7336" y="445"/>
                  </a:cubicBezTo>
                  <a:cubicBezTo>
                    <a:pt x="7373" y="387"/>
                    <a:pt x="7452" y="360"/>
                    <a:pt x="7479" y="355"/>
                  </a:cubicBezTo>
                  <a:cubicBezTo>
                    <a:pt x="7487" y="355"/>
                    <a:pt x="7489" y="352"/>
                    <a:pt x="7492" y="352"/>
                  </a:cubicBezTo>
                  <a:cubicBezTo>
                    <a:pt x="7625" y="315"/>
                    <a:pt x="7798" y="294"/>
                    <a:pt x="7972" y="294"/>
                  </a:cubicBezTo>
                  <a:close/>
                  <a:moveTo>
                    <a:pt x="6903" y="1656"/>
                  </a:moveTo>
                  <a:cubicBezTo>
                    <a:pt x="7307" y="1656"/>
                    <a:pt x="7705" y="1817"/>
                    <a:pt x="8008" y="2152"/>
                  </a:cubicBezTo>
                  <a:cubicBezTo>
                    <a:pt x="8653" y="2871"/>
                    <a:pt x="8452" y="4032"/>
                    <a:pt x="7550" y="4471"/>
                  </a:cubicBezTo>
                  <a:cubicBezTo>
                    <a:pt x="7479" y="4508"/>
                    <a:pt x="7418" y="4563"/>
                    <a:pt x="7376" y="4637"/>
                  </a:cubicBezTo>
                  <a:lnTo>
                    <a:pt x="6900" y="5475"/>
                  </a:lnTo>
                  <a:lnTo>
                    <a:pt x="6424" y="4637"/>
                  </a:lnTo>
                  <a:cubicBezTo>
                    <a:pt x="6345" y="4497"/>
                    <a:pt x="6252" y="4484"/>
                    <a:pt x="6115" y="4399"/>
                  </a:cubicBezTo>
                  <a:cubicBezTo>
                    <a:pt x="4944" y="3662"/>
                    <a:pt x="5332" y="1833"/>
                    <a:pt x="6726" y="1666"/>
                  </a:cubicBezTo>
                  <a:lnTo>
                    <a:pt x="6728" y="1666"/>
                  </a:lnTo>
                  <a:cubicBezTo>
                    <a:pt x="6786" y="1659"/>
                    <a:pt x="6845" y="1656"/>
                    <a:pt x="6903" y="1656"/>
                  </a:cubicBezTo>
                  <a:close/>
                  <a:moveTo>
                    <a:pt x="7967" y="0"/>
                  </a:moveTo>
                  <a:cubicBezTo>
                    <a:pt x="7765" y="0"/>
                    <a:pt x="7563" y="24"/>
                    <a:pt x="7410" y="67"/>
                  </a:cubicBezTo>
                  <a:cubicBezTo>
                    <a:pt x="7365" y="77"/>
                    <a:pt x="7185" y="122"/>
                    <a:pt x="7082" y="281"/>
                  </a:cubicBezTo>
                  <a:cubicBezTo>
                    <a:pt x="7035" y="350"/>
                    <a:pt x="6987" y="477"/>
                    <a:pt x="7027" y="648"/>
                  </a:cubicBezTo>
                  <a:lnTo>
                    <a:pt x="7029" y="664"/>
                  </a:lnTo>
                  <a:cubicBezTo>
                    <a:pt x="7101" y="984"/>
                    <a:pt x="7114" y="1045"/>
                    <a:pt x="6837" y="1193"/>
                  </a:cubicBezTo>
                  <a:cubicBezTo>
                    <a:pt x="6741" y="1246"/>
                    <a:pt x="6670" y="1307"/>
                    <a:pt x="6617" y="1378"/>
                  </a:cubicBezTo>
                  <a:cubicBezTo>
                    <a:pt x="6316" y="1426"/>
                    <a:pt x="6030" y="1547"/>
                    <a:pt x="5792" y="1735"/>
                  </a:cubicBezTo>
                  <a:cubicBezTo>
                    <a:pt x="5767" y="1733"/>
                    <a:pt x="5742" y="1732"/>
                    <a:pt x="5718" y="1732"/>
                  </a:cubicBezTo>
                  <a:cubicBezTo>
                    <a:pt x="5597" y="1732"/>
                    <a:pt x="5488" y="1754"/>
                    <a:pt x="5380" y="1796"/>
                  </a:cubicBezTo>
                  <a:cubicBezTo>
                    <a:pt x="5007" y="1944"/>
                    <a:pt x="4677" y="1922"/>
                    <a:pt x="4677" y="2501"/>
                  </a:cubicBezTo>
                  <a:cubicBezTo>
                    <a:pt x="4677" y="2523"/>
                    <a:pt x="4674" y="2562"/>
                    <a:pt x="4656" y="2578"/>
                  </a:cubicBezTo>
                  <a:cubicBezTo>
                    <a:pt x="4636" y="2595"/>
                    <a:pt x="4590" y="2602"/>
                    <a:pt x="4532" y="2602"/>
                  </a:cubicBezTo>
                  <a:cubicBezTo>
                    <a:pt x="4448" y="2602"/>
                    <a:pt x="4341" y="2589"/>
                    <a:pt x="4254" y="2578"/>
                  </a:cubicBezTo>
                  <a:cubicBezTo>
                    <a:pt x="4102" y="2559"/>
                    <a:pt x="3997" y="2547"/>
                    <a:pt x="3902" y="2547"/>
                  </a:cubicBezTo>
                  <a:cubicBezTo>
                    <a:pt x="3764" y="2547"/>
                    <a:pt x="3648" y="2571"/>
                    <a:pt x="3440" y="2631"/>
                  </a:cubicBezTo>
                  <a:cubicBezTo>
                    <a:pt x="3343" y="2659"/>
                    <a:pt x="3269" y="2679"/>
                    <a:pt x="3178" y="2679"/>
                  </a:cubicBezTo>
                  <a:cubicBezTo>
                    <a:pt x="3088" y="2679"/>
                    <a:pt x="2981" y="2660"/>
                    <a:pt x="2816" y="2607"/>
                  </a:cubicBezTo>
                  <a:cubicBezTo>
                    <a:pt x="2667" y="2560"/>
                    <a:pt x="2536" y="2539"/>
                    <a:pt x="2422" y="2539"/>
                  </a:cubicBezTo>
                  <a:cubicBezTo>
                    <a:pt x="2033" y="2539"/>
                    <a:pt x="1835" y="2779"/>
                    <a:pt x="1735" y="3012"/>
                  </a:cubicBezTo>
                  <a:cubicBezTo>
                    <a:pt x="1574" y="3384"/>
                    <a:pt x="1965" y="3720"/>
                    <a:pt x="1841" y="3950"/>
                  </a:cubicBezTo>
                  <a:cubicBezTo>
                    <a:pt x="1796" y="4035"/>
                    <a:pt x="1730" y="4087"/>
                    <a:pt x="1666" y="4140"/>
                  </a:cubicBezTo>
                  <a:cubicBezTo>
                    <a:pt x="1497" y="4283"/>
                    <a:pt x="1365" y="4439"/>
                    <a:pt x="1584" y="4780"/>
                  </a:cubicBezTo>
                  <a:cubicBezTo>
                    <a:pt x="1589" y="4788"/>
                    <a:pt x="1595" y="4796"/>
                    <a:pt x="1597" y="4801"/>
                  </a:cubicBezTo>
                  <a:cubicBezTo>
                    <a:pt x="1515" y="4785"/>
                    <a:pt x="1383" y="4730"/>
                    <a:pt x="1346" y="4640"/>
                  </a:cubicBezTo>
                  <a:cubicBezTo>
                    <a:pt x="1233" y="4376"/>
                    <a:pt x="915" y="4127"/>
                    <a:pt x="691" y="4064"/>
                  </a:cubicBezTo>
                  <a:cubicBezTo>
                    <a:pt x="645" y="4050"/>
                    <a:pt x="604" y="4045"/>
                    <a:pt x="568" y="4045"/>
                  </a:cubicBezTo>
                  <a:cubicBezTo>
                    <a:pt x="490" y="4045"/>
                    <a:pt x="434" y="4071"/>
                    <a:pt x="400" y="4098"/>
                  </a:cubicBezTo>
                  <a:cubicBezTo>
                    <a:pt x="276" y="4190"/>
                    <a:pt x="154" y="4389"/>
                    <a:pt x="167" y="4598"/>
                  </a:cubicBezTo>
                  <a:cubicBezTo>
                    <a:pt x="181" y="4756"/>
                    <a:pt x="268" y="4883"/>
                    <a:pt x="418" y="4962"/>
                  </a:cubicBezTo>
                  <a:cubicBezTo>
                    <a:pt x="580" y="5047"/>
                    <a:pt x="630" y="5126"/>
                    <a:pt x="638" y="5147"/>
                  </a:cubicBezTo>
                  <a:cubicBezTo>
                    <a:pt x="569" y="5198"/>
                    <a:pt x="395" y="5211"/>
                    <a:pt x="286" y="5280"/>
                  </a:cubicBezTo>
                  <a:cubicBezTo>
                    <a:pt x="188" y="5340"/>
                    <a:pt x="146" y="5435"/>
                    <a:pt x="167" y="5544"/>
                  </a:cubicBezTo>
                  <a:cubicBezTo>
                    <a:pt x="173" y="5578"/>
                    <a:pt x="159" y="5647"/>
                    <a:pt x="146" y="5716"/>
                  </a:cubicBezTo>
                  <a:cubicBezTo>
                    <a:pt x="130" y="5890"/>
                    <a:pt x="91" y="6123"/>
                    <a:pt x="181" y="6406"/>
                  </a:cubicBezTo>
                  <a:cubicBezTo>
                    <a:pt x="289" y="6739"/>
                    <a:pt x="1" y="7320"/>
                    <a:pt x="199" y="7746"/>
                  </a:cubicBezTo>
                  <a:cubicBezTo>
                    <a:pt x="293" y="7944"/>
                    <a:pt x="433" y="7999"/>
                    <a:pt x="589" y="7999"/>
                  </a:cubicBezTo>
                  <a:cubicBezTo>
                    <a:pt x="691" y="7999"/>
                    <a:pt x="801" y="7975"/>
                    <a:pt x="910" y="7952"/>
                  </a:cubicBezTo>
                  <a:cubicBezTo>
                    <a:pt x="1060" y="7919"/>
                    <a:pt x="1236" y="7880"/>
                    <a:pt x="1444" y="7880"/>
                  </a:cubicBezTo>
                  <a:cubicBezTo>
                    <a:pt x="1489" y="7880"/>
                    <a:pt x="1536" y="7882"/>
                    <a:pt x="1584" y="7886"/>
                  </a:cubicBezTo>
                  <a:cubicBezTo>
                    <a:pt x="1627" y="7889"/>
                    <a:pt x="1669" y="7890"/>
                    <a:pt x="1710" y="7890"/>
                  </a:cubicBezTo>
                  <a:cubicBezTo>
                    <a:pt x="1972" y="7890"/>
                    <a:pt x="2173" y="7830"/>
                    <a:pt x="2308" y="7709"/>
                  </a:cubicBezTo>
                  <a:cubicBezTo>
                    <a:pt x="2454" y="7577"/>
                    <a:pt x="2467" y="7423"/>
                    <a:pt x="2467" y="7405"/>
                  </a:cubicBezTo>
                  <a:cubicBezTo>
                    <a:pt x="2470" y="7333"/>
                    <a:pt x="2419" y="7270"/>
                    <a:pt x="2351" y="7254"/>
                  </a:cubicBezTo>
                  <a:cubicBezTo>
                    <a:pt x="2348" y="7254"/>
                    <a:pt x="2155" y="7207"/>
                    <a:pt x="1756" y="6966"/>
                  </a:cubicBezTo>
                  <a:cubicBezTo>
                    <a:pt x="1579" y="6858"/>
                    <a:pt x="1515" y="6630"/>
                    <a:pt x="1518" y="6464"/>
                  </a:cubicBezTo>
                  <a:cubicBezTo>
                    <a:pt x="1521" y="6321"/>
                    <a:pt x="1560" y="6247"/>
                    <a:pt x="1582" y="6229"/>
                  </a:cubicBezTo>
                  <a:cubicBezTo>
                    <a:pt x="1624" y="6236"/>
                    <a:pt x="1637" y="6250"/>
                    <a:pt x="1690" y="6347"/>
                  </a:cubicBezTo>
                  <a:cubicBezTo>
                    <a:pt x="1751" y="6464"/>
                    <a:pt x="1846" y="6636"/>
                    <a:pt x="2102" y="6744"/>
                  </a:cubicBezTo>
                  <a:cubicBezTo>
                    <a:pt x="2438" y="6884"/>
                    <a:pt x="2438" y="7352"/>
                    <a:pt x="3152" y="7426"/>
                  </a:cubicBezTo>
                  <a:cubicBezTo>
                    <a:pt x="3376" y="7450"/>
                    <a:pt x="3384" y="7508"/>
                    <a:pt x="3395" y="7788"/>
                  </a:cubicBezTo>
                  <a:cubicBezTo>
                    <a:pt x="3403" y="8005"/>
                    <a:pt x="3408" y="8301"/>
                    <a:pt x="3630" y="8573"/>
                  </a:cubicBezTo>
                  <a:cubicBezTo>
                    <a:pt x="3815" y="8798"/>
                    <a:pt x="3820" y="8917"/>
                    <a:pt x="3828" y="8999"/>
                  </a:cubicBezTo>
                  <a:cubicBezTo>
                    <a:pt x="3842" y="9163"/>
                    <a:pt x="3892" y="9260"/>
                    <a:pt x="4146" y="9332"/>
                  </a:cubicBezTo>
                  <a:cubicBezTo>
                    <a:pt x="4174" y="9340"/>
                    <a:pt x="4209" y="9347"/>
                    <a:pt x="4249" y="9347"/>
                  </a:cubicBezTo>
                  <a:cubicBezTo>
                    <a:pt x="4340" y="9347"/>
                    <a:pt x="4452" y="9311"/>
                    <a:pt x="4542" y="9171"/>
                  </a:cubicBezTo>
                  <a:cubicBezTo>
                    <a:pt x="4606" y="9067"/>
                    <a:pt x="4645" y="8943"/>
                    <a:pt x="4685" y="8803"/>
                  </a:cubicBezTo>
                  <a:cubicBezTo>
                    <a:pt x="4732" y="8639"/>
                    <a:pt x="4793" y="8436"/>
                    <a:pt x="4886" y="8396"/>
                  </a:cubicBezTo>
                  <a:cubicBezTo>
                    <a:pt x="5060" y="8327"/>
                    <a:pt x="5155" y="8208"/>
                    <a:pt x="5243" y="8105"/>
                  </a:cubicBezTo>
                  <a:cubicBezTo>
                    <a:pt x="5285" y="8052"/>
                    <a:pt x="5327" y="8000"/>
                    <a:pt x="5377" y="7960"/>
                  </a:cubicBezTo>
                  <a:cubicBezTo>
                    <a:pt x="5441" y="7907"/>
                    <a:pt x="5451" y="7815"/>
                    <a:pt x="5399" y="7748"/>
                  </a:cubicBezTo>
                  <a:cubicBezTo>
                    <a:pt x="5369" y="7713"/>
                    <a:pt x="5327" y="7695"/>
                    <a:pt x="5285" y="7695"/>
                  </a:cubicBezTo>
                  <a:cubicBezTo>
                    <a:pt x="5251" y="7695"/>
                    <a:pt x="5216" y="7707"/>
                    <a:pt x="5187" y="7730"/>
                  </a:cubicBezTo>
                  <a:cubicBezTo>
                    <a:pt x="5113" y="7788"/>
                    <a:pt x="5060" y="7852"/>
                    <a:pt x="5010" y="7915"/>
                  </a:cubicBezTo>
                  <a:cubicBezTo>
                    <a:pt x="4939" y="8007"/>
                    <a:pt x="4878" y="8076"/>
                    <a:pt x="4772" y="8119"/>
                  </a:cubicBezTo>
                  <a:cubicBezTo>
                    <a:pt x="4545" y="8211"/>
                    <a:pt x="4465" y="8478"/>
                    <a:pt x="4397" y="8716"/>
                  </a:cubicBezTo>
                  <a:cubicBezTo>
                    <a:pt x="4362" y="8830"/>
                    <a:pt x="4331" y="8941"/>
                    <a:pt x="4288" y="9007"/>
                  </a:cubicBezTo>
                  <a:cubicBezTo>
                    <a:pt x="4270" y="9037"/>
                    <a:pt x="4260" y="9044"/>
                    <a:pt x="4247" y="9044"/>
                  </a:cubicBezTo>
                  <a:cubicBezTo>
                    <a:pt x="4240" y="9044"/>
                    <a:pt x="4233" y="9043"/>
                    <a:pt x="4225" y="9041"/>
                  </a:cubicBezTo>
                  <a:cubicBezTo>
                    <a:pt x="4169" y="9025"/>
                    <a:pt x="4143" y="9015"/>
                    <a:pt x="4130" y="9007"/>
                  </a:cubicBezTo>
                  <a:cubicBezTo>
                    <a:pt x="4124" y="8999"/>
                    <a:pt x="4124" y="8986"/>
                    <a:pt x="4124" y="8978"/>
                  </a:cubicBezTo>
                  <a:cubicBezTo>
                    <a:pt x="4117" y="8867"/>
                    <a:pt x="4106" y="8684"/>
                    <a:pt x="3860" y="8383"/>
                  </a:cubicBezTo>
                  <a:cubicBezTo>
                    <a:pt x="3702" y="8193"/>
                    <a:pt x="3699" y="7984"/>
                    <a:pt x="3694" y="7783"/>
                  </a:cubicBezTo>
                  <a:cubicBezTo>
                    <a:pt x="3686" y="7513"/>
                    <a:pt x="3675" y="7177"/>
                    <a:pt x="3181" y="7127"/>
                  </a:cubicBezTo>
                  <a:cubicBezTo>
                    <a:pt x="2589" y="7069"/>
                    <a:pt x="2681" y="6662"/>
                    <a:pt x="2219" y="6469"/>
                  </a:cubicBezTo>
                  <a:cubicBezTo>
                    <a:pt x="2057" y="6403"/>
                    <a:pt x="2010" y="6308"/>
                    <a:pt x="1954" y="6210"/>
                  </a:cubicBezTo>
                  <a:cubicBezTo>
                    <a:pt x="1899" y="6104"/>
                    <a:pt x="1819" y="5959"/>
                    <a:pt x="1608" y="5935"/>
                  </a:cubicBezTo>
                  <a:cubicBezTo>
                    <a:pt x="1597" y="5934"/>
                    <a:pt x="1587" y="5933"/>
                    <a:pt x="1576" y="5933"/>
                  </a:cubicBezTo>
                  <a:cubicBezTo>
                    <a:pt x="1434" y="5933"/>
                    <a:pt x="1315" y="6033"/>
                    <a:pt x="1256" y="6210"/>
                  </a:cubicBezTo>
                  <a:cubicBezTo>
                    <a:pt x="1148" y="6532"/>
                    <a:pt x="1251" y="7011"/>
                    <a:pt x="1600" y="7222"/>
                  </a:cubicBezTo>
                  <a:cubicBezTo>
                    <a:pt x="1830" y="7360"/>
                    <a:pt x="1997" y="7442"/>
                    <a:pt x="2110" y="7487"/>
                  </a:cubicBezTo>
                  <a:cubicBezTo>
                    <a:pt x="2046" y="7542"/>
                    <a:pt x="1926" y="7591"/>
                    <a:pt x="1713" y="7591"/>
                  </a:cubicBezTo>
                  <a:cubicBezTo>
                    <a:pt x="1680" y="7591"/>
                    <a:pt x="1645" y="7590"/>
                    <a:pt x="1608" y="7587"/>
                  </a:cubicBezTo>
                  <a:cubicBezTo>
                    <a:pt x="1554" y="7583"/>
                    <a:pt x="1502" y="7581"/>
                    <a:pt x="1451" y="7581"/>
                  </a:cubicBezTo>
                  <a:cubicBezTo>
                    <a:pt x="1209" y="7581"/>
                    <a:pt x="1011" y="7624"/>
                    <a:pt x="847" y="7659"/>
                  </a:cubicBezTo>
                  <a:cubicBezTo>
                    <a:pt x="719" y="7687"/>
                    <a:pt x="640" y="7702"/>
                    <a:pt x="589" y="7702"/>
                  </a:cubicBezTo>
                  <a:cubicBezTo>
                    <a:pt x="519" y="7702"/>
                    <a:pt x="498" y="7675"/>
                    <a:pt x="474" y="7619"/>
                  </a:cubicBezTo>
                  <a:cubicBezTo>
                    <a:pt x="329" y="7307"/>
                    <a:pt x="603" y="6731"/>
                    <a:pt x="469" y="6310"/>
                  </a:cubicBezTo>
                  <a:cubicBezTo>
                    <a:pt x="403" y="6104"/>
                    <a:pt x="432" y="5925"/>
                    <a:pt x="458" y="5766"/>
                  </a:cubicBezTo>
                  <a:cubicBezTo>
                    <a:pt x="474" y="5676"/>
                    <a:pt x="487" y="5597"/>
                    <a:pt x="482" y="5523"/>
                  </a:cubicBezTo>
                  <a:cubicBezTo>
                    <a:pt x="601" y="5475"/>
                    <a:pt x="966" y="5435"/>
                    <a:pt x="952" y="5139"/>
                  </a:cubicBezTo>
                  <a:cubicBezTo>
                    <a:pt x="947" y="4976"/>
                    <a:pt x="812" y="4817"/>
                    <a:pt x="569" y="4695"/>
                  </a:cubicBezTo>
                  <a:cubicBezTo>
                    <a:pt x="495" y="4656"/>
                    <a:pt x="482" y="4605"/>
                    <a:pt x="477" y="4574"/>
                  </a:cubicBezTo>
                  <a:cubicBezTo>
                    <a:pt x="471" y="4487"/>
                    <a:pt x="524" y="4389"/>
                    <a:pt x="580" y="4346"/>
                  </a:cubicBezTo>
                  <a:cubicBezTo>
                    <a:pt x="582" y="4346"/>
                    <a:pt x="585" y="4346"/>
                    <a:pt x="587" y="4346"/>
                  </a:cubicBezTo>
                  <a:cubicBezTo>
                    <a:pt x="690" y="4346"/>
                    <a:pt x="992" y="4545"/>
                    <a:pt x="1082" y="4759"/>
                  </a:cubicBezTo>
                  <a:cubicBezTo>
                    <a:pt x="1172" y="4968"/>
                    <a:pt x="1420" y="5092"/>
                    <a:pt x="1611" y="5105"/>
                  </a:cubicBezTo>
                  <a:cubicBezTo>
                    <a:pt x="1620" y="5106"/>
                    <a:pt x="1630" y="5106"/>
                    <a:pt x="1639" y="5106"/>
                  </a:cubicBezTo>
                  <a:cubicBezTo>
                    <a:pt x="1884" y="5106"/>
                    <a:pt x="2029" y="4906"/>
                    <a:pt x="1849" y="4619"/>
                  </a:cubicBezTo>
                  <a:cubicBezTo>
                    <a:pt x="1777" y="4505"/>
                    <a:pt x="1782" y="4468"/>
                    <a:pt x="1782" y="4465"/>
                  </a:cubicBezTo>
                  <a:cubicBezTo>
                    <a:pt x="1790" y="4444"/>
                    <a:pt x="1833" y="4407"/>
                    <a:pt x="1872" y="4373"/>
                  </a:cubicBezTo>
                  <a:cubicBezTo>
                    <a:pt x="1941" y="4312"/>
                    <a:pt x="2041" y="4230"/>
                    <a:pt x="2115" y="4095"/>
                  </a:cubicBezTo>
                  <a:cubicBezTo>
                    <a:pt x="2327" y="3707"/>
                    <a:pt x="1930" y="3347"/>
                    <a:pt x="2023" y="3133"/>
                  </a:cubicBezTo>
                  <a:cubicBezTo>
                    <a:pt x="2088" y="2984"/>
                    <a:pt x="2188" y="2843"/>
                    <a:pt x="2431" y="2843"/>
                  </a:cubicBezTo>
                  <a:cubicBezTo>
                    <a:pt x="2515" y="2843"/>
                    <a:pt x="2615" y="2859"/>
                    <a:pt x="2737" y="2898"/>
                  </a:cubicBezTo>
                  <a:cubicBezTo>
                    <a:pt x="2934" y="2960"/>
                    <a:pt x="3071" y="2984"/>
                    <a:pt x="3189" y="2984"/>
                  </a:cubicBezTo>
                  <a:cubicBezTo>
                    <a:pt x="3310" y="2984"/>
                    <a:pt x="3410" y="2959"/>
                    <a:pt x="3532" y="2924"/>
                  </a:cubicBezTo>
                  <a:cubicBezTo>
                    <a:pt x="3714" y="2874"/>
                    <a:pt x="3807" y="2853"/>
                    <a:pt x="3923" y="2853"/>
                  </a:cubicBezTo>
                  <a:cubicBezTo>
                    <a:pt x="4002" y="2853"/>
                    <a:pt x="4092" y="2862"/>
                    <a:pt x="4228" y="2879"/>
                  </a:cubicBezTo>
                  <a:cubicBezTo>
                    <a:pt x="4335" y="2893"/>
                    <a:pt x="4439" y="2906"/>
                    <a:pt x="4535" y="2906"/>
                  </a:cubicBezTo>
                  <a:cubicBezTo>
                    <a:pt x="4664" y="2906"/>
                    <a:pt x="4778" y="2883"/>
                    <a:pt x="4865" y="2805"/>
                  </a:cubicBezTo>
                  <a:cubicBezTo>
                    <a:pt x="4944" y="2737"/>
                    <a:pt x="4984" y="2634"/>
                    <a:pt x="4984" y="2507"/>
                  </a:cubicBezTo>
                  <a:cubicBezTo>
                    <a:pt x="4984" y="2337"/>
                    <a:pt x="5015" y="2287"/>
                    <a:pt x="5036" y="2261"/>
                  </a:cubicBezTo>
                  <a:cubicBezTo>
                    <a:pt x="5097" y="2200"/>
                    <a:pt x="5256" y="2171"/>
                    <a:pt x="5459" y="2092"/>
                  </a:cubicBezTo>
                  <a:lnTo>
                    <a:pt x="5459" y="2092"/>
                  </a:lnTo>
                  <a:cubicBezTo>
                    <a:pt x="4822" y="2972"/>
                    <a:pt x="5113" y="4246"/>
                    <a:pt x="6123" y="4738"/>
                  </a:cubicBezTo>
                  <a:cubicBezTo>
                    <a:pt x="6144" y="4748"/>
                    <a:pt x="6160" y="4761"/>
                    <a:pt x="6168" y="4777"/>
                  </a:cubicBezTo>
                  <a:lnTo>
                    <a:pt x="6683" y="5695"/>
                  </a:lnTo>
                  <a:cubicBezTo>
                    <a:pt x="6731" y="5780"/>
                    <a:pt x="6817" y="5823"/>
                    <a:pt x="6903" y="5823"/>
                  </a:cubicBezTo>
                  <a:cubicBezTo>
                    <a:pt x="6989" y="5823"/>
                    <a:pt x="7074" y="5780"/>
                    <a:pt x="7122" y="5695"/>
                  </a:cubicBezTo>
                  <a:lnTo>
                    <a:pt x="7637" y="4777"/>
                  </a:lnTo>
                  <a:cubicBezTo>
                    <a:pt x="7651" y="4756"/>
                    <a:pt x="7667" y="4746"/>
                    <a:pt x="7688" y="4735"/>
                  </a:cubicBezTo>
                  <a:cubicBezTo>
                    <a:pt x="8230" y="4468"/>
                    <a:pt x="8592" y="3958"/>
                    <a:pt x="8668" y="3363"/>
                  </a:cubicBezTo>
                  <a:cubicBezTo>
                    <a:pt x="8764" y="3490"/>
                    <a:pt x="8750" y="3553"/>
                    <a:pt x="8721" y="3672"/>
                  </a:cubicBezTo>
                  <a:cubicBezTo>
                    <a:pt x="8697" y="3770"/>
                    <a:pt x="8671" y="3892"/>
                    <a:pt x="8711" y="4056"/>
                  </a:cubicBezTo>
                  <a:cubicBezTo>
                    <a:pt x="8724" y="4114"/>
                    <a:pt x="8745" y="4169"/>
                    <a:pt x="8761" y="4227"/>
                  </a:cubicBezTo>
                  <a:cubicBezTo>
                    <a:pt x="8798" y="4346"/>
                    <a:pt x="8832" y="4455"/>
                    <a:pt x="8803" y="4510"/>
                  </a:cubicBezTo>
                  <a:cubicBezTo>
                    <a:pt x="8777" y="4558"/>
                    <a:pt x="8695" y="4598"/>
                    <a:pt x="8573" y="4627"/>
                  </a:cubicBezTo>
                  <a:cubicBezTo>
                    <a:pt x="8211" y="4711"/>
                    <a:pt x="7965" y="4928"/>
                    <a:pt x="7926" y="5184"/>
                  </a:cubicBezTo>
                  <a:cubicBezTo>
                    <a:pt x="7894" y="5380"/>
                    <a:pt x="7994" y="5557"/>
                    <a:pt x="8193" y="5676"/>
                  </a:cubicBezTo>
                  <a:cubicBezTo>
                    <a:pt x="8510" y="5861"/>
                    <a:pt x="8549" y="6065"/>
                    <a:pt x="8589" y="6374"/>
                  </a:cubicBezTo>
                  <a:cubicBezTo>
                    <a:pt x="8608" y="6527"/>
                    <a:pt x="8547" y="6620"/>
                    <a:pt x="8457" y="6747"/>
                  </a:cubicBezTo>
                  <a:cubicBezTo>
                    <a:pt x="8393" y="6836"/>
                    <a:pt x="8325" y="6940"/>
                    <a:pt x="8277" y="7072"/>
                  </a:cubicBezTo>
                  <a:cubicBezTo>
                    <a:pt x="8261" y="7117"/>
                    <a:pt x="8251" y="7127"/>
                    <a:pt x="8089" y="7151"/>
                  </a:cubicBezTo>
                  <a:cubicBezTo>
                    <a:pt x="7926" y="7170"/>
                    <a:pt x="7701" y="7201"/>
                    <a:pt x="7455" y="7397"/>
                  </a:cubicBezTo>
                  <a:cubicBezTo>
                    <a:pt x="7347" y="7484"/>
                    <a:pt x="7283" y="7587"/>
                    <a:pt x="7275" y="7706"/>
                  </a:cubicBezTo>
                  <a:cubicBezTo>
                    <a:pt x="7254" y="7933"/>
                    <a:pt x="7437" y="8132"/>
                    <a:pt x="7582" y="8296"/>
                  </a:cubicBezTo>
                  <a:cubicBezTo>
                    <a:pt x="7624" y="8343"/>
                    <a:pt x="7688" y="8415"/>
                    <a:pt x="7711" y="8454"/>
                  </a:cubicBezTo>
                  <a:cubicBezTo>
                    <a:pt x="7661" y="8549"/>
                    <a:pt x="7529" y="8631"/>
                    <a:pt x="7366" y="8631"/>
                  </a:cubicBezTo>
                  <a:cubicBezTo>
                    <a:pt x="7343" y="8631"/>
                    <a:pt x="7319" y="8630"/>
                    <a:pt x="7294" y="8626"/>
                  </a:cubicBezTo>
                  <a:cubicBezTo>
                    <a:pt x="7275" y="8623"/>
                    <a:pt x="7257" y="8621"/>
                    <a:pt x="7238" y="8621"/>
                  </a:cubicBezTo>
                  <a:cubicBezTo>
                    <a:pt x="7150" y="8621"/>
                    <a:pt x="7073" y="8658"/>
                    <a:pt x="7027" y="8726"/>
                  </a:cubicBezTo>
                  <a:cubicBezTo>
                    <a:pt x="6855" y="8972"/>
                    <a:pt x="7148" y="9512"/>
                    <a:pt x="7162" y="9533"/>
                  </a:cubicBezTo>
                  <a:cubicBezTo>
                    <a:pt x="7199" y="9596"/>
                    <a:pt x="7254" y="9678"/>
                    <a:pt x="7310" y="9763"/>
                  </a:cubicBezTo>
                  <a:cubicBezTo>
                    <a:pt x="6932" y="9559"/>
                    <a:pt x="6860" y="9292"/>
                    <a:pt x="6792" y="8869"/>
                  </a:cubicBezTo>
                  <a:cubicBezTo>
                    <a:pt x="6749" y="8602"/>
                    <a:pt x="6702" y="8322"/>
                    <a:pt x="6435" y="8259"/>
                  </a:cubicBezTo>
                  <a:cubicBezTo>
                    <a:pt x="6342" y="8235"/>
                    <a:pt x="6316" y="8171"/>
                    <a:pt x="6260" y="8013"/>
                  </a:cubicBezTo>
                  <a:cubicBezTo>
                    <a:pt x="6221" y="7894"/>
                    <a:pt x="6178" y="7762"/>
                    <a:pt x="6062" y="7666"/>
                  </a:cubicBezTo>
                  <a:cubicBezTo>
                    <a:pt x="6034" y="7643"/>
                    <a:pt x="6000" y="7632"/>
                    <a:pt x="5966" y="7632"/>
                  </a:cubicBezTo>
                  <a:cubicBezTo>
                    <a:pt x="5923" y="7632"/>
                    <a:pt x="5880" y="7651"/>
                    <a:pt x="5851" y="7688"/>
                  </a:cubicBezTo>
                  <a:cubicBezTo>
                    <a:pt x="5798" y="7748"/>
                    <a:pt x="5803" y="7846"/>
                    <a:pt x="5869" y="7899"/>
                  </a:cubicBezTo>
                  <a:cubicBezTo>
                    <a:pt x="5919" y="7939"/>
                    <a:pt x="5946" y="8023"/>
                    <a:pt x="5975" y="8111"/>
                  </a:cubicBezTo>
                  <a:cubicBezTo>
                    <a:pt x="6028" y="8269"/>
                    <a:pt x="6102" y="8486"/>
                    <a:pt x="6361" y="8549"/>
                  </a:cubicBezTo>
                  <a:cubicBezTo>
                    <a:pt x="6435" y="8565"/>
                    <a:pt x="6461" y="8697"/>
                    <a:pt x="6493" y="8917"/>
                  </a:cubicBezTo>
                  <a:cubicBezTo>
                    <a:pt x="6546" y="9255"/>
                    <a:pt x="6622" y="9723"/>
                    <a:pt x="7109" y="9995"/>
                  </a:cubicBezTo>
                  <a:cubicBezTo>
                    <a:pt x="7285" y="10095"/>
                    <a:pt x="7423" y="10157"/>
                    <a:pt x="7529" y="10157"/>
                  </a:cubicBezTo>
                  <a:cubicBezTo>
                    <a:pt x="7587" y="10157"/>
                    <a:pt x="7636" y="10138"/>
                    <a:pt x="7677" y="10096"/>
                  </a:cubicBezTo>
                  <a:cubicBezTo>
                    <a:pt x="7846" y="9913"/>
                    <a:pt x="7550" y="9617"/>
                    <a:pt x="7423" y="9387"/>
                  </a:cubicBezTo>
                  <a:cubicBezTo>
                    <a:pt x="7331" y="9221"/>
                    <a:pt x="7267" y="9015"/>
                    <a:pt x="7267" y="8922"/>
                  </a:cubicBezTo>
                  <a:lnTo>
                    <a:pt x="7267" y="8922"/>
                  </a:lnTo>
                  <a:cubicBezTo>
                    <a:pt x="7300" y="8926"/>
                    <a:pt x="7332" y="8928"/>
                    <a:pt x="7364" y="8928"/>
                  </a:cubicBezTo>
                  <a:cubicBezTo>
                    <a:pt x="7653" y="8928"/>
                    <a:pt x="7914" y="8771"/>
                    <a:pt x="7997" y="8526"/>
                  </a:cubicBezTo>
                  <a:cubicBezTo>
                    <a:pt x="8050" y="8375"/>
                    <a:pt x="7934" y="8245"/>
                    <a:pt x="7796" y="8092"/>
                  </a:cubicBezTo>
                  <a:cubicBezTo>
                    <a:pt x="7693" y="7981"/>
                    <a:pt x="7558" y="7828"/>
                    <a:pt x="7563" y="7733"/>
                  </a:cubicBezTo>
                  <a:cubicBezTo>
                    <a:pt x="7569" y="7719"/>
                    <a:pt x="7569" y="7688"/>
                    <a:pt x="7630" y="7635"/>
                  </a:cubicBezTo>
                  <a:cubicBezTo>
                    <a:pt x="7812" y="7492"/>
                    <a:pt x="7973" y="7468"/>
                    <a:pt x="8116" y="7452"/>
                  </a:cubicBezTo>
                  <a:cubicBezTo>
                    <a:pt x="8275" y="7431"/>
                    <a:pt x="8473" y="7410"/>
                    <a:pt x="8552" y="7172"/>
                  </a:cubicBezTo>
                  <a:cubicBezTo>
                    <a:pt x="8581" y="7080"/>
                    <a:pt x="8634" y="7003"/>
                    <a:pt x="8692" y="6924"/>
                  </a:cubicBezTo>
                  <a:cubicBezTo>
                    <a:pt x="8793" y="6776"/>
                    <a:pt x="8909" y="6607"/>
                    <a:pt x="8877" y="6342"/>
                  </a:cubicBezTo>
                  <a:cubicBezTo>
                    <a:pt x="8830" y="5975"/>
                    <a:pt x="8758" y="5673"/>
                    <a:pt x="8335" y="5422"/>
                  </a:cubicBezTo>
                  <a:cubicBezTo>
                    <a:pt x="8272" y="5388"/>
                    <a:pt x="8195" y="5322"/>
                    <a:pt x="8208" y="5232"/>
                  </a:cubicBezTo>
                  <a:cubicBezTo>
                    <a:pt x="8224" y="5121"/>
                    <a:pt x="8362" y="4986"/>
                    <a:pt x="8631" y="4920"/>
                  </a:cubicBezTo>
                  <a:cubicBezTo>
                    <a:pt x="8845" y="4867"/>
                    <a:pt x="8986" y="4785"/>
                    <a:pt x="9054" y="4658"/>
                  </a:cubicBezTo>
                  <a:cubicBezTo>
                    <a:pt x="9149" y="4489"/>
                    <a:pt x="9091" y="4301"/>
                    <a:pt x="9038" y="4138"/>
                  </a:cubicBezTo>
                  <a:cubicBezTo>
                    <a:pt x="9023" y="4087"/>
                    <a:pt x="9004" y="4035"/>
                    <a:pt x="8996" y="3990"/>
                  </a:cubicBezTo>
                  <a:cubicBezTo>
                    <a:pt x="8972" y="3892"/>
                    <a:pt x="8988" y="3823"/>
                    <a:pt x="9004" y="3741"/>
                  </a:cubicBezTo>
                  <a:cubicBezTo>
                    <a:pt x="9038" y="3598"/>
                    <a:pt x="9075" y="3424"/>
                    <a:pt x="8893" y="3178"/>
                  </a:cubicBezTo>
                  <a:cubicBezTo>
                    <a:pt x="8832" y="3099"/>
                    <a:pt x="8761" y="3043"/>
                    <a:pt x="8668" y="3001"/>
                  </a:cubicBezTo>
                  <a:cubicBezTo>
                    <a:pt x="8645" y="2684"/>
                    <a:pt x="8539" y="2382"/>
                    <a:pt x="8356" y="2126"/>
                  </a:cubicBezTo>
                  <a:cubicBezTo>
                    <a:pt x="8668" y="1999"/>
                    <a:pt x="8653" y="1732"/>
                    <a:pt x="8645" y="1587"/>
                  </a:cubicBezTo>
                  <a:cubicBezTo>
                    <a:pt x="8642" y="1552"/>
                    <a:pt x="8639" y="1500"/>
                    <a:pt x="8645" y="1481"/>
                  </a:cubicBezTo>
                  <a:cubicBezTo>
                    <a:pt x="8719" y="1457"/>
                    <a:pt x="8840" y="1389"/>
                    <a:pt x="8853" y="1203"/>
                  </a:cubicBezTo>
                  <a:cubicBezTo>
                    <a:pt x="8859" y="1114"/>
                    <a:pt x="8838" y="1018"/>
                    <a:pt x="8814" y="915"/>
                  </a:cubicBezTo>
                  <a:cubicBezTo>
                    <a:pt x="8785" y="781"/>
                    <a:pt x="8748" y="627"/>
                    <a:pt x="8798" y="540"/>
                  </a:cubicBezTo>
                  <a:cubicBezTo>
                    <a:pt x="8856" y="434"/>
                    <a:pt x="8845" y="321"/>
                    <a:pt x="8777" y="228"/>
                  </a:cubicBezTo>
                  <a:cubicBezTo>
                    <a:pt x="8649" y="68"/>
                    <a:pt x="8307" y="0"/>
                    <a:pt x="796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4" name="Google Shape;2984;p39"/>
            <p:cNvSpPr/>
            <p:nvPr/>
          </p:nvSpPr>
          <p:spPr>
            <a:xfrm>
              <a:off x="3473573" y="2724116"/>
              <a:ext cx="36801" cy="87249"/>
            </a:xfrm>
            <a:custGeom>
              <a:avLst/>
              <a:gdLst/>
              <a:ahLst/>
              <a:cxnLst/>
              <a:rect l="l" t="t" r="r" b="b"/>
              <a:pathLst>
                <a:path w="1289" h="3056" extrusionOk="0">
                  <a:moveTo>
                    <a:pt x="829" y="1"/>
                  </a:moveTo>
                  <a:cubicBezTo>
                    <a:pt x="792" y="1"/>
                    <a:pt x="762" y="10"/>
                    <a:pt x="738" y="19"/>
                  </a:cubicBezTo>
                  <a:cubicBezTo>
                    <a:pt x="611" y="83"/>
                    <a:pt x="603" y="238"/>
                    <a:pt x="598" y="429"/>
                  </a:cubicBezTo>
                  <a:cubicBezTo>
                    <a:pt x="590" y="574"/>
                    <a:pt x="585" y="759"/>
                    <a:pt x="524" y="873"/>
                  </a:cubicBezTo>
                  <a:cubicBezTo>
                    <a:pt x="453" y="965"/>
                    <a:pt x="360" y="1169"/>
                    <a:pt x="421" y="1425"/>
                  </a:cubicBezTo>
                  <a:cubicBezTo>
                    <a:pt x="440" y="1494"/>
                    <a:pt x="376" y="1587"/>
                    <a:pt x="310" y="1684"/>
                  </a:cubicBezTo>
                  <a:cubicBezTo>
                    <a:pt x="220" y="1817"/>
                    <a:pt x="117" y="1967"/>
                    <a:pt x="149" y="2152"/>
                  </a:cubicBezTo>
                  <a:cubicBezTo>
                    <a:pt x="157" y="2208"/>
                    <a:pt x="136" y="2292"/>
                    <a:pt x="114" y="2380"/>
                  </a:cubicBezTo>
                  <a:cubicBezTo>
                    <a:pt x="80" y="2557"/>
                    <a:pt x="1" y="2871"/>
                    <a:pt x="347" y="3001"/>
                  </a:cubicBezTo>
                  <a:cubicBezTo>
                    <a:pt x="446" y="3039"/>
                    <a:pt x="537" y="3056"/>
                    <a:pt x="618" y="3056"/>
                  </a:cubicBezTo>
                  <a:cubicBezTo>
                    <a:pt x="857" y="3056"/>
                    <a:pt x="1018" y="2911"/>
                    <a:pt x="1071" y="2710"/>
                  </a:cubicBezTo>
                  <a:cubicBezTo>
                    <a:pt x="1098" y="2599"/>
                    <a:pt x="1050" y="2512"/>
                    <a:pt x="1013" y="2432"/>
                  </a:cubicBezTo>
                  <a:cubicBezTo>
                    <a:pt x="966" y="2329"/>
                    <a:pt x="926" y="2250"/>
                    <a:pt x="987" y="2121"/>
                  </a:cubicBezTo>
                  <a:cubicBezTo>
                    <a:pt x="1000" y="2091"/>
                    <a:pt x="1013" y="2065"/>
                    <a:pt x="1026" y="2039"/>
                  </a:cubicBezTo>
                  <a:cubicBezTo>
                    <a:pt x="1063" y="1967"/>
                    <a:pt x="1037" y="1872"/>
                    <a:pt x="960" y="1838"/>
                  </a:cubicBezTo>
                  <a:cubicBezTo>
                    <a:pt x="939" y="1827"/>
                    <a:pt x="915" y="1821"/>
                    <a:pt x="892" y="1821"/>
                  </a:cubicBezTo>
                  <a:cubicBezTo>
                    <a:pt x="838" y="1821"/>
                    <a:pt x="785" y="1850"/>
                    <a:pt x="759" y="1904"/>
                  </a:cubicBezTo>
                  <a:cubicBezTo>
                    <a:pt x="746" y="1933"/>
                    <a:pt x="730" y="1959"/>
                    <a:pt x="717" y="1988"/>
                  </a:cubicBezTo>
                  <a:cubicBezTo>
                    <a:pt x="588" y="2253"/>
                    <a:pt x="683" y="2446"/>
                    <a:pt x="744" y="2565"/>
                  </a:cubicBezTo>
                  <a:cubicBezTo>
                    <a:pt x="757" y="2591"/>
                    <a:pt x="773" y="2628"/>
                    <a:pt x="775" y="2644"/>
                  </a:cubicBezTo>
                  <a:cubicBezTo>
                    <a:pt x="752" y="2729"/>
                    <a:pt x="690" y="2760"/>
                    <a:pt x="615" y="2760"/>
                  </a:cubicBezTo>
                  <a:cubicBezTo>
                    <a:pt x="565" y="2760"/>
                    <a:pt x="508" y="2746"/>
                    <a:pt x="453" y="2726"/>
                  </a:cubicBezTo>
                  <a:cubicBezTo>
                    <a:pt x="374" y="2697"/>
                    <a:pt x="355" y="2681"/>
                    <a:pt x="413" y="2451"/>
                  </a:cubicBezTo>
                  <a:cubicBezTo>
                    <a:pt x="440" y="2343"/>
                    <a:pt x="471" y="2221"/>
                    <a:pt x="450" y="2099"/>
                  </a:cubicBezTo>
                  <a:cubicBezTo>
                    <a:pt x="437" y="2036"/>
                    <a:pt x="498" y="1946"/>
                    <a:pt x="561" y="1854"/>
                  </a:cubicBezTo>
                  <a:cubicBezTo>
                    <a:pt x="654" y="1719"/>
                    <a:pt x="767" y="1552"/>
                    <a:pt x="717" y="1351"/>
                  </a:cubicBezTo>
                  <a:cubicBezTo>
                    <a:pt x="670" y="1166"/>
                    <a:pt x="762" y="1063"/>
                    <a:pt x="781" y="1034"/>
                  </a:cubicBezTo>
                  <a:cubicBezTo>
                    <a:pt x="894" y="839"/>
                    <a:pt x="894" y="582"/>
                    <a:pt x="902" y="389"/>
                  </a:cubicBezTo>
                  <a:cubicBezTo>
                    <a:pt x="960" y="490"/>
                    <a:pt x="968" y="635"/>
                    <a:pt x="971" y="873"/>
                  </a:cubicBezTo>
                  <a:cubicBezTo>
                    <a:pt x="976" y="1140"/>
                    <a:pt x="987" y="1177"/>
                    <a:pt x="974" y="1298"/>
                  </a:cubicBezTo>
                  <a:cubicBezTo>
                    <a:pt x="963" y="1380"/>
                    <a:pt x="1026" y="1454"/>
                    <a:pt x="1108" y="1465"/>
                  </a:cubicBezTo>
                  <a:cubicBezTo>
                    <a:pt x="1113" y="1465"/>
                    <a:pt x="1118" y="1466"/>
                    <a:pt x="1123" y="1466"/>
                  </a:cubicBezTo>
                  <a:cubicBezTo>
                    <a:pt x="1201" y="1466"/>
                    <a:pt x="1265" y="1407"/>
                    <a:pt x="1275" y="1328"/>
                  </a:cubicBezTo>
                  <a:cubicBezTo>
                    <a:pt x="1288" y="1182"/>
                    <a:pt x="1278" y="1129"/>
                    <a:pt x="1272" y="865"/>
                  </a:cubicBezTo>
                  <a:cubicBezTo>
                    <a:pt x="1264" y="532"/>
                    <a:pt x="1259" y="241"/>
                    <a:pt x="987" y="56"/>
                  </a:cubicBezTo>
                  <a:cubicBezTo>
                    <a:pt x="926" y="14"/>
                    <a:pt x="873" y="1"/>
                    <a:pt x="8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39500" y="1484688"/>
            <a:ext cx="6063455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Visiting this place is a wonderful experience for adventurers like me. It’s the largest desert on Earth, covering over 9 million square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kilometres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. You can see red sand and beautiful sand dunes everywhere. You can also see plant life and even nomadic men with their camels.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792" y="3331255"/>
            <a:ext cx="11512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Patrick Hand" panose="00000500000000000000" pitchFamily="2" charset="0"/>
              </a:rPr>
              <a:t>PHONG</a:t>
            </a:r>
            <a:endParaRPr lang="en-US" sz="3000" dirty="0">
              <a:latin typeface="Patrick Hand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045" y="2060205"/>
            <a:ext cx="1080770" cy="1183005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906715" y="4210493"/>
            <a:ext cx="2729023" cy="6733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2. 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54009" y="2332074"/>
            <a:ext cx="2785731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80166" y="2714846"/>
            <a:ext cx="6096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78865" y="3069264"/>
            <a:ext cx="4061637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40325" y="3441403"/>
            <a:ext cx="2399415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68995" y="3809999"/>
            <a:ext cx="337761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44724" y="4285580"/>
            <a:ext cx="2491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Patrick Hand" panose="00000500000000000000" pitchFamily="2" charset="0"/>
              </a:rPr>
              <a:t>Sahara Desert</a:t>
            </a:r>
            <a:endParaRPr lang="en-US" sz="28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p39"/>
          <p:cNvSpPr txBox="1">
            <a:spLocks noGrp="1"/>
          </p:cNvSpPr>
          <p:nvPr>
            <p:ph type="title"/>
          </p:nvPr>
        </p:nvSpPr>
        <p:spPr>
          <a:xfrm>
            <a:off x="733882" y="12038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Ex4: Mai, Phong and Mark are talking about the natural wonders they have visited. Read and decide which wonder in 3 each of them is talking about.</a:t>
            </a:r>
            <a:endParaRPr lang="en-US" sz="2400" dirty="0"/>
          </a:p>
        </p:txBody>
      </p:sp>
      <p:grpSp>
        <p:nvGrpSpPr>
          <p:cNvPr id="2969" name="Google Shape;2969;p39"/>
          <p:cNvGrpSpPr/>
          <p:nvPr/>
        </p:nvGrpSpPr>
        <p:grpSpPr>
          <a:xfrm>
            <a:off x="115289" y="219947"/>
            <a:ext cx="459181" cy="450155"/>
            <a:chOff x="3214567" y="2632870"/>
            <a:chExt cx="295807" cy="290011"/>
          </a:xfrm>
        </p:grpSpPr>
        <p:sp>
          <p:nvSpPr>
            <p:cNvPr id="2970" name="Google Shape;2970;p39"/>
            <p:cNvSpPr/>
            <p:nvPr/>
          </p:nvSpPr>
          <p:spPr>
            <a:xfrm>
              <a:off x="3475314" y="2728512"/>
              <a:ext cx="31662" cy="78855"/>
            </a:xfrm>
            <a:custGeom>
              <a:avLst/>
              <a:gdLst/>
              <a:ahLst/>
              <a:cxnLst/>
              <a:rect l="l" t="t" r="r" b="b"/>
              <a:pathLst>
                <a:path w="1109" h="2762" extrusionOk="0">
                  <a:moveTo>
                    <a:pt x="779" y="0"/>
                  </a:moveTo>
                  <a:cubicBezTo>
                    <a:pt x="636" y="0"/>
                    <a:pt x="763" y="523"/>
                    <a:pt x="595" y="809"/>
                  </a:cubicBezTo>
                  <a:cubicBezTo>
                    <a:pt x="595" y="809"/>
                    <a:pt x="450" y="975"/>
                    <a:pt x="516" y="1237"/>
                  </a:cubicBezTo>
                  <a:cubicBezTo>
                    <a:pt x="582" y="1499"/>
                    <a:pt x="204" y="1715"/>
                    <a:pt x="249" y="1972"/>
                  </a:cubicBezTo>
                  <a:cubicBezTo>
                    <a:pt x="297" y="2226"/>
                    <a:pt x="1" y="2582"/>
                    <a:pt x="344" y="2715"/>
                  </a:cubicBezTo>
                  <a:cubicBezTo>
                    <a:pt x="430" y="2748"/>
                    <a:pt x="503" y="2761"/>
                    <a:pt x="566" y="2761"/>
                  </a:cubicBezTo>
                  <a:cubicBezTo>
                    <a:pt x="754" y="2761"/>
                    <a:pt x="842" y="2636"/>
                    <a:pt x="868" y="2527"/>
                  </a:cubicBezTo>
                  <a:cubicBezTo>
                    <a:pt x="905" y="2382"/>
                    <a:pt x="643" y="2223"/>
                    <a:pt x="794" y="1908"/>
                  </a:cubicBezTo>
                  <a:cubicBezTo>
                    <a:pt x="950" y="1594"/>
                    <a:pt x="1098" y="1385"/>
                    <a:pt x="1079" y="946"/>
                  </a:cubicBezTo>
                  <a:cubicBezTo>
                    <a:pt x="1055" y="510"/>
                    <a:pt x="1108" y="203"/>
                    <a:pt x="854" y="32"/>
                  </a:cubicBezTo>
                  <a:cubicBezTo>
                    <a:pt x="823" y="10"/>
                    <a:pt x="798" y="0"/>
                    <a:pt x="779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1" name="Google Shape;2971;p39"/>
            <p:cNvSpPr/>
            <p:nvPr/>
          </p:nvSpPr>
          <p:spPr>
            <a:xfrm>
              <a:off x="3219335" y="2686687"/>
              <a:ext cx="256693" cy="231912"/>
            </a:xfrm>
            <a:custGeom>
              <a:avLst/>
              <a:gdLst/>
              <a:ahLst/>
              <a:cxnLst/>
              <a:rect l="l" t="t" r="r" b="b"/>
              <a:pathLst>
                <a:path w="8991" h="8123" extrusionOk="0">
                  <a:moveTo>
                    <a:pt x="5559" y="0"/>
                  </a:moveTo>
                  <a:cubicBezTo>
                    <a:pt x="5469" y="0"/>
                    <a:pt x="5377" y="14"/>
                    <a:pt x="5284" y="53"/>
                  </a:cubicBezTo>
                  <a:cubicBezTo>
                    <a:pt x="4880" y="217"/>
                    <a:pt x="4671" y="162"/>
                    <a:pt x="4671" y="622"/>
                  </a:cubicBezTo>
                  <a:cubicBezTo>
                    <a:pt x="4671" y="820"/>
                    <a:pt x="4547" y="870"/>
                    <a:pt x="4372" y="870"/>
                  </a:cubicBezTo>
                  <a:cubicBezTo>
                    <a:pt x="4191" y="870"/>
                    <a:pt x="3956" y="816"/>
                    <a:pt x="3748" y="816"/>
                  </a:cubicBezTo>
                  <a:cubicBezTo>
                    <a:pt x="3697" y="816"/>
                    <a:pt x="3647" y="820"/>
                    <a:pt x="3601" y="828"/>
                  </a:cubicBezTo>
                  <a:cubicBezTo>
                    <a:pt x="3331" y="878"/>
                    <a:pt x="3214" y="950"/>
                    <a:pt x="3024" y="950"/>
                  </a:cubicBezTo>
                  <a:cubicBezTo>
                    <a:pt x="2922" y="950"/>
                    <a:pt x="2799" y="929"/>
                    <a:pt x="2620" y="873"/>
                  </a:cubicBezTo>
                  <a:cubicBezTo>
                    <a:pt x="2486" y="830"/>
                    <a:pt x="2369" y="810"/>
                    <a:pt x="2268" y="810"/>
                  </a:cubicBezTo>
                  <a:cubicBezTo>
                    <a:pt x="1984" y="810"/>
                    <a:pt x="1821" y="966"/>
                    <a:pt x="1724" y="1190"/>
                  </a:cubicBezTo>
                  <a:cubicBezTo>
                    <a:pt x="1597" y="1494"/>
                    <a:pt x="1999" y="1824"/>
                    <a:pt x="1824" y="2136"/>
                  </a:cubicBezTo>
                  <a:cubicBezTo>
                    <a:pt x="1650" y="2454"/>
                    <a:pt x="1311" y="2422"/>
                    <a:pt x="1563" y="2816"/>
                  </a:cubicBezTo>
                  <a:cubicBezTo>
                    <a:pt x="1678" y="2996"/>
                    <a:pt x="1607" y="3070"/>
                    <a:pt x="1484" y="3070"/>
                  </a:cubicBezTo>
                  <a:cubicBezTo>
                    <a:pt x="1340" y="3070"/>
                    <a:pt x="1126" y="2968"/>
                    <a:pt x="1060" y="2816"/>
                  </a:cubicBezTo>
                  <a:cubicBezTo>
                    <a:pt x="958" y="2571"/>
                    <a:pt x="613" y="2312"/>
                    <a:pt x="422" y="2312"/>
                  </a:cubicBezTo>
                  <a:cubicBezTo>
                    <a:pt x="390" y="2312"/>
                    <a:pt x="363" y="2319"/>
                    <a:pt x="341" y="2335"/>
                  </a:cubicBezTo>
                  <a:cubicBezTo>
                    <a:pt x="185" y="2446"/>
                    <a:pt x="45" y="2794"/>
                    <a:pt x="341" y="2948"/>
                  </a:cubicBezTo>
                  <a:cubicBezTo>
                    <a:pt x="635" y="3101"/>
                    <a:pt x="719" y="3297"/>
                    <a:pt x="569" y="3392"/>
                  </a:cubicBezTo>
                  <a:cubicBezTo>
                    <a:pt x="413" y="3492"/>
                    <a:pt x="138" y="3469"/>
                    <a:pt x="164" y="3635"/>
                  </a:cubicBezTo>
                  <a:cubicBezTo>
                    <a:pt x="196" y="3799"/>
                    <a:pt x="40" y="4098"/>
                    <a:pt x="162" y="4473"/>
                  </a:cubicBezTo>
                  <a:cubicBezTo>
                    <a:pt x="283" y="4851"/>
                    <a:pt x="0" y="5427"/>
                    <a:pt x="175" y="5797"/>
                  </a:cubicBezTo>
                  <a:cubicBezTo>
                    <a:pt x="234" y="5924"/>
                    <a:pt x="318" y="5964"/>
                    <a:pt x="430" y="5964"/>
                  </a:cubicBezTo>
                  <a:cubicBezTo>
                    <a:pt x="625" y="5964"/>
                    <a:pt x="906" y="5843"/>
                    <a:pt x="1299" y="5843"/>
                  </a:cubicBezTo>
                  <a:cubicBezTo>
                    <a:pt x="1342" y="5843"/>
                    <a:pt x="1387" y="5844"/>
                    <a:pt x="1433" y="5848"/>
                  </a:cubicBezTo>
                  <a:cubicBezTo>
                    <a:pt x="1477" y="5851"/>
                    <a:pt x="1518" y="5852"/>
                    <a:pt x="1556" y="5852"/>
                  </a:cubicBezTo>
                  <a:cubicBezTo>
                    <a:pt x="2143" y="5852"/>
                    <a:pt x="2155" y="5515"/>
                    <a:pt x="2155" y="5515"/>
                  </a:cubicBezTo>
                  <a:cubicBezTo>
                    <a:pt x="2155" y="5515"/>
                    <a:pt x="1948" y="5472"/>
                    <a:pt x="1512" y="5211"/>
                  </a:cubicBezTo>
                  <a:cubicBezTo>
                    <a:pt x="1084" y="4954"/>
                    <a:pt x="1148" y="4197"/>
                    <a:pt x="1410" y="4197"/>
                  </a:cubicBezTo>
                  <a:cubicBezTo>
                    <a:pt x="1415" y="4197"/>
                    <a:pt x="1420" y="4198"/>
                    <a:pt x="1425" y="4198"/>
                  </a:cubicBezTo>
                  <a:cubicBezTo>
                    <a:pt x="1703" y="4230"/>
                    <a:pt x="1592" y="4555"/>
                    <a:pt x="1993" y="4722"/>
                  </a:cubicBezTo>
                  <a:cubicBezTo>
                    <a:pt x="2393" y="4891"/>
                    <a:pt x="2342" y="5327"/>
                    <a:pt x="2998" y="5393"/>
                  </a:cubicBezTo>
                  <a:cubicBezTo>
                    <a:pt x="3651" y="5459"/>
                    <a:pt x="3151" y="6070"/>
                    <a:pt x="3574" y="6590"/>
                  </a:cubicBezTo>
                  <a:cubicBezTo>
                    <a:pt x="3997" y="7114"/>
                    <a:pt x="3619" y="7193"/>
                    <a:pt x="4010" y="7301"/>
                  </a:cubicBezTo>
                  <a:cubicBezTo>
                    <a:pt x="4033" y="7308"/>
                    <a:pt x="4054" y="7311"/>
                    <a:pt x="4073" y="7311"/>
                  </a:cubicBezTo>
                  <a:cubicBezTo>
                    <a:pt x="4394" y="7311"/>
                    <a:pt x="4326" y="6508"/>
                    <a:pt x="4655" y="6374"/>
                  </a:cubicBezTo>
                  <a:cubicBezTo>
                    <a:pt x="5002" y="6231"/>
                    <a:pt x="4972" y="5837"/>
                    <a:pt x="5528" y="5816"/>
                  </a:cubicBezTo>
                  <a:cubicBezTo>
                    <a:pt x="5538" y="5815"/>
                    <a:pt x="5548" y="5815"/>
                    <a:pt x="5558" y="5815"/>
                  </a:cubicBezTo>
                  <a:cubicBezTo>
                    <a:pt x="6076" y="5815"/>
                    <a:pt x="5839" y="6418"/>
                    <a:pt x="6239" y="6516"/>
                  </a:cubicBezTo>
                  <a:cubicBezTo>
                    <a:pt x="6640" y="6614"/>
                    <a:pt x="6281" y="7563"/>
                    <a:pt x="7024" y="7978"/>
                  </a:cubicBezTo>
                  <a:cubicBezTo>
                    <a:pt x="7208" y="8081"/>
                    <a:pt x="7315" y="8122"/>
                    <a:pt x="7370" y="8122"/>
                  </a:cubicBezTo>
                  <a:cubicBezTo>
                    <a:pt x="7539" y="8122"/>
                    <a:pt x="7224" y="7740"/>
                    <a:pt x="7135" y="7576"/>
                  </a:cubicBezTo>
                  <a:cubicBezTo>
                    <a:pt x="7021" y="7366"/>
                    <a:pt x="6845" y="6887"/>
                    <a:pt x="7080" y="6887"/>
                  </a:cubicBezTo>
                  <a:cubicBezTo>
                    <a:pt x="7090" y="6887"/>
                    <a:pt x="7100" y="6887"/>
                    <a:pt x="7111" y="6889"/>
                  </a:cubicBezTo>
                  <a:cubicBezTo>
                    <a:pt x="7144" y="6894"/>
                    <a:pt x="7175" y="6896"/>
                    <a:pt x="7207" y="6896"/>
                  </a:cubicBezTo>
                  <a:cubicBezTo>
                    <a:pt x="7446" y="6896"/>
                    <a:pt x="7639" y="6759"/>
                    <a:pt x="7698" y="6596"/>
                  </a:cubicBezTo>
                  <a:cubicBezTo>
                    <a:pt x="7764" y="6411"/>
                    <a:pt x="6955" y="5969"/>
                    <a:pt x="7381" y="5633"/>
                  </a:cubicBezTo>
                  <a:cubicBezTo>
                    <a:pt x="7809" y="5295"/>
                    <a:pt x="8158" y="5533"/>
                    <a:pt x="8253" y="5240"/>
                  </a:cubicBezTo>
                  <a:cubicBezTo>
                    <a:pt x="8353" y="4946"/>
                    <a:pt x="8615" y="4814"/>
                    <a:pt x="8570" y="4476"/>
                  </a:cubicBezTo>
                  <a:cubicBezTo>
                    <a:pt x="8528" y="4140"/>
                    <a:pt x="8472" y="3889"/>
                    <a:pt x="8102" y="3669"/>
                  </a:cubicBezTo>
                  <a:cubicBezTo>
                    <a:pt x="7735" y="3450"/>
                    <a:pt x="7901" y="3022"/>
                    <a:pt x="8446" y="2895"/>
                  </a:cubicBezTo>
                  <a:cubicBezTo>
                    <a:pt x="8990" y="2763"/>
                    <a:pt x="8774" y="2459"/>
                    <a:pt x="8697" y="2142"/>
                  </a:cubicBezTo>
                  <a:cubicBezTo>
                    <a:pt x="8620" y="1822"/>
                    <a:pt x="8861" y="1705"/>
                    <a:pt x="8620" y="1386"/>
                  </a:cubicBezTo>
                  <a:cubicBezTo>
                    <a:pt x="8552" y="1293"/>
                    <a:pt x="8462" y="1251"/>
                    <a:pt x="8369" y="1227"/>
                  </a:cubicBezTo>
                  <a:lnTo>
                    <a:pt x="8369" y="1253"/>
                  </a:lnTo>
                  <a:cubicBezTo>
                    <a:pt x="8369" y="1898"/>
                    <a:pt x="7996" y="2456"/>
                    <a:pt x="7455" y="2720"/>
                  </a:cubicBezTo>
                  <a:cubicBezTo>
                    <a:pt x="7407" y="2744"/>
                    <a:pt x="7367" y="2779"/>
                    <a:pt x="7344" y="2824"/>
                  </a:cubicBezTo>
                  <a:lnTo>
                    <a:pt x="6831" y="3738"/>
                  </a:lnTo>
                  <a:cubicBezTo>
                    <a:pt x="6811" y="3774"/>
                    <a:pt x="6776" y="3792"/>
                    <a:pt x="6741" y="3792"/>
                  </a:cubicBezTo>
                  <a:cubicBezTo>
                    <a:pt x="6706" y="3792"/>
                    <a:pt x="6671" y="3774"/>
                    <a:pt x="6651" y="3738"/>
                  </a:cubicBezTo>
                  <a:lnTo>
                    <a:pt x="6136" y="2824"/>
                  </a:lnTo>
                  <a:cubicBezTo>
                    <a:pt x="6109" y="2781"/>
                    <a:pt x="6072" y="2744"/>
                    <a:pt x="6027" y="2720"/>
                  </a:cubicBezTo>
                  <a:cubicBezTo>
                    <a:pt x="5493" y="2461"/>
                    <a:pt x="5123" y="1922"/>
                    <a:pt x="5113" y="1296"/>
                  </a:cubicBezTo>
                  <a:cubicBezTo>
                    <a:pt x="5097" y="780"/>
                    <a:pt x="5324" y="318"/>
                    <a:pt x="5686" y="8"/>
                  </a:cubicBezTo>
                  <a:cubicBezTo>
                    <a:pt x="5644" y="3"/>
                    <a:pt x="5602" y="0"/>
                    <a:pt x="5559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2" name="Google Shape;2972;p39"/>
            <p:cNvSpPr/>
            <p:nvPr/>
          </p:nvSpPr>
          <p:spPr>
            <a:xfrm>
              <a:off x="3257221" y="2686801"/>
              <a:ext cx="124307" cy="96699"/>
            </a:xfrm>
            <a:custGeom>
              <a:avLst/>
              <a:gdLst/>
              <a:ahLst/>
              <a:cxnLst/>
              <a:rect l="l" t="t" r="r" b="b"/>
              <a:pathLst>
                <a:path w="4354" h="3387" extrusionOk="0">
                  <a:moveTo>
                    <a:pt x="4224" y="0"/>
                  </a:moveTo>
                  <a:cubicBezTo>
                    <a:pt x="4135" y="0"/>
                    <a:pt x="4044" y="15"/>
                    <a:pt x="3949" y="52"/>
                  </a:cubicBezTo>
                  <a:cubicBezTo>
                    <a:pt x="3548" y="216"/>
                    <a:pt x="3339" y="160"/>
                    <a:pt x="3339" y="620"/>
                  </a:cubicBezTo>
                  <a:cubicBezTo>
                    <a:pt x="3339" y="821"/>
                    <a:pt x="3215" y="871"/>
                    <a:pt x="3040" y="871"/>
                  </a:cubicBezTo>
                  <a:cubicBezTo>
                    <a:pt x="2859" y="871"/>
                    <a:pt x="2625" y="817"/>
                    <a:pt x="2418" y="817"/>
                  </a:cubicBezTo>
                  <a:cubicBezTo>
                    <a:pt x="2366" y="817"/>
                    <a:pt x="2316" y="820"/>
                    <a:pt x="2268" y="829"/>
                  </a:cubicBezTo>
                  <a:cubicBezTo>
                    <a:pt x="1997" y="877"/>
                    <a:pt x="1880" y="949"/>
                    <a:pt x="1691" y="949"/>
                  </a:cubicBezTo>
                  <a:cubicBezTo>
                    <a:pt x="1589" y="949"/>
                    <a:pt x="1466" y="928"/>
                    <a:pt x="1288" y="871"/>
                  </a:cubicBezTo>
                  <a:cubicBezTo>
                    <a:pt x="1154" y="829"/>
                    <a:pt x="1038" y="810"/>
                    <a:pt x="937" y="810"/>
                  </a:cubicBezTo>
                  <a:cubicBezTo>
                    <a:pt x="652" y="810"/>
                    <a:pt x="489" y="964"/>
                    <a:pt x="392" y="1189"/>
                  </a:cubicBezTo>
                  <a:cubicBezTo>
                    <a:pt x="262" y="1493"/>
                    <a:pt x="666" y="1823"/>
                    <a:pt x="489" y="2138"/>
                  </a:cubicBezTo>
                  <a:cubicBezTo>
                    <a:pt x="323" y="2442"/>
                    <a:pt x="0" y="2420"/>
                    <a:pt x="204" y="2772"/>
                  </a:cubicBezTo>
                  <a:cubicBezTo>
                    <a:pt x="339" y="2867"/>
                    <a:pt x="460" y="3002"/>
                    <a:pt x="516" y="3131"/>
                  </a:cubicBezTo>
                  <a:cubicBezTo>
                    <a:pt x="580" y="3284"/>
                    <a:pt x="795" y="3387"/>
                    <a:pt x="939" y="3387"/>
                  </a:cubicBezTo>
                  <a:cubicBezTo>
                    <a:pt x="1062" y="3387"/>
                    <a:pt x="1133" y="3313"/>
                    <a:pt x="1018" y="3131"/>
                  </a:cubicBezTo>
                  <a:cubicBezTo>
                    <a:pt x="767" y="2738"/>
                    <a:pt x="1108" y="2772"/>
                    <a:pt x="1280" y="2455"/>
                  </a:cubicBezTo>
                  <a:cubicBezTo>
                    <a:pt x="1454" y="2138"/>
                    <a:pt x="1052" y="1810"/>
                    <a:pt x="1182" y="1506"/>
                  </a:cubicBezTo>
                  <a:cubicBezTo>
                    <a:pt x="1280" y="1281"/>
                    <a:pt x="1439" y="1127"/>
                    <a:pt x="1724" y="1127"/>
                  </a:cubicBezTo>
                  <a:cubicBezTo>
                    <a:pt x="1825" y="1127"/>
                    <a:pt x="1941" y="1147"/>
                    <a:pt x="2075" y="1189"/>
                  </a:cubicBezTo>
                  <a:cubicBezTo>
                    <a:pt x="2256" y="1245"/>
                    <a:pt x="2380" y="1266"/>
                    <a:pt x="2482" y="1266"/>
                  </a:cubicBezTo>
                  <a:cubicBezTo>
                    <a:pt x="2672" y="1266"/>
                    <a:pt x="2789" y="1194"/>
                    <a:pt x="3059" y="1146"/>
                  </a:cubicBezTo>
                  <a:cubicBezTo>
                    <a:pt x="3105" y="1138"/>
                    <a:pt x="3154" y="1134"/>
                    <a:pt x="3206" y="1134"/>
                  </a:cubicBezTo>
                  <a:cubicBezTo>
                    <a:pt x="3394" y="1134"/>
                    <a:pt x="3606" y="1180"/>
                    <a:pt x="3780" y="1189"/>
                  </a:cubicBezTo>
                  <a:cubicBezTo>
                    <a:pt x="3801" y="715"/>
                    <a:pt x="4016" y="293"/>
                    <a:pt x="4354" y="10"/>
                  </a:cubicBezTo>
                  <a:cubicBezTo>
                    <a:pt x="4311" y="4"/>
                    <a:pt x="4268" y="0"/>
                    <a:pt x="4224" y="0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3" name="Google Shape;2973;p39"/>
            <p:cNvSpPr/>
            <p:nvPr/>
          </p:nvSpPr>
          <p:spPr>
            <a:xfrm>
              <a:off x="3219249" y="2752780"/>
              <a:ext cx="43196" cy="104293"/>
            </a:xfrm>
            <a:custGeom>
              <a:avLst/>
              <a:gdLst/>
              <a:ahLst/>
              <a:cxnLst/>
              <a:rect l="l" t="t" r="r" b="b"/>
              <a:pathLst>
                <a:path w="1513" h="3653" extrusionOk="0">
                  <a:moveTo>
                    <a:pt x="421" y="0"/>
                  </a:moveTo>
                  <a:cubicBezTo>
                    <a:pt x="389" y="0"/>
                    <a:pt x="361" y="7"/>
                    <a:pt x="339" y="22"/>
                  </a:cubicBezTo>
                  <a:cubicBezTo>
                    <a:pt x="186" y="133"/>
                    <a:pt x="46" y="482"/>
                    <a:pt x="339" y="635"/>
                  </a:cubicBezTo>
                  <a:cubicBezTo>
                    <a:pt x="635" y="786"/>
                    <a:pt x="720" y="984"/>
                    <a:pt x="569" y="1080"/>
                  </a:cubicBezTo>
                  <a:cubicBezTo>
                    <a:pt x="413" y="1180"/>
                    <a:pt x="138" y="1156"/>
                    <a:pt x="165" y="1323"/>
                  </a:cubicBezTo>
                  <a:cubicBezTo>
                    <a:pt x="194" y="1487"/>
                    <a:pt x="40" y="1785"/>
                    <a:pt x="162" y="2161"/>
                  </a:cubicBezTo>
                  <a:cubicBezTo>
                    <a:pt x="284" y="2539"/>
                    <a:pt x="1" y="3115"/>
                    <a:pt x="175" y="3485"/>
                  </a:cubicBezTo>
                  <a:cubicBezTo>
                    <a:pt x="235" y="3612"/>
                    <a:pt x="319" y="3652"/>
                    <a:pt x="432" y="3652"/>
                  </a:cubicBezTo>
                  <a:cubicBezTo>
                    <a:pt x="554" y="3652"/>
                    <a:pt x="710" y="3605"/>
                    <a:pt x="905" y="3570"/>
                  </a:cubicBezTo>
                  <a:cubicBezTo>
                    <a:pt x="886" y="3218"/>
                    <a:pt x="1050" y="2787"/>
                    <a:pt x="952" y="2483"/>
                  </a:cubicBezTo>
                  <a:cubicBezTo>
                    <a:pt x="828" y="2105"/>
                    <a:pt x="984" y="1804"/>
                    <a:pt x="955" y="1643"/>
                  </a:cubicBezTo>
                  <a:cubicBezTo>
                    <a:pt x="926" y="1479"/>
                    <a:pt x="1203" y="1500"/>
                    <a:pt x="1357" y="1402"/>
                  </a:cubicBezTo>
                  <a:cubicBezTo>
                    <a:pt x="1513" y="1302"/>
                    <a:pt x="1423" y="1106"/>
                    <a:pt x="1129" y="955"/>
                  </a:cubicBezTo>
                  <a:cubicBezTo>
                    <a:pt x="902" y="836"/>
                    <a:pt x="934" y="598"/>
                    <a:pt x="1034" y="445"/>
                  </a:cubicBezTo>
                  <a:cubicBezTo>
                    <a:pt x="909" y="221"/>
                    <a:pt x="600" y="0"/>
                    <a:pt x="421" y="0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4" name="Google Shape;2974;p39"/>
            <p:cNvSpPr/>
            <p:nvPr/>
          </p:nvSpPr>
          <p:spPr>
            <a:xfrm>
              <a:off x="3389950" y="2861898"/>
              <a:ext cx="44709" cy="56700"/>
            </a:xfrm>
            <a:custGeom>
              <a:avLst/>
              <a:gdLst/>
              <a:ahLst/>
              <a:cxnLst/>
              <a:rect l="l" t="t" r="r" b="b"/>
              <a:pathLst>
                <a:path w="1566" h="1986" extrusionOk="0">
                  <a:moveTo>
                    <a:pt x="366" y="1"/>
                  </a:moveTo>
                  <a:cubicBezTo>
                    <a:pt x="358" y="1"/>
                    <a:pt x="350" y="1"/>
                    <a:pt x="342" y="1"/>
                  </a:cubicBezTo>
                  <a:cubicBezTo>
                    <a:pt x="194" y="9"/>
                    <a:pt x="83" y="41"/>
                    <a:pt x="1" y="89"/>
                  </a:cubicBezTo>
                  <a:cubicBezTo>
                    <a:pt x="49" y="221"/>
                    <a:pt x="104" y="342"/>
                    <a:pt x="265" y="379"/>
                  </a:cubicBezTo>
                  <a:cubicBezTo>
                    <a:pt x="670" y="477"/>
                    <a:pt x="308" y="1426"/>
                    <a:pt x="1053" y="1841"/>
                  </a:cubicBezTo>
                  <a:cubicBezTo>
                    <a:pt x="1236" y="1944"/>
                    <a:pt x="1343" y="1985"/>
                    <a:pt x="1398" y="1985"/>
                  </a:cubicBezTo>
                  <a:cubicBezTo>
                    <a:pt x="1566" y="1985"/>
                    <a:pt x="1251" y="1603"/>
                    <a:pt x="1161" y="1439"/>
                  </a:cubicBezTo>
                  <a:cubicBezTo>
                    <a:pt x="1045" y="1229"/>
                    <a:pt x="869" y="750"/>
                    <a:pt x="1106" y="750"/>
                  </a:cubicBezTo>
                  <a:cubicBezTo>
                    <a:pt x="1116" y="750"/>
                    <a:pt x="1126" y="750"/>
                    <a:pt x="1138" y="752"/>
                  </a:cubicBezTo>
                  <a:cubicBezTo>
                    <a:pt x="1146" y="752"/>
                    <a:pt x="1148" y="755"/>
                    <a:pt x="1151" y="755"/>
                  </a:cubicBezTo>
                  <a:cubicBezTo>
                    <a:pt x="1124" y="728"/>
                    <a:pt x="1093" y="712"/>
                    <a:pt x="1053" y="702"/>
                  </a:cubicBezTo>
                  <a:cubicBezTo>
                    <a:pt x="655" y="605"/>
                    <a:pt x="890" y="1"/>
                    <a:pt x="366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5" name="Google Shape;2975;p39"/>
            <p:cNvSpPr/>
            <p:nvPr/>
          </p:nvSpPr>
          <p:spPr>
            <a:xfrm>
              <a:off x="3312151" y="2844482"/>
              <a:ext cx="33917" cy="50933"/>
            </a:xfrm>
            <a:custGeom>
              <a:avLst/>
              <a:gdLst/>
              <a:ahLst/>
              <a:cxnLst/>
              <a:rect l="l" t="t" r="r" b="b"/>
              <a:pathLst>
                <a:path w="1188" h="1784" extrusionOk="0">
                  <a:moveTo>
                    <a:pt x="46" y="1"/>
                  </a:moveTo>
                  <a:cubicBezTo>
                    <a:pt x="209" y="223"/>
                    <a:pt x="1" y="667"/>
                    <a:pt x="321" y="1063"/>
                  </a:cubicBezTo>
                  <a:cubicBezTo>
                    <a:pt x="746" y="1587"/>
                    <a:pt x="363" y="1666"/>
                    <a:pt x="757" y="1774"/>
                  </a:cubicBezTo>
                  <a:cubicBezTo>
                    <a:pt x="779" y="1780"/>
                    <a:pt x="800" y="1783"/>
                    <a:pt x="819" y="1783"/>
                  </a:cubicBezTo>
                  <a:cubicBezTo>
                    <a:pt x="978" y="1783"/>
                    <a:pt x="1039" y="1590"/>
                    <a:pt x="1103" y="1378"/>
                  </a:cubicBezTo>
                  <a:cubicBezTo>
                    <a:pt x="691" y="857"/>
                    <a:pt x="1188" y="252"/>
                    <a:pt x="532" y="186"/>
                  </a:cubicBezTo>
                  <a:cubicBezTo>
                    <a:pt x="297" y="162"/>
                    <a:pt x="157" y="91"/>
                    <a:pt x="46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6" name="Google Shape;2976;p39"/>
            <p:cNvSpPr/>
            <p:nvPr/>
          </p:nvSpPr>
          <p:spPr>
            <a:xfrm>
              <a:off x="3406109" y="2637181"/>
              <a:ext cx="62068" cy="54274"/>
            </a:xfrm>
            <a:custGeom>
              <a:avLst/>
              <a:gdLst/>
              <a:ahLst/>
              <a:cxnLst/>
              <a:rect l="l" t="t" r="r" b="b"/>
              <a:pathLst>
                <a:path w="2174" h="1901" extrusionOk="0">
                  <a:moveTo>
                    <a:pt x="1265" y="1"/>
                  </a:moveTo>
                  <a:cubicBezTo>
                    <a:pt x="1082" y="1"/>
                    <a:pt x="895" y="21"/>
                    <a:pt x="743" y="64"/>
                  </a:cubicBezTo>
                  <a:cubicBezTo>
                    <a:pt x="743" y="64"/>
                    <a:pt x="395" y="130"/>
                    <a:pt x="469" y="468"/>
                  </a:cubicBezTo>
                  <a:cubicBezTo>
                    <a:pt x="545" y="804"/>
                    <a:pt x="587" y="971"/>
                    <a:pt x="209" y="1179"/>
                  </a:cubicBezTo>
                  <a:cubicBezTo>
                    <a:pt x="98" y="1238"/>
                    <a:pt x="38" y="1304"/>
                    <a:pt x="1" y="1370"/>
                  </a:cubicBezTo>
                  <a:cubicBezTo>
                    <a:pt x="56" y="1364"/>
                    <a:pt x="106" y="1359"/>
                    <a:pt x="159" y="1359"/>
                  </a:cubicBezTo>
                  <a:cubicBezTo>
                    <a:pt x="174" y="1359"/>
                    <a:pt x="188" y="1359"/>
                    <a:pt x="202" y="1359"/>
                  </a:cubicBezTo>
                  <a:cubicBezTo>
                    <a:pt x="685" y="1359"/>
                    <a:pt x="1117" y="1572"/>
                    <a:pt x="1412" y="1901"/>
                  </a:cubicBezTo>
                  <a:cubicBezTo>
                    <a:pt x="1444" y="1888"/>
                    <a:pt x="1481" y="1875"/>
                    <a:pt x="1521" y="1867"/>
                  </a:cubicBezTo>
                  <a:cubicBezTo>
                    <a:pt x="2033" y="1734"/>
                    <a:pt x="1629" y="1277"/>
                    <a:pt x="1901" y="1187"/>
                  </a:cubicBezTo>
                  <a:cubicBezTo>
                    <a:pt x="2173" y="1100"/>
                    <a:pt x="1801" y="611"/>
                    <a:pt x="1967" y="315"/>
                  </a:cubicBezTo>
                  <a:cubicBezTo>
                    <a:pt x="2082" y="110"/>
                    <a:pt x="1685" y="1"/>
                    <a:pt x="126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7" name="Google Shape;2977;p39"/>
            <p:cNvSpPr/>
            <p:nvPr/>
          </p:nvSpPr>
          <p:spPr>
            <a:xfrm>
              <a:off x="3406195" y="2637181"/>
              <a:ext cx="59441" cy="44709"/>
            </a:xfrm>
            <a:custGeom>
              <a:avLst/>
              <a:gdLst/>
              <a:ahLst/>
              <a:cxnLst/>
              <a:rect l="l" t="t" r="r" b="b"/>
              <a:pathLst>
                <a:path w="2082" h="1566" extrusionOk="0">
                  <a:moveTo>
                    <a:pt x="1265" y="1"/>
                  </a:moveTo>
                  <a:cubicBezTo>
                    <a:pt x="1082" y="1"/>
                    <a:pt x="895" y="21"/>
                    <a:pt x="743" y="64"/>
                  </a:cubicBezTo>
                  <a:cubicBezTo>
                    <a:pt x="743" y="64"/>
                    <a:pt x="394" y="130"/>
                    <a:pt x="471" y="468"/>
                  </a:cubicBezTo>
                  <a:cubicBezTo>
                    <a:pt x="545" y="804"/>
                    <a:pt x="590" y="971"/>
                    <a:pt x="209" y="1179"/>
                  </a:cubicBezTo>
                  <a:cubicBezTo>
                    <a:pt x="101" y="1238"/>
                    <a:pt x="37" y="1304"/>
                    <a:pt x="0" y="1370"/>
                  </a:cubicBezTo>
                  <a:cubicBezTo>
                    <a:pt x="51" y="1364"/>
                    <a:pt x="103" y="1359"/>
                    <a:pt x="156" y="1356"/>
                  </a:cubicBezTo>
                  <a:cubicBezTo>
                    <a:pt x="166" y="1356"/>
                    <a:pt x="177" y="1356"/>
                    <a:pt x="187" y="1356"/>
                  </a:cubicBezTo>
                  <a:cubicBezTo>
                    <a:pt x="479" y="1356"/>
                    <a:pt x="751" y="1430"/>
                    <a:pt x="989" y="1565"/>
                  </a:cubicBezTo>
                  <a:cubicBezTo>
                    <a:pt x="1161" y="1409"/>
                    <a:pt x="1121" y="1253"/>
                    <a:pt x="1060" y="986"/>
                  </a:cubicBezTo>
                  <a:cubicBezTo>
                    <a:pt x="986" y="651"/>
                    <a:pt x="1335" y="585"/>
                    <a:pt x="1335" y="585"/>
                  </a:cubicBezTo>
                  <a:cubicBezTo>
                    <a:pt x="1484" y="541"/>
                    <a:pt x="1664" y="520"/>
                    <a:pt x="1841" y="520"/>
                  </a:cubicBezTo>
                  <a:cubicBezTo>
                    <a:pt x="1869" y="520"/>
                    <a:pt x="1897" y="520"/>
                    <a:pt x="1925" y="521"/>
                  </a:cubicBezTo>
                  <a:cubicBezTo>
                    <a:pt x="1919" y="447"/>
                    <a:pt x="1933" y="378"/>
                    <a:pt x="1967" y="315"/>
                  </a:cubicBezTo>
                  <a:cubicBezTo>
                    <a:pt x="2081" y="110"/>
                    <a:pt x="1685" y="1"/>
                    <a:pt x="1265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8" name="Google Shape;2978;p39"/>
            <p:cNvSpPr/>
            <p:nvPr/>
          </p:nvSpPr>
          <p:spPr>
            <a:xfrm>
              <a:off x="3364312" y="2675723"/>
              <a:ext cx="94272" cy="119624"/>
            </a:xfrm>
            <a:custGeom>
              <a:avLst/>
              <a:gdLst/>
              <a:ahLst/>
              <a:cxnLst/>
              <a:rect l="l" t="t" r="r" b="b"/>
              <a:pathLst>
                <a:path w="3302" h="4190" extrusionOk="0">
                  <a:moveTo>
                    <a:pt x="1662" y="1"/>
                  </a:moveTo>
                  <a:cubicBezTo>
                    <a:pt x="1649" y="1"/>
                    <a:pt x="1636" y="1"/>
                    <a:pt x="1623" y="1"/>
                  </a:cubicBezTo>
                  <a:cubicBezTo>
                    <a:pt x="714" y="20"/>
                    <a:pt x="0" y="770"/>
                    <a:pt x="24" y="1680"/>
                  </a:cubicBezTo>
                  <a:cubicBezTo>
                    <a:pt x="40" y="2309"/>
                    <a:pt x="410" y="2851"/>
                    <a:pt x="941" y="3112"/>
                  </a:cubicBezTo>
                  <a:cubicBezTo>
                    <a:pt x="989" y="3136"/>
                    <a:pt x="1028" y="3168"/>
                    <a:pt x="1052" y="3216"/>
                  </a:cubicBezTo>
                  <a:lnTo>
                    <a:pt x="1570" y="4138"/>
                  </a:lnTo>
                  <a:cubicBezTo>
                    <a:pt x="1590" y="4172"/>
                    <a:pt x="1625" y="4190"/>
                    <a:pt x="1659" y="4190"/>
                  </a:cubicBezTo>
                  <a:cubicBezTo>
                    <a:pt x="1693" y="4190"/>
                    <a:pt x="1728" y="4172"/>
                    <a:pt x="1747" y="4138"/>
                  </a:cubicBezTo>
                  <a:lnTo>
                    <a:pt x="2268" y="3216"/>
                  </a:lnTo>
                  <a:cubicBezTo>
                    <a:pt x="2295" y="3173"/>
                    <a:pt x="2329" y="3134"/>
                    <a:pt x="2377" y="3112"/>
                  </a:cubicBezTo>
                  <a:cubicBezTo>
                    <a:pt x="2921" y="2845"/>
                    <a:pt x="3299" y="2288"/>
                    <a:pt x="3299" y="1640"/>
                  </a:cubicBezTo>
                  <a:cubicBezTo>
                    <a:pt x="3302" y="733"/>
                    <a:pt x="2567" y="1"/>
                    <a:pt x="1662" y="1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9" name="Google Shape;2979;p39"/>
            <p:cNvSpPr/>
            <p:nvPr/>
          </p:nvSpPr>
          <p:spPr>
            <a:xfrm>
              <a:off x="3364312" y="2675723"/>
              <a:ext cx="57614" cy="119539"/>
            </a:xfrm>
            <a:custGeom>
              <a:avLst/>
              <a:gdLst/>
              <a:ahLst/>
              <a:cxnLst/>
              <a:rect l="l" t="t" r="r" b="b"/>
              <a:pathLst>
                <a:path w="2018" h="4187" extrusionOk="0">
                  <a:moveTo>
                    <a:pt x="1681" y="0"/>
                  </a:moveTo>
                  <a:cubicBezTo>
                    <a:pt x="1662" y="0"/>
                    <a:pt x="1643" y="0"/>
                    <a:pt x="1623" y="1"/>
                  </a:cubicBezTo>
                  <a:cubicBezTo>
                    <a:pt x="714" y="20"/>
                    <a:pt x="0" y="770"/>
                    <a:pt x="24" y="1680"/>
                  </a:cubicBezTo>
                  <a:cubicBezTo>
                    <a:pt x="40" y="2309"/>
                    <a:pt x="410" y="2851"/>
                    <a:pt x="944" y="3112"/>
                  </a:cubicBezTo>
                  <a:cubicBezTo>
                    <a:pt x="991" y="3136"/>
                    <a:pt x="1031" y="3168"/>
                    <a:pt x="1055" y="3216"/>
                  </a:cubicBezTo>
                  <a:lnTo>
                    <a:pt x="1573" y="4133"/>
                  </a:lnTo>
                  <a:cubicBezTo>
                    <a:pt x="1593" y="4168"/>
                    <a:pt x="1627" y="4186"/>
                    <a:pt x="1662" y="4186"/>
                  </a:cubicBezTo>
                  <a:cubicBezTo>
                    <a:pt x="1697" y="4186"/>
                    <a:pt x="1732" y="4168"/>
                    <a:pt x="1753" y="4133"/>
                  </a:cubicBezTo>
                  <a:lnTo>
                    <a:pt x="2017" y="3665"/>
                  </a:lnTo>
                  <a:lnTo>
                    <a:pt x="1761" y="3216"/>
                  </a:lnTo>
                  <a:cubicBezTo>
                    <a:pt x="1734" y="3171"/>
                    <a:pt x="1700" y="3134"/>
                    <a:pt x="1652" y="3112"/>
                  </a:cubicBezTo>
                  <a:cubicBezTo>
                    <a:pt x="1121" y="2851"/>
                    <a:pt x="746" y="2309"/>
                    <a:pt x="730" y="1680"/>
                  </a:cubicBezTo>
                  <a:cubicBezTo>
                    <a:pt x="711" y="876"/>
                    <a:pt x="1258" y="202"/>
                    <a:pt x="2012" y="36"/>
                  </a:cubicBezTo>
                  <a:cubicBezTo>
                    <a:pt x="1906" y="13"/>
                    <a:pt x="1794" y="0"/>
                    <a:pt x="1681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0" name="Google Shape;2980;p39"/>
            <p:cNvSpPr/>
            <p:nvPr/>
          </p:nvSpPr>
          <p:spPr>
            <a:xfrm>
              <a:off x="3382555" y="2695908"/>
              <a:ext cx="58442" cy="53246"/>
            </a:xfrm>
            <a:custGeom>
              <a:avLst/>
              <a:gdLst/>
              <a:ahLst/>
              <a:cxnLst/>
              <a:rect l="l" t="t" r="r" b="b"/>
              <a:pathLst>
                <a:path w="2047" h="1865" extrusionOk="0">
                  <a:moveTo>
                    <a:pt x="1023" y="1"/>
                  </a:moveTo>
                  <a:cubicBezTo>
                    <a:pt x="785" y="1"/>
                    <a:pt x="547" y="91"/>
                    <a:pt x="366" y="272"/>
                  </a:cubicBezTo>
                  <a:cubicBezTo>
                    <a:pt x="1" y="637"/>
                    <a:pt x="1" y="1226"/>
                    <a:pt x="366" y="1591"/>
                  </a:cubicBezTo>
                  <a:cubicBezTo>
                    <a:pt x="547" y="1774"/>
                    <a:pt x="785" y="1865"/>
                    <a:pt x="1023" y="1865"/>
                  </a:cubicBezTo>
                  <a:cubicBezTo>
                    <a:pt x="1261" y="1865"/>
                    <a:pt x="1500" y="1774"/>
                    <a:pt x="1682" y="1591"/>
                  </a:cubicBezTo>
                  <a:cubicBezTo>
                    <a:pt x="2047" y="1226"/>
                    <a:pt x="2047" y="637"/>
                    <a:pt x="1682" y="272"/>
                  </a:cubicBezTo>
                  <a:cubicBezTo>
                    <a:pt x="1500" y="91"/>
                    <a:pt x="1261" y="1"/>
                    <a:pt x="1023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1" name="Google Shape;2981;p39"/>
            <p:cNvSpPr/>
            <p:nvPr/>
          </p:nvSpPr>
          <p:spPr>
            <a:xfrm>
              <a:off x="3385125" y="2695823"/>
              <a:ext cx="36801" cy="53217"/>
            </a:xfrm>
            <a:custGeom>
              <a:avLst/>
              <a:gdLst/>
              <a:ahLst/>
              <a:cxnLst/>
              <a:rect l="l" t="t" r="r" b="b"/>
              <a:pathLst>
                <a:path w="1289" h="1864" extrusionOk="0">
                  <a:moveTo>
                    <a:pt x="934" y="0"/>
                  </a:moveTo>
                  <a:cubicBezTo>
                    <a:pt x="418" y="0"/>
                    <a:pt x="1" y="415"/>
                    <a:pt x="1" y="931"/>
                  </a:cubicBezTo>
                  <a:cubicBezTo>
                    <a:pt x="1" y="1446"/>
                    <a:pt x="418" y="1864"/>
                    <a:pt x="934" y="1864"/>
                  </a:cubicBezTo>
                  <a:cubicBezTo>
                    <a:pt x="1058" y="1864"/>
                    <a:pt x="1177" y="1837"/>
                    <a:pt x="1288" y="1795"/>
                  </a:cubicBezTo>
                  <a:cubicBezTo>
                    <a:pt x="947" y="1658"/>
                    <a:pt x="709" y="1322"/>
                    <a:pt x="709" y="931"/>
                  </a:cubicBezTo>
                  <a:cubicBezTo>
                    <a:pt x="709" y="542"/>
                    <a:pt x="950" y="209"/>
                    <a:pt x="1288" y="69"/>
                  </a:cubicBezTo>
                  <a:cubicBezTo>
                    <a:pt x="1177" y="24"/>
                    <a:pt x="1058" y="0"/>
                    <a:pt x="934" y="0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2" name="Google Shape;2982;p39"/>
            <p:cNvSpPr/>
            <p:nvPr/>
          </p:nvSpPr>
          <p:spPr>
            <a:xfrm>
              <a:off x="3380899" y="2691654"/>
              <a:ext cx="61554" cy="61554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79" y="302"/>
                  </a:moveTo>
                  <a:cubicBezTo>
                    <a:pt x="1507" y="302"/>
                    <a:pt x="1854" y="651"/>
                    <a:pt x="1854" y="1077"/>
                  </a:cubicBezTo>
                  <a:cubicBezTo>
                    <a:pt x="1854" y="1505"/>
                    <a:pt x="1505" y="1854"/>
                    <a:pt x="1079" y="1854"/>
                  </a:cubicBezTo>
                  <a:cubicBezTo>
                    <a:pt x="648" y="1854"/>
                    <a:pt x="302" y="1505"/>
                    <a:pt x="302" y="1077"/>
                  </a:cubicBezTo>
                  <a:cubicBezTo>
                    <a:pt x="302" y="649"/>
                    <a:pt x="648" y="302"/>
                    <a:pt x="1079" y="302"/>
                  </a:cubicBezTo>
                  <a:close/>
                  <a:moveTo>
                    <a:pt x="1079" y="1"/>
                  </a:moveTo>
                  <a:cubicBezTo>
                    <a:pt x="485" y="1"/>
                    <a:pt x="1" y="482"/>
                    <a:pt x="1" y="1077"/>
                  </a:cubicBezTo>
                  <a:cubicBezTo>
                    <a:pt x="1" y="1672"/>
                    <a:pt x="485" y="2155"/>
                    <a:pt x="1079" y="2155"/>
                  </a:cubicBezTo>
                  <a:cubicBezTo>
                    <a:pt x="1674" y="2155"/>
                    <a:pt x="2155" y="1672"/>
                    <a:pt x="2155" y="1077"/>
                  </a:cubicBezTo>
                  <a:cubicBezTo>
                    <a:pt x="2155" y="482"/>
                    <a:pt x="1674" y="1"/>
                    <a:pt x="107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3" name="Google Shape;2983;p39"/>
            <p:cNvSpPr/>
            <p:nvPr/>
          </p:nvSpPr>
          <p:spPr>
            <a:xfrm>
              <a:off x="3214567" y="2632870"/>
              <a:ext cx="261233" cy="290011"/>
            </a:xfrm>
            <a:custGeom>
              <a:avLst/>
              <a:gdLst/>
              <a:ahLst/>
              <a:cxnLst/>
              <a:rect l="l" t="t" r="r" b="b"/>
              <a:pathLst>
                <a:path w="9150" h="10158" extrusionOk="0">
                  <a:moveTo>
                    <a:pt x="7972" y="294"/>
                  </a:moveTo>
                  <a:cubicBezTo>
                    <a:pt x="8033" y="294"/>
                    <a:pt x="8094" y="297"/>
                    <a:pt x="8153" y="302"/>
                  </a:cubicBezTo>
                  <a:cubicBezTo>
                    <a:pt x="8375" y="321"/>
                    <a:pt x="8497" y="368"/>
                    <a:pt x="8536" y="397"/>
                  </a:cubicBezTo>
                  <a:cubicBezTo>
                    <a:pt x="8441" y="582"/>
                    <a:pt x="8491" y="802"/>
                    <a:pt x="8526" y="976"/>
                  </a:cubicBezTo>
                  <a:cubicBezTo>
                    <a:pt x="8544" y="1042"/>
                    <a:pt x="8565" y="1151"/>
                    <a:pt x="8560" y="1190"/>
                  </a:cubicBezTo>
                  <a:cubicBezTo>
                    <a:pt x="8335" y="1264"/>
                    <a:pt x="8349" y="1481"/>
                    <a:pt x="8354" y="1597"/>
                  </a:cubicBezTo>
                  <a:cubicBezTo>
                    <a:pt x="8364" y="1798"/>
                    <a:pt x="8349" y="1819"/>
                    <a:pt x="8161" y="1872"/>
                  </a:cubicBezTo>
                  <a:cubicBezTo>
                    <a:pt x="7891" y="1603"/>
                    <a:pt x="7534" y="1418"/>
                    <a:pt x="7133" y="1365"/>
                  </a:cubicBezTo>
                  <a:lnTo>
                    <a:pt x="7130" y="1365"/>
                  </a:lnTo>
                  <a:cubicBezTo>
                    <a:pt x="7452" y="1137"/>
                    <a:pt x="7397" y="897"/>
                    <a:pt x="7328" y="595"/>
                  </a:cubicBezTo>
                  <a:lnTo>
                    <a:pt x="7323" y="580"/>
                  </a:lnTo>
                  <a:cubicBezTo>
                    <a:pt x="7310" y="524"/>
                    <a:pt x="7315" y="477"/>
                    <a:pt x="7336" y="445"/>
                  </a:cubicBezTo>
                  <a:cubicBezTo>
                    <a:pt x="7373" y="387"/>
                    <a:pt x="7452" y="360"/>
                    <a:pt x="7479" y="355"/>
                  </a:cubicBezTo>
                  <a:cubicBezTo>
                    <a:pt x="7487" y="355"/>
                    <a:pt x="7489" y="352"/>
                    <a:pt x="7492" y="352"/>
                  </a:cubicBezTo>
                  <a:cubicBezTo>
                    <a:pt x="7625" y="315"/>
                    <a:pt x="7798" y="294"/>
                    <a:pt x="7972" y="294"/>
                  </a:cubicBezTo>
                  <a:close/>
                  <a:moveTo>
                    <a:pt x="6903" y="1656"/>
                  </a:moveTo>
                  <a:cubicBezTo>
                    <a:pt x="7307" y="1656"/>
                    <a:pt x="7705" y="1817"/>
                    <a:pt x="8008" y="2152"/>
                  </a:cubicBezTo>
                  <a:cubicBezTo>
                    <a:pt x="8653" y="2871"/>
                    <a:pt x="8452" y="4032"/>
                    <a:pt x="7550" y="4471"/>
                  </a:cubicBezTo>
                  <a:cubicBezTo>
                    <a:pt x="7479" y="4508"/>
                    <a:pt x="7418" y="4563"/>
                    <a:pt x="7376" y="4637"/>
                  </a:cubicBezTo>
                  <a:lnTo>
                    <a:pt x="6900" y="5475"/>
                  </a:lnTo>
                  <a:lnTo>
                    <a:pt x="6424" y="4637"/>
                  </a:lnTo>
                  <a:cubicBezTo>
                    <a:pt x="6345" y="4497"/>
                    <a:pt x="6252" y="4484"/>
                    <a:pt x="6115" y="4399"/>
                  </a:cubicBezTo>
                  <a:cubicBezTo>
                    <a:pt x="4944" y="3662"/>
                    <a:pt x="5332" y="1833"/>
                    <a:pt x="6726" y="1666"/>
                  </a:cubicBezTo>
                  <a:lnTo>
                    <a:pt x="6728" y="1666"/>
                  </a:lnTo>
                  <a:cubicBezTo>
                    <a:pt x="6786" y="1659"/>
                    <a:pt x="6845" y="1656"/>
                    <a:pt x="6903" y="1656"/>
                  </a:cubicBezTo>
                  <a:close/>
                  <a:moveTo>
                    <a:pt x="7967" y="0"/>
                  </a:moveTo>
                  <a:cubicBezTo>
                    <a:pt x="7765" y="0"/>
                    <a:pt x="7563" y="24"/>
                    <a:pt x="7410" y="67"/>
                  </a:cubicBezTo>
                  <a:cubicBezTo>
                    <a:pt x="7365" y="77"/>
                    <a:pt x="7185" y="122"/>
                    <a:pt x="7082" y="281"/>
                  </a:cubicBezTo>
                  <a:cubicBezTo>
                    <a:pt x="7035" y="350"/>
                    <a:pt x="6987" y="477"/>
                    <a:pt x="7027" y="648"/>
                  </a:cubicBezTo>
                  <a:lnTo>
                    <a:pt x="7029" y="664"/>
                  </a:lnTo>
                  <a:cubicBezTo>
                    <a:pt x="7101" y="984"/>
                    <a:pt x="7114" y="1045"/>
                    <a:pt x="6837" y="1193"/>
                  </a:cubicBezTo>
                  <a:cubicBezTo>
                    <a:pt x="6741" y="1246"/>
                    <a:pt x="6670" y="1307"/>
                    <a:pt x="6617" y="1378"/>
                  </a:cubicBezTo>
                  <a:cubicBezTo>
                    <a:pt x="6316" y="1426"/>
                    <a:pt x="6030" y="1547"/>
                    <a:pt x="5792" y="1735"/>
                  </a:cubicBezTo>
                  <a:cubicBezTo>
                    <a:pt x="5767" y="1733"/>
                    <a:pt x="5742" y="1732"/>
                    <a:pt x="5718" y="1732"/>
                  </a:cubicBezTo>
                  <a:cubicBezTo>
                    <a:pt x="5597" y="1732"/>
                    <a:pt x="5488" y="1754"/>
                    <a:pt x="5380" y="1796"/>
                  </a:cubicBezTo>
                  <a:cubicBezTo>
                    <a:pt x="5007" y="1944"/>
                    <a:pt x="4677" y="1922"/>
                    <a:pt x="4677" y="2501"/>
                  </a:cubicBezTo>
                  <a:cubicBezTo>
                    <a:pt x="4677" y="2523"/>
                    <a:pt x="4674" y="2562"/>
                    <a:pt x="4656" y="2578"/>
                  </a:cubicBezTo>
                  <a:cubicBezTo>
                    <a:pt x="4636" y="2595"/>
                    <a:pt x="4590" y="2602"/>
                    <a:pt x="4532" y="2602"/>
                  </a:cubicBezTo>
                  <a:cubicBezTo>
                    <a:pt x="4448" y="2602"/>
                    <a:pt x="4341" y="2589"/>
                    <a:pt x="4254" y="2578"/>
                  </a:cubicBezTo>
                  <a:cubicBezTo>
                    <a:pt x="4102" y="2559"/>
                    <a:pt x="3997" y="2547"/>
                    <a:pt x="3902" y="2547"/>
                  </a:cubicBezTo>
                  <a:cubicBezTo>
                    <a:pt x="3764" y="2547"/>
                    <a:pt x="3648" y="2571"/>
                    <a:pt x="3440" y="2631"/>
                  </a:cubicBezTo>
                  <a:cubicBezTo>
                    <a:pt x="3343" y="2659"/>
                    <a:pt x="3269" y="2679"/>
                    <a:pt x="3178" y="2679"/>
                  </a:cubicBezTo>
                  <a:cubicBezTo>
                    <a:pt x="3088" y="2679"/>
                    <a:pt x="2981" y="2660"/>
                    <a:pt x="2816" y="2607"/>
                  </a:cubicBezTo>
                  <a:cubicBezTo>
                    <a:pt x="2667" y="2560"/>
                    <a:pt x="2536" y="2539"/>
                    <a:pt x="2422" y="2539"/>
                  </a:cubicBezTo>
                  <a:cubicBezTo>
                    <a:pt x="2033" y="2539"/>
                    <a:pt x="1835" y="2779"/>
                    <a:pt x="1735" y="3012"/>
                  </a:cubicBezTo>
                  <a:cubicBezTo>
                    <a:pt x="1574" y="3384"/>
                    <a:pt x="1965" y="3720"/>
                    <a:pt x="1841" y="3950"/>
                  </a:cubicBezTo>
                  <a:cubicBezTo>
                    <a:pt x="1796" y="4035"/>
                    <a:pt x="1730" y="4087"/>
                    <a:pt x="1666" y="4140"/>
                  </a:cubicBezTo>
                  <a:cubicBezTo>
                    <a:pt x="1497" y="4283"/>
                    <a:pt x="1365" y="4439"/>
                    <a:pt x="1584" y="4780"/>
                  </a:cubicBezTo>
                  <a:cubicBezTo>
                    <a:pt x="1589" y="4788"/>
                    <a:pt x="1595" y="4796"/>
                    <a:pt x="1597" y="4801"/>
                  </a:cubicBezTo>
                  <a:cubicBezTo>
                    <a:pt x="1515" y="4785"/>
                    <a:pt x="1383" y="4730"/>
                    <a:pt x="1346" y="4640"/>
                  </a:cubicBezTo>
                  <a:cubicBezTo>
                    <a:pt x="1233" y="4376"/>
                    <a:pt x="915" y="4127"/>
                    <a:pt x="691" y="4064"/>
                  </a:cubicBezTo>
                  <a:cubicBezTo>
                    <a:pt x="645" y="4050"/>
                    <a:pt x="604" y="4045"/>
                    <a:pt x="568" y="4045"/>
                  </a:cubicBezTo>
                  <a:cubicBezTo>
                    <a:pt x="490" y="4045"/>
                    <a:pt x="434" y="4071"/>
                    <a:pt x="400" y="4098"/>
                  </a:cubicBezTo>
                  <a:cubicBezTo>
                    <a:pt x="276" y="4190"/>
                    <a:pt x="154" y="4389"/>
                    <a:pt x="167" y="4598"/>
                  </a:cubicBezTo>
                  <a:cubicBezTo>
                    <a:pt x="181" y="4756"/>
                    <a:pt x="268" y="4883"/>
                    <a:pt x="418" y="4962"/>
                  </a:cubicBezTo>
                  <a:cubicBezTo>
                    <a:pt x="580" y="5047"/>
                    <a:pt x="630" y="5126"/>
                    <a:pt x="638" y="5147"/>
                  </a:cubicBezTo>
                  <a:cubicBezTo>
                    <a:pt x="569" y="5198"/>
                    <a:pt x="395" y="5211"/>
                    <a:pt x="286" y="5280"/>
                  </a:cubicBezTo>
                  <a:cubicBezTo>
                    <a:pt x="188" y="5340"/>
                    <a:pt x="146" y="5435"/>
                    <a:pt x="167" y="5544"/>
                  </a:cubicBezTo>
                  <a:cubicBezTo>
                    <a:pt x="173" y="5578"/>
                    <a:pt x="159" y="5647"/>
                    <a:pt x="146" y="5716"/>
                  </a:cubicBezTo>
                  <a:cubicBezTo>
                    <a:pt x="130" y="5890"/>
                    <a:pt x="91" y="6123"/>
                    <a:pt x="181" y="6406"/>
                  </a:cubicBezTo>
                  <a:cubicBezTo>
                    <a:pt x="289" y="6739"/>
                    <a:pt x="1" y="7320"/>
                    <a:pt x="199" y="7746"/>
                  </a:cubicBezTo>
                  <a:cubicBezTo>
                    <a:pt x="293" y="7944"/>
                    <a:pt x="433" y="7999"/>
                    <a:pt x="589" y="7999"/>
                  </a:cubicBezTo>
                  <a:cubicBezTo>
                    <a:pt x="691" y="7999"/>
                    <a:pt x="801" y="7975"/>
                    <a:pt x="910" y="7952"/>
                  </a:cubicBezTo>
                  <a:cubicBezTo>
                    <a:pt x="1060" y="7919"/>
                    <a:pt x="1236" y="7880"/>
                    <a:pt x="1444" y="7880"/>
                  </a:cubicBezTo>
                  <a:cubicBezTo>
                    <a:pt x="1489" y="7880"/>
                    <a:pt x="1536" y="7882"/>
                    <a:pt x="1584" y="7886"/>
                  </a:cubicBezTo>
                  <a:cubicBezTo>
                    <a:pt x="1627" y="7889"/>
                    <a:pt x="1669" y="7890"/>
                    <a:pt x="1710" y="7890"/>
                  </a:cubicBezTo>
                  <a:cubicBezTo>
                    <a:pt x="1972" y="7890"/>
                    <a:pt x="2173" y="7830"/>
                    <a:pt x="2308" y="7709"/>
                  </a:cubicBezTo>
                  <a:cubicBezTo>
                    <a:pt x="2454" y="7577"/>
                    <a:pt x="2467" y="7423"/>
                    <a:pt x="2467" y="7405"/>
                  </a:cubicBezTo>
                  <a:cubicBezTo>
                    <a:pt x="2470" y="7333"/>
                    <a:pt x="2419" y="7270"/>
                    <a:pt x="2351" y="7254"/>
                  </a:cubicBezTo>
                  <a:cubicBezTo>
                    <a:pt x="2348" y="7254"/>
                    <a:pt x="2155" y="7207"/>
                    <a:pt x="1756" y="6966"/>
                  </a:cubicBezTo>
                  <a:cubicBezTo>
                    <a:pt x="1579" y="6858"/>
                    <a:pt x="1515" y="6630"/>
                    <a:pt x="1518" y="6464"/>
                  </a:cubicBezTo>
                  <a:cubicBezTo>
                    <a:pt x="1521" y="6321"/>
                    <a:pt x="1560" y="6247"/>
                    <a:pt x="1582" y="6229"/>
                  </a:cubicBezTo>
                  <a:cubicBezTo>
                    <a:pt x="1624" y="6236"/>
                    <a:pt x="1637" y="6250"/>
                    <a:pt x="1690" y="6347"/>
                  </a:cubicBezTo>
                  <a:cubicBezTo>
                    <a:pt x="1751" y="6464"/>
                    <a:pt x="1846" y="6636"/>
                    <a:pt x="2102" y="6744"/>
                  </a:cubicBezTo>
                  <a:cubicBezTo>
                    <a:pt x="2438" y="6884"/>
                    <a:pt x="2438" y="7352"/>
                    <a:pt x="3152" y="7426"/>
                  </a:cubicBezTo>
                  <a:cubicBezTo>
                    <a:pt x="3376" y="7450"/>
                    <a:pt x="3384" y="7508"/>
                    <a:pt x="3395" y="7788"/>
                  </a:cubicBezTo>
                  <a:cubicBezTo>
                    <a:pt x="3403" y="8005"/>
                    <a:pt x="3408" y="8301"/>
                    <a:pt x="3630" y="8573"/>
                  </a:cubicBezTo>
                  <a:cubicBezTo>
                    <a:pt x="3815" y="8798"/>
                    <a:pt x="3820" y="8917"/>
                    <a:pt x="3828" y="8999"/>
                  </a:cubicBezTo>
                  <a:cubicBezTo>
                    <a:pt x="3842" y="9163"/>
                    <a:pt x="3892" y="9260"/>
                    <a:pt x="4146" y="9332"/>
                  </a:cubicBezTo>
                  <a:cubicBezTo>
                    <a:pt x="4174" y="9340"/>
                    <a:pt x="4209" y="9347"/>
                    <a:pt x="4249" y="9347"/>
                  </a:cubicBezTo>
                  <a:cubicBezTo>
                    <a:pt x="4340" y="9347"/>
                    <a:pt x="4452" y="9311"/>
                    <a:pt x="4542" y="9171"/>
                  </a:cubicBezTo>
                  <a:cubicBezTo>
                    <a:pt x="4606" y="9067"/>
                    <a:pt x="4645" y="8943"/>
                    <a:pt x="4685" y="8803"/>
                  </a:cubicBezTo>
                  <a:cubicBezTo>
                    <a:pt x="4732" y="8639"/>
                    <a:pt x="4793" y="8436"/>
                    <a:pt x="4886" y="8396"/>
                  </a:cubicBezTo>
                  <a:cubicBezTo>
                    <a:pt x="5060" y="8327"/>
                    <a:pt x="5155" y="8208"/>
                    <a:pt x="5243" y="8105"/>
                  </a:cubicBezTo>
                  <a:cubicBezTo>
                    <a:pt x="5285" y="8052"/>
                    <a:pt x="5327" y="8000"/>
                    <a:pt x="5377" y="7960"/>
                  </a:cubicBezTo>
                  <a:cubicBezTo>
                    <a:pt x="5441" y="7907"/>
                    <a:pt x="5451" y="7815"/>
                    <a:pt x="5399" y="7748"/>
                  </a:cubicBezTo>
                  <a:cubicBezTo>
                    <a:pt x="5369" y="7713"/>
                    <a:pt x="5327" y="7695"/>
                    <a:pt x="5285" y="7695"/>
                  </a:cubicBezTo>
                  <a:cubicBezTo>
                    <a:pt x="5251" y="7695"/>
                    <a:pt x="5216" y="7707"/>
                    <a:pt x="5187" y="7730"/>
                  </a:cubicBezTo>
                  <a:cubicBezTo>
                    <a:pt x="5113" y="7788"/>
                    <a:pt x="5060" y="7852"/>
                    <a:pt x="5010" y="7915"/>
                  </a:cubicBezTo>
                  <a:cubicBezTo>
                    <a:pt x="4939" y="8007"/>
                    <a:pt x="4878" y="8076"/>
                    <a:pt x="4772" y="8119"/>
                  </a:cubicBezTo>
                  <a:cubicBezTo>
                    <a:pt x="4545" y="8211"/>
                    <a:pt x="4465" y="8478"/>
                    <a:pt x="4397" y="8716"/>
                  </a:cubicBezTo>
                  <a:cubicBezTo>
                    <a:pt x="4362" y="8830"/>
                    <a:pt x="4331" y="8941"/>
                    <a:pt x="4288" y="9007"/>
                  </a:cubicBezTo>
                  <a:cubicBezTo>
                    <a:pt x="4270" y="9037"/>
                    <a:pt x="4260" y="9044"/>
                    <a:pt x="4247" y="9044"/>
                  </a:cubicBezTo>
                  <a:cubicBezTo>
                    <a:pt x="4240" y="9044"/>
                    <a:pt x="4233" y="9043"/>
                    <a:pt x="4225" y="9041"/>
                  </a:cubicBezTo>
                  <a:cubicBezTo>
                    <a:pt x="4169" y="9025"/>
                    <a:pt x="4143" y="9015"/>
                    <a:pt x="4130" y="9007"/>
                  </a:cubicBezTo>
                  <a:cubicBezTo>
                    <a:pt x="4124" y="8999"/>
                    <a:pt x="4124" y="8986"/>
                    <a:pt x="4124" y="8978"/>
                  </a:cubicBezTo>
                  <a:cubicBezTo>
                    <a:pt x="4117" y="8867"/>
                    <a:pt x="4106" y="8684"/>
                    <a:pt x="3860" y="8383"/>
                  </a:cubicBezTo>
                  <a:cubicBezTo>
                    <a:pt x="3702" y="8193"/>
                    <a:pt x="3699" y="7984"/>
                    <a:pt x="3694" y="7783"/>
                  </a:cubicBezTo>
                  <a:cubicBezTo>
                    <a:pt x="3686" y="7513"/>
                    <a:pt x="3675" y="7177"/>
                    <a:pt x="3181" y="7127"/>
                  </a:cubicBezTo>
                  <a:cubicBezTo>
                    <a:pt x="2589" y="7069"/>
                    <a:pt x="2681" y="6662"/>
                    <a:pt x="2219" y="6469"/>
                  </a:cubicBezTo>
                  <a:cubicBezTo>
                    <a:pt x="2057" y="6403"/>
                    <a:pt x="2010" y="6308"/>
                    <a:pt x="1954" y="6210"/>
                  </a:cubicBezTo>
                  <a:cubicBezTo>
                    <a:pt x="1899" y="6104"/>
                    <a:pt x="1819" y="5959"/>
                    <a:pt x="1608" y="5935"/>
                  </a:cubicBezTo>
                  <a:cubicBezTo>
                    <a:pt x="1597" y="5934"/>
                    <a:pt x="1587" y="5933"/>
                    <a:pt x="1576" y="5933"/>
                  </a:cubicBezTo>
                  <a:cubicBezTo>
                    <a:pt x="1434" y="5933"/>
                    <a:pt x="1315" y="6033"/>
                    <a:pt x="1256" y="6210"/>
                  </a:cubicBezTo>
                  <a:cubicBezTo>
                    <a:pt x="1148" y="6532"/>
                    <a:pt x="1251" y="7011"/>
                    <a:pt x="1600" y="7222"/>
                  </a:cubicBezTo>
                  <a:cubicBezTo>
                    <a:pt x="1830" y="7360"/>
                    <a:pt x="1997" y="7442"/>
                    <a:pt x="2110" y="7487"/>
                  </a:cubicBezTo>
                  <a:cubicBezTo>
                    <a:pt x="2046" y="7542"/>
                    <a:pt x="1926" y="7591"/>
                    <a:pt x="1713" y="7591"/>
                  </a:cubicBezTo>
                  <a:cubicBezTo>
                    <a:pt x="1680" y="7591"/>
                    <a:pt x="1645" y="7590"/>
                    <a:pt x="1608" y="7587"/>
                  </a:cubicBezTo>
                  <a:cubicBezTo>
                    <a:pt x="1554" y="7583"/>
                    <a:pt x="1502" y="7581"/>
                    <a:pt x="1451" y="7581"/>
                  </a:cubicBezTo>
                  <a:cubicBezTo>
                    <a:pt x="1209" y="7581"/>
                    <a:pt x="1011" y="7624"/>
                    <a:pt x="847" y="7659"/>
                  </a:cubicBezTo>
                  <a:cubicBezTo>
                    <a:pt x="719" y="7687"/>
                    <a:pt x="640" y="7702"/>
                    <a:pt x="589" y="7702"/>
                  </a:cubicBezTo>
                  <a:cubicBezTo>
                    <a:pt x="519" y="7702"/>
                    <a:pt x="498" y="7675"/>
                    <a:pt x="474" y="7619"/>
                  </a:cubicBezTo>
                  <a:cubicBezTo>
                    <a:pt x="329" y="7307"/>
                    <a:pt x="603" y="6731"/>
                    <a:pt x="469" y="6310"/>
                  </a:cubicBezTo>
                  <a:cubicBezTo>
                    <a:pt x="403" y="6104"/>
                    <a:pt x="432" y="5925"/>
                    <a:pt x="458" y="5766"/>
                  </a:cubicBezTo>
                  <a:cubicBezTo>
                    <a:pt x="474" y="5676"/>
                    <a:pt x="487" y="5597"/>
                    <a:pt x="482" y="5523"/>
                  </a:cubicBezTo>
                  <a:cubicBezTo>
                    <a:pt x="601" y="5475"/>
                    <a:pt x="966" y="5435"/>
                    <a:pt x="952" y="5139"/>
                  </a:cubicBezTo>
                  <a:cubicBezTo>
                    <a:pt x="947" y="4976"/>
                    <a:pt x="812" y="4817"/>
                    <a:pt x="569" y="4695"/>
                  </a:cubicBezTo>
                  <a:cubicBezTo>
                    <a:pt x="495" y="4656"/>
                    <a:pt x="482" y="4605"/>
                    <a:pt x="477" y="4574"/>
                  </a:cubicBezTo>
                  <a:cubicBezTo>
                    <a:pt x="471" y="4487"/>
                    <a:pt x="524" y="4389"/>
                    <a:pt x="580" y="4346"/>
                  </a:cubicBezTo>
                  <a:cubicBezTo>
                    <a:pt x="582" y="4346"/>
                    <a:pt x="585" y="4346"/>
                    <a:pt x="587" y="4346"/>
                  </a:cubicBezTo>
                  <a:cubicBezTo>
                    <a:pt x="690" y="4346"/>
                    <a:pt x="992" y="4545"/>
                    <a:pt x="1082" y="4759"/>
                  </a:cubicBezTo>
                  <a:cubicBezTo>
                    <a:pt x="1172" y="4968"/>
                    <a:pt x="1420" y="5092"/>
                    <a:pt x="1611" y="5105"/>
                  </a:cubicBezTo>
                  <a:cubicBezTo>
                    <a:pt x="1620" y="5106"/>
                    <a:pt x="1630" y="5106"/>
                    <a:pt x="1639" y="5106"/>
                  </a:cubicBezTo>
                  <a:cubicBezTo>
                    <a:pt x="1884" y="5106"/>
                    <a:pt x="2029" y="4906"/>
                    <a:pt x="1849" y="4619"/>
                  </a:cubicBezTo>
                  <a:cubicBezTo>
                    <a:pt x="1777" y="4505"/>
                    <a:pt x="1782" y="4468"/>
                    <a:pt x="1782" y="4465"/>
                  </a:cubicBezTo>
                  <a:cubicBezTo>
                    <a:pt x="1790" y="4444"/>
                    <a:pt x="1833" y="4407"/>
                    <a:pt x="1872" y="4373"/>
                  </a:cubicBezTo>
                  <a:cubicBezTo>
                    <a:pt x="1941" y="4312"/>
                    <a:pt x="2041" y="4230"/>
                    <a:pt x="2115" y="4095"/>
                  </a:cubicBezTo>
                  <a:cubicBezTo>
                    <a:pt x="2327" y="3707"/>
                    <a:pt x="1930" y="3347"/>
                    <a:pt x="2023" y="3133"/>
                  </a:cubicBezTo>
                  <a:cubicBezTo>
                    <a:pt x="2088" y="2984"/>
                    <a:pt x="2188" y="2843"/>
                    <a:pt x="2431" y="2843"/>
                  </a:cubicBezTo>
                  <a:cubicBezTo>
                    <a:pt x="2515" y="2843"/>
                    <a:pt x="2615" y="2859"/>
                    <a:pt x="2737" y="2898"/>
                  </a:cubicBezTo>
                  <a:cubicBezTo>
                    <a:pt x="2934" y="2960"/>
                    <a:pt x="3071" y="2984"/>
                    <a:pt x="3189" y="2984"/>
                  </a:cubicBezTo>
                  <a:cubicBezTo>
                    <a:pt x="3310" y="2984"/>
                    <a:pt x="3410" y="2959"/>
                    <a:pt x="3532" y="2924"/>
                  </a:cubicBezTo>
                  <a:cubicBezTo>
                    <a:pt x="3714" y="2874"/>
                    <a:pt x="3807" y="2853"/>
                    <a:pt x="3923" y="2853"/>
                  </a:cubicBezTo>
                  <a:cubicBezTo>
                    <a:pt x="4002" y="2853"/>
                    <a:pt x="4092" y="2862"/>
                    <a:pt x="4228" y="2879"/>
                  </a:cubicBezTo>
                  <a:cubicBezTo>
                    <a:pt x="4335" y="2893"/>
                    <a:pt x="4439" y="2906"/>
                    <a:pt x="4535" y="2906"/>
                  </a:cubicBezTo>
                  <a:cubicBezTo>
                    <a:pt x="4664" y="2906"/>
                    <a:pt x="4778" y="2883"/>
                    <a:pt x="4865" y="2805"/>
                  </a:cubicBezTo>
                  <a:cubicBezTo>
                    <a:pt x="4944" y="2737"/>
                    <a:pt x="4984" y="2634"/>
                    <a:pt x="4984" y="2507"/>
                  </a:cubicBezTo>
                  <a:cubicBezTo>
                    <a:pt x="4984" y="2337"/>
                    <a:pt x="5015" y="2287"/>
                    <a:pt x="5036" y="2261"/>
                  </a:cubicBezTo>
                  <a:cubicBezTo>
                    <a:pt x="5097" y="2200"/>
                    <a:pt x="5256" y="2171"/>
                    <a:pt x="5459" y="2092"/>
                  </a:cubicBezTo>
                  <a:lnTo>
                    <a:pt x="5459" y="2092"/>
                  </a:lnTo>
                  <a:cubicBezTo>
                    <a:pt x="4822" y="2972"/>
                    <a:pt x="5113" y="4246"/>
                    <a:pt x="6123" y="4738"/>
                  </a:cubicBezTo>
                  <a:cubicBezTo>
                    <a:pt x="6144" y="4748"/>
                    <a:pt x="6160" y="4761"/>
                    <a:pt x="6168" y="4777"/>
                  </a:cubicBezTo>
                  <a:lnTo>
                    <a:pt x="6683" y="5695"/>
                  </a:lnTo>
                  <a:cubicBezTo>
                    <a:pt x="6731" y="5780"/>
                    <a:pt x="6817" y="5823"/>
                    <a:pt x="6903" y="5823"/>
                  </a:cubicBezTo>
                  <a:cubicBezTo>
                    <a:pt x="6989" y="5823"/>
                    <a:pt x="7074" y="5780"/>
                    <a:pt x="7122" y="5695"/>
                  </a:cubicBezTo>
                  <a:lnTo>
                    <a:pt x="7637" y="4777"/>
                  </a:lnTo>
                  <a:cubicBezTo>
                    <a:pt x="7651" y="4756"/>
                    <a:pt x="7667" y="4746"/>
                    <a:pt x="7688" y="4735"/>
                  </a:cubicBezTo>
                  <a:cubicBezTo>
                    <a:pt x="8230" y="4468"/>
                    <a:pt x="8592" y="3958"/>
                    <a:pt x="8668" y="3363"/>
                  </a:cubicBezTo>
                  <a:cubicBezTo>
                    <a:pt x="8764" y="3490"/>
                    <a:pt x="8750" y="3553"/>
                    <a:pt x="8721" y="3672"/>
                  </a:cubicBezTo>
                  <a:cubicBezTo>
                    <a:pt x="8697" y="3770"/>
                    <a:pt x="8671" y="3892"/>
                    <a:pt x="8711" y="4056"/>
                  </a:cubicBezTo>
                  <a:cubicBezTo>
                    <a:pt x="8724" y="4114"/>
                    <a:pt x="8745" y="4169"/>
                    <a:pt x="8761" y="4227"/>
                  </a:cubicBezTo>
                  <a:cubicBezTo>
                    <a:pt x="8798" y="4346"/>
                    <a:pt x="8832" y="4455"/>
                    <a:pt x="8803" y="4510"/>
                  </a:cubicBezTo>
                  <a:cubicBezTo>
                    <a:pt x="8777" y="4558"/>
                    <a:pt x="8695" y="4598"/>
                    <a:pt x="8573" y="4627"/>
                  </a:cubicBezTo>
                  <a:cubicBezTo>
                    <a:pt x="8211" y="4711"/>
                    <a:pt x="7965" y="4928"/>
                    <a:pt x="7926" y="5184"/>
                  </a:cubicBezTo>
                  <a:cubicBezTo>
                    <a:pt x="7894" y="5380"/>
                    <a:pt x="7994" y="5557"/>
                    <a:pt x="8193" y="5676"/>
                  </a:cubicBezTo>
                  <a:cubicBezTo>
                    <a:pt x="8510" y="5861"/>
                    <a:pt x="8549" y="6065"/>
                    <a:pt x="8589" y="6374"/>
                  </a:cubicBezTo>
                  <a:cubicBezTo>
                    <a:pt x="8608" y="6527"/>
                    <a:pt x="8547" y="6620"/>
                    <a:pt x="8457" y="6747"/>
                  </a:cubicBezTo>
                  <a:cubicBezTo>
                    <a:pt x="8393" y="6836"/>
                    <a:pt x="8325" y="6940"/>
                    <a:pt x="8277" y="7072"/>
                  </a:cubicBezTo>
                  <a:cubicBezTo>
                    <a:pt x="8261" y="7117"/>
                    <a:pt x="8251" y="7127"/>
                    <a:pt x="8089" y="7151"/>
                  </a:cubicBezTo>
                  <a:cubicBezTo>
                    <a:pt x="7926" y="7170"/>
                    <a:pt x="7701" y="7201"/>
                    <a:pt x="7455" y="7397"/>
                  </a:cubicBezTo>
                  <a:cubicBezTo>
                    <a:pt x="7347" y="7484"/>
                    <a:pt x="7283" y="7587"/>
                    <a:pt x="7275" y="7706"/>
                  </a:cubicBezTo>
                  <a:cubicBezTo>
                    <a:pt x="7254" y="7933"/>
                    <a:pt x="7437" y="8132"/>
                    <a:pt x="7582" y="8296"/>
                  </a:cubicBezTo>
                  <a:cubicBezTo>
                    <a:pt x="7624" y="8343"/>
                    <a:pt x="7688" y="8415"/>
                    <a:pt x="7711" y="8454"/>
                  </a:cubicBezTo>
                  <a:cubicBezTo>
                    <a:pt x="7661" y="8549"/>
                    <a:pt x="7529" y="8631"/>
                    <a:pt x="7366" y="8631"/>
                  </a:cubicBezTo>
                  <a:cubicBezTo>
                    <a:pt x="7343" y="8631"/>
                    <a:pt x="7319" y="8630"/>
                    <a:pt x="7294" y="8626"/>
                  </a:cubicBezTo>
                  <a:cubicBezTo>
                    <a:pt x="7275" y="8623"/>
                    <a:pt x="7257" y="8621"/>
                    <a:pt x="7238" y="8621"/>
                  </a:cubicBezTo>
                  <a:cubicBezTo>
                    <a:pt x="7150" y="8621"/>
                    <a:pt x="7073" y="8658"/>
                    <a:pt x="7027" y="8726"/>
                  </a:cubicBezTo>
                  <a:cubicBezTo>
                    <a:pt x="6855" y="8972"/>
                    <a:pt x="7148" y="9512"/>
                    <a:pt x="7162" y="9533"/>
                  </a:cubicBezTo>
                  <a:cubicBezTo>
                    <a:pt x="7199" y="9596"/>
                    <a:pt x="7254" y="9678"/>
                    <a:pt x="7310" y="9763"/>
                  </a:cubicBezTo>
                  <a:cubicBezTo>
                    <a:pt x="6932" y="9559"/>
                    <a:pt x="6860" y="9292"/>
                    <a:pt x="6792" y="8869"/>
                  </a:cubicBezTo>
                  <a:cubicBezTo>
                    <a:pt x="6749" y="8602"/>
                    <a:pt x="6702" y="8322"/>
                    <a:pt x="6435" y="8259"/>
                  </a:cubicBezTo>
                  <a:cubicBezTo>
                    <a:pt x="6342" y="8235"/>
                    <a:pt x="6316" y="8171"/>
                    <a:pt x="6260" y="8013"/>
                  </a:cubicBezTo>
                  <a:cubicBezTo>
                    <a:pt x="6221" y="7894"/>
                    <a:pt x="6178" y="7762"/>
                    <a:pt x="6062" y="7666"/>
                  </a:cubicBezTo>
                  <a:cubicBezTo>
                    <a:pt x="6034" y="7643"/>
                    <a:pt x="6000" y="7632"/>
                    <a:pt x="5966" y="7632"/>
                  </a:cubicBezTo>
                  <a:cubicBezTo>
                    <a:pt x="5923" y="7632"/>
                    <a:pt x="5880" y="7651"/>
                    <a:pt x="5851" y="7688"/>
                  </a:cubicBezTo>
                  <a:cubicBezTo>
                    <a:pt x="5798" y="7748"/>
                    <a:pt x="5803" y="7846"/>
                    <a:pt x="5869" y="7899"/>
                  </a:cubicBezTo>
                  <a:cubicBezTo>
                    <a:pt x="5919" y="7939"/>
                    <a:pt x="5946" y="8023"/>
                    <a:pt x="5975" y="8111"/>
                  </a:cubicBezTo>
                  <a:cubicBezTo>
                    <a:pt x="6028" y="8269"/>
                    <a:pt x="6102" y="8486"/>
                    <a:pt x="6361" y="8549"/>
                  </a:cubicBezTo>
                  <a:cubicBezTo>
                    <a:pt x="6435" y="8565"/>
                    <a:pt x="6461" y="8697"/>
                    <a:pt x="6493" y="8917"/>
                  </a:cubicBezTo>
                  <a:cubicBezTo>
                    <a:pt x="6546" y="9255"/>
                    <a:pt x="6622" y="9723"/>
                    <a:pt x="7109" y="9995"/>
                  </a:cubicBezTo>
                  <a:cubicBezTo>
                    <a:pt x="7285" y="10095"/>
                    <a:pt x="7423" y="10157"/>
                    <a:pt x="7529" y="10157"/>
                  </a:cubicBezTo>
                  <a:cubicBezTo>
                    <a:pt x="7587" y="10157"/>
                    <a:pt x="7636" y="10138"/>
                    <a:pt x="7677" y="10096"/>
                  </a:cubicBezTo>
                  <a:cubicBezTo>
                    <a:pt x="7846" y="9913"/>
                    <a:pt x="7550" y="9617"/>
                    <a:pt x="7423" y="9387"/>
                  </a:cubicBezTo>
                  <a:cubicBezTo>
                    <a:pt x="7331" y="9221"/>
                    <a:pt x="7267" y="9015"/>
                    <a:pt x="7267" y="8922"/>
                  </a:cubicBezTo>
                  <a:lnTo>
                    <a:pt x="7267" y="8922"/>
                  </a:lnTo>
                  <a:cubicBezTo>
                    <a:pt x="7300" y="8926"/>
                    <a:pt x="7332" y="8928"/>
                    <a:pt x="7364" y="8928"/>
                  </a:cubicBezTo>
                  <a:cubicBezTo>
                    <a:pt x="7653" y="8928"/>
                    <a:pt x="7914" y="8771"/>
                    <a:pt x="7997" y="8526"/>
                  </a:cubicBezTo>
                  <a:cubicBezTo>
                    <a:pt x="8050" y="8375"/>
                    <a:pt x="7934" y="8245"/>
                    <a:pt x="7796" y="8092"/>
                  </a:cubicBezTo>
                  <a:cubicBezTo>
                    <a:pt x="7693" y="7981"/>
                    <a:pt x="7558" y="7828"/>
                    <a:pt x="7563" y="7733"/>
                  </a:cubicBezTo>
                  <a:cubicBezTo>
                    <a:pt x="7569" y="7719"/>
                    <a:pt x="7569" y="7688"/>
                    <a:pt x="7630" y="7635"/>
                  </a:cubicBezTo>
                  <a:cubicBezTo>
                    <a:pt x="7812" y="7492"/>
                    <a:pt x="7973" y="7468"/>
                    <a:pt x="8116" y="7452"/>
                  </a:cubicBezTo>
                  <a:cubicBezTo>
                    <a:pt x="8275" y="7431"/>
                    <a:pt x="8473" y="7410"/>
                    <a:pt x="8552" y="7172"/>
                  </a:cubicBezTo>
                  <a:cubicBezTo>
                    <a:pt x="8581" y="7080"/>
                    <a:pt x="8634" y="7003"/>
                    <a:pt x="8692" y="6924"/>
                  </a:cubicBezTo>
                  <a:cubicBezTo>
                    <a:pt x="8793" y="6776"/>
                    <a:pt x="8909" y="6607"/>
                    <a:pt x="8877" y="6342"/>
                  </a:cubicBezTo>
                  <a:cubicBezTo>
                    <a:pt x="8830" y="5975"/>
                    <a:pt x="8758" y="5673"/>
                    <a:pt x="8335" y="5422"/>
                  </a:cubicBezTo>
                  <a:cubicBezTo>
                    <a:pt x="8272" y="5388"/>
                    <a:pt x="8195" y="5322"/>
                    <a:pt x="8208" y="5232"/>
                  </a:cubicBezTo>
                  <a:cubicBezTo>
                    <a:pt x="8224" y="5121"/>
                    <a:pt x="8362" y="4986"/>
                    <a:pt x="8631" y="4920"/>
                  </a:cubicBezTo>
                  <a:cubicBezTo>
                    <a:pt x="8845" y="4867"/>
                    <a:pt x="8986" y="4785"/>
                    <a:pt x="9054" y="4658"/>
                  </a:cubicBezTo>
                  <a:cubicBezTo>
                    <a:pt x="9149" y="4489"/>
                    <a:pt x="9091" y="4301"/>
                    <a:pt x="9038" y="4138"/>
                  </a:cubicBezTo>
                  <a:cubicBezTo>
                    <a:pt x="9023" y="4087"/>
                    <a:pt x="9004" y="4035"/>
                    <a:pt x="8996" y="3990"/>
                  </a:cubicBezTo>
                  <a:cubicBezTo>
                    <a:pt x="8972" y="3892"/>
                    <a:pt x="8988" y="3823"/>
                    <a:pt x="9004" y="3741"/>
                  </a:cubicBezTo>
                  <a:cubicBezTo>
                    <a:pt x="9038" y="3598"/>
                    <a:pt x="9075" y="3424"/>
                    <a:pt x="8893" y="3178"/>
                  </a:cubicBezTo>
                  <a:cubicBezTo>
                    <a:pt x="8832" y="3099"/>
                    <a:pt x="8761" y="3043"/>
                    <a:pt x="8668" y="3001"/>
                  </a:cubicBezTo>
                  <a:cubicBezTo>
                    <a:pt x="8645" y="2684"/>
                    <a:pt x="8539" y="2382"/>
                    <a:pt x="8356" y="2126"/>
                  </a:cubicBezTo>
                  <a:cubicBezTo>
                    <a:pt x="8668" y="1999"/>
                    <a:pt x="8653" y="1732"/>
                    <a:pt x="8645" y="1587"/>
                  </a:cubicBezTo>
                  <a:cubicBezTo>
                    <a:pt x="8642" y="1552"/>
                    <a:pt x="8639" y="1500"/>
                    <a:pt x="8645" y="1481"/>
                  </a:cubicBezTo>
                  <a:cubicBezTo>
                    <a:pt x="8719" y="1457"/>
                    <a:pt x="8840" y="1389"/>
                    <a:pt x="8853" y="1203"/>
                  </a:cubicBezTo>
                  <a:cubicBezTo>
                    <a:pt x="8859" y="1114"/>
                    <a:pt x="8838" y="1018"/>
                    <a:pt x="8814" y="915"/>
                  </a:cubicBezTo>
                  <a:cubicBezTo>
                    <a:pt x="8785" y="781"/>
                    <a:pt x="8748" y="627"/>
                    <a:pt x="8798" y="540"/>
                  </a:cubicBezTo>
                  <a:cubicBezTo>
                    <a:pt x="8856" y="434"/>
                    <a:pt x="8845" y="321"/>
                    <a:pt x="8777" y="228"/>
                  </a:cubicBezTo>
                  <a:cubicBezTo>
                    <a:pt x="8649" y="68"/>
                    <a:pt x="8307" y="0"/>
                    <a:pt x="796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4" name="Google Shape;2984;p39"/>
            <p:cNvSpPr/>
            <p:nvPr/>
          </p:nvSpPr>
          <p:spPr>
            <a:xfrm>
              <a:off x="3473573" y="2724116"/>
              <a:ext cx="36801" cy="87249"/>
            </a:xfrm>
            <a:custGeom>
              <a:avLst/>
              <a:gdLst/>
              <a:ahLst/>
              <a:cxnLst/>
              <a:rect l="l" t="t" r="r" b="b"/>
              <a:pathLst>
                <a:path w="1289" h="3056" extrusionOk="0">
                  <a:moveTo>
                    <a:pt x="829" y="1"/>
                  </a:moveTo>
                  <a:cubicBezTo>
                    <a:pt x="792" y="1"/>
                    <a:pt x="762" y="10"/>
                    <a:pt x="738" y="19"/>
                  </a:cubicBezTo>
                  <a:cubicBezTo>
                    <a:pt x="611" y="83"/>
                    <a:pt x="603" y="238"/>
                    <a:pt x="598" y="429"/>
                  </a:cubicBezTo>
                  <a:cubicBezTo>
                    <a:pt x="590" y="574"/>
                    <a:pt x="585" y="759"/>
                    <a:pt x="524" y="873"/>
                  </a:cubicBezTo>
                  <a:cubicBezTo>
                    <a:pt x="453" y="965"/>
                    <a:pt x="360" y="1169"/>
                    <a:pt x="421" y="1425"/>
                  </a:cubicBezTo>
                  <a:cubicBezTo>
                    <a:pt x="440" y="1494"/>
                    <a:pt x="376" y="1587"/>
                    <a:pt x="310" y="1684"/>
                  </a:cubicBezTo>
                  <a:cubicBezTo>
                    <a:pt x="220" y="1817"/>
                    <a:pt x="117" y="1967"/>
                    <a:pt x="149" y="2152"/>
                  </a:cubicBezTo>
                  <a:cubicBezTo>
                    <a:pt x="157" y="2208"/>
                    <a:pt x="136" y="2292"/>
                    <a:pt x="114" y="2380"/>
                  </a:cubicBezTo>
                  <a:cubicBezTo>
                    <a:pt x="80" y="2557"/>
                    <a:pt x="1" y="2871"/>
                    <a:pt x="347" y="3001"/>
                  </a:cubicBezTo>
                  <a:cubicBezTo>
                    <a:pt x="446" y="3039"/>
                    <a:pt x="537" y="3056"/>
                    <a:pt x="618" y="3056"/>
                  </a:cubicBezTo>
                  <a:cubicBezTo>
                    <a:pt x="857" y="3056"/>
                    <a:pt x="1018" y="2911"/>
                    <a:pt x="1071" y="2710"/>
                  </a:cubicBezTo>
                  <a:cubicBezTo>
                    <a:pt x="1098" y="2599"/>
                    <a:pt x="1050" y="2512"/>
                    <a:pt x="1013" y="2432"/>
                  </a:cubicBezTo>
                  <a:cubicBezTo>
                    <a:pt x="966" y="2329"/>
                    <a:pt x="926" y="2250"/>
                    <a:pt x="987" y="2121"/>
                  </a:cubicBezTo>
                  <a:cubicBezTo>
                    <a:pt x="1000" y="2091"/>
                    <a:pt x="1013" y="2065"/>
                    <a:pt x="1026" y="2039"/>
                  </a:cubicBezTo>
                  <a:cubicBezTo>
                    <a:pt x="1063" y="1967"/>
                    <a:pt x="1037" y="1872"/>
                    <a:pt x="960" y="1838"/>
                  </a:cubicBezTo>
                  <a:cubicBezTo>
                    <a:pt x="939" y="1827"/>
                    <a:pt x="915" y="1821"/>
                    <a:pt x="892" y="1821"/>
                  </a:cubicBezTo>
                  <a:cubicBezTo>
                    <a:pt x="838" y="1821"/>
                    <a:pt x="785" y="1850"/>
                    <a:pt x="759" y="1904"/>
                  </a:cubicBezTo>
                  <a:cubicBezTo>
                    <a:pt x="746" y="1933"/>
                    <a:pt x="730" y="1959"/>
                    <a:pt x="717" y="1988"/>
                  </a:cubicBezTo>
                  <a:cubicBezTo>
                    <a:pt x="588" y="2253"/>
                    <a:pt x="683" y="2446"/>
                    <a:pt x="744" y="2565"/>
                  </a:cubicBezTo>
                  <a:cubicBezTo>
                    <a:pt x="757" y="2591"/>
                    <a:pt x="773" y="2628"/>
                    <a:pt x="775" y="2644"/>
                  </a:cubicBezTo>
                  <a:cubicBezTo>
                    <a:pt x="752" y="2729"/>
                    <a:pt x="690" y="2760"/>
                    <a:pt x="615" y="2760"/>
                  </a:cubicBezTo>
                  <a:cubicBezTo>
                    <a:pt x="565" y="2760"/>
                    <a:pt x="508" y="2746"/>
                    <a:pt x="453" y="2726"/>
                  </a:cubicBezTo>
                  <a:cubicBezTo>
                    <a:pt x="374" y="2697"/>
                    <a:pt x="355" y="2681"/>
                    <a:pt x="413" y="2451"/>
                  </a:cubicBezTo>
                  <a:cubicBezTo>
                    <a:pt x="440" y="2343"/>
                    <a:pt x="471" y="2221"/>
                    <a:pt x="450" y="2099"/>
                  </a:cubicBezTo>
                  <a:cubicBezTo>
                    <a:pt x="437" y="2036"/>
                    <a:pt x="498" y="1946"/>
                    <a:pt x="561" y="1854"/>
                  </a:cubicBezTo>
                  <a:cubicBezTo>
                    <a:pt x="654" y="1719"/>
                    <a:pt x="767" y="1552"/>
                    <a:pt x="717" y="1351"/>
                  </a:cubicBezTo>
                  <a:cubicBezTo>
                    <a:pt x="670" y="1166"/>
                    <a:pt x="762" y="1063"/>
                    <a:pt x="781" y="1034"/>
                  </a:cubicBezTo>
                  <a:cubicBezTo>
                    <a:pt x="894" y="839"/>
                    <a:pt x="894" y="582"/>
                    <a:pt x="902" y="389"/>
                  </a:cubicBezTo>
                  <a:cubicBezTo>
                    <a:pt x="960" y="490"/>
                    <a:pt x="968" y="635"/>
                    <a:pt x="971" y="873"/>
                  </a:cubicBezTo>
                  <a:cubicBezTo>
                    <a:pt x="976" y="1140"/>
                    <a:pt x="987" y="1177"/>
                    <a:pt x="974" y="1298"/>
                  </a:cubicBezTo>
                  <a:cubicBezTo>
                    <a:pt x="963" y="1380"/>
                    <a:pt x="1026" y="1454"/>
                    <a:pt x="1108" y="1465"/>
                  </a:cubicBezTo>
                  <a:cubicBezTo>
                    <a:pt x="1113" y="1465"/>
                    <a:pt x="1118" y="1466"/>
                    <a:pt x="1123" y="1466"/>
                  </a:cubicBezTo>
                  <a:cubicBezTo>
                    <a:pt x="1201" y="1466"/>
                    <a:pt x="1265" y="1407"/>
                    <a:pt x="1275" y="1328"/>
                  </a:cubicBezTo>
                  <a:cubicBezTo>
                    <a:pt x="1288" y="1182"/>
                    <a:pt x="1278" y="1129"/>
                    <a:pt x="1272" y="865"/>
                  </a:cubicBezTo>
                  <a:cubicBezTo>
                    <a:pt x="1264" y="532"/>
                    <a:pt x="1259" y="241"/>
                    <a:pt x="987" y="56"/>
                  </a:cubicBezTo>
                  <a:cubicBezTo>
                    <a:pt x="926" y="14"/>
                    <a:pt x="873" y="1"/>
                    <a:pt x="8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93826" y="1711631"/>
            <a:ext cx="6063455" cy="2145268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It’s a UNESCO World Heritage Site and one of the greatest tourist attractions of the USA! It’s 446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kilometres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long, up to 29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kilometres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wide, and over 1,800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metres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deep. Some people say that it’s the most magnificent landscape on Earth.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354" y="3302901"/>
            <a:ext cx="9781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Patrick Hand" panose="00000500000000000000" pitchFamily="2" charset="0"/>
              </a:rPr>
              <a:t>MARK</a:t>
            </a:r>
            <a:endParaRPr lang="en-US" sz="3000" dirty="0">
              <a:latin typeface="Patrick Hand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354" y="2037080"/>
            <a:ext cx="1162685" cy="106934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961041" y="4118345"/>
            <a:ext cx="2729023" cy="673394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3. 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89005" y="2190306"/>
            <a:ext cx="4727944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04215" y="2539853"/>
            <a:ext cx="436998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44724" y="4190929"/>
            <a:ext cx="2491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Patrick Hand" panose="00000500000000000000" pitchFamily="2" charset="0"/>
              </a:rPr>
              <a:t>Grand Canyon</a:t>
            </a:r>
            <a:endParaRPr lang="en-US" sz="28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8"/>
          <p:cNvSpPr txBox="1">
            <a:spLocks noGrp="1"/>
          </p:cNvSpPr>
          <p:nvPr>
            <p:ph type="title"/>
          </p:nvPr>
        </p:nvSpPr>
        <p:spPr>
          <a:xfrm>
            <a:off x="720000" y="19693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OBJECTIVES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999" y="976250"/>
            <a:ext cx="842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By the end of the lesson, students will be able to:</a:t>
            </a:r>
            <a:endParaRPr lang="en-US" sz="36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9702" y="1829199"/>
            <a:ext cx="73111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latin typeface="Patrick Hand" panose="00000500000000000000" pitchFamily="2" charset="0"/>
              </a:rPr>
              <a:t>EVERYDAY ENGLISH 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Know how to ask for permission and respond.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NATURAL WONDERS AND TOURISM 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Talk about Natural wonders and tourism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47"/>
          <p:cNvSpPr txBox="1">
            <a:spLocks noGrp="1"/>
          </p:cNvSpPr>
          <p:nvPr>
            <p:ph type="title"/>
          </p:nvPr>
        </p:nvSpPr>
        <p:spPr>
          <a:xfrm>
            <a:off x="226513" y="173576"/>
            <a:ext cx="86562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Ex5: Work in groups. Discuss and decide which place in 3 and 4 your group wants to visit. Explain the reasons why you want to visit it. Plan the things you want to do there. Report your decision to the class.</a:t>
            </a:r>
            <a:endParaRPr lang="en-US" sz="2400" dirty="0"/>
          </a:p>
        </p:txBody>
      </p:sp>
      <p:grpSp>
        <p:nvGrpSpPr>
          <p:cNvPr id="3537" name="Google Shape;3537;p47"/>
          <p:cNvGrpSpPr/>
          <p:nvPr/>
        </p:nvGrpSpPr>
        <p:grpSpPr>
          <a:xfrm>
            <a:off x="7033904" y="3422870"/>
            <a:ext cx="2492868" cy="1379876"/>
            <a:chOff x="2654821" y="2311071"/>
            <a:chExt cx="2279715" cy="1262120"/>
          </a:xfrm>
        </p:grpSpPr>
        <p:grpSp>
          <p:nvGrpSpPr>
            <p:cNvPr id="3538" name="Google Shape;3538;p47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3539" name="Google Shape;3539;p47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40" name="Google Shape;3540;p47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41" name="Google Shape;3541;p47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3542" name="Google Shape;3542;p47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grpSp>
            <p:nvGrpSpPr>
              <p:cNvPr id="3543" name="Google Shape;3543;p47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3544" name="Google Shape;3544;p47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</p:sp>
            <p:sp>
              <p:nvSpPr>
                <p:cNvPr id="3545" name="Google Shape;3545;p47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46" name="Google Shape;3546;p47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47" name="Google Shape;3547;p47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48" name="Google Shape;3548;p47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3549" name="Google Shape;3549;p47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3550" name="Google Shape;3550;p47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3551" name="Google Shape;3551;p47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52" name="Google Shape;3552;p47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53" name="Google Shape;3553;p47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3554" name="Google Shape;3554;p47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55" name="Google Shape;3555;p47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6" name="Google Shape;3556;p47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7" name="Google Shape;3557;p47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8" name="Google Shape;3558;p47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9" name="Google Shape;3559;p47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60" name="Google Shape;3560;p47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3561" name="Google Shape;3561;p47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2" name="Google Shape;3562;p47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3563" name="Google Shape;3563;p47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3564" name="Google Shape;3564;p47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5" name="Google Shape;3565;p47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66" name="Google Shape;3566;p47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3567" name="Google Shape;3567;p47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3568" name="Google Shape;3568;p47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9" name="Google Shape;3569;p47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3570" name="Google Shape;3570;p47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3571" name="Google Shape;3571;p47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72" name="Google Shape;3572;p47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73" name="Google Shape;3573;p47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3574" name="Google Shape;3574;p47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grpSp>
            <p:nvGrpSpPr>
              <p:cNvPr id="3575" name="Google Shape;3575;p47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3576" name="Google Shape;3576;p47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77" name="Google Shape;3577;p47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3578" name="Google Shape;3578;p47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3579" name="Google Shape;3579;p47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80" name="Google Shape;3580;p47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3581" name="Google Shape;3581;p47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3582" name="Google Shape;3582;p47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83" name="Google Shape;3583;p47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84" name="Google Shape;3584;p47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3585" name="Google Shape;3585;p47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586" name="Google Shape;3586;p47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87" name="Google Shape;3587;p47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3588;p47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3589;p47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3590" name="Google Shape;3590;p47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3591" name="Google Shape;3591;p47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2" name="Google Shape;3592;p47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3" name="Google Shape;3593;p47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4" name="Google Shape;3594;p47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5" name="Google Shape;3595;p47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6" name="Google Shape;3596;p47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7" name="Google Shape;3597;p47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8" name="Google Shape;3598;p47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9" name="Google Shape;3599;p47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0" name="Google Shape;3600;p47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1" name="Google Shape;3601;p47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2" name="Google Shape;3602;p47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3" name="Google Shape;3603;p47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4" name="Google Shape;3604;p47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5" name="Google Shape;3605;p47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6" name="Google Shape;3606;p47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3607" name="Google Shape;3607;p47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8" name="Google Shape;3608;p47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9" name="Google Shape;3609;p47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47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47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47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47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47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47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47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47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47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47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47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47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47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47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47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47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47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627" name="Google Shape;3627;p47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3628" name="Google Shape;3628;p47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29" name="Google Shape;3629;p47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3630" name="Google Shape;3630;p47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1" name="Google Shape;3631;p47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32" name="Google Shape;3632;p47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33" name="Google Shape;3633;p47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3634" name="Google Shape;3634;p47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5" name="Google Shape;3635;p47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6" name="Google Shape;3636;p47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7" name="Google Shape;3637;p47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38" name="Google Shape;3638;p47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9" name="Google Shape;3639;p47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0" name="Google Shape;3640;p47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1" name="Google Shape;3641;p47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47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3" name="Google Shape;3643;p47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4" name="Google Shape;3644;p47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45" name="Google Shape;3645;p47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3646" name="Google Shape;3646;p47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7" name="Google Shape;3647;p47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8" name="Google Shape;3648;p47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9" name="Google Shape;3649;p47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50" name="Google Shape;3650;p47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1" name="Google Shape;3651;p47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2" name="Google Shape;3652;p47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3" name="Google Shape;3653;p47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4" name="Google Shape;3654;p47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5" name="Google Shape;3655;p47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6" name="Google Shape;3656;p47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7" name="Google Shape;3657;p47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8" name="Google Shape;3658;p47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9" name="Google Shape;3659;p47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0" name="Google Shape;3660;p47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1" name="Google Shape;3661;p47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2" name="Google Shape;3662;p47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3" name="Google Shape;3663;p47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4" name="Google Shape;3664;p47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5" name="Google Shape;3665;p47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6" name="Google Shape;3666;p47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7" name="Google Shape;3667;p47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8" name="Google Shape;3668;p47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9" name="Google Shape;3669;p47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0" name="Google Shape;3670;p47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1" name="Google Shape;3671;p47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2" name="Google Shape;3672;p47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3" name="Google Shape;3673;p47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4" name="Google Shape;3674;p47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5" name="Google Shape;3675;p47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6" name="Google Shape;3676;p47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7" name="Google Shape;3677;p47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8" name="Google Shape;3678;p47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79" name="Google Shape;3679;p47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3680" name="Google Shape;3680;p47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1" name="Google Shape;3681;p47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82" name="Google Shape;3682;p47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83" name="Google Shape;3683;p47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3684" name="Google Shape;3684;p47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3685" name="Google Shape;3685;p47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686" name="Google Shape;3686;p47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3687" name="Google Shape;3687;p47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8" name="Google Shape;3688;p47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89" name="Google Shape;3689;p47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0" name="Google Shape;3690;p47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1" name="Google Shape;3691;p47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2" name="Google Shape;3692;p47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3" name="Google Shape;3693;p47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4" name="Google Shape;3694;p47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5" name="Google Shape;3695;p47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6" name="Google Shape;3696;p47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97" name="Google Shape;3697;p47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3698" name="Google Shape;3698;p47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9" name="Google Shape;3699;p47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0" name="Google Shape;3700;p47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1" name="Google Shape;3701;p47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702" name="Google Shape;3702;p47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3" name="Google Shape;3703;p47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4" name="Google Shape;3704;p47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5" name="Google Shape;3705;p47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6" name="Google Shape;3706;p47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7" name="Google Shape;3707;p47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8" name="Google Shape;3708;p47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9" name="Google Shape;3709;p47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710" name="Google Shape;3710;p47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3711" name="Google Shape;3711;p47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2" name="Google Shape;3712;p47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3" name="Google Shape;3713;p47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4" name="Google Shape;3714;p47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715" name="Google Shape;3715;p47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6" name="Google Shape;3716;p47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7" name="Google Shape;3717;p47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8" name="Google Shape;3718;p47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9" name="Google Shape;3719;p47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0" name="Google Shape;3720;p47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1" name="Google Shape;3721;p47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2" name="Google Shape;3722;p47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3" name="Google Shape;3723;p47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4" name="Google Shape;3724;p47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5" name="Google Shape;3725;p47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6" name="Google Shape;3726;p47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7" name="Google Shape;3727;p47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8" name="Google Shape;3728;p47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9" name="Google Shape;3729;p47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0" name="Google Shape;3730;p47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1" name="Google Shape;3731;p47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732" name="Google Shape;3732;p47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3" name="Google Shape;3733;p47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4" name="Google Shape;3734;p47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5" name="Google Shape;3735;p47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6" name="Google Shape;3736;p47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7" name="Google Shape;3737;p47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8" name="Google Shape;3738;p47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9" name="Google Shape;3739;p47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0" name="Google Shape;3740;p47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1" name="Google Shape;3741;p47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2" name="Google Shape;3742;p47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3" name="Google Shape;3743;p47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744" name="Google Shape;3744;p47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5" name="Google Shape;3745;p47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6" name="Google Shape;3746;p47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7" name="Google Shape;3747;p47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8" name="Google Shape;3748;p47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9" name="Google Shape;3749;p47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0" name="Google Shape;3750;p47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1" name="Google Shape;3751;p47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2" name="Google Shape;3752;p47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3" name="Google Shape;3753;p47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4" name="Google Shape;3754;p47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5" name="Google Shape;3755;p47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6" name="Google Shape;3756;p47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757" name="Google Shape;3757;p47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3758" name="Google Shape;3758;p47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9" name="Google Shape;3759;p47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760" name="Google Shape;3760;p47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1" name="Google Shape;3761;p47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2" name="Google Shape;3762;p47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3" name="Google Shape;3763;p47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4" name="Google Shape;3764;p47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5" name="Google Shape;3765;p47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6" name="Google Shape;3766;p47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7" name="Google Shape;3767;p47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8" name="Google Shape;3768;p47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3769" name="Google Shape;3769;p47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0" name="Google Shape;3770;p47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1" name="Google Shape;3771;p47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2" name="Google Shape;3772;p47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3" name="Google Shape;3773;p47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4" name="Google Shape;3774;p47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5" name="Google Shape;3775;p47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6" name="Google Shape;3776;p47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7" name="Google Shape;3777;p47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8" name="Google Shape;3778;p47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3779" name="Google Shape;3779;p47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0" name="Google Shape;3780;p47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1" name="Google Shape;3781;p47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2" name="Google Shape;3782;p47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3" name="Google Shape;3783;p47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4" name="Google Shape;3784;p47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785" name="Google Shape;3785;p47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6" name="Google Shape;3786;p47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7" name="Google Shape;3787;p47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8" name="Google Shape;3788;p47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9" name="Google Shape;3789;p47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0" name="Google Shape;3790;p47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1" name="Google Shape;3791;p47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2" name="Google Shape;3792;p47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3" name="Google Shape;3793;p47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4" name="Google Shape;3794;p47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8011" y="1731376"/>
            <a:ext cx="6519734" cy="256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Patrick Hand" panose="00000500000000000000" pitchFamily="2" charset="0"/>
              </a:rPr>
              <a:t>Work in groups.</a:t>
            </a:r>
            <a:endParaRPr lang="en-US" sz="2800" dirty="0">
              <a:latin typeface="Patrick Hand" panose="00000500000000000000" pitchFamily="2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Patrick Hand" panose="00000500000000000000" pitchFamily="2" charset="0"/>
              </a:rPr>
              <a:t>Discuss a decide on the place you want to visit. </a:t>
            </a:r>
            <a:endParaRPr lang="en-US" sz="2800" dirty="0">
              <a:latin typeface="Patrick Hand" panose="00000500000000000000" pitchFamily="2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Patrick Hand" panose="00000500000000000000" pitchFamily="2" charset="0"/>
              </a:rPr>
              <a:t>Explain the reasons why they want to visit it. </a:t>
            </a:r>
            <a:endParaRPr lang="en-US" sz="28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7" name="Google Shape;3337;p45"/>
          <p:cNvSpPr txBox="1">
            <a:spLocks noGrp="1"/>
          </p:cNvSpPr>
          <p:nvPr>
            <p:ph type="subTitle" idx="1"/>
          </p:nvPr>
        </p:nvSpPr>
        <p:spPr>
          <a:xfrm>
            <a:off x="4421072" y="1108551"/>
            <a:ext cx="4717516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635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Jeju Island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Location: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Korea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Created by a series of volcanic activities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Contains a natural World Heritage Site: the Jeju Volcanic Island and Lava Tubes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Contains Mount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Hallasan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, the tallest mountain in Korea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br>
              <a:rPr lang="en-US" sz="2400" dirty="0">
                <a:latin typeface="Patrick Hand" panose="00000500000000000000" pitchFamily="2" charset="0"/>
              </a:rPr>
            </a:br>
            <a:endParaRPr sz="2400" dirty="0">
              <a:latin typeface="Patrick Hand" panose="00000500000000000000" pitchFamily="2" charset="0"/>
            </a:endParaRPr>
          </a:p>
        </p:txBody>
      </p:sp>
      <p:sp>
        <p:nvSpPr>
          <p:cNvPr id="3338" name="Google Shape;3338;p45"/>
          <p:cNvSpPr txBox="1">
            <a:spLocks noGrp="1"/>
          </p:cNvSpPr>
          <p:nvPr>
            <p:ph type="subTitle" idx="2"/>
          </p:nvPr>
        </p:nvSpPr>
        <p:spPr>
          <a:xfrm>
            <a:off x="-236730" y="459987"/>
            <a:ext cx="4993603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635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Ha Long Bay: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Location: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Quang Ninh Province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World Natural Heritage site (1994) 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Main features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: About 2,000 islands and islets, beautiful caves, blue water …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Visitors’ activities: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exploring floating villages, cruising the bay, kayaking, enjoying delicious sea food …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>
              <a:lnSpc>
                <a:spcPts val="3800"/>
              </a:lnSpc>
            </a:pPr>
            <a:br>
              <a:rPr lang="en-US" sz="2400" dirty="0">
                <a:latin typeface="Patrick Hand" panose="00000500000000000000" pitchFamily="2" charset="0"/>
              </a:rPr>
            </a:br>
            <a:endParaRPr sz="2400" dirty="0">
              <a:latin typeface="Patrick Hand" panose="00000500000000000000" pitchFamily="2" charset="0"/>
            </a:endParaRPr>
          </a:p>
        </p:txBody>
      </p:sp>
      <p:grpSp>
        <p:nvGrpSpPr>
          <p:cNvPr id="3339" name="Google Shape;3339;p45"/>
          <p:cNvGrpSpPr/>
          <p:nvPr/>
        </p:nvGrpSpPr>
        <p:grpSpPr>
          <a:xfrm>
            <a:off x="4475124" y="245253"/>
            <a:ext cx="576536" cy="1051355"/>
            <a:chOff x="-85566" y="2290008"/>
            <a:chExt cx="364734" cy="665120"/>
          </a:xfrm>
        </p:grpSpPr>
        <p:sp>
          <p:nvSpPr>
            <p:cNvPr id="3340" name="Google Shape;3340;p45"/>
            <p:cNvSpPr/>
            <p:nvPr/>
          </p:nvSpPr>
          <p:spPr>
            <a:xfrm>
              <a:off x="-84010" y="2578177"/>
              <a:ext cx="179741" cy="373488"/>
            </a:xfrm>
            <a:custGeom>
              <a:avLst/>
              <a:gdLst/>
              <a:ahLst/>
              <a:cxnLst/>
              <a:rect l="l" t="t" r="r" b="b"/>
              <a:pathLst>
                <a:path w="4620" h="9600" extrusionOk="0">
                  <a:moveTo>
                    <a:pt x="2888" y="1"/>
                  </a:moveTo>
                  <a:lnTo>
                    <a:pt x="1535" y="4155"/>
                  </a:lnTo>
                  <a:lnTo>
                    <a:pt x="1249" y="5044"/>
                  </a:lnTo>
                  <a:lnTo>
                    <a:pt x="463" y="7452"/>
                  </a:lnTo>
                  <a:lnTo>
                    <a:pt x="84" y="8610"/>
                  </a:lnTo>
                  <a:cubicBezTo>
                    <a:pt x="1" y="8860"/>
                    <a:pt x="144" y="9131"/>
                    <a:pt x="396" y="9205"/>
                  </a:cubicBezTo>
                  <a:lnTo>
                    <a:pt x="1633" y="9579"/>
                  </a:lnTo>
                  <a:cubicBezTo>
                    <a:pt x="1678" y="9593"/>
                    <a:pt x="1724" y="9600"/>
                    <a:pt x="1769" y="9600"/>
                  </a:cubicBezTo>
                  <a:cubicBezTo>
                    <a:pt x="1976" y="9600"/>
                    <a:pt x="2166" y="9464"/>
                    <a:pt x="2221" y="9253"/>
                  </a:cubicBezTo>
                  <a:lnTo>
                    <a:pt x="3214" y="5637"/>
                  </a:lnTo>
                  <a:lnTo>
                    <a:pt x="3462" y="4736"/>
                  </a:lnTo>
                  <a:lnTo>
                    <a:pt x="4439" y="1185"/>
                  </a:lnTo>
                  <a:lnTo>
                    <a:pt x="4620" y="522"/>
                  </a:lnTo>
                  <a:cubicBezTo>
                    <a:pt x="4322" y="506"/>
                    <a:pt x="4024" y="456"/>
                    <a:pt x="3722" y="363"/>
                  </a:cubicBezTo>
                  <a:cubicBezTo>
                    <a:pt x="3424" y="272"/>
                    <a:pt x="3145" y="151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-82687" y="2774103"/>
              <a:ext cx="123835" cy="177407"/>
            </a:xfrm>
            <a:custGeom>
              <a:avLst/>
              <a:gdLst/>
              <a:ahLst/>
              <a:cxnLst/>
              <a:rect l="l" t="t" r="r" b="b"/>
              <a:pathLst>
                <a:path w="3183" h="4560" extrusionOk="0">
                  <a:moveTo>
                    <a:pt x="1220" y="1"/>
                  </a:moveTo>
                  <a:lnTo>
                    <a:pt x="434" y="2409"/>
                  </a:lnTo>
                  <a:lnTo>
                    <a:pt x="55" y="3569"/>
                  </a:lnTo>
                  <a:cubicBezTo>
                    <a:pt x="0" y="3740"/>
                    <a:pt x="50" y="3926"/>
                    <a:pt x="172" y="4048"/>
                  </a:cubicBezTo>
                  <a:lnTo>
                    <a:pt x="200" y="4074"/>
                  </a:lnTo>
                  <a:cubicBezTo>
                    <a:pt x="208" y="4084"/>
                    <a:pt x="217" y="4088"/>
                    <a:pt x="229" y="4098"/>
                  </a:cubicBezTo>
                  <a:cubicBezTo>
                    <a:pt x="250" y="4114"/>
                    <a:pt x="270" y="4126"/>
                    <a:pt x="293" y="4138"/>
                  </a:cubicBezTo>
                  <a:cubicBezTo>
                    <a:pt x="315" y="4150"/>
                    <a:pt x="339" y="4157"/>
                    <a:pt x="365" y="4167"/>
                  </a:cubicBezTo>
                  <a:lnTo>
                    <a:pt x="1601" y="4538"/>
                  </a:lnTo>
                  <a:cubicBezTo>
                    <a:pt x="1648" y="4553"/>
                    <a:pt x="1695" y="4560"/>
                    <a:pt x="1741" y="4560"/>
                  </a:cubicBezTo>
                  <a:cubicBezTo>
                    <a:pt x="1946" y="4560"/>
                    <a:pt x="2136" y="4424"/>
                    <a:pt x="2192" y="4215"/>
                  </a:cubicBezTo>
                  <a:lnTo>
                    <a:pt x="3183" y="596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-325" y="2605177"/>
              <a:ext cx="44079" cy="125935"/>
            </a:xfrm>
            <a:custGeom>
              <a:avLst/>
              <a:gdLst/>
              <a:ahLst/>
              <a:cxnLst/>
              <a:rect l="l" t="t" r="r" b="b"/>
              <a:pathLst>
                <a:path w="1133" h="3237" extrusionOk="0">
                  <a:moveTo>
                    <a:pt x="1045" y="1"/>
                  </a:moveTo>
                  <a:cubicBezTo>
                    <a:pt x="1012" y="1"/>
                    <a:pt x="982" y="18"/>
                    <a:pt x="968" y="50"/>
                  </a:cubicBezTo>
                  <a:cubicBezTo>
                    <a:pt x="749" y="517"/>
                    <a:pt x="556" y="1086"/>
                    <a:pt x="404" y="1565"/>
                  </a:cubicBezTo>
                  <a:cubicBezTo>
                    <a:pt x="258" y="2049"/>
                    <a:pt x="94" y="2625"/>
                    <a:pt x="11" y="3135"/>
                  </a:cubicBezTo>
                  <a:cubicBezTo>
                    <a:pt x="0" y="3196"/>
                    <a:pt x="50" y="3236"/>
                    <a:pt x="99" y="3236"/>
                  </a:cubicBezTo>
                  <a:cubicBezTo>
                    <a:pt x="131" y="3236"/>
                    <a:pt x="162" y="3221"/>
                    <a:pt x="180" y="3185"/>
                  </a:cubicBezTo>
                  <a:cubicBezTo>
                    <a:pt x="554" y="2377"/>
                    <a:pt x="992" y="931"/>
                    <a:pt x="1125" y="98"/>
                  </a:cubicBezTo>
                  <a:cubicBezTo>
                    <a:pt x="1133" y="62"/>
                    <a:pt x="1114" y="26"/>
                    <a:pt x="1080" y="7"/>
                  </a:cubicBezTo>
                  <a:cubicBezTo>
                    <a:pt x="1069" y="3"/>
                    <a:pt x="1057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-26158" y="2317786"/>
              <a:ext cx="262414" cy="256851"/>
            </a:xfrm>
            <a:custGeom>
              <a:avLst/>
              <a:gdLst/>
              <a:ahLst/>
              <a:cxnLst/>
              <a:rect l="l" t="t" r="r" b="b"/>
              <a:pathLst>
                <a:path w="6745" h="6602" extrusionOk="0">
                  <a:moveTo>
                    <a:pt x="3368" y="0"/>
                  </a:moveTo>
                  <a:cubicBezTo>
                    <a:pt x="1950" y="0"/>
                    <a:pt x="637" y="925"/>
                    <a:pt x="208" y="2353"/>
                  </a:cubicBezTo>
                  <a:cubicBezTo>
                    <a:pt x="0" y="3047"/>
                    <a:pt x="29" y="3749"/>
                    <a:pt x="251" y="4385"/>
                  </a:cubicBezTo>
                  <a:cubicBezTo>
                    <a:pt x="584" y="5350"/>
                    <a:pt x="1363" y="6143"/>
                    <a:pt x="2418" y="6463"/>
                  </a:cubicBezTo>
                  <a:cubicBezTo>
                    <a:pt x="2734" y="6557"/>
                    <a:pt x="3052" y="6602"/>
                    <a:pt x="3366" y="6602"/>
                  </a:cubicBezTo>
                  <a:cubicBezTo>
                    <a:pt x="4785" y="6602"/>
                    <a:pt x="6098" y="5680"/>
                    <a:pt x="6527" y="4250"/>
                  </a:cubicBezTo>
                  <a:cubicBezTo>
                    <a:pt x="6744" y="3523"/>
                    <a:pt x="6699" y="2782"/>
                    <a:pt x="6449" y="2125"/>
                  </a:cubicBezTo>
                  <a:cubicBezTo>
                    <a:pt x="6096" y="1200"/>
                    <a:pt x="5334" y="448"/>
                    <a:pt x="4314" y="140"/>
                  </a:cubicBezTo>
                  <a:cubicBezTo>
                    <a:pt x="3999" y="46"/>
                    <a:pt x="3681" y="0"/>
                    <a:pt x="3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4" name="Google Shape;3344;p45"/>
            <p:cNvSpPr/>
            <p:nvPr/>
          </p:nvSpPr>
          <p:spPr>
            <a:xfrm>
              <a:off x="-16432" y="2400537"/>
              <a:ext cx="252688" cy="174139"/>
            </a:xfrm>
            <a:custGeom>
              <a:avLst/>
              <a:gdLst/>
              <a:ahLst/>
              <a:cxnLst/>
              <a:rect l="l" t="t" r="r" b="b"/>
              <a:pathLst>
                <a:path w="6495" h="4476" extrusionOk="0">
                  <a:moveTo>
                    <a:pt x="6199" y="0"/>
                  </a:moveTo>
                  <a:cubicBezTo>
                    <a:pt x="5887" y="1058"/>
                    <a:pt x="5079" y="1987"/>
                    <a:pt x="4062" y="2442"/>
                  </a:cubicBezTo>
                  <a:cubicBezTo>
                    <a:pt x="3504" y="2691"/>
                    <a:pt x="2899" y="2809"/>
                    <a:pt x="2288" y="2809"/>
                  </a:cubicBezTo>
                  <a:cubicBezTo>
                    <a:pt x="1502" y="2809"/>
                    <a:pt x="708" y="2614"/>
                    <a:pt x="1" y="2258"/>
                  </a:cubicBezTo>
                  <a:lnTo>
                    <a:pt x="1" y="2258"/>
                  </a:lnTo>
                  <a:cubicBezTo>
                    <a:pt x="334" y="3223"/>
                    <a:pt x="1113" y="4021"/>
                    <a:pt x="2168" y="4336"/>
                  </a:cubicBezTo>
                  <a:cubicBezTo>
                    <a:pt x="2484" y="4431"/>
                    <a:pt x="2803" y="4476"/>
                    <a:pt x="3117" y="4476"/>
                  </a:cubicBezTo>
                  <a:cubicBezTo>
                    <a:pt x="4536" y="4476"/>
                    <a:pt x="5848" y="3552"/>
                    <a:pt x="6277" y="2123"/>
                  </a:cubicBezTo>
                  <a:cubicBezTo>
                    <a:pt x="6494" y="1396"/>
                    <a:pt x="6449" y="655"/>
                    <a:pt x="619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5" name="Google Shape;3345;p45"/>
            <p:cNvSpPr/>
            <p:nvPr/>
          </p:nvSpPr>
          <p:spPr>
            <a:xfrm>
              <a:off x="-35418" y="2739983"/>
              <a:ext cx="86213" cy="57346"/>
            </a:xfrm>
            <a:custGeom>
              <a:avLst/>
              <a:gdLst/>
              <a:ahLst/>
              <a:cxnLst/>
              <a:rect l="l" t="t" r="r" b="b"/>
              <a:pathLst>
                <a:path w="2216" h="1474" extrusionOk="0">
                  <a:moveTo>
                    <a:pt x="288" y="1"/>
                  </a:moveTo>
                  <a:lnTo>
                    <a:pt x="0" y="885"/>
                  </a:lnTo>
                  <a:lnTo>
                    <a:pt x="1968" y="1473"/>
                  </a:lnTo>
                  <a:lnTo>
                    <a:pt x="2216" y="577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6" name="Google Shape;3346;p45"/>
            <p:cNvSpPr/>
            <p:nvPr/>
          </p:nvSpPr>
          <p:spPr>
            <a:xfrm>
              <a:off x="-62107" y="2293587"/>
              <a:ext cx="337267" cy="305249"/>
            </a:xfrm>
            <a:custGeom>
              <a:avLst/>
              <a:gdLst/>
              <a:ahLst/>
              <a:cxnLst/>
              <a:rect l="l" t="t" r="r" b="b"/>
              <a:pathLst>
                <a:path w="8669" h="7846" extrusionOk="0">
                  <a:moveTo>
                    <a:pt x="4292" y="622"/>
                  </a:moveTo>
                  <a:cubicBezTo>
                    <a:pt x="4605" y="622"/>
                    <a:pt x="4923" y="668"/>
                    <a:pt x="5238" y="762"/>
                  </a:cubicBezTo>
                  <a:cubicBezTo>
                    <a:pt x="6258" y="1070"/>
                    <a:pt x="7020" y="1822"/>
                    <a:pt x="7373" y="2747"/>
                  </a:cubicBezTo>
                  <a:cubicBezTo>
                    <a:pt x="7623" y="3404"/>
                    <a:pt x="7668" y="4145"/>
                    <a:pt x="7451" y="4872"/>
                  </a:cubicBezTo>
                  <a:cubicBezTo>
                    <a:pt x="7022" y="6302"/>
                    <a:pt x="5709" y="7224"/>
                    <a:pt x="4290" y="7224"/>
                  </a:cubicBezTo>
                  <a:cubicBezTo>
                    <a:pt x="3976" y="7224"/>
                    <a:pt x="3658" y="7179"/>
                    <a:pt x="3342" y="7085"/>
                  </a:cubicBezTo>
                  <a:cubicBezTo>
                    <a:pt x="2287" y="6765"/>
                    <a:pt x="1508" y="5972"/>
                    <a:pt x="1175" y="5007"/>
                  </a:cubicBezTo>
                  <a:cubicBezTo>
                    <a:pt x="953" y="4371"/>
                    <a:pt x="924" y="3669"/>
                    <a:pt x="1132" y="2975"/>
                  </a:cubicBezTo>
                  <a:cubicBezTo>
                    <a:pt x="1561" y="1547"/>
                    <a:pt x="2874" y="622"/>
                    <a:pt x="4292" y="622"/>
                  </a:cubicBezTo>
                  <a:close/>
                  <a:moveTo>
                    <a:pt x="4290" y="1"/>
                  </a:moveTo>
                  <a:cubicBezTo>
                    <a:pt x="2603" y="1"/>
                    <a:pt x="1043" y="1098"/>
                    <a:pt x="534" y="2797"/>
                  </a:cubicBezTo>
                  <a:cubicBezTo>
                    <a:pt x="0" y="4574"/>
                    <a:pt x="786" y="6430"/>
                    <a:pt x="2328" y="7320"/>
                  </a:cubicBezTo>
                  <a:cubicBezTo>
                    <a:pt x="2582" y="7468"/>
                    <a:pt x="2863" y="7592"/>
                    <a:pt x="3161" y="7680"/>
                  </a:cubicBezTo>
                  <a:cubicBezTo>
                    <a:pt x="3459" y="7771"/>
                    <a:pt x="3759" y="7823"/>
                    <a:pt x="4055" y="7837"/>
                  </a:cubicBezTo>
                  <a:cubicBezTo>
                    <a:pt x="4136" y="7842"/>
                    <a:pt x="4217" y="7845"/>
                    <a:pt x="4298" y="7845"/>
                  </a:cubicBezTo>
                  <a:cubicBezTo>
                    <a:pt x="5981" y="7845"/>
                    <a:pt x="7536" y="6748"/>
                    <a:pt x="8045" y="5050"/>
                  </a:cubicBezTo>
                  <a:cubicBezTo>
                    <a:pt x="8669" y="2975"/>
                    <a:pt x="7492" y="791"/>
                    <a:pt x="5417" y="167"/>
                  </a:cubicBezTo>
                  <a:cubicBezTo>
                    <a:pt x="5042" y="54"/>
                    <a:pt x="4663" y="1"/>
                    <a:pt x="4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7" name="Google Shape;3347;p45"/>
            <p:cNvSpPr/>
            <p:nvPr/>
          </p:nvSpPr>
          <p:spPr>
            <a:xfrm>
              <a:off x="11541" y="2338873"/>
              <a:ext cx="128892" cy="59641"/>
            </a:xfrm>
            <a:custGeom>
              <a:avLst/>
              <a:gdLst/>
              <a:ahLst/>
              <a:cxnLst/>
              <a:rect l="l" t="t" r="r" b="b"/>
              <a:pathLst>
                <a:path w="3313" h="1533" extrusionOk="0">
                  <a:moveTo>
                    <a:pt x="2143" y="0"/>
                  </a:moveTo>
                  <a:cubicBezTo>
                    <a:pt x="1222" y="0"/>
                    <a:pt x="302" y="554"/>
                    <a:pt x="13" y="1418"/>
                  </a:cubicBezTo>
                  <a:cubicBezTo>
                    <a:pt x="1" y="1454"/>
                    <a:pt x="13" y="1492"/>
                    <a:pt x="49" y="1516"/>
                  </a:cubicBezTo>
                  <a:cubicBezTo>
                    <a:pt x="66" y="1527"/>
                    <a:pt x="80" y="1532"/>
                    <a:pt x="94" y="1532"/>
                  </a:cubicBezTo>
                  <a:cubicBezTo>
                    <a:pt x="197" y="1532"/>
                    <a:pt x="246" y="1243"/>
                    <a:pt x="739" y="859"/>
                  </a:cubicBezTo>
                  <a:cubicBezTo>
                    <a:pt x="1181" y="519"/>
                    <a:pt x="1722" y="324"/>
                    <a:pt x="2312" y="324"/>
                  </a:cubicBezTo>
                  <a:cubicBezTo>
                    <a:pt x="2586" y="324"/>
                    <a:pt x="2871" y="367"/>
                    <a:pt x="3162" y="456"/>
                  </a:cubicBezTo>
                  <a:cubicBezTo>
                    <a:pt x="3172" y="459"/>
                    <a:pt x="3181" y="460"/>
                    <a:pt x="3190" y="460"/>
                  </a:cubicBezTo>
                  <a:cubicBezTo>
                    <a:pt x="3271" y="460"/>
                    <a:pt x="3313" y="344"/>
                    <a:pt x="3234" y="296"/>
                  </a:cubicBezTo>
                  <a:cubicBezTo>
                    <a:pt x="2899" y="93"/>
                    <a:pt x="2521" y="0"/>
                    <a:pt x="2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8" name="Google Shape;3348;p45"/>
            <p:cNvSpPr/>
            <p:nvPr/>
          </p:nvSpPr>
          <p:spPr>
            <a:xfrm>
              <a:off x="-84010" y="2624163"/>
              <a:ext cx="172816" cy="327463"/>
            </a:xfrm>
            <a:custGeom>
              <a:avLst/>
              <a:gdLst/>
              <a:ahLst/>
              <a:cxnLst/>
              <a:rect l="l" t="t" r="r" b="b"/>
              <a:pathLst>
                <a:path w="4442" h="8417" extrusionOk="0">
                  <a:moveTo>
                    <a:pt x="4441" y="0"/>
                  </a:moveTo>
                  <a:lnTo>
                    <a:pt x="4441" y="0"/>
                  </a:lnTo>
                  <a:cubicBezTo>
                    <a:pt x="3767" y="257"/>
                    <a:pt x="3374" y="984"/>
                    <a:pt x="3181" y="1656"/>
                  </a:cubicBezTo>
                  <a:cubicBezTo>
                    <a:pt x="2931" y="2506"/>
                    <a:pt x="2681" y="3361"/>
                    <a:pt x="2431" y="4217"/>
                  </a:cubicBezTo>
                  <a:cubicBezTo>
                    <a:pt x="2381" y="4386"/>
                    <a:pt x="2331" y="4555"/>
                    <a:pt x="2283" y="4724"/>
                  </a:cubicBezTo>
                  <a:cubicBezTo>
                    <a:pt x="2110" y="5315"/>
                    <a:pt x="1958" y="6326"/>
                    <a:pt x="1156" y="6326"/>
                  </a:cubicBezTo>
                  <a:cubicBezTo>
                    <a:pt x="1140" y="6326"/>
                    <a:pt x="1125" y="6326"/>
                    <a:pt x="1109" y="6325"/>
                  </a:cubicBezTo>
                  <a:cubicBezTo>
                    <a:pt x="873" y="6313"/>
                    <a:pt x="658" y="6291"/>
                    <a:pt x="463" y="6270"/>
                  </a:cubicBezTo>
                  <a:lnTo>
                    <a:pt x="461" y="6270"/>
                  </a:lnTo>
                  <a:lnTo>
                    <a:pt x="84" y="7428"/>
                  </a:lnTo>
                  <a:cubicBezTo>
                    <a:pt x="1" y="7678"/>
                    <a:pt x="144" y="7949"/>
                    <a:pt x="396" y="8023"/>
                  </a:cubicBezTo>
                  <a:lnTo>
                    <a:pt x="1633" y="8397"/>
                  </a:lnTo>
                  <a:cubicBezTo>
                    <a:pt x="1677" y="8410"/>
                    <a:pt x="1722" y="8416"/>
                    <a:pt x="1766" y="8416"/>
                  </a:cubicBezTo>
                  <a:cubicBezTo>
                    <a:pt x="1973" y="8416"/>
                    <a:pt x="2165" y="8281"/>
                    <a:pt x="2224" y="8069"/>
                  </a:cubicBezTo>
                  <a:lnTo>
                    <a:pt x="3217" y="4450"/>
                  </a:lnTo>
                  <a:lnTo>
                    <a:pt x="3465" y="3552"/>
                  </a:lnTo>
                  <a:lnTo>
                    <a:pt x="4441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9" name="Google Shape;3349;p45"/>
            <p:cNvSpPr/>
            <p:nvPr/>
          </p:nvSpPr>
          <p:spPr>
            <a:xfrm>
              <a:off x="-85566" y="2290008"/>
              <a:ext cx="364734" cy="665120"/>
            </a:xfrm>
            <a:custGeom>
              <a:avLst/>
              <a:gdLst/>
              <a:ahLst/>
              <a:cxnLst/>
              <a:rect l="l" t="t" r="r" b="b"/>
              <a:pathLst>
                <a:path w="9375" h="17096" extrusionOk="0">
                  <a:moveTo>
                    <a:pt x="4889" y="183"/>
                  </a:moveTo>
                  <a:cubicBezTo>
                    <a:pt x="5258" y="183"/>
                    <a:pt x="5629" y="235"/>
                    <a:pt x="5996" y="347"/>
                  </a:cubicBezTo>
                  <a:cubicBezTo>
                    <a:pt x="8019" y="954"/>
                    <a:pt x="9172" y="3094"/>
                    <a:pt x="8564" y="5116"/>
                  </a:cubicBezTo>
                  <a:cubicBezTo>
                    <a:pt x="8269" y="6100"/>
                    <a:pt x="7614" y="6903"/>
                    <a:pt x="6711" y="7389"/>
                  </a:cubicBezTo>
                  <a:cubicBezTo>
                    <a:pt x="6143" y="7693"/>
                    <a:pt x="5526" y="7848"/>
                    <a:pt x="4901" y="7848"/>
                  </a:cubicBezTo>
                  <a:cubicBezTo>
                    <a:pt x="4860" y="7848"/>
                    <a:pt x="4820" y="7847"/>
                    <a:pt x="4779" y="7846"/>
                  </a:cubicBezTo>
                  <a:cubicBezTo>
                    <a:pt x="4719" y="7844"/>
                    <a:pt x="4658" y="7841"/>
                    <a:pt x="4593" y="7839"/>
                  </a:cubicBezTo>
                  <a:cubicBezTo>
                    <a:pt x="4326" y="7815"/>
                    <a:pt x="4057" y="7767"/>
                    <a:pt x="3793" y="7686"/>
                  </a:cubicBezTo>
                  <a:cubicBezTo>
                    <a:pt x="3528" y="7608"/>
                    <a:pt x="3278" y="7501"/>
                    <a:pt x="3040" y="7370"/>
                  </a:cubicBezTo>
                  <a:cubicBezTo>
                    <a:pt x="2985" y="7341"/>
                    <a:pt x="2933" y="7310"/>
                    <a:pt x="2883" y="7279"/>
                  </a:cubicBezTo>
                  <a:cubicBezTo>
                    <a:pt x="2314" y="6929"/>
                    <a:pt x="1847" y="6436"/>
                    <a:pt x="1520" y="5831"/>
                  </a:cubicBezTo>
                  <a:cubicBezTo>
                    <a:pt x="1037" y="4933"/>
                    <a:pt x="932" y="3896"/>
                    <a:pt x="1227" y="2913"/>
                  </a:cubicBezTo>
                  <a:cubicBezTo>
                    <a:pt x="1520" y="1933"/>
                    <a:pt x="2180" y="1126"/>
                    <a:pt x="3078" y="640"/>
                  </a:cubicBezTo>
                  <a:cubicBezTo>
                    <a:pt x="3645" y="335"/>
                    <a:pt x="4265" y="183"/>
                    <a:pt x="4889" y="183"/>
                  </a:cubicBezTo>
                  <a:close/>
                  <a:moveTo>
                    <a:pt x="2983" y="7543"/>
                  </a:moveTo>
                  <a:cubicBezTo>
                    <a:pt x="3221" y="7674"/>
                    <a:pt x="3474" y="7779"/>
                    <a:pt x="3740" y="7858"/>
                  </a:cubicBezTo>
                  <a:cubicBezTo>
                    <a:pt x="4005" y="7936"/>
                    <a:pt x="4272" y="7989"/>
                    <a:pt x="4543" y="8013"/>
                  </a:cubicBezTo>
                  <a:lnTo>
                    <a:pt x="3438" y="12031"/>
                  </a:lnTo>
                  <a:lnTo>
                    <a:pt x="1692" y="11507"/>
                  </a:lnTo>
                  <a:lnTo>
                    <a:pt x="2983" y="7543"/>
                  </a:lnTo>
                  <a:close/>
                  <a:moveTo>
                    <a:pt x="1637" y="11676"/>
                  </a:moveTo>
                  <a:lnTo>
                    <a:pt x="3395" y="12203"/>
                  </a:lnTo>
                  <a:lnTo>
                    <a:pt x="3195" y="12927"/>
                  </a:lnTo>
                  <a:lnTo>
                    <a:pt x="1404" y="12391"/>
                  </a:lnTo>
                  <a:lnTo>
                    <a:pt x="1637" y="11676"/>
                  </a:lnTo>
                  <a:close/>
                  <a:moveTo>
                    <a:pt x="1349" y="12563"/>
                  </a:moveTo>
                  <a:lnTo>
                    <a:pt x="3147" y="13103"/>
                  </a:lnTo>
                  <a:lnTo>
                    <a:pt x="2175" y="16636"/>
                  </a:lnTo>
                  <a:cubicBezTo>
                    <a:pt x="2149" y="16739"/>
                    <a:pt x="2082" y="16820"/>
                    <a:pt x="1994" y="16870"/>
                  </a:cubicBezTo>
                  <a:cubicBezTo>
                    <a:pt x="1980" y="16879"/>
                    <a:pt x="1963" y="16884"/>
                    <a:pt x="1949" y="16891"/>
                  </a:cubicBezTo>
                  <a:cubicBezTo>
                    <a:pt x="1920" y="16903"/>
                    <a:pt x="1890" y="16910"/>
                    <a:pt x="1856" y="16915"/>
                  </a:cubicBezTo>
                  <a:cubicBezTo>
                    <a:pt x="1843" y="16916"/>
                    <a:pt x="1831" y="16916"/>
                    <a:pt x="1818" y="16916"/>
                  </a:cubicBezTo>
                  <a:cubicBezTo>
                    <a:pt x="1797" y="16916"/>
                    <a:pt x="1776" y="16915"/>
                    <a:pt x="1754" y="16910"/>
                  </a:cubicBezTo>
                  <a:cubicBezTo>
                    <a:pt x="1735" y="16908"/>
                    <a:pt x="1718" y="16905"/>
                    <a:pt x="1699" y="16898"/>
                  </a:cubicBezTo>
                  <a:lnTo>
                    <a:pt x="463" y="16529"/>
                  </a:lnTo>
                  <a:cubicBezTo>
                    <a:pt x="365" y="16500"/>
                    <a:pt x="284" y="16431"/>
                    <a:pt x="236" y="16343"/>
                  </a:cubicBezTo>
                  <a:cubicBezTo>
                    <a:pt x="189" y="16250"/>
                    <a:pt x="182" y="16145"/>
                    <a:pt x="212" y="16048"/>
                  </a:cubicBezTo>
                  <a:lnTo>
                    <a:pt x="1349" y="12563"/>
                  </a:lnTo>
                  <a:close/>
                  <a:moveTo>
                    <a:pt x="4887" y="1"/>
                  </a:moveTo>
                  <a:cubicBezTo>
                    <a:pt x="4233" y="1"/>
                    <a:pt x="3584" y="163"/>
                    <a:pt x="2992" y="483"/>
                  </a:cubicBezTo>
                  <a:cubicBezTo>
                    <a:pt x="2049" y="993"/>
                    <a:pt x="1361" y="1836"/>
                    <a:pt x="1051" y="2863"/>
                  </a:cubicBezTo>
                  <a:cubicBezTo>
                    <a:pt x="744" y="3887"/>
                    <a:pt x="851" y="4973"/>
                    <a:pt x="1361" y="5916"/>
                  </a:cubicBezTo>
                  <a:cubicBezTo>
                    <a:pt x="1706" y="6560"/>
                    <a:pt x="2209" y="7088"/>
                    <a:pt x="2823" y="7453"/>
                  </a:cubicBezTo>
                  <a:lnTo>
                    <a:pt x="1492" y="11536"/>
                  </a:lnTo>
                  <a:lnTo>
                    <a:pt x="1492" y="11538"/>
                  </a:lnTo>
                  <a:lnTo>
                    <a:pt x="41" y="15991"/>
                  </a:lnTo>
                  <a:cubicBezTo>
                    <a:pt x="0" y="16112"/>
                    <a:pt x="5" y="16241"/>
                    <a:pt x="51" y="16360"/>
                  </a:cubicBezTo>
                  <a:lnTo>
                    <a:pt x="77" y="16422"/>
                  </a:lnTo>
                  <a:cubicBezTo>
                    <a:pt x="86" y="16441"/>
                    <a:pt x="96" y="16455"/>
                    <a:pt x="108" y="16469"/>
                  </a:cubicBezTo>
                  <a:cubicBezTo>
                    <a:pt x="148" y="16534"/>
                    <a:pt x="198" y="16586"/>
                    <a:pt x="263" y="16629"/>
                  </a:cubicBezTo>
                  <a:cubicBezTo>
                    <a:pt x="291" y="16648"/>
                    <a:pt x="324" y="16667"/>
                    <a:pt x="360" y="16681"/>
                  </a:cubicBezTo>
                  <a:lnTo>
                    <a:pt x="363" y="16681"/>
                  </a:lnTo>
                  <a:cubicBezTo>
                    <a:pt x="382" y="16691"/>
                    <a:pt x="398" y="16696"/>
                    <a:pt x="417" y="16703"/>
                  </a:cubicBezTo>
                  <a:lnTo>
                    <a:pt x="1651" y="17072"/>
                  </a:lnTo>
                  <a:cubicBezTo>
                    <a:pt x="1706" y="17086"/>
                    <a:pt x="1763" y="17096"/>
                    <a:pt x="1813" y="17096"/>
                  </a:cubicBezTo>
                  <a:cubicBezTo>
                    <a:pt x="1861" y="17096"/>
                    <a:pt x="1906" y="17089"/>
                    <a:pt x="1954" y="17077"/>
                  </a:cubicBezTo>
                  <a:cubicBezTo>
                    <a:pt x="1997" y="17065"/>
                    <a:pt x="2042" y="17048"/>
                    <a:pt x="2082" y="17024"/>
                  </a:cubicBezTo>
                  <a:cubicBezTo>
                    <a:pt x="2218" y="16951"/>
                    <a:pt x="2314" y="16827"/>
                    <a:pt x="2352" y="16681"/>
                  </a:cubicBezTo>
                  <a:lnTo>
                    <a:pt x="3345" y="13063"/>
                  </a:lnTo>
                  <a:lnTo>
                    <a:pt x="3345" y="13060"/>
                  </a:lnTo>
                  <a:lnTo>
                    <a:pt x="3593" y="12165"/>
                  </a:lnTo>
                  <a:lnTo>
                    <a:pt x="4731" y="8022"/>
                  </a:lnTo>
                  <a:cubicBezTo>
                    <a:pt x="4786" y="8025"/>
                    <a:pt x="4843" y="8025"/>
                    <a:pt x="4901" y="8025"/>
                  </a:cubicBezTo>
                  <a:cubicBezTo>
                    <a:pt x="5556" y="8025"/>
                    <a:pt x="6204" y="7865"/>
                    <a:pt x="6797" y="7543"/>
                  </a:cubicBezTo>
                  <a:cubicBezTo>
                    <a:pt x="7740" y="7034"/>
                    <a:pt x="8431" y="6188"/>
                    <a:pt x="8738" y="5164"/>
                  </a:cubicBezTo>
                  <a:cubicBezTo>
                    <a:pt x="9374" y="3051"/>
                    <a:pt x="8166" y="812"/>
                    <a:pt x="6046" y="173"/>
                  </a:cubicBezTo>
                  <a:cubicBezTo>
                    <a:pt x="5665" y="58"/>
                    <a:pt x="5275" y="1"/>
                    <a:pt x="4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0" name="Google Shape;3350;p45"/>
            <p:cNvSpPr/>
            <p:nvPr/>
          </p:nvSpPr>
          <p:spPr>
            <a:xfrm>
              <a:off x="-29504" y="2314285"/>
              <a:ext cx="268989" cy="263854"/>
            </a:xfrm>
            <a:custGeom>
              <a:avLst/>
              <a:gdLst/>
              <a:ahLst/>
              <a:cxnLst/>
              <a:rect l="l" t="t" r="r" b="b"/>
              <a:pathLst>
                <a:path w="6914" h="6782" extrusionOk="0">
                  <a:moveTo>
                    <a:pt x="3448" y="180"/>
                  </a:moveTo>
                  <a:cubicBezTo>
                    <a:pt x="3757" y="180"/>
                    <a:pt x="4069" y="226"/>
                    <a:pt x="4374" y="316"/>
                  </a:cubicBezTo>
                  <a:cubicBezTo>
                    <a:pt x="5337" y="602"/>
                    <a:pt x="6089" y="1309"/>
                    <a:pt x="6449" y="2246"/>
                  </a:cubicBezTo>
                  <a:cubicBezTo>
                    <a:pt x="6592" y="2617"/>
                    <a:pt x="6664" y="3001"/>
                    <a:pt x="6664" y="3387"/>
                  </a:cubicBezTo>
                  <a:cubicBezTo>
                    <a:pt x="6664" y="3696"/>
                    <a:pt x="6618" y="4006"/>
                    <a:pt x="6528" y="4313"/>
                  </a:cubicBezTo>
                  <a:cubicBezTo>
                    <a:pt x="6116" y="5683"/>
                    <a:pt x="4865" y="6576"/>
                    <a:pt x="3507" y="6598"/>
                  </a:cubicBezTo>
                  <a:cubicBezTo>
                    <a:pt x="3482" y="6599"/>
                    <a:pt x="3456" y="6599"/>
                    <a:pt x="3430" y="6599"/>
                  </a:cubicBezTo>
                  <a:cubicBezTo>
                    <a:pt x="3394" y="6599"/>
                    <a:pt x="3359" y="6598"/>
                    <a:pt x="3324" y="6595"/>
                  </a:cubicBezTo>
                  <a:cubicBezTo>
                    <a:pt x="3059" y="6586"/>
                    <a:pt x="2795" y="6541"/>
                    <a:pt x="2531" y="6464"/>
                  </a:cubicBezTo>
                  <a:cubicBezTo>
                    <a:pt x="2271" y="6386"/>
                    <a:pt x="2023" y="6276"/>
                    <a:pt x="1794" y="6136"/>
                  </a:cubicBezTo>
                  <a:cubicBezTo>
                    <a:pt x="1742" y="6102"/>
                    <a:pt x="1690" y="6071"/>
                    <a:pt x="1640" y="6033"/>
                  </a:cubicBezTo>
                  <a:cubicBezTo>
                    <a:pt x="1080" y="5650"/>
                    <a:pt x="649" y="5095"/>
                    <a:pt x="422" y="4442"/>
                  </a:cubicBezTo>
                  <a:cubicBezTo>
                    <a:pt x="198" y="3801"/>
                    <a:pt x="184" y="3120"/>
                    <a:pt x="382" y="2467"/>
                  </a:cubicBezTo>
                  <a:cubicBezTo>
                    <a:pt x="627" y="1645"/>
                    <a:pt x="1180" y="969"/>
                    <a:pt x="1933" y="564"/>
                  </a:cubicBezTo>
                  <a:cubicBezTo>
                    <a:pt x="2407" y="309"/>
                    <a:pt x="2926" y="180"/>
                    <a:pt x="3448" y="180"/>
                  </a:cubicBezTo>
                  <a:close/>
                  <a:moveTo>
                    <a:pt x="3448" y="0"/>
                  </a:moveTo>
                  <a:cubicBezTo>
                    <a:pt x="2895" y="0"/>
                    <a:pt x="2348" y="137"/>
                    <a:pt x="1847" y="407"/>
                  </a:cubicBezTo>
                  <a:cubicBezTo>
                    <a:pt x="1049" y="835"/>
                    <a:pt x="468" y="1550"/>
                    <a:pt x="206" y="2417"/>
                  </a:cubicBezTo>
                  <a:cubicBezTo>
                    <a:pt x="1" y="3106"/>
                    <a:pt x="10" y="3825"/>
                    <a:pt x="248" y="4502"/>
                  </a:cubicBezTo>
                  <a:cubicBezTo>
                    <a:pt x="496" y="5209"/>
                    <a:pt x="970" y="5812"/>
                    <a:pt x="1580" y="6217"/>
                  </a:cubicBezTo>
                  <a:cubicBezTo>
                    <a:pt x="1635" y="6250"/>
                    <a:pt x="1685" y="6281"/>
                    <a:pt x="1740" y="6314"/>
                  </a:cubicBezTo>
                  <a:cubicBezTo>
                    <a:pt x="1968" y="6453"/>
                    <a:pt x="2216" y="6560"/>
                    <a:pt x="2478" y="6638"/>
                  </a:cubicBezTo>
                  <a:cubicBezTo>
                    <a:pt x="2740" y="6717"/>
                    <a:pt x="3007" y="6762"/>
                    <a:pt x="3269" y="6777"/>
                  </a:cubicBezTo>
                  <a:cubicBezTo>
                    <a:pt x="3329" y="6779"/>
                    <a:pt x="3388" y="6781"/>
                    <a:pt x="3448" y="6781"/>
                  </a:cubicBezTo>
                  <a:lnTo>
                    <a:pt x="3457" y="6781"/>
                  </a:lnTo>
                  <a:cubicBezTo>
                    <a:pt x="4184" y="6779"/>
                    <a:pt x="4884" y="6543"/>
                    <a:pt x="5456" y="6124"/>
                  </a:cubicBezTo>
                  <a:cubicBezTo>
                    <a:pt x="6032" y="5705"/>
                    <a:pt x="6475" y="5099"/>
                    <a:pt x="6697" y="4368"/>
                  </a:cubicBezTo>
                  <a:cubicBezTo>
                    <a:pt x="6914" y="3644"/>
                    <a:pt x="6885" y="2886"/>
                    <a:pt x="6616" y="2184"/>
                  </a:cubicBezTo>
                  <a:cubicBezTo>
                    <a:pt x="6242" y="1193"/>
                    <a:pt x="5444" y="452"/>
                    <a:pt x="4427" y="145"/>
                  </a:cubicBezTo>
                  <a:cubicBezTo>
                    <a:pt x="4104" y="48"/>
                    <a:pt x="3775" y="0"/>
                    <a:pt x="3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70" name="Google Shape;3370;p45"/>
          <p:cNvGrpSpPr/>
          <p:nvPr/>
        </p:nvGrpSpPr>
        <p:grpSpPr>
          <a:xfrm>
            <a:off x="6986596" y="-84530"/>
            <a:ext cx="698976" cy="1067775"/>
            <a:chOff x="3678220" y="3303717"/>
            <a:chExt cx="442194" cy="675508"/>
          </a:xfrm>
        </p:grpSpPr>
        <p:sp>
          <p:nvSpPr>
            <p:cNvPr id="3371" name="Google Shape;3371;p45"/>
            <p:cNvSpPr/>
            <p:nvPr/>
          </p:nvSpPr>
          <p:spPr>
            <a:xfrm>
              <a:off x="3701019" y="3512637"/>
              <a:ext cx="147683" cy="379090"/>
            </a:xfrm>
            <a:custGeom>
              <a:avLst/>
              <a:gdLst/>
              <a:ahLst/>
              <a:cxnLst/>
              <a:rect l="l" t="t" r="r" b="b"/>
              <a:pathLst>
                <a:path w="3796" h="9744" extrusionOk="0">
                  <a:moveTo>
                    <a:pt x="3253" y="1"/>
                  </a:moveTo>
                  <a:cubicBezTo>
                    <a:pt x="3171" y="1"/>
                    <a:pt x="3095" y="52"/>
                    <a:pt x="3067" y="134"/>
                  </a:cubicBezTo>
                  <a:lnTo>
                    <a:pt x="144" y="8438"/>
                  </a:lnTo>
                  <a:cubicBezTo>
                    <a:pt x="141" y="8450"/>
                    <a:pt x="139" y="8462"/>
                    <a:pt x="137" y="8479"/>
                  </a:cubicBezTo>
                  <a:cubicBezTo>
                    <a:pt x="132" y="8479"/>
                    <a:pt x="132" y="8481"/>
                    <a:pt x="132" y="8484"/>
                  </a:cubicBezTo>
                  <a:lnTo>
                    <a:pt x="53" y="9220"/>
                  </a:lnTo>
                  <a:lnTo>
                    <a:pt x="8" y="9637"/>
                  </a:lnTo>
                  <a:cubicBezTo>
                    <a:pt x="0" y="9701"/>
                    <a:pt x="53" y="9743"/>
                    <a:pt x="107" y="9743"/>
                  </a:cubicBezTo>
                  <a:cubicBezTo>
                    <a:pt x="137" y="9743"/>
                    <a:pt x="168" y="9729"/>
                    <a:pt x="189" y="9699"/>
                  </a:cubicBezTo>
                  <a:lnTo>
                    <a:pt x="415" y="9344"/>
                  </a:lnTo>
                  <a:lnTo>
                    <a:pt x="815" y="8719"/>
                  </a:lnTo>
                  <a:cubicBezTo>
                    <a:pt x="815" y="8719"/>
                    <a:pt x="815" y="8717"/>
                    <a:pt x="818" y="8712"/>
                  </a:cubicBezTo>
                  <a:lnTo>
                    <a:pt x="835" y="8677"/>
                  </a:lnTo>
                  <a:lnTo>
                    <a:pt x="3757" y="372"/>
                  </a:lnTo>
                  <a:cubicBezTo>
                    <a:pt x="3796" y="270"/>
                    <a:pt x="3738" y="153"/>
                    <a:pt x="3629" y="120"/>
                  </a:cubicBezTo>
                  <a:lnTo>
                    <a:pt x="3321" y="13"/>
                  </a:lnTo>
                  <a:cubicBezTo>
                    <a:pt x="3299" y="5"/>
                    <a:pt x="3276" y="1"/>
                    <a:pt x="3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2" name="Google Shape;3372;p45"/>
            <p:cNvSpPr/>
            <p:nvPr/>
          </p:nvSpPr>
          <p:spPr>
            <a:xfrm>
              <a:off x="3706387" y="3512559"/>
              <a:ext cx="142314" cy="339252"/>
            </a:xfrm>
            <a:custGeom>
              <a:avLst/>
              <a:gdLst/>
              <a:ahLst/>
              <a:cxnLst/>
              <a:rect l="l" t="t" r="r" b="b"/>
              <a:pathLst>
                <a:path w="3658" h="8720" extrusionOk="0">
                  <a:moveTo>
                    <a:pt x="3119" y="1"/>
                  </a:moveTo>
                  <a:cubicBezTo>
                    <a:pt x="3040" y="1"/>
                    <a:pt x="2963" y="48"/>
                    <a:pt x="2933" y="127"/>
                  </a:cubicBezTo>
                  <a:cubicBezTo>
                    <a:pt x="2933" y="131"/>
                    <a:pt x="2933" y="134"/>
                    <a:pt x="2931" y="136"/>
                  </a:cubicBezTo>
                  <a:lnTo>
                    <a:pt x="8" y="8440"/>
                  </a:lnTo>
                  <a:cubicBezTo>
                    <a:pt x="6" y="8448"/>
                    <a:pt x="6" y="8455"/>
                    <a:pt x="3" y="8459"/>
                  </a:cubicBezTo>
                  <a:cubicBezTo>
                    <a:pt x="3" y="8469"/>
                    <a:pt x="1" y="8474"/>
                    <a:pt x="1" y="8481"/>
                  </a:cubicBezTo>
                  <a:cubicBezTo>
                    <a:pt x="28" y="8476"/>
                    <a:pt x="72" y="8470"/>
                    <a:pt x="126" y="8470"/>
                  </a:cubicBezTo>
                  <a:cubicBezTo>
                    <a:pt x="194" y="8470"/>
                    <a:pt x="279" y="8479"/>
                    <a:pt x="370" y="8509"/>
                  </a:cubicBezTo>
                  <a:cubicBezTo>
                    <a:pt x="535" y="8567"/>
                    <a:pt x="635" y="8671"/>
                    <a:pt x="677" y="8719"/>
                  </a:cubicBezTo>
                  <a:cubicBezTo>
                    <a:pt x="685" y="8707"/>
                    <a:pt x="689" y="8695"/>
                    <a:pt x="694" y="8683"/>
                  </a:cubicBezTo>
                  <a:lnTo>
                    <a:pt x="1945" y="5129"/>
                  </a:lnTo>
                  <a:lnTo>
                    <a:pt x="2269" y="4207"/>
                  </a:lnTo>
                  <a:lnTo>
                    <a:pt x="3619" y="374"/>
                  </a:lnTo>
                  <a:cubicBezTo>
                    <a:pt x="3658" y="272"/>
                    <a:pt x="3600" y="155"/>
                    <a:pt x="3493" y="120"/>
                  </a:cubicBezTo>
                  <a:lnTo>
                    <a:pt x="3186" y="12"/>
                  </a:lnTo>
                  <a:cubicBezTo>
                    <a:pt x="3164" y="5"/>
                    <a:pt x="3142" y="1"/>
                    <a:pt x="3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3" name="Google Shape;3373;p45"/>
            <p:cNvSpPr/>
            <p:nvPr/>
          </p:nvSpPr>
          <p:spPr>
            <a:xfrm>
              <a:off x="3782019" y="3512559"/>
              <a:ext cx="66683" cy="199583"/>
            </a:xfrm>
            <a:custGeom>
              <a:avLst/>
              <a:gdLst/>
              <a:ahLst/>
              <a:cxnLst/>
              <a:rect l="l" t="t" r="r" b="b"/>
              <a:pathLst>
                <a:path w="1714" h="5130" extrusionOk="0">
                  <a:moveTo>
                    <a:pt x="1175" y="1"/>
                  </a:moveTo>
                  <a:cubicBezTo>
                    <a:pt x="1096" y="1"/>
                    <a:pt x="1019" y="48"/>
                    <a:pt x="989" y="127"/>
                  </a:cubicBezTo>
                  <a:lnTo>
                    <a:pt x="368" y="1897"/>
                  </a:lnTo>
                  <a:cubicBezTo>
                    <a:pt x="341" y="2969"/>
                    <a:pt x="179" y="4055"/>
                    <a:pt x="1" y="5129"/>
                  </a:cubicBezTo>
                  <a:lnTo>
                    <a:pt x="325" y="4207"/>
                  </a:lnTo>
                  <a:lnTo>
                    <a:pt x="1675" y="374"/>
                  </a:lnTo>
                  <a:cubicBezTo>
                    <a:pt x="1714" y="272"/>
                    <a:pt x="1656" y="155"/>
                    <a:pt x="1549" y="120"/>
                  </a:cubicBezTo>
                  <a:lnTo>
                    <a:pt x="1242" y="12"/>
                  </a:lnTo>
                  <a:cubicBezTo>
                    <a:pt x="1220" y="5"/>
                    <a:pt x="1198" y="1"/>
                    <a:pt x="117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4" name="Google Shape;3374;p45"/>
            <p:cNvSpPr/>
            <p:nvPr/>
          </p:nvSpPr>
          <p:spPr>
            <a:xfrm>
              <a:off x="3756030" y="3660631"/>
              <a:ext cx="27973" cy="70963"/>
            </a:xfrm>
            <a:custGeom>
              <a:avLst/>
              <a:gdLst/>
              <a:ahLst/>
              <a:cxnLst/>
              <a:rect l="l" t="t" r="r" b="b"/>
              <a:pathLst>
                <a:path w="719" h="1824" extrusionOk="0">
                  <a:moveTo>
                    <a:pt x="662" y="0"/>
                  </a:moveTo>
                  <a:cubicBezTo>
                    <a:pt x="645" y="0"/>
                    <a:pt x="629" y="9"/>
                    <a:pt x="621" y="25"/>
                  </a:cubicBezTo>
                  <a:cubicBezTo>
                    <a:pt x="383" y="494"/>
                    <a:pt x="114" y="1249"/>
                    <a:pt x="7" y="1762"/>
                  </a:cubicBezTo>
                  <a:cubicBezTo>
                    <a:pt x="0" y="1798"/>
                    <a:pt x="31" y="1823"/>
                    <a:pt x="61" y="1823"/>
                  </a:cubicBezTo>
                  <a:cubicBezTo>
                    <a:pt x="79" y="1823"/>
                    <a:pt x="96" y="1815"/>
                    <a:pt x="107" y="1795"/>
                  </a:cubicBezTo>
                  <a:cubicBezTo>
                    <a:pt x="350" y="1316"/>
                    <a:pt x="609" y="554"/>
                    <a:pt x="714" y="56"/>
                  </a:cubicBezTo>
                  <a:cubicBezTo>
                    <a:pt x="719" y="34"/>
                    <a:pt x="712" y="13"/>
                    <a:pt x="685" y="6"/>
                  </a:cubicBezTo>
                  <a:cubicBezTo>
                    <a:pt x="678" y="2"/>
                    <a:pt x="670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5" name="Google Shape;3375;p45"/>
            <p:cNvSpPr/>
            <p:nvPr/>
          </p:nvSpPr>
          <p:spPr>
            <a:xfrm>
              <a:off x="3697050" y="3508863"/>
              <a:ext cx="154258" cy="386677"/>
            </a:xfrm>
            <a:custGeom>
              <a:avLst/>
              <a:gdLst/>
              <a:ahLst/>
              <a:cxnLst/>
              <a:rect l="l" t="t" r="r" b="b"/>
              <a:pathLst>
                <a:path w="3965" h="9939" extrusionOk="0">
                  <a:moveTo>
                    <a:pt x="3370" y="174"/>
                  </a:moveTo>
                  <a:cubicBezTo>
                    <a:pt x="3383" y="174"/>
                    <a:pt x="3397" y="179"/>
                    <a:pt x="3407" y="181"/>
                  </a:cubicBezTo>
                  <a:lnTo>
                    <a:pt x="3423" y="186"/>
                  </a:lnTo>
                  <a:lnTo>
                    <a:pt x="3716" y="291"/>
                  </a:lnTo>
                  <a:cubicBezTo>
                    <a:pt x="3731" y="298"/>
                    <a:pt x="3743" y="303"/>
                    <a:pt x="3752" y="312"/>
                  </a:cubicBezTo>
                  <a:cubicBezTo>
                    <a:pt x="3752" y="312"/>
                    <a:pt x="3755" y="312"/>
                    <a:pt x="3755" y="315"/>
                  </a:cubicBezTo>
                  <a:cubicBezTo>
                    <a:pt x="3767" y="324"/>
                    <a:pt x="3776" y="336"/>
                    <a:pt x="3781" y="350"/>
                  </a:cubicBezTo>
                  <a:cubicBezTo>
                    <a:pt x="3788" y="365"/>
                    <a:pt x="3790" y="377"/>
                    <a:pt x="3793" y="393"/>
                  </a:cubicBezTo>
                  <a:cubicBezTo>
                    <a:pt x="3781" y="400"/>
                    <a:pt x="3778" y="407"/>
                    <a:pt x="3778" y="410"/>
                  </a:cubicBezTo>
                  <a:cubicBezTo>
                    <a:pt x="3776" y="419"/>
                    <a:pt x="3776" y="429"/>
                    <a:pt x="3771" y="436"/>
                  </a:cubicBezTo>
                  <a:lnTo>
                    <a:pt x="1115" y="7992"/>
                  </a:lnTo>
                  <a:lnTo>
                    <a:pt x="887" y="8647"/>
                  </a:lnTo>
                  <a:cubicBezTo>
                    <a:pt x="825" y="8595"/>
                    <a:pt x="744" y="8545"/>
                    <a:pt x="646" y="8512"/>
                  </a:cubicBezTo>
                  <a:cubicBezTo>
                    <a:pt x="548" y="8481"/>
                    <a:pt x="453" y="8464"/>
                    <a:pt x="374" y="8464"/>
                  </a:cubicBezTo>
                  <a:lnTo>
                    <a:pt x="1394" y="5567"/>
                  </a:lnTo>
                  <a:lnTo>
                    <a:pt x="3264" y="253"/>
                  </a:lnTo>
                  <a:cubicBezTo>
                    <a:pt x="3266" y="241"/>
                    <a:pt x="3276" y="234"/>
                    <a:pt x="3281" y="226"/>
                  </a:cubicBezTo>
                  <a:cubicBezTo>
                    <a:pt x="3283" y="222"/>
                    <a:pt x="3288" y="217"/>
                    <a:pt x="3290" y="215"/>
                  </a:cubicBezTo>
                  <a:cubicBezTo>
                    <a:pt x="3300" y="205"/>
                    <a:pt x="3307" y="198"/>
                    <a:pt x="3316" y="193"/>
                  </a:cubicBezTo>
                  <a:lnTo>
                    <a:pt x="3323" y="188"/>
                  </a:lnTo>
                  <a:cubicBezTo>
                    <a:pt x="3335" y="181"/>
                    <a:pt x="3347" y="179"/>
                    <a:pt x="3359" y="179"/>
                  </a:cubicBezTo>
                  <a:cubicBezTo>
                    <a:pt x="3362" y="179"/>
                    <a:pt x="3362" y="174"/>
                    <a:pt x="3364" y="174"/>
                  </a:cubicBezTo>
                  <a:cubicBezTo>
                    <a:pt x="3366" y="174"/>
                    <a:pt x="3368" y="174"/>
                    <a:pt x="3370" y="174"/>
                  </a:cubicBezTo>
                  <a:close/>
                  <a:moveTo>
                    <a:pt x="370" y="8651"/>
                  </a:moveTo>
                  <a:cubicBezTo>
                    <a:pt x="432" y="8651"/>
                    <a:pt x="503" y="8659"/>
                    <a:pt x="579" y="8688"/>
                  </a:cubicBezTo>
                  <a:cubicBezTo>
                    <a:pt x="674" y="8724"/>
                    <a:pt x="748" y="8774"/>
                    <a:pt x="803" y="8821"/>
                  </a:cubicBezTo>
                  <a:lnTo>
                    <a:pt x="482" y="9329"/>
                  </a:lnTo>
                  <a:lnTo>
                    <a:pt x="258" y="9250"/>
                  </a:lnTo>
                  <a:lnTo>
                    <a:pt x="324" y="8652"/>
                  </a:lnTo>
                  <a:cubicBezTo>
                    <a:pt x="339" y="8651"/>
                    <a:pt x="354" y="8651"/>
                    <a:pt x="370" y="8651"/>
                  </a:cubicBezTo>
                  <a:close/>
                  <a:moveTo>
                    <a:pt x="3361" y="1"/>
                  </a:moveTo>
                  <a:cubicBezTo>
                    <a:pt x="3317" y="1"/>
                    <a:pt x="3273" y="11"/>
                    <a:pt x="3233" y="29"/>
                  </a:cubicBezTo>
                  <a:lnTo>
                    <a:pt x="3231" y="29"/>
                  </a:lnTo>
                  <a:cubicBezTo>
                    <a:pt x="3211" y="38"/>
                    <a:pt x="3197" y="48"/>
                    <a:pt x="3185" y="57"/>
                  </a:cubicBezTo>
                  <a:lnTo>
                    <a:pt x="3176" y="64"/>
                  </a:lnTo>
                  <a:cubicBezTo>
                    <a:pt x="3164" y="74"/>
                    <a:pt x="3152" y="84"/>
                    <a:pt x="3142" y="95"/>
                  </a:cubicBezTo>
                  <a:cubicBezTo>
                    <a:pt x="3138" y="100"/>
                    <a:pt x="3135" y="107"/>
                    <a:pt x="3128" y="112"/>
                  </a:cubicBezTo>
                  <a:cubicBezTo>
                    <a:pt x="3119" y="122"/>
                    <a:pt x="3114" y="131"/>
                    <a:pt x="3109" y="143"/>
                  </a:cubicBezTo>
                  <a:cubicBezTo>
                    <a:pt x="3102" y="153"/>
                    <a:pt x="3100" y="157"/>
                    <a:pt x="3097" y="167"/>
                  </a:cubicBezTo>
                  <a:cubicBezTo>
                    <a:pt x="3090" y="176"/>
                    <a:pt x="3088" y="181"/>
                    <a:pt x="3083" y="191"/>
                  </a:cubicBezTo>
                  <a:cubicBezTo>
                    <a:pt x="3083" y="193"/>
                    <a:pt x="3080" y="203"/>
                    <a:pt x="3078" y="203"/>
                  </a:cubicBezTo>
                  <a:lnTo>
                    <a:pt x="398" y="7823"/>
                  </a:lnTo>
                  <a:lnTo>
                    <a:pt x="158" y="8507"/>
                  </a:lnTo>
                  <a:cubicBezTo>
                    <a:pt x="155" y="8516"/>
                    <a:pt x="150" y="8528"/>
                    <a:pt x="148" y="8531"/>
                  </a:cubicBezTo>
                  <a:cubicBezTo>
                    <a:pt x="146" y="8543"/>
                    <a:pt x="143" y="8552"/>
                    <a:pt x="143" y="8562"/>
                  </a:cubicBezTo>
                  <a:lnTo>
                    <a:pt x="143" y="8564"/>
                  </a:lnTo>
                  <a:cubicBezTo>
                    <a:pt x="143" y="8569"/>
                    <a:pt x="139" y="8573"/>
                    <a:pt x="139" y="8576"/>
                  </a:cubicBezTo>
                  <a:lnTo>
                    <a:pt x="12" y="9729"/>
                  </a:lnTo>
                  <a:cubicBezTo>
                    <a:pt x="0" y="9817"/>
                    <a:pt x="53" y="9898"/>
                    <a:pt x="136" y="9927"/>
                  </a:cubicBezTo>
                  <a:cubicBezTo>
                    <a:pt x="158" y="9936"/>
                    <a:pt x="181" y="9938"/>
                    <a:pt x="200" y="9938"/>
                  </a:cubicBezTo>
                  <a:cubicBezTo>
                    <a:pt x="265" y="9938"/>
                    <a:pt x="324" y="9907"/>
                    <a:pt x="360" y="9850"/>
                  </a:cubicBezTo>
                  <a:lnTo>
                    <a:pt x="586" y="9495"/>
                  </a:lnTo>
                  <a:lnTo>
                    <a:pt x="984" y="8866"/>
                  </a:lnTo>
                  <a:cubicBezTo>
                    <a:pt x="987" y="8864"/>
                    <a:pt x="987" y="8862"/>
                    <a:pt x="991" y="8859"/>
                  </a:cubicBezTo>
                  <a:cubicBezTo>
                    <a:pt x="998" y="8843"/>
                    <a:pt x="1008" y="8826"/>
                    <a:pt x="1015" y="8807"/>
                  </a:cubicBezTo>
                  <a:lnTo>
                    <a:pt x="1244" y="8157"/>
                  </a:lnTo>
                  <a:lnTo>
                    <a:pt x="3936" y="503"/>
                  </a:lnTo>
                  <a:cubicBezTo>
                    <a:pt x="3950" y="486"/>
                    <a:pt x="3955" y="469"/>
                    <a:pt x="3957" y="455"/>
                  </a:cubicBezTo>
                  <a:cubicBezTo>
                    <a:pt x="3957" y="450"/>
                    <a:pt x="3959" y="446"/>
                    <a:pt x="3959" y="443"/>
                  </a:cubicBezTo>
                  <a:cubicBezTo>
                    <a:pt x="3962" y="434"/>
                    <a:pt x="3962" y="422"/>
                    <a:pt x="3962" y="415"/>
                  </a:cubicBezTo>
                  <a:cubicBezTo>
                    <a:pt x="3962" y="405"/>
                    <a:pt x="3964" y="393"/>
                    <a:pt x="3964" y="384"/>
                  </a:cubicBezTo>
                  <a:cubicBezTo>
                    <a:pt x="3964" y="374"/>
                    <a:pt x="3962" y="369"/>
                    <a:pt x="3962" y="362"/>
                  </a:cubicBezTo>
                  <a:cubicBezTo>
                    <a:pt x="3959" y="350"/>
                    <a:pt x="3959" y="338"/>
                    <a:pt x="3957" y="327"/>
                  </a:cubicBezTo>
                  <a:cubicBezTo>
                    <a:pt x="3955" y="315"/>
                    <a:pt x="3948" y="303"/>
                    <a:pt x="3945" y="296"/>
                  </a:cubicBezTo>
                  <a:cubicBezTo>
                    <a:pt x="3943" y="288"/>
                    <a:pt x="3938" y="279"/>
                    <a:pt x="3936" y="274"/>
                  </a:cubicBezTo>
                  <a:cubicBezTo>
                    <a:pt x="3933" y="265"/>
                    <a:pt x="3926" y="260"/>
                    <a:pt x="3921" y="253"/>
                  </a:cubicBezTo>
                  <a:lnTo>
                    <a:pt x="3902" y="226"/>
                  </a:lnTo>
                  <a:cubicBezTo>
                    <a:pt x="3893" y="215"/>
                    <a:pt x="3886" y="207"/>
                    <a:pt x="3878" y="200"/>
                  </a:cubicBezTo>
                  <a:cubicBezTo>
                    <a:pt x="3874" y="193"/>
                    <a:pt x="3869" y="188"/>
                    <a:pt x="3864" y="184"/>
                  </a:cubicBezTo>
                  <a:cubicBezTo>
                    <a:pt x="3855" y="176"/>
                    <a:pt x="3845" y="169"/>
                    <a:pt x="3838" y="165"/>
                  </a:cubicBezTo>
                  <a:cubicBezTo>
                    <a:pt x="3828" y="157"/>
                    <a:pt x="3821" y="153"/>
                    <a:pt x="3817" y="148"/>
                  </a:cubicBezTo>
                  <a:cubicBezTo>
                    <a:pt x="3812" y="145"/>
                    <a:pt x="3807" y="143"/>
                    <a:pt x="3802" y="143"/>
                  </a:cubicBezTo>
                  <a:cubicBezTo>
                    <a:pt x="3790" y="136"/>
                    <a:pt x="3774" y="129"/>
                    <a:pt x="3762" y="124"/>
                  </a:cubicBezTo>
                  <a:lnTo>
                    <a:pt x="3533" y="45"/>
                  </a:lnTo>
                  <a:lnTo>
                    <a:pt x="3457" y="17"/>
                  </a:lnTo>
                  <a:cubicBezTo>
                    <a:pt x="3425" y="6"/>
                    <a:pt x="3393" y="1"/>
                    <a:pt x="3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6" name="Google Shape;3376;p45"/>
            <p:cNvSpPr/>
            <p:nvPr/>
          </p:nvSpPr>
          <p:spPr>
            <a:xfrm>
              <a:off x="3691292" y="3739414"/>
              <a:ext cx="39722" cy="24705"/>
            </a:xfrm>
            <a:custGeom>
              <a:avLst/>
              <a:gdLst/>
              <a:ahLst/>
              <a:cxnLst/>
              <a:rect l="l" t="t" r="r" b="b"/>
              <a:pathLst>
                <a:path w="1021" h="635" extrusionOk="0">
                  <a:moveTo>
                    <a:pt x="110" y="1"/>
                  </a:moveTo>
                  <a:lnTo>
                    <a:pt x="1" y="315"/>
                  </a:lnTo>
                  <a:lnTo>
                    <a:pt x="911" y="635"/>
                  </a:lnTo>
                  <a:lnTo>
                    <a:pt x="1020" y="320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7" name="Google Shape;3377;p45"/>
            <p:cNvSpPr/>
            <p:nvPr/>
          </p:nvSpPr>
          <p:spPr>
            <a:xfrm>
              <a:off x="3727202" y="3307218"/>
              <a:ext cx="389789" cy="668271"/>
            </a:xfrm>
            <a:custGeom>
              <a:avLst/>
              <a:gdLst/>
              <a:ahLst/>
              <a:cxnLst/>
              <a:rect l="l" t="t" r="r" b="b"/>
              <a:pathLst>
                <a:path w="10019" h="17177" extrusionOk="0">
                  <a:moveTo>
                    <a:pt x="8067" y="1"/>
                  </a:moveTo>
                  <a:cubicBezTo>
                    <a:pt x="7802" y="1"/>
                    <a:pt x="7548" y="139"/>
                    <a:pt x="7410" y="383"/>
                  </a:cubicBezTo>
                  <a:lnTo>
                    <a:pt x="1436" y="11267"/>
                  </a:lnTo>
                  <a:lnTo>
                    <a:pt x="11" y="15131"/>
                  </a:lnTo>
                  <a:cubicBezTo>
                    <a:pt x="1" y="15161"/>
                    <a:pt x="24" y="15181"/>
                    <a:pt x="47" y="15181"/>
                  </a:cubicBezTo>
                  <a:cubicBezTo>
                    <a:pt x="59" y="15181"/>
                    <a:pt x="72" y="15175"/>
                    <a:pt x="78" y="15162"/>
                  </a:cubicBezTo>
                  <a:lnTo>
                    <a:pt x="6848" y="2777"/>
                  </a:lnTo>
                  <a:cubicBezTo>
                    <a:pt x="6898" y="2684"/>
                    <a:pt x="6986" y="2622"/>
                    <a:pt x="7091" y="2603"/>
                  </a:cubicBezTo>
                  <a:lnTo>
                    <a:pt x="7713" y="2503"/>
                  </a:lnTo>
                  <a:lnTo>
                    <a:pt x="8247" y="2839"/>
                  </a:lnTo>
                  <a:cubicBezTo>
                    <a:pt x="8337" y="2896"/>
                    <a:pt x="8392" y="2989"/>
                    <a:pt x="8401" y="3092"/>
                  </a:cubicBezTo>
                  <a:lnTo>
                    <a:pt x="9731" y="17142"/>
                  </a:lnTo>
                  <a:cubicBezTo>
                    <a:pt x="9733" y="17164"/>
                    <a:pt x="9751" y="17176"/>
                    <a:pt x="9769" y="17176"/>
                  </a:cubicBezTo>
                  <a:cubicBezTo>
                    <a:pt x="9786" y="17176"/>
                    <a:pt x="9803" y="17165"/>
                    <a:pt x="9804" y="17142"/>
                  </a:cubicBezTo>
                  <a:lnTo>
                    <a:pt x="10019" y="13030"/>
                  </a:lnTo>
                  <a:lnTo>
                    <a:pt x="8828" y="674"/>
                  </a:lnTo>
                  <a:cubicBezTo>
                    <a:pt x="8792" y="352"/>
                    <a:pt x="8556" y="97"/>
                    <a:pt x="8256" y="23"/>
                  </a:cubicBezTo>
                  <a:cubicBezTo>
                    <a:pt x="8244" y="19"/>
                    <a:pt x="8235" y="16"/>
                    <a:pt x="8223" y="16"/>
                  </a:cubicBezTo>
                  <a:cubicBezTo>
                    <a:pt x="8211" y="16"/>
                    <a:pt x="8201" y="12"/>
                    <a:pt x="8194" y="12"/>
                  </a:cubicBezTo>
                  <a:cubicBezTo>
                    <a:pt x="8152" y="4"/>
                    <a:pt x="8109" y="1"/>
                    <a:pt x="8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8" name="Google Shape;3378;p45"/>
            <p:cNvSpPr/>
            <p:nvPr/>
          </p:nvSpPr>
          <p:spPr>
            <a:xfrm>
              <a:off x="3682033" y="3727587"/>
              <a:ext cx="26650" cy="36493"/>
            </a:xfrm>
            <a:custGeom>
              <a:avLst/>
              <a:gdLst/>
              <a:ahLst/>
              <a:cxnLst/>
              <a:rect l="l" t="t" r="r" b="b"/>
              <a:pathLst>
                <a:path w="685" h="938" extrusionOk="0">
                  <a:moveTo>
                    <a:pt x="422" y="1"/>
                  </a:moveTo>
                  <a:cubicBezTo>
                    <a:pt x="388" y="1"/>
                    <a:pt x="356" y="9"/>
                    <a:pt x="327" y="26"/>
                  </a:cubicBezTo>
                  <a:cubicBezTo>
                    <a:pt x="272" y="52"/>
                    <a:pt x="227" y="98"/>
                    <a:pt x="208" y="157"/>
                  </a:cubicBezTo>
                  <a:lnTo>
                    <a:pt x="41" y="634"/>
                  </a:lnTo>
                  <a:cubicBezTo>
                    <a:pt x="0" y="741"/>
                    <a:pt x="48" y="858"/>
                    <a:pt x="143" y="908"/>
                  </a:cubicBezTo>
                  <a:lnTo>
                    <a:pt x="179" y="924"/>
                  </a:lnTo>
                  <a:cubicBezTo>
                    <a:pt x="205" y="934"/>
                    <a:pt x="231" y="938"/>
                    <a:pt x="257" y="938"/>
                  </a:cubicBezTo>
                  <a:cubicBezTo>
                    <a:pt x="350" y="938"/>
                    <a:pt x="438" y="880"/>
                    <a:pt x="472" y="786"/>
                  </a:cubicBezTo>
                  <a:lnTo>
                    <a:pt x="639" y="310"/>
                  </a:lnTo>
                  <a:cubicBezTo>
                    <a:pt x="684" y="188"/>
                    <a:pt x="620" y="52"/>
                    <a:pt x="501" y="14"/>
                  </a:cubicBezTo>
                  <a:cubicBezTo>
                    <a:pt x="486" y="10"/>
                    <a:pt x="474" y="5"/>
                    <a:pt x="463" y="5"/>
                  </a:cubicBezTo>
                  <a:cubicBezTo>
                    <a:pt x="449" y="2"/>
                    <a:pt x="435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9" name="Google Shape;3379;p45"/>
            <p:cNvSpPr/>
            <p:nvPr/>
          </p:nvSpPr>
          <p:spPr>
            <a:xfrm>
              <a:off x="3716036" y="3734123"/>
              <a:ext cx="66411" cy="60770"/>
            </a:xfrm>
            <a:custGeom>
              <a:avLst/>
              <a:gdLst/>
              <a:ahLst/>
              <a:cxnLst/>
              <a:rect l="l" t="t" r="r" b="b"/>
              <a:pathLst>
                <a:path w="1707" h="1562" extrusionOk="0">
                  <a:moveTo>
                    <a:pt x="486" y="1"/>
                  </a:moveTo>
                  <a:cubicBezTo>
                    <a:pt x="403" y="1"/>
                    <a:pt x="327" y="53"/>
                    <a:pt x="298" y="137"/>
                  </a:cubicBezTo>
                  <a:lnTo>
                    <a:pt x="15" y="944"/>
                  </a:lnTo>
                  <a:cubicBezTo>
                    <a:pt x="3" y="975"/>
                    <a:pt x="1" y="1009"/>
                    <a:pt x="3" y="1037"/>
                  </a:cubicBezTo>
                  <a:cubicBezTo>
                    <a:pt x="13" y="1111"/>
                    <a:pt x="63" y="1178"/>
                    <a:pt x="136" y="1204"/>
                  </a:cubicBezTo>
                  <a:lnTo>
                    <a:pt x="1123" y="1550"/>
                  </a:lnTo>
                  <a:cubicBezTo>
                    <a:pt x="1146" y="1558"/>
                    <a:pt x="1169" y="1562"/>
                    <a:pt x="1192" y="1562"/>
                  </a:cubicBezTo>
                  <a:cubicBezTo>
                    <a:pt x="1276" y="1562"/>
                    <a:pt x="1354" y="1510"/>
                    <a:pt x="1382" y="1426"/>
                  </a:cubicBezTo>
                  <a:lnTo>
                    <a:pt x="1663" y="618"/>
                  </a:lnTo>
                  <a:cubicBezTo>
                    <a:pt x="1706" y="513"/>
                    <a:pt x="1649" y="397"/>
                    <a:pt x="1542" y="358"/>
                  </a:cubicBezTo>
                  <a:lnTo>
                    <a:pt x="556" y="13"/>
                  </a:lnTo>
                  <a:cubicBezTo>
                    <a:pt x="533" y="5"/>
                    <a:pt x="509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0" name="Google Shape;3380;p45"/>
            <p:cNvSpPr/>
            <p:nvPr/>
          </p:nvSpPr>
          <p:spPr>
            <a:xfrm>
              <a:off x="3716230" y="3743499"/>
              <a:ext cx="66216" cy="51471"/>
            </a:xfrm>
            <a:custGeom>
              <a:avLst/>
              <a:gdLst/>
              <a:ahLst/>
              <a:cxnLst/>
              <a:rect l="l" t="t" r="r" b="b"/>
              <a:pathLst>
                <a:path w="1702" h="1323" extrusionOk="0">
                  <a:moveTo>
                    <a:pt x="1206" y="1"/>
                  </a:moveTo>
                  <a:cubicBezTo>
                    <a:pt x="1108" y="198"/>
                    <a:pt x="963" y="370"/>
                    <a:pt x="784" y="499"/>
                  </a:cubicBezTo>
                  <a:cubicBezTo>
                    <a:pt x="548" y="663"/>
                    <a:pt x="282" y="742"/>
                    <a:pt x="0" y="799"/>
                  </a:cubicBezTo>
                  <a:cubicBezTo>
                    <a:pt x="10" y="873"/>
                    <a:pt x="60" y="939"/>
                    <a:pt x="134" y="966"/>
                  </a:cubicBezTo>
                  <a:lnTo>
                    <a:pt x="1120" y="1311"/>
                  </a:lnTo>
                  <a:cubicBezTo>
                    <a:pt x="1142" y="1318"/>
                    <a:pt x="1165" y="1322"/>
                    <a:pt x="1187" y="1322"/>
                  </a:cubicBezTo>
                  <a:cubicBezTo>
                    <a:pt x="1270" y="1322"/>
                    <a:pt x="1348" y="1272"/>
                    <a:pt x="1380" y="1187"/>
                  </a:cubicBezTo>
                  <a:lnTo>
                    <a:pt x="1663" y="379"/>
                  </a:lnTo>
                  <a:cubicBezTo>
                    <a:pt x="1701" y="272"/>
                    <a:pt x="1644" y="156"/>
                    <a:pt x="1544" y="120"/>
                  </a:cubicBezTo>
                  <a:lnTo>
                    <a:pt x="1206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1" name="Google Shape;3381;p45"/>
            <p:cNvSpPr/>
            <p:nvPr/>
          </p:nvSpPr>
          <p:spPr>
            <a:xfrm>
              <a:off x="4026148" y="3339548"/>
              <a:ext cx="34781" cy="34081"/>
            </a:xfrm>
            <a:custGeom>
              <a:avLst/>
              <a:gdLst/>
              <a:ahLst/>
              <a:cxnLst/>
              <a:rect l="l" t="t" r="r" b="b"/>
              <a:pathLst>
                <a:path w="894" h="876" extrusionOk="0">
                  <a:moveTo>
                    <a:pt x="438" y="0"/>
                  </a:moveTo>
                  <a:cubicBezTo>
                    <a:pt x="235" y="0"/>
                    <a:pt x="54" y="142"/>
                    <a:pt x="12" y="350"/>
                  </a:cubicBezTo>
                  <a:cubicBezTo>
                    <a:pt x="0" y="403"/>
                    <a:pt x="0" y="460"/>
                    <a:pt x="10" y="510"/>
                  </a:cubicBezTo>
                  <a:cubicBezTo>
                    <a:pt x="38" y="686"/>
                    <a:pt x="172" y="829"/>
                    <a:pt x="355" y="867"/>
                  </a:cubicBezTo>
                  <a:cubicBezTo>
                    <a:pt x="385" y="873"/>
                    <a:pt x="414" y="876"/>
                    <a:pt x="443" y="876"/>
                  </a:cubicBezTo>
                  <a:cubicBezTo>
                    <a:pt x="648" y="876"/>
                    <a:pt x="830" y="733"/>
                    <a:pt x="872" y="524"/>
                  </a:cubicBezTo>
                  <a:cubicBezTo>
                    <a:pt x="894" y="431"/>
                    <a:pt x="882" y="336"/>
                    <a:pt x="839" y="255"/>
                  </a:cubicBezTo>
                  <a:cubicBezTo>
                    <a:pt x="784" y="136"/>
                    <a:pt x="672" y="40"/>
                    <a:pt x="529" y="10"/>
                  </a:cubicBezTo>
                  <a:cubicBezTo>
                    <a:pt x="499" y="3"/>
                    <a:pt x="468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2" name="Google Shape;3382;p45"/>
            <p:cNvSpPr/>
            <p:nvPr/>
          </p:nvSpPr>
          <p:spPr>
            <a:xfrm>
              <a:off x="4078981" y="3568738"/>
              <a:ext cx="22993" cy="200477"/>
            </a:xfrm>
            <a:custGeom>
              <a:avLst/>
              <a:gdLst/>
              <a:ahLst/>
              <a:cxnLst/>
              <a:rect l="l" t="t" r="r" b="b"/>
              <a:pathLst>
                <a:path w="591" h="5153" extrusionOk="0">
                  <a:moveTo>
                    <a:pt x="48" y="0"/>
                  </a:moveTo>
                  <a:cubicBezTo>
                    <a:pt x="22" y="2"/>
                    <a:pt x="0" y="24"/>
                    <a:pt x="0" y="50"/>
                  </a:cubicBezTo>
                  <a:cubicBezTo>
                    <a:pt x="10" y="262"/>
                    <a:pt x="24" y="474"/>
                    <a:pt x="36" y="686"/>
                  </a:cubicBezTo>
                  <a:lnTo>
                    <a:pt x="84" y="1320"/>
                  </a:lnTo>
                  <a:cubicBezTo>
                    <a:pt x="114" y="1741"/>
                    <a:pt x="157" y="2163"/>
                    <a:pt x="193" y="2585"/>
                  </a:cubicBezTo>
                  <a:cubicBezTo>
                    <a:pt x="238" y="3004"/>
                    <a:pt x="276" y="3428"/>
                    <a:pt x="326" y="3847"/>
                  </a:cubicBezTo>
                  <a:lnTo>
                    <a:pt x="400" y="4478"/>
                  </a:lnTo>
                  <a:cubicBezTo>
                    <a:pt x="431" y="4690"/>
                    <a:pt x="455" y="4898"/>
                    <a:pt x="488" y="5107"/>
                  </a:cubicBezTo>
                  <a:cubicBezTo>
                    <a:pt x="493" y="5134"/>
                    <a:pt x="515" y="5153"/>
                    <a:pt x="541" y="5153"/>
                  </a:cubicBezTo>
                  <a:cubicBezTo>
                    <a:pt x="572" y="5148"/>
                    <a:pt x="591" y="5124"/>
                    <a:pt x="589" y="5098"/>
                  </a:cubicBezTo>
                  <a:cubicBezTo>
                    <a:pt x="586" y="4886"/>
                    <a:pt x="569" y="4676"/>
                    <a:pt x="558" y="4464"/>
                  </a:cubicBezTo>
                  <a:lnTo>
                    <a:pt x="510" y="3831"/>
                  </a:lnTo>
                  <a:cubicBezTo>
                    <a:pt x="477" y="3406"/>
                    <a:pt x="434" y="2987"/>
                    <a:pt x="396" y="2563"/>
                  </a:cubicBezTo>
                  <a:cubicBezTo>
                    <a:pt x="350" y="2144"/>
                    <a:pt x="310" y="1720"/>
                    <a:pt x="260" y="1301"/>
                  </a:cubicBezTo>
                  <a:lnTo>
                    <a:pt x="184" y="669"/>
                  </a:lnTo>
                  <a:cubicBezTo>
                    <a:pt x="155" y="460"/>
                    <a:pt x="131" y="250"/>
                    <a:pt x="98" y="43"/>
                  </a:cubicBezTo>
                  <a:cubicBezTo>
                    <a:pt x="95" y="19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3" name="Google Shape;3383;p45"/>
            <p:cNvSpPr/>
            <p:nvPr/>
          </p:nvSpPr>
          <p:spPr>
            <a:xfrm>
              <a:off x="3814932" y="3533956"/>
              <a:ext cx="99752" cy="176901"/>
            </a:xfrm>
            <a:custGeom>
              <a:avLst/>
              <a:gdLst/>
              <a:ahLst/>
              <a:cxnLst/>
              <a:rect l="l" t="t" r="r" b="b"/>
              <a:pathLst>
                <a:path w="2564" h="4547" extrusionOk="0">
                  <a:moveTo>
                    <a:pt x="2507" y="0"/>
                  </a:moveTo>
                  <a:cubicBezTo>
                    <a:pt x="2487" y="0"/>
                    <a:pt x="2471" y="9"/>
                    <a:pt x="2461" y="25"/>
                  </a:cubicBezTo>
                  <a:cubicBezTo>
                    <a:pt x="2347" y="203"/>
                    <a:pt x="2240" y="387"/>
                    <a:pt x="2132" y="570"/>
                  </a:cubicBezTo>
                  <a:lnTo>
                    <a:pt x="1813" y="1118"/>
                  </a:lnTo>
                  <a:cubicBezTo>
                    <a:pt x="1604" y="1482"/>
                    <a:pt x="1396" y="1856"/>
                    <a:pt x="1191" y="2226"/>
                  </a:cubicBezTo>
                  <a:cubicBezTo>
                    <a:pt x="989" y="2597"/>
                    <a:pt x="787" y="2969"/>
                    <a:pt x="591" y="3340"/>
                  </a:cubicBezTo>
                  <a:lnTo>
                    <a:pt x="296" y="3905"/>
                  </a:lnTo>
                  <a:cubicBezTo>
                    <a:pt x="203" y="4091"/>
                    <a:pt x="103" y="4281"/>
                    <a:pt x="12" y="4472"/>
                  </a:cubicBezTo>
                  <a:cubicBezTo>
                    <a:pt x="0" y="4496"/>
                    <a:pt x="10" y="4524"/>
                    <a:pt x="34" y="4539"/>
                  </a:cubicBezTo>
                  <a:cubicBezTo>
                    <a:pt x="42" y="4544"/>
                    <a:pt x="52" y="4546"/>
                    <a:pt x="62" y="4546"/>
                  </a:cubicBezTo>
                  <a:cubicBezTo>
                    <a:pt x="79" y="4546"/>
                    <a:pt x="96" y="4538"/>
                    <a:pt x="105" y="4520"/>
                  </a:cubicBezTo>
                  <a:cubicBezTo>
                    <a:pt x="217" y="4341"/>
                    <a:pt x="324" y="4158"/>
                    <a:pt x="432" y="3977"/>
                  </a:cubicBezTo>
                  <a:lnTo>
                    <a:pt x="751" y="3429"/>
                  </a:lnTo>
                  <a:cubicBezTo>
                    <a:pt x="963" y="3062"/>
                    <a:pt x="1165" y="2690"/>
                    <a:pt x="1373" y="2321"/>
                  </a:cubicBezTo>
                  <a:cubicBezTo>
                    <a:pt x="1573" y="1947"/>
                    <a:pt x="1778" y="1575"/>
                    <a:pt x="1975" y="1201"/>
                  </a:cubicBezTo>
                  <a:lnTo>
                    <a:pt x="2271" y="637"/>
                  </a:lnTo>
                  <a:cubicBezTo>
                    <a:pt x="2361" y="451"/>
                    <a:pt x="2464" y="260"/>
                    <a:pt x="2552" y="70"/>
                  </a:cubicBezTo>
                  <a:cubicBezTo>
                    <a:pt x="2564" y="48"/>
                    <a:pt x="2554" y="22"/>
                    <a:pt x="2535" y="5"/>
                  </a:cubicBezTo>
                  <a:cubicBezTo>
                    <a:pt x="2525" y="2"/>
                    <a:pt x="2516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4" name="Google Shape;3384;p45"/>
            <p:cNvSpPr/>
            <p:nvPr/>
          </p:nvSpPr>
          <p:spPr>
            <a:xfrm>
              <a:off x="4026498" y="3349430"/>
              <a:ext cx="34431" cy="24199"/>
            </a:xfrm>
            <a:custGeom>
              <a:avLst/>
              <a:gdLst/>
              <a:ahLst/>
              <a:cxnLst/>
              <a:rect l="l" t="t" r="r" b="b"/>
              <a:pathLst>
                <a:path w="885" h="622" extrusionOk="0">
                  <a:moveTo>
                    <a:pt x="830" y="1"/>
                  </a:moveTo>
                  <a:cubicBezTo>
                    <a:pt x="682" y="141"/>
                    <a:pt x="489" y="239"/>
                    <a:pt x="282" y="265"/>
                  </a:cubicBezTo>
                  <a:cubicBezTo>
                    <a:pt x="244" y="270"/>
                    <a:pt x="205" y="273"/>
                    <a:pt x="167" y="273"/>
                  </a:cubicBezTo>
                  <a:cubicBezTo>
                    <a:pt x="111" y="273"/>
                    <a:pt x="55" y="267"/>
                    <a:pt x="1" y="256"/>
                  </a:cubicBezTo>
                  <a:lnTo>
                    <a:pt x="1" y="256"/>
                  </a:lnTo>
                  <a:cubicBezTo>
                    <a:pt x="29" y="432"/>
                    <a:pt x="163" y="575"/>
                    <a:pt x="346" y="613"/>
                  </a:cubicBezTo>
                  <a:cubicBezTo>
                    <a:pt x="376" y="619"/>
                    <a:pt x="405" y="622"/>
                    <a:pt x="434" y="622"/>
                  </a:cubicBezTo>
                  <a:cubicBezTo>
                    <a:pt x="639" y="622"/>
                    <a:pt x="821" y="479"/>
                    <a:pt x="863" y="270"/>
                  </a:cubicBezTo>
                  <a:cubicBezTo>
                    <a:pt x="885" y="177"/>
                    <a:pt x="873" y="82"/>
                    <a:pt x="83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5" name="Google Shape;3385;p45"/>
            <p:cNvSpPr/>
            <p:nvPr/>
          </p:nvSpPr>
          <p:spPr>
            <a:xfrm>
              <a:off x="3678220" y="3303717"/>
              <a:ext cx="442194" cy="675508"/>
            </a:xfrm>
            <a:custGeom>
              <a:avLst/>
              <a:gdLst/>
              <a:ahLst/>
              <a:cxnLst/>
              <a:rect l="l" t="t" r="r" b="b"/>
              <a:pathLst>
                <a:path w="11366" h="17363" extrusionOk="0">
                  <a:moveTo>
                    <a:pt x="765" y="11400"/>
                  </a:moveTo>
                  <a:lnTo>
                    <a:pt x="1063" y="11505"/>
                  </a:lnTo>
                  <a:lnTo>
                    <a:pt x="1013" y="11645"/>
                  </a:lnTo>
                  <a:lnTo>
                    <a:pt x="718" y="11541"/>
                  </a:lnTo>
                  <a:lnTo>
                    <a:pt x="765" y="11400"/>
                  </a:lnTo>
                  <a:close/>
                  <a:moveTo>
                    <a:pt x="522" y="10990"/>
                  </a:moveTo>
                  <a:cubicBezTo>
                    <a:pt x="532" y="10990"/>
                    <a:pt x="537" y="10990"/>
                    <a:pt x="546" y="10993"/>
                  </a:cubicBezTo>
                  <a:cubicBezTo>
                    <a:pt x="556" y="10995"/>
                    <a:pt x="561" y="10995"/>
                    <a:pt x="570" y="11000"/>
                  </a:cubicBezTo>
                  <a:cubicBezTo>
                    <a:pt x="627" y="11019"/>
                    <a:pt x="663" y="11069"/>
                    <a:pt x="663" y="11128"/>
                  </a:cubicBezTo>
                  <a:cubicBezTo>
                    <a:pt x="663" y="11145"/>
                    <a:pt x="658" y="11157"/>
                    <a:pt x="653" y="11171"/>
                  </a:cubicBezTo>
                  <a:cubicBezTo>
                    <a:pt x="653" y="11174"/>
                    <a:pt x="651" y="11174"/>
                    <a:pt x="651" y="11176"/>
                  </a:cubicBezTo>
                  <a:lnTo>
                    <a:pt x="592" y="11343"/>
                  </a:lnTo>
                  <a:lnTo>
                    <a:pt x="544" y="11486"/>
                  </a:lnTo>
                  <a:lnTo>
                    <a:pt x="484" y="11655"/>
                  </a:lnTo>
                  <a:cubicBezTo>
                    <a:pt x="480" y="11657"/>
                    <a:pt x="480" y="11657"/>
                    <a:pt x="480" y="11660"/>
                  </a:cubicBezTo>
                  <a:cubicBezTo>
                    <a:pt x="461" y="11707"/>
                    <a:pt x="410" y="11739"/>
                    <a:pt x="355" y="11739"/>
                  </a:cubicBezTo>
                  <a:cubicBezTo>
                    <a:pt x="340" y="11739"/>
                    <a:pt x="325" y="11736"/>
                    <a:pt x="310" y="11731"/>
                  </a:cubicBezTo>
                  <a:cubicBezTo>
                    <a:pt x="301" y="11729"/>
                    <a:pt x="296" y="11726"/>
                    <a:pt x="287" y="11722"/>
                  </a:cubicBezTo>
                  <a:cubicBezTo>
                    <a:pt x="229" y="11688"/>
                    <a:pt x="203" y="11619"/>
                    <a:pt x="225" y="11555"/>
                  </a:cubicBezTo>
                  <a:lnTo>
                    <a:pt x="391" y="11078"/>
                  </a:lnTo>
                  <a:cubicBezTo>
                    <a:pt x="403" y="11043"/>
                    <a:pt x="430" y="11016"/>
                    <a:pt x="463" y="11002"/>
                  </a:cubicBezTo>
                  <a:cubicBezTo>
                    <a:pt x="480" y="10993"/>
                    <a:pt x="501" y="10990"/>
                    <a:pt x="522" y="10990"/>
                  </a:cubicBezTo>
                  <a:close/>
                  <a:moveTo>
                    <a:pt x="1456" y="11157"/>
                  </a:moveTo>
                  <a:cubicBezTo>
                    <a:pt x="1468" y="11157"/>
                    <a:pt x="1480" y="11159"/>
                    <a:pt x="1492" y="11162"/>
                  </a:cubicBezTo>
                  <a:lnTo>
                    <a:pt x="2481" y="11512"/>
                  </a:lnTo>
                  <a:cubicBezTo>
                    <a:pt x="2500" y="11517"/>
                    <a:pt x="2514" y="11526"/>
                    <a:pt x="2526" y="11541"/>
                  </a:cubicBezTo>
                  <a:lnTo>
                    <a:pt x="2157" y="12539"/>
                  </a:lnTo>
                  <a:cubicBezTo>
                    <a:pt x="2152" y="12536"/>
                    <a:pt x="2135" y="12532"/>
                    <a:pt x="2128" y="12529"/>
                  </a:cubicBezTo>
                  <a:lnTo>
                    <a:pt x="1139" y="12184"/>
                  </a:lnTo>
                  <a:cubicBezTo>
                    <a:pt x="1097" y="12169"/>
                    <a:pt x="1070" y="12134"/>
                    <a:pt x="1063" y="12091"/>
                  </a:cubicBezTo>
                  <a:cubicBezTo>
                    <a:pt x="1061" y="12074"/>
                    <a:pt x="1063" y="12055"/>
                    <a:pt x="1070" y="12041"/>
                  </a:cubicBezTo>
                  <a:lnTo>
                    <a:pt x="1128" y="11881"/>
                  </a:lnTo>
                  <a:lnTo>
                    <a:pt x="1187" y="11707"/>
                  </a:lnTo>
                  <a:lnTo>
                    <a:pt x="1235" y="11567"/>
                  </a:lnTo>
                  <a:lnTo>
                    <a:pt x="1294" y="11395"/>
                  </a:lnTo>
                  <a:lnTo>
                    <a:pt x="1349" y="11233"/>
                  </a:lnTo>
                  <a:cubicBezTo>
                    <a:pt x="1361" y="11205"/>
                    <a:pt x="1380" y="11183"/>
                    <a:pt x="1409" y="11169"/>
                  </a:cubicBezTo>
                  <a:cubicBezTo>
                    <a:pt x="1425" y="11159"/>
                    <a:pt x="1442" y="11157"/>
                    <a:pt x="1456" y="11157"/>
                  </a:cubicBezTo>
                  <a:close/>
                  <a:moveTo>
                    <a:pt x="8488" y="985"/>
                  </a:moveTo>
                  <a:lnTo>
                    <a:pt x="8574" y="2245"/>
                  </a:lnTo>
                  <a:cubicBezTo>
                    <a:pt x="8584" y="2360"/>
                    <a:pt x="8634" y="2467"/>
                    <a:pt x="8719" y="2543"/>
                  </a:cubicBezTo>
                  <a:lnTo>
                    <a:pt x="8333" y="2605"/>
                  </a:lnTo>
                  <a:cubicBezTo>
                    <a:pt x="8202" y="2627"/>
                    <a:pt x="8086" y="2710"/>
                    <a:pt x="8024" y="2822"/>
                  </a:cubicBezTo>
                  <a:lnTo>
                    <a:pt x="1606" y="14566"/>
                  </a:lnTo>
                  <a:lnTo>
                    <a:pt x="2302" y="12682"/>
                  </a:lnTo>
                  <a:lnTo>
                    <a:pt x="2728" y="11524"/>
                  </a:lnTo>
                  <a:lnTo>
                    <a:pt x="2776" y="11393"/>
                  </a:lnTo>
                  <a:lnTo>
                    <a:pt x="8488" y="985"/>
                  </a:lnTo>
                  <a:close/>
                  <a:moveTo>
                    <a:pt x="9329" y="180"/>
                  </a:moveTo>
                  <a:cubicBezTo>
                    <a:pt x="9353" y="180"/>
                    <a:pt x="9374" y="185"/>
                    <a:pt x="9396" y="185"/>
                  </a:cubicBezTo>
                  <a:cubicBezTo>
                    <a:pt x="9417" y="187"/>
                    <a:pt x="9434" y="190"/>
                    <a:pt x="9455" y="192"/>
                  </a:cubicBezTo>
                  <a:cubicBezTo>
                    <a:pt x="9465" y="197"/>
                    <a:pt x="9477" y="199"/>
                    <a:pt x="9484" y="202"/>
                  </a:cubicBezTo>
                  <a:cubicBezTo>
                    <a:pt x="9503" y="204"/>
                    <a:pt x="9517" y="211"/>
                    <a:pt x="9532" y="216"/>
                  </a:cubicBezTo>
                  <a:cubicBezTo>
                    <a:pt x="9536" y="216"/>
                    <a:pt x="9539" y="221"/>
                    <a:pt x="9539" y="221"/>
                  </a:cubicBezTo>
                  <a:cubicBezTo>
                    <a:pt x="9560" y="225"/>
                    <a:pt x="9577" y="235"/>
                    <a:pt x="9596" y="244"/>
                  </a:cubicBezTo>
                  <a:cubicBezTo>
                    <a:pt x="9598" y="247"/>
                    <a:pt x="9603" y="247"/>
                    <a:pt x="9608" y="249"/>
                  </a:cubicBezTo>
                  <a:cubicBezTo>
                    <a:pt x="9627" y="259"/>
                    <a:pt x="9646" y="268"/>
                    <a:pt x="9660" y="280"/>
                  </a:cubicBezTo>
                  <a:cubicBezTo>
                    <a:pt x="9682" y="292"/>
                    <a:pt x="9698" y="304"/>
                    <a:pt x="9718" y="318"/>
                  </a:cubicBezTo>
                  <a:cubicBezTo>
                    <a:pt x="9863" y="425"/>
                    <a:pt x="9968" y="590"/>
                    <a:pt x="9989" y="776"/>
                  </a:cubicBezTo>
                  <a:lnTo>
                    <a:pt x="10039" y="1309"/>
                  </a:lnTo>
                  <a:lnTo>
                    <a:pt x="11175" y="13127"/>
                  </a:lnTo>
                  <a:lnTo>
                    <a:pt x="11009" y="16503"/>
                  </a:lnTo>
                  <a:lnTo>
                    <a:pt x="9751" y="3179"/>
                  </a:lnTo>
                  <a:cubicBezTo>
                    <a:pt x="9739" y="3048"/>
                    <a:pt x="9663" y="2927"/>
                    <a:pt x="9551" y="2855"/>
                  </a:cubicBezTo>
                  <a:lnTo>
                    <a:pt x="9217" y="2643"/>
                  </a:lnTo>
                  <a:lnTo>
                    <a:pt x="8989" y="2500"/>
                  </a:lnTo>
                  <a:lnTo>
                    <a:pt x="8872" y="2429"/>
                  </a:lnTo>
                  <a:cubicBezTo>
                    <a:pt x="8805" y="2388"/>
                    <a:pt x="8762" y="2312"/>
                    <a:pt x="8758" y="2236"/>
                  </a:cubicBezTo>
                  <a:lnTo>
                    <a:pt x="8667" y="900"/>
                  </a:lnTo>
                  <a:cubicBezTo>
                    <a:pt x="8650" y="716"/>
                    <a:pt x="8715" y="542"/>
                    <a:pt x="8836" y="404"/>
                  </a:cubicBezTo>
                  <a:cubicBezTo>
                    <a:pt x="8889" y="344"/>
                    <a:pt x="8953" y="297"/>
                    <a:pt x="9020" y="261"/>
                  </a:cubicBezTo>
                  <a:cubicBezTo>
                    <a:pt x="9029" y="256"/>
                    <a:pt x="9036" y="252"/>
                    <a:pt x="9043" y="247"/>
                  </a:cubicBezTo>
                  <a:cubicBezTo>
                    <a:pt x="9053" y="244"/>
                    <a:pt x="9060" y="237"/>
                    <a:pt x="9067" y="235"/>
                  </a:cubicBezTo>
                  <a:cubicBezTo>
                    <a:pt x="9084" y="228"/>
                    <a:pt x="9098" y="223"/>
                    <a:pt x="9110" y="221"/>
                  </a:cubicBezTo>
                  <a:cubicBezTo>
                    <a:pt x="9151" y="204"/>
                    <a:pt x="9193" y="197"/>
                    <a:pt x="9239" y="190"/>
                  </a:cubicBezTo>
                  <a:lnTo>
                    <a:pt x="9241" y="190"/>
                  </a:lnTo>
                  <a:cubicBezTo>
                    <a:pt x="9263" y="187"/>
                    <a:pt x="9282" y="185"/>
                    <a:pt x="9301" y="185"/>
                  </a:cubicBezTo>
                  <a:cubicBezTo>
                    <a:pt x="9303" y="180"/>
                    <a:pt x="9305" y="180"/>
                    <a:pt x="9310" y="180"/>
                  </a:cubicBezTo>
                  <a:close/>
                  <a:moveTo>
                    <a:pt x="9331" y="0"/>
                  </a:moveTo>
                  <a:cubicBezTo>
                    <a:pt x="9321" y="0"/>
                    <a:pt x="9313" y="1"/>
                    <a:pt x="9305" y="1"/>
                  </a:cubicBezTo>
                  <a:cubicBezTo>
                    <a:pt x="9303" y="1"/>
                    <a:pt x="9301" y="1"/>
                    <a:pt x="9298" y="6"/>
                  </a:cubicBezTo>
                  <a:cubicBezTo>
                    <a:pt x="9274" y="6"/>
                    <a:pt x="9251" y="9"/>
                    <a:pt x="9227" y="11"/>
                  </a:cubicBezTo>
                  <a:cubicBezTo>
                    <a:pt x="9220" y="11"/>
                    <a:pt x="9217" y="11"/>
                    <a:pt x="9210" y="13"/>
                  </a:cubicBezTo>
                  <a:cubicBezTo>
                    <a:pt x="9191" y="18"/>
                    <a:pt x="9170" y="21"/>
                    <a:pt x="9151" y="25"/>
                  </a:cubicBezTo>
                  <a:cubicBezTo>
                    <a:pt x="9143" y="30"/>
                    <a:pt x="9136" y="30"/>
                    <a:pt x="9127" y="32"/>
                  </a:cubicBezTo>
                  <a:cubicBezTo>
                    <a:pt x="9108" y="37"/>
                    <a:pt x="9086" y="44"/>
                    <a:pt x="9067" y="49"/>
                  </a:cubicBezTo>
                  <a:cubicBezTo>
                    <a:pt x="9060" y="54"/>
                    <a:pt x="9053" y="56"/>
                    <a:pt x="9043" y="59"/>
                  </a:cubicBezTo>
                  <a:cubicBezTo>
                    <a:pt x="9024" y="66"/>
                    <a:pt x="9003" y="73"/>
                    <a:pt x="8984" y="82"/>
                  </a:cubicBezTo>
                  <a:cubicBezTo>
                    <a:pt x="8981" y="85"/>
                    <a:pt x="8979" y="85"/>
                    <a:pt x="8974" y="90"/>
                  </a:cubicBezTo>
                  <a:cubicBezTo>
                    <a:pt x="8948" y="104"/>
                    <a:pt x="8922" y="118"/>
                    <a:pt x="8898" y="132"/>
                  </a:cubicBezTo>
                  <a:cubicBezTo>
                    <a:pt x="8893" y="137"/>
                    <a:pt x="8886" y="140"/>
                    <a:pt x="8881" y="144"/>
                  </a:cubicBezTo>
                  <a:cubicBezTo>
                    <a:pt x="8865" y="154"/>
                    <a:pt x="8850" y="166"/>
                    <a:pt x="8836" y="175"/>
                  </a:cubicBezTo>
                  <a:cubicBezTo>
                    <a:pt x="8736" y="244"/>
                    <a:pt x="8657" y="330"/>
                    <a:pt x="8596" y="440"/>
                  </a:cubicBezTo>
                  <a:lnTo>
                    <a:pt x="2621" y="11324"/>
                  </a:lnTo>
                  <a:cubicBezTo>
                    <a:pt x="2619" y="11326"/>
                    <a:pt x="2619" y="11331"/>
                    <a:pt x="2616" y="11336"/>
                  </a:cubicBezTo>
                  <a:lnTo>
                    <a:pt x="2604" y="11367"/>
                  </a:lnTo>
                  <a:cubicBezTo>
                    <a:pt x="2588" y="11360"/>
                    <a:pt x="2571" y="11350"/>
                    <a:pt x="2552" y="11343"/>
                  </a:cubicBezTo>
                  <a:lnTo>
                    <a:pt x="1563" y="10997"/>
                  </a:lnTo>
                  <a:cubicBezTo>
                    <a:pt x="1531" y="10986"/>
                    <a:pt x="1497" y="10980"/>
                    <a:pt x="1463" y="10980"/>
                  </a:cubicBezTo>
                  <a:cubicBezTo>
                    <a:pt x="1420" y="10980"/>
                    <a:pt x="1377" y="10989"/>
                    <a:pt x="1337" y="11009"/>
                  </a:cubicBezTo>
                  <a:cubicBezTo>
                    <a:pt x="1266" y="11045"/>
                    <a:pt x="1213" y="11102"/>
                    <a:pt x="1187" y="11176"/>
                  </a:cubicBezTo>
                  <a:lnTo>
                    <a:pt x="1130" y="11338"/>
                  </a:lnTo>
                  <a:lnTo>
                    <a:pt x="832" y="11233"/>
                  </a:lnTo>
                  <a:cubicBezTo>
                    <a:pt x="889" y="11067"/>
                    <a:pt x="799" y="10888"/>
                    <a:pt x="632" y="10828"/>
                  </a:cubicBezTo>
                  <a:cubicBezTo>
                    <a:pt x="615" y="10824"/>
                    <a:pt x="596" y="10816"/>
                    <a:pt x="580" y="10814"/>
                  </a:cubicBezTo>
                  <a:cubicBezTo>
                    <a:pt x="561" y="10811"/>
                    <a:pt x="542" y="10809"/>
                    <a:pt x="523" y="10809"/>
                  </a:cubicBezTo>
                  <a:cubicBezTo>
                    <a:pt x="475" y="10809"/>
                    <a:pt x="427" y="10820"/>
                    <a:pt x="384" y="10840"/>
                  </a:cubicBezTo>
                  <a:cubicBezTo>
                    <a:pt x="310" y="10876"/>
                    <a:pt x="249" y="10945"/>
                    <a:pt x="222" y="11021"/>
                  </a:cubicBezTo>
                  <a:lnTo>
                    <a:pt x="56" y="11498"/>
                  </a:lnTo>
                  <a:cubicBezTo>
                    <a:pt x="1" y="11648"/>
                    <a:pt x="63" y="11807"/>
                    <a:pt x="198" y="11886"/>
                  </a:cubicBezTo>
                  <a:cubicBezTo>
                    <a:pt x="215" y="11896"/>
                    <a:pt x="234" y="11903"/>
                    <a:pt x="251" y="11910"/>
                  </a:cubicBezTo>
                  <a:cubicBezTo>
                    <a:pt x="287" y="11922"/>
                    <a:pt x="322" y="11926"/>
                    <a:pt x="358" y="11926"/>
                  </a:cubicBezTo>
                  <a:cubicBezTo>
                    <a:pt x="489" y="11926"/>
                    <a:pt x="611" y="11848"/>
                    <a:pt x="658" y="11717"/>
                  </a:cubicBezTo>
                  <a:lnTo>
                    <a:pt x="956" y="11819"/>
                  </a:lnTo>
                  <a:lnTo>
                    <a:pt x="901" y="11981"/>
                  </a:lnTo>
                  <a:cubicBezTo>
                    <a:pt x="885" y="12027"/>
                    <a:pt x="880" y="12069"/>
                    <a:pt x="885" y="12115"/>
                  </a:cubicBezTo>
                  <a:cubicBezTo>
                    <a:pt x="901" y="12229"/>
                    <a:pt x="975" y="12320"/>
                    <a:pt x="1082" y="12360"/>
                  </a:cubicBezTo>
                  <a:lnTo>
                    <a:pt x="2071" y="12705"/>
                  </a:lnTo>
                  <a:cubicBezTo>
                    <a:pt x="2080" y="12708"/>
                    <a:pt x="2092" y="12713"/>
                    <a:pt x="2104" y="12713"/>
                  </a:cubicBezTo>
                  <a:lnTo>
                    <a:pt x="1175" y="15192"/>
                  </a:lnTo>
                  <a:cubicBezTo>
                    <a:pt x="1154" y="15257"/>
                    <a:pt x="1187" y="15321"/>
                    <a:pt x="1247" y="15350"/>
                  </a:cubicBezTo>
                  <a:cubicBezTo>
                    <a:pt x="1263" y="15359"/>
                    <a:pt x="1282" y="15362"/>
                    <a:pt x="1299" y="15362"/>
                  </a:cubicBezTo>
                  <a:cubicBezTo>
                    <a:pt x="1347" y="15362"/>
                    <a:pt x="1390" y="15338"/>
                    <a:pt x="1413" y="15292"/>
                  </a:cubicBezTo>
                  <a:lnTo>
                    <a:pt x="8181" y="2908"/>
                  </a:lnTo>
                  <a:cubicBezTo>
                    <a:pt x="8217" y="2843"/>
                    <a:pt x="8286" y="2796"/>
                    <a:pt x="8360" y="2784"/>
                  </a:cubicBezTo>
                  <a:lnTo>
                    <a:pt x="8946" y="2691"/>
                  </a:lnTo>
                  <a:lnTo>
                    <a:pt x="9448" y="3010"/>
                  </a:lnTo>
                  <a:cubicBezTo>
                    <a:pt x="9515" y="3051"/>
                    <a:pt x="9556" y="3120"/>
                    <a:pt x="9565" y="3194"/>
                  </a:cubicBezTo>
                  <a:lnTo>
                    <a:pt x="10894" y="17243"/>
                  </a:lnTo>
                  <a:cubicBezTo>
                    <a:pt x="10899" y="17313"/>
                    <a:pt x="10954" y="17363"/>
                    <a:pt x="11025" y="17363"/>
                  </a:cubicBezTo>
                  <a:cubicBezTo>
                    <a:pt x="11092" y="17363"/>
                    <a:pt x="11147" y="17315"/>
                    <a:pt x="11156" y="17239"/>
                  </a:cubicBezTo>
                  <a:lnTo>
                    <a:pt x="11366" y="13127"/>
                  </a:lnTo>
                  <a:lnTo>
                    <a:pt x="11366" y="13113"/>
                  </a:lnTo>
                  <a:lnTo>
                    <a:pt x="10175" y="757"/>
                  </a:lnTo>
                  <a:cubicBezTo>
                    <a:pt x="10161" y="626"/>
                    <a:pt x="10115" y="509"/>
                    <a:pt x="10051" y="404"/>
                  </a:cubicBezTo>
                  <a:cubicBezTo>
                    <a:pt x="10039" y="385"/>
                    <a:pt x="10027" y="368"/>
                    <a:pt x="10015" y="354"/>
                  </a:cubicBezTo>
                  <a:lnTo>
                    <a:pt x="10008" y="347"/>
                  </a:lnTo>
                  <a:cubicBezTo>
                    <a:pt x="9994" y="323"/>
                    <a:pt x="9972" y="304"/>
                    <a:pt x="9956" y="283"/>
                  </a:cubicBezTo>
                  <a:cubicBezTo>
                    <a:pt x="9934" y="261"/>
                    <a:pt x="9918" y="240"/>
                    <a:pt x="9896" y="223"/>
                  </a:cubicBezTo>
                  <a:cubicBezTo>
                    <a:pt x="9875" y="204"/>
                    <a:pt x="9853" y="187"/>
                    <a:pt x="9829" y="168"/>
                  </a:cubicBezTo>
                  <a:cubicBezTo>
                    <a:pt x="9801" y="144"/>
                    <a:pt x="9775" y="128"/>
                    <a:pt x="9744" y="113"/>
                  </a:cubicBezTo>
                  <a:cubicBezTo>
                    <a:pt x="9722" y="102"/>
                    <a:pt x="9706" y="90"/>
                    <a:pt x="9684" y="80"/>
                  </a:cubicBezTo>
                  <a:cubicBezTo>
                    <a:pt x="9670" y="71"/>
                    <a:pt x="9656" y="66"/>
                    <a:pt x="9644" y="61"/>
                  </a:cubicBezTo>
                  <a:cubicBezTo>
                    <a:pt x="9634" y="59"/>
                    <a:pt x="9625" y="51"/>
                    <a:pt x="9620" y="51"/>
                  </a:cubicBezTo>
                  <a:cubicBezTo>
                    <a:pt x="9603" y="47"/>
                    <a:pt x="9589" y="44"/>
                    <a:pt x="9575" y="37"/>
                  </a:cubicBezTo>
                  <a:cubicBezTo>
                    <a:pt x="9565" y="35"/>
                    <a:pt x="9560" y="32"/>
                    <a:pt x="9553" y="32"/>
                  </a:cubicBezTo>
                  <a:cubicBezTo>
                    <a:pt x="9536" y="25"/>
                    <a:pt x="9517" y="23"/>
                    <a:pt x="9501" y="21"/>
                  </a:cubicBezTo>
                  <a:cubicBezTo>
                    <a:pt x="9472" y="13"/>
                    <a:pt x="9446" y="9"/>
                    <a:pt x="9422" y="9"/>
                  </a:cubicBezTo>
                  <a:cubicBezTo>
                    <a:pt x="9413" y="6"/>
                    <a:pt x="9405" y="6"/>
                    <a:pt x="9396" y="6"/>
                  </a:cubicBezTo>
                  <a:cubicBezTo>
                    <a:pt x="9377" y="1"/>
                    <a:pt x="9360" y="1"/>
                    <a:pt x="9346" y="1"/>
                  </a:cubicBezTo>
                  <a:cubicBezTo>
                    <a:pt x="9340" y="1"/>
                    <a:pt x="9335" y="0"/>
                    <a:pt x="9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6" name="Google Shape;3386;p45"/>
            <p:cNvSpPr/>
            <p:nvPr/>
          </p:nvSpPr>
          <p:spPr>
            <a:xfrm>
              <a:off x="4022607" y="3335930"/>
              <a:ext cx="42017" cy="41434"/>
            </a:xfrm>
            <a:custGeom>
              <a:avLst/>
              <a:gdLst/>
              <a:ahLst/>
              <a:cxnLst/>
              <a:rect l="l" t="t" r="r" b="b"/>
              <a:pathLst>
                <a:path w="1080" h="1065" extrusionOk="0">
                  <a:moveTo>
                    <a:pt x="537" y="186"/>
                  </a:moveTo>
                  <a:cubicBezTo>
                    <a:pt x="561" y="186"/>
                    <a:pt x="584" y="191"/>
                    <a:pt x="606" y="195"/>
                  </a:cubicBezTo>
                  <a:cubicBezTo>
                    <a:pt x="713" y="219"/>
                    <a:pt x="806" y="291"/>
                    <a:pt x="851" y="388"/>
                  </a:cubicBezTo>
                  <a:cubicBezTo>
                    <a:pt x="882" y="453"/>
                    <a:pt x="889" y="527"/>
                    <a:pt x="877" y="600"/>
                  </a:cubicBezTo>
                  <a:cubicBezTo>
                    <a:pt x="858" y="691"/>
                    <a:pt x="806" y="767"/>
                    <a:pt x="727" y="822"/>
                  </a:cubicBezTo>
                  <a:cubicBezTo>
                    <a:pt x="670" y="859"/>
                    <a:pt x="604" y="878"/>
                    <a:pt x="535" y="878"/>
                  </a:cubicBezTo>
                  <a:cubicBezTo>
                    <a:pt x="512" y="878"/>
                    <a:pt x="489" y="876"/>
                    <a:pt x="465" y="872"/>
                  </a:cubicBezTo>
                  <a:cubicBezTo>
                    <a:pt x="322" y="841"/>
                    <a:pt x="220" y="731"/>
                    <a:pt x="196" y="591"/>
                  </a:cubicBezTo>
                  <a:cubicBezTo>
                    <a:pt x="187" y="550"/>
                    <a:pt x="189" y="507"/>
                    <a:pt x="199" y="465"/>
                  </a:cubicBezTo>
                  <a:cubicBezTo>
                    <a:pt x="234" y="300"/>
                    <a:pt x="377" y="186"/>
                    <a:pt x="537" y="186"/>
                  </a:cubicBezTo>
                  <a:close/>
                  <a:moveTo>
                    <a:pt x="533" y="1"/>
                  </a:moveTo>
                  <a:cubicBezTo>
                    <a:pt x="288" y="1"/>
                    <a:pt x="69" y="173"/>
                    <a:pt x="17" y="424"/>
                  </a:cubicBezTo>
                  <a:cubicBezTo>
                    <a:pt x="1" y="491"/>
                    <a:pt x="1" y="555"/>
                    <a:pt x="13" y="622"/>
                  </a:cubicBezTo>
                  <a:cubicBezTo>
                    <a:pt x="48" y="839"/>
                    <a:pt x="213" y="1008"/>
                    <a:pt x="430" y="1053"/>
                  </a:cubicBezTo>
                  <a:cubicBezTo>
                    <a:pt x="465" y="1063"/>
                    <a:pt x="501" y="1065"/>
                    <a:pt x="537" y="1065"/>
                  </a:cubicBezTo>
                  <a:cubicBezTo>
                    <a:pt x="642" y="1065"/>
                    <a:pt x="744" y="1034"/>
                    <a:pt x="830" y="979"/>
                  </a:cubicBezTo>
                  <a:cubicBezTo>
                    <a:pt x="949" y="901"/>
                    <a:pt x="1030" y="779"/>
                    <a:pt x="1056" y="643"/>
                  </a:cubicBezTo>
                  <a:cubicBezTo>
                    <a:pt x="1080" y="531"/>
                    <a:pt x="1066" y="419"/>
                    <a:pt x="1018" y="312"/>
                  </a:cubicBezTo>
                  <a:cubicBezTo>
                    <a:pt x="947" y="157"/>
                    <a:pt x="808" y="48"/>
                    <a:pt x="642" y="12"/>
                  </a:cubicBezTo>
                  <a:cubicBezTo>
                    <a:pt x="605" y="4"/>
                    <a:pt x="569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7" name="Google Shape;3387;p45"/>
            <p:cNvSpPr/>
            <p:nvPr/>
          </p:nvSpPr>
          <p:spPr>
            <a:xfrm>
              <a:off x="3900018" y="3349430"/>
              <a:ext cx="197715" cy="183009"/>
            </a:xfrm>
            <a:custGeom>
              <a:avLst/>
              <a:gdLst/>
              <a:ahLst/>
              <a:cxnLst/>
              <a:rect l="l" t="t" r="r" b="b"/>
              <a:pathLst>
                <a:path w="5082" h="4704" extrusionOk="0">
                  <a:moveTo>
                    <a:pt x="584" y="489"/>
                  </a:moveTo>
                  <a:cubicBezTo>
                    <a:pt x="620" y="489"/>
                    <a:pt x="651" y="515"/>
                    <a:pt x="655" y="554"/>
                  </a:cubicBezTo>
                  <a:cubicBezTo>
                    <a:pt x="813" y="2621"/>
                    <a:pt x="2347" y="4065"/>
                    <a:pt x="4383" y="4065"/>
                  </a:cubicBezTo>
                  <a:cubicBezTo>
                    <a:pt x="4426" y="4065"/>
                    <a:pt x="4469" y="4065"/>
                    <a:pt x="4514" y="4062"/>
                  </a:cubicBezTo>
                  <a:cubicBezTo>
                    <a:pt x="4552" y="4062"/>
                    <a:pt x="4581" y="4093"/>
                    <a:pt x="4586" y="4134"/>
                  </a:cubicBezTo>
                  <a:cubicBezTo>
                    <a:pt x="4586" y="4172"/>
                    <a:pt x="4552" y="4205"/>
                    <a:pt x="4514" y="4208"/>
                  </a:cubicBezTo>
                  <a:cubicBezTo>
                    <a:pt x="4469" y="4210"/>
                    <a:pt x="4426" y="4210"/>
                    <a:pt x="4383" y="4210"/>
                  </a:cubicBezTo>
                  <a:cubicBezTo>
                    <a:pt x="4093" y="4210"/>
                    <a:pt x="3807" y="4182"/>
                    <a:pt x="3531" y="4124"/>
                  </a:cubicBezTo>
                  <a:cubicBezTo>
                    <a:pt x="2852" y="3984"/>
                    <a:pt x="2239" y="3679"/>
                    <a:pt x="1751" y="3231"/>
                  </a:cubicBezTo>
                  <a:cubicBezTo>
                    <a:pt x="1032" y="2576"/>
                    <a:pt x="589" y="1630"/>
                    <a:pt x="508" y="570"/>
                  </a:cubicBezTo>
                  <a:cubicBezTo>
                    <a:pt x="505" y="530"/>
                    <a:pt x="536" y="494"/>
                    <a:pt x="577" y="492"/>
                  </a:cubicBezTo>
                  <a:lnTo>
                    <a:pt x="584" y="489"/>
                  </a:lnTo>
                  <a:close/>
                  <a:moveTo>
                    <a:pt x="584" y="1"/>
                  </a:moveTo>
                  <a:cubicBezTo>
                    <a:pt x="572" y="1"/>
                    <a:pt x="555" y="1"/>
                    <a:pt x="541" y="3"/>
                  </a:cubicBezTo>
                  <a:cubicBezTo>
                    <a:pt x="231" y="27"/>
                    <a:pt x="0" y="299"/>
                    <a:pt x="24" y="608"/>
                  </a:cubicBezTo>
                  <a:cubicBezTo>
                    <a:pt x="115" y="1792"/>
                    <a:pt x="610" y="2852"/>
                    <a:pt x="1422" y="3596"/>
                  </a:cubicBezTo>
                  <a:cubicBezTo>
                    <a:pt x="1973" y="4101"/>
                    <a:pt x="2671" y="4448"/>
                    <a:pt x="3433" y="4608"/>
                  </a:cubicBezTo>
                  <a:cubicBezTo>
                    <a:pt x="3743" y="4670"/>
                    <a:pt x="4062" y="4703"/>
                    <a:pt x="4386" y="4703"/>
                  </a:cubicBezTo>
                  <a:cubicBezTo>
                    <a:pt x="4433" y="4703"/>
                    <a:pt x="4479" y="4703"/>
                    <a:pt x="4529" y="4696"/>
                  </a:cubicBezTo>
                  <a:cubicBezTo>
                    <a:pt x="4838" y="4687"/>
                    <a:pt x="5081" y="4427"/>
                    <a:pt x="5074" y="4117"/>
                  </a:cubicBezTo>
                  <a:cubicBezTo>
                    <a:pt x="5065" y="3812"/>
                    <a:pt x="4819" y="3574"/>
                    <a:pt x="4514" y="3574"/>
                  </a:cubicBezTo>
                  <a:lnTo>
                    <a:pt x="4498" y="3574"/>
                  </a:lnTo>
                  <a:cubicBezTo>
                    <a:pt x="4460" y="3576"/>
                    <a:pt x="4424" y="3576"/>
                    <a:pt x="4386" y="3576"/>
                  </a:cubicBezTo>
                  <a:cubicBezTo>
                    <a:pt x="2616" y="3576"/>
                    <a:pt x="1282" y="2319"/>
                    <a:pt x="1144" y="518"/>
                  </a:cubicBezTo>
                  <a:cubicBezTo>
                    <a:pt x="1120" y="227"/>
                    <a:pt x="874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8" name="Google Shape;3388;p45"/>
            <p:cNvSpPr/>
            <p:nvPr/>
          </p:nvSpPr>
          <p:spPr>
            <a:xfrm>
              <a:off x="3932425" y="3433231"/>
              <a:ext cx="45947" cy="44430"/>
            </a:xfrm>
            <a:custGeom>
              <a:avLst/>
              <a:gdLst/>
              <a:ahLst/>
              <a:cxnLst/>
              <a:rect l="l" t="t" r="r" b="b"/>
              <a:pathLst>
                <a:path w="1181" h="1142" extrusionOk="0">
                  <a:moveTo>
                    <a:pt x="582" y="0"/>
                  </a:moveTo>
                  <a:cubicBezTo>
                    <a:pt x="317" y="0"/>
                    <a:pt x="81" y="187"/>
                    <a:pt x="25" y="455"/>
                  </a:cubicBezTo>
                  <a:cubicBezTo>
                    <a:pt x="1" y="565"/>
                    <a:pt x="13" y="674"/>
                    <a:pt x="51" y="772"/>
                  </a:cubicBezTo>
                  <a:cubicBezTo>
                    <a:pt x="115" y="948"/>
                    <a:pt x="270" y="1089"/>
                    <a:pt x="470" y="1129"/>
                  </a:cubicBezTo>
                  <a:cubicBezTo>
                    <a:pt x="509" y="1138"/>
                    <a:pt x="548" y="1141"/>
                    <a:pt x="587" y="1141"/>
                  </a:cubicBezTo>
                  <a:cubicBezTo>
                    <a:pt x="852" y="1141"/>
                    <a:pt x="1089" y="955"/>
                    <a:pt x="1147" y="686"/>
                  </a:cubicBezTo>
                  <a:cubicBezTo>
                    <a:pt x="1180" y="534"/>
                    <a:pt x="1147" y="386"/>
                    <a:pt x="1068" y="267"/>
                  </a:cubicBezTo>
                  <a:cubicBezTo>
                    <a:pt x="985" y="138"/>
                    <a:pt x="859" y="43"/>
                    <a:pt x="699" y="12"/>
                  </a:cubicBezTo>
                  <a:cubicBezTo>
                    <a:pt x="660" y="4"/>
                    <a:pt x="621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9" name="Google Shape;3389;p45"/>
            <p:cNvSpPr/>
            <p:nvPr/>
          </p:nvSpPr>
          <p:spPr>
            <a:xfrm>
              <a:off x="4061434" y="3499253"/>
              <a:ext cx="23499" cy="21553"/>
            </a:xfrm>
            <a:custGeom>
              <a:avLst/>
              <a:gdLst/>
              <a:ahLst/>
              <a:cxnLst/>
              <a:rect l="l" t="t" r="r" b="b"/>
              <a:pathLst>
                <a:path w="604" h="554" extrusionOk="0">
                  <a:moveTo>
                    <a:pt x="302" y="1"/>
                  </a:moveTo>
                  <a:cubicBezTo>
                    <a:pt x="174" y="1"/>
                    <a:pt x="57" y="90"/>
                    <a:pt x="32" y="221"/>
                  </a:cubicBezTo>
                  <a:cubicBezTo>
                    <a:pt x="1" y="369"/>
                    <a:pt x="96" y="519"/>
                    <a:pt x="246" y="547"/>
                  </a:cubicBezTo>
                  <a:cubicBezTo>
                    <a:pt x="265" y="551"/>
                    <a:pt x="284" y="553"/>
                    <a:pt x="303" y="553"/>
                  </a:cubicBezTo>
                  <a:cubicBezTo>
                    <a:pt x="430" y="553"/>
                    <a:pt x="548" y="464"/>
                    <a:pt x="573" y="333"/>
                  </a:cubicBezTo>
                  <a:cubicBezTo>
                    <a:pt x="604" y="180"/>
                    <a:pt x="508" y="35"/>
                    <a:pt x="358" y="7"/>
                  </a:cubicBezTo>
                  <a:cubicBezTo>
                    <a:pt x="339" y="3"/>
                    <a:pt x="321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0" name="Google Shape;3390;p45"/>
            <p:cNvSpPr/>
            <p:nvPr/>
          </p:nvSpPr>
          <p:spPr>
            <a:xfrm>
              <a:off x="3934293" y="3443502"/>
              <a:ext cx="43885" cy="34197"/>
            </a:xfrm>
            <a:custGeom>
              <a:avLst/>
              <a:gdLst/>
              <a:ahLst/>
              <a:cxnLst/>
              <a:rect l="l" t="t" r="r" b="b"/>
              <a:pathLst>
                <a:path w="1128" h="879" extrusionOk="0">
                  <a:moveTo>
                    <a:pt x="1015" y="1"/>
                  </a:moveTo>
                  <a:cubicBezTo>
                    <a:pt x="872" y="277"/>
                    <a:pt x="589" y="480"/>
                    <a:pt x="279" y="518"/>
                  </a:cubicBezTo>
                  <a:cubicBezTo>
                    <a:pt x="241" y="522"/>
                    <a:pt x="203" y="525"/>
                    <a:pt x="165" y="525"/>
                  </a:cubicBezTo>
                  <a:cubicBezTo>
                    <a:pt x="110" y="525"/>
                    <a:pt x="55" y="520"/>
                    <a:pt x="1" y="508"/>
                  </a:cubicBezTo>
                  <a:lnTo>
                    <a:pt x="1" y="508"/>
                  </a:lnTo>
                  <a:cubicBezTo>
                    <a:pt x="67" y="687"/>
                    <a:pt x="220" y="825"/>
                    <a:pt x="420" y="865"/>
                  </a:cubicBezTo>
                  <a:cubicBezTo>
                    <a:pt x="460" y="874"/>
                    <a:pt x="500" y="878"/>
                    <a:pt x="540" y="878"/>
                  </a:cubicBezTo>
                  <a:cubicBezTo>
                    <a:pt x="804" y="878"/>
                    <a:pt x="1040" y="692"/>
                    <a:pt x="1096" y="422"/>
                  </a:cubicBezTo>
                  <a:cubicBezTo>
                    <a:pt x="1127" y="272"/>
                    <a:pt x="1096" y="122"/>
                    <a:pt x="101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1" name="Google Shape;3391;p45"/>
            <p:cNvSpPr/>
            <p:nvPr/>
          </p:nvSpPr>
          <p:spPr>
            <a:xfrm>
              <a:off x="3896283" y="3345929"/>
              <a:ext cx="204952" cy="189934"/>
            </a:xfrm>
            <a:custGeom>
              <a:avLst/>
              <a:gdLst/>
              <a:ahLst/>
              <a:cxnLst/>
              <a:rect l="l" t="t" r="r" b="b"/>
              <a:pathLst>
                <a:path w="5268" h="4882" extrusionOk="0">
                  <a:moveTo>
                    <a:pt x="675" y="186"/>
                  </a:moveTo>
                  <a:cubicBezTo>
                    <a:pt x="920" y="186"/>
                    <a:pt x="1125" y="374"/>
                    <a:pt x="1144" y="620"/>
                  </a:cubicBezTo>
                  <a:cubicBezTo>
                    <a:pt x="1187" y="1199"/>
                    <a:pt x="1349" y="1715"/>
                    <a:pt x="1602" y="2161"/>
                  </a:cubicBezTo>
                  <a:cubicBezTo>
                    <a:pt x="1568" y="2155"/>
                    <a:pt x="1534" y="2153"/>
                    <a:pt x="1501" y="2153"/>
                  </a:cubicBezTo>
                  <a:cubicBezTo>
                    <a:pt x="1420" y="2153"/>
                    <a:pt x="1343" y="2169"/>
                    <a:pt x="1271" y="2199"/>
                  </a:cubicBezTo>
                  <a:cubicBezTo>
                    <a:pt x="1032" y="1744"/>
                    <a:pt x="882" y="1220"/>
                    <a:pt x="839" y="644"/>
                  </a:cubicBezTo>
                  <a:cubicBezTo>
                    <a:pt x="835" y="560"/>
                    <a:pt x="763" y="493"/>
                    <a:pt x="675" y="493"/>
                  </a:cubicBezTo>
                  <a:lnTo>
                    <a:pt x="663" y="493"/>
                  </a:lnTo>
                  <a:cubicBezTo>
                    <a:pt x="573" y="501"/>
                    <a:pt x="506" y="579"/>
                    <a:pt x="513" y="667"/>
                  </a:cubicBezTo>
                  <a:cubicBezTo>
                    <a:pt x="561" y="1289"/>
                    <a:pt x="730" y="1875"/>
                    <a:pt x="1006" y="2385"/>
                  </a:cubicBezTo>
                  <a:cubicBezTo>
                    <a:pt x="937" y="2466"/>
                    <a:pt x="887" y="2564"/>
                    <a:pt x="863" y="2680"/>
                  </a:cubicBezTo>
                  <a:cubicBezTo>
                    <a:pt x="861" y="2699"/>
                    <a:pt x="854" y="2716"/>
                    <a:pt x="854" y="2735"/>
                  </a:cubicBezTo>
                  <a:cubicBezTo>
                    <a:pt x="487" y="2135"/>
                    <a:pt x="265" y="1439"/>
                    <a:pt x="208" y="691"/>
                  </a:cubicBezTo>
                  <a:cubicBezTo>
                    <a:pt x="192" y="434"/>
                    <a:pt x="382" y="210"/>
                    <a:pt x="639" y="189"/>
                  </a:cubicBezTo>
                  <a:cubicBezTo>
                    <a:pt x="651" y="186"/>
                    <a:pt x="663" y="186"/>
                    <a:pt x="675" y="186"/>
                  </a:cubicBezTo>
                  <a:close/>
                  <a:moveTo>
                    <a:pt x="1511" y="2337"/>
                  </a:moveTo>
                  <a:cubicBezTo>
                    <a:pt x="1545" y="2337"/>
                    <a:pt x="1578" y="2342"/>
                    <a:pt x="1611" y="2349"/>
                  </a:cubicBezTo>
                  <a:cubicBezTo>
                    <a:pt x="1664" y="2361"/>
                    <a:pt x="1714" y="2380"/>
                    <a:pt x="1761" y="2409"/>
                  </a:cubicBezTo>
                  <a:cubicBezTo>
                    <a:pt x="1826" y="2442"/>
                    <a:pt x="1876" y="2494"/>
                    <a:pt x="1919" y="2559"/>
                  </a:cubicBezTo>
                  <a:cubicBezTo>
                    <a:pt x="1942" y="2594"/>
                    <a:pt x="1959" y="2630"/>
                    <a:pt x="1969" y="2673"/>
                  </a:cubicBezTo>
                  <a:lnTo>
                    <a:pt x="1971" y="2675"/>
                  </a:lnTo>
                  <a:cubicBezTo>
                    <a:pt x="1985" y="2721"/>
                    <a:pt x="1995" y="2768"/>
                    <a:pt x="1995" y="2818"/>
                  </a:cubicBezTo>
                  <a:cubicBezTo>
                    <a:pt x="1995" y="2852"/>
                    <a:pt x="1992" y="2883"/>
                    <a:pt x="1985" y="2916"/>
                  </a:cubicBezTo>
                  <a:cubicBezTo>
                    <a:pt x="1973" y="2973"/>
                    <a:pt x="1952" y="3026"/>
                    <a:pt x="1923" y="3073"/>
                  </a:cubicBezTo>
                  <a:cubicBezTo>
                    <a:pt x="1888" y="3133"/>
                    <a:pt x="1840" y="3181"/>
                    <a:pt x="1780" y="3221"/>
                  </a:cubicBezTo>
                  <a:cubicBezTo>
                    <a:pt x="1745" y="3245"/>
                    <a:pt x="1702" y="3264"/>
                    <a:pt x="1661" y="3276"/>
                  </a:cubicBezTo>
                  <a:cubicBezTo>
                    <a:pt x="1613" y="3293"/>
                    <a:pt x="1563" y="3301"/>
                    <a:pt x="1513" y="3301"/>
                  </a:cubicBezTo>
                  <a:cubicBezTo>
                    <a:pt x="1482" y="3301"/>
                    <a:pt x="1451" y="3298"/>
                    <a:pt x="1421" y="3292"/>
                  </a:cubicBezTo>
                  <a:cubicBezTo>
                    <a:pt x="1259" y="3259"/>
                    <a:pt x="1125" y="3145"/>
                    <a:pt x="1068" y="2990"/>
                  </a:cubicBezTo>
                  <a:cubicBezTo>
                    <a:pt x="1035" y="2907"/>
                    <a:pt x="1028" y="2811"/>
                    <a:pt x="1044" y="2723"/>
                  </a:cubicBezTo>
                  <a:cubicBezTo>
                    <a:pt x="1056" y="2666"/>
                    <a:pt x="1078" y="2614"/>
                    <a:pt x="1106" y="2564"/>
                  </a:cubicBezTo>
                  <a:cubicBezTo>
                    <a:pt x="1166" y="2466"/>
                    <a:pt x="1259" y="2397"/>
                    <a:pt x="1364" y="2361"/>
                  </a:cubicBezTo>
                  <a:cubicBezTo>
                    <a:pt x="1411" y="2347"/>
                    <a:pt x="1461" y="2337"/>
                    <a:pt x="1511" y="2337"/>
                  </a:cubicBezTo>
                  <a:close/>
                  <a:moveTo>
                    <a:pt x="4553" y="4029"/>
                  </a:moveTo>
                  <a:cubicBezTo>
                    <a:pt x="4565" y="4029"/>
                    <a:pt x="4577" y="4033"/>
                    <a:pt x="4591" y="4036"/>
                  </a:cubicBezTo>
                  <a:cubicBezTo>
                    <a:pt x="4625" y="4040"/>
                    <a:pt x="4651" y="4057"/>
                    <a:pt x="4675" y="4081"/>
                  </a:cubicBezTo>
                  <a:cubicBezTo>
                    <a:pt x="4682" y="4090"/>
                    <a:pt x="4694" y="4102"/>
                    <a:pt x="4701" y="4112"/>
                  </a:cubicBezTo>
                  <a:cubicBezTo>
                    <a:pt x="4729" y="4155"/>
                    <a:pt x="4737" y="4202"/>
                    <a:pt x="4729" y="4252"/>
                  </a:cubicBezTo>
                  <a:cubicBezTo>
                    <a:pt x="4720" y="4300"/>
                    <a:pt x="4689" y="4343"/>
                    <a:pt x="4651" y="4369"/>
                  </a:cubicBezTo>
                  <a:cubicBezTo>
                    <a:pt x="4634" y="4381"/>
                    <a:pt x="4610" y="4391"/>
                    <a:pt x="4591" y="4393"/>
                  </a:cubicBezTo>
                  <a:cubicBezTo>
                    <a:pt x="4577" y="4398"/>
                    <a:pt x="4563" y="4400"/>
                    <a:pt x="4550" y="4400"/>
                  </a:cubicBezTo>
                  <a:cubicBezTo>
                    <a:pt x="4538" y="4400"/>
                    <a:pt x="4526" y="4399"/>
                    <a:pt x="4515" y="4395"/>
                  </a:cubicBezTo>
                  <a:lnTo>
                    <a:pt x="4510" y="4395"/>
                  </a:lnTo>
                  <a:cubicBezTo>
                    <a:pt x="4463" y="4383"/>
                    <a:pt x="4422" y="4357"/>
                    <a:pt x="4396" y="4319"/>
                  </a:cubicBezTo>
                  <a:cubicBezTo>
                    <a:pt x="4375" y="4288"/>
                    <a:pt x="4365" y="4252"/>
                    <a:pt x="4365" y="4217"/>
                  </a:cubicBezTo>
                  <a:cubicBezTo>
                    <a:pt x="4365" y="4202"/>
                    <a:pt x="4367" y="4191"/>
                    <a:pt x="4372" y="4179"/>
                  </a:cubicBezTo>
                  <a:cubicBezTo>
                    <a:pt x="4379" y="4131"/>
                    <a:pt x="4408" y="4095"/>
                    <a:pt x="4444" y="4064"/>
                  </a:cubicBezTo>
                  <a:cubicBezTo>
                    <a:pt x="4446" y="4062"/>
                    <a:pt x="4448" y="4060"/>
                    <a:pt x="4451" y="4060"/>
                  </a:cubicBezTo>
                  <a:cubicBezTo>
                    <a:pt x="4482" y="4038"/>
                    <a:pt x="4517" y="4029"/>
                    <a:pt x="4553" y="4029"/>
                  </a:cubicBezTo>
                  <a:close/>
                  <a:moveTo>
                    <a:pt x="2173" y="2883"/>
                  </a:moveTo>
                  <a:cubicBezTo>
                    <a:pt x="2764" y="3440"/>
                    <a:pt x="3562" y="3764"/>
                    <a:pt x="4482" y="3764"/>
                  </a:cubicBezTo>
                  <a:cubicBezTo>
                    <a:pt x="4520" y="3764"/>
                    <a:pt x="4558" y="3762"/>
                    <a:pt x="4598" y="3762"/>
                  </a:cubicBezTo>
                  <a:lnTo>
                    <a:pt x="4613" y="3762"/>
                  </a:lnTo>
                  <a:cubicBezTo>
                    <a:pt x="4865" y="3762"/>
                    <a:pt x="5075" y="3964"/>
                    <a:pt x="5082" y="4217"/>
                  </a:cubicBezTo>
                  <a:cubicBezTo>
                    <a:pt x="5087" y="4476"/>
                    <a:pt x="4877" y="4691"/>
                    <a:pt x="4622" y="4700"/>
                  </a:cubicBezTo>
                  <a:cubicBezTo>
                    <a:pt x="4575" y="4703"/>
                    <a:pt x="4529" y="4703"/>
                    <a:pt x="4482" y="4703"/>
                  </a:cubicBezTo>
                  <a:cubicBezTo>
                    <a:pt x="4163" y="4703"/>
                    <a:pt x="3848" y="4669"/>
                    <a:pt x="3546" y="4610"/>
                  </a:cubicBezTo>
                  <a:cubicBezTo>
                    <a:pt x="2802" y="4455"/>
                    <a:pt x="2126" y="4119"/>
                    <a:pt x="1578" y="3619"/>
                  </a:cubicBezTo>
                  <a:cubicBezTo>
                    <a:pt x="1528" y="3571"/>
                    <a:pt x="1473" y="3524"/>
                    <a:pt x="1425" y="3474"/>
                  </a:cubicBezTo>
                  <a:lnTo>
                    <a:pt x="1425" y="3474"/>
                  </a:lnTo>
                  <a:cubicBezTo>
                    <a:pt x="1456" y="3476"/>
                    <a:pt x="1483" y="3478"/>
                    <a:pt x="1514" y="3478"/>
                  </a:cubicBezTo>
                  <a:cubicBezTo>
                    <a:pt x="1614" y="3478"/>
                    <a:pt x="1711" y="3454"/>
                    <a:pt x="1804" y="3412"/>
                  </a:cubicBezTo>
                  <a:cubicBezTo>
                    <a:pt x="2307" y="3864"/>
                    <a:pt x="2924" y="4167"/>
                    <a:pt x="3610" y="4310"/>
                  </a:cubicBezTo>
                  <a:cubicBezTo>
                    <a:pt x="3808" y="4350"/>
                    <a:pt x="4015" y="4379"/>
                    <a:pt x="4224" y="4388"/>
                  </a:cubicBezTo>
                  <a:cubicBezTo>
                    <a:pt x="4229" y="4395"/>
                    <a:pt x="4234" y="4407"/>
                    <a:pt x="4241" y="4417"/>
                  </a:cubicBezTo>
                  <a:cubicBezTo>
                    <a:pt x="4294" y="4500"/>
                    <a:pt x="4377" y="4557"/>
                    <a:pt x="4472" y="4574"/>
                  </a:cubicBezTo>
                  <a:cubicBezTo>
                    <a:pt x="4498" y="4581"/>
                    <a:pt x="4522" y="4584"/>
                    <a:pt x="4546" y="4584"/>
                  </a:cubicBezTo>
                  <a:cubicBezTo>
                    <a:pt x="4618" y="4584"/>
                    <a:pt x="4687" y="4562"/>
                    <a:pt x="4749" y="4524"/>
                  </a:cubicBezTo>
                  <a:cubicBezTo>
                    <a:pt x="4832" y="4472"/>
                    <a:pt x="4889" y="4388"/>
                    <a:pt x="4908" y="4293"/>
                  </a:cubicBezTo>
                  <a:cubicBezTo>
                    <a:pt x="4927" y="4198"/>
                    <a:pt x="4911" y="4095"/>
                    <a:pt x="4853" y="4014"/>
                  </a:cubicBezTo>
                  <a:cubicBezTo>
                    <a:pt x="4801" y="3936"/>
                    <a:pt x="4718" y="3878"/>
                    <a:pt x="4622" y="3857"/>
                  </a:cubicBezTo>
                  <a:cubicBezTo>
                    <a:pt x="4597" y="3852"/>
                    <a:pt x="4571" y="3849"/>
                    <a:pt x="4546" y="3849"/>
                  </a:cubicBezTo>
                  <a:cubicBezTo>
                    <a:pt x="4473" y="3849"/>
                    <a:pt x="4404" y="3871"/>
                    <a:pt x="4344" y="3912"/>
                  </a:cubicBezTo>
                  <a:cubicBezTo>
                    <a:pt x="4289" y="3950"/>
                    <a:pt x="4241" y="4000"/>
                    <a:pt x="4213" y="4062"/>
                  </a:cubicBezTo>
                  <a:cubicBezTo>
                    <a:pt x="3372" y="4009"/>
                    <a:pt x="2628" y="3702"/>
                    <a:pt x="2057" y="3197"/>
                  </a:cubicBezTo>
                  <a:cubicBezTo>
                    <a:pt x="2109" y="3126"/>
                    <a:pt x="2145" y="3042"/>
                    <a:pt x="2162" y="2949"/>
                  </a:cubicBezTo>
                  <a:cubicBezTo>
                    <a:pt x="2169" y="2926"/>
                    <a:pt x="2171" y="2907"/>
                    <a:pt x="2173" y="2883"/>
                  </a:cubicBezTo>
                  <a:close/>
                  <a:moveTo>
                    <a:pt x="680" y="0"/>
                  </a:moveTo>
                  <a:cubicBezTo>
                    <a:pt x="661" y="0"/>
                    <a:pt x="647" y="5"/>
                    <a:pt x="627" y="5"/>
                  </a:cubicBezTo>
                  <a:cubicBezTo>
                    <a:pt x="270" y="31"/>
                    <a:pt x="1" y="346"/>
                    <a:pt x="27" y="703"/>
                  </a:cubicBezTo>
                  <a:cubicBezTo>
                    <a:pt x="120" y="1913"/>
                    <a:pt x="627" y="2995"/>
                    <a:pt x="1456" y="3750"/>
                  </a:cubicBezTo>
                  <a:cubicBezTo>
                    <a:pt x="2021" y="4264"/>
                    <a:pt x="2731" y="4626"/>
                    <a:pt x="3510" y="4784"/>
                  </a:cubicBezTo>
                  <a:cubicBezTo>
                    <a:pt x="3827" y="4848"/>
                    <a:pt x="4151" y="4881"/>
                    <a:pt x="4482" y="4881"/>
                  </a:cubicBezTo>
                  <a:cubicBezTo>
                    <a:pt x="4529" y="4881"/>
                    <a:pt x="4579" y="4879"/>
                    <a:pt x="4625" y="4879"/>
                  </a:cubicBezTo>
                  <a:cubicBezTo>
                    <a:pt x="4984" y="4869"/>
                    <a:pt x="5268" y="4567"/>
                    <a:pt x="5258" y="4210"/>
                  </a:cubicBezTo>
                  <a:cubicBezTo>
                    <a:pt x="5246" y="3857"/>
                    <a:pt x="4961" y="3576"/>
                    <a:pt x="4606" y="3576"/>
                  </a:cubicBezTo>
                  <a:lnTo>
                    <a:pt x="4589" y="3576"/>
                  </a:lnTo>
                  <a:cubicBezTo>
                    <a:pt x="4553" y="3581"/>
                    <a:pt x="4517" y="3581"/>
                    <a:pt x="4479" y="3581"/>
                  </a:cubicBezTo>
                  <a:cubicBezTo>
                    <a:pt x="3629" y="3581"/>
                    <a:pt x="2879" y="3295"/>
                    <a:pt x="2304" y="2759"/>
                  </a:cubicBezTo>
                  <a:cubicBezTo>
                    <a:pt x="2245" y="2702"/>
                    <a:pt x="2188" y="2642"/>
                    <a:pt x="2133" y="2583"/>
                  </a:cubicBezTo>
                  <a:cubicBezTo>
                    <a:pt x="2116" y="2542"/>
                    <a:pt x="2097" y="2502"/>
                    <a:pt x="2073" y="2463"/>
                  </a:cubicBezTo>
                  <a:cubicBezTo>
                    <a:pt x="2026" y="2385"/>
                    <a:pt x="1961" y="2321"/>
                    <a:pt x="1890" y="2271"/>
                  </a:cubicBezTo>
                  <a:cubicBezTo>
                    <a:pt x="1568" y="1804"/>
                    <a:pt x="1375" y="1237"/>
                    <a:pt x="1328" y="605"/>
                  </a:cubicBezTo>
                  <a:cubicBezTo>
                    <a:pt x="1302" y="270"/>
                    <a:pt x="1016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92" name="Google Shape;3392;p45"/>
          <p:cNvGrpSpPr/>
          <p:nvPr/>
        </p:nvGrpSpPr>
        <p:grpSpPr>
          <a:xfrm>
            <a:off x="8712659" y="80191"/>
            <a:ext cx="431341" cy="555442"/>
            <a:chOff x="7641745" y="2166679"/>
            <a:chExt cx="272880" cy="351390"/>
          </a:xfrm>
        </p:grpSpPr>
        <p:sp>
          <p:nvSpPr>
            <p:cNvPr id="3393" name="Google Shape;3393;p45"/>
            <p:cNvSpPr/>
            <p:nvPr/>
          </p:nvSpPr>
          <p:spPr>
            <a:xfrm>
              <a:off x="7645285" y="2170103"/>
              <a:ext cx="265916" cy="344582"/>
            </a:xfrm>
            <a:custGeom>
              <a:avLst/>
              <a:gdLst/>
              <a:ahLst/>
              <a:cxnLst/>
              <a:rect l="l" t="t" r="r" b="b"/>
              <a:pathLst>
                <a:path w="6835" h="8857" extrusionOk="0">
                  <a:moveTo>
                    <a:pt x="3439" y="1"/>
                  </a:moveTo>
                  <a:cubicBezTo>
                    <a:pt x="3394" y="1"/>
                    <a:pt x="3348" y="2"/>
                    <a:pt x="3302" y="3"/>
                  </a:cubicBezTo>
                  <a:cubicBezTo>
                    <a:pt x="1572" y="73"/>
                    <a:pt x="153" y="1464"/>
                    <a:pt x="50" y="3193"/>
                  </a:cubicBezTo>
                  <a:cubicBezTo>
                    <a:pt x="0" y="4063"/>
                    <a:pt x="274" y="4865"/>
                    <a:pt x="767" y="5492"/>
                  </a:cubicBezTo>
                  <a:cubicBezTo>
                    <a:pt x="1098" y="5914"/>
                    <a:pt x="1527" y="6257"/>
                    <a:pt x="2018" y="6483"/>
                  </a:cubicBezTo>
                  <a:cubicBezTo>
                    <a:pt x="2189" y="6562"/>
                    <a:pt x="2325" y="6700"/>
                    <a:pt x="2399" y="6874"/>
                  </a:cubicBezTo>
                  <a:lnTo>
                    <a:pt x="3192" y="8694"/>
                  </a:lnTo>
                  <a:cubicBezTo>
                    <a:pt x="3240" y="8802"/>
                    <a:pt x="3340" y="8856"/>
                    <a:pt x="3440" y="8856"/>
                  </a:cubicBezTo>
                  <a:cubicBezTo>
                    <a:pt x="3541" y="8856"/>
                    <a:pt x="3640" y="8802"/>
                    <a:pt x="3685" y="8694"/>
                  </a:cubicBezTo>
                  <a:lnTo>
                    <a:pt x="4479" y="6874"/>
                  </a:lnTo>
                  <a:cubicBezTo>
                    <a:pt x="4552" y="6700"/>
                    <a:pt x="4691" y="6562"/>
                    <a:pt x="4860" y="6483"/>
                  </a:cubicBezTo>
                  <a:cubicBezTo>
                    <a:pt x="6025" y="5945"/>
                    <a:pt x="6834" y="4768"/>
                    <a:pt x="6834" y="3398"/>
                  </a:cubicBezTo>
                  <a:cubicBezTo>
                    <a:pt x="6834" y="2612"/>
                    <a:pt x="6570" y="1888"/>
                    <a:pt x="6120" y="1314"/>
                  </a:cubicBezTo>
                  <a:cubicBezTo>
                    <a:pt x="5498" y="513"/>
                    <a:pt x="4527" y="1"/>
                    <a:pt x="3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4" name="Google Shape;3394;p45"/>
            <p:cNvSpPr/>
            <p:nvPr/>
          </p:nvSpPr>
          <p:spPr>
            <a:xfrm>
              <a:off x="7675125" y="2221185"/>
              <a:ext cx="236076" cy="293499"/>
            </a:xfrm>
            <a:custGeom>
              <a:avLst/>
              <a:gdLst/>
              <a:ahLst/>
              <a:cxnLst/>
              <a:rect l="l" t="t" r="r" b="b"/>
              <a:pathLst>
                <a:path w="6068" h="7544" extrusionOk="0">
                  <a:moveTo>
                    <a:pt x="5355" y="1"/>
                  </a:moveTo>
                  <a:cubicBezTo>
                    <a:pt x="5324" y="558"/>
                    <a:pt x="5262" y="1111"/>
                    <a:pt x="5115" y="1647"/>
                  </a:cubicBezTo>
                  <a:cubicBezTo>
                    <a:pt x="4776" y="2859"/>
                    <a:pt x="4007" y="3807"/>
                    <a:pt x="2752" y="4105"/>
                  </a:cubicBezTo>
                  <a:cubicBezTo>
                    <a:pt x="2348" y="4199"/>
                    <a:pt x="1963" y="4228"/>
                    <a:pt x="1610" y="4228"/>
                  </a:cubicBezTo>
                  <a:cubicBezTo>
                    <a:pt x="1068" y="4228"/>
                    <a:pt x="601" y="4161"/>
                    <a:pt x="256" y="4161"/>
                  </a:cubicBezTo>
                  <a:cubicBezTo>
                    <a:pt x="161" y="4161"/>
                    <a:pt x="76" y="4166"/>
                    <a:pt x="0" y="4179"/>
                  </a:cubicBezTo>
                  <a:cubicBezTo>
                    <a:pt x="331" y="4601"/>
                    <a:pt x="760" y="4944"/>
                    <a:pt x="1251" y="5170"/>
                  </a:cubicBezTo>
                  <a:cubicBezTo>
                    <a:pt x="1422" y="5249"/>
                    <a:pt x="1558" y="5387"/>
                    <a:pt x="1632" y="5561"/>
                  </a:cubicBezTo>
                  <a:lnTo>
                    <a:pt x="2425" y="7381"/>
                  </a:lnTo>
                  <a:cubicBezTo>
                    <a:pt x="2473" y="7489"/>
                    <a:pt x="2573" y="7543"/>
                    <a:pt x="2673" y="7543"/>
                  </a:cubicBezTo>
                  <a:cubicBezTo>
                    <a:pt x="2774" y="7543"/>
                    <a:pt x="2873" y="7489"/>
                    <a:pt x="2918" y="7381"/>
                  </a:cubicBezTo>
                  <a:lnTo>
                    <a:pt x="3712" y="5561"/>
                  </a:lnTo>
                  <a:cubicBezTo>
                    <a:pt x="3785" y="5387"/>
                    <a:pt x="3924" y="5249"/>
                    <a:pt x="4093" y="5170"/>
                  </a:cubicBezTo>
                  <a:cubicBezTo>
                    <a:pt x="5258" y="4632"/>
                    <a:pt x="6067" y="3455"/>
                    <a:pt x="6067" y="2085"/>
                  </a:cubicBezTo>
                  <a:cubicBezTo>
                    <a:pt x="6067" y="1299"/>
                    <a:pt x="5803" y="575"/>
                    <a:pt x="535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5" name="Google Shape;3395;p45"/>
            <p:cNvSpPr/>
            <p:nvPr/>
          </p:nvSpPr>
          <p:spPr>
            <a:xfrm>
              <a:off x="7673919" y="2200877"/>
              <a:ext cx="210398" cy="210437"/>
            </a:xfrm>
            <a:custGeom>
              <a:avLst/>
              <a:gdLst/>
              <a:ahLst/>
              <a:cxnLst/>
              <a:rect l="l" t="t" r="r" b="b"/>
              <a:pathLst>
                <a:path w="5408" h="5409" extrusionOk="0">
                  <a:moveTo>
                    <a:pt x="2704" y="1"/>
                  </a:moveTo>
                  <a:cubicBezTo>
                    <a:pt x="1213" y="1"/>
                    <a:pt x="0" y="1216"/>
                    <a:pt x="0" y="2705"/>
                  </a:cubicBezTo>
                  <a:cubicBezTo>
                    <a:pt x="0" y="3369"/>
                    <a:pt x="243" y="4008"/>
                    <a:pt x="684" y="4501"/>
                  </a:cubicBezTo>
                  <a:cubicBezTo>
                    <a:pt x="1196" y="5080"/>
                    <a:pt x="1932" y="5408"/>
                    <a:pt x="2704" y="5408"/>
                  </a:cubicBezTo>
                  <a:cubicBezTo>
                    <a:pt x="4195" y="5408"/>
                    <a:pt x="5408" y="4194"/>
                    <a:pt x="5408" y="2705"/>
                  </a:cubicBezTo>
                  <a:cubicBezTo>
                    <a:pt x="5408" y="1969"/>
                    <a:pt x="5119" y="1285"/>
                    <a:pt x="4595" y="773"/>
                  </a:cubicBezTo>
                  <a:cubicBezTo>
                    <a:pt x="4086" y="275"/>
                    <a:pt x="3416" y="1"/>
                    <a:pt x="2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6" name="Google Shape;3396;p45"/>
            <p:cNvSpPr/>
            <p:nvPr/>
          </p:nvSpPr>
          <p:spPr>
            <a:xfrm>
              <a:off x="7690298" y="2217372"/>
              <a:ext cx="177718" cy="177524"/>
            </a:xfrm>
            <a:custGeom>
              <a:avLst/>
              <a:gdLst/>
              <a:ahLst/>
              <a:cxnLst/>
              <a:rect l="l" t="t" r="r" b="b"/>
              <a:pathLst>
                <a:path w="4568" h="4563" extrusionOk="0">
                  <a:moveTo>
                    <a:pt x="2283" y="1"/>
                  </a:moveTo>
                  <a:cubicBezTo>
                    <a:pt x="1023" y="1"/>
                    <a:pt x="1" y="1021"/>
                    <a:pt x="1" y="2281"/>
                  </a:cubicBezTo>
                  <a:cubicBezTo>
                    <a:pt x="1" y="2862"/>
                    <a:pt x="222" y="3391"/>
                    <a:pt x="580" y="3796"/>
                  </a:cubicBezTo>
                  <a:cubicBezTo>
                    <a:pt x="656" y="3879"/>
                    <a:pt x="737" y="3960"/>
                    <a:pt x="823" y="4032"/>
                  </a:cubicBezTo>
                  <a:cubicBezTo>
                    <a:pt x="1218" y="4363"/>
                    <a:pt x="1728" y="4563"/>
                    <a:pt x="2285" y="4563"/>
                  </a:cubicBezTo>
                  <a:cubicBezTo>
                    <a:pt x="3545" y="4563"/>
                    <a:pt x="4567" y="3541"/>
                    <a:pt x="4567" y="2281"/>
                  </a:cubicBezTo>
                  <a:cubicBezTo>
                    <a:pt x="4567" y="1769"/>
                    <a:pt x="4396" y="1299"/>
                    <a:pt x="4115" y="918"/>
                  </a:cubicBezTo>
                  <a:cubicBezTo>
                    <a:pt x="4043" y="823"/>
                    <a:pt x="3962" y="732"/>
                    <a:pt x="3879" y="651"/>
                  </a:cubicBezTo>
                  <a:cubicBezTo>
                    <a:pt x="3467" y="246"/>
                    <a:pt x="2902" y="1"/>
                    <a:pt x="2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7" name="Google Shape;3397;p45"/>
            <p:cNvSpPr/>
            <p:nvPr/>
          </p:nvSpPr>
          <p:spPr>
            <a:xfrm>
              <a:off x="7768886" y="2252932"/>
              <a:ext cx="50187" cy="60030"/>
            </a:xfrm>
            <a:custGeom>
              <a:avLst/>
              <a:gdLst/>
              <a:ahLst/>
              <a:cxnLst/>
              <a:rect l="l" t="t" r="r" b="b"/>
              <a:pathLst>
                <a:path w="1290" h="1543" extrusionOk="0">
                  <a:moveTo>
                    <a:pt x="1259" y="1"/>
                  </a:moveTo>
                  <a:cubicBezTo>
                    <a:pt x="1254" y="1"/>
                    <a:pt x="1249" y="3"/>
                    <a:pt x="1244" y="6"/>
                  </a:cubicBezTo>
                  <a:lnTo>
                    <a:pt x="1" y="1102"/>
                  </a:lnTo>
                  <a:lnTo>
                    <a:pt x="594" y="1543"/>
                  </a:lnTo>
                  <a:lnTo>
                    <a:pt x="1282" y="37"/>
                  </a:lnTo>
                  <a:cubicBezTo>
                    <a:pt x="1290" y="19"/>
                    <a:pt x="1275" y="1"/>
                    <a:pt x="1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8" name="Google Shape;3398;p45"/>
            <p:cNvSpPr/>
            <p:nvPr/>
          </p:nvSpPr>
          <p:spPr>
            <a:xfrm>
              <a:off x="7738968" y="2299306"/>
              <a:ext cx="50343" cy="59992"/>
            </a:xfrm>
            <a:custGeom>
              <a:avLst/>
              <a:gdLst/>
              <a:ahLst/>
              <a:cxnLst/>
              <a:rect l="l" t="t" r="r" b="b"/>
              <a:pathLst>
                <a:path w="1294" h="1542" extrusionOk="0">
                  <a:moveTo>
                    <a:pt x="701" y="1"/>
                  </a:moveTo>
                  <a:lnTo>
                    <a:pt x="10" y="1506"/>
                  </a:lnTo>
                  <a:cubicBezTo>
                    <a:pt x="1" y="1525"/>
                    <a:pt x="17" y="1542"/>
                    <a:pt x="34" y="1542"/>
                  </a:cubicBezTo>
                  <a:cubicBezTo>
                    <a:pt x="39" y="1542"/>
                    <a:pt x="44" y="1540"/>
                    <a:pt x="48" y="1537"/>
                  </a:cubicBezTo>
                  <a:lnTo>
                    <a:pt x="1294" y="441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9" name="Google Shape;3399;p45"/>
            <p:cNvSpPr/>
            <p:nvPr/>
          </p:nvSpPr>
          <p:spPr>
            <a:xfrm>
              <a:off x="7760755" y="2289852"/>
              <a:ext cx="36804" cy="32486"/>
            </a:xfrm>
            <a:custGeom>
              <a:avLst/>
              <a:gdLst/>
              <a:ahLst/>
              <a:cxnLst/>
              <a:rect l="l" t="t" r="r" b="b"/>
              <a:pathLst>
                <a:path w="946" h="835" extrusionOk="0">
                  <a:moveTo>
                    <a:pt x="473" y="1"/>
                  </a:moveTo>
                  <a:cubicBezTo>
                    <a:pt x="345" y="1"/>
                    <a:pt x="219" y="58"/>
                    <a:pt x="138" y="168"/>
                  </a:cubicBezTo>
                  <a:cubicBezTo>
                    <a:pt x="0" y="353"/>
                    <a:pt x="41" y="615"/>
                    <a:pt x="224" y="751"/>
                  </a:cubicBezTo>
                  <a:cubicBezTo>
                    <a:pt x="300" y="807"/>
                    <a:pt x="388" y="835"/>
                    <a:pt x="476" y="835"/>
                  </a:cubicBezTo>
                  <a:cubicBezTo>
                    <a:pt x="603" y="835"/>
                    <a:pt x="727" y="777"/>
                    <a:pt x="808" y="665"/>
                  </a:cubicBezTo>
                  <a:cubicBezTo>
                    <a:pt x="946" y="482"/>
                    <a:pt x="905" y="220"/>
                    <a:pt x="722" y="82"/>
                  </a:cubicBezTo>
                  <a:cubicBezTo>
                    <a:pt x="647" y="27"/>
                    <a:pt x="560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0" name="Google Shape;3400;p45"/>
            <p:cNvSpPr/>
            <p:nvPr/>
          </p:nvSpPr>
          <p:spPr>
            <a:xfrm>
              <a:off x="7703098" y="2233518"/>
              <a:ext cx="177718" cy="174372"/>
            </a:xfrm>
            <a:custGeom>
              <a:avLst/>
              <a:gdLst/>
              <a:ahLst/>
              <a:cxnLst/>
              <a:rect l="l" t="t" r="r" b="b"/>
              <a:pathLst>
                <a:path w="4568" h="4482" extrusionOk="0">
                  <a:moveTo>
                    <a:pt x="3779" y="0"/>
                  </a:moveTo>
                  <a:lnTo>
                    <a:pt x="3779" y="0"/>
                  </a:lnTo>
                  <a:cubicBezTo>
                    <a:pt x="3791" y="167"/>
                    <a:pt x="3791" y="336"/>
                    <a:pt x="3781" y="503"/>
                  </a:cubicBezTo>
                  <a:cubicBezTo>
                    <a:pt x="4067" y="884"/>
                    <a:pt x="4234" y="1354"/>
                    <a:pt x="4234" y="1866"/>
                  </a:cubicBezTo>
                  <a:cubicBezTo>
                    <a:pt x="4234" y="3126"/>
                    <a:pt x="3214" y="4148"/>
                    <a:pt x="1954" y="4148"/>
                  </a:cubicBezTo>
                  <a:cubicBezTo>
                    <a:pt x="1396" y="4148"/>
                    <a:pt x="887" y="3950"/>
                    <a:pt x="491" y="3617"/>
                  </a:cubicBezTo>
                  <a:cubicBezTo>
                    <a:pt x="457" y="3618"/>
                    <a:pt x="423" y="3618"/>
                    <a:pt x="388" y="3618"/>
                  </a:cubicBezTo>
                  <a:cubicBezTo>
                    <a:pt x="261" y="3618"/>
                    <a:pt x="130" y="3612"/>
                    <a:pt x="1" y="3602"/>
                  </a:cubicBezTo>
                  <a:lnTo>
                    <a:pt x="1" y="3602"/>
                  </a:lnTo>
                  <a:cubicBezTo>
                    <a:pt x="479" y="4141"/>
                    <a:pt x="1177" y="4481"/>
                    <a:pt x="1954" y="4481"/>
                  </a:cubicBezTo>
                  <a:cubicBezTo>
                    <a:pt x="3397" y="4481"/>
                    <a:pt x="4567" y="3312"/>
                    <a:pt x="4567" y="1866"/>
                  </a:cubicBezTo>
                  <a:cubicBezTo>
                    <a:pt x="4567" y="1134"/>
                    <a:pt x="4267" y="472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7722278" y="2252893"/>
              <a:ext cx="145738" cy="142003"/>
            </a:xfrm>
            <a:custGeom>
              <a:avLst/>
              <a:gdLst/>
              <a:ahLst/>
              <a:cxnLst/>
              <a:rect l="l" t="t" r="r" b="b"/>
              <a:pathLst>
                <a:path w="3746" h="3650" extrusionOk="0">
                  <a:moveTo>
                    <a:pt x="3290" y="0"/>
                  </a:moveTo>
                  <a:cubicBezTo>
                    <a:pt x="3290" y="41"/>
                    <a:pt x="3288" y="79"/>
                    <a:pt x="3286" y="117"/>
                  </a:cubicBezTo>
                  <a:cubicBezTo>
                    <a:pt x="3217" y="1020"/>
                    <a:pt x="2838" y="1925"/>
                    <a:pt x="2128" y="2478"/>
                  </a:cubicBezTo>
                  <a:cubicBezTo>
                    <a:pt x="1523" y="2949"/>
                    <a:pt x="775" y="3114"/>
                    <a:pt x="1" y="3119"/>
                  </a:cubicBezTo>
                  <a:cubicBezTo>
                    <a:pt x="396" y="3450"/>
                    <a:pt x="906" y="3650"/>
                    <a:pt x="1463" y="3650"/>
                  </a:cubicBezTo>
                  <a:cubicBezTo>
                    <a:pt x="2723" y="3650"/>
                    <a:pt x="3745" y="2628"/>
                    <a:pt x="3745" y="1368"/>
                  </a:cubicBezTo>
                  <a:cubicBezTo>
                    <a:pt x="3745" y="856"/>
                    <a:pt x="3574" y="386"/>
                    <a:pt x="329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7641745" y="2166679"/>
              <a:ext cx="272880" cy="351390"/>
            </a:xfrm>
            <a:custGeom>
              <a:avLst/>
              <a:gdLst/>
              <a:ahLst/>
              <a:cxnLst/>
              <a:rect l="l" t="t" r="r" b="b"/>
              <a:pathLst>
                <a:path w="7014" h="9032" extrusionOk="0">
                  <a:moveTo>
                    <a:pt x="3531" y="182"/>
                  </a:moveTo>
                  <a:cubicBezTo>
                    <a:pt x="4548" y="182"/>
                    <a:pt x="5515" y="651"/>
                    <a:pt x="6144" y="1459"/>
                  </a:cubicBezTo>
                  <a:cubicBezTo>
                    <a:pt x="6599" y="2042"/>
                    <a:pt x="6842" y="2745"/>
                    <a:pt x="6842" y="3488"/>
                  </a:cubicBezTo>
                  <a:cubicBezTo>
                    <a:pt x="6840" y="4770"/>
                    <a:pt x="6082" y="5949"/>
                    <a:pt x="4915" y="6490"/>
                  </a:cubicBezTo>
                  <a:cubicBezTo>
                    <a:pt x="4724" y="6578"/>
                    <a:pt x="4572" y="6733"/>
                    <a:pt x="4489" y="6926"/>
                  </a:cubicBezTo>
                  <a:lnTo>
                    <a:pt x="3698" y="8746"/>
                  </a:lnTo>
                  <a:cubicBezTo>
                    <a:pt x="3667" y="8812"/>
                    <a:pt x="3605" y="8855"/>
                    <a:pt x="3533" y="8855"/>
                  </a:cubicBezTo>
                  <a:cubicBezTo>
                    <a:pt x="3459" y="8855"/>
                    <a:pt x="3395" y="8812"/>
                    <a:pt x="3367" y="8746"/>
                  </a:cubicBezTo>
                  <a:lnTo>
                    <a:pt x="2573" y="6926"/>
                  </a:lnTo>
                  <a:cubicBezTo>
                    <a:pt x="2490" y="6733"/>
                    <a:pt x="2335" y="6578"/>
                    <a:pt x="2149" y="6490"/>
                  </a:cubicBezTo>
                  <a:cubicBezTo>
                    <a:pt x="1675" y="6271"/>
                    <a:pt x="1251" y="5940"/>
                    <a:pt x="930" y="5525"/>
                  </a:cubicBezTo>
                  <a:cubicBezTo>
                    <a:pt x="429" y="4891"/>
                    <a:pt x="184" y="4096"/>
                    <a:pt x="232" y="3286"/>
                  </a:cubicBezTo>
                  <a:cubicBezTo>
                    <a:pt x="329" y="1611"/>
                    <a:pt x="1720" y="249"/>
                    <a:pt x="3400" y="184"/>
                  </a:cubicBezTo>
                  <a:cubicBezTo>
                    <a:pt x="3443" y="182"/>
                    <a:pt x="3486" y="182"/>
                    <a:pt x="3531" y="182"/>
                  </a:cubicBezTo>
                  <a:close/>
                  <a:moveTo>
                    <a:pt x="3531" y="1"/>
                  </a:moveTo>
                  <a:cubicBezTo>
                    <a:pt x="3484" y="1"/>
                    <a:pt x="3437" y="1"/>
                    <a:pt x="3390" y="3"/>
                  </a:cubicBezTo>
                  <a:cubicBezTo>
                    <a:pt x="1623" y="70"/>
                    <a:pt x="155" y="1509"/>
                    <a:pt x="53" y="3274"/>
                  </a:cubicBezTo>
                  <a:cubicBezTo>
                    <a:pt x="1" y="4129"/>
                    <a:pt x="263" y="4965"/>
                    <a:pt x="787" y="5632"/>
                  </a:cubicBezTo>
                  <a:cubicBezTo>
                    <a:pt x="1127" y="6066"/>
                    <a:pt x="1570" y="6418"/>
                    <a:pt x="2071" y="6650"/>
                  </a:cubicBezTo>
                  <a:cubicBezTo>
                    <a:pt x="2223" y="6716"/>
                    <a:pt x="2342" y="6842"/>
                    <a:pt x="2407" y="6995"/>
                  </a:cubicBezTo>
                  <a:lnTo>
                    <a:pt x="3200" y="8812"/>
                  </a:lnTo>
                  <a:cubicBezTo>
                    <a:pt x="3257" y="8948"/>
                    <a:pt x="3381" y="9032"/>
                    <a:pt x="3529" y="9032"/>
                  </a:cubicBezTo>
                  <a:cubicBezTo>
                    <a:pt x="3671" y="9032"/>
                    <a:pt x="3798" y="8948"/>
                    <a:pt x="3855" y="8812"/>
                  </a:cubicBezTo>
                  <a:lnTo>
                    <a:pt x="4648" y="6995"/>
                  </a:lnTo>
                  <a:cubicBezTo>
                    <a:pt x="4712" y="6842"/>
                    <a:pt x="4832" y="6721"/>
                    <a:pt x="4984" y="6650"/>
                  </a:cubicBezTo>
                  <a:cubicBezTo>
                    <a:pt x="6213" y="6080"/>
                    <a:pt x="7009" y="4839"/>
                    <a:pt x="7009" y="3481"/>
                  </a:cubicBezTo>
                  <a:cubicBezTo>
                    <a:pt x="7014" y="2702"/>
                    <a:pt x="6761" y="1961"/>
                    <a:pt x="6282" y="1344"/>
                  </a:cubicBezTo>
                  <a:cubicBezTo>
                    <a:pt x="5620" y="495"/>
                    <a:pt x="4602" y="1"/>
                    <a:pt x="3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7670301" y="2197453"/>
              <a:ext cx="217440" cy="217284"/>
            </a:xfrm>
            <a:custGeom>
              <a:avLst/>
              <a:gdLst/>
              <a:ahLst/>
              <a:cxnLst/>
              <a:rect l="l" t="t" r="r" b="b"/>
              <a:pathLst>
                <a:path w="5589" h="5585" extrusionOk="0">
                  <a:moveTo>
                    <a:pt x="2797" y="177"/>
                  </a:moveTo>
                  <a:cubicBezTo>
                    <a:pt x="3509" y="177"/>
                    <a:pt x="4155" y="458"/>
                    <a:pt x="4624" y="920"/>
                  </a:cubicBezTo>
                  <a:cubicBezTo>
                    <a:pt x="5110" y="1394"/>
                    <a:pt x="5410" y="2054"/>
                    <a:pt x="5410" y="2788"/>
                  </a:cubicBezTo>
                  <a:cubicBezTo>
                    <a:pt x="5410" y="4239"/>
                    <a:pt x="4240" y="5408"/>
                    <a:pt x="2797" y="5408"/>
                  </a:cubicBezTo>
                  <a:cubicBezTo>
                    <a:pt x="2020" y="5408"/>
                    <a:pt x="1322" y="5068"/>
                    <a:pt x="844" y="4529"/>
                  </a:cubicBezTo>
                  <a:cubicBezTo>
                    <a:pt x="431" y="4067"/>
                    <a:pt x="181" y="3457"/>
                    <a:pt x="181" y="2790"/>
                  </a:cubicBezTo>
                  <a:cubicBezTo>
                    <a:pt x="181" y="1347"/>
                    <a:pt x="1353" y="177"/>
                    <a:pt x="2797" y="177"/>
                  </a:cubicBezTo>
                  <a:close/>
                  <a:moveTo>
                    <a:pt x="2795" y="1"/>
                  </a:moveTo>
                  <a:cubicBezTo>
                    <a:pt x="1253" y="1"/>
                    <a:pt x="0" y="1254"/>
                    <a:pt x="0" y="2793"/>
                  </a:cubicBezTo>
                  <a:cubicBezTo>
                    <a:pt x="0" y="3479"/>
                    <a:pt x="250" y="4139"/>
                    <a:pt x="705" y="4648"/>
                  </a:cubicBezTo>
                  <a:cubicBezTo>
                    <a:pt x="1232" y="5244"/>
                    <a:pt x="1997" y="5585"/>
                    <a:pt x="2790" y="5585"/>
                  </a:cubicBezTo>
                  <a:cubicBezTo>
                    <a:pt x="4329" y="5585"/>
                    <a:pt x="5584" y="4329"/>
                    <a:pt x="5584" y="2790"/>
                  </a:cubicBezTo>
                  <a:cubicBezTo>
                    <a:pt x="5589" y="2035"/>
                    <a:pt x="5289" y="1325"/>
                    <a:pt x="4748" y="799"/>
                  </a:cubicBezTo>
                  <a:cubicBezTo>
                    <a:pt x="4224" y="282"/>
                    <a:pt x="3533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7686797" y="2213871"/>
              <a:ext cx="184565" cy="184449"/>
            </a:xfrm>
            <a:custGeom>
              <a:avLst/>
              <a:gdLst/>
              <a:ahLst/>
              <a:cxnLst/>
              <a:rect l="l" t="t" r="r" b="b"/>
              <a:pathLst>
                <a:path w="4744" h="4741" extrusionOk="0">
                  <a:moveTo>
                    <a:pt x="2371" y="177"/>
                  </a:moveTo>
                  <a:cubicBezTo>
                    <a:pt x="2947" y="177"/>
                    <a:pt x="3493" y="401"/>
                    <a:pt x="3902" y="806"/>
                  </a:cubicBezTo>
                  <a:cubicBezTo>
                    <a:pt x="3983" y="882"/>
                    <a:pt x="4062" y="970"/>
                    <a:pt x="4126" y="1061"/>
                  </a:cubicBezTo>
                  <a:cubicBezTo>
                    <a:pt x="4412" y="1442"/>
                    <a:pt x="4562" y="1894"/>
                    <a:pt x="4562" y="2371"/>
                  </a:cubicBezTo>
                  <a:cubicBezTo>
                    <a:pt x="4567" y="3581"/>
                    <a:pt x="3581" y="4567"/>
                    <a:pt x="2373" y="4567"/>
                  </a:cubicBezTo>
                  <a:cubicBezTo>
                    <a:pt x="1858" y="4567"/>
                    <a:pt x="1360" y="4388"/>
                    <a:pt x="967" y="4057"/>
                  </a:cubicBezTo>
                  <a:cubicBezTo>
                    <a:pt x="886" y="3991"/>
                    <a:pt x="810" y="3914"/>
                    <a:pt x="732" y="3831"/>
                  </a:cubicBezTo>
                  <a:cubicBezTo>
                    <a:pt x="374" y="3428"/>
                    <a:pt x="179" y="2911"/>
                    <a:pt x="179" y="2371"/>
                  </a:cubicBezTo>
                  <a:cubicBezTo>
                    <a:pt x="179" y="1163"/>
                    <a:pt x="1160" y="177"/>
                    <a:pt x="2371" y="177"/>
                  </a:cubicBezTo>
                  <a:close/>
                  <a:moveTo>
                    <a:pt x="2371" y="0"/>
                  </a:moveTo>
                  <a:cubicBezTo>
                    <a:pt x="1063" y="0"/>
                    <a:pt x="0" y="1065"/>
                    <a:pt x="0" y="2371"/>
                  </a:cubicBezTo>
                  <a:cubicBezTo>
                    <a:pt x="0" y="2954"/>
                    <a:pt x="210" y="3512"/>
                    <a:pt x="598" y="3948"/>
                  </a:cubicBezTo>
                  <a:cubicBezTo>
                    <a:pt x="679" y="4038"/>
                    <a:pt x="765" y="4119"/>
                    <a:pt x="851" y="4191"/>
                  </a:cubicBezTo>
                  <a:cubicBezTo>
                    <a:pt x="1275" y="4546"/>
                    <a:pt x="1815" y="4741"/>
                    <a:pt x="2371" y="4741"/>
                  </a:cubicBezTo>
                  <a:cubicBezTo>
                    <a:pt x="3676" y="4741"/>
                    <a:pt x="4741" y="3676"/>
                    <a:pt x="4741" y="2371"/>
                  </a:cubicBezTo>
                  <a:cubicBezTo>
                    <a:pt x="4743" y="1856"/>
                    <a:pt x="4579" y="1365"/>
                    <a:pt x="4271" y="953"/>
                  </a:cubicBezTo>
                  <a:cubicBezTo>
                    <a:pt x="4200" y="856"/>
                    <a:pt x="4117" y="760"/>
                    <a:pt x="4028" y="677"/>
                  </a:cubicBezTo>
                  <a:cubicBezTo>
                    <a:pt x="3585" y="243"/>
                    <a:pt x="2995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7735273" y="2249508"/>
              <a:ext cx="87614" cy="113136"/>
            </a:xfrm>
            <a:custGeom>
              <a:avLst/>
              <a:gdLst/>
              <a:ahLst/>
              <a:cxnLst/>
              <a:rect l="l" t="t" r="r" b="b"/>
              <a:pathLst>
                <a:path w="2252" h="2908" extrusionOk="0">
                  <a:moveTo>
                    <a:pt x="1939" y="361"/>
                  </a:moveTo>
                  <a:lnTo>
                    <a:pt x="1558" y="1193"/>
                  </a:lnTo>
                  <a:cubicBezTo>
                    <a:pt x="1525" y="1138"/>
                    <a:pt x="1484" y="1090"/>
                    <a:pt x="1427" y="1050"/>
                  </a:cubicBezTo>
                  <a:cubicBezTo>
                    <a:pt x="1375" y="1009"/>
                    <a:pt x="1315" y="983"/>
                    <a:pt x="1251" y="966"/>
                  </a:cubicBezTo>
                  <a:lnTo>
                    <a:pt x="1939" y="361"/>
                  </a:lnTo>
                  <a:close/>
                  <a:moveTo>
                    <a:pt x="1125" y="1128"/>
                  </a:moveTo>
                  <a:cubicBezTo>
                    <a:pt x="1191" y="1128"/>
                    <a:pt x="1260" y="1147"/>
                    <a:pt x="1320" y="1193"/>
                  </a:cubicBezTo>
                  <a:cubicBezTo>
                    <a:pt x="1398" y="1250"/>
                    <a:pt x="1441" y="1336"/>
                    <a:pt x="1451" y="1426"/>
                  </a:cubicBezTo>
                  <a:cubicBezTo>
                    <a:pt x="1458" y="1490"/>
                    <a:pt x="1446" y="1562"/>
                    <a:pt x="1406" y="1621"/>
                  </a:cubicBezTo>
                  <a:cubicBezTo>
                    <a:pt x="1403" y="1631"/>
                    <a:pt x="1398" y="1643"/>
                    <a:pt x="1389" y="1652"/>
                  </a:cubicBezTo>
                  <a:cubicBezTo>
                    <a:pt x="1379" y="1662"/>
                    <a:pt x="1372" y="1669"/>
                    <a:pt x="1365" y="1679"/>
                  </a:cubicBezTo>
                  <a:cubicBezTo>
                    <a:pt x="1317" y="1733"/>
                    <a:pt x="1253" y="1764"/>
                    <a:pt x="1189" y="1781"/>
                  </a:cubicBezTo>
                  <a:cubicBezTo>
                    <a:pt x="1168" y="1785"/>
                    <a:pt x="1146" y="1787"/>
                    <a:pt x="1125" y="1787"/>
                  </a:cubicBezTo>
                  <a:cubicBezTo>
                    <a:pt x="1057" y="1787"/>
                    <a:pt x="988" y="1767"/>
                    <a:pt x="927" y="1724"/>
                  </a:cubicBezTo>
                  <a:cubicBezTo>
                    <a:pt x="848" y="1664"/>
                    <a:pt x="805" y="1579"/>
                    <a:pt x="796" y="1488"/>
                  </a:cubicBezTo>
                  <a:cubicBezTo>
                    <a:pt x="786" y="1424"/>
                    <a:pt x="805" y="1352"/>
                    <a:pt x="841" y="1293"/>
                  </a:cubicBezTo>
                  <a:cubicBezTo>
                    <a:pt x="843" y="1283"/>
                    <a:pt x="851" y="1271"/>
                    <a:pt x="858" y="1262"/>
                  </a:cubicBezTo>
                  <a:cubicBezTo>
                    <a:pt x="867" y="1252"/>
                    <a:pt x="874" y="1245"/>
                    <a:pt x="882" y="1236"/>
                  </a:cubicBezTo>
                  <a:cubicBezTo>
                    <a:pt x="929" y="1181"/>
                    <a:pt x="993" y="1152"/>
                    <a:pt x="1055" y="1138"/>
                  </a:cubicBezTo>
                  <a:cubicBezTo>
                    <a:pt x="1079" y="1131"/>
                    <a:pt x="1101" y="1128"/>
                    <a:pt x="1125" y="1128"/>
                  </a:cubicBezTo>
                  <a:close/>
                  <a:moveTo>
                    <a:pt x="696" y="1717"/>
                  </a:moveTo>
                  <a:cubicBezTo>
                    <a:pt x="727" y="1772"/>
                    <a:pt x="772" y="1822"/>
                    <a:pt x="827" y="1864"/>
                  </a:cubicBezTo>
                  <a:cubicBezTo>
                    <a:pt x="879" y="1905"/>
                    <a:pt x="939" y="1929"/>
                    <a:pt x="1001" y="1948"/>
                  </a:cubicBezTo>
                  <a:lnTo>
                    <a:pt x="315" y="2548"/>
                  </a:lnTo>
                  <a:lnTo>
                    <a:pt x="696" y="1717"/>
                  </a:lnTo>
                  <a:close/>
                  <a:moveTo>
                    <a:pt x="2127" y="0"/>
                  </a:moveTo>
                  <a:cubicBezTo>
                    <a:pt x="2100" y="0"/>
                    <a:pt x="2072" y="11"/>
                    <a:pt x="2049" y="30"/>
                  </a:cubicBezTo>
                  <a:lnTo>
                    <a:pt x="974" y="973"/>
                  </a:lnTo>
                  <a:cubicBezTo>
                    <a:pt x="877" y="1002"/>
                    <a:pt x="786" y="1066"/>
                    <a:pt x="722" y="1152"/>
                  </a:cubicBezTo>
                  <a:cubicBezTo>
                    <a:pt x="655" y="1240"/>
                    <a:pt x="624" y="1343"/>
                    <a:pt x="620" y="1448"/>
                  </a:cubicBezTo>
                  <a:lnTo>
                    <a:pt x="24" y="2748"/>
                  </a:lnTo>
                  <a:cubicBezTo>
                    <a:pt x="0" y="2796"/>
                    <a:pt x="17" y="2855"/>
                    <a:pt x="60" y="2884"/>
                  </a:cubicBezTo>
                  <a:cubicBezTo>
                    <a:pt x="81" y="2901"/>
                    <a:pt x="105" y="2908"/>
                    <a:pt x="129" y="2908"/>
                  </a:cubicBezTo>
                  <a:cubicBezTo>
                    <a:pt x="155" y="2908"/>
                    <a:pt x="184" y="2901"/>
                    <a:pt x="203" y="2879"/>
                  </a:cubicBezTo>
                  <a:lnTo>
                    <a:pt x="1282" y="1936"/>
                  </a:lnTo>
                  <a:cubicBezTo>
                    <a:pt x="1379" y="1905"/>
                    <a:pt x="1465" y="1845"/>
                    <a:pt x="1534" y="1757"/>
                  </a:cubicBezTo>
                  <a:cubicBezTo>
                    <a:pt x="1596" y="1667"/>
                    <a:pt x="1630" y="1562"/>
                    <a:pt x="1632" y="1462"/>
                  </a:cubicBezTo>
                  <a:lnTo>
                    <a:pt x="2227" y="161"/>
                  </a:lnTo>
                  <a:cubicBezTo>
                    <a:pt x="2251" y="114"/>
                    <a:pt x="2237" y="54"/>
                    <a:pt x="2192" y="23"/>
                  </a:cubicBezTo>
                  <a:cubicBezTo>
                    <a:pt x="2172" y="8"/>
                    <a:pt x="2150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7701231" y="2321288"/>
              <a:ext cx="11282" cy="17546"/>
            </a:xfrm>
            <a:custGeom>
              <a:avLst/>
              <a:gdLst/>
              <a:ahLst/>
              <a:cxnLst/>
              <a:rect l="l" t="t" r="r" b="b"/>
              <a:pathLst>
                <a:path w="290" h="451" extrusionOk="0">
                  <a:moveTo>
                    <a:pt x="96" y="0"/>
                  </a:moveTo>
                  <a:cubicBezTo>
                    <a:pt x="89" y="0"/>
                    <a:pt x="82" y="1"/>
                    <a:pt x="75" y="3"/>
                  </a:cubicBezTo>
                  <a:cubicBezTo>
                    <a:pt x="27" y="15"/>
                    <a:pt x="1" y="62"/>
                    <a:pt x="13" y="110"/>
                  </a:cubicBezTo>
                  <a:cubicBezTo>
                    <a:pt x="37" y="210"/>
                    <a:pt x="70" y="301"/>
                    <a:pt x="106" y="396"/>
                  </a:cubicBezTo>
                  <a:cubicBezTo>
                    <a:pt x="120" y="432"/>
                    <a:pt x="153" y="451"/>
                    <a:pt x="189" y="451"/>
                  </a:cubicBezTo>
                  <a:cubicBezTo>
                    <a:pt x="201" y="451"/>
                    <a:pt x="213" y="448"/>
                    <a:pt x="225" y="443"/>
                  </a:cubicBezTo>
                  <a:cubicBezTo>
                    <a:pt x="268" y="424"/>
                    <a:pt x="289" y="372"/>
                    <a:pt x="272" y="329"/>
                  </a:cubicBezTo>
                  <a:cubicBezTo>
                    <a:pt x="239" y="246"/>
                    <a:pt x="208" y="155"/>
                    <a:pt x="184" y="69"/>
                  </a:cubicBezTo>
                  <a:cubicBezTo>
                    <a:pt x="174" y="29"/>
                    <a:pt x="138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7" name="Google Shape;3407;p45"/>
            <p:cNvSpPr/>
            <p:nvPr/>
          </p:nvSpPr>
          <p:spPr>
            <a:xfrm>
              <a:off x="7699402" y="2291564"/>
              <a:ext cx="8014" cy="18091"/>
            </a:xfrm>
            <a:custGeom>
              <a:avLst/>
              <a:gdLst/>
              <a:ahLst/>
              <a:cxnLst/>
              <a:rect l="l" t="t" r="r" b="b"/>
              <a:pathLst>
                <a:path w="206" h="465" extrusionOk="0">
                  <a:moveTo>
                    <a:pt x="106" y="1"/>
                  </a:moveTo>
                  <a:cubicBezTo>
                    <a:pt x="65" y="1"/>
                    <a:pt x="28" y="34"/>
                    <a:pt x="22" y="76"/>
                  </a:cubicBezTo>
                  <a:cubicBezTo>
                    <a:pt x="5" y="176"/>
                    <a:pt x="0" y="276"/>
                    <a:pt x="0" y="374"/>
                  </a:cubicBezTo>
                  <a:lnTo>
                    <a:pt x="0" y="378"/>
                  </a:lnTo>
                  <a:cubicBezTo>
                    <a:pt x="0" y="424"/>
                    <a:pt x="38" y="464"/>
                    <a:pt x="88" y="464"/>
                  </a:cubicBezTo>
                  <a:cubicBezTo>
                    <a:pt x="136" y="464"/>
                    <a:pt x="179" y="421"/>
                    <a:pt x="179" y="374"/>
                  </a:cubicBezTo>
                  <a:cubicBezTo>
                    <a:pt x="179" y="286"/>
                    <a:pt x="184" y="193"/>
                    <a:pt x="196" y="105"/>
                  </a:cubicBezTo>
                  <a:cubicBezTo>
                    <a:pt x="205" y="57"/>
                    <a:pt x="169" y="12"/>
                    <a:pt x="122" y="2"/>
                  </a:cubicBezTo>
                  <a:cubicBezTo>
                    <a:pt x="117" y="1"/>
                    <a:pt x="111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8" name="Google Shape;3408;p45"/>
            <p:cNvSpPr/>
            <p:nvPr/>
          </p:nvSpPr>
          <p:spPr>
            <a:xfrm>
              <a:off x="7713836" y="2348171"/>
              <a:ext cx="15173" cy="15406"/>
            </a:xfrm>
            <a:custGeom>
              <a:avLst/>
              <a:gdLst/>
              <a:ahLst/>
              <a:cxnLst/>
              <a:rect l="l" t="t" r="r" b="b"/>
              <a:pathLst>
                <a:path w="390" h="396" extrusionOk="0">
                  <a:moveTo>
                    <a:pt x="105" y="0"/>
                  </a:moveTo>
                  <a:cubicBezTo>
                    <a:pt x="86" y="0"/>
                    <a:pt x="66" y="6"/>
                    <a:pt x="49" y="19"/>
                  </a:cubicBezTo>
                  <a:cubicBezTo>
                    <a:pt x="8" y="48"/>
                    <a:pt x="1" y="103"/>
                    <a:pt x="32" y="143"/>
                  </a:cubicBezTo>
                  <a:cubicBezTo>
                    <a:pt x="68" y="191"/>
                    <a:pt x="103" y="236"/>
                    <a:pt x="144" y="279"/>
                  </a:cubicBezTo>
                  <a:cubicBezTo>
                    <a:pt x="175" y="310"/>
                    <a:pt x="201" y="338"/>
                    <a:pt x="227" y="369"/>
                  </a:cubicBezTo>
                  <a:cubicBezTo>
                    <a:pt x="246" y="386"/>
                    <a:pt x="270" y="396"/>
                    <a:pt x="289" y="396"/>
                  </a:cubicBezTo>
                  <a:cubicBezTo>
                    <a:pt x="311" y="396"/>
                    <a:pt x="334" y="386"/>
                    <a:pt x="353" y="369"/>
                  </a:cubicBezTo>
                  <a:cubicBezTo>
                    <a:pt x="389" y="334"/>
                    <a:pt x="389" y="279"/>
                    <a:pt x="353" y="246"/>
                  </a:cubicBezTo>
                  <a:cubicBezTo>
                    <a:pt x="330" y="217"/>
                    <a:pt x="306" y="191"/>
                    <a:pt x="277" y="165"/>
                  </a:cubicBezTo>
                  <a:cubicBezTo>
                    <a:pt x="241" y="122"/>
                    <a:pt x="206" y="81"/>
                    <a:pt x="175" y="36"/>
                  </a:cubicBezTo>
                  <a:cubicBezTo>
                    <a:pt x="157" y="12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7745932" y="2228655"/>
              <a:ext cx="18363" cy="10543"/>
            </a:xfrm>
            <a:custGeom>
              <a:avLst/>
              <a:gdLst/>
              <a:ahLst/>
              <a:cxnLst/>
              <a:rect l="l" t="t" r="r" b="b"/>
              <a:pathLst>
                <a:path w="472" h="271" extrusionOk="0">
                  <a:moveTo>
                    <a:pt x="368" y="0"/>
                  </a:moveTo>
                  <a:cubicBezTo>
                    <a:pt x="363" y="0"/>
                    <a:pt x="358" y="1"/>
                    <a:pt x="353" y="2"/>
                  </a:cubicBezTo>
                  <a:cubicBezTo>
                    <a:pt x="255" y="30"/>
                    <a:pt x="160" y="59"/>
                    <a:pt x="67" y="97"/>
                  </a:cubicBezTo>
                  <a:cubicBezTo>
                    <a:pt x="19" y="118"/>
                    <a:pt x="0" y="168"/>
                    <a:pt x="19" y="214"/>
                  </a:cubicBezTo>
                  <a:cubicBezTo>
                    <a:pt x="29" y="249"/>
                    <a:pt x="64" y="271"/>
                    <a:pt x="100" y="271"/>
                  </a:cubicBezTo>
                  <a:cubicBezTo>
                    <a:pt x="112" y="271"/>
                    <a:pt x="124" y="268"/>
                    <a:pt x="136" y="264"/>
                  </a:cubicBezTo>
                  <a:cubicBezTo>
                    <a:pt x="219" y="228"/>
                    <a:pt x="307" y="199"/>
                    <a:pt x="398" y="178"/>
                  </a:cubicBezTo>
                  <a:cubicBezTo>
                    <a:pt x="446" y="166"/>
                    <a:pt x="472" y="118"/>
                    <a:pt x="460" y="68"/>
                  </a:cubicBezTo>
                  <a:cubicBezTo>
                    <a:pt x="449" y="26"/>
                    <a:pt x="41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7775461" y="2226282"/>
              <a:ext cx="18402" cy="7937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87" y="1"/>
                  </a:moveTo>
                  <a:cubicBezTo>
                    <a:pt x="39" y="1"/>
                    <a:pt x="1" y="44"/>
                    <a:pt x="1" y="91"/>
                  </a:cubicBezTo>
                  <a:cubicBezTo>
                    <a:pt x="1" y="141"/>
                    <a:pt x="46" y="179"/>
                    <a:pt x="94" y="179"/>
                  </a:cubicBezTo>
                  <a:cubicBezTo>
                    <a:pt x="182" y="179"/>
                    <a:pt x="275" y="186"/>
                    <a:pt x="361" y="201"/>
                  </a:cubicBezTo>
                  <a:cubicBezTo>
                    <a:pt x="368" y="201"/>
                    <a:pt x="370" y="203"/>
                    <a:pt x="377" y="203"/>
                  </a:cubicBezTo>
                  <a:cubicBezTo>
                    <a:pt x="418" y="203"/>
                    <a:pt x="456" y="170"/>
                    <a:pt x="463" y="127"/>
                  </a:cubicBezTo>
                  <a:cubicBezTo>
                    <a:pt x="473" y="79"/>
                    <a:pt x="437" y="34"/>
                    <a:pt x="389" y="24"/>
                  </a:cubicBezTo>
                  <a:cubicBezTo>
                    <a:pt x="289" y="10"/>
                    <a:pt x="19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7704576" y="2263669"/>
              <a:ext cx="12916" cy="16963"/>
            </a:xfrm>
            <a:custGeom>
              <a:avLst/>
              <a:gdLst/>
              <a:ahLst/>
              <a:cxnLst/>
              <a:rect l="l" t="t" r="r" b="b"/>
              <a:pathLst>
                <a:path w="332" h="436" extrusionOk="0">
                  <a:moveTo>
                    <a:pt x="231" y="1"/>
                  </a:moveTo>
                  <a:cubicBezTo>
                    <a:pt x="201" y="1"/>
                    <a:pt x="171" y="16"/>
                    <a:pt x="155" y="43"/>
                  </a:cubicBezTo>
                  <a:cubicBezTo>
                    <a:pt x="105" y="131"/>
                    <a:pt x="58" y="219"/>
                    <a:pt x="20" y="312"/>
                  </a:cubicBezTo>
                  <a:cubicBezTo>
                    <a:pt x="1" y="357"/>
                    <a:pt x="22" y="407"/>
                    <a:pt x="70" y="428"/>
                  </a:cubicBezTo>
                  <a:cubicBezTo>
                    <a:pt x="82" y="433"/>
                    <a:pt x="94" y="436"/>
                    <a:pt x="103" y="436"/>
                  </a:cubicBezTo>
                  <a:cubicBezTo>
                    <a:pt x="139" y="436"/>
                    <a:pt x="170" y="417"/>
                    <a:pt x="186" y="383"/>
                  </a:cubicBezTo>
                  <a:cubicBezTo>
                    <a:pt x="222" y="300"/>
                    <a:pt x="260" y="216"/>
                    <a:pt x="308" y="135"/>
                  </a:cubicBezTo>
                  <a:cubicBezTo>
                    <a:pt x="332" y="95"/>
                    <a:pt x="320" y="38"/>
                    <a:pt x="277" y="14"/>
                  </a:cubicBezTo>
                  <a:cubicBezTo>
                    <a:pt x="263" y="5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7845724" y="2273084"/>
              <a:ext cx="11244" cy="17663"/>
            </a:xfrm>
            <a:custGeom>
              <a:avLst/>
              <a:gdLst/>
              <a:ahLst/>
              <a:cxnLst/>
              <a:rect l="l" t="t" r="r" b="b"/>
              <a:pathLst>
                <a:path w="289" h="454" extrusionOk="0">
                  <a:moveTo>
                    <a:pt x="99" y="1"/>
                  </a:moveTo>
                  <a:cubicBezTo>
                    <a:pt x="88" y="1"/>
                    <a:pt x="76" y="3"/>
                    <a:pt x="65" y="8"/>
                  </a:cubicBezTo>
                  <a:cubicBezTo>
                    <a:pt x="20" y="24"/>
                    <a:pt x="1" y="79"/>
                    <a:pt x="17" y="122"/>
                  </a:cubicBezTo>
                  <a:cubicBezTo>
                    <a:pt x="51" y="213"/>
                    <a:pt x="79" y="298"/>
                    <a:pt x="103" y="389"/>
                  </a:cubicBezTo>
                  <a:cubicBezTo>
                    <a:pt x="113" y="429"/>
                    <a:pt x="151" y="453"/>
                    <a:pt x="186" y="453"/>
                  </a:cubicBezTo>
                  <a:cubicBezTo>
                    <a:pt x="196" y="453"/>
                    <a:pt x="203" y="451"/>
                    <a:pt x="210" y="451"/>
                  </a:cubicBezTo>
                  <a:cubicBezTo>
                    <a:pt x="258" y="439"/>
                    <a:pt x="289" y="391"/>
                    <a:pt x="277" y="341"/>
                  </a:cubicBezTo>
                  <a:cubicBezTo>
                    <a:pt x="253" y="241"/>
                    <a:pt x="220" y="151"/>
                    <a:pt x="182" y="55"/>
                  </a:cubicBezTo>
                  <a:cubicBezTo>
                    <a:pt x="166" y="21"/>
                    <a:pt x="13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7804134" y="2231845"/>
              <a:ext cx="17818" cy="12099"/>
            </a:xfrm>
            <a:custGeom>
              <a:avLst/>
              <a:gdLst/>
              <a:ahLst/>
              <a:cxnLst/>
              <a:rect l="l" t="t" r="r" b="b"/>
              <a:pathLst>
                <a:path w="458" h="311" extrusionOk="0">
                  <a:moveTo>
                    <a:pt x="103" y="1"/>
                  </a:moveTo>
                  <a:cubicBezTo>
                    <a:pt x="68" y="1"/>
                    <a:pt x="34" y="21"/>
                    <a:pt x="22" y="55"/>
                  </a:cubicBezTo>
                  <a:cubicBezTo>
                    <a:pt x="0" y="108"/>
                    <a:pt x="24" y="158"/>
                    <a:pt x="64" y="177"/>
                  </a:cubicBezTo>
                  <a:cubicBezTo>
                    <a:pt x="148" y="213"/>
                    <a:pt x="231" y="251"/>
                    <a:pt x="312" y="298"/>
                  </a:cubicBezTo>
                  <a:cubicBezTo>
                    <a:pt x="326" y="308"/>
                    <a:pt x="343" y="310"/>
                    <a:pt x="357" y="310"/>
                  </a:cubicBezTo>
                  <a:cubicBezTo>
                    <a:pt x="386" y="310"/>
                    <a:pt x="417" y="296"/>
                    <a:pt x="434" y="265"/>
                  </a:cubicBezTo>
                  <a:cubicBezTo>
                    <a:pt x="457" y="225"/>
                    <a:pt x="446" y="167"/>
                    <a:pt x="405" y="144"/>
                  </a:cubicBezTo>
                  <a:cubicBezTo>
                    <a:pt x="319" y="91"/>
                    <a:pt x="229" y="46"/>
                    <a:pt x="136" y="8"/>
                  </a:cubicBezTo>
                  <a:cubicBezTo>
                    <a:pt x="125" y="3"/>
                    <a:pt x="11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4" name="Google Shape;3414;p45"/>
            <p:cNvSpPr/>
            <p:nvPr/>
          </p:nvSpPr>
          <p:spPr>
            <a:xfrm>
              <a:off x="7828878" y="2248496"/>
              <a:ext cx="15212" cy="15445"/>
            </a:xfrm>
            <a:custGeom>
              <a:avLst/>
              <a:gdLst/>
              <a:ahLst/>
              <a:cxnLst/>
              <a:rect l="l" t="t" r="r" b="b"/>
              <a:pathLst>
                <a:path w="391" h="397" extrusionOk="0">
                  <a:moveTo>
                    <a:pt x="99" y="1"/>
                  </a:moveTo>
                  <a:cubicBezTo>
                    <a:pt x="76" y="1"/>
                    <a:pt x="54" y="10"/>
                    <a:pt x="36" y="28"/>
                  </a:cubicBezTo>
                  <a:cubicBezTo>
                    <a:pt x="0" y="63"/>
                    <a:pt x="0" y="120"/>
                    <a:pt x="41" y="154"/>
                  </a:cubicBezTo>
                  <a:cubicBezTo>
                    <a:pt x="105" y="218"/>
                    <a:pt x="164" y="287"/>
                    <a:pt x="219" y="361"/>
                  </a:cubicBezTo>
                  <a:cubicBezTo>
                    <a:pt x="236" y="385"/>
                    <a:pt x="262" y="397"/>
                    <a:pt x="291" y="397"/>
                  </a:cubicBezTo>
                  <a:cubicBezTo>
                    <a:pt x="307" y="397"/>
                    <a:pt x="329" y="392"/>
                    <a:pt x="343" y="380"/>
                  </a:cubicBezTo>
                  <a:cubicBezTo>
                    <a:pt x="386" y="349"/>
                    <a:pt x="391" y="294"/>
                    <a:pt x="362" y="254"/>
                  </a:cubicBezTo>
                  <a:cubicBezTo>
                    <a:pt x="303" y="175"/>
                    <a:pt x="236" y="99"/>
                    <a:pt x="162" y="28"/>
                  </a:cubicBezTo>
                  <a:cubicBezTo>
                    <a:pt x="144" y="10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5" name="Google Shape;3415;p45"/>
            <p:cNvSpPr/>
            <p:nvPr/>
          </p:nvSpPr>
          <p:spPr>
            <a:xfrm>
              <a:off x="7840627" y="2331831"/>
              <a:ext cx="12839" cy="16924"/>
            </a:xfrm>
            <a:custGeom>
              <a:avLst/>
              <a:gdLst/>
              <a:ahLst/>
              <a:cxnLst/>
              <a:rect l="l" t="t" r="r" b="b"/>
              <a:pathLst>
                <a:path w="330" h="435" extrusionOk="0">
                  <a:moveTo>
                    <a:pt x="232" y="0"/>
                  </a:moveTo>
                  <a:cubicBezTo>
                    <a:pt x="196" y="0"/>
                    <a:pt x="163" y="20"/>
                    <a:pt x="148" y="53"/>
                  </a:cubicBezTo>
                  <a:cubicBezTo>
                    <a:pt x="113" y="137"/>
                    <a:pt x="72" y="220"/>
                    <a:pt x="27" y="299"/>
                  </a:cubicBezTo>
                  <a:cubicBezTo>
                    <a:pt x="1" y="339"/>
                    <a:pt x="15" y="396"/>
                    <a:pt x="55" y="420"/>
                  </a:cubicBezTo>
                  <a:cubicBezTo>
                    <a:pt x="72" y="430"/>
                    <a:pt x="86" y="434"/>
                    <a:pt x="101" y="434"/>
                  </a:cubicBezTo>
                  <a:cubicBezTo>
                    <a:pt x="132" y="434"/>
                    <a:pt x="160" y="420"/>
                    <a:pt x="179" y="389"/>
                  </a:cubicBezTo>
                  <a:cubicBezTo>
                    <a:pt x="229" y="306"/>
                    <a:pt x="277" y="215"/>
                    <a:pt x="315" y="122"/>
                  </a:cubicBezTo>
                  <a:cubicBezTo>
                    <a:pt x="329" y="75"/>
                    <a:pt x="310" y="25"/>
                    <a:pt x="265" y="6"/>
                  </a:cubicBezTo>
                  <a:cubicBezTo>
                    <a:pt x="254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6" name="Google Shape;3416;p45"/>
            <p:cNvSpPr/>
            <p:nvPr/>
          </p:nvSpPr>
          <p:spPr>
            <a:xfrm>
              <a:off x="7850820" y="2302574"/>
              <a:ext cx="8014" cy="18208"/>
            </a:xfrm>
            <a:custGeom>
              <a:avLst/>
              <a:gdLst/>
              <a:ahLst/>
              <a:cxnLst/>
              <a:rect l="l" t="t" r="r" b="b"/>
              <a:pathLst>
                <a:path w="206" h="468" extrusionOk="0">
                  <a:moveTo>
                    <a:pt x="115" y="0"/>
                  </a:moveTo>
                  <a:cubicBezTo>
                    <a:pt x="67" y="0"/>
                    <a:pt x="29" y="43"/>
                    <a:pt x="29" y="91"/>
                  </a:cubicBezTo>
                  <a:cubicBezTo>
                    <a:pt x="29" y="184"/>
                    <a:pt x="20" y="276"/>
                    <a:pt x="8" y="365"/>
                  </a:cubicBezTo>
                  <a:cubicBezTo>
                    <a:pt x="1" y="412"/>
                    <a:pt x="36" y="458"/>
                    <a:pt x="84" y="467"/>
                  </a:cubicBezTo>
                  <a:lnTo>
                    <a:pt x="96" y="467"/>
                  </a:lnTo>
                  <a:cubicBezTo>
                    <a:pt x="139" y="467"/>
                    <a:pt x="175" y="434"/>
                    <a:pt x="182" y="393"/>
                  </a:cubicBezTo>
                  <a:cubicBezTo>
                    <a:pt x="196" y="293"/>
                    <a:pt x="206" y="193"/>
                    <a:pt x="206" y="91"/>
                  </a:cubicBezTo>
                  <a:lnTo>
                    <a:pt x="206" y="81"/>
                  </a:lnTo>
                  <a:cubicBezTo>
                    <a:pt x="206" y="36"/>
                    <a:pt x="167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7" name="Google Shape;3417;p45"/>
            <p:cNvSpPr/>
            <p:nvPr/>
          </p:nvSpPr>
          <p:spPr>
            <a:xfrm>
              <a:off x="7721189" y="2241493"/>
              <a:ext cx="16340" cy="14395"/>
            </a:xfrm>
            <a:custGeom>
              <a:avLst/>
              <a:gdLst/>
              <a:ahLst/>
              <a:cxnLst/>
              <a:rect l="l" t="t" r="r" b="b"/>
              <a:pathLst>
                <a:path w="420" h="370" extrusionOk="0">
                  <a:moveTo>
                    <a:pt x="318" y="0"/>
                  </a:moveTo>
                  <a:cubicBezTo>
                    <a:pt x="300" y="0"/>
                    <a:pt x="281" y="6"/>
                    <a:pt x="264" y="17"/>
                  </a:cubicBezTo>
                  <a:cubicBezTo>
                    <a:pt x="183" y="77"/>
                    <a:pt x="107" y="146"/>
                    <a:pt x="36" y="217"/>
                  </a:cubicBezTo>
                  <a:cubicBezTo>
                    <a:pt x="0" y="253"/>
                    <a:pt x="0" y="310"/>
                    <a:pt x="36" y="341"/>
                  </a:cubicBezTo>
                  <a:cubicBezTo>
                    <a:pt x="52" y="360"/>
                    <a:pt x="76" y="370"/>
                    <a:pt x="98" y="370"/>
                  </a:cubicBezTo>
                  <a:cubicBezTo>
                    <a:pt x="122" y="370"/>
                    <a:pt x="143" y="360"/>
                    <a:pt x="160" y="341"/>
                  </a:cubicBezTo>
                  <a:cubicBezTo>
                    <a:pt x="226" y="277"/>
                    <a:pt x="298" y="217"/>
                    <a:pt x="369" y="162"/>
                  </a:cubicBezTo>
                  <a:cubicBezTo>
                    <a:pt x="410" y="131"/>
                    <a:pt x="419" y="74"/>
                    <a:pt x="391" y="36"/>
                  </a:cubicBezTo>
                  <a:cubicBezTo>
                    <a:pt x="372" y="13"/>
                    <a:pt x="34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8" name="Google Shape;3418;p45"/>
            <p:cNvSpPr/>
            <p:nvPr/>
          </p:nvSpPr>
          <p:spPr>
            <a:xfrm>
              <a:off x="7820708" y="2356458"/>
              <a:ext cx="16340" cy="14356"/>
            </a:xfrm>
            <a:custGeom>
              <a:avLst/>
              <a:gdLst/>
              <a:ahLst/>
              <a:cxnLst/>
              <a:rect l="l" t="t" r="r" b="b"/>
              <a:pathLst>
                <a:path w="420" h="369" extrusionOk="0">
                  <a:moveTo>
                    <a:pt x="319" y="1"/>
                  </a:moveTo>
                  <a:cubicBezTo>
                    <a:pt x="295" y="1"/>
                    <a:pt x="272" y="10"/>
                    <a:pt x="255" y="28"/>
                  </a:cubicBezTo>
                  <a:cubicBezTo>
                    <a:pt x="191" y="94"/>
                    <a:pt x="120" y="154"/>
                    <a:pt x="48" y="206"/>
                  </a:cubicBezTo>
                  <a:cubicBezTo>
                    <a:pt x="8" y="237"/>
                    <a:pt x="0" y="290"/>
                    <a:pt x="29" y="333"/>
                  </a:cubicBezTo>
                  <a:cubicBezTo>
                    <a:pt x="48" y="357"/>
                    <a:pt x="74" y="368"/>
                    <a:pt x="101" y="368"/>
                  </a:cubicBezTo>
                  <a:cubicBezTo>
                    <a:pt x="122" y="368"/>
                    <a:pt x="139" y="361"/>
                    <a:pt x="155" y="349"/>
                  </a:cubicBezTo>
                  <a:cubicBezTo>
                    <a:pt x="234" y="290"/>
                    <a:pt x="313" y="221"/>
                    <a:pt x="384" y="152"/>
                  </a:cubicBezTo>
                  <a:cubicBezTo>
                    <a:pt x="420" y="116"/>
                    <a:pt x="420" y="61"/>
                    <a:pt x="384" y="25"/>
                  </a:cubicBezTo>
                  <a:cubicBezTo>
                    <a:pt x="365" y="9"/>
                    <a:pt x="342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9" name="Google Shape;3419;p45"/>
            <p:cNvSpPr/>
            <p:nvPr/>
          </p:nvSpPr>
          <p:spPr>
            <a:xfrm>
              <a:off x="7736012" y="2368090"/>
              <a:ext cx="18013" cy="12099"/>
            </a:xfrm>
            <a:custGeom>
              <a:avLst/>
              <a:gdLst/>
              <a:ahLst/>
              <a:cxnLst/>
              <a:rect l="l" t="t" r="r" b="b"/>
              <a:pathLst>
                <a:path w="463" h="311" extrusionOk="0">
                  <a:moveTo>
                    <a:pt x="100" y="0"/>
                  </a:moveTo>
                  <a:cubicBezTo>
                    <a:pt x="70" y="0"/>
                    <a:pt x="40" y="15"/>
                    <a:pt x="24" y="43"/>
                  </a:cubicBezTo>
                  <a:cubicBezTo>
                    <a:pt x="0" y="84"/>
                    <a:pt x="12" y="141"/>
                    <a:pt x="53" y="165"/>
                  </a:cubicBezTo>
                  <a:cubicBezTo>
                    <a:pt x="138" y="217"/>
                    <a:pt x="229" y="262"/>
                    <a:pt x="322" y="300"/>
                  </a:cubicBezTo>
                  <a:cubicBezTo>
                    <a:pt x="334" y="308"/>
                    <a:pt x="346" y="310"/>
                    <a:pt x="358" y="310"/>
                  </a:cubicBezTo>
                  <a:cubicBezTo>
                    <a:pt x="393" y="310"/>
                    <a:pt x="427" y="289"/>
                    <a:pt x="436" y="258"/>
                  </a:cubicBezTo>
                  <a:cubicBezTo>
                    <a:pt x="462" y="210"/>
                    <a:pt x="439" y="155"/>
                    <a:pt x="393" y="139"/>
                  </a:cubicBezTo>
                  <a:cubicBezTo>
                    <a:pt x="310" y="103"/>
                    <a:pt x="227" y="60"/>
                    <a:pt x="146" y="12"/>
                  </a:cubicBezTo>
                  <a:cubicBezTo>
                    <a:pt x="132" y="4"/>
                    <a:pt x="11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0" name="Google Shape;3420;p45"/>
            <p:cNvSpPr/>
            <p:nvPr/>
          </p:nvSpPr>
          <p:spPr>
            <a:xfrm>
              <a:off x="7764373" y="2378050"/>
              <a:ext cx="18208" cy="7781"/>
            </a:xfrm>
            <a:custGeom>
              <a:avLst/>
              <a:gdLst/>
              <a:ahLst/>
              <a:cxnLst/>
              <a:rect l="l" t="t" r="r" b="b"/>
              <a:pathLst>
                <a:path w="468" h="200" extrusionOk="0">
                  <a:moveTo>
                    <a:pt x="92" y="0"/>
                  </a:moveTo>
                  <a:cubicBezTo>
                    <a:pt x="50" y="0"/>
                    <a:pt x="14" y="33"/>
                    <a:pt x="7" y="75"/>
                  </a:cubicBezTo>
                  <a:cubicBezTo>
                    <a:pt x="0" y="123"/>
                    <a:pt x="33" y="168"/>
                    <a:pt x="81" y="176"/>
                  </a:cubicBezTo>
                  <a:cubicBezTo>
                    <a:pt x="179" y="192"/>
                    <a:pt x="281" y="199"/>
                    <a:pt x="379" y="199"/>
                  </a:cubicBezTo>
                  <a:lnTo>
                    <a:pt x="381" y="199"/>
                  </a:lnTo>
                  <a:cubicBezTo>
                    <a:pt x="431" y="199"/>
                    <a:pt x="467" y="159"/>
                    <a:pt x="467" y="111"/>
                  </a:cubicBezTo>
                  <a:cubicBezTo>
                    <a:pt x="467" y="64"/>
                    <a:pt x="429" y="21"/>
                    <a:pt x="379" y="21"/>
                  </a:cubicBezTo>
                  <a:cubicBezTo>
                    <a:pt x="288" y="21"/>
                    <a:pt x="198" y="16"/>
                    <a:pt x="107" y="2"/>
                  </a:cubicBezTo>
                  <a:cubicBezTo>
                    <a:pt x="102" y="1"/>
                    <a:pt x="97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1" name="Google Shape;3421;p45"/>
            <p:cNvSpPr/>
            <p:nvPr/>
          </p:nvSpPr>
          <p:spPr>
            <a:xfrm>
              <a:off x="7793825" y="2373070"/>
              <a:ext cx="18285" cy="10427"/>
            </a:xfrm>
            <a:custGeom>
              <a:avLst/>
              <a:gdLst/>
              <a:ahLst/>
              <a:cxnLst/>
              <a:rect l="l" t="t" r="r" b="b"/>
              <a:pathLst>
                <a:path w="470" h="268" extrusionOk="0">
                  <a:moveTo>
                    <a:pt x="371" y="0"/>
                  </a:moveTo>
                  <a:cubicBezTo>
                    <a:pt x="360" y="0"/>
                    <a:pt x="349" y="2"/>
                    <a:pt x="339" y="6"/>
                  </a:cubicBezTo>
                  <a:cubicBezTo>
                    <a:pt x="256" y="41"/>
                    <a:pt x="167" y="72"/>
                    <a:pt x="77" y="94"/>
                  </a:cubicBezTo>
                  <a:cubicBezTo>
                    <a:pt x="29" y="106"/>
                    <a:pt x="1" y="153"/>
                    <a:pt x="13" y="203"/>
                  </a:cubicBezTo>
                  <a:cubicBezTo>
                    <a:pt x="20" y="244"/>
                    <a:pt x="60" y="268"/>
                    <a:pt x="96" y="268"/>
                  </a:cubicBezTo>
                  <a:cubicBezTo>
                    <a:pt x="103" y="268"/>
                    <a:pt x="110" y="265"/>
                    <a:pt x="120" y="265"/>
                  </a:cubicBezTo>
                  <a:cubicBezTo>
                    <a:pt x="217" y="242"/>
                    <a:pt x="313" y="208"/>
                    <a:pt x="406" y="170"/>
                  </a:cubicBezTo>
                  <a:cubicBezTo>
                    <a:pt x="448" y="149"/>
                    <a:pt x="470" y="99"/>
                    <a:pt x="453" y="53"/>
                  </a:cubicBezTo>
                  <a:cubicBezTo>
                    <a:pt x="440" y="20"/>
                    <a:pt x="40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7627" y="100456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FACTS </a:t>
            </a:r>
            <a:endParaRPr lang="en-US" sz="2800" b="1" dirty="0">
              <a:solidFill>
                <a:schemeClr val="accent1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7" grpId="0" build="p"/>
      <p:bldP spid="333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7;p45"/>
          <p:cNvSpPr txBox="1"/>
          <p:nvPr/>
        </p:nvSpPr>
        <p:spPr>
          <a:xfrm>
            <a:off x="4835619" y="1613250"/>
            <a:ext cx="3926649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-63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Grand Canyon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Location: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Arizona, USA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- 446 km long, 29 km wide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Carved by the Colorado River 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First national park in the USA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sp>
        <p:nvSpPr>
          <p:cNvPr id="3" name="Google Shape;3338;p45"/>
          <p:cNvSpPr txBox="1"/>
          <p:nvPr/>
        </p:nvSpPr>
        <p:spPr>
          <a:xfrm>
            <a:off x="282495" y="190140"/>
            <a:ext cx="4289505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-63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Sahara Desert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Location: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Africa 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Largest desert on Earth (9 million </a:t>
            </a:r>
            <a:r>
              <a:rPr lang="en-US" sz="2400" b="0" i="0" u="none" strike="noStrike" kern="100" dirty="0">
                <a:solidFill>
                  <a:srgbClr val="000000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k</a:t>
            </a:r>
            <a:r>
              <a:rPr lang="en-US" sz="2400" kern="100" dirty="0">
                <a:effectLst/>
                <a:latin typeface="Patrick Han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kern="100" baseline="30000" dirty="0">
                <a:effectLst/>
                <a:latin typeface="Patrick Han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)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Sand dunes of different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colours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Natural oases – diversified flora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grpSp>
        <p:nvGrpSpPr>
          <p:cNvPr id="4" name="Google Shape;3351;p45"/>
          <p:cNvGrpSpPr/>
          <p:nvPr/>
        </p:nvGrpSpPr>
        <p:grpSpPr>
          <a:xfrm>
            <a:off x="6272122" y="143779"/>
            <a:ext cx="1323357" cy="1176256"/>
            <a:chOff x="203576" y="1095158"/>
            <a:chExt cx="837197" cy="744136"/>
          </a:xfrm>
        </p:grpSpPr>
        <p:sp>
          <p:nvSpPr>
            <p:cNvPr id="5" name="Google Shape;3352;p45"/>
            <p:cNvSpPr/>
            <p:nvPr/>
          </p:nvSpPr>
          <p:spPr>
            <a:xfrm>
              <a:off x="206766" y="1098854"/>
              <a:ext cx="830505" cy="736939"/>
            </a:xfrm>
            <a:custGeom>
              <a:avLst/>
              <a:gdLst/>
              <a:ahLst/>
              <a:cxnLst/>
              <a:rect l="l" t="t" r="r" b="b"/>
              <a:pathLst>
                <a:path w="21347" h="18942" extrusionOk="0">
                  <a:moveTo>
                    <a:pt x="6713" y="1"/>
                  </a:moveTo>
                  <a:lnTo>
                    <a:pt x="1898" y="587"/>
                  </a:lnTo>
                  <a:cubicBezTo>
                    <a:pt x="1767" y="601"/>
                    <a:pt x="1667" y="706"/>
                    <a:pt x="1653" y="835"/>
                  </a:cubicBezTo>
                  <a:lnTo>
                    <a:pt x="19" y="16662"/>
                  </a:lnTo>
                  <a:cubicBezTo>
                    <a:pt x="1" y="16830"/>
                    <a:pt x="135" y="16971"/>
                    <a:pt x="300" y="16971"/>
                  </a:cubicBezTo>
                  <a:cubicBezTo>
                    <a:pt x="310" y="16971"/>
                    <a:pt x="320" y="16970"/>
                    <a:pt x="331" y="16969"/>
                  </a:cubicBezTo>
                  <a:lnTo>
                    <a:pt x="5019" y="16397"/>
                  </a:lnTo>
                  <a:lnTo>
                    <a:pt x="9821" y="18024"/>
                  </a:lnTo>
                  <a:lnTo>
                    <a:pt x="14857" y="17412"/>
                  </a:lnTo>
                  <a:lnTo>
                    <a:pt x="19328" y="18927"/>
                  </a:lnTo>
                  <a:cubicBezTo>
                    <a:pt x="19358" y="18937"/>
                    <a:pt x="19388" y="18942"/>
                    <a:pt x="19418" y="18942"/>
                  </a:cubicBezTo>
                  <a:cubicBezTo>
                    <a:pt x="19556" y="18942"/>
                    <a:pt x="19680" y="18838"/>
                    <a:pt x="19695" y="18691"/>
                  </a:cubicBezTo>
                  <a:lnTo>
                    <a:pt x="21329" y="2869"/>
                  </a:lnTo>
                  <a:cubicBezTo>
                    <a:pt x="21346" y="2738"/>
                    <a:pt x="21267" y="2616"/>
                    <a:pt x="21144" y="2574"/>
                  </a:cubicBezTo>
                  <a:lnTo>
                    <a:pt x="16551" y="1016"/>
                  </a:lnTo>
                  <a:lnTo>
                    <a:pt x="11515" y="1630"/>
                  </a:lnTo>
                  <a:lnTo>
                    <a:pt x="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3353;p45"/>
            <p:cNvSpPr/>
            <p:nvPr/>
          </p:nvSpPr>
          <p:spPr>
            <a:xfrm>
              <a:off x="229564" y="1119784"/>
              <a:ext cx="785998" cy="690019"/>
            </a:xfrm>
            <a:custGeom>
              <a:avLst/>
              <a:gdLst/>
              <a:ahLst/>
              <a:cxnLst/>
              <a:rect l="l" t="t" r="r" b="b"/>
              <a:pathLst>
                <a:path w="20203" h="17736" extrusionOk="0">
                  <a:moveTo>
                    <a:pt x="6054" y="0"/>
                  </a:moveTo>
                  <a:cubicBezTo>
                    <a:pt x="6047" y="0"/>
                    <a:pt x="6040" y="1"/>
                    <a:pt x="6034" y="1"/>
                  </a:cubicBezTo>
                  <a:lnTo>
                    <a:pt x="3592" y="299"/>
                  </a:lnTo>
                  <a:lnTo>
                    <a:pt x="1717" y="528"/>
                  </a:lnTo>
                  <a:cubicBezTo>
                    <a:pt x="1632" y="540"/>
                    <a:pt x="1565" y="609"/>
                    <a:pt x="1555" y="692"/>
                  </a:cubicBezTo>
                  <a:lnTo>
                    <a:pt x="12" y="15652"/>
                  </a:lnTo>
                  <a:cubicBezTo>
                    <a:pt x="1" y="15761"/>
                    <a:pt x="87" y="15853"/>
                    <a:pt x="194" y="15853"/>
                  </a:cubicBezTo>
                  <a:cubicBezTo>
                    <a:pt x="201" y="15853"/>
                    <a:pt x="209" y="15853"/>
                    <a:pt x="217" y="15852"/>
                  </a:cubicBezTo>
                  <a:lnTo>
                    <a:pt x="4376" y="15345"/>
                  </a:lnTo>
                  <a:cubicBezTo>
                    <a:pt x="4399" y="15342"/>
                    <a:pt x="4424" y="15340"/>
                    <a:pt x="4448" y="15340"/>
                  </a:cubicBezTo>
                  <a:cubicBezTo>
                    <a:pt x="4463" y="15340"/>
                    <a:pt x="4478" y="15340"/>
                    <a:pt x="4492" y="15342"/>
                  </a:cubicBezTo>
                  <a:cubicBezTo>
                    <a:pt x="4531" y="15347"/>
                    <a:pt x="4569" y="15354"/>
                    <a:pt x="4604" y="15366"/>
                  </a:cubicBezTo>
                  <a:lnTo>
                    <a:pt x="9257" y="16945"/>
                  </a:lnTo>
                  <a:cubicBezTo>
                    <a:pt x="9277" y="16953"/>
                    <a:pt x="9297" y="16956"/>
                    <a:pt x="9318" y="16956"/>
                  </a:cubicBezTo>
                  <a:cubicBezTo>
                    <a:pt x="9324" y="16956"/>
                    <a:pt x="9331" y="16956"/>
                    <a:pt x="9338" y="16955"/>
                  </a:cubicBezTo>
                  <a:lnTo>
                    <a:pt x="14212" y="16359"/>
                  </a:lnTo>
                  <a:cubicBezTo>
                    <a:pt x="14236" y="16355"/>
                    <a:pt x="14261" y="16352"/>
                    <a:pt x="14286" y="16352"/>
                  </a:cubicBezTo>
                  <a:cubicBezTo>
                    <a:pt x="14300" y="16352"/>
                    <a:pt x="14314" y="16353"/>
                    <a:pt x="14328" y="16355"/>
                  </a:cubicBezTo>
                  <a:cubicBezTo>
                    <a:pt x="14366" y="16359"/>
                    <a:pt x="14405" y="16367"/>
                    <a:pt x="14440" y="16378"/>
                  </a:cubicBezTo>
                  <a:lnTo>
                    <a:pt x="18407" y="17724"/>
                  </a:lnTo>
                  <a:cubicBezTo>
                    <a:pt x="18426" y="17732"/>
                    <a:pt x="18447" y="17735"/>
                    <a:pt x="18466" y="17735"/>
                  </a:cubicBezTo>
                  <a:cubicBezTo>
                    <a:pt x="18556" y="17735"/>
                    <a:pt x="18637" y="17665"/>
                    <a:pt x="18647" y="17570"/>
                  </a:cubicBezTo>
                  <a:lnTo>
                    <a:pt x="20193" y="2610"/>
                  </a:lnTo>
                  <a:cubicBezTo>
                    <a:pt x="20203" y="2526"/>
                    <a:pt x="20153" y="2448"/>
                    <a:pt x="20069" y="2417"/>
                  </a:cubicBezTo>
                  <a:lnTo>
                    <a:pt x="15951" y="1021"/>
                  </a:lnTo>
                  <a:cubicBezTo>
                    <a:pt x="15931" y="1014"/>
                    <a:pt x="15909" y="1010"/>
                    <a:pt x="15888" y="1010"/>
                  </a:cubicBezTo>
                  <a:cubicBezTo>
                    <a:pt x="15882" y="1010"/>
                    <a:pt x="15876" y="1011"/>
                    <a:pt x="15870" y="1011"/>
                  </a:cubicBezTo>
                  <a:lnTo>
                    <a:pt x="10996" y="1607"/>
                  </a:lnTo>
                  <a:cubicBezTo>
                    <a:pt x="10975" y="1612"/>
                    <a:pt x="10954" y="1614"/>
                    <a:pt x="10933" y="1614"/>
                  </a:cubicBezTo>
                  <a:cubicBezTo>
                    <a:pt x="10915" y="1614"/>
                    <a:pt x="10897" y="1613"/>
                    <a:pt x="10879" y="1609"/>
                  </a:cubicBezTo>
                  <a:cubicBezTo>
                    <a:pt x="10841" y="1607"/>
                    <a:pt x="10805" y="1602"/>
                    <a:pt x="10767" y="1585"/>
                  </a:cubicBezTo>
                  <a:lnTo>
                    <a:pt x="7492" y="475"/>
                  </a:lnTo>
                  <a:lnTo>
                    <a:pt x="6115" y="11"/>
                  </a:lnTo>
                  <a:cubicBezTo>
                    <a:pt x="6095" y="4"/>
                    <a:pt x="6075" y="0"/>
                    <a:pt x="6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3354;p45"/>
            <p:cNvSpPr/>
            <p:nvPr/>
          </p:nvSpPr>
          <p:spPr>
            <a:xfrm>
              <a:off x="229175" y="1131223"/>
              <a:ext cx="741451" cy="678348"/>
            </a:xfrm>
            <a:custGeom>
              <a:avLst/>
              <a:gdLst/>
              <a:ahLst/>
              <a:cxnLst/>
              <a:rect l="l" t="t" r="r" b="b"/>
              <a:pathLst>
                <a:path w="19058" h="17436" extrusionOk="0">
                  <a:moveTo>
                    <a:pt x="3592" y="0"/>
                  </a:moveTo>
                  <a:lnTo>
                    <a:pt x="1718" y="229"/>
                  </a:lnTo>
                  <a:cubicBezTo>
                    <a:pt x="1634" y="241"/>
                    <a:pt x="1565" y="305"/>
                    <a:pt x="1556" y="393"/>
                  </a:cubicBezTo>
                  <a:lnTo>
                    <a:pt x="12" y="15353"/>
                  </a:lnTo>
                  <a:cubicBezTo>
                    <a:pt x="1" y="15462"/>
                    <a:pt x="86" y="15555"/>
                    <a:pt x="194" y="15555"/>
                  </a:cubicBezTo>
                  <a:cubicBezTo>
                    <a:pt x="201" y="15555"/>
                    <a:pt x="209" y="15554"/>
                    <a:pt x="217" y="15553"/>
                  </a:cubicBezTo>
                  <a:lnTo>
                    <a:pt x="4376" y="15046"/>
                  </a:lnTo>
                  <a:cubicBezTo>
                    <a:pt x="4399" y="15043"/>
                    <a:pt x="4422" y="15042"/>
                    <a:pt x="4445" y="15042"/>
                  </a:cubicBezTo>
                  <a:cubicBezTo>
                    <a:pt x="4461" y="15042"/>
                    <a:pt x="4477" y="15043"/>
                    <a:pt x="4493" y="15043"/>
                  </a:cubicBezTo>
                  <a:cubicBezTo>
                    <a:pt x="4531" y="15048"/>
                    <a:pt x="4569" y="15055"/>
                    <a:pt x="4605" y="15067"/>
                  </a:cubicBezTo>
                  <a:lnTo>
                    <a:pt x="9257" y="16644"/>
                  </a:lnTo>
                  <a:cubicBezTo>
                    <a:pt x="9277" y="16652"/>
                    <a:pt x="9297" y="16655"/>
                    <a:pt x="9318" y="16655"/>
                  </a:cubicBezTo>
                  <a:cubicBezTo>
                    <a:pt x="9325" y="16655"/>
                    <a:pt x="9331" y="16654"/>
                    <a:pt x="9338" y="16654"/>
                  </a:cubicBezTo>
                  <a:lnTo>
                    <a:pt x="14212" y="16058"/>
                  </a:lnTo>
                  <a:cubicBezTo>
                    <a:pt x="14234" y="16055"/>
                    <a:pt x="14258" y="16054"/>
                    <a:pt x="14281" y="16054"/>
                  </a:cubicBezTo>
                  <a:cubicBezTo>
                    <a:pt x="14297" y="16054"/>
                    <a:pt x="14313" y="16055"/>
                    <a:pt x="14329" y="16056"/>
                  </a:cubicBezTo>
                  <a:cubicBezTo>
                    <a:pt x="14367" y="16061"/>
                    <a:pt x="14405" y="16068"/>
                    <a:pt x="14441" y="16080"/>
                  </a:cubicBezTo>
                  <a:lnTo>
                    <a:pt x="18407" y="17426"/>
                  </a:lnTo>
                  <a:cubicBezTo>
                    <a:pt x="18427" y="17432"/>
                    <a:pt x="18447" y="17436"/>
                    <a:pt x="18467" y="17436"/>
                  </a:cubicBezTo>
                  <a:cubicBezTo>
                    <a:pt x="18559" y="17436"/>
                    <a:pt x="18638" y="17367"/>
                    <a:pt x="18648" y="17271"/>
                  </a:cubicBezTo>
                  <a:lnTo>
                    <a:pt x="19057" y="13319"/>
                  </a:lnTo>
                  <a:lnTo>
                    <a:pt x="19057" y="13319"/>
                  </a:lnTo>
                  <a:cubicBezTo>
                    <a:pt x="19053" y="13321"/>
                    <a:pt x="19047" y="13322"/>
                    <a:pt x="19041" y="13322"/>
                  </a:cubicBezTo>
                  <a:cubicBezTo>
                    <a:pt x="19028" y="13322"/>
                    <a:pt x="19014" y="13319"/>
                    <a:pt x="18998" y="13319"/>
                  </a:cubicBezTo>
                  <a:cubicBezTo>
                    <a:pt x="18949" y="13314"/>
                    <a:pt x="18900" y="13311"/>
                    <a:pt x="18851" y="13311"/>
                  </a:cubicBezTo>
                  <a:cubicBezTo>
                    <a:pt x="18331" y="13311"/>
                    <a:pt x="17836" y="13584"/>
                    <a:pt x="17328" y="13724"/>
                  </a:cubicBezTo>
                  <a:cubicBezTo>
                    <a:pt x="17182" y="13763"/>
                    <a:pt x="17023" y="13784"/>
                    <a:pt x="16865" y="13784"/>
                  </a:cubicBezTo>
                  <a:cubicBezTo>
                    <a:pt x="16419" y="13784"/>
                    <a:pt x="15978" y="13616"/>
                    <a:pt x="15846" y="13212"/>
                  </a:cubicBezTo>
                  <a:cubicBezTo>
                    <a:pt x="15651" y="12611"/>
                    <a:pt x="16292" y="11959"/>
                    <a:pt x="16065" y="11368"/>
                  </a:cubicBezTo>
                  <a:cubicBezTo>
                    <a:pt x="15928" y="11014"/>
                    <a:pt x="15531" y="10860"/>
                    <a:pt x="15138" y="10860"/>
                  </a:cubicBezTo>
                  <a:cubicBezTo>
                    <a:pt x="15026" y="10860"/>
                    <a:pt x="14915" y="10872"/>
                    <a:pt x="14810" y="10896"/>
                  </a:cubicBezTo>
                  <a:cubicBezTo>
                    <a:pt x="14334" y="11003"/>
                    <a:pt x="13902" y="11268"/>
                    <a:pt x="13419" y="11344"/>
                  </a:cubicBezTo>
                  <a:cubicBezTo>
                    <a:pt x="13356" y="11354"/>
                    <a:pt x="13292" y="11359"/>
                    <a:pt x="13227" y="11359"/>
                  </a:cubicBezTo>
                  <a:cubicBezTo>
                    <a:pt x="12791" y="11359"/>
                    <a:pt x="12331" y="11139"/>
                    <a:pt x="12259" y="10722"/>
                  </a:cubicBezTo>
                  <a:cubicBezTo>
                    <a:pt x="12190" y="10329"/>
                    <a:pt x="12497" y="9970"/>
                    <a:pt x="12835" y="9758"/>
                  </a:cubicBezTo>
                  <a:cubicBezTo>
                    <a:pt x="13176" y="9548"/>
                    <a:pt x="13569" y="9424"/>
                    <a:pt x="13864" y="9157"/>
                  </a:cubicBezTo>
                  <a:cubicBezTo>
                    <a:pt x="14162" y="8890"/>
                    <a:pt x="14317" y="8400"/>
                    <a:pt x="14057" y="8097"/>
                  </a:cubicBezTo>
                  <a:cubicBezTo>
                    <a:pt x="13914" y="7931"/>
                    <a:pt x="13715" y="7884"/>
                    <a:pt x="13495" y="7884"/>
                  </a:cubicBezTo>
                  <a:cubicBezTo>
                    <a:pt x="13201" y="7884"/>
                    <a:pt x="12866" y="7968"/>
                    <a:pt x="12569" y="7968"/>
                  </a:cubicBezTo>
                  <a:cubicBezTo>
                    <a:pt x="12355" y="7968"/>
                    <a:pt x="12159" y="7925"/>
                    <a:pt x="12011" y="7776"/>
                  </a:cubicBezTo>
                  <a:cubicBezTo>
                    <a:pt x="11732" y="7490"/>
                    <a:pt x="11835" y="7001"/>
                    <a:pt x="12054" y="6663"/>
                  </a:cubicBezTo>
                  <a:cubicBezTo>
                    <a:pt x="12271" y="6327"/>
                    <a:pt x="12580" y="6034"/>
                    <a:pt x="12685" y="5651"/>
                  </a:cubicBezTo>
                  <a:cubicBezTo>
                    <a:pt x="12823" y="5141"/>
                    <a:pt x="12521" y="4555"/>
                    <a:pt x="12030" y="4371"/>
                  </a:cubicBezTo>
                  <a:cubicBezTo>
                    <a:pt x="11919" y="4330"/>
                    <a:pt x="11802" y="4311"/>
                    <a:pt x="11684" y="4311"/>
                  </a:cubicBezTo>
                  <a:cubicBezTo>
                    <a:pt x="11279" y="4311"/>
                    <a:pt x="10872" y="4543"/>
                    <a:pt x="10698" y="4912"/>
                  </a:cubicBezTo>
                  <a:cubicBezTo>
                    <a:pt x="10553" y="5224"/>
                    <a:pt x="10560" y="5589"/>
                    <a:pt x="10446" y="5913"/>
                  </a:cubicBezTo>
                  <a:cubicBezTo>
                    <a:pt x="10350" y="6180"/>
                    <a:pt x="10093" y="6433"/>
                    <a:pt x="9829" y="6433"/>
                  </a:cubicBezTo>
                  <a:cubicBezTo>
                    <a:pt x="9773" y="6433"/>
                    <a:pt x="9717" y="6421"/>
                    <a:pt x="9662" y="6396"/>
                  </a:cubicBezTo>
                  <a:cubicBezTo>
                    <a:pt x="9464" y="6306"/>
                    <a:pt x="9362" y="6075"/>
                    <a:pt x="9164" y="5987"/>
                  </a:cubicBezTo>
                  <a:cubicBezTo>
                    <a:pt x="9112" y="5964"/>
                    <a:pt x="9059" y="5953"/>
                    <a:pt x="9006" y="5953"/>
                  </a:cubicBezTo>
                  <a:cubicBezTo>
                    <a:pt x="8732" y="5953"/>
                    <a:pt x="8472" y="6239"/>
                    <a:pt x="8390" y="6527"/>
                  </a:cubicBezTo>
                  <a:cubicBezTo>
                    <a:pt x="8292" y="6868"/>
                    <a:pt x="8316" y="7249"/>
                    <a:pt x="8142" y="7559"/>
                  </a:cubicBezTo>
                  <a:cubicBezTo>
                    <a:pt x="7985" y="7840"/>
                    <a:pt x="7663" y="8011"/>
                    <a:pt x="7344" y="8011"/>
                  </a:cubicBezTo>
                  <a:cubicBezTo>
                    <a:pt x="7247" y="8011"/>
                    <a:pt x="7150" y="7995"/>
                    <a:pt x="7058" y="7961"/>
                  </a:cubicBezTo>
                  <a:cubicBezTo>
                    <a:pt x="6663" y="7818"/>
                    <a:pt x="6411" y="7368"/>
                    <a:pt x="6484" y="6958"/>
                  </a:cubicBezTo>
                  <a:cubicBezTo>
                    <a:pt x="6577" y="6458"/>
                    <a:pt x="7066" y="5903"/>
                    <a:pt x="6715" y="5539"/>
                  </a:cubicBezTo>
                  <a:cubicBezTo>
                    <a:pt x="6618" y="5436"/>
                    <a:pt x="6504" y="5398"/>
                    <a:pt x="6379" y="5398"/>
                  </a:cubicBezTo>
                  <a:cubicBezTo>
                    <a:pt x="6030" y="5398"/>
                    <a:pt x="5596" y="5695"/>
                    <a:pt x="5198" y="5695"/>
                  </a:cubicBezTo>
                  <a:cubicBezTo>
                    <a:pt x="5151" y="5695"/>
                    <a:pt x="5105" y="5691"/>
                    <a:pt x="5060" y="5682"/>
                  </a:cubicBezTo>
                  <a:cubicBezTo>
                    <a:pt x="4538" y="5577"/>
                    <a:pt x="4400" y="4848"/>
                    <a:pt x="4622" y="4364"/>
                  </a:cubicBezTo>
                  <a:cubicBezTo>
                    <a:pt x="4843" y="3878"/>
                    <a:pt x="5279" y="3528"/>
                    <a:pt x="5543" y="3064"/>
                  </a:cubicBezTo>
                  <a:cubicBezTo>
                    <a:pt x="5808" y="2602"/>
                    <a:pt x="5815" y="1892"/>
                    <a:pt x="5339" y="1653"/>
                  </a:cubicBezTo>
                  <a:cubicBezTo>
                    <a:pt x="5202" y="1584"/>
                    <a:pt x="5047" y="1565"/>
                    <a:pt x="4886" y="1565"/>
                  </a:cubicBezTo>
                  <a:cubicBezTo>
                    <a:pt x="4687" y="1565"/>
                    <a:pt x="4479" y="1595"/>
                    <a:pt x="4287" y="1595"/>
                  </a:cubicBezTo>
                  <a:cubicBezTo>
                    <a:pt x="4067" y="1595"/>
                    <a:pt x="3868" y="1555"/>
                    <a:pt x="3728" y="1387"/>
                  </a:cubicBezTo>
                  <a:cubicBezTo>
                    <a:pt x="3509" y="1129"/>
                    <a:pt x="3612" y="741"/>
                    <a:pt x="3626" y="403"/>
                  </a:cubicBezTo>
                  <a:cubicBezTo>
                    <a:pt x="3633" y="267"/>
                    <a:pt x="3621" y="134"/>
                    <a:pt x="35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3355;p45"/>
            <p:cNvSpPr/>
            <p:nvPr/>
          </p:nvSpPr>
          <p:spPr>
            <a:xfrm>
              <a:off x="258004" y="1202380"/>
              <a:ext cx="497323" cy="564434"/>
            </a:xfrm>
            <a:custGeom>
              <a:avLst/>
              <a:gdLst/>
              <a:ahLst/>
              <a:cxnLst/>
              <a:rect l="l" t="t" r="r" b="b"/>
              <a:pathLst>
                <a:path w="12783" h="14508" extrusionOk="0">
                  <a:moveTo>
                    <a:pt x="660" y="1"/>
                  </a:moveTo>
                  <a:cubicBezTo>
                    <a:pt x="657" y="1"/>
                    <a:pt x="655" y="1"/>
                    <a:pt x="653" y="1"/>
                  </a:cubicBezTo>
                  <a:cubicBezTo>
                    <a:pt x="569" y="1"/>
                    <a:pt x="503" y="70"/>
                    <a:pt x="503" y="153"/>
                  </a:cubicBezTo>
                  <a:cubicBezTo>
                    <a:pt x="503" y="237"/>
                    <a:pt x="572" y="303"/>
                    <a:pt x="655" y="303"/>
                  </a:cubicBezTo>
                  <a:lnTo>
                    <a:pt x="658" y="303"/>
                  </a:lnTo>
                  <a:cubicBezTo>
                    <a:pt x="663" y="303"/>
                    <a:pt x="668" y="303"/>
                    <a:pt x="673" y="303"/>
                  </a:cubicBezTo>
                  <a:cubicBezTo>
                    <a:pt x="1364" y="303"/>
                    <a:pt x="1776" y="630"/>
                    <a:pt x="1913" y="1275"/>
                  </a:cubicBezTo>
                  <a:cubicBezTo>
                    <a:pt x="1996" y="1673"/>
                    <a:pt x="1884" y="2145"/>
                    <a:pt x="1765" y="2650"/>
                  </a:cubicBezTo>
                  <a:cubicBezTo>
                    <a:pt x="1598" y="3360"/>
                    <a:pt x="1427" y="4098"/>
                    <a:pt x="1832" y="4667"/>
                  </a:cubicBezTo>
                  <a:cubicBezTo>
                    <a:pt x="2056" y="4979"/>
                    <a:pt x="2366" y="5165"/>
                    <a:pt x="2663" y="5342"/>
                  </a:cubicBezTo>
                  <a:cubicBezTo>
                    <a:pt x="3092" y="5594"/>
                    <a:pt x="3461" y="5811"/>
                    <a:pt x="3516" y="6383"/>
                  </a:cubicBezTo>
                  <a:cubicBezTo>
                    <a:pt x="3580" y="7004"/>
                    <a:pt x="3002" y="7886"/>
                    <a:pt x="2187" y="8093"/>
                  </a:cubicBezTo>
                  <a:cubicBezTo>
                    <a:pt x="1868" y="7855"/>
                    <a:pt x="1618" y="7414"/>
                    <a:pt x="1425" y="6761"/>
                  </a:cubicBezTo>
                  <a:lnTo>
                    <a:pt x="1377" y="6597"/>
                  </a:lnTo>
                  <a:cubicBezTo>
                    <a:pt x="1201" y="5985"/>
                    <a:pt x="1015" y="5353"/>
                    <a:pt x="519" y="4932"/>
                  </a:cubicBezTo>
                  <a:cubicBezTo>
                    <a:pt x="436" y="4860"/>
                    <a:pt x="343" y="4798"/>
                    <a:pt x="245" y="4746"/>
                  </a:cubicBezTo>
                  <a:cubicBezTo>
                    <a:pt x="222" y="4733"/>
                    <a:pt x="197" y="4726"/>
                    <a:pt x="172" y="4726"/>
                  </a:cubicBezTo>
                  <a:cubicBezTo>
                    <a:pt x="119" y="4726"/>
                    <a:pt x="67" y="4754"/>
                    <a:pt x="38" y="4806"/>
                  </a:cubicBezTo>
                  <a:cubicBezTo>
                    <a:pt x="0" y="4877"/>
                    <a:pt x="24" y="4968"/>
                    <a:pt x="98" y="5010"/>
                  </a:cubicBezTo>
                  <a:cubicBezTo>
                    <a:pt x="179" y="5056"/>
                    <a:pt x="253" y="5106"/>
                    <a:pt x="324" y="5165"/>
                  </a:cubicBezTo>
                  <a:cubicBezTo>
                    <a:pt x="753" y="5523"/>
                    <a:pt x="924" y="6111"/>
                    <a:pt x="1086" y="6680"/>
                  </a:cubicBezTo>
                  <a:lnTo>
                    <a:pt x="1134" y="6845"/>
                  </a:lnTo>
                  <a:cubicBezTo>
                    <a:pt x="1384" y="7695"/>
                    <a:pt x="1741" y="8229"/>
                    <a:pt x="2225" y="8467"/>
                  </a:cubicBezTo>
                  <a:cubicBezTo>
                    <a:pt x="2436" y="8572"/>
                    <a:pt x="2657" y="8614"/>
                    <a:pt x="2881" y="8614"/>
                  </a:cubicBezTo>
                  <a:cubicBezTo>
                    <a:pt x="3347" y="8614"/>
                    <a:pt x="3828" y="8432"/>
                    <a:pt x="4271" y="8264"/>
                  </a:cubicBezTo>
                  <a:cubicBezTo>
                    <a:pt x="4581" y="8148"/>
                    <a:pt x="4874" y="8038"/>
                    <a:pt x="5124" y="8002"/>
                  </a:cubicBezTo>
                  <a:cubicBezTo>
                    <a:pt x="5194" y="7992"/>
                    <a:pt x="5270" y="7987"/>
                    <a:pt x="5348" y="7987"/>
                  </a:cubicBezTo>
                  <a:cubicBezTo>
                    <a:pt x="5676" y="7987"/>
                    <a:pt x="6048" y="8086"/>
                    <a:pt x="6248" y="8379"/>
                  </a:cubicBezTo>
                  <a:cubicBezTo>
                    <a:pt x="6415" y="8619"/>
                    <a:pt x="6429" y="8927"/>
                    <a:pt x="6451" y="9255"/>
                  </a:cubicBezTo>
                  <a:cubicBezTo>
                    <a:pt x="6463" y="9458"/>
                    <a:pt x="6475" y="9667"/>
                    <a:pt x="6518" y="9870"/>
                  </a:cubicBezTo>
                  <a:cubicBezTo>
                    <a:pt x="6525" y="9894"/>
                    <a:pt x="6534" y="9915"/>
                    <a:pt x="6539" y="9939"/>
                  </a:cubicBezTo>
                  <a:cubicBezTo>
                    <a:pt x="6539" y="9941"/>
                    <a:pt x="6537" y="9944"/>
                    <a:pt x="6537" y="9946"/>
                  </a:cubicBezTo>
                  <a:cubicBezTo>
                    <a:pt x="6439" y="10637"/>
                    <a:pt x="6122" y="11233"/>
                    <a:pt x="5689" y="11542"/>
                  </a:cubicBezTo>
                  <a:cubicBezTo>
                    <a:pt x="5447" y="11715"/>
                    <a:pt x="5176" y="11800"/>
                    <a:pt x="4880" y="11800"/>
                  </a:cubicBezTo>
                  <a:cubicBezTo>
                    <a:pt x="4775" y="11800"/>
                    <a:pt x="4668" y="11790"/>
                    <a:pt x="4557" y="11769"/>
                  </a:cubicBezTo>
                  <a:cubicBezTo>
                    <a:pt x="4343" y="11728"/>
                    <a:pt x="4124" y="11645"/>
                    <a:pt x="3895" y="11559"/>
                  </a:cubicBezTo>
                  <a:cubicBezTo>
                    <a:pt x="3549" y="11427"/>
                    <a:pt x="3194" y="11292"/>
                    <a:pt x="2828" y="11292"/>
                  </a:cubicBezTo>
                  <a:cubicBezTo>
                    <a:pt x="2673" y="11292"/>
                    <a:pt x="2516" y="11317"/>
                    <a:pt x="2356" y="11375"/>
                  </a:cubicBezTo>
                  <a:cubicBezTo>
                    <a:pt x="1634" y="11645"/>
                    <a:pt x="1215" y="12359"/>
                    <a:pt x="1105" y="13500"/>
                  </a:cubicBezTo>
                  <a:cubicBezTo>
                    <a:pt x="1096" y="13584"/>
                    <a:pt x="1158" y="13655"/>
                    <a:pt x="1241" y="13662"/>
                  </a:cubicBezTo>
                  <a:lnTo>
                    <a:pt x="1258" y="13662"/>
                  </a:lnTo>
                  <a:cubicBezTo>
                    <a:pt x="1334" y="13662"/>
                    <a:pt x="1401" y="13603"/>
                    <a:pt x="1406" y="13527"/>
                  </a:cubicBezTo>
                  <a:cubicBezTo>
                    <a:pt x="1503" y="12507"/>
                    <a:pt x="1858" y="11880"/>
                    <a:pt x="2461" y="11657"/>
                  </a:cubicBezTo>
                  <a:cubicBezTo>
                    <a:pt x="2583" y="11612"/>
                    <a:pt x="2706" y="11593"/>
                    <a:pt x="2830" y="11593"/>
                  </a:cubicBezTo>
                  <a:cubicBezTo>
                    <a:pt x="3140" y="11593"/>
                    <a:pt x="3457" y="11712"/>
                    <a:pt x="3785" y="11838"/>
                  </a:cubicBezTo>
                  <a:cubicBezTo>
                    <a:pt x="4016" y="11928"/>
                    <a:pt x="4259" y="12016"/>
                    <a:pt x="4500" y="12064"/>
                  </a:cubicBezTo>
                  <a:cubicBezTo>
                    <a:pt x="4628" y="12089"/>
                    <a:pt x="4754" y="12101"/>
                    <a:pt x="4877" y="12101"/>
                  </a:cubicBezTo>
                  <a:cubicBezTo>
                    <a:pt x="5238" y="12101"/>
                    <a:pt x="5575" y="11995"/>
                    <a:pt x="5862" y="11788"/>
                  </a:cubicBezTo>
                  <a:cubicBezTo>
                    <a:pt x="6279" y="11490"/>
                    <a:pt x="6589" y="10992"/>
                    <a:pt x="6751" y="10392"/>
                  </a:cubicBezTo>
                  <a:cubicBezTo>
                    <a:pt x="7072" y="10874"/>
                    <a:pt x="7643" y="11197"/>
                    <a:pt x="8224" y="11197"/>
                  </a:cubicBezTo>
                  <a:cubicBezTo>
                    <a:pt x="8294" y="11197"/>
                    <a:pt x="8365" y="11192"/>
                    <a:pt x="8435" y="11183"/>
                  </a:cubicBezTo>
                  <a:cubicBezTo>
                    <a:pt x="8690" y="11147"/>
                    <a:pt x="8924" y="11059"/>
                    <a:pt x="9150" y="10971"/>
                  </a:cubicBezTo>
                  <a:cubicBezTo>
                    <a:pt x="9326" y="10906"/>
                    <a:pt x="9495" y="10839"/>
                    <a:pt x="9669" y="10801"/>
                  </a:cubicBezTo>
                  <a:cubicBezTo>
                    <a:pt x="9793" y="10774"/>
                    <a:pt x="9921" y="10760"/>
                    <a:pt x="10049" y="10760"/>
                  </a:cubicBezTo>
                  <a:cubicBezTo>
                    <a:pt x="10819" y="10760"/>
                    <a:pt x="11624" y="11246"/>
                    <a:pt x="12032" y="12000"/>
                  </a:cubicBezTo>
                  <a:cubicBezTo>
                    <a:pt x="12385" y="12648"/>
                    <a:pt x="12473" y="13477"/>
                    <a:pt x="12282" y="14327"/>
                  </a:cubicBezTo>
                  <a:cubicBezTo>
                    <a:pt x="12266" y="14408"/>
                    <a:pt x="12316" y="14489"/>
                    <a:pt x="12399" y="14506"/>
                  </a:cubicBezTo>
                  <a:cubicBezTo>
                    <a:pt x="12411" y="14508"/>
                    <a:pt x="12423" y="14508"/>
                    <a:pt x="12432" y="14508"/>
                  </a:cubicBezTo>
                  <a:cubicBezTo>
                    <a:pt x="12502" y="14508"/>
                    <a:pt x="12563" y="14460"/>
                    <a:pt x="12578" y="14389"/>
                  </a:cubicBezTo>
                  <a:cubicBezTo>
                    <a:pt x="12783" y="13469"/>
                    <a:pt x="12685" y="12569"/>
                    <a:pt x="12299" y="11857"/>
                  </a:cubicBezTo>
                  <a:cubicBezTo>
                    <a:pt x="11837" y="11005"/>
                    <a:pt x="10923" y="10460"/>
                    <a:pt x="10044" y="10460"/>
                  </a:cubicBezTo>
                  <a:cubicBezTo>
                    <a:pt x="9895" y="10460"/>
                    <a:pt x="9747" y="10476"/>
                    <a:pt x="9602" y="10508"/>
                  </a:cubicBezTo>
                  <a:cubicBezTo>
                    <a:pt x="9407" y="10551"/>
                    <a:pt x="9226" y="10620"/>
                    <a:pt x="9043" y="10689"/>
                  </a:cubicBezTo>
                  <a:cubicBezTo>
                    <a:pt x="8869" y="10754"/>
                    <a:pt x="8697" y="10820"/>
                    <a:pt x="8526" y="10856"/>
                  </a:cubicBezTo>
                  <a:cubicBezTo>
                    <a:pt x="8421" y="10408"/>
                    <a:pt x="8428" y="9825"/>
                    <a:pt x="8933" y="9355"/>
                  </a:cubicBezTo>
                  <a:cubicBezTo>
                    <a:pt x="9064" y="9229"/>
                    <a:pt x="9228" y="9124"/>
                    <a:pt x="9383" y="9024"/>
                  </a:cubicBezTo>
                  <a:cubicBezTo>
                    <a:pt x="9769" y="8774"/>
                    <a:pt x="10205" y="8491"/>
                    <a:pt x="10227" y="7862"/>
                  </a:cubicBezTo>
                  <a:cubicBezTo>
                    <a:pt x="10243" y="7321"/>
                    <a:pt x="9934" y="7052"/>
                    <a:pt x="9638" y="6790"/>
                  </a:cubicBezTo>
                  <a:cubicBezTo>
                    <a:pt x="9514" y="6680"/>
                    <a:pt x="9388" y="6571"/>
                    <a:pt x="9286" y="6440"/>
                  </a:cubicBezTo>
                  <a:cubicBezTo>
                    <a:pt x="9086" y="6187"/>
                    <a:pt x="8885" y="5832"/>
                    <a:pt x="9043" y="5596"/>
                  </a:cubicBezTo>
                  <a:cubicBezTo>
                    <a:pt x="9202" y="5357"/>
                    <a:pt x="9664" y="5261"/>
                    <a:pt x="10134" y="5261"/>
                  </a:cubicBezTo>
                  <a:cubicBezTo>
                    <a:pt x="10434" y="5261"/>
                    <a:pt x="10738" y="5300"/>
                    <a:pt x="10970" y="5365"/>
                  </a:cubicBezTo>
                  <a:cubicBezTo>
                    <a:pt x="10984" y="5369"/>
                    <a:pt x="10998" y="5371"/>
                    <a:pt x="11012" y="5371"/>
                  </a:cubicBezTo>
                  <a:cubicBezTo>
                    <a:pt x="11078" y="5371"/>
                    <a:pt x="11138" y="5327"/>
                    <a:pt x="11156" y="5261"/>
                  </a:cubicBezTo>
                  <a:cubicBezTo>
                    <a:pt x="11179" y="5180"/>
                    <a:pt x="11132" y="5096"/>
                    <a:pt x="11051" y="5075"/>
                  </a:cubicBezTo>
                  <a:cubicBezTo>
                    <a:pt x="10797" y="5003"/>
                    <a:pt x="10475" y="4960"/>
                    <a:pt x="10151" y="4960"/>
                  </a:cubicBezTo>
                  <a:cubicBezTo>
                    <a:pt x="9589" y="4960"/>
                    <a:pt x="9022" y="5090"/>
                    <a:pt x="8793" y="5430"/>
                  </a:cubicBezTo>
                  <a:cubicBezTo>
                    <a:pt x="8585" y="5739"/>
                    <a:pt x="8669" y="6142"/>
                    <a:pt x="9047" y="6628"/>
                  </a:cubicBezTo>
                  <a:cubicBezTo>
                    <a:pt x="9167" y="6783"/>
                    <a:pt x="9305" y="6904"/>
                    <a:pt x="9440" y="7021"/>
                  </a:cubicBezTo>
                  <a:cubicBezTo>
                    <a:pt x="9717" y="7264"/>
                    <a:pt x="9936" y="7454"/>
                    <a:pt x="9924" y="7855"/>
                  </a:cubicBezTo>
                  <a:cubicBezTo>
                    <a:pt x="9910" y="8324"/>
                    <a:pt x="9591" y="8534"/>
                    <a:pt x="9219" y="8772"/>
                  </a:cubicBezTo>
                  <a:cubicBezTo>
                    <a:pt x="9052" y="8881"/>
                    <a:pt x="8881" y="8991"/>
                    <a:pt x="8728" y="9132"/>
                  </a:cubicBezTo>
                  <a:cubicBezTo>
                    <a:pt x="8249" y="9582"/>
                    <a:pt x="8076" y="10201"/>
                    <a:pt x="8226" y="10887"/>
                  </a:cubicBezTo>
                  <a:cubicBezTo>
                    <a:pt x="8222" y="10887"/>
                    <a:pt x="8219" y="10887"/>
                    <a:pt x="8216" y="10887"/>
                  </a:cubicBezTo>
                  <a:cubicBezTo>
                    <a:pt x="7579" y="10887"/>
                    <a:pt x="6962" y="10419"/>
                    <a:pt x="6813" y="9796"/>
                  </a:cubicBezTo>
                  <a:cubicBezTo>
                    <a:pt x="6772" y="9620"/>
                    <a:pt x="6763" y="9432"/>
                    <a:pt x="6751" y="9236"/>
                  </a:cubicBezTo>
                  <a:cubicBezTo>
                    <a:pt x="6730" y="8881"/>
                    <a:pt x="6713" y="8512"/>
                    <a:pt x="6499" y="8202"/>
                  </a:cubicBezTo>
                  <a:cubicBezTo>
                    <a:pt x="6230" y="7815"/>
                    <a:pt x="5768" y="7681"/>
                    <a:pt x="5353" y="7681"/>
                  </a:cubicBezTo>
                  <a:cubicBezTo>
                    <a:pt x="5260" y="7681"/>
                    <a:pt x="5169" y="7688"/>
                    <a:pt x="5084" y="7700"/>
                  </a:cubicBezTo>
                  <a:cubicBezTo>
                    <a:pt x="4798" y="7740"/>
                    <a:pt x="4488" y="7857"/>
                    <a:pt x="4164" y="7979"/>
                  </a:cubicBezTo>
                  <a:cubicBezTo>
                    <a:pt x="3734" y="8143"/>
                    <a:pt x="3293" y="8307"/>
                    <a:pt x="2885" y="8307"/>
                  </a:cubicBezTo>
                  <a:cubicBezTo>
                    <a:pt x="2774" y="8307"/>
                    <a:pt x="2664" y="8295"/>
                    <a:pt x="2558" y="8267"/>
                  </a:cubicBezTo>
                  <a:cubicBezTo>
                    <a:pt x="3261" y="7943"/>
                    <a:pt x="3895" y="7147"/>
                    <a:pt x="3814" y="6344"/>
                  </a:cubicBezTo>
                  <a:cubicBezTo>
                    <a:pt x="3742" y="5620"/>
                    <a:pt x="3271" y="5344"/>
                    <a:pt x="2813" y="5072"/>
                  </a:cubicBezTo>
                  <a:cubicBezTo>
                    <a:pt x="2532" y="4906"/>
                    <a:pt x="2263" y="4748"/>
                    <a:pt x="2075" y="4486"/>
                  </a:cubicBezTo>
                  <a:cubicBezTo>
                    <a:pt x="1749" y="4031"/>
                    <a:pt x="1901" y="3391"/>
                    <a:pt x="2058" y="2714"/>
                  </a:cubicBezTo>
                  <a:cubicBezTo>
                    <a:pt x="2177" y="2202"/>
                    <a:pt x="2301" y="1675"/>
                    <a:pt x="2204" y="1213"/>
                  </a:cubicBezTo>
                  <a:cubicBezTo>
                    <a:pt x="2040" y="427"/>
                    <a:pt x="1494" y="1"/>
                    <a:pt x="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3356;p45"/>
            <p:cNvSpPr/>
            <p:nvPr/>
          </p:nvSpPr>
          <p:spPr>
            <a:xfrm>
              <a:off x="500693" y="1138148"/>
              <a:ext cx="514869" cy="368158"/>
            </a:xfrm>
            <a:custGeom>
              <a:avLst/>
              <a:gdLst/>
              <a:ahLst/>
              <a:cxnLst/>
              <a:rect l="l" t="t" r="r" b="b"/>
              <a:pathLst>
                <a:path w="13234" h="9463" extrusionOk="0">
                  <a:moveTo>
                    <a:pt x="518" y="1"/>
                  </a:moveTo>
                  <a:lnTo>
                    <a:pt x="518" y="1"/>
                  </a:lnTo>
                  <a:cubicBezTo>
                    <a:pt x="215" y="1190"/>
                    <a:pt x="1" y="2633"/>
                    <a:pt x="1085" y="3243"/>
                  </a:cubicBezTo>
                  <a:cubicBezTo>
                    <a:pt x="1360" y="3398"/>
                    <a:pt x="1618" y="3461"/>
                    <a:pt x="1864" y="3461"/>
                  </a:cubicBezTo>
                  <a:cubicBezTo>
                    <a:pt x="2962" y="3461"/>
                    <a:pt x="3819" y="2200"/>
                    <a:pt x="4868" y="2200"/>
                  </a:cubicBezTo>
                  <a:cubicBezTo>
                    <a:pt x="5141" y="2200"/>
                    <a:pt x="5426" y="2285"/>
                    <a:pt x="5732" y="2500"/>
                  </a:cubicBezTo>
                  <a:cubicBezTo>
                    <a:pt x="6299" y="2895"/>
                    <a:pt x="6378" y="3448"/>
                    <a:pt x="6445" y="4079"/>
                  </a:cubicBezTo>
                  <a:cubicBezTo>
                    <a:pt x="6492" y="4553"/>
                    <a:pt x="6533" y="5201"/>
                    <a:pt x="7009" y="5454"/>
                  </a:cubicBezTo>
                  <a:cubicBezTo>
                    <a:pt x="7159" y="5532"/>
                    <a:pt x="7323" y="5562"/>
                    <a:pt x="7492" y="5562"/>
                  </a:cubicBezTo>
                  <a:cubicBezTo>
                    <a:pt x="7732" y="5562"/>
                    <a:pt x="7982" y="5501"/>
                    <a:pt x="8214" y="5437"/>
                  </a:cubicBezTo>
                  <a:cubicBezTo>
                    <a:pt x="8452" y="5371"/>
                    <a:pt x="8702" y="5336"/>
                    <a:pt x="8949" y="5336"/>
                  </a:cubicBezTo>
                  <a:cubicBezTo>
                    <a:pt x="9641" y="5336"/>
                    <a:pt x="10308" y="5617"/>
                    <a:pt x="10606" y="6302"/>
                  </a:cubicBezTo>
                  <a:cubicBezTo>
                    <a:pt x="10985" y="7169"/>
                    <a:pt x="10435" y="7664"/>
                    <a:pt x="9787" y="8098"/>
                  </a:cubicBezTo>
                  <a:cubicBezTo>
                    <a:pt x="9510" y="8281"/>
                    <a:pt x="9255" y="8589"/>
                    <a:pt x="9339" y="8910"/>
                  </a:cubicBezTo>
                  <a:cubicBezTo>
                    <a:pt x="9430" y="9255"/>
                    <a:pt x="9681" y="9354"/>
                    <a:pt x="9970" y="9354"/>
                  </a:cubicBezTo>
                  <a:cubicBezTo>
                    <a:pt x="10061" y="9354"/>
                    <a:pt x="10155" y="9344"/>
                    <a:pt x="10249" y="9329"/>
                  </a:cubicBezTo>
                  <a:cubicBezTo>
                    <a:pt x="10619" y="9272"/>
                    <a:pt x="11009" y="9213"/>
                    <a:pt x="11386" y="9213"/>
                  </a:cubicBezTo>
                  <a:cubicBezTo>
                    <a:pt x="11772" y="9213"/>
                    <a:pt x="12143" y="9275"/>
                    <a:pt x="12467" y="9463"/>
                  </a:cubicBezTo>
                  <a:lnTo>
                    <a:pt x="13224" y="2138"/>
                  </a:lnTo>
                  <a:cubicBezTo>
                    <a:pt x="13234" y="2054"/>
                    <a:pt x="13184" y="1976"/>
                    <a:pt x="13098" y="1947"/>
                  </a:cubicBezTo>
                  <a:lnTo>
                    <a:pt x="8982" y="549"/>
                  </a:lnTo>
                  <a:cubicBezTo>
                    <a:pt x="8960" y="542"/>
                    <a:pt x="8939" y="538"/>
                    <a:pt x="8919" y="538"/>
                  </a:cubicBezTo>
                  <a:cubicBezTo>
                    <a:pt x="8913" y="538"/>
                    <a:pt x="8907" y="539"/>
                    <a:pt x="8901" y="539"/>
                  </a:cubicBezTo>
                  <a:lnTo>
                    <a:pt x="4027" y="1135"/>
                  </a:lnTo>
                  <a:cubicBezTo>
                    <a:pt x="4003" y="1138"/>
                    <a:pt x="3985" y="1141"/>
                    <a:pt x="3963" y="1141"/>
                  </a:cubicBezTo>
                  <a:cubicBezTo>
                    <a:pt x="3822" y="1141"/>
                    <a:pt x="3526" y="1015"/>
                    <a:pt x="518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3357;p45"/>
            <p:cNvSpPr/>
            <p:nvPr/>
          </p:nvSpPr>
          <p:spPr>
            <a:xfrm>
              <a:off x="402108" y="1098776"/>
              <a:ext cx="252844" cy="701340"/>
            </a:xfrm>
            <a:custGeom>
              <a:avLst/>
              <a:gdLst/>
              <a:ahLst/>
              <a:cxnLst/>
              <a:rect l="l" t="t" r="r" b="b"/>
              <a:pathLst>
                <a:path w="6499" h="18027" extrusionOk="0">
                  <a:moveTo>
                    <a:pt x="1694" y="1"/>
                  </a:moveTo>
                  <a:lnTo>
                    <a:pt x="0" y="16399"/>
                  </a:lnTo>
                  <a:lnTo>
                    <a:pt x="4803" y="18026"/>
                  </a:lnTo>
                  <a:lnTo>
                    <a:pt x="6499" y="1632"/>
                  </a:lnTo>
                  <a:lnTo>
                    <a:pt x="169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3358;p45"/>
            <p:cNvSpPr/>
            <p:nvPr/>
          </p:nvSpPr>
          <p:spPr>
            <a:xfrm>
              <a:off x="784855" y="1138342"/>
              <a:ext cx="252416" cy="697450"/>
            </a:xfrm>
            <a:custGeom>
              <a:avLst/>
              <a:gdLst/>
              <a:ahLst/>
              <a:cxnLst/>
              <a:rect l="l" t="t" r="r" b="b"/>
              <a:pathLst>
                <a:path w="6488" h="17927" extrusionOk="0">
                  <a:moveTo>
                    <a:pt x="1692" y="1"/>
                  </a:moveTo>
                  <a:lnTo>
                    <a:pt x="1" y="16397"/>
                  </a:lnTo>
                  <a:lnTo>
                    <a:pt x="4474" y="17912"/>
                  </a:lnTo>
                  <a:cubicBezTo>
                    <a:pt x="4504" y="17922"/>
                    <a:pt x="4534" y="17927"/>
                    <a:pt x="4564" y="17927"/>
                  </a:cubicBezTo>
                  <a:cubicBezTo>
                    <a:pt x="4701" y="17927"/>
                    <a:pt x="4825" y="17823"/>
                    <a:pt x="4839" y="17676"/>
                  </a:cubicBezTo>
                  <a:lnTo>
                    <a:pt x="6475" y="1854"/>
                  </a:lnTo>
                  <a:cubicBezTo>
                    <a:pt x="6487" y="1723"/>
                    <a:pt x="6408" y="1601"/>
                    <a:pt x="6285" y="1559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3359;p45"/>
            <p:cNvSpPr/>
            <p:nvPr/>
          </p:nvSpPr>
          <p:spPr>
            <a:xfrm>
              <a:off x="946194" y="1223622"/>
              <a:ext cx="25016" cy="182698"/>
            </a:xfrm>
            <a:custGeom>
              <a:avLst/>
              <a:gdLst/>
              <a:ahLst/>
              <a:cxnLst/>
              <a:rect l="l" t="t" r="r" b="b"/>
              <a:pathLst>
                <a:path w="643" h="4696" extrusionOk="0">
                  <a:moveTo>
                    <a:pt x="558" y="1"/>
                  </a:moveTo>
                  <a:cubicBezTo>
                    <a:pt x="522" y="1"/>
                    <a:pt x="486" y="21"/>
                    <a:pt x="475" y="67"/>
                  </a:cubicBezTo>
                  <a:cubicBezTo>
                    <a:pt x="227" y="1277"/>
                    <a:pt x="10" y="3404"/>
                    <a:pt x="1" y="4607"/>
                  </a:cubicBezTo>
                  <a:cubicBezTo>
                    <a:pt x="1" y="4664"/>
                    <a:pt x="46" y="4695"/>
                    <a:pt x="92" y="4695"/>
                  </a:cubicBezTo>
                  <a:cubicBezTo>
                    <a:pt x="130" y="4695"/>
                    <a:pt x="167" y="4673"/>
                    <a:pt x="177" y="4626"/>
                  </a:cubicBezTo>
                  <a:cubicBezTo>
                    <a:pt x="418" y="3447"/>
                    <a:pt x="634" y="1320"/>
                    <a:pt x="642" y="84"/>
                  </a:cubicBezTo>
                  <a:cubicBezTo>
                    <a:pt x="643" y="30"/>
                    <a:pt x="600" y="1"/>
                    <a:pt x="5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3360;p45"/>
            <p:cNvSpPr/>
            <p:nvPr/>
          </p:nvSpPr>
          <p:spPr>
            <a:xfrm>
              <a:off x="203576" y="1095158"/>
              <a:ext cx="837197" cy="744136"/>
            </a:xfrm>
            <a:custGeom>
              <a:avLst/>
              <a:gdLst/>
              <a:ahLst/>
              <a:cxnLst/>
              <a:rect l="l" t="t" r="r" b="b"/>
              <a:pathLst>
                <a:path w="21519" h="19127" extrusionOk="0">
                  <a:moveTo>
                    <a:pt x="6876" y="215"/>
                  </a:moveTo>
                  <a:lnTo>
                    <a:pt x="11502" y="1785"/>
                  </a:lnTo>
                  <a:lnTo>
                    <a:pt x="11466" y="2133"/>
                  </a:lnTo>
                  <a:cubicBezTo>
                    <a:pt x="11464" y="2133"/>
                    <a:pt x="11461" y="2133"/>
                    <a:pt x="11461" y="2130"/>
                  </a:cubicBezTo>
                  <a:lnTo>
                    <a:pt x="6840" y="560"/>
                  </a:lnTo>
                  <a:lnTo>
                    <a:pt x="6876" y="215"/>
                  </a:lnTo>
                  <a:close/>
                  <a:moveTo>
                    <a:pt x="16528" y="1215"/>
                  </a:moveTo>
                  <a:lnTo>
                    <a:pt x="16497" y="1561"/>
                  </a:lnTo>
                  <a:lnTo>
                    <a:pt x="11649" y="2154"/>
                  </a:lnTo>
                  <a:lnTo>
                    <a:pt x="11642" y="2154"/>
                  </a:lnTo>
                  <a:lnTo>
                    <a:pt x="11678" y="1809"/>
                  </a:lnTo>
                  <a:lnTo>
                    <a:pt x="16528" y="1215"/>
                  </a:lnTo>
                  <a:close/>
                  <a:moveTo>
                    <a:pt x="6640" y="734"/>
                  </a:moveTo>
                  <a:lnTo>
                    <a:pt x="6413" y="2931"/>
                  </a:lnTo>
                  <a:cubicBezTo>
                    <a:pt x="6342" y="2735"/>
                    <a:pt x="6218" y="2585"/>
                    <a:pt x="6044" y="2499"/>
                  </a:cubicBezTo>
                  <a:cubicBezTo>
                    <a:pt x="5893" y="2424"/>
                    <a:pt x="5725" y="2403"/>
                    <a:pt x="5553" y="2403"/>
                  </a:cubicBezTo>
                  <a:cubicBezTo>
                    <a:pt x="5450" y="2403"/>
                    <a:pt x="5345" y="2410"/>
                    <a:pt x="5241" y="2418"/>
                  </a:cubicBezTo>
                  <a:cubicBezTo>
                    <a:pt x="5138" y="2426"/>
                    <a:pt x="5039" y="2433"/>
                    <a:pt x="4946" y="2433"/>
                  </a:cubicBezTo>
                  <a:cubicBezTo>
                    <a:pt x="4747" y="2433"/>
                    <a:pt x="4579" y="2399"/>
                    <a:pt x="4460" y="2261"/>
                  </a:cubicBezTo>
                  <a:cubicBezTo>
                    <a:pt x="4312" y="2085"/>
                    <a:pt x="4334" y="1830"/>
                    <a:pt x="4362" y="1561"/>
                  </a:cubicBezTo>
                  <a:cubicBezTo>
                    <a:pt x="4372" y="1487"/>
                    <a:pt x="4377" y="1408"/>
                    <a:pt x="4379" y="1337"/>
                  </a:cubicBezTo>
                  <a:cubicBezTo>
                    <a:pt x="4386" y="1230"/>
                    <a:pt x="4374" y="1120"/>
                    <a:pt x="4360" y="1011"/>
                  </a:cubicBezTo>
                  <a:lnTo>
                    <a:pt x="6640" y="734"/>
                  </a:lnTo>
                  <a:close/>
                  <a:moveTo>
                    <a:pt x="6301" y="4000"/>
                  </a:moveTo>
                  <a:lnTo>
                    <a:pt x="6042" y="6513"/>
                  </a:lnTo>
                  <a:cubicBezTo>
                    <a:pt x="5977" y="6525"/>
                    <a:pt x="5912" y="6533"/>
                    <a:pt x="5850" y="6533"/>
                  </a:cubicBezTo>
                  <a:cubicBezTo>
                    <a:pt x="5811" y="6533"/>
                    <a:pt x="5773" y="6530"/>
                    <a:pt x="5737" y="6523"/>
                  </a:cubicBezTo>
                  <a:cubicBezTo>
                    <a:pt x="5539" y="6480"/>
                    <a:pt x="5427" y="6339"/>
                    <a:pt x="5368" y="6225"/>
                  </a:cubicBezTo>
                  <a:cubicBezTo>
                    <a:pt x="5237" y="5968"/>
                    <a:pt x="5237" y="5608"/>
                    <a:pt x="5363" y="5327"/>
                  </a:cubicBezTo>
                  <a:cubicBezTo>
                    <a:pt x="5482" y="5072"/>
                    <a:pt x="5661" y="4858"/>
                    <a:pt x="5847" y="4624"/>
                  </a:cubicBezTo>
                  <a:cubicBezTo>
                    <a:pt x="5999" y="4441"/>
                    <a:pt x="6161" y="4248"/>
                    <a:pt x="6282" y="4034"/>
                  </a:cubicBezTo>
                  <a:cubicBezTo>
                    <a:pt x="6290" y="4022"/>
                    <a:pt x="6294" y="4012"/>
                    <a:pt x="6301" y="4000"/>
                  </a:cubicBezTo>
                  <a:close/>
                  <a:moveTo>
                    <a:pt x="6821" y="746"/>
                  </a:moveTo>
                  <a:lnTo>
                    <a:pt x="11404" y="2299"/>
                  </a:lnTo>
                  <a:cubicBezTo>
                    <a:pt x="11418" y="2304"/>
                    <a:pt x="11435" y="2309"/>
                    <a:pt x="11449" y="2311"/>
                  </a:cubicBezTo>
                  <a:lnTo>
                    <a:pt x="10973" y="6909"/>
                  </a:lnTo>
                  <a:cubicBezTo>
                    <a:pt x="10894" y="7054"/>
                    <a:pt x="10768" y="7183"/>
                    <a:pt x="10637" y="7240"/>
                  </a:cubicBezTo>
                  <a:cubicBezTo>
                    <a:pt x="10586" y="7260"/>
                    <a:pt x="10537" y="7271"/>
                    <a:pt x="10489" y="7271"/>
                  </a:cubicBezTo>
                  <a:cubicBezTo>
                    <a:pt x="10443" y="7271"/>
                    <a:pt x="10399" y="7261"/>
                    <a:pt x="10358" y="7242"/>
                  </a:cubicBezTo>
                  <a:cubicBezTo>
                    <a:pt x="10280" y="7207"/>
                    <a:pt x="10211" y="7135"/>
                    <a:pt x="10141" y="7061"/>
                  </a:cubicBezTo>
                  <a:cubicBezTo>
                    <a:pt x="10061" y="6976"/>
                    <a:pt x="9977" y="6887"/>
                    <a:pt x="9863" y="6835"/>
                  </a:cubicBezTo>
                  <a:cubicBezTo>
                    <a:pt x="9800" y="6807"/>
                    <a:pt x="9735" y="6794"/>
                    <a:pt x="9668" y="6794"/>
                  </a:cubicBezTo>
                  <a:cubicBezTo>
                    <a:pt x="9591" y="6794"/>
                    <a:pt x="9513" y="6812"/>
                    <a:pt x="9436" y="6849"/>
                  </a:cubicBezTo>
                  <a:cubicBezTo>
                    <a:pt x="9224" y="6952"/>
                    <a:pt x="9041" y="7178"/>
                    <a:pt x="8969" y="7433"/>
                  </a:cubicBezTo>
                  <a:cubicBezTo>
                    <a:pt x="8929" y="7571"/>
                    <a:pt x="8910" y="7709"/>
                    <a:pt x="8888" y="7847"/>
                  </a:cubicBezTo>
                  <a:cubicBezTo>
                    <a:pt x="8855" y="8064"/>
                    <a:pt x="8829" y="8269"/>
                    <a:pt x="8727" y="8445"/>
                  </a:cubicBezTo>
                  <a:cubicBezTo>
                    <a:pt x="8588" y="8697"/>
                    <a:pt x="8299" y="8850"/>
                    <a:pt x="8014" y="8850"/>
                  </a:cubicBezTo>
                  <a:cubicBezTo>
                    <a:pt x="7925" y="8850"/>
                    <a:pt x="7838" y="8836"/>
                    <a:pt x="7755" y="8805"/>
                  </a:cubicBezTo>
                  <a:cubicBezTo>
                    <a:pt x="7400" y="8676"/>
                    <a:pt x="7166" y="8271"/>
                    <a:pt x="7238" y="7902"/>
                  </a:cubicBezTo>
                  <a:cubicBezTo>
                    <a:pt x="7269" y="7750"/>
                    <a:pt x="7340" y="7581"/>
                    <a:pt x="7409" y="7421"/>
                  </a:cubicBezTo>
                  <a:cubicBezTo>
                    <a:pt x="7564" y="7064"/>
                    <a:pt x="7721" y="6694"/>
                    <a:pt x="7447" y="6404"/>
                  </a:cubicBezTo>
                  <a:cubicBezTo>
                    <a:pt x="7330" y="6280"/>
                    <a:pt x="7195" y="6236"/>
                    <a:pt x="7050" y="6236"/>
                  </a:cubicBezTo>
                  <a:cubicBezTo>
                    <a:pt x="6864" y="6236"/>
                    <a:pt x="6661" y="6310"/>
                    <a:pt x="6461" y="6382"/>
                  </a:cubicBezTo>
                  <a:cubicBezTo>
                    <a:pt x="6387" y="6409"/>
                    <a:pt x="6309" y="6440"/>
                    <a:pt x="6232" y="6463"/>
                  </a:cubicBezTo>
                  <a:lnTo>
                    <a:pt x="6821" y="746"/>
                  </a:lnTo>
                  <a:close/>
                  <a:moveTo>
                    <a:pt x="16476" y="1740"/>
                  </a:moveTo>
                  <a:lnTo>
                    <a:pt x="15444" y="11733"/>
                  </a:lnTo>
                  <a:cubicBezTo>
                    <a:pt x="15223" y="11783"/>
                    <a:pt x="15008" y="11866"/>
                    <a:pt x="14799" y="11949"/>
                  </a:cubicBezTo>
                  <a:cubicBezTo>
                    <a:pt x="14548" y="12049"/>
                    <a:pt x="14313" y="12145"/>
                    <a:pt x="14060" y="12183"/>
                  </a:cubicBezTo>
                  <a:cubicBezTo>
                    <a:pt x="14001" y="12192"/>
                    <a:pt x="13940" y="12197"/>
                    <a:pt x="13879" y="12197"/>
                  </a:cubicBezTo>
                  <a:cubicBezTo>
                    <a:pt x="13475" y="12197"/>
                    <a:pt x="13064" y="11995"/>
                    <a:pt x="13000" y="11633"/>
                  </a:cubicBezTo>
                  <a:cubicBezTo>
                    <a:pt x="12938" y="11271"/>
                    <a:pt x="13250" y="10937"/>
                    <a:pt x="13536" y="10758"/>
                  </a:cubicBezTo>
                  <a:cubicBezTo>
                    <a:pt x="13658" y="10685"/>
                    <a:pt x="13789" y="10620"/>
                    <a:pt x="13917" y="10554"/>
                  </a:cubicBezTo>
                  <a:cubicBezTo>
                    <a:pt x="14143" y="10442"/>
                    <a:pt x="14379" y="10325"/>
                    <a:pt x="14575" y="10146"/>
                  </a:cubicBezTo>
                  <a:cubicBezTo>
                    <a:pt x="14908" y="9846"/>
                    <a:pt x="15070" y="9300"/>
                    <a:pt x="14777" y="8960"/>
                  </a:cubicBezTo>
                  <a:cubicBezTo>
                    <a:pt x="14611" y="8769"/>
                    <a:pt x="14388" y="8716"/>
                    <a:pt x="14146" y="8716"/>
                  </a:cubicBezTo>
                  <a:cubicBezTo>
                    <a:pt x="13992" y="8716"/>
                    <a:pt x="13831" y="8737"/>
                    <a:pt x="13672" y="8757"/>
                  </a:cubicBezTo>
                  <a:cubicBezTo>
                    <a:pt x="13513" y="8779"/>
                    <a:pt x="13357" y="8800"/>
                    <a:pt x="13214" y="8800"/>
                  </a:cubicBezTo>
                  <a:cubicBezTo>
                    <a:pt x="13022" y="8800"/>
                    <a:pt x="12853" y="8762"/>
                    <a:pt x="12728" y="8633"/>
                  </a:cubicBezTo>
                  <a:cubicBezTo>
                    <a:pt x="12486" y="8386"/>
                    <a:pt x="12586" y="7943"/>
                    <a:pt x="12783" y="7635"/>
                  </a:cubicBezTo>
                  <a:cubicBezTo>
                    <a:pt x="12848" y="7531"/>
                    <a:pt x="12929" y="7431"/>
                    <a:pt x="13002" y="7328"/>
                  </a:cubicBezTo>
                  <a:cubicBezTo>
                    <a:pt x="13172" y="7107"/>
                    <a:pt x="13348" y="6875"/>
                    <a:pt x="13426" y="6597"/>
                  </a:cubicBezTo>
                  <a:cubicBezTo>
                    <a:pt x="13577" y="6042"/>
                    <a:pt x="13253" y="5408"/>
                    <a:pt x="12714" y="5208"/>
                  </a:cubicBezTo>
                  <a:cubicBezTo>
                    <a:pt x="12594" y="5164"/>
                    <a:pt x="12467" y="5143"/>
                    <a:pt x="12340" y="5143"/>
                  </a:cubicBezTo>
                  <a:cubicBezTo>
                    <a:pt x="11900" y="5143"/>
                    <a:pt x="11459" y="5394"/>
                    <a:pt x="11271" y="5799"/>
                  </a:cubicBezTo>
                  <a:cubicBezTo>
                    <a:pt x="11266" y="5804"/>
                    <a:pt x="11266" y="5811"/>
                    <a:pt x="11263" y="5813"/>
                  </a:cubicBezTo>
                  <a:lnTo>
                    <a:pt x="11623" y="2330"/>
                  </a:lnTo>
                  <a:cubicBezTo>
                    <a:pt x="11640" y="2330"/>
                    <a:pt x="11657" y="2326"/>
                    <a:pt x="11668" y="2326"/>
                  </a:cubicBezTo>
                  <a:lnTo>
                    <a:pt x="16476" y="1740"/>
                  </a:lnTo>
                  <a:close/>
                  <a:moveTo>
                    <a:pt x="16657" y="1766"/>
                  </a:moveTo>
                  <a:lnTo>
                    <a:pt x="20709" y="3143"/>
                  </a:lnTo>
                  <a:cubicBezTo>
                    <a:pt x="20752" y="3157"/>
                    <a:pt x="20775" y="3195"/>
                    <a:pt x="20773" y="3240"/>
                  </a:cubicBezTo>
                  <a:lnTo>
                    <a:pt x="19644" y="14153"/>
                  </a:lnTo>
                  <a:cubicBezTo>
                    <a:pt x="19600" y="14149"/>
                    <a:pt x="19556" y="14147"/>
                    <a:pt x="19512" y="14147"/>
                  </a:cubicBezTo>
                  <a:cubicBezTo>
                    <a:pt x="19148" y="14147"/>
                    <a:pt x="18798" y="14273"/>
                    <a:pt x="18462" y="14396"/>
                  </a:cubicBezTo>
                  <a:cubicBezTo>
                    <a:pt x="18298" y="14455"/>
                    <a:pt x="18129" y="14517"/>
                    <a:pt x="17957" y="14560"/>
                  </a:cubicBezTo>
                  <a:cubicBezTo>
                    <a:pt x="17813" y="14599"/>
                    <a:pt x="17661" y="14620"/>
                    <a:pt x="17512" y="14620"/>
                  </a:cubicBezTo>
                  <a:cubicBezTo>
                    <a:pt x="17092" y="14620"/>
                    <a:pt x="16700" y="14458"/>
                    <a:pt x="16585" y="14110"/>
                  </a:cubicBezTo>
                  <a:cubicBezTo>
                    <a:pt x="16499" y="13843"/>
                    <a:pt x="16597" y="13557"/>
                    <a:pt x="16702" y="13257"/>
                  </a:cubicBezTo>
                  <a:cubicBezTo>
                    <a:pt x="16814" y="12931"/>
                    <a:pt x="16931" y="12593"/>
                    <a:pt x="16802" y="12264"/>
                  </a:cubicBezTo>
                  <a:cubicBezTo>
                    <a:pt x="16652" y="11870"/>
                    <a:pt x="16217" y="11698"/>
                    <a:pt x="15790" y="11698"/>
                  </a:cubicBezTo>
                  <a:cubicBezTo>
                    <a:pt x="15736" y="11698"/>
                    <a:pt x="15683" y="11701"/>
                    <a:pt x="15630" y="11706"/>
                  </a:cubicBezTo>
                  <a:lnTo>
                    <a:pt x="16657" y="1766"/>
                  </a:lnTo>
                  <a:close/>
                  <a:moveTo>
                    <a:pt x="4184" y="1030"/>
                  </a:moveTo>
                  <a:cubicBezTo>
                    <a:pt x="4198" y="1132"/>
                    <a:pt x="4205" y="1230"/>
                    <a:pt x="4198" y="1327"/>
                  </a:cubicBezTo>
                  <a:cubicBezTo>
                    <a:pt x="4196" y="1397"/>
                    <a:pt x="4186" y="1470"/>
                    <a:pt x="4181" y="1542"/>
                  </a:cubicBezTo>
                  <a:cubicBezTo>
                    <a:pt x="4153" y="1823"/>
                    <a:pt x="4124" y="2142"/>
                    <a:pt x="4320" y="2376"/>
                  </a:cubicBezTo>
                  <a:cubicBezTo>
                    <a:pt x="4485" y="2570"/>
                    <a:pt x="4712" y="2615"/>
                    <a:pt x="4952" y="2615"/>
                  </a:cubicBezTo>
                  <a:cubicBezTo>
                    <a:pt x="5050" y="2615"/>
                    <a:pt x="5150" y="2607"/>
                    <a:pt x="5249" y="2600"/>
                  </a:cubicBezTo>
                  <a:cubicBezTo>
                    <a:pt x="5349" y="2593"/>
                    <a:pt x="5452" y="2585"/>
                    <a:pt x="5551" y="2585"/>
                  </a:cubicBezTo>
                  <a:cubicBezTo>
                    <a:pt x="5699" y="2585"/>
                    <a:pt x="5840" y="2602"/>
                    <a:pt x="5961" y="2661"/>
                  </a:cubicBezTo>
                  <a:cubicBezTo>
                    <a:pt x="6104" y="2733"/>
                    <a:pt x="6206" y="2859"/>
                    <a:pt x="6259" y="3031"/>
                  </a:cubicBezTo>
                  <a:cubicBezTo>
                    <a:pt x="6342" y="3305"/>
                    <a:pt x="6292" y="3662"/>
                    <a:pt x="6128" y="3945"/>
                  </a:cubicBezTo>
                  <a:cubicBezTo>
                    <a:pt x="6011" y="4148"/>
                    <a:pt x="5861" y="4334"/>
                    <a:pt x="5711" y="4512"/>
                  </a:cubicBezTo>
                  <a:cubicBezTo>
                    <a:pt x="5523" y="4741"/>
                    <a:pt x="5330" y="4977"/>
                    <a:pt x="5201" y="5253"/>
                  </a:cubicBezTo>
                  <a:cubicBezTo>
                    <a:pt x="5053" y="5580"/>
                    <a:pt x="5056" y="6004"/>
                    <a:pt x="5210" y="6304"/>
                  </a:cubicBezTo>
                  <a:cubicBezTo>
                    <a:pt x="5320" y="6518"/>
                    <a:pt x="5492" y="6652"/>
                    <a:pt x="5706" y="6697"/>
                  </a:cubicBezTo>
                  <a:cubicBezTo>
                    <a:pt x="5760" y="6708"/>
                    <a:pt x="5813" y="6712"/>
                    <a:pt x="5866" y="6712"/>
                  </a:cubicBezTo>
                  <a:cubicBezTo>
                    <a:pt x="5919" y="6712"/>
                    <a:pt x="5972" y="6708"/>
                    <a:pt x="6023" y="6699"/>
                  </a:cubicBezTo>
                  <a:lnTo>
                    <a:pt x="6023" y="6699"/>
                  </a:lnTo>
                  <a:lnTo>
                    <a:pt x="5077" y="15880"/>
                  </a:lnTo>
                  <a:cubicBezTo>
                    <a:pt x="5063" y="15880"/>
                    <a:pt x="5046" y="15882"/>
                    <a:pt x="5029" y="15882"/>
                  </a:cubicBezTo>
                  <a:lnTo>
                    <a:pt x="870" y="16390"/>
                  </a:lnTo>
                  <a:cubicBezTo>
                    <a:pt x="867" y="16390"/>
                    <a:pt x="863" y="16391"/>
                    <a:pt x="859" y="16391"/>
                  </a:cubicBezTo>
                  <a:cubicBezTo>
                    <a:pt x="849" y="16391"/>
                    <a:pt x="838" y="16389"/>
                    <a:pt x="830" y="16387"/>
                  </a:cubicBezTo>
                  <a:cubicBezTo>
                    <a:pt x="815" y="16380"/>
                    <a:pt x="806" y="16375"/>
                    <a:pt x="794" y="16366"/>
                  </a:cubicBezTo>
                  <a:cubicBezTo>
                    <a:pt x="775" y="16344"/>
                    <a:pt x="765" y="16318"/>
                    <a:pt x="768" y="16292"/>
                  </a:cubicBezTo>
                  <a:lnTo>
                    <a:pt x="2314" y="1332"/>
                  </a:lnTo>
                  <a:cubicBezTo>
                    <a:pt x="2319" y="1287"/>
                    <a:pt x="2352" y="1254"/>
                    <a:pt x="2395" y="1249"/>
                  </a:cubicBezTo>
                  <a:lnTo>
                    <a:pt x="4184" y="1030"/>
                  </a:lnTo>
                  <a:close/>
                  <a:moveTo>
                    <a:pt x="6695" y="198"/>
                  </a:moveTo>
                  <a:lnTo>
                    <a:pt x="6659" y="544"/>
                  </a:lnTo>
                  <a:lnTo>
                    <a:pt x="2369" y="1068"/>
                  </a:lnTo>
                  <a:cubicBezTo>
                    <a:pt x="2242" y="1082"/>
                    <a:pt x="2142" y="1182"/>
                    <a:pt x="2130" y="1311"/>
                  </a:cubicBezTo>
                  <a:lnTo>
                    <a:pt x="587" y="16271"/>
                  </a:lnTo>
                  <a:cubicBezTo>
                    <a:pt x="577" y="16354"/>
                    <a:pt x="608" y="16435"/>
                    <a:pt x="668" y="16495"/>
                  </a:cubicBezTo>
                  <a:cubicBezTo>
                    <a:pt x="718" y="16545"/>
                    <a:pt x="785" y="16571"/>
                    <a:pt x="852" y="16571"/>
                  </a:cubicBezTo>
                  <a:cubicBezTo>
                    <a:pt x="864" y="16571"/>
                    <a:pt x="877" y="16570"/>
                    <a:pt x="889" y="16568"/>
                  </a:cubicBezTo>
                  <a:lnTo>
                    <a:pt x="5048" y="16063"/>
                  </a:lnTo>
                  <a:lnTo>
                    <a:pt x="5056" y="16063"/>
                  </a:lnTo>
                  <a:lnTo>
                    <a:pt x="5020" y="16409"/>
                  </a:lnTo>
                  <a:lnTo>
                    <a:pt x="406" y="16971"/>
                  </a:lnTo>
                  <a:cubicBezTo>
                    <a:pt x="397" y="16972"/>
                    <a:pt x="388" y="16973"/>
                    <a:pt x="379" y="16973"/>
                  </a:cubicBezTo>
                  <a:cubicBezTo>
                    <a:pt x="331" y="16973"/>
                    <a:pt x="285" y="16952"/>
                    <a:pt x="251" y="16916"/>
                  </a:cubicBezTo>
                  <a:cubicBezTo>
                    <a:pt x="208" y="16876"/>
                    <a:pt x="187" y="16819"/>
                    <a:pt x="194" y="16761"/>
                  </a:cubicBezTo>
                  <a:lnTo>
                    <a:pt x="1828" y="937"/>
                  </a:lnTo>
                  <a:cubicBezTo>
                    <a:pt x="1837" y="849"/>
                    <a:pt x="1906" y="777"/>
                    <a:pt x="1992" y="770"/>
                  </a:cubicBezTo>
                  <a:lnTo>
                    <a:pt x="6695" y="198"/>
                  </a:lnTo>
                  <a:close/>
                  <a:moveTo>
                    <a:pt x="7043" y="6417"/>
                  </a:moveTo>
                  <a:cubicBezTo>
                    <a:pt x="7147" y="6417"/>
                    <a:pt x="7239" y="6448"/>
                    <a:pt x="7316" y="6528"/>
                  </a:cubicBezTo>
                  <a:cubicBezTo>
                    <a:pt x="7509" y="6730"/>
                    <a:pt x="7388" y="7018"/>
                    <a:pt x="7245" y="7350"/>
                  </a:cubicBezTo>
                  <a:cubicBezTo>
                    <a:pt x="7173" y="7519"/>
                    <a:pt x="7095" y="7695"/>
                    <a:pt x="7064" y="7871"/>
                  </a:cubicBezTo>
                  <a:cubicBezTo>
                    <a:pt x="6980" y="8324"/>
                    <a:pt x="7261" y="8817"/>
                    <a:pt x="7695" y="8974"/>
                  </a:cubicBezTo>
                  <a:cubicBezTo>
                    <a:pt x="7796" y="9011"/>
                    <a:pt x="7902" y="9029"/>
                    <a:pt x="8009" y="9029"/>
                  </a:cubicBezTo>
                  <a:cubicBezTo>
                    <a:pt x="8360" y="9029"/>
                    <a:pt x="8715" y="8840"/>
                    <a:pt x="8886" y="8531"/>
                  </a:cubicBezTo>
                  <a:cubicBezTo>
                    <a:pt x="9000" y="8324"/>
                    <a:pt x="9034" y="8093"/>
                    <a:pt x="9067" y="7871"/>
                  </a:cubicBezTo>
                  <a:cubicBezTo>
                    <a:pt x="9084" y="7740"/>
                    <a:pt x="9105" y="7604"/>
                    <a:pt x="9141" y="7481"/>
                  </a:cubicBezTo>
                  <a:cubicBezTo>
                    <a:pt x="9201" y="7278"/>
                    <a:pt x="9351" y="7087"/>
                    <a:pt x="9513" y="7014"/>
                  </a:cubicBezTo>
                  <a:cubicBezTo>
                    <a:pt x="9568" y="6989"/>
                    <a:pt x="9619" y="6976"/>
                    <a:pt x="9669" y="6976"/>
                  </a:cubicBezTo>
                  <a:cubicBezTo>
                    <a:pt x="9710" y="6976"/>
                    <a:pt x="9751" y="6985"/>
                    <a:pt x="9791" y="7002"/>
                  </a:cubicBezTo>
                  <a:cubicBezTo>
                    <a:pt x="9870" y="7037"/>
                    <a:pt x="9939" y="7109"/>
                    <a:pt x="10010" y="7183"/>
                  </a:cubicBezTo>
                  <a:cubicBezTo>
                    <a:pt x="10089" y="7266"/>
                    <a:pt x="10172" y="7352"/>
                    <a:pt x="10284" y="7407"/>
                  </a:cubicBezTo>
                  <a:cubicBezTo>
                    <a:pt x="10349" y="7436"/>
                    <a:pt x="10418" y="7451"/>
                    <a:pt x="10488" y="7451"/>
                  </a:cubicBezTo>
                  <a:cubicBezTo>
                    <a:pt x="10560" y="7451"/>
                    <a:pt x="10634" y="7436"/>
                    <a:pt x="10708" y="7404"/>
                  </a:cubicBezTo>
                  <a:cubicBezTo>
                    <a:pt x="10787" y="7369"/>
                    <a:pt x="10868" y="7316"/>
                    <a:pt x="10940" y="7249"/>
                  </a:cubicBezTo>
                  <a:lnTo>
                    <a:pt x="10940" y="7249"/>
                  </a:lnTo>
                  <a:lnTo>
                    <a:pt x="9882" y="17469"/>
                  </a:lnTo>
                  <a:lnTo>
                    <a:pt x="5301" y="15911"/>
                  </a:lnTo>
                  <a:cubicBezTo>
                    <a:pt x="5284" y="15904"/>
                    <a:pt x="5270" y="15901"/>
                    <a:pt x="5256" y="15899"/>
                  </a:cubicBezTo>
                  <a:lnTo>
                    <a:pt x="6211" y="6659"/>
                  </a:lnTo>
                  <a:cubicBezTo>
                    <a:pt x="6316" y="6630"/>
                    <a:pt x="6421" y="6590"/>
                    <a:pt x="6523" y="6551"/>
                  </a:cubicBezTo>
                  <a:cubicBezTo>
                    <a:pt x="6716" y="6481"/>
                    <a:pt x="6892" y="6417"/>
                    <a:pt x="7043" y="6417"/>
                  </a:cubicBezTo>
                  <a:close/>
                  <a:moveTo>
                    <a:pt x="12340" y="5327"/>
                  </a:moveTo>
                  <a:cubicBezTo>
                    <a:pt x="12447" y="5327"/>
                    <a:pt x="12553" y="5345"/>
                    <a:pt x="12655" y="5382"/>
                  </a:cubicBezTo>
                  <a:cubicBezTo>
                    <a:pt x="13102" y="5546"/>
                    <a:pt x="13381" y="6094"/>
                    <a:pt x="13257" y="6551"/>
                  </a:cubicBezTo>
                  <a:cubicBezTo>
                    <a:pt x="13188" y="6799"/>
                    <a:pt x="13031" y="7004"/>
                    <a:pt x="12864" y="7226"/>
                  </a:cubicBezTo>
                  <a:cubicBezTo>
                    <a:pt x="12786" y="7326"/>
                    <a:pt x="12705" y="7433"/>
                    <a:pt x="12633" y="7540"/>
                  </a:cubicBezTo>
                  <a:cubicBezTo>
                    <a:pt x="12390" y="7919"/>
                    <a:pt x="12285" y="8443"/>
                    <a:pt x="12605" y="8765"/>
                  </a:cubicBezTo>
                  <a:cubicBezTo>
                    <a:pt x="12773" y="8934"/>
                    <a:pt x="12991" y="8982"/>
                    <a:pt x="13226" y="8982"/>
                  </a:cubicBezTo>
                  <a:cubicBezTo>
                    <a:pt x="13381" y="8982"/>
                    <a:pt x="13542" y="8962"/>
                    <a:pt x="13700" y="8941"/>
                  </a:cubicBezTo>
                  <a:cubicBezTo>
                    <a:pt x="13856" y="8919"/>
                    <a:pt x="14009" y="8898"/>
                    <a:pt x="14148" y="8898"/>
                  </a:cubicBezTo>
                  <a:cubicBezTo>
                    <a:pt x="14348" y="8898"/>
                    <a:pt x="14522" y="8941"/>
                    <a:pt x="14644" y="9084"/>
                  </a:cubicBezTo>
                  <a:cubicBezTo>
                    <a:pt x="14865" y="9336"/>
                    <a:pt x="14722" y="9777"/>
                    <a:pt x="14460" y="10015"/>
                  </a:cubicBezTo>
                  <a:cubicBezTo>
                    <a:pt x="14284" y="10175"/>
                    <a:pt x="14070" y="10280"/>
                    <a:pt x="13843" y="10394"/>
                  </a:cubicBezTo>
                  <a:cubicBezTo>
                    <a:pt x="13712" y="10458"/>
                    <a:pt x="13574" y="10527"/>
                    <a:pt x="13448" y="10608"/>
                  </a:cubicBezTo>
                  <a:cubicBezTo>
                    <a:pt x="13098" y="10825"/>
                    <a:pt x="12750" y="11216"/>
                    <a:pt x="12829" y="11664"/>
                  </a:cubicBezTo>
                  <a:cubicBezTo>
                    <a:pt x="12907" y="12134"/>
                    <a:pt x="13402" y="12378"/>
                    <a:pt x="13882" y="12378"/>
                  </a:cubicBezTo>
                  <a:cubicBezTo>
                    <a:pt x="13953" y="12378"/>
                    <a:pt x="14024" y="12372"/>
                    <a:pt x="14093" y="12362"/>
                  </a:cubicBezTo>
                  <a:cubicBezTo>
                    <a:pt x="14365" y="12319"/>
                    <a:pt x="14622" y="12219"/>
                    <a:pt x="14870" y="12121"/>
                  </a:cubicBezTo>
                  <a:cubicBezTo>
                    <a:pt x="15051" y="12049"/>
                    <a:pt x="15239" y="11978"/>
                    <a:pt x="15430" y="11930"/>
                  </a:cubicBezTo>
                  <a:lnTo>
                    <a:pt x="15430" y="11930"/>
                  </a:lnTo>
                  <a:lnTo>
                    <a:pt x="14915" y="16902"/>
                  </a:lnTo>
                  <a:cubicBezTo>
                    <a:pt x="14901" y="16902"/>
                    <a:pt x="14884" y="16904"/>
                    <a:pt x="14868" y="16904"/>
                  </a:cubicBezTo>
                  <a:lnTo>
                    <a:pt x="10061" y="17493"/>
                  </a:lnTo>
                  <a:lnTo>
                    <a:pt x="10061" y="17493"/>
                  </a:lnTo>
                  <a:lnTo>
                    <a:pt x="11149" y="6961"/>
                  </a:lnTo>
                  <a:cubicBezTo>
                    <a:pt x="11163" y="6933"/>
                    <a:pt x="11175" y="6902"/>
                    <a:pt x="11187" y="6873"/>
                  </a:cubicBezTo>
                  <a:cubicBezTo>
                    <a:pt x="11240" y="6721"/>
                    <a:pt x="11268" y="6561"/>
                    <a:pt x="11297" y="6409"/>
                  </a:cubicBezTo>
                  <a:cubicBezTo>
                    <a:pt x="11330" y="6220"/>
                    <a:pt x="11359" y="6042"/>
                    <a:pt x="11437" y="5877"/>
                  </a:cubicBezTo>
                  <a:cubicBezTo>
                    <a:pt x="11598" y="5539"/>
                    <a:pt x="11970" y="5327"/>
                    <a:pt x="12340" y="5327"/>
                  </a:cubicBezTo>
                  <a:close/>
                  <a:moveTo>
                    <a:pt x="5237" y="16080"/>
                  </a:moveTo>
                  <a:cubicBezTo>
                    <a:pt x="5241" y="16080"/>
                    <a:pt x="5241" y="16080"/>
                    <a:pt x="5244" y="16082"/>
                  </a:cubicBezTo>
                  <a:lnTo>
                    <a:pt x="9865" y="17652"/>
                  </a:lnTo>
                  <a:lnTo>
                    <a:pt x="9829" y="17998"/>
                  </a:lnTo>
                  <a:lnTo>
                    <a:pt x="5201" y="16428"/>
                  </a:lnTo>
                  <a:lnTo>
                    <a:pt x="5237" y="16080"/>
                  </a:lnTo>
                  <a:close/>
                  <a:moveTo>
                    <a:pt x="14894" y="17078"/>
                  </a:moveTo>
                  <a:lnTo>
                    <a:pt x="14858" y="17424"/>
                  </a:lnTo>
                  <a:lnTo>
                    <a:pt x="10008" y="18017"/>
                  </a:lnTo>
                  <a:lnTo>
                    <a:pt x="10044" y="17671"/>
                  </a:lnTo>
                  <a:lnTo>
                    <a:pt x="14889" y="17078"/>
                  </a:lnTo>
                  <a:close/>
                  <a:moveTo>
                    <a:pt x="15792" y="11873"/>
                  </a:moveTo>
                  <a:cubicBezTo>
                    <a:pt x="16153" y="11873"/>
                    <a:pt x="16511" y="12013"/>
                    <a:pt x="16633" y="12326"/>
                  </a:cubicBezTo>
                  <a:cubicBezTo>
                    <a:pt x="16738" y="12593"/>
                    <a:pt x="16635" y="12886"/>
                    <a:pt x="16528" y="13198"/>
                  </a:cubicBezTo>
                  <a:cubicBezTo>
                    <a:pt x="16418" y="13515"/>
                    <a:pt x="16309" y="13841"/>
                    <a:pt x="16414" y="14165"/>
                  </a:cubicBezTo>
                  <a:cubicBezTo>
                    <a:pt x="16551" y="14600"/>
                    <a:pt x="17021" y="14802"/>
                    <a:pt x="17515" y="14802"/>
                  </a:cubicBezTo>
                  <a:cubicBezTo>
                    <a:pt x="17679" y="14802"/>
                    <a:pt x="17845" y="14780"/>
                    <a:pt x="18003" y="14737"/>
                  </a:cubicBezTo>
                  <a:cubicBezTo>
                    <a:pt x="18179" y="14689"/>
                    <a:pt x="18350" y="14627"/>
                    <a:pt x="18522" y="14567"/>
                  </a:cubicBezTo>
                  <a:cubicBezTo>
                    <a:pt x="18855" y="14446"/>
                    <a:pt x="19173" y="14331"/>
                    <a:pt x="19502" y="14331"/>
                  </a:cubicBezTo>
                  <a:cubicBezTo>
                    <a:pt x="19542" y="14331"/>
                    <a:pt x="19582" y="14333"/>
                    <a:pt x="19622" y="14336"/>
                  </a:cubicBezTo>
                  <a:lnTo>
                    <a:pt x="19320" y="17259"/>
                  </a:lnTo>
                  <a:lnTo>
                    <a:pt x="19227" y="18195"/>
                  </a:lnTo>
                  <a:cubicBezTo>
                    <a:pt x="19225" y="18224"/>
                    <a:pt x="19208" y="18248"/>
                    <a:pt x="19184" y="18262"/>
                  </a:cubicBezTo>
                  <a:cubicBezTo>
                    <a:pt x="19169" y="18272"/>
                    <a:pt x="19153" y="18277"/>
                    <a:pt x="19136" y="18277"/>
                  </a:cubicBezTo>
                  <a:cubicBezTo>
                    <a:pt x="19126" y="18277"/>
                    <a:pt x="19116" y="18275"/>
                    <a:pt x="19105" y="18272"/>
                  </a:cubicBezTo>
                  <a:lnTo>
                    <a:pt x="15134" y="16926"/>
                  </a:lnTo>
                  <a:cubicBezTo>
                    <a:pt x="15120" y="16921"/>
                    <a:pt x="15106" y="16916"/>
                    <a:pt x="15092" y="16914"/>
                  </a:cubicBezTo>
                  <a:lnTo>
                    <a:pt x="15609" y="11885"/>
                  </a:lnTo>
                  <a:cubicBezTo>
                    <a:pt x="15669" y="11877"/>
                    <a:pt x="15731" y="11873"/>
                    <a:pt x="15792" y="11873"/>
                  </a:cubicBezTo>
                  <a:close/>
                  <a:moveTo>
                    <a:pt x="16707" y="1239"/>
                  </a:moveTo>
                  <a:lnTo>
                    <a:pt x="21192" y="2762"/>
                  </a:lnTo>
                  <a:cubicBezTo>
                    <a:pt x="21276" y="2790"/>
                    <a:pt x="21328" y="2871"/>
                    <a:pt x="21321" y="2959"/>
                  </a:cubicBezTo>
                  <a:lnTo>
                    <a:pt x="19689" y="18779"/>
                  </a:lnTo>
                  <a:cubicBezTo>
                    <a:pt x="19682" y="18834"/>
                    <a:pt x="19649" y="18889"/>
                    <a:pt x="19601" y="18917"/>
                  </a:cubicBezTo>
                  <a:cubicBezTo>
                    <a:pt x="19571" y="18938"/>
                    <a:pt x="19536" y="18949"/>
                    <a:pt x="19500" y="18949"/>
                  </a:cubicBezTo>
                  <a:cubicBezTo>
                    <a:pt x="19479" y="18949"/>
                    <a:pt x="19459" y="18946"/>
                    <a:pt x="19439" y="18939"/>
                  </a:cubicBezTo>
                  <a:lnTo>
                    <a:pt x="15034" y="17445"/>
                  </a:lnTo>
                  <a:lnTo>
                    <a:pt x="15070" y="17100"/>
                  </a:lnTo>
                  <a:cubicBezTo>
                    <a:pt x="15073" y="17100"/>
                    <a:pt x="15073" y="17100"/>
                    <a:pt x="15075" y="17102"/>
                  </a:cubicBezTo>
                  <a:lnTo>
                    <a:pt x="19041" y="18448"/>
                  </a:lnTo>
                  <a:cubicBezTo>
                    <a:pt x="19072" y="18460"/>
                    <a:pt x="19101" y="18462"/>
                    <a:pt x="19132" y="18462"/>
                  </a:cubicBezTo>
                  <a:cubicBezTo>
                    <a:pt x="19182" y="18462"/>
                    <a:pt x="19232" y="18448"/>
                    <a:pt x="19277" y="18419"/>
                  </a:cubicBezTo>
                  <a:cubicBezTo>
                    <a:pt x="19348" y="18376"/>
                    <a:pt x="19394" y="18300"/>
                    <a:pt x="19403" y="18217"/>
                  </a:cubicBezTo>
                  <a:lnTo>
                    <a:pt x="20947" y="3257"/>
                  </a:lnTo>
                  <a:cubicBezTo>
                    <a:pt x="20964" y="3131"/>
                    <a:pt x="20885" y="3012"/>
                    <a:pt x="20763" y="2971"/>
                  </a:cubicBezTo>
                  <a:lnTo>
                    <a:pt x="16671" y="1585"/>
                  </a:lnTo>
                  <a:lnTo>
                    <a:pt x="16707" y="1239"/>
                  </a:lnTo>
                  <a:close/>
                  <a:moveTo>
                    <a:pt x="6783" y="1"/>
                  </a:moveTo>
                  <a:lnTo>
                    <a:pt x="1968" y="587"/>
                  </a:lnTo>
                  <a:cubicBezTo>
                    <a:pt x="1794" y="608"/>
                    <a:pt x="1661" y="741"/>
                    <a:pt x="1647" y="915"/>
                  </a:cubicBezTo>
                  <a:lnTo>
                    <a:pt x="13" y="16742"/>
                  </a:lnTo>
                  <a:cubicBezTo>
                    <a:pt x="1" y="16854"/>
                    <a:pt x="41" y="16964"/>
                    <a:pt x="122" y="17042"/>
                  </a:cubicBezTo>
                  <a:cubicBezTo>
                    <a:pt x="191" y="17112"/>
                    <a:pt x="282" y="17150"/>
                    <a:pt x="382" y="17150"/>
                  </a:cubicBezTo>
                  <a:cubicBezTo>
                    <a:pt x="396" y="17150"/>
                    <a:pt x="410" y="17147"/>
                    <a:pt x="425" y="17147"/>
                  </a:cubicBezTo>
                  <a:lnTo>
                    <a:pt x="5091" y="16578"/>
                  </a:lnTo>
                  <a:lnTo>
                    <a:pt x="9875" y="18200"/>
                  </a:lnTo>
                  <a:cubicBezTo>
                    <a:pt x="9882" y="18203"/>
                    <a:pt x="9894" y="18207"/>
                    <a:pt x="9903" y="18207"/>
                  </a:cubicBezTo>
                  <a:lnTo>
                    <a:pt x="9915" y="18207"/>
                  </a:lnTo>
                  <a:lnTo>
                    <a:pt x="14930" y="17595"/>
                  </a:lnTo>
                  <a:lnTo>
                    <a:pt x="19382" y="19105"/>
                  </a:lnTo>
                  <a:cubicBezTo>
                    <a:pt x="19420" y="19120"/>
                    <a:pt x="19458" y="19127"/>
                    <a:pt x="19501" y="19127"/>
                  </a:cubicBezTo>
                  <a:cubicBezTo>
                    <a:pt x="19568" y="19127"/>
                    <a:pt x="19641" y="19105"/>
                    <a:pt x="19701" y="19067"/>
                  </a:cubicBezTo>
                  <a:cubicBezTo>
                    <a:pt x="19796" y="19008"/>
                    <a:pt x="19856" y="18905"/>
                    <a:pt x="19865" y="18793"/>
                  </a:cubicBezTo>
                  <a:lnTo>
                    <a:pt x="21502" y="2966"/>
                  </a:lnTo>
                  <a:cubicBezTo>
                    <a:pt x="21519" y="2797"/>
                    <a:pt x="21419" y="2640"/>
                    <a:pt x="21254" y="2583"/>
                  </a:cubicBezTo>
                  <a:lnTo>
                    <a:pt x="16664" y="1025"/>
                  </a:lnTo>
                  <a:cubicBezTo>
                    <a:pt x="16654" y="1023"/>
                    <a:pt x="16645" y="1023"/>
                    <a:pt x="16633" y="1023"/>
                  </a:cubicBezTo>
                  <a:cubicBezTo>
                    <a:pt x="16626" y="1023"/>
                    <a:pt x="16623" y="1020"/>
                    <a:pt x="16621" y="1020"/>
                  </a:cubicBezTo>
                  <a:lnTo>
                    <a:pt x="11607" y="1630"/>
                  </a:lnTo>
                  <a:lnTo>
                    <a:pt x="6823" y="8"/>
                  </a:lnTo>
                  <a:cubicBezTo>
                    <a:pt x="6814" y="4"/>
                    <a:pt x="6808" y="2"/>
                    <a:pt x="6801" y="2"/>
                  </a:cubicBezTo>
                  <a:cubicBezTo>
                    <a:pt x="6798" y="2"/>
                    <a:pt x="6795" y="2"/>
                    <a:pt x="6792" y="3"/>
                  </a:cubicBezTo>
                  <a:cubicBezTo>
                    <a:pt x="6787" y="3"/>
                    <a:pt x="6785" y="1"/>
                    <a:pt x="6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3361;p45"/>
            <p:cNvSpPr/>
            <p:nvPr/>
          </p:nvSpPr>
          <p:spPr>
            <a:xfrm>
              <a:off x="648416" y="1562718"/>
              <a:ext cx="83762" cy="61664"/>
            </a:xfrm>
            <a:custGeom>
              <a:avLst/>
              <a:gdLst/>
              <a:ahLst/>
              <a:cxnLst/>
              <a:rect l="l" t="t" r="r" b="b"/>
              <a:pathLst>
                <a:path w="2153" h="1585" extrusionOk="0">
                  <a:moveTo>
                    <a:pt x="163" y="1"/>
                  </a:moveTo>
                  <a:lnTo>
                    <a:pt x="1" y="1585"/>
                  </a:lnTo>
                  <a:lnTo>
                    <a:pt x="1314" y="1230"/>
                  </a:lnTo>
                  <a:lnTo>
                    <a:pt x="2152" y="1003"/>
                  </a:lnTo>
                  <a:lnTo>
                    <a:pt x="215" y="2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3362;p45"/>
            <p:cNvSpPr/>
            <p:nvPr/>
          </p:nvSpPr>
          <p:spPr>
            <a:xfrm>
              <a:off x="517928" y="1292017"/>
              <a:ext cx="83840" cy="61664"/>
            </a:xfrm>
            <a:custGeom>
              <a:avLst/>
              <a:gdLst/>
              <a:ahLst/>
              <a:cxnLst/>
              <a:rect l="l" t="t" r="r" b="b"/>
              <a:pathLst>
                <a:path w="2155" h="1585" extrusionOk="0">
                  <a:moveTo>
                    <a:pt x="165" y="0"/>
                  </a:moveTo>
                  <a:lnTo>
                    <a:pt x="1" y="1584"/>
                  </a:lnTo>
                  <a:lnTo>
                    <a:pt x="1314" y="1229"/>
                  </a:lnTo>
                  <a:lnTo>
                    <a:pt x="2154" y="1006"/>
                  </a:lnTo>
                  <a:lnTo>
                    <a:pt x="213" y="2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3363;p45"/>
            <p:cNvSpPr/>
            <p:nvPr/>
          </p:nvSpPr>
          <p:spPr>
            <a:xfrm>
              <a:off x="280063" y="1527314"/>
              <a:ext cx="83607" cy="61664"/>
            </a:xfrm>
            <a:custGeom>
              <a:avLst/>
              <a:gdLst/>
              <a:ahLst/>
              <a:cxnLst/>
              <a:rect l="l" t="t" r="r" b="b"/>
              <a:pathLst>
                <a:path w="2149" h="1585" extrusionOk="0">
                  <a:moveTo>
                    <a:pt x="162" y="1"/>
                  </a:moveTo>
                  <a:lnTo>
                    <a:pt x="0" y="1585"/>
                  </a:lnTo>
                  <a:lnTo>
                    <a:pt x="1310" y="1230"/>
                  </a:lnTo>
                  <a:lnTo>
                    <a:pt x="2149" y="1006"/>
                  </a:lnTo>
                  <a:lnTo>
                    <a:pt x="210" y="22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3364;p45"/>
            <p:cNvSpPr/>
            <p:nvPr/>
          </p:nvSpPr>
          <p:spPr>
            <a:xfrm>
              <a:off x="648532" y="1562718"/>
              <a:ext cx="51082" cy="61664"/>
            </a:xfrm>
            <a:custGeom>
              <a:avLst/>
              <a:gdLst/>
              <a:ahLst/>
              <a:cxnLst/>
              <a:rect l="l" t="t" r="r" b="b"/>
              <a:pathLst>
                <a:path w="1313" h="1585" extrusionOk="0">
                  <a:moveTo>
                    <a:pt x="165" y="1"/>
                  </a:moveTo>
                  <a:lnTo>
                    <a:pt x="0" y="1585"/>
                  </a:lnTo>
                  <a:lnTo>
                    <a:pt x="1313" y="1232"/>
                  </a:lnTo>
                  <a:cubicBezTo>
                    <a:pt x="882" y="894"/>
                    <a:pt x="505" y="484"/>
                    <a:pt x="212" y="24"/>
                  </a:cubicBezTo>
                  <a:lnTo>
                    <a:pt x="165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3365;p45"/>
            <p:cNvSpPr/>
            <p:nvPr/>
          </p:nvSpPr>
          <p:spPr>
            <a:xfrm>
              <a:off x="517928" y="1292017"/>
              <a:ext cx="51121" cy="61664"/>
            </a:xfrm>
            <a:custGeom>
              <a:avLst/>
              <a:gdLst/>
              <a:ahLst/>
              <a:cxnLst/>
              <a:rect l="l" t="t" r="r" b="b"/>
              <a:pathLst>
                <a:path w="1314" h="1585" extrusionOk="0">
                  <a:moveTo>
                    <a:pt x="165" y="0"/>
                  </a:moveTo>
                  <a:lnTo>
                    <a:pt x="1" y="1584"/>
                  </a:lnTo>
                  <a:lnTo>
                    <a:pt x="1314" y="1232"/>
                  </a:lnTo>
                  <a:cubicBezTo>
                    <a:pt x="882" y="889"/>
                    <a:pt x="508" y="481"/>
                    <a:pt x="213" y="24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366;p45"/>
            <p:cNvSpPr/>
            <p:nvPr/>
          </p:nvSpPr>
          <p:spPr>
            <a:xfrm>
              <a:off x="279946" y="1527237"/>
              <a:ext cx="51199" cy="61664"/>
            </a:xfrm>
            <a:custGeom>
              <a:avLst/>
              <a:gdLst/>
              <a:ahLst/>
              <a:cxnLst/>
              <a:rect l="l" t="t" r="r" b="b"/>
              <a:pathLst>
                <a:path w="1316" h="1585" extrusionOk="0">
                  <a:moveTo>
                    <a:pt x="165" y="0"/>
                  </a:moveTo>
                  <a:lnTo>
                    <a:pt x="1" y="1584"/>
                  </a:lnTo>
                  <a:lnTo>
                    <a:pt x="1316" y="1234"/>
                  </a:lnTo>
                  <a:cubicBezTo>
                    <a:pt x="882" y="896"/>
                    <a:pt x="508" y="484"/>
                    <a:pt x="213" y="24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3367;p45"/>
            <p:cNvSpPr/>
            <p:nvPr/>
          </p:nvSpPr>
          <p:spPr>
            <a:xfrm>
              <a:off x="631842" y="1559061"/>
              <a:ext cx="104032" cy="193786"/>
            </a:xfrm>
            <a:custGeom>
              <a:avLst/>
              <a:gdLst/>
              <a:ahLst/>
              <a:cxnLst/>
              <a:rect l="l" t="t" r="r" b="b"/>
              <a:pathLst>
                <a:path w="2674" h="4981" extrusionOk="0">
                  <a:moveTo>
                    <a:pt x="668" y="235"/>
                  </a:moveTo>
                  <a:lnTo>
                    <a:pt x="2328" y="1074"/>
                  </a:lnTo>
                  <a:lnTo>
                    <a:pt x="529" y="1557"/>
                  </a:lnTo>
                  <a:lnTo>
                    <a:pt x="529" y="1557"/>
                  </a:lnTo>
                  <a:lnTo>
                    <a:pt x="668" y="235"/>
                  </a:lnTo>
                  <a:close/>
                  <a:moveTo>
                    <a:pt x="592" y="1"/>
                  </a:moveTo>
                  <a:cubicBezTo>
                    <a:pt x="577" y="1"/>
                    <a:pt x="562" y="5"/>
                    <a:pt x="548" y="14"/>
                  </a:cubicBezTo>
                  <a:cubicBezTo>
                    <a:pt x="522" y="30"/>
                    <a:pt x="503" y="56"/>
                    <a:pt x="501" y="83"/>
                  </a:cubicBezTo>
                  <a:lnTo>
                    <a:pt x="498" y="118"/>
                  </a:lnTo>
                  <a:lnTo>
                    <a:pt x="470" y="373"/>
                  </a:lnTo>
                  <a:lnTo>
                    <a:pt x="336" y="1667"/>
                  </a:lnTo>
                  <a:lnTo>
                    <a:pt x="5" y="4880"/>
                  </a:lnTo>
                  <a:cubicBezTo>
                    <a:pt x="1" y="4930"/>
                    <a:pt x="36" y="4973"/>
                    <a:pt x="86" y="4980"/>
                  </a:cubicBezTo>
                  <a:lnTo>
                    <a:pt x="96" y="4980"/>
                  </a:lnTo>
                  <a:cubicBezTo>
                    <a:pt x="141" y="4980"/>
                    <a:pt x="179" y="4945"/>
                    <a:pt x="184" y="4902"/>
                  </a:cubicBezTo>
                  <a:lnTo>
                    <a:pt x="510" y="1750"/>
                  </a:lnTo>
                  <a:lnTo>
                    <a:pt x="2600" y="1188"/>
                  </a:lnTo>
                  <a:cubicBezTo>
                    <a:pt x="2635" y="1178"/>
                    <a:pt x="2661" y="1145"/>
                    <a:pt x="2666" y="1109"/>
                  </a:cubicBezTo>
                  <a:cubicBezTo>
                    <a:pt x="2673" y="1071"/>
                    <a:pt x="2654" y="1035"/>
                    <a:pt x="2621" y="1019"/>
                  </a:cubicBezTo>
                  <a:lnTo>
                    <a:pt x="632" y="11"/>
                  </a:lnTo>
                  <a:cubicBezTo>
                    <a:pt x="619" y="4"/>
                    <a:pt x="606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3368;p45"/>
            <p:cNvSpPr/>
            <p:nvPr/>
          </p:nvSpPr>
          <p:spPr>
            <a:xfrm>
              <a:off x="501277" y="1288477"/>
              <a:ext cx="104110" cy="193669"/>
            </a:xfrm>
            <a:custGeom>
              <a:avLst/>
              <a:gdLst/>
              <a:ahLst/>
              <a:cxnLst/>
              <a:rect l="l" t="t" r="r" b="b"/>
              <a:pathLst>
                <a:path w="2676" h="4978" extrusionOk="0">
                  <a:moveTo>
                    <a:pt x="667" y="227"/>
                  </a:moveTo>
                  <a:lnTo>
                    <a:pt x="2328" y="1068"/>
                  </a:lnTo>
                  <a:lnTo>
                    <a:pt x="531" y="1554"/>
                  </a:lnTo>
                  <a:lnTo>
                    <a:pt x="658" y="303"/>
                  </a:lnTo>
                  <a:lnTo>
                    <a:pt x="667" y="227"/>
                  </a:lnTo>
                  <a:close/>
                  <a:moveTo>
                    <a:pt x="593" y="1"/>
                  </a:moveTo>
                  <a:cubicBezTo>
                    <a:pt x="578" y="1"/>
                    <a:pt x="562" y="5"/>
                    <a:pt x="548" y="13"/>
                  </a:cubicBezTo>
                  <a:cubicBezTo>
                    <a:pt x="522" y="27"/>
                    <a:pt x="503" y="56"/>
                    <a:pt x="500" y="82"/>
                  </a:cubicBezTo>
                  <a:lnTo>
                    <a:pt x="336" y="1666"/>
                  </a:lnTo>
                  <a:lnTo>
                    <a:pt x="7" y="4877"/>
                  </a:lnTo>
                  <a:cubicBezTo>
                    <a:pt x="0" y="4927"/>
                    <a:pt x="36" y="4968"/>
                    <a:pt x="86" y="4977"/>
                  </a:cubicBezTo>
                  <a:lnTo>
                    <a:pt x="95" y="4977"/>
                  </a:lnTo>
                  <a:cubicBezTo>
                    <a:pt x="141" y="4977"/>
                    <a:pt x="179" y="4941"/>
                    <a:pt x="186" y="4896"/>
                  </a:cubicBezTo>
                  <a:lnTo>
                    <a:pt x="510" y="1747"/>
                  </a:lnTo>
                  <a:lnTo>
                    <a:pt x="2599" y="1185"/>
                  </a:lnTo>
                  <a:cubicBezTo>
                    <a:pt x="2635" y="1175"/>
                    <a:pt x="2663" y="1142"/>
                    <a:pt x="2666" y="1106"/>
                  </a:cubicBezTo>
                  <a:cubicBezTo>
                    <a:pt x="2675" y="1068"/>
                    <a:pt x="2656" y="1032"/>
                    <a:pt x="2621" y="1018"/>
                  </a:cubicBezTo>
                  <a:lnTo>
                    <a:pt x="631" y="10"/>
                  </a:lnTo>
                  <a:cubicBezTo>
                    <a:pt x="619" y="4"/>
                    <a:pt x="606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369;p45"/>
            <p:cNvSpPr/>
            <p:nvPr/>
          </p:nvSpPr>
          <p:spPr>
            <a:xfrm>
              <a:off x="263256" y="1523735"/>
              <a:ext cx="104110" cy="193708"/>
            </a:xfrm>
            <a:custGeom>
              <a:avLst/>
              <a:gdLst/>
              <a:ahLst/>
              <a:cxnLst/>
              <a:rect l="l" t="t" r="r" b="b"/>
              <a:pathLst>
                <a:path w="2676" h="4979" extrusionOk="0">
                  <a:moveTo>
                    <a:pt x="673" y="231"/>
                  </a:moveTo>
                  <a:lnTo>
                    <a:pt x="2333" y="1072"/>
                  </a:lnTo>
                  <a:lnTo>
                    <a:pt x="534" y="1553"/>
                  </a:lnTo>
                  <a:lnTo>
                    <a:pt x="673" y="231"/>
                  </a:lnTo>
                  <a:close/>
                  <a:moveTo>
                    <a:pt x="597" y="1"/>
                  </a:moveTo>
                  <a:cubicBezTo>
                    <a:pt x="581" y="1"/>
                    <a:pt x="566" y="6"/>
                    <a:pt x="551" y="14"/>
                  </a:cubicBezTo>
                  <a:cubicBezTo>
                    <a:pt x="523" y="28"/>
                    <a:pt x="506" y="54"/>
                    <a:pt x="503" y="83"/>
                  </a:cubicBezTo>
                  <a:lnTo>
                    <a:pt x="339" y="1667"/>
                  </a:lnTo>
                  <a:lnTo>
                    <a:pt x="8" y="4876"/>
                  </a:lnTo>
                  <a:cubicBezTo>
                    <a:pt x="1" y="4928"/>
                    <a:pt x="39" y="4969"/>
                    <a:pt x="89" y="4978"/>
                  </a:cubicBezTo>
                  <a:lnTo>
                    <a:pt x="99" y="4978"/>
                  </a:lnTo>
                  <a:cubicBezTo>
                    <a:pt x="141" y="4978"/>
                    <a:pt x="180" y="4943"/>
                    <a:pt x="187" y="4897"/>
                  </a:cubicBezTo>
                  <a:lnTo>
                    <a:pt x="511" y="1748"/>
                  </a:lnTo>
                  <a:lnTo>
                    <a:pt x="2602" y="1184"/>
                  </a:lnTo>
                  <a:cubicBezTo>
                    <a:pt x="2638" y="1176"/>
                    <a:pt x="2664" y="1143"/>
                    <a:pt x="2666" y="1107"/>
                  </a:cubicBezTo>
                  <a:cubicBezTo>
                    <a:pt x="2676" y="1069"/>
                    <a:pt x="2655" y="1033"/>
                    <a:pt x="2621" y="1017"/>
                  </a:cubicBezTo>
                  <a:lnTo>
                    <a:pt x="634" y="12"/>
                  </a:lnTo>
                  <a:cubicBezTo>
                    <a:pt x="622" y="4"/>
                    <a:pt x="609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0" name="Google Shape;3370;p45"/>
          <p:cNvGrpSpPr/>
          <p:nvPr/>
        </p:nvGrpSpPr>
        <p:grpSpPr>
          <a:xfrm>
            <a:off x="6986596" y="-84530"/>
            <a:ext cx="698976" cy="1067775"/>
            <a:chOff x="3678220" y="3303717"/>
            <a:chExt cx="442194" cy="675508"/>
          </a:xfrm>
        </p:grpSpPr>
        <p:sp>
          <p:nvSpPr>
            <p:cNvPr id="3371" name="Google Shape;3371;p45"/>
            <p:cNvSpPr/>
            <p:nvPr/>
          </p:nvSpPr>
          <p:spPr>
            <a:xfrm>
              <a:off x="3701019" y="3512637"/>
              <a:ext cx="147683" cy="379090"/>
            </a:xfrm>
            <a:custGeom>
              <a:avLst/>
              <a:gdLst/>
              <a:ahLst/>
              <a:cxnLst/>
              <a:rect l="l" t="t" r="r" b="b"/>
              <a:pathLst>
                <a:path w="3796" h="9744" extrusionOk="0">
                  <a:moveTo>
                    <a:pt x="3253" y="1"/>
                  </a:moveTo>
                  <a:cubicBezTo>
                    <a:pt x="3171" y="1"/>
                    <a:pt x="3095" y="52"/>
                    <a:pt x="3067" y="134"/>
                  </a:cubicBezTo>
                  <a:lnTo>
                    <a:pt x="144" y="8438"/>
                  </a:lnTo>
                  <a:cubicBezTo>
                    <a:pt x="141" y="8450"/>
                    <a:pt x="139" y="8462"/>
                    <a:pt x="137" y="8479"/>
                  </a:cubicBezTo>
                  <a:cubicBezTo>
                    <a:pt x="132" y="8479"/>
                    <a:pt x="132" y="8481"/>
                    <a:pt x="132" y="8484"/>
                  </a:cubicBezTo>
                  <a:lnTo>
                    <a:pt x="53" y="9220"/>
                  </a:lnTo>
                  <a:lnTo>
                    <a:pt x="8" y="9637"/>
                  </a:lnTo>
                  <a:cubicBezTo>
                    <a:pt x="0" y="9701"/>
                    <a:pt x="53" y="9743"/>
                    <a:pt x="107" y="9743"/>
                  </a:cubicBezTo>
                  <a:cubicBezTo>
                    <a:pt x="137" y="9743"/>
                    <a:pt x="168" y="9729"/>
                    <a:pt x="189" y="9699"/>
                  </a:cubicBezTo>
                  <a:lnTo>
                    <a:pt x="415" y="9344"/>
                  </a:lnTo>
                  <a:lnTo>
                    <a:pt x="815" y="8719"/>
                  </a:lnTo>
                  <a:cubicBezTo>
                    <a:pt x="815" y="8719"/>
                    <a:pt x="815" y="8717"/>
                    <a:pt x="818" y="8712"/>
                  </a:cubicBezTo>
                  <a:lnTo>
                    <a:pt x="835" y="8677"/>
                  </a:lnTo>
                  <a:lnTo>
                    <a:pt x="3757" y="372"/>
                  </a:lnTo>
                  <a:cubicBezTo>
                    <a:pt x="3796" y="270"/>
                    <a:pt x="3738" y="153"/>
                    <a:pt x="3629" y="120"/>
                  </a:cubicBezTo>
                  <a:lnTo>
                    <a:pt x="3321" y="13"/>
                  </a:lnTo>
                  <a:cubicBezTo>
                    <a:pt x="3299" y="5"/>
                    <a:pt x="3276" y="1"/>
                    <a:pt x="3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2" name="Google Shape;3372;p45"/>
            <p:cNvSpPr/>
            <p:nvPr/>
          </p:nvSpPr>
          <p:spPr>
            <a:xfrm>
              <a:off x="3706387" y="3512559"/>
              <a:ext cx="142314" cy="339252"/>
            </a:xfrm>
            <a:custGeom>
              <a:avLst/>
              <a:gdLst/>
              <a:ahLst/>
              <a:cxnLst/>
              <a:rect l="l" t="t" r="r" b="b"/>
              <a:pathLst>
                <a:path w="3658" h="8720" extrusionOk="0">
                  <a:moveTo>
                    <a:pt x="3119" y="1"/>
                  </a:moveTo>
                  <a:cubicBezTo>
                    <a:pt x="3040" y="1"/>
                    <a:pt x="2963" y="48"/>
                    <a:pt x="2933" y="127"/>
                  </a:cubicBezTo>
                  <a:cubicBezTo>
                    <a:pt x="2933" y="131"/>
                    <a:pt x="2933" y="134"/>
                    <a:pt x="2931" y="136"/>
                  </a:cubicBezTo>
                  <a:lnTo>
                    <a:pt x="8" y="8440"/>
                  </a:lnTo>
                  <a:cubicBezTo>
                    <a:pt x="6" y="8448"/>
                    <a:pt x="6" y="8455"/>
                    <a:pt x="3" y="8459"/>
                  </a:cubicBezTo>
                  <a:cubicBezTo>
                    <a:pt x="3" y="8469"/>
                    <a:pt x="1" y="8474"/>
                    <a:pt x="1" y="8481"/>
                  </a:cubicBezTo>
                  <a:cubicBezTo>
                    <a:pt x="28" y="8476"/>
                    <a:pt x="72" y="8470"/>
                    <a:pt x="126" y="8470"/>
                  </a:cubicBezTo>
                  <a:cubicBezTo>
                    <a:pt x="194" y="8470"/>
                    <a:pt x="279" y="8479"/>
                    <a:pt x="370" y="8509"/>
                  </a:cubicBezTo>
                  <a:cubicBezTo>
                    <a:pt x="535" y="8567"/>
                    <a:pt x="635" y="8671"/>
                    <a:pt x="677" y="8719"/>
                  </a:cubicBezTo>
                  <a:cubicBezTo>
                    <a:pt x="685" y="8707"/>
                    <a:pt x="689" y="8695"/>
                    <a:pt x="694" y="8683"/>
                  </a:cubicBezTo>
                  <a:lnTo>
                    <a:pt x="1945" y="5129"/>
                  </a:lnTo>
                  <a:lnTo>
                    <a:pt x="2269" y="4207"/>
                  </a:lnTo>
                  <a:lnTo>
                    <a:pt x="3619" y="374"/>
                  </a:lnTo>
                  <a:cubicBezTo>
                    <a:pt x="3658" y="272"/>
                    <a:pt x="3600" y="155"/>
                    <a:pt x="3493" y="120"/>
                  </a:cubicBezTo>
                  <a:lnTo>
                    <a:pt x="3186" y="12"/>
                  </a:lnTo>
                  <a:cubicBezTo>
                    <a:pt x="3164" y="5"/>
                    <a:pt x="3142" y="1"/>
                    <a:pt x="3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3" name="Google Shape;3373;p45"/>
            <p:cNvSpPr/>
            <p:nvPr/>
          </p:nvSpPr>
          <p:spPr>
            <a:xfrm>
              <a:off x="3782019" y="3512559"/>
              <a:ext cx="66683" cy="199583"/>
            </a:xfrm>
            <a:custGeom>
              <a:avLst/>
              <a:gdLst/>
              <a:ahLst/>
              <a:cxnLst/>
              <a:rect l="l" t="t" r="r" b="b"/>
              <a:pathLst>
                <a:path w="1714" h="5130" extrusionOk="0">
                  <a:moveTo>
                    <a:pt x="1175" y="1"/>
                  </a:moveTo>
                  <a:cubicBezTo>
                    <a:pt x="1096" y="1"/>
                    <a:pt x="1019" y="48"/>
                    <a:pt x="989" y="127"/>
                  </a:cubicBezTo>
                  <a:lnTo>
                    <a:pt x="368" y="1897"/>
                  </a:lnTo>
                  <a:cubicBezTo>
                    <a:pt x="341" y="2969"/>
                    <a:pt x="179" y="4055"/>
                    <a:pt x="1" y="5129"/>
                  </a:cubicBezTo>
                  <a:lnTo>
                    <a:pt x="325" y="4207"/>
                  </a:lnTo>
                  <a:lnTo>
                    <a:pt x="1675" y="374"/>
                  </a:lnTo>
                  <a:cubicBezTo>
                    <a:pt x="1714" y="272"/>
                    <a:pt x="1656" y="155"/>
                    <a:pt x="1549" y="120"/>
                  </a:cubicBezTo>
                  <a:lnTo>
                    <a:pt x="1242" y="12"/>
                  </a:lnTo>
                  <a:cubicBezTo>
                    <a:pt x="1220" y="5"/>
                    <a:pt x="1198" y="1"/>
                    <a:pt x="117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4" name="Google Shape;3374;p45"/>
            <p:cNvSpPr/>
            <p:nvPr/>
          </p:nvSpPr>
          <p:spPr>
            <a:xfrm>
              <a:off x="3756030" y="3660631"/>
              <a:ext cx="27973" cy="70963"/>
            </a:xfrm>
            <a:custGeom>
              <a:avLst/>
              <a:gdLst/>
              <a:ahLst/>
              <a:cxnLst/>
              <a:rect l="l" t="t" r="r" b="b"/>
              <a:pathLst>
                <a:path w="719" h="1824" extrusionOk="0">
                  <a:moveTo>
                    <a:pt x="662" y="0"/>
                  </a:moveTo>
                  <a:cubicBezTo>
                    <a:pt x="645" y="0"/>
                    <a:pt x="629" y="9"/>
                    <a:pt x="621" y="25"/>
                  </a:cubicBezTo>
                  <a:cubicBezTo>
                    <a:pt x="383" y="494"/>
                    <a:pt x="114" y="1249"/>
                    <a:pt x="7" y="1762"/>
                  </a:cubicBezTo>
                  <a:cubicBezTo>
                    <a:pt x="0" y="1798"/>
                    <a:pt x="31" y="1823"/>
                    <a:pt x="61" y="1823"/>
                  </a:cubicBezTo>
                  <a:cubicBezTo>
                    <a:pt x="79" y="1823"/>
                    <a:pt x="96" y="1815"/>
                    <a:pt x="107" y="1795"/>
                  </a:cubicBezTo>
                  <a:cubicBezTo>
                    <a:pt x="350" y="1316"/>
                    <a:pt x="609" y="554"/>
                    <a:pt x="714" y="56"/>
                  </a:cubicBezTo>
                  <a:cubicBezTo>
                    <a:pt x="719" y="34"/>
                    <a:pt x="712" y="13"/>
                    <a:pt x="685" y="6"/>
                  </a:cubicBezTo>
                  <a:cubicBezTo>
                    <a:pt x="678" y="2"/>
                    <a:pt x="670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5" name="Google Shape;3375;p45"/>
            <p:cNvSpPr/>
            <p:nvPr/>
          </p:nvSpPr>
          <p:spPr>
            <a:xfrm>
              <a:off x="3697050" y="3508863"/>
              <a:ext cx="154258" cy="386677"/>
            </a:xfrm>
            <a:custGeom>
              <a:avLst/>
              <a:gdLst/>
              <a:ahLst/>
              <a:cxnLst/>
              <a:rect l="l" t="t" r="r" b="b"/>
              <a:pathLst>
                <a:path w="3965" h="9939" extrusionOk="0">
                  <a:moveTo>
                    <a:pt x="3370" y="174"/>
                  </a:moveTo>
                  <a:cubicBezTo>
                    <a:pt x="3383" y="174"/>
                    <a:pt x="3397" y="179"/>
                    <a:pt x="3407" y="181"/>
                  </a:cubicBezTo>
                  <a:lnTo>
                    <a:pt x="3423" y="186"/>
                  </a:lnTo>
                  <a:lnTo>
                    <a:pt x="3716" y="291"/>
                  </a:lnTo>
                  <a:cubicBezTo>
                    <a:pt x="3731" y="298"/>
                    <a:pt x="3743" y="303"/>
                    <a:pt x="3752" y="312"/>
                  </a:cubicBezTo>
                  <a:cubicBezTo>
                    <a:pt x="3752" y="312"/>
                    <a:pt x="3755" y="312"/>
                    <a:pt x="3755" y="315"/>
                  </a:cubicBezTo>
                  <a:cubicBezTo>
                    <a:pt x="3767" y="324"/>
                    <a:pt x="3776" y="336"/>
                    <a:pt x="3781" y="350"/>
                  </a:cubicBezTo>
                  <a:cubicBezTo>
                    <a:pt x="3788" y="365"/>
                    <a:pt x="3790" y="377"/>
                    <a:pt x="3793" y="393"/>
                  </a:cubicBezTo>
                  <a:cubicBezTo>
                    <a:pt x="3781" y="400"/>
                    <a:pt x="3778" y="407"/>
                    <a:pt x="3778" y="410"/>
                  </a:cubicBezTo>
                  <a:cubicBezTo>
                    <a:pt x="3776" y="419"/>
                    <a:pt x="3776" y="429"/>
                    <a:pt x="3771" y="436"/>
                  </a:cubicBezTo>
                  <a:lnTo>
                    <a:pt x="1115" y="7992"/>
                  </a:lnTo>
                  <a:lnTo>
                    <a:pt x="887" y="8647"/>
                  </a:lnTo>
                  <a:cubicBezTo>
                    <a:pt x="825" y="8595"/>
                    <a:pt x="744" y="8545"/>
                    <a:pt x="646" y="8512"/>
                  </a:cubicBezTo>
                  <a:cubicBezTo>
                    <a:pt x="548" y="8481"/>
                    <a:pt x="453" y="8464"/>
                    <a:pt x="374" y="8464"/>
                  </a:cubicBezTo>
                  <a:lnTo>
                    <a:pt x="1394" y="5567"/>
                  </a:lnTo>
                  <a:lnTo>
                    <a:pt x="3264" y="253"/>
                  </a:lnTo>
                  <a:cubicBezTo>
                    <a:pt x="3266" y="241"/>
                    <a:pt x="3276" y="234"/>
                    <a:pt x="3281" y="226"/>
                  </a:cubicBezTo>
                  <a:cubicBezTo>
                    <a:pt x="3283" y="222"/>
                    <a:pt x="3288" y="217"/>
                    <a:pt x="3290" y="215"/>
                  </a:cubicBezTo>
                  <a:cubicBezTo>
                    <a:pt x="3300" y="205"/>
                    <a:pt x="3307" y="198"/>
                    <a:pt x="3316" y="193"/>
                  </a:cubicBezTo>
                  <a:lnTo>
                    <a:pt x="3323" y="188"/>
                  </a:lnTo>
                  <a:cubicBezTo>
                    <a:pt x="3335" y="181"/>
                    <a:pt x="3347" y="179"/>
                    <a:pt x="3359" y="179"/>
                  </a:cubicBezTo>
                  <a:cubicBezTo>
                    <a:pt x="3362" y="179"/>
                    <a:pt x="3362" y="174"/>
                    <a:pt x="3364" y="174"/>
                  </a:cubicBezTo>
                  <a:cubicBezTo>
                    <a:pt x="3366" y="174"/>
                    <a:pt x="3368" y="174"/>
                    <a:pt x="3370" y="174"/>
                  </a:cubicBezTo>
                  <a:close/>
                  <a:moveTo>
                    <a:pt x="370" y="8651"/>
                  </a:moveTo>
                  <a:cubicBezTo>
                    <a:pt x="432" y="8651"/>
                    <a:pt x="503" y="8659"/>
                    <a:pt x="579" y="8688"/>
                  </a:cubicBezTo>
                  <a:cubicBezTo>
                    <a:pt x="674" y="8724"/>
                    <a:pt x="748" y="8774"/>
                    <a:pt x="803" y="8821"/>
                  </a:cubicBezTo>
                  <a:lnTo>
                    <a:pt x="482" y="9329"/>
                  </a:lnTo>
                  <a:lnTo>
                    <a:pt x="258" y="9250"/>
                  </a:lnTo>
                  <a:lnTo>
                    <a:pt x="324" y="8652"/>
                  </a:lnTo>
                  <a:cubicBezTo>
                    <a:pt x="339" y="8651"/>
                    <a:pt x="354" y="8651"/>
                    <a:pt x="370" y="8651"/>
                  </a:cubicBezTo>
                  <a:close/>
                  <a:moveTo>
                    <a:pt x="3361" y="1"/>
                  </a:moveTo>
                  <a:cubicBezTo>
                    <a:pt x="3317" y="1"/>
                    <a:pt x="3273" y="11"/>
                    <a:pt x="3233" y="29"/>
                  </a:cubicBezTo>
                  <a:lnTo>
                    <a:pt x="3231" y="29"/>
                  </a:lnTo>
                  <a:cubicBezTo>
                    <a:pt x="3211" y="38"/>
                    <a:pt x="3197" y="48"/>
                    <a:pt x="3185" y="57"/>
                  </a:cubicBezTo>
                  <a:lnTo>
                    <a:pt x="3176" y="64"/>
                  </a:lnTo>
                  <a:cubicBezTo>
                    <a:pt x="3164" y="74"/>
                    <a:pt x="3152" y="84"/>
                    <a:pt x="3142" y="95"/>
                  </a:cubicBezTo>
                  <a:cubicBezTo>
                    <a:pt x="3138" y="100"/>
                    <a:pt x="3135" y="107"/>
                    <a:pt x="3128" y="112"/>
                  </a:cubicBezTo>
                  <a:cubicBezTo>
                    <a:pt x="3119" y="122"/>
                    <a:pt x="3114" y="131"/>
                    <a:pt x="3109" y="143"/>
                  </a:cubicBezTo>
                  <a:cubicBezTo>
                    <a:pt x="3102" y="153"/>
                    <a:pt x="3100" y="157"/>
                    <a:pt x="3097" y="167"/>
                  </a:cubicBezTo>
                  <a:cubicBezTo>
                    <a:pt x="3090" y="176"/>
                    <a:pt x="3088" y="181"/>
                    <a:pt x="3083" y="191"/>
                  </a:cubicBezTo>
                  <a:cubicBezTo>
                    <a:pt x="3083" y="193"/>
                    <a:pt x="3080" y="203"/>
                    <a:pt x="3078" y="203"/>
                  </a:cubicBezTo>
                  <a:lnTo>
                    <a:pt x="398" y="7823"/>
                  </a:lnTo>
                  <a:lnTo>
                    <a:pt x="158" y="8507"/>
                  </a:lnTo>
                  <a:cubicBezTo>
                    <a:pt x="155" y="8516"/>
                    <a:pt x="150" y="8528"/>
                    <a:pt x="148" y="8531"/>
                  </a:cubicBezTo>
                  <a:cubicBezTo>
                    <a:pt x="146" y="8543"/>
                    <a:pt x="143" y="8552"/>
                    <a:pt x="143" y="8562"/>
                  </a:cubicBezTo>
                  <a:lnTo>
                    <a:pt x="143" y="8564"/>
                  </a:lnTo>
                  <a:cubicBezTo>
                    <a:pt x="143" y="8569"/>
                    <a:pt x="139" y="8573"/>
                    <a:pt x="139" y="8576"/>
                  </a:cubicBezTo>
                  <a:lnTo>
                    <a:pt x="12" y="9729"/>
                  </a:lnTo>
                  <a:cubicBezTo>
                    <a:pt x="0" y="9817"/>
                    <a:pt x="53" y="9898"/>
                    <a:pt x="136" y="9927"/>
                  </a:cubicBezTo>
                  <a:cubicBezTo>
                    <a:pt x="158" y="9936"/>
                    <a:pt x="181" y="9938"/>
                    <a:pt x="200" y="9938"/>
                  </a:cubicBezTo>
                  <a:cubicBezTo>
                    <a:pt x="265" y="9938"/>
                    <a:pt x="324" y="9907"/>
                    <a:pt x="360" y="9850"/>
                  </a:cubicBezTo>
                  <a:lnTo>
                    <a:pt x="586" y="9495"/>
                  </a:lnTo>
                  <a:lnTo>
                    <a:pt x="984" y="8866"/>
                  </a:lnTo>
                  <a:cubicBezTo>
                    <a:pt x="987" y="8864"/>
                    <a:pt x="987" y="8862"/>
                    <a:pt x="991" y="8859"/>
                  </a:cubicBezTo>
                  <a:cubicBezTo>
                    <a:pt x="998" y="8843"/>
                    <a:pt x="1008" y="8826"/>
                    <a:pt x="1015" y="8807"/>
                  </a:cubicBezTo>
                  <a:lnTo>
                    <a:pt x="1244" y="8157"/>
                  </a:lnTo>
                  <a:lnTo>
                    <a:pt x="3936" y="503"/>
                  </a:lnTo>
                  <a:cubicBezTo>
                    <a:pt x="3950" y="486"/>
                    <a:pt x="3955" y="469"/>
                    <a:pt x="3957" y="455"/>
                  </a:cubicBezTo>
                  <a:cubicBezTo>
                    <a:pt x="3957" y="450"/>
                    <a:pt x="3959" y="446"/>
                    <a:pt x="3959" y="443"/>
                  </a:cubicBezTo>
                  <a:cubicBezTo>
                    <a:pt x="3962" y="434"/>
                    <a:pt x="3962" y="422"/>
                    <a:pt x="3962" y="415"/>
                  </a:cubicBezTo>
                  <a:cubicBezTo>
                    <a:pt x="3962" y="405"/>
                    <a:pt x="3964" y="393"/>
                    <a:pt x="3964" y="384"/>
                  </a:cubicBezTo>
                  <a:cubicBezTo>
                    <a:pt x="3964" y="374"/>
                    <a:pt x="3962" y="369"/>
                    <a:pt x="3962" y="362"/>
                  </a:cubicBezTo>
                  <a:cubicBezTo>
                    <a:pt x="3959" y="350"/>
                    <a:pt x="3959" y="338"/>
                    <a:pt x="3957" y="327"/>
                  </a:cubicBezTo>
                  <a:cubicBezTo>
                    <a:pt x="3955" y="315"/>
                    <a:pt x="3948" y="303"/>
                    <a:pt x="3945" y="296"/>
                  </a:cubicBezTo>
                  <a:cubicBezTo>
                    <a:pt x="3943" y="288"/>
                    <a:pt x="3938" y="279"/>
                    <a:pt x="3936" y="274"/>
                  </a:cubicBezTo>
                  <a:cubicBezTo>
                    <a:pt x="3933" y="265"/>
                    <a:pt x="3926" y="260"/>
                    <a:pt x="3921" y="253"/>
                  </a:cubicBezTo>
                  <a:lnTo>
                    <a:pt x="3902" y="226"/>
                  </a:lnTo>
                  <a:cubicBezTo>
                    <a:pt x="3893" y="215"/>
                    <a:pt x="3886" y="207"/>
                    <a:pt x="3878" y="200"/>
                  </a:cubicBezTo>
                  <a:cubicBezTo>
                    <a:pt x="3874" y="193"/>
                    <a:pt x="3869" y="188"/>
                    <a:pt x="3864" y="184"/>
                  </a:cubicBezTo>
                  <a:cubicBezTo>
                    <a:pt x="3855" y="176"/>
                    <a:pt x="3845" y="169"/>
                    <a:pt x="3838" y="165"/>
                  </a:cubicBezTo>
                  <a:cubicBezTo>
                    <a:pt x="3828" y="157"/>
                    <a:pt x="3821" y="153"/>
                    <a:pt x="3817" y="148"/>
                  </a:cubicBezTo>
                  <a:cubicBezTo>
                    <a:pt x="3812" y="145"/>
                    <a:pt x="3807" y="143"/>
                    <a:pt x="3802" y="143"/>
                  </a:cubicBezTo>
                  <a:cubicBezTo>
                    <a:pt x="3790" y="136"/>
                    <a:pt x="3774" y="129"/>
                    <a:pt x="3762" y="124"/>
                  </a:cubicBezTo>
                  <a:lnTo>
                    <a:pt x="3533" y="45"/>
                  </a:lnTo>
                  <a:lnTo>
                    <a:pt x="3457" y="17"/>
                  </a:lnTo>
                  <a:cubicBezTo>
                    <a:pt x="3425" y="6"/>
                    <a:pt x="3393" y="1"/>
                    <a:pt x="3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6" name="Google Shape;3376;p45"/>
            <p:cNvSpPr/>
            <p:nvPr/>
          </p:nvSpPr>
          <p:spPr>
            <a:xfrm>
              <a:off x="3691292" y="3739414"/>
              <a:ext cx="39722" cy="24705"/>
            </a:xfrm>
            <a:custGeom>
              <a:avLst/>
              <a:gdLst/>
              <a:ahLst/>
              <a:cxnLst/>
              <a:rect l="l" t="t" r="r" b="b"/>
              <a:pathLst>
                <a:path w="1021" h="635" extrusionOk="0">
                  <a:moveTo>
                    <a:pt x="110" y="1"/>
                  </a:moveTo>
                  <a:lnTo>
                    <a:pt x="1" y="315"/>
                  </a:lnTo>
                  <a:lnTo>
                    <a:pt x="911" y="635"/>
                  </a:lnTo>
                  <a:lnTo>
                    <a:pt x="1020" y="320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7" name="Google Shape;3377;p45"/>
            <p:cNvSpPr/>
            <p:nvPr/>
          </p:nvSpPr>
          <p:spPr>
            <a:xfrm>
              <a:off x="3727202" y="3307218"/>
              <a:ext cx="389789" cy="668271"/>
            </a:xfrm>
            <a:custGeom>
              <a:avLst/>
              <a:gdLst/>
              <a:ahLst/>
              <a:cxnLst/>
              <a:rect l="l" t="t" r="r" b="b"/>
              <a:pathLst>
                <a:path w="10019" h="17177" extrusionOk="0">
                  <a:moveTo>
                    <a:pt x="8067" y="1"/>
                  </a:moveTo>
                  <a:cubicBezTo>
                    <a:pt x="7802" y="1"/>
                    <a:pt x="7548" y="139"/>
                    <a:pt x="7410" y="383"/>
                  </a:cubicBezTo>
                  <a:lnTo>
                    <a:pt x="1436" y="11267"/>
                  </a:lnTo>
                  <a:lnTo>
                    <a:pt x="11" y="15131"/>
                  </a:lnTo>
                  <a:cubicBezTo>
                    <a:pt x="1" y="15161"/>
                    <a:pt x="24" y="15181"/>
                    <a:pt x="47" y="15181"/>
                  </a:cubicBezTo>
                  <a:cubicBezTo>
                    <a:pt x="59" y="15181"/>
                    <a:pt x="72" y="15175"/>
                    <a:pt x="78" y="15162"/>
                  </a:cubicBezTo>
                  <a:lnTo>
                    <a:pt x="6848" y="2777"/>
                  </a:lnTo>
                  <a:cubicBezTo>
                    <a:pt x="6898" y="2684"/>
                    <a:pt x="6986" y="2622"/>
                    <a:pt x="7091" y="2603"/>
                  </a:cubicBezTo>
                  <a:lnTo>
                    <a:pt x="7713" y="2503"/>
                  </a:lnTo>
                  <a:lnTo>
                    <a:pt x="8247" y="2839"/>
                  </a:lnTo>
                  <a:cubicBezTo>
                    <a:pt x="8337" y="2896"/>
                    <a:pt x="8392" y="2989"/>
                    <a:pt x="8401" y="3092"/>
                  </a:cubicBezTo>
                  <a:lnTo>
                    <a:pt x="9731" y="17142"/>
                  </a:lnTo>
                  <a:cubicBezTo>
                    <a:pt x="9733" y="17164"/>
                    <a:pt x="9751" y="17176"/>
                    <a:pt x="9769" y="17176"/>
                  </a:cubicBezTo>
                  <a:cubicBezTo>
                    <a:pt x="9786" y="17176"/>
                    <a:pt x="9803" y="17165"/>
                    <a:pt x="9804" y="17142"/>
                  </a:cubicBezTo>
                  <a:lnTo>
                    <a:pt x="10019" y="13030"/>
                  </a:lnTo>
                  <a:lnTo>
                    <a:pt x="8828" y="674"/>
                  </a:lnTo>
                  <a:cubicBezTo>
                    <a:pt x="8792" y="352"/>
                    <a:pt x="8556" y="97"/>
                    <a:pt x="8256" y="23"/>
                  </a:cubicBezTo>
                  <a:cubicBezTo>
                    <a:pt x="8244" y="19"/>
                    <a:pt x="8235" y="16"/>
                    <a:pt x="8223" y="16"/>
                  </a:cubicBezTo>
                  <a:cubicBezTo>
                    <a:pt x="8211" y="16"/>
                    <a:pt x="8201" y="12"/>
                    <a:pt x="8194" y="12"/>
                  </a:cubicBezTo>
                  <a:cubicBezTo>
                    <a:pt x="8152" y="4"/>
                    <a:pt x="8109" y="1"/>
                    <a:pt x="8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8" name="Google Shape;3378;p45"/>
            <p:cNvSpPr/>
            <p:nvPr/>
          </p:nvSpPr>
          <p:spPr>
            <a:xfrm>
              <a:off x="3682033" y="3727587"/>
              <a:ext cx="26650" cy="36493"/>
            </a:xfrm>
            <a:custGeom>
              <a:avLst/>
              <a:gdLst/>
              <a:ahLst/>
              <a:cxnLst/>
              <a:rect l="l" t="t" r="r" b="b"/>
              <a:pathLst>
                <a:path w="685" h="938" extrusionOk="0">
                  <a:moveTo>
                    <a:pt x="422" y="1"/>
                  </a:moveTo>
                  <a:cubicBezTo>
                    <a:pt x="388" y="1"/>
                    <a:pt x="356" y="9"/>
                    <a:pt x="327" y="26"/>
                  </a:cubicBezTo>
                  <a:cubicBezTo>
                    <a:pt x="272" y="52"/>
                    <a:pt x="227" y="98"/>
                    <a:pt x="208" y="157"/>
                  </a:cubicBezTo>
                  <a:lnTo>
                    <a:pt x="41" y="634"/>
                  </a:lnTo>
                  <a:cubicBezTo>
                    <a:pt x="0" y="741"/>
                    <a:pt x="48" y="858"/>
                    <a:pt x="143" y="908"/>
                  </a:cubicBezTo>
                  <a:lnTo>
                    <a:pt x="179" y="924"/>
                  </a:lnTo>
                  <a:cubicBezTo>
                    <a:pt x="205" y="934"/>
                    <a:pt x="231" y="938"/>
                    <a:pt x="257" y="938"/>
                  </a:cubicBezTo>
                  <a:cubicBezTo>
                    <a:pt x="350" y="938"/>
                    <a:pt x="438" y="880"/>
                    <a:pt x="472" y="786"/>
                  </a:cubicBezTo>
                  <a:lnTo>
                    <a:pt x="639" y="310"/>
                  </a:lnTo>
                  <a:cubicBezTo>
                    <a:pt x="684" y="188"/>
                    <a:pt x="620" y="52"/>
                    <a:pt x="501" y="14"/>
                  </a:cubicBezTo>
                  <a:cubicBezTo>
                    <a:pt x="486" y="10"/>
                    <a:pt x="474" y="5"/>
                    <a:pt x="463" y="5"/>
                  </a:cubicBezTo>
                  <a:cubicBezTo>
                    <a:pt x="449" y="2"/>
                    <a:pt x="435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9" name="Google Shape;3379;p45"/>
            <p:cNvSpPr/>
            <p:nvPr/>
          </p:nvSpPr>
          <p:spPr>
            <a:xfrm>
              <a:off x="3716036" y="3734123"/>
              <a:ext cx="66411" cy="60770"/>
            </a:xfrm>
            <a:custGeom>
              <a:avLst/>
              <a:gdLst/>
              <a:ahLst/>
              <a:cxnLst/>
              <a:rect l="l" t="t" r="r" b="b"/>
              <a:pathLst>
                <a:path w="1707" h="1562" extrusionOk="0">
                  <a:moveTo>
                    <a:pt x="486" y="1"/>
                  </a:moveTo>
                  <a:cubicBezTo>
                    <a:pt x="403" y="1"/>
                    <a:pt x="327" y="53"/>
                    <a:pt x="298" y="137"/>
                  </a:cubicBezTo>
                  <a:lnTo>
                    <a:pt x="15" y="944"/>
                  </a:lnTo>
                  <a:cubicBezTo>
                    <a:pt x="3" y="975"/>
                    <a:pt x="1" y="1009"/>
                    <a:pt x="3" y="1037"/>
                  </a:cubicBezTo>
                  <a:cubicBezTo>
                    <a:pt x="13" y="1111"/>
                    <a:pt x="63" y="1178"/>
                    <a:pt x="136" y="1204"/>
                  </a:cubicBezTo>
                  <a:lnTo>
                    <a:pt x="1123" y="1550"/>
                  </a:lnTo>
                  <a:cubicBezTo>
                    <a:pt x="1146" y="1558"/>
                    <a:pt x="1169" y="1562"/>
                    <a:pt x="1192" y="1562"/>
                  </a:cubicBezTo>
                  <a:cubicBezTo>
                    <a:pt x="1276" y="1562"/>
                    <a:pt x="1354" y="1510"/>
                    <a:pt x="1382" y="1426"/>
                  </a:cubicBezTo>
                  <a:lnTo>
                    <a:pt x="1663" y="618"/>
                  </a:lnTo>
                  <a:cubicBezTo>
                    <a:pt x="1706" y="513"/>
                    <a:pt x="1649" y="397"/>
                    <a:pt x="1542" y="358"/>
                  </a:cubicBezTo>
                  <a:lnTo>
                    <a:pt x="556" y="13"/>
                  </a:lnTo>
                  <a:cubicBezTo>
                    <a:pt x="533" y="5"/>
                    <a:pt x="509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0" name="Google Shape;3380;p45"/>
            <p:cNvSpPr/>
            <p:nvPr/>
          </p:nvSpPr>
          <p:spPr>
            <a:xfrm>
              <a:off x="3716230" y="3743499"/>
              <a:ext cx="66216" cy="51471"/>
            </a:xfrm>
            <a:custGeom>
              <a:avLst/>
              <a:gdLst/>
              <a:ahLst/>
              <a:cxnLst/>
              <a:rect l="l" t="t" r="r" b="b"/>
              <a:pathLst>
                <a:path w="1702" h="1323" extrusionOk="0">
                  <a:moveTo>
                    <a:pt x="1206" y="1"/>
                  </a:moveTo>
                  <a:cubicBezTo>
                    <a:pt x="1108" y="198"/>
                    <a:pt x="963" y="370"/>
                    <a:pt x="784" y="499"/>
                  </a:cubicBezTo>
                  <a:cubicBezTo>
                    <a:pt x="548" y="663"/>
                    <a:pt x="282" y="742"/>
                    <a:pt x="0" y="799"/>
                  </a:cubicBezTo>
                  <a:cubicBezTo>
                    <a:pt x="10" y="873"/>
                    <a:pt x="60" y="939"/>
                    <a:pt x="134" y="966"/>
                  </a:cubicBezTo>
                  <a:lnTo>
                    <a:pt x="1120" y="1311"/>
                  </a:lnTo>
                  <a:cubicBezTo>
                    <a:pt x="1142" y="1318"/>
                    <a:pt x="1165" y="1322"/>
                    <a:pt x="1187" y="1322"/>
                  </a:cubicBezTo>
                  <a:cubicBezTo>
                    <a:pt x="1270" y="1322"/>
                    <a:pt x="1348" y="1272"/>
                    <a:pt x="1380" y="1187"/>
                  </a:cubicBezTo>
                  <a:lnTo>
                    <a:pt x="1663" y="379"/>
                  </a:lnTo>
                  <a:cubicBezTo>
                    <a:pt x="1701" y="272"/>
                    <a:pt x="1644" y="156"/>
                    <a:pt x="1544" y="120"/>
                  </a:cubicBezTo>
                  <a:lnTo>
                    <a:pt x="1206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1" name="Google Shape;3381;p45"/>
            <p:cNvSpPr/>
            <p:nvPr/>
          </p:nvSpPr>
          <p:spPr>
            <a:xfrm>
              <a:off x="4026148" y="3339548"/>
              <a:ext cx="34781" cy="34081"/>
            </a:xfrm>
            <a:custGeom>
              <a:avLst/>
              <a:gdLst/>
              <a:ahLst/>
              <a:cxnLst/>
              <a:rect l="l" t="t" r="r" b="b"/>
              <a:pathLst>
                <a:path w="894" h="876" extrusionOk="0">
                  <a:moveTo>
                    <a:pt x="438" y="0"/>
                  </a:moveTo>
                  <a:cubicBezTo>
                    <a:pt x="235" y="0"/>
                    <a:pt x="54" y="142"/>
                    <a:pt x="12" y="350"/>
                  </a:cubicBezTo>
                  <a:cubicBezTo>
                    <a:pt x="0" y="403"/>
                    <a:pt x="0" y="460"/>
                    <a:pt x="10" y="510"/>
                  </a:cubicBezTo>
                  <a:cubicBezTo>
                    <a:pt x="38" y="686"/>
                    <a:pt x="172" y="829"/>
                    <a:pt x="355" y="867"/>
                  </a:cubicBezTo>
                  <a:cubicBezTo>
                    <a:pt x="385" y="873"/>
                    <a:pt x="414" y="876"/>
                    <a:pt x="443" y="876"/>
                  </a:cubicBezTo>
                  <a:cubicBezTo>
                    <a:pt x="648" y="876"/>
                    <a:pt x="830" y="733"/>
                    <a:pt x="872" y="524"/>
                  </a:cubicBezTo>
                  <a:cubicBezTo>
                    <a:pt x="894" y="431"/>
                    <a:pt x="882" y="336"/>
                    <a:pt x="839" y="255"/>
                  </a:cubicBezTo>
                  <a:cubicBezTo>
                    <a:pt x="784" y="136"/>
                    <a:pt x="672" y="40"/>
                    <a:pt x="529" y="10"/>
                  </a:cubicBezTo>
                  <a:cubicBezTo>
                    <a:pt x="499" y="3"/>
                    <a:pt x="468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2" name="Google Shape;3382;p45"/>
            <p:cNvSpPr/>
            <p:nvPr/>
          </p:nvSpPr>
          <p:spPr>
            <a:xfrm>
              <a:off x="4078981" y="3568738"/>
              <a:ext cx="22993" cy="200477"/>
            </a:xfrm>
            <a:custGeom>
              <a:avLst/>
              <a:gdLst/>
              <a:ahLst/>
              <a:cxnLst/>
              <a:rect l="l" t="t" r="r" b="b"/>
              <a:pathLst>
                <a:path w="591" h="5153" extrusionOk="0">
                  <a:moveTo>
                    <a:pt x="48" y="0"/>
                  </a:moveTo>
                  <a:cubicBezTo>
                    <a:pt x="22" y="2"/>
                    <a:pt x="0" y="24"/>
                    <a:pt x="0" y="50"/>
                  </a:cubicBezTo>
                  <a:cubicBezTo>
                    <a:pt x="10" y="262"/>
                    <a:pt x="24" y="474"/>
                    <a:pt x="36" y="686"/>
                  </a:cubicBezTo>
                  <a:lnTo>
                    <a:pt x="84" y="1320"/>
                  </a:lnTo>
                  <a:cubicBezTo>
                    <a:pt x="114" y="1741"/>
                    <a:pt x="157" y="2163"/>
                    <a:pt x="193" y="2585"/>
                  </a:cubicBezTo>
                  <a:cubicBezTo>
                    <a:pt x="238" y="3004"/>
                    <a:pt x="276" y="3428"/>
                    <a:pt x="326" y="3847"/>
                  </a:cubicBezTo>
                  <a:lnTo>
                    <a:pt x="400" y="4478"/>
                  </a:lnTo>
                  <a:cubicBezTo>
                    <a:pt x="431" y="4690"/>
                    <a:pt x="455" y="4898"/>
                    <a:pt x="488" y="5107"/>
                  </a:cubicBezTo>
                  <a:cubicBezTo>
                    <a:pt x="493" y="5134"/>
                    <a:pt x="515" y="5153"/>
                    <a:pt x="541" y="5153"/>
                  </a:cubicBezTo>
                  <a:cubicBezTo>
                    <a:pt x="572" y="5148"/>
                    <a:pt x="591" y="5124"/>
                    <a:pt x="589" y="5098"/>
                  </a:cubicBezTo>
                  <a:cubicBezTo>
                    <a:pt x="586" y="4886"/>
                    <a:pt x="569" y="4676"/>
                    <a:pt x="558" y="4464"/>
                  </a:cubicBezTo>
                  <a:lnTo>
                    <a:pt x="510" y="3831"/>
                  </a:lnTo>
                  <a:cubicBezTo>
                    <a:pt x="477" y="3406"/>
                    <a:pt x="434" y="2987"/>
                    <a:pt x="396" y="2563"/>
                  </a:cubicBezTo>
                  <a:cubicBezTo>
                    <a:pt x="350" y="2144"/>
                    <a:pt x="310" y="1720"/>
                    <a:pt x="260" y="1301"/>
                  </a:cubicBezTo>
                  <a:lnTo>
                    <a:pt x="184" y="669"/>
                  </a:lnTo>
                  <a:cubicBezTo>
                    <a:pt x="155" y="460"/>
                    <a:pt x="131" y="250"/>
                    <a:pt x="98" y="43"/>
                  </a:cubicBezTo>
                  <a:cubicBezTo>
                    <a:pt x="95" y="19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3" name="Google Shape;3383;p45"/>
            <p:cNvSpPr/>
            <p:nvPr/>
          </p:nvSpPr>
          <p:spPr>
            <a:xfrm>
              <a:off x="3814932" y="3533956"/>
              <a:ext cx="99752" cy="176901"/>
            </a:xfrm>
            <a:custGeom>
              <a:avLst/>
              <a:gdLst/>
              <a:ahLst/>
              <a:cxnLst/>
              <a:rect l="l" t="t" r="r" b="b"/>
              <a:pathLst>
                <a:path w="2564" h="4547" extrusionOk="0">
                  <a:moveTo>
                    <a:pt x="2507" y="0"/>
                  </a:moveTo>
                  <a:cubicBezTo>
                    <a:pt x="2487" y="0"/>
                    <a:pt x="2471" y="9"/>
                    <a:pt x="2461" y="25"/>
                  </a:cubicBezTo>
                  <a:cubicBezTo>
                    <a:pt x="2347" y="203"/>
                    <a:pt x="2240" y="387"/>
                    <a:pt x="2132" y="570"/>
                  </a:cubicBezTo>
                  <a:lnTo>
                    <a:pt x="1813" y="1118"/>
                  </a:lnTo>
                  <a:cubicBezTo>
                    <a:pt x="1604" y="1482"/>
                    <a:pt x="1396" y="1856"/>
                    <a:pt x="1191" y="2226"/>
                  </a:cubicBezTo>
                  <a:cubicBezTo>
                    <a:pt x="989" y="2597"/>
                    <a:pt x="787" y="2969"/>
                    <a:pt x="591" y="3340"/>
                  </a:cubicBezTo>
                  <a:lnTo>
                    <a:pt x="296" y="3905"/>
                  </a:lnTo>
                  <a:cubicBezTo>
                    <a:pt x="203" y="4091"/>
                    <a:pt x="103" y="4281"/>
                    <a:pt x="12" y="4472"/>
                  </a:cubicBezTo>
                  <a:cubicBezTo>
                    <a:pt x="0" y="4496"/>
                    <a:pt x="10" y="4524"/>
                    <a:pt x="34" y="4539"/>
                  </a:cubicBezTo>
                  <a:cubicBezTo>
                    <a:pt x="42" y="4544"/>
                    <a:pt x="52" y="4546"/>
                    <a:pt x="62" y="4546"/>
                  </a:cubicBezTo>
                  <a:cubicBezTo>
                    <a:pt x="79" y="4546"/>
                    <a:pt x="96" y="4538"/>
                    <a:pt x="105" y="4520"/>
                  </a:cubicBezTo>
                  <a:cubicBezTo>
                    <a:pt x="217" y="4341"/>
                    <a:pt x="324" y="4158"/>
                    <a:pt x="432" y="3977"/>
                  </a:cubicBezTo>
                  <a:lnTo>
                    <a:pt x="751" y="3429"/>
                  </a:lnTo>
                  <a:cubicBezTo>
                    <a:pt x="963" y="3062"/>
                    <a:pt x="1165" y="2690"/>
                    <a:pt x="1373" y="2321"/>
                  </a:cubicBezTo>
                  <a:cubicBezTo>
                    <a:pt x="1573" y="1947"/>
                    <a:pt x="1778" y="1575"/>
                    <a:pt x="1975" y="1201"/>
                  </a:cubicBezTo>
                  <a:lnTo>
                    <a:pt x="2271" y="637"/>
                  </a:lnTo>
                  <a:cubicBezTo>
                    <a:pt x="2361" y="451"/>
                    <a:pt x="2464" y="260"/>
                    <a:pt x="2552" y="70"/>
                  </a:cubicBezTo>
                  <a:cubicBezTo>
                    <a:pt x="2564" y="48"/>
                    <a:pt x="2554" y="22"/>
                    <a:pt x="2535" y="5"/>
                  </a:cubicBezTo>
                  <a:cubicBezTo>
                    <a:pt x="2525" y="2"/>
                    <a:pt x="2516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4" name="Google Shape;3384;p45"/>
            <p:cNvSpPr/>
            <p:nvPr/>
          </p:nvSpPr>
          <p:spPr>
            <a:xfrm>
              <a:off x="4026498" y="3349430"/>
              <a:ext cx="34431" cy="24199"/>
            </a:xfrm>
            <a:custGeom>
              <a:avLst/>
              <a:gdLst/>
              <a:ahLst/>
              <a:cxnLst/>
              <a:rect l="l" t="t" r="r" b="b"/>
              <a:pathLst>
                <a:path w="885" h="622" extrusionOk="0">
                  <a:moveTo>
                    <a:pt x="830" y="1"/>
                  </a:moveTo>
                  <a:cubicBezTo>
                    <a:pt x="682" y="141"/>
                    <a:pt x="489" y="239"/>
                    <a:pt x="282" y="265"/>
                  </a:cubicBezTo>
                  <a:cubicBezTo>
                    <a:pt x="244" y="270"/>
                    <a:pt x="205" y="273"/>
                    <a:pt x="167" y="273"/>
                  </a:cubicBezTo>
                  <a:cubicBezTo>
                    <a:pt x="111" y="273"/>
                    <a:pt x="55" y="267"/>
                    <a:pt x="1" y="256"/>
                  </a:cubicBezTo>
                  <a:lnTo>
                    <a:pt x="1" y="256"/>
                  </a:lnTo>
                  <a:cubicBezTo>
                    <a:pt x="29" y="432"/>
                    <a:pt x="163" y="575"/>
                    <a:pt x="346" y="613"/>
                  </a:cubicBezTo>
                  <a:cubicBezTo>
                    <a:pt x="376" y="619"/>
                    <a:pt x="405" y="622"/>
                    <a:pt x="434" y="622"/>
                  </a:cubicBezTo>
                  <a:cubicBezTo>
                    <a:pt x="639" y="622"/>
                    <a:pt x="821" y="479"/>
                    <a:pt x="863" y="270"/>
                  </a:cubicBezTo>
                  <a:cubicBezTo>
                    <a:pt x="885" y="177"/>
                    <a:pt x="873" y="82"/>
                    <a:pt x="83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5" name="Google Shape;3385;p45"/>
            <p:cNvSpPr/>
            <p:nvPr/>
          </p:nvSpPr>
          <p:spPr>
            <a:xfrm>
              <a:off x="3678220" y="3303717"/>
              <a:ext cx="442194" cy="675508"/>
            </a:xfrm>
            <a:custGeom>
              <a:avLst/>
              <a:gdLst/>
              <a:ahLst/>
              <a:cxnLst/>
              <a:rect l="l" t="t" r="r" b="b"/>
              <a:pathLst>
                <a:path w="11366" h="17363" extrusionOk="0">
                  <a:moveTo>
                    <a:pt x="765" y="11400"/>
                  </a:moveTo>
                  <a:lnTo>
                    <a:pt x="1063" y="11505"/>
                  </a:lnTo>
                  <a:lnTo>
                    <a:pt x="1013" y="11645"/>
                  </a:lnTo>
                  <a:lnTo>
                    <a:pt x="718" y="11541"/>
                  </a:lnTo>
                  <a:lnTo>
                    <a:pt x="765" y="11400"/>
                  </a:lnTo>
                  <a:close/>
                  <a:moveTo>
                    <a:pt x="522" y="10990"/>
                  </a:moveTo>
                  <a:cubicBezTo>
                    <a:pt x="532" y="10990"/>
                    <a:pt x="537" y="10990"/>
                    <a:pt x="546" y="10993"/>
                  </a:cubicBezTo>
                  <a:cubicBezTo>
                    <a:pt x="556" y="10995"/>
                    <a:pt x="561" y="10995"/>
                    <a:pt x="570" y="11000"/>
                  </a:cubicBezTo>
                  <a:cubicBezTo>
                    <a:pt x="627" y="11019"/>
                    <a:pt x="663" y="11069"/>
                    <a:pt x="663" y="11128"/>
                  </a:cubicBezTo>
                  <a:cubicBezTo>
                    <a:pt x="663" y="11145"/>
                    <a:pt x="658" y="11157"/>
                    <a:pt x="653" y="11171"/>
                  </a:cubicBezTo>
                  <a:cubicBezTo>
                    <a:pt x="653" y="11174"/>
                    <a:pt x="651" y="11174"/>
                    <a:pt x="651" y="11176"/>
                  </a:cubicBezTo>
                  <a:lnTo>
                    <a:pt x="592" y="11343"/>
                  </a:lnTo>
                  <a:lnTo>
                    <a:pt x="544" y="11486"/>
                  </a:lnTo>
                  <a:lnTo>
                    <a:pt x="484" y="11655"/>
                  </a:lnTo>
                  <a:cubicBezTo>
                    <a:pt x="480" y="11657"/>
                    <a:pt x="480" y="11657"/>
                    <a:pt x="480" y="11660"/>
                  </a:cubicBezTo>
                  <a:cubicBezTo>
                    <a:pt x="461" y="11707"/>
                    <a:pt x="410" y="11739"/>
                    <a:pt x="355" y="11739"/>
                  </a:cubicBezTo>
                  <a:cubicBezTo>
                    <a:pt x="340" y="11739"/>
                    <a:pt x="325" y="11736"/>
                    <a:pt x="310" y="11731"/>
                  </a:cubicBezTo>
                  <a:cubicBezTo>
                    <a:pt x="301" y="11729"/>
                    <a:pt x="296" y="11726"/>
                    <a:pt x="287" y="11722"/>
                  </a:cubicBezTo>
                  <a:cubicBezTo>
                    <a:pt x="229" y="11688"/>
                    <a:pt x="203" y="11619"/>
                    <a:pt x="225" y="11555"/>
                  </a:cubicBezTo>
                  <a:lnTo>
                    <a:pt x="391" y="11078"/>
                  </a:lnTo>
                  <a:cubicBezTo>
                    <a:pt x="403" y="11043"/>
                    <a:pt x="430" y="11016"/>
                    <a:pt x="463" y="11002"/>
                  </a:cubicBezTo>
                  <a:cubicBezTo>
                    <a:pt x="480" y="10993"/>
                    <a:pt x="501" y="10990"/>
                    <a:pt x="522" y="10990"/>
                  </a:cubicBezTo>
                  <a:close/>
                  <a:moveTo>
                    <a:pt x="1456" y="11157"/>
                  </a:moveTo>
                  <a:cubicBezTo>
                    <a:pt x="1468" y="11157"/>
                    <a:pt x="1480" y="11159"/>
                    <a:pt x="1492" y="11162"/>
                  </a:cubicBezTo>
                  <a:lnTo>
                    <a:pt x="2481" y="11512"/>
                  </a:lnTo>
                  <a:cubicBezTo>
                    <a:pt x="2500" y="11517"/>
                    <a:pt x="2514" y="11526"/>
                    <a:pt x="2526" y="11541"/>
                  </a:cubicBezTo>
                  <a:lnTo>
                    <a:pt x="2157" y="12539"/>
                  </a:lnTo>
                  <a:cubicBezTo>
                    <a:pt x="2152" y="12536"/>
                    <a:pt x="2135" y="12532"/>
                    <a:pt x="2128" y="12529"/>
                  </a:cubicBezTo>
                  <a:lnTo>
                    <a:pt x="1139" y="12184"/>
                  </a:lnTo>
                  <a:cubicBezTo>
                    <a:pt x="1097" y="12169"/>
                    <a:pt x="1070" y="12134"/>
                    <a:pt x="1063" y="12091"/>
                  </a:cubicBezTo>
                  <a:cubicBezTo>
                    <a:pt x="1061" y="12074"/>
                    <a:pt x="1063" y="12055"/>
                    <a:pt x="1070" y="12041"/>
                  </a:cubicBezTo>
                  <a:lnTo>
                    <a:pt x="1128" y="11881"/>
                  </a:lnTo>
                  <a:lnTo>
                    <a:pt x="1187" y="11707"/>
                  </a:lnTo>
                  <a:lnTo>
                    <a:pt x="1235" y="11567"/>
                  </a:lnTo>
                  <a:lnTo>
                    <a:pt x="1294" y="11395"/>
                  </a:lnTo>
                  <a:lnTo>
                    <a:pt x="1349" y="11233"/>
                  </a:lnTo>
                  <a:cubicBezTo>
                    <a:pt x="1361" y="11205"/>
                    <a:pt x="1380" y="11183"/>
                    <a:pt x="1409" y="11169"/>
                  </a:cubicBezTo>
                  <a:cubicBezTo>
                    <a:pt x="1425" y="11159"/>
                    <a:pt x="1442" y="11157"/>
                    <a:pt x="1456" y="11157"/>
                  </a:cubicBezTo>
                  <a:close/>
                  <a:moveTo>
                    <a:pt x="8488" y="985"/>
                  </a:moveTo>
                  <a:lnTo>
                    <a:pt x="8574" y="2245"/>
                  </a:lnTo>
                  <a:cubicBezTo>
                    <a:pt x="8584" y="2360"/>
                    <a:pt x="8634" y="2467"/>
                    <a:pt x="8719" y="2543"/>
                  </a:cubicBezTo>
                  <a:lnTo>
                    <a:pt x="8333" y="2605"/>
                  </a:lnTo>
                  <a:cubicBezTo>
                    <a:pt x="8202" y="2627"/>
                    <a:pt x="8086" y="2710"/>
                    <a:pt x="8024" y="2822"/>
                  </a:cubicBezTo>
                  <a:lnTo>
                    <a:pt x="1606" y="14566"/>
                  </a:lnTo>
                  <a:lnTo>
                    <a:pt x="2302" y="12682"/>
                  </a:lnTo>
                  <a:lnTo>
                    <a:pt x="2728" y="11524"/>
                  </a:lnTo>
                  <a:lnTo>
                    <a:pt x="2776" y="11393"/>
                  </a:lnTo>
                  <a:lnTo>
                    <a:pt x="8488" y="985"/>
                  </a:lnTo>
                  <a:close/>
                  <a:moveTo>
                    <a:pt x="9329" y="180"/>
                  </a:moveTo>
                  <a:cubicBezTo>
                    <a:pt x="9353" y="180"/>
                    <a:pt x="9374" y="185"/>
                    <a:pt x="9396" y="185"/>
                  </a:cubicBezTo>
                  <a:cubicBezTo>
                    <a:pt x="9417" y="187"/>
                    <a:pt x="9434" y="190"/>
                    <a:pt x="9455" y="192"/>
                  </a:cubicBezTo>
                  <a:cubicBezTo>
                    <a:pt x="9465" y="197"/>
                    <a:pt x="9477" y="199"/>
                    <a:pt x="9484" y="202"/>
                  </a:cubicBezTo>
                  <a:cubicBezTo>
                    <a:pt x="9503" y="204"/>
                    <a:pt x="9517" y="211"/>
                    <a:pt x="9532" y="216"/>
                  </a:cubicBezTo>
                  <a:cubicBezTo>
                    <a:pt x="9536" y="216"/>
                    <a:pt x="9539" y="221"/>
                    <a:pt x="9539" y="221"/>
                  </a:cubicBezTo>
                  <a:cubicBezTo>
                    <a:pt x="9560" y="225"/>
                    <a:pt x="9577" y="235"/>
                    <a:pt x="9596" y="244"/>
                  </a:cubicBezTo>
                  <a:cubicBezTo>
                    <a:pt x="9598" y="247"/>
                    <a:pt x="9603" y="247"/>
                    <a:pt x="9608" y="249"/>
                  </a:cubicBezTo>
                  <a:cubicBezTo>
                    <a:pt x="9627" y="259"/>
                    <a:pt x="9646" y="268"/>
                    <a:pt x="9660" y="280"/>
                  </a:cubicBezTo>
                  <a:cubicBezTo>
                    <a:pt x="9682" y="292"/>
                    <a:pt x="9698" y="304"/>
                    <a:pt x="9718" y="318"/>
                  </a:cubicBezTo>
                  <a:cubicBezTo>
                    <a:pt x="9863" y="425"/>
                    <a:pt x="9968" y="590"/>
                    <a:pt x="9989" y="776"/>
                  </a:cubicBezTo>
                  <a:lnTo>
                    <a:pt x="10039" y="1309"/>
                  </a:lnTo>
                  <a:lnTo>
                    <a:pt x="11175" y="13127"/>
                  </a:lnTo>
                  <a:lnTo>
                    <a:pt x="11009" y="16503"/>
                  </a:lnTo>
                  <a:lnTo>
                    <a:pt x="9751" y="3179"/>
                  </a:lnTo>
                  <a:cubicBezTo>
                    <a:pt x="9739" y="3048"/>
                    <a:pt x="9663" y="2927"/>
                    <a:pt x="9551" y="2855"/>
                  </a:cubicBezTo>
                  <a:lnTo>
                    <a:pt x="9217" y="2643"/>
                  </a:lnTo>
                  <a:lnTo>
                    <a:pt x="8989" y="2500"/>
                  </a:lnTo>
                  <a:lnTo>
                    <a:pt x="8872" y="2429"/>
                  </a:lnTo>
                  <a:cubicBezTo>
                    <a:pt x="8805" y="2388"/>
                    <a:pt x="8762" y="2312"/>
                    <a:pt x="8758" y="2236"/>
                  </a:cubicBezTo>
                  <a:lnTo>
                    <a:pt x="8667" y="900"/>
                  </a:lnTo>
                  <a:cubicBezTo>
                    <a:pt x="8650" y="716"/>
                    <a:pt x="8715" y="542"/>
                    <a:pt x="8836" y="404"/>
                  </a:cubicBezTo>
                  <a:cubicBezTo>
                    <a:pt x="8889" y="344"/>
                    <a:pt x="8953" y="297"/>
                    <a:pt x="9020" y="261"/>
                  </a:cubicBezTo>
                  <a:cubicBezTo>
                    <a:pt x="9029" y="256"/>
                    <a:pt x="9036" y="252"/>
                    <a:pt x="9043" y="247"/>
                  </a:cubicBezTo>
                  <a:cubicBezTo>
                    <a:pt x="9053" y="244"/>
                    <a:pt x="9060" y="237"/>
                    <a:pt x="9067" y="235"/>
                  </a:cubicBezTo>
                  <a:cubicBezTo>
                    <a:pt x="9084" y="228"/>
                    <a:pt x="9098" y="223"/>
                    <a:pt x="9110" y="221"/>
                  </a:cubicBezTo>
                  <a:cubicBezTo>
                    <a:pt x="9151" y="204"/>
                    <a:pt x="9193" y="197"/>
                    <a:pt x="9239" y="190"/>
                  </a:cubicBezTo>
                  <a:lnTo>
                    <a:pt x="9241" y="190"/>
                  </a:lnTo>
                  <a:cubicBezTo>
                    <a:pt x="9263" y="187"/>
                    <a:pt x="9282" y="185"/>
                    <a:pt x="9301" y="185"/>
                  </a:cubicBezTo>
                  <a:cubicBezTo>
                    <a:pt x="9303" y="180"/>
                    <a:pt x="9305" y="180"/>
                    <a:pt x="9310" y="180"/>
                  </a:cubicBezTo>
                  <a:close/>
                  <a:moveTo>
                    <a:pt x="9331" y="0"/>
                  </a:moveTo>
                  <a:cubicBezTo>
                    <a:pt x="9321" y="0"/>
                    <a:pt x="9313" y="1"/>
                    <a:pt x="9305" y="1"/>
                  </a:cubicBezTo>
                  <a:cubicBezTo>
                    <a:pt x="9303" y="1"/>
                    <a:pt x="9301" y="1"/>
                    <a:pt x="9298" y="6"/>
                  </a:cubicBezTo>
                  <a:cubicBezTo>
                    <a:pt x="9274" y="6"/>
                    <a:pt x="9251" y="9"/>
                    <a:pt x="9227" y="11"/>
                  </a:cubicBezTo>
                  <a:cubicBezTo>
                    <a:pt x="9220" y="11"/>
                    <a:pt x="9217" y="11"/>
                    <a:pt x="9210" y="13"/>
                  </a:cubicBezTo>
                  <a:cubicBezTo>
                    <a:pt x="9191" y="18"/>
                    <a:pt x="9170" y="21"/>
                    <a:pt x="9151" y="25"/>
                  </a:cubicBezTo>
                  <a:cubicBezTo>
                    <a:pt x="9143" y="30"/>
                    <a:pt x="9136" y="30"/>
                    <a:pt x="9127" y="32"/>
                  </a:cubicBezTo>
                  <a:cubicBezTo>
                    <a:pt x="9108" y="37"/>
                    <a:pt x="9086" y="44"/>
                    <a:pt x="9067" y="49"/>
                  </a:cubicBezTo>
                  <a:cubicBezTo>
                    <a:pt x="9060" y="54"/>
                    <a:pt x="9053" y="56"/>
                    <a:pt x="9043" y="59"/>
                  </a:cubicBezTo>
                  <a:cubicBezTo>
                    <a:pt x="9024" y="66"/>
                    <a:pt x="9003" y="73"/>
                    <a:pt x="8984" y="82"/>
                  </a:cubicBezTo>
                  <a:cubicBezTo>
                    <a:pt x="8981" y="85"/>
                    <a:pt x="8979" y="85"/>
                    <a:pt x="8974" y="90"/>
                  </a:cubicBezTo>
                  <a:cubicBezTo>
                    <a:pt x="8948" y="104"/>
                    <a:pt x="8922" y="118"/>
                    <a:pt x="8898" y="132"/>
                  </a:cubicBezTo>
                  <a:cubicBezTo>
                    <a:pt x="8893" y="137"/>
                    <a:pt x="8886" y="140"/>
                    <a:pt x="8881" y="144"/>
                  </a:cubicBezTo>
                  <a:cubicBezTo>
                    <a:pt x="8865" y="154"/>
                    <a:pt x="8850" y="166"/>
                    <a:pt x="8836" y="175"/>
                  </a:cubicBezTo>
                  <a:cubicBezTo>
                    <a:pt x="8736" y="244"/>
                    <a:pt x="8657" y="330"/>
                    <a:pt x="8596" y="440"/>
                  </a:cubicBezTo>
                  <a:lnTo>
                    <a:pt x="2621" y="11324"/>
                  </a:lnTo>
                  <a:cubicBezTo>
                    <a:pt x="2619" y="11326"/>
                    <a:pt x="2619" y="11331"/>
                    <a:pt x="2616" y="11336"/>
                  </a:cubicBezTo>
                  <a:lnTo>
                    <a:pt x="2604" y="11367"/>
                  </a:lnTo>
                  <a:cubicBezTo>
                    <a:pt x="2588" y="11360"/>
                    <a:pt x="2571" y="11350"/>
                    <a:pt x="2552" y="11343"/>
                  </a:cubicBezTo>
                  <a:lnTo>
                    <a:pt x="1563" y="10997"/>
                  </a:lnTo>
                  <a:cubicBezTo>
                    <a:pt x="1531" y="10986"/>
                    <a:pt x="1497" y="10980"/>
                    <a:pt x="1463" y="10980"/>
                  </a:cubicBezTo>
                  <a:cubicBezTo>
                    <a:pt x="1420" y="10980"/>
                    <a:pt x="1377" y="10989"/>
                    <a:pt x="1337" y="11009"/>
                  </a:cubicBezTo>
                  <a:cubicBezTo>
                    <a:pt x="1266" y="11045"/>
                    <a:pt x="1213" y="11102"/>
                    <a:pt x="1187" y="11176"/>
                  </a:cubicBezTo>
                  <a:lnTo>
                    <a:pt x="1130" y="11338"/>
                  </a:lnTo>
                  <a:lnTo>
                    <a:pt x="832" y="11233"/>
                  </a:lnTo>
                  <a:cubicBezTo>
                    <a:pt x="889" y="11067"/>
                    <a:pt x="799" y="10888"/>
                    <a:pt x="632" y="10828"/>
                  </a:cubicBezTo>
                  <a:cubicBezTo>
                    <a:pt x="615" y="10824"/>
                    <a:pt x="596" y="10816"/>
                    <a:pt x="580" y="10814"/>
                  </a:cubicBezTo>
                  <a:cubicBezTo>
                    <a:pt x="561" y="10811"/>
                    <a:pt x="542" y="10809"/>
                    <a:pt x="523" y="10809"/>
                  </a:cubicBezTo>
                  <a:cubicBezTo>
                    <a:pt x="475" y="10809"/>
                    <a:pt x="427" y="10820"/>
                    <a:pt x="384" y="10840"/>
                  </a:cubicBezTo>
                  <a:cubicBezTo>
                    <a:pt x="310" y="10876"/>
                    <a:pt x="249" y="10945"/>
                    <a:pt x="222" y="11021"/>
                  </a:cubicBezTo>
                  <a:lnTo>
                    <a:pt x="56" y="11498"/>
                  </a:lnTo>
                  <a:cubicBezTo>
                    <a:pt x="1" y="11648"/>
                    <a:pt x="63" y="11807"/>
                    <a:pt x="198" y="11886"/>
                  </a:cubicBezTo>
                  <a:cubicBezTo>
                    <a:pt x="215" y="11896"/>
                    <a:pt x="234" y="11903"/>
                    <a:pt x="251" y="11910"/>
                  </a:cubicBezTo>
                  <a:cubicBezTo>
                    <a:pt x="287" y="11922"/>
                    <a:pt x="322" y="11926"/>
                    <a:pt x="358" y="11926"/>
                  </a:cubicBezTo>
                  <a:cubicBezTo>
                    <a:pt x="489" y="11926"/>
                    <a:pt x="611" y="11848"/>
                    <a:pt x="658" y="11717"/>
                  </a:cubicBezTo>
                  <a:lnTo>
                    <a:pt x="956" y="11819"/>
                  </a:lnTo>
                  <a:lnTo>
                    <a:pt x="901" y="11981"/>
                  </a:lnTo>
                  <a:cubicBezTo>
                    <a:pt x="885" y="12027"/>
                    <a:pt x="880" y="12069"/>
                    <a:pt x="885" y="12115"/>
                  </a:cubicBezTo>
                  <a:cubicBezTo>
                    <a:pt x="901" y="12229"/>
                    <a:pt x="975" y="12320"/>
                    <a:pt x="1082" y="12360"/>
                  </a:cubicBezTo>
                  <a:lnTo>
                    <a:pt x="2071" y="12705"/>
                  </a:lnTo>
                  <a:cubicBezTo>
                    <a:pt x="2080" y="12708"/>
                    <a:pt x="2092" y="12713"/>
                    <a:pt x="2104" y="12713"/>
                  </a:cubicBezTo>
                  <a:lnTo>
                    <a:pt x="1175" y="15192"/>
                  </a:lnTo>
                  <a:cubicBezTo>
                    <a:pt x="1154" y="15257"/>
                    <a:pt x="1187" y="15321"/>
                    <a:pt x="1247" y="15350"/>
                  </a:cubicBezTo>
                  <a:cubicBezTo>
                    <a:pt x="1263" y="15359"/>
                    <a:pt x="1282" y="15362"/>
                    <a:pt x="1299" y="15362"/>
                  </a:cubicBezTo>
                  <a:cubicBezTo>
                    <a:pt x="1347" y="15362"/>
                    <a:pt x="1390" y="15338"/>
                    <a:pt x="1413" y="15292"/>
                  </a:cubicBezTo>
                  <a:lnTo>
                    <a:pt x="8181" y="2908"/>
                  </a:lnTo>
                  <a:cubicBezTo>
                    <a:pt x="8217" y="2843"/>
                    <a:pt x="8286" y="2796"/>
                    <a:pt x="8360" y="2784"/>
                  </a:cubicBezTo>
                  <a:lnTo>
                    <a:pt x="8946" y="2691"/>
                  </a:lnTo>
                  <a:lnTo>
                    <a:pt x="9448" y="3010"/>
                  </a:lnTo>
                  <a:cubicBezTo>
                    <a:pt x="9515" y="3051"/>
                    <a:pt x="9556" y="3120"/>
                    <a:pt x="9565" y="3194"/>
                  </a:cubicBezTo>
                  <a:lnTo>
                    <a:pt x="10894" y="17243"/>
                  </a:lnTo>
                  <a:cubicBezTo>
                    <a:pt x="10899" y="17313"/>
                    <a:pt x="10954" y="17363"/>
                    <a:pt x="11025" y="17363"/>
                  </a:cubicBezTo>
                  <a:cubicBezTo>
                    <a:pt x="11092" y="17363"/>
                    <a:pt x="11147" y="17315"/>
                    <a:pt x="11156" y="17239"/>
                  </a:cubicBezTo>
                  <a:lnTo>
                    <a:pt x="11366" y="13127"/>
                  </a:lnTo>
                  <a:lnTo>
                    <a:pt x="11366" y="13113"/>
                  </a:lnTo>
                  <a:lnTo>
                    <a:pt x="10175" y="757"/>
                  </a:lnTo>
                  <a:cubicBezTo>
                    <a:pt x="10161" y="626"/>
                    <a:pt x="10115" y="509"/>
                    <a:pt x="10051" y="404"/>
                  </a:cubicBezTo>
                  <a:cubicBezTo>
                    <a:pt x="10039" y="385"/>
                    <a:pt x="10027" y="368"/>
                    <a:pt x="10015" y="354"/>
                  </a:cubicBezTo>
                  <a:lnTo>
                    <a:pt x="10008" y="347"/>
                  </a:lnTo>
                  <a:cubicBezTo>
                    <a:pt x="9994" y="323"/>
                    <a:pt x="9972" y="304"/>
                    <a:pt x="9956" y="283"/>
                  </a:cubicBezTo>
                  <a:cubicBezTo>
                    <a:pt x="9934" y="261"/>
                    <a:pt x="9918" y="240"/>
                    <a:pt x="9896" y="223"/>
                  </a:cubicBezTo>
                  <a:cubicBezTo>
                    <a:pt x="9875" y="204"/>
                    <a:pt x="9853" y="187"/>
                    <a:pt x="9829" y="168"/>
                  </a:cubicBezTo>
                  <a:cubicBezTo>
                    <a:pt x="9801" y="144"/>
                    <a:pt x="9775" y="128"/>
                    <a:pt x="9744" y="113"/>
                  </a:cubicBezTo>
                  <a:cubicBezTo>
                    <a:pt x="9722" y="102"/>
                    <a:pt x="9706" y="90"/>
                    <a:pt x="9684" y="80"/>
                  </a:cubicBezTo>
                  <a:cubicBezTo>
                    <a:pt x="9670" y="71"/>
                    <a:pt x="9656" y="66"/>
                    <a:pt x="9644" y="61"/>
                  </a:cubicBezTo>
                  <a:cubicBezTo>
                    <a:pt x="9634" y="59"/>
                    <a:pt x="9625" y="51"/>
                    <a:pt x="9620" y="51"/>
                  </a:cubicBezTo>
                  <a:cubicBezTo>
                    <a:pt x="9603" y="47"/>
                    <a:pt x="9589" y="44"/>
                    <a:pt x="9575" y="37"/>
                  </a:cubicBezTo>
                  <a:cubicBezTo>
                    <a:pt x="9565" y="35"/>
                    <a:pt x="9560" y="32"/>
                    <a:pt x="9553" y="32"/>
                  </a:cubicBezTo>
                  <a:cubicBezTo>
                    <a:pt x="9536" y="25"/>
                    <a:pt x="9517" y="23"/>
                    <a:pt x="9501" y="21"/>
                  </a:cubicBezTo>
                  <a:cubicBezTo>
                    <a:pt x="9472" y="13"/>
                    <a:pt x="9446" y="9"/>
                    <a:pt x="9422" y="9"/>
                  </a:cubicBezTo>
                  <a:cubicBezTo>
                    <a:pt x="9413" y="6"/>
                    <a:pt x="9405" y="6"/>
                    <a:pt x="9396" y="6"/>
                  </a:cubicBezTo>
                  <a:cubicBezTo>
                    <a:pt x="9377" y="1"/>
                    <a:pt x="9360" y="1"/>
                    <a:pt x="9346" y="1"/>
                  </a:cubicBezTo>
                  <a:cubicBezTo>
                    <a:pt x="9340" y="1"/>
                    <a:pt x="9335" y="0"/>
                    <a:pt x="9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6" name="Google Shape;3386;p45"/>
            <p:cNvSpPr/>
            <p:nvPr/>
          </p:nvSpPr>
          <p:spPr>
            <a:xfrm>
              <a:off x="4022607" y="3335930"/>
              <a:ext cx="42017" cy="41434"/>
            </a:xfrm>
            <a:custGeom>
              <a:avLst/>
              <a:gdLst/>
              <a:ahLst/>
              <a:cxnLst/>
              <a:rect l="l" t="t" r="r" b="b"/>
              <a:pathLst>
                <a:path w="1080" h="1065" extrusionOk="0">
                  <a:moveTo>
                    <a:pt x="537" y="186"/>
                  </a:moveTo>
                  <a:cubicBezTo>
                    <a:pt x="561" y="186"/>
                    <a:pt x="584" y="191"/>
                    <a:pt x="606" y="195"/>
                  </a:cubicBezTo>
                  <a:cubicBezTo>
                    <a:pt x="713" y="219"/>
                    <a:pt x="806" y="291"/>
                    <a:pt x="851" y="388"/>
                  </a:cubicBezTo>
                  <a:cubicBezTo>
                    <a:pt x="882" y="453"/>
                    <a:pt x="889" y="527"/>
                    <a:pt x="877" y="600"/>
                  </a:cubicBezTo>
                  <a:cubicBezTo>
                    <a:pt x="858" y="691"/>
                    <a:pt x="806" y="767"/>
                    <a:pt x="727" y="822"/>
                  </a:cubicBezTo>
                  <a:cubicBezTo>
                    <a:pt x="670" y="859"/>
                    <a:pt x="604" y="878"/>
                    <a:pt x="535" y="878"/>
                  </a:cubicBezTo>
                  <a:cubicBezTo>
                    <a:pt x="512" y="878"/>
                    <a:pt x="489" y="876"/>
                    <a:pt x="465" y="872"/>
                  </a:cubicBezTo>
                  <a:cubicBezTo>
                    <a:pt x="322" y="841"/>
                    <a:pt x="220" y="731"/>
                    <a:pt x="196" y="591"/>
                  </a:cubicBezTo>
                  <a:cubicBezTo>
                    <a:pt x="187" y="550"/>
                    <a:pt x="189" y="507"/>
                    <a:pt x="199" y="465"/>
                  </a:cubicBezTo>
                  <a:cubicBezTo>
                    <a:pt x="234" y="300"/>
                    <a:pt x="377" y="186"/>
                    <a:pt x="537" y="186"/>
                  </a:cubicBezTo>
                  <a:close/>
                  <a:moveTo>
                    <a:pt x="533" y="1"/>
                  </a:moveTo>
                  <a:cubicBezTo>
                    <a:pt x="288" y="1"/>
                    <a:pt x="69" y="173"/>
                    <a:pt x="17" y="424"/>
                  </a:cubicBezTo>
                  <a:cubicBezTo>
                    <a:pt x="1" y="491"/>
                    <a:pt x="1" y="555"/>
                    <a:pt x="13" y="622"/>
                  </a:cubicBezTo>
                  <a:cubicBezTo>
                    <a:pt x="48" y="839"/>
                    <a:pt x="213" y="1008"/>
                    <a:pt x="430" y="1053"/>
                  </a:cubicBezTo>
                  <a:cubicBezTo>
                    <a:pt x="465" y="1063"/>
                    <a:pt x="501" y="1065"/>
                    <a:pt x="537" y="1065"/>
                  </a:cubicBezTo>
                  <a:cubicBezTo>
                    <a:pt x="642" y="1065"/>
                    <a:pt x="744" y="1034"/>
                    <a:pt x="830" y="979"/>
                  </a:cubicBezTo>
                  <a:cubicBezTo>
                    <a:pt x="949" y="901"/>
                    <a:pt x="1030" y="779"/>
                    <a:pt x="1056" y="643"/>
                  </a:cubicBezTo>
                  <a:cubicBezTo>
                    <a:pt x="1080" y="531"/>
                    <a:pt x="1066" y="419"/>
                    <a:pt x="1018" y="312"/>
                  </a:cubicBezTo>
                  <a:cubicBezTo>
                    <a:pt x="947" y="157"/>
                    <a:pt x="808" y="48"/>
                    <a:pt x="642" y="12"/>
                  </a:cubicBezTo>
                  <a:cubicBezTo>
                    <a:pt x="605" y="4"/>
                    <a:pt x="569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7" name="Google Shape;3387;p45"/>
            <p:cNvSpPr/>
            <p:nvPr/>
          </p:nvSpPr>
          <p:spPr>
            <a:xfrm>
              <a:off x="3900018" y="3349430"/>
              <a:ext cx="197715" cy="183009"/>
            </a:xfrm>
            <a:custGeom>
              <a:avLst/>
              <a:gdLst/>
              <a:ahLst/>
              <a:cxnLst/>
              <a:rect l="l" t="t" r="r" b="b"/>
              <a:pathLst>
                <a:path w="5082" h="4704" extrusionOk="0">
                  <a:moveTo>
                    <a:pt x="584" y="489"/>
                  </a:moveTo>
                  <a:cubicBezTo>
                    <a:pt x="620" y="489"/>
                    <a:pt x="651" y="515"/>
                    <a:pt x="655" y="554"/>
                  </a:cubicBezTo>
                  <a:cubicBezTo>
                    <a:pt x="813" y="2621"/>
                    <a:pt x="2347" y="4065"/>
                    <a:pt x="4383" y="4065"/>
                  </a:cubicBezTo>
                  <a:cubicBezTo>
                    <a:pt x="4426" y="4065"/>
                    <a:pt x="4469" y="4065"/>
                    <a:pt x="4514" y="4062"/>
                  </a:cubicBezTo>
                  <a:cubicBezTo>
                    <a:pt x="4552" y="4062"/>
                    <a:pt x="4581" y="4093"/>
                    <a:pt x="4586" y="4134"/>
                  </a:cubicBezTo>
                  <a:cubicBezTo>
                    <a:pt x="4586" y="4172"/>
                    <a:pt x="4552" y="4205"/>
                    <a:pt x="4514" y="4208"/>
                  </a:cubicBezTo>
                  <a:cubicBezTo>
                    <a:pt x="4469" y="4210"/>
                    <a:pt x="4426" y="4210"/>
                    <a:pt x="4383" y="4210"/>
                  </a:cubicBezTo>
                  <a:cubicBezTo>
                    <a:pt x="4093" y="4210"/>
                    <a:pt x="3807" y="4182"/>
                    <a:pt x="3531" y="4124"/>
                  </a:cubicBezTo>
                  <a:cubicBezTo>
                    <a:pt x="2852" y="3984"/>
                    <a:pt x="2239" y="3679"/>
                    <a:pt x="1751" y="3231"/>
                  </a:cubicBezTo>
                  <a:cubicBezTo>
                    <a:pt x="1032" y="2576"/>
                    <a:pt x="589" y="1630"/>
                    <a:pt x="508" y="570"/>
                  </a:cubicBezTo>
                  <a:cubicBezTo>
                    <a:pt x="505" y="530"/>
                    <a:pt x="536" y="494"/>
                    <a:pt x="577" y="492"/>
                  </a:cubicBezTo>
                  <a:lnTo>
                    <a:pt x="584" y="489"/>
                  </a:lnTo>
                  <a:close/>
                  <a:moveTo>
                    <a:pt x="584" y="1"/>
                  </a:moveTo>
                  <a:cubicBezTo>
                    <a:pt x="572" y="1"/>
                    <a:pt x="555" y="1"/>
                    <a:pt x="541" y="3"/>
                  </a:cubicBezTo>
                  <a:cubicBezTo>
                    <a:pt x="231" y="27"/>
                    <a:pt x="0" y="299"/>
                    <a:pt x="24" y="608"/>
                  </a:cubicBezTo>
                  <a:cubicBezTo>
                    <a:pt x="115" y="1792"/>
                    <a:pt x="610" y="2852"/>
                    <a:pt x="1422" y="3596"/>
                  </a:cubicBezTo>
                  <a:cubicBezTo>
                    <a:pt x="1973" y="4101"/>
                    <a:pt x="2671" y="4448"/>
                    <a:pt x="3433" y="4608"/>
                  </a:cubicBezTo>
                  <a:cubicBezTo>
                    <a:pt x="3743" y="4670"/>
                    <a:pt x="4062" y="4703"/>
                    <a:pt x="4386" y="4703"/>
                  </a:cubicBezTo>
                  <a:cubicBezTo>
                    <a:pt x="4433" y="4703"/>
                    <a:pt x="4479" y="4703"/>
                    <a:pt x="4529" y="4696"/>
                  </a:cubicBezTo>
                  <a:cubicBezTo>
                    <a:pt x="4838" y="4687"/>
                    <a:pt x="5081" y="4427"/>
                    <a:pt x="5074" y="4117"/>
                  </a:cubicBezTo>
                  <a:cubicBezTo>
                    <a:pt x="5065" y="3812"/>
                    <a:pt x="4819" y="3574"/>
                    <a:pt x="4514" y="3574"/>
                  </a:cubicBezTo>
                  <a:lnTo>
                    <a:pt x="4498" y="3574"/>
                  </a:lnTo>
                  <a:cubicBezTo>
                    <a:pt x="4460" y="3576"/>
                    <a:pt x="4424" y="3576"/>
                    <a:pt x="4386" y="3576"/>
                  </a:cubicBezTo>
                  <a:cubicBezTo>
                    <a:pt x="2616" y="3576"/>
                    <a:pt x="1282" y="2319"/>
                    <a:pt x="1144" y="518"/>
                  </a:cubicBezTo>
                  <a:cubicBezTo>
                    <a:pt x="1120" y="227"/>
                    <a:pt x="874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8" name="Google Shape;3388;p45"/>
            <p:cNvSpPr/>
            <p:nvPr/>
          </p:nvSpPr>
          <p:spPr>
            <a:xfrm>
              <a:off x="3932425" y="3433231"/>
              <a:ext cx="45947" cy="44430"/>
            </a:xfrm>
            <a:custGeom>
              <a:avLst/>
              <a:gdLst/>
              <a:ahLst/>
              <a:cxnLst/>
              <a:rect l="l" t="t" r="r" b="b"/>
              <a:pathLst>
                <a:path w="1181" h="1142" extrusionOk="0">
                  <a:moveTo>
                    <a:pt x="582" y="0"/>
                  </a:moveTo>
                  <a:cubicBezTo>
                    <a:pt x="317" y="0"/>
                    <a:pt x="81" y="187"/>
                    <a:pt x="25" y="455"/>
                  </a:cubicBezTo>
                  <a:cubicBezTo>
                    <a:pt x="1" y="565"/>
                    <a:pt x="13" y="674"/>
                    <a:pt x="51" y="772"/>
                  </a:cubicBezTo>
                  <a:cubicBezTo>
                    <a:pt x="115" y="948"/>
                    <a:pt x="270" y="1089"/>
                    <a:pt x="470" y="1129"/>
                  </a:cubicBezTo>
                  <a:cubicBezTo>
                    <a:pt x="509" y="1138"/>
                    <a:pt x="548" y="1141"/>
                    <a:pt x="587" y="1141"/>
                  </a:cubicBezTo>
                  <a:cubicBezTo>
                    <a:pt x="852" y="1141"/>
                    <a:pt x="1089" y="955"/>
                    <a:pt x="1147" y="686"/>
                  </a:cubicBezTo>
                  <a:cubicBezTo>
                    <a:pt x="1180" y="534"/>
                    <a:pt x="1147" y="386"/>
                    <a:pt x="1068" y="267"/>
                  </a:cubicBezTo>
                  <a:cubicBezTo>
                    <a:pt x="985" y="138"/>
                    <a:pt x="859" y="43"/>
                    <a:pt x="699" y="12"/>
                  </a:cubicBezTo>
                  <a:cubicBezTo>
                    <a:pt x="660" y="4"/>
                    <a:pt x="621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9" name="Google Shape;3389;p45"/>
            <p:cNvSpPr/>
            <p:nvPr/>
          </p:nvSpPr>
          <p:spPr>
            <a:xfrm>
              <a:off x="4061434" y="3499253"/>
              <a:ext cx="23499" cy="21553"/>
            </a:xfrm>
            <a:custGeom>
              <a:avLst/>
              <a:gdLst/>
              <a:ahLst/>
              <a:cxnLst/>
              <a:rect l="l" t="t" r="r" b="b"/>
              <a:pathLst>
                <a:path w="604" h="554" extrusionOk="0">
                  <a:moveTo>
                    <a:pt x="302" y="1"/>
                  </a:moveTo>
                  <a:cubicBezTo>
                    <a:pt x="174" y="1"/>
                    <a:pt x="57" y="90"/>
                    <a:pt x="32" y="221"/>
                  </a:cubicBezTo>
                  <a:cubicBezTo>
                    <a:pt x="1" y="369"/>
                    <a:pt x="96" y="519"/>
                    <a:pt x="246" y="547"/>
                  </a:cubicBezTo>
                  <a:cubicBezTo>
                    <a:pt x="265" y="551"/>
                    <a:pt x="284" y="553"/>
                    <a:pt x="303" y="553"/>
                  </a:cubicBezTo>
                  <a:cubicBezTo>
                    <a:pt x="430" y="553"/>
                    <a:pt x="548" y="464"/>
                    <a:pt x="573" y="333"/>
                  </a:cubicBezTo>
                  <a:cubicBezTo>
                    <a:pt x="604" y="180"/>
                    <a:pt x="508" y="35"/>
                    <a:pt x="358" y="7"/>
                  </a:cubicBezTo>
                  <a:cubicBezTo>
                    <a:pt x="339" y="3"/>
                    <a:pt x="321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0" name="Google Shape;3390;p45"/>
            <p:cNvSpPr/>
            <p:nvPr/>
          </p:nvSpPr>
          <p:spPr>
            <a:xfrm>
              <a:off x="3934293" y="3443502"/>
              <a:ext cx="43885" cy="34197"/>
            </a:xfrm>
            <a:custGeom>
              <a:avLst/>
              <a:gdLst/>
              <a:ahLst/>
              <a:cxnLst/>
              <a:rect l="l" t="t" r="r" b="b"/>
              <a:pathLst>
                <a:path w="1128" h="879" extrusionOk="0">
                  <a:moveTo>
                    <a:pt x="1015" y="1"/>
                  </a:moveTo>
                  <a:cubicBezTo>
                    <a:pt x="872" y="277"/>
                    <a:pt x="589" y="480"/>
                    <a:pt x="279" y="518"/>
                  </a:cubicBezTo>
                  <a:cubicBezTo>
                    <a:pt x="241" y="522"/>
                    <a:pt x="203" y="525"/>
                    <a:pt x="165" y="525"/>
                  </a:cubicBezTo>
                  <a:cubicBezTo>
                    <a:pt x="110" y="525"/>
                    <a:pt x="55" y="520"/>
                    <a:pt x="1" y="508"/>
                  </a:cubicBezTo>
                  <a:lnTo>
                    <a:pt x="1" y="508"/>
                  </a:lnTo>
                  <a:cubicBezTo>
                    <a:pt x="67" y="687"/>
                    <a:pt x="220" y="825"/>
                    <a:pt x="420" y="865"/>
                  </a:cubicBezTo>
                  <a:cubicBezTo>
                    <a:pt x="460" y="874"/>
                    <a:pt x="500" y="878"/>
                    <a:pt x="540" y="878"/>
                  </a:cubicBezTo>
                  <a:cubicBezTo>
                    <a:pt x="804" y="878"/>
                    <a:pt x="1040" y="692"/>
                    <a:pt x="1096" y="422"/>
                  </a:cubicBezTo>
                  <a:cubicBezTo>
                    <a:pt x="1127" y="272"/>
                    <a:pt x="1096" y="122"/>
                    <a:pt x="101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1" name="Google Shape;3391;p45"/>
            <p:cNvSpPr/>
            <p:nvPr/>
          </p:nvSpPr>
          <p:spPr>
            <a:xfrm>
              <a:off x="3896283" y="3345929"/>
              <a:ext cx="204952" cy="189934"/>
            </a:xfrm>
            <a:custGeom>
              <a:avLst/>
              <a:gdLst/>
              <a:ahLst/>
              <a:cxnLst/>
              <a:rect l="l" t="t" r="r" b="b"/>
              <a:pathLst>
                <a:path w="5268" h="4882" extrusionOk="0">
                  <a:moveTo>
                    <a:pt x="675" y="186"/>
                  </a:moveTo>
                  <a:cubicBezTo>
                    <a:pt x="920" y="186"/>
                    <a:pt x="1125" y="374"/>
                    <a:pt x="1144" y="620"/>
                  </a:cubicBezTo>
                  <a:cubicBezTo>
                    <a:pt x="1187" y="1199"/>
                    <a:pt x="1349" y="1715"/>
                    <a:pt x="1602" y="2161"/>
                  </a:cubicBezTo>
                  <a:cubicBezTo>
                    <a:pt x="1568" y="2155"/>
                    <a:pt x="1534" y="2153"/>
                    <a:pt x="1501" y="2153"/>
                  </a:cubicBezTo>
                  <a:cubicBezTo>
                    <a:pt x="1420" y="2153"/>
                    <a:pt x="1343" y="2169"/>
                    <a:pt x="1271" y="2199"/>
                  </a:cubicBezTo>
                  <a:cubicBezTo>
                    <a:pt x="1032" y="1744"/>
                    <a:pt x="882" y="1220"/>
                    <a:pt x="839" y="644"/>
                  </a:cubicBezTo>
                  <a:cubicBezTo>
                    <a:pt x="835" y="560"/>
                    <a:pt x="763" y="493"/>
                    <a:pt x="675" y="493"/>
                  </a:cubicBezTo>
                  <a:lnTo>
                    <a:pt x="663" y="493"/>
                  </a:lnTo>
                  <a:cubicBezTo>
                    <a:pt x="573" y="501"/>
                    <a:pt x="506" y="579"/>
                    <a:pt x="513" y="667"/>
                  </a:cubicBezTo>
                  <a:cubicBezTo>
                    <a:pt x="561" y="1289"/>
                    <a:pt x="730" y="1875"/>
                    <a:pt x="1006" y="2385"/>
                  </a:cubicBezTo>
                  <a:cubicBezTo>
                    <a:pt x="937" y="2466"/>
                    <a:pt x="887" y="2564"/>
                    <a:pt x="863" y="2680"/>
                  </a:cubicBezTo>
                  <a:cubicBezTo>
                    <a:pt x="861" y="2699"/>
                    <a:pt x="854" y="2716"/>
                    <a:pt x="854" y="2735"/>
                  </a:cubicBezTo>
                  <a:cubicBezTo>
                    <a:pt x="487" y="2135"/>
                    <a:pt x="265" y="1439"/>
                    <a:pt x="208" y="691"/>
                  </a:cubicBezTo>
                  <a:cubicBezTo>
                    <a:pt x="192" y="434"/>
                    <a:pt x="382" y="210"/>
                    <a:pt x="639" y="189"/>
                  </a:cubicBezTo>
                  <a:cubicBezTo>
                    <a:pt x="651" y="186"/>
                    <a:pt x="663" y="186"/>
                    <a:pt x="675" y="186"/>
                  </a:cubicBezTo>
                  <a:close/>
                  <a:moveTo>
                    <a:pt x="1511" y="2337"/>
                  </a:moveTo>
                  <a:cubicBezTo>
                    <a:pt x="1545" y="2337"/>
                    <a:pt x="1578" y="2342"/>
                    <a:pt x="1611" y="2349"/>
                  </a:cubicBezTo>
                  <a:cubicBezTo>
                    <a:pt x="1664" y="2361"/>
                    <a:pt x="1714" y="2380"/>
                    <a:pt x="1761" y="2409"/>
                  </a:cubicBezTo>
                  <a:cubicBezTo>
                    <a:pt x="1826" y="2442"/>
                    <a:pt x="1876" y="2494"/>
                    <a:pt x="1919" y="2559"/>
                  </a:cubicBezTo>
                  <a:cubicBezTo>
                    <a:pt x="1942" y="2594"/>
                    <a:pt x="1959" y="2630"/>
                    <a:pt x="1969" y="2673"/>
                  </a:cubicBezTo>
                  <a:lnTo>
                    <a:pt x="1971" y="2675"/>
                  </a:lnTo>
                  <a:cubicBezTo>
                    <a:pt x="1985" y="2721"/>
                    <a:pt x="1995" y="2768"/>
                    <a:pt x="1995" y="2818"/>
                  </a:cubicBezTo>
                  <a:cubicBezTo>
                    <a:pt x="1995" y="2852"/>
                    <a:pt x="1992" y="2883"/>
                    <a:pt x="1985" y="2916"/>
                  </a:cubicBezTo>
                  <a:cubicBezTo>
                    <a:pt x="1973" y="2973"/>
                    <a:pt x="1952" y="3026"/>
                    <a:pt x="1923" y="3073"/>
                  </a:cubicBezTo>
                  <a:cubicBezTo>
                    <a:pt x="1888" y="3133"/>
                    <a:pt x="1840" y="3181"/>
                    <a:pt x="1780" y="3221"/>
                  </a:cubicBezTo>
                  <a:cubicBezTo>
                    <a:pt x="1745" y="3245"/>
                    <a:pt x="1702" y="3264"/>
                    <a:pt x="1661" y="3276"/>
                  </a:cubicBezTo>
                  <a:cubicBezTo>
                    <a:pt x="1613" y="3293"/>
                    <a:pt x="1563" y="3301"/>
                    <a:pt x="1513" y="3301"/>
                  </a:cubicBezTo>
                  <a:cubicBezTo>
                    <a:pt x="1482" y="3301"/>
                    <a:pt x="1451" y="3298"/>
                    <a:pt x="1421" y="3292"/>
                  </a:cubicBezTo>
                  <a:cubicBezTo>
                    <a:pt x="1259" y="3259"/>
                    <a:pt x="1125" y="3145"/>
                    <a:pt x="1068" y="2990"/>
                  </a:cubicBezTo>
                  <a:cubicBezTo>
                    <a:pt x="1035" y="2907"/>
                    <a:pt x="1028" y="2811"/>
                    <a:pt x="1044" y="2723"/>
                  </a:cubicBezTo>
                  <a:cubicBezTo>
                    <a:pt x="1056" y="2666"/>
                    <a:pt x="1078" y="2614"/>
                    <a:pt x="1106" y="2564"/>
                  </a:cubicBezTo>
                  <a:cubicBezTo>
                    <a:pt x="1166" y="2466"/>
                    <a:pt x="1259" y="2397"/>
                    <a:pt x="1364" y="2361"/>
                  </a:cubicBezTo>
                  <a:cubicBezTo>
                    <a:pt x="1411" y="2347"/>
                    <a:pt x="1461" y="2337"/>
                    <a:pt x="1511" y="2337"/>
                  </a:cubicBezTo>
                  <a:close/>
                  <a:moveTo>
                    <a:pt x="4553" y="4029"/>
                  </a:moveTo>
                  <a:cubicBezTo>
                    <a:pt x="4565" y="4029"/>
                    <a:pt x="4577" y="4033"/>
                    <a:pt x="4591" y="4036"/>
                  </a:cubicBezTo>
                  <a:cubicBezTo>
                    <a:pt x="4625" y="4040"/>
                    <a:pt x="4651" y="4057"/>
                    <a:pt x="4675" y="4081"/>
                  </a:cubicBezTo>
                  <a:cubicBezTo>
                    <a:pt x="4682" y="4090"/>
                    <a:pt x="4694" y="4102"/>
                    <a:pt x="4701" y="4112"/>
                  </a:cubicBezTo>
                  <a:cubicBezTo>
                    <a:pt x="4729" y="4155"/>
                    <a:pt x="4737" y="4202"/>
                    <a:pt x="4729" y="4252"/>
                  </a:cubicBezTo>
                  <a:cubicBezTo>
                    <a:pt x="4720" y="4300"/>
                    <a:pt x="4689" y="4343"/>
                    <a:pt x="4651" y="4369"/>
                  </a:cubicBezTo>
                  <a:cubicBezTo>
                    <a:pt x="4634" y="4381"/>
                    <a:pt x="4610" y="4391"/>
                    <a:pt x="4591" y="4393"/>
                  </a:cubicBezTo>
                  <a:cubicBezTo>
                    <a:pt x="4577" y="4398"/>
                    <a:pt x="4563" y="4400"/>
                    <a:pt x="4550" y="4400"/>
                  </a:cubicBezTo>
                  <a:cubicBezTo>
                    <a:pt x="4538" y="4400"/>
                    <a:pt x="4526" y="4399"/>
                    <a:pt x="4515" y="4395"/>
                  </a:cubicBezTo>
                  <a:lnTo>
                    <a:pt x="4510" y="4395"/>
                  </a:lnTo>
                  <a:cubicBezTo>
                    <a:pt x="4463" y="4383"/>
                    <a:pt x="4422" y="4357"/>
                    <a:pt x="4396" y="4319"/>
                  </a:cubicBezTo>
                  <a:cubicBezTo>
                    <a:pt x="4375" y="4288"/>
                    <a:pt x="4365" y="4252"/>
                    <a:pt x="4365" y="4217"/>
                  </a:cubicBezTo>
                  <a:cubicBezTo>
                    <a:pt x="4365" y="4202"/>
                    <a:pt x="4367" y="4191"/>
                    <a:pt x="4372" y="4179"/>
                  </a:cubicBezTo>
                  <a:cubicBezTo>
                    <a:pt x="4379" y="4131"/>
                    <a:pt x="4408" y="4095"/>
                    <a:pt x="4444" y="4064"/>
                  </a:cubicBezTo>
                  <a:cubicBezTo>
                    <a:pt x="4446" y="4062"/>
                    <a:pt x="4448" y="4060"/>
                    <a:pt x="4451" y="4060"/>
                  </a:cubicBezTo>
                  <a:cubicBezTo>
                    <a:pt x="4482" y="4038"/>
                    <a:pt x="4517" y="4029"/>
                    <a:pt x="4553" y="4029"/>
                  </a:cubicBezTo>
                  <a:close/>
                  <a:moveTo>
                    <a:pt x="2173" y="2883"/>
                  </a:moveTo>
                  <a:cubicBezTo>
                    <a:pt x="2764" y="3440"/>
                    <a:pt x="3562" y="3764"/>
                    <a:pt x="4482" y="3764"/>
                  </a:cubicBezTo>
                  <a:cubicBezTo>
                    <a:pt x="4520" y="3764"/>
                    <a:pt x="4558" y="3762"/>
                    <a:pt x="4598" y="3762"/>
                  </a:cubicBezTo>
                  <a:lnTo>
                    <a:pt x="4613" y="3762"/>
                  </a:lnTo>
                  <a:cubicBezTo>
                    <a:pt x="4865" y="3762"/>
                    <a:pt x="5075" y="3964"/>
                    <a:pt x="5082" y="4217"/>
                  </a:cubicBezTo>
                  <a:cubicBezTo>
                    <a:pt x="5087" y="4476"/>
                    <a:pt x="4877" y="4691"/>
                    <a:pt x="4622" y="4700"/>
                  </a:cubicBezTo>
                  <a:cubicBezTo>
                    <a:pt x="4575" y="4703"/>
                    <a:pt x="4529" y="4703"/>
                    <a:pt x="4482" y="4703"/>
                  </a:cubicBezTo>
                  <a:cubicBezTo>
                    <a:pt x="4163" y="4703"/>
                    <a:pt x="3848" y="4669"/>
                    <a:pt x="3546" y="4610"/>
                  </a:cubicBezTo>
                  <a:cubicBezTo>
                    <a:pt x="2802" y="4455"/>
                    <a:pt x="2126" y="4119"/>
                    <a:pt x="1578" y="3619"/>
                  </a:cubicBezTo>
                  <a:cubicBezTo>
                    <a:pt x="1528" y="3571"/>
                    <a:pt x="1473" y="3524"/>
                    <a:pt x="1425" y="3474"/>
                  </a:cubicBezTo>
                  <a:lnTo>
                    <a:pt x="1425" y="3474"/>
                  </a:lnTo>
                  <a:cubicBezTo>
                    <a:pt x="1456" y="3476"/>
                    <a:pt x="1483" y="3478"/>
                    <a:pt x="1514" y="3478"/>
                  </a:cubicBezTo>
                  <a:cubicBezTo>
                    <a:pt x="1614" y="3478"/>
                    <a:pt x="1711" y="3454"/>
                    <a:pt x="1804" y="3412"/>
                  </a:cubicBezTo>
                  <a:cubicBezTo>
                    <a:pt x="2307" y="3864"/>
                    <a:pt x="2924" y="4167"/>
                    <a:pt x="3610" y="4310"/>
                  </a:cubicBezTo>
                  <a:cubicBezTo>
                    <a:pt x="3808" y="4350"/>
                    <a:pt x="4015" y="4379"/>
                    <a:pt x="4224" y="4388"/>
                  </a:cubicBezTo>
                  <a:cubicBezTo>
                    <a:pt x="4229" y="4395"/>
                    <a:pt x="4234" y="4407"/>
                    <a:pt x="4241" y="4417"/>
                  </a:cubicBezTo>
                  <a:cubicBezTo>
                    <a:pt x="4294" y="4500"/>
                    <a:pt x="4377" y="4557"/>
                    <a:pt x="4472" y="4574"/>
                  </a:cubicBezTo>
                  <a:cubicBezTo>
                    <a:pt x="4498" y="4581"/>
                    <a:pt x="4522" y="4584"/>
                    <a:pt x="4546" y="4584"/>
                  </a:cubicBezTo>
                  <a:cubicBezTo>
                    <a:pt x="4618" y="4584"/>
                    <a:pt x="4687" y="4562"/>
                    <a:pt x="4749" y="4524"/>
                  </a:cubicBezTo>
                  <a:cubicBezTo>
                    <a:pt x="4832" y="4472"/>
                    <a:pt x="4889" y="4388"/>
                    <a:pt x="4908" y="4293"/>
                  </a:cubicBezTo>
                  <a:cubicBezTo>
                    <a:pt x="4927" y="4198"/>
                    <a:pt x="4911" y="4095"/>
                    <a:pt x="4853" y="4014"/>
                  </a:cubicBezTo>
                  <a:cubicBezTo>
                    <a:pt x="4801" y="3936"/>
                    <a:pt x="4718" y="3878"/>
                    <a:pt x="4622" y="3857"/>
                  </a:cubicBezTo>
                  <a:cubicBezTo>
                    <a:pt x="4597" y="3852"/>
                    <a:pt x="4571" y="3849"/>
                    <a:pt x="4546" y="3849"/>
                  </a:cubicBezTo>
                  <a:cubicBezTo>
                    <a:pt x="4473" y="3849"/>
                    <a:pt x="4404" y="3871"/>
                    <a:pt x="4344" y="3912"/>
                  </a:cubicBezTo>
                  <a:cubicBezTo>
                    <a:pt x="4289" y="3950"/>
                    <a:pt x="4241" y="4000"/>
                    <a:pt x="4213" y="4062"/>
                  </a:cubicBezTo>
                  <a:cubicBezTo>
                    <a:pt x="3372" y="4009"/>
                    <a:pt x="2628" y="3702"/>
                    <a:pt x="2057" y="3197"/>
                  </a:cubicBezTo>
                  <a:cubicBezTo>
                    <a:pt x="2109" y="3126"/>
                    <a:pt x="2145" y="3042"/>
                    <a:pt x="2162" y="2949"/>
                  </a:cubicBezTo>
                  <a:cubicBezTo>
                    <a:pt x="2169" y="2926"/>
                    <a:pt x="2171" y="2907"/>
                    <a:pt x="2173" y="2883"/>
                  </a:cubicBezTo>
                  <a:close/>
                  <a:moveTo>
                    <a:pt x="680" y="0"/>
                  </a:moveTo>
                  <a:cubicBezTo>
                    <a:pt x="661" y="0"/>
                    <a:pt x="647" y="5"/>
                    <a:pt x="627" y="5"/>
                  </a:cubicBezTo>
                  <a:cubicBezTo>
                    <a:pt x="270" y="31"/>
                    <a:pt x="1" y="346"/>
                    <a:pt x="27" y="703"/>
                  </a:cubicBezTo>
                  <a:cubicBezTo>
                    <a:pt x="120" y="1913"/>
                    <a:pt x="627" y="2995"/>
                    <a:pt x="1456" y="3750"/>
                  </a:cubicBezTo>
                  <a:cubicBezTo>
                    <a:pt x="2021" y="4264"/>
                    <a:pt x="2731" y="4626"/>
                    <a:pt x="3510" y="4784"/>
                  </a:cubicBezTo>
                  <a:cubicBezTo>
                    <a:pt x="3827" y="4848"/>
                    <a:pt x="4151" y="4881"/>
                    <a:pt x="4482" y="4881"/>
                  </a:cubicBezTo>
                  <a:cubicBezTo>
                    <a:pt x="4529" y="4881"/>
                    <a:pt x="4579" y="4879"/>
                    <a:pt x="4625" y="4879"/>
                  </a:cubicBezTo>
                  <a:cubicBezTo>
                    <a:pt x="4984" y="4869"/>
                    <a:pt x="5268" y="4567"/>
                    <a:pt x="5258" y="4210"/>
                  </a:cubicBezTo>
                  <a:cubicBezTo>
                    <a:pt x="5246" y="3857"/>
                    <a:pt x="4961" y="3576"/>
                    <a:pt x="4606" y="3576"/>
                  </a:cubicBezTo>
                  <a:lnTo>
                    <a:pt x="4589" y="3576"/>
                  </a:lnTo>
                  <a:cubicBezTo>
                    <a:pt x="4553" y="3581"/>
                    <a:pt x="4517" y="3581"/>
                    <a:pt x="4479" y="3581"/>
                  </a:cubicBezTo>
                  <a:cubicBezTo>
                    <a:pt x="3629" y="3581"/>
                    <a:pt x="2879" y="3295"/>
                    <a:pt x="2304" y="2759"/>
                  </a:cubicBezTo>
                  <a:cubicBezTo>
                    <a:pt x="2245" y="2702"/>
                    <a:pt x="2188" y="2642"/>
                    <a:pt x="2133" y="2583"/>
                  </a:cubicBezTo>
                  <a:cubicBezTo>
                    <a:pt x="2116" y="2542"/>
                    <a:pt x="2097" y="2502"/>
                    <a:pt x="2073" y="2463"/>
                  </a:cubicBezTo>
                  <a:cubicBezTo>
                    <a:pt x="2026" y="2385"/>
                    <a:pt x="1961" y="2321"/>
                    <a:pt x="1890" y="2271"/>
                  </a:cubicBezTo>
                  <a:cubicBezTo>
                    <a:pt x="1568" y="1804"/>
                    <a:pt x="1375" y="1237"/>
                    <a:pt x="1328" y="605"/>
                  </a:cubicBezTo>
                  <a:cubicBezTo>
                    <a:pt x="1302" y="270"/>
                    <a:pt x="1016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92" name="Google Shape;3392;p45"/>
          <p:cNvGrpSpPr/>
          <p:nvPr/>
        </p:nvGrpSpPr>
        <p:grpSpPr>
          <a:xfrm>
            <a:off x="8712659" y="80191"/>
            <a:ext cx="431341" cy="555442"/>
            <a:chOff x="7641745" y="2166679"/>
            <a:chExt cx="272880" cy="351390"/>
          </a:xfrm>
        </p:grpSpPr>
        <p:sp>
          <p:nvSpPr>
            <p:cNvPr id="3393" name="Google Shape;3393;p45"/>
            <p:cNvSpPr/>
            <p:nvPr/>
          </p:nvSpPr>
          <p:spPr>
            <a:xfrm>
              <a:off x="7645285" y="2170103"/>
              <a:ext cx="265916" cy="344582"/>
            </a:xfrm>
            <a:custGeom>
              <a:avLst/>
              <a:gdLst/>
              <a:ahLst/>
              <a:cxnLst/>
              <a:rect l="l" t="t" r="r" b="b"/>
              <a:pathLst>
                <a:path w="6835" h="8857" extrusionOk="0">
                  <a:moveTo>
                    <a:pt x="3439" y="1"/>
                  </a:moveTo>
                  <a:cubicBezTo>
                    <a:pt x="3394" y="1"/>
                    <a:pt x="3348" y="2"/>
                    <a:pt x="3302" y="3"/>
                  </a:cubicBezTo>
                  <a:cubicBezTo>
                    <a:pt x="1572" y="73"/>
                    <a:pt x="153" y="1464"/>
                    <a:pt x="50" y="3193"/>
                  </a:cubicBezTo>
                  <a:cubicBezTo>
                    <a:pt x="0" y="4063"/>
                    <a:pt x="274" y="4865"/>
                    <a:pt x="767" y="5492"/>
                  </a:cubicBezTo>
                  <a:cubicBezTo>
                    <a:pt x="1098" y="5914"/>
                    <a:pt x="1527" y="6257"/>
                    <a:pt x="2018" y="6483"/>
                  </a:cubicBezTo>
                  <a:cubicBezTo>
                    <a:pt x="2189" y="6562"/>
                    <a:pt x="2325" y="6700"/>
                    <a:pt x="2399" y="6874"/>
                  </a:cubicBezTo>
                  <a:lnTo>
                    <a:pt x="3192" y="8694"/>
                  </a:lnTo>
                  <a:cubicBezTo>
                    <a:pt x="3240" y="8802"/>
                    <a:pt x="3340" y="8856"/>
                    <a:pt x="3440" y="8856"/>
                  </a:cubicBezTo>
                  <a:cubicBezTo>
                    <a:pt x="3541" y="8856"/>
                    <a:pt x="3640" y="8802"/>
                    <a:pt x="3685" y="8694"/>
                  </a:cubicBezTo>
                  <a:lnTo>
                    <a:pt x="4479" y="6874"/>
                  </a:lnTo>
                  <a:cubicBezTo>
                    <a:pt x="4552" y="6700"/>
                    <a:pt x="4691" y="6562"/>
                    <a:pt x="4860" y="6483"/>
                  </a:cubicBezTo>
                  <a:cubicBezTo>
                    <a:pt x="6025" y="5945"/>
                    <a:pt x="6834" y="4768"/>
                    <a:pt x="6834" y="3398"/>
                  </a:cubicBezTo>
                  <a:cubicBezTo>
                    <a:pt x="6834" y="2612"/>
                    <a:pt x="6570" y="1888"/>
                    <a:pt x="6120" y="1314"/>
                  </a:cubicBezTo>
                  <a:cubicBezTo>
                    <a:pt x="5498" y="513"/>
                    <a:pt x="4527" y="1"/>
                    <a:pt x="3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4" name="Google Shape;3394;p45"/>
            <p:cNvSpPr/>
            <p:nvPr/>
          </p:nvSpPr>
          <p:spPr>
            <a:xfrm>
              <a:off x="7675125" y="2221185"/>
              <a:ext cx="236076" cy="293499"/>
            </a:xfrm>
            <a:custGeom>
              <a:avLst/>
              <a:gdLst/>
              <a:ahLst/>
              <a:cxnLst/>
              <a:rect l="l" t="t" r="r" b="b"/>
              <a:pathLst>
                <a:path w="6068" h="7544" extrusionOk="0">
                  <a:moveTo>
                    <a:pt x="5355" y="1"/>
                  </a:moveTo>
                  <a:cubicBezTo>
                    <a:pt x="5324" y="558"/>
                    <a:pt x="5262" y="1111"/>
                    <a:pt x="5115" y="1647"/>
                  </a:cubicBezTo>
                  <a:cubicBezTo>
                    <a:pt x="4776" y="2859"/>
                    <a:pt x="4007" y="3807"/>
                    <a:pt x="2752" y="4105"/>
                  </a:cubicBezTo>
                  <a:cubicBezTo>
                    <a:pt x="2348" y="4199"/>
                    <a:pt x="1963" y="4228"/>
                    <a:pt x="1610" y="4228"/>
                  </a:cubicBezTo>
                  <a:cubicBezTo>
                    <a:pt x="1068" y="4228"/>
                    <a:pt x="601" y="4161"/>
                    <a:pt x="256" y="4161"/>
                  </a:cubicBezTo>
                  <a:cubicBezTo>
                    <a:pt x="161" y="4161"/>
                    <a:pt x="76" y="4166"/>
                    <a:pt x="0" y="4179"/>
                  </a:cubicBezTo>
                  <a:cubicBezTo>
                    <a:pt x="331" y="4601"/>
                    <a:pt x="760" y="4944"/>
                    <a:pt x="1251" y="5170"/>
                  </a:cubicBezTo>
                  <a:cubicBezTo>
                    <a:pt x="1422" y="5249"/>
                    <a:pt x="1558" y="5387"/>
                    <a:pt x="1632" y="5561"/>
                  </a:cubicBezTo>
                  <a:lnTo>
                    <a:pt x="2425" y="7381"/>
                  </a:lnTo>
                  <a:cubicBezTo>
                    <a:pt x="2473" y="7489"/>
                    <a:pt x="2573" y="7543"/>
                    <a:pt x="2673" y="7543"/>
                  </a:cubicBezTo>
                  <a:cubicBezTo>
                    <a:pt x="2774" y="7543"/>
                    <a:pt x="2873" y="7489"/>
                    <a:pt x="2918" y="7381"/>
                  </a:cubicBezTo>
                  <a:lnTo>
                    <a:pt x="3712" y="5561"/>
                  </a:lnTo>
                  <a:cubicBezTo>
                    <a:pt x="3785" y="5387"/>
                    <a:pt x="3924" y="5249"/>
                    <a:pt x="4093" y="5170"/>
                  </a:cubicBezTo>
                  <a:cubicBezTo>
                    <a:pt x="5258" y="4632"/>
                    <a:pt x="6067" y="3455"/>
                    <a:pt x="6067" y="2085"/>
                  </a:cubicBezTo>
                  <a:cubicBezTo>
                    <a:pt x="6067" y="1299"/>
                    <a:pt x="5803" y="575"/>
                    <a:pt x="535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5" name="Google Shape;3395;p45"/>
            <p:cNvSpPr/>
            <p:nvPr/>
          </p:nvSpPr>
          <p:spPr>
            <a:xfrm>
              <a:off x="7673919" y="2200877"/>
              <a:ext cx="210398" cy="210437"/>
            </a:xfrm>
            <a:custGeom>
              <a:avLst/>
              <a:gdLst/>
              <a:ahLst/>
              <a:cxnLst/>
              <a:rect l="l" t="t" r="r" b="b"/>
              <a:pathLst>
                <a:path w="5408" h="5409" extrusionOk="0">
                  <a:moveTo>
                    <a:pt x="2704" y="1"/>
                  </a:moveTo>
                  <a:cubicBezTo>
                    <a:pt x="1213" y="1"/>
                    <a:pt x="0" y="1216"/>
                    <a:pt x="0" y="2705"/>
                  </a:cubicBezTo>
                  <a:cubicBezTo>
                    <a:pt x="0" y="3369"/>
                    <a:pt x="243" y="4008"/>
                    <a:pt x="684" y="4501"/>
                  </a:cubicBezTo>
                  <a:cubicBezTo>
                    <a:pt x="1196" y="5080"/>
                    <a:pt x="1932" y="5408"/>
                    <a:pt x="2704" y="5408"/>
                  </a:cubicBezTo>
                  <a:cubicBezTo>
                    <a:pt x="4195" y="5408"/>
                    <a:pt x="5408" y="4194"/>
                    <a:pt x="5408" y="2705"/>
                  </a:cubicBezTo>
                  <a:cubicBezTo>
                    <a:pt x="5408" y="1969"/>
                    <a:pt x="5119" y="1285"/>
                    <a:pt x="4595" y="773"/>
                  </a:cubicBezTo>
                  <a:cubicBezTo>
                    <a:pt x="4086" y="275"/>
                    <a:pt x="3416" y="1"/>
                    <a:pt x="2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6" name="Google Shape;3396;p45"/>
            <p:cNvSpPr/>
            <p:nvPr/>
          </p:nvSpPr>
          <p:spPr>
            <a:xfrm>
              <a:off x="7690298" y="2217372"/>
              <a:ext cx="177718" cy="177524"/>
            </a:xfrm>
            <a:custGeom>
              <a:avLst/>
              <a:gdLst/>
              <a:ahLst/>
              <a:cxnLst/>
              <a:rect l="l" t="t" r="r" b="b"/>
              <a:pathLst>
                <a:path w="4568" h="4563" extrusionOk="0">
                  <a:moveTo>
                    <a:pt x="2283" y="1"/>
                  </a:moveTo>
                  <a:cubicBezTo>
                    <a:pt x="1023" y="1"/>
                    <a:pt x="1" y="1021"/>
                    <a:pt x="1" y="2281"/>
                  </a:cubicBezTo>
                  <a:cubicBezTo>
                    <a:pt x="1" y="2862"/>
                    <a:pt x="222" y="3391"/>
                    <a:pt x="580" y="3796"/>
                  </a:cubicBezTo>
                  <a:cubicBezTo>
                    <a:pt x="656" y="3879"/>
                    <a:pt x="737" y="3960"/>
                    <a:pt x="823" y="4032"/>
                  </a:cubicBezTo>
                  <a:cubicBezTo>
                    <a:pt x="1218" y="4363"/>
                    <a:pt x="1728" y="4563"/>
                    <a:pt x="2285" y="4563"/>
                  </a:cubicBezTo>
                  <a:cubicBezTo>
                    <a:pt x="3545" y="4563"/>
                    <a:pt x="4567" y="3541"/>
                    <a:pt x="4567" y="2281"/>
                  </a:cubicBezTo>
                  <a:cubicBezTo>
                    <a:pt x="4567" y="1769"/>
                    <a:pt x="4396" y="1299"/>
                    <a:pt x="4115" y="918"/>
                  </a:cubicBezTo>
                  <a:cubicBezTo>
                    <a:pt x="4043" y="823"/>
                    <a:pt x="3962" y="732"/>
                    <a:pt x="3879" y="651"/>
                  </a:cubicBezTo>
                  <a:cubicBezTo>
                    <a:pt x="3467" y="246"/>
                    <a:pt x="2902" y="1"/>
                    <a:pt x="2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7" name="Google Shape;3397;p45"/>
            <p:cNvSpPr/>
            <p:nvPr/>
          </p:nvSpPr>
          <p:spPr>
            <a:xfrm>
              <a:off x="7768886" y="2252932"/>
              <a:ext cx="50187" cy="60030"/>
            </a:xfrm>
            <a:custGeom>
              <a:avLst/>
              <a:gdLst/>
              <a:ahLst/>
              <a:cxnLst/>
              <a:rect l="l" t="t" r="r" b="b"/>
              <a:pathLst>
                <a:path w="1290" h="1543" extrusionOk="0">
                  <a:moveTo>
                    <a:pt x="1259" y="1"/>
                  </a:moveTo>
                  <a:cubicBezTo>
                    <a:pt x="1254" y="1"/>
                    <a:pt x="1249" y="3"/>
                    <a:pt x="1244" y="6"/>
                  </a:cubicBezTo>
                  <a:lnTo>
                    <a:pt x="1" y="1102"/>
                  </a:lnTo>
                  <a:lnTo>
                    <a:pt x="594" y="1543"/>
                  </a:lnTo>
                  <a:lnTo>
                    <a:pt x="1282" y="37"/>
                  </a:lnTo>
                  <a:cubicBezTo>
                    <a:pt x="1290" y="19"/>
                    <a:pt x="1275" y="1"/>
                    <a:pt x="1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8" name="Google Shape;3398;p45"/>
            <p:cNvSpPr/>
            <p:nvPr/>
          </p:nvSpPr>
          <p:spPr>
            <a:xfrm>
              <a:off x="7738968" y="2299306"/>
              <a:ext cx="50343" cy="59992"/>
            </a:xfrm>
            <a:custGeom>
              <a:avLst/>
              <a:gdLst/>
              <a:ahLst/>
              <a:cxnLst/>
              <a:rect l="l" t="t" r="r" b="b"/>
              <a:pathLst>
                <a:path w="1294" h="1542" extrusionOk="0">
                  <a:moveTo>
                    <a:pt x="701" y="1"/>
                  </a:moveTo>
                  <a:lnTo>
                    <a:pt x="10" y="1506"/>
                  </a:lnTo>
                  <a:cubicBezTo>
                    <a:pt x="1" y="1525"/>
                    <a:pt x="17" y="1542"/>
                    <a:pt x="34" y="1542"/>
                  </a:cubicBezTo>
                  <a:cubicBezTo>
                    <a:pt x="39" y="1542"/>
                    <a:pt x="44" y="1540"/>
                    <a:pt x="48" y="1537"/>
                  </a:cubicBezTo>
                  <a:lnTo>
                    <a:pt x="1294" y="441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9" name="Google Shape;3399;p45"/>
            <p:cNvSpPr/>
            <p:nvPr/>
          </p:nvSpPr>
          <p:spPr>
            <a:xfrm>
              <a:off x="7760755" y="2289852"/>
              <a:ext cx="36804" cy="32486"/>
            </a:xfrm>
            <a:custGeom>
              <a:avLst/>
              <a:gdLst/>
              <a:ahLst/>
              <a:cxnLst/>
              <a:rect l="l" t="t" r="r" b="b"/>
              <a:pathLst>
                <a:path w="946" h="835" extrusionOk="0">
                  <a:moveTo>
                    <a:pt x="473" y="1"/>
                  </a:moveTo>
                  <a:cubicBezTo>
                    <a:pt x="345" y="1"/>
                    <a:pt x="219" y="58"/>
                    <a:pt x="138" y="168"/>
                  </a:cubicBezTo>
                  <a:cubicBezTo>
                    <a:pt x="0" y="353"/>
                    <a:pt x="41" y="615"/>
                    <a:pt x="224" y="751"/>
                  </a:cubicBezTo>
                  <a:cubicBezTo>
                    <a:pt x="300" y="807"/>
                    <a:pt x="388" y="835"/>
                    <a:pt x="476" y="835"/>
                  </a:cubicBezTo>
                  <a:cubicBezTo>
                    <a:pt x="603" y="835"/>
                    <a:pt x="727" y="777"/>
                    <a:pt x="808" y="665"/>
                  </a:cubicBezTo>
                  <a:cubicBezTo>
                    <a:pt x="946" y="482"/>
                    <a:pt x="905" y="220"/>
                    <a:pt x="722" y="82"/>
                  </a:cubicBezTo>
                  <a:cubicBezTo>
                    <a:pt x="647" y="27"/>
                    <a:pt x="560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0" name="Google Shape;3400;p45"/>
            <p:cNvSpPr/>
            <p:nvPr/>
          </p:nvSpPr>
          <p:spPr>
            <a:xfrm>
              <a:off x="7703098" y="2233518"/>
              <a:ext cx="177718" cy="174372"/>
            </a:xfrm>
            <a:custGeom>
              <a:avLst/>
              <a:gdLst/>
              <a:ahLst/>
              <a:cxnLst/>
              <a:rect l="l" t="t" r="r" b="b"/>
              <a:pathLst>
                <a:path w="4568" h="4482" extrusionOk="0">
                  <a:moveTo>
                    <a:pt x="3779" y="0"/>
                  </a:moveTo>
                  <a:lnTo>
                    <a:pt x="3779" y="0"/>
                  </a:lnTo>
                  <a:cubicBezTo>
                    <a:pt x="3791" y="167"/>
                    <a:pt x="3791" y="336"/>
                    <a:pt x="3781" y="503"/>
                  </a:cubicBezTo>
                  <a:cubicBezTo>
                    <a:pt x="4067" y="884"/>
                    <a:pt x="4234" y="1354"/>
                    <a:pt x="4234" y="1866"/>
                  </a:cubicBezTo>
                  <a:cubicBezTo>
                    <a:pt x="4234" y="3126"/>
                    <a:pt x="3214" y="4148"/>
                    <a:pt x="1954" y="4148"/>
                  </a:cubicBezTo>
                  <a:cubicBezTo>
                    <a:pt x="1396" y="4148"/>
                    <a:pt x="887" y="3950"/>
                    <a:pt x="491" y="3617"/>
                  </a:cubicBezTo>
                  <a:cubicBezTo>
                    <a:pt x="457" y="3618"/>
                    <a:pt x="423" y="3618"/>
                    <a:pt x="388" y="3618"/>
                  </a:cubicBezTo>
                  <a:cubicBezTo>
                    <a:pt x="261" y="3618"/>
                    <a:pt x="130" y="3612"/>
                    <a:pt x="1" y="3602"/>
                  </a:cubicBezTo>
                  <a:lnTo>
                    <a:pt x="1" y="3602"/>
                  </a:lnTo>
                  <a:cubicBezTo>
                    <a:pt x="479" y="4141"/>
                    <a:pt x="1177" y="4481"/>
                    <a:pt x="1954" y="4481"/>
                  </a:cubicBezTo>
                  <a:cubicBezTo>
                    <a:pt x="3397" y="4481"/>
                    <a:pt x="4567" y="3312"/>
                    <a:pt x="4567" y="1866"/>
                  </a:cubicBezTo>
                  <a:cubicBezTo>
                    <a:pt x="4567" y="1134"/>
                    <a:pt x="4267" y="472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7722278" y="2252893"/>
              <a:ext cx="145738" cy="142003"/>
            </a:xfrm>
            <a:custGeom>
              <a:avLst/>
              <a:gdLst/>
              <a:ahLst/>
              <a:cxnLst/>
              <a:rect l="l" t="t" r="r" b="b"/>
              <a:pathLst>
                <a:path w="3746" h="3650" extrusionOk="0">
                  <a:moveTo>
                    <a:pt x="3290" y="0"/>
                  </a:moveTo>
                  <a:cubicBezTo>
                    <a:pt x="3290" y="41"/>
                    <a:pt x="3288" y="79"/>
                    <a:pt x="3286" y="117"/>
                  </a:cubicBezTo>
                  <a:cubicBezTo>
                    <a:pt x="3217" y="1020"/>
                    <a:pt x="2838" y="1925"/>
                    <a:pt x="2128" y="2478"/>
                  </a:cubicBezTo>
                  <a:cubicBezTo>
                    <a:pt x="1523" y="2949"/>
                    <a:pt x="775" y="3114"/>
                    <a:pt x="1" y="3119"/>
                  </a:cubicBezTo>
                  <a:cubicBezTo>
                    <a:pt x="396" y="3450"/>
                    <a:pt x="906" y="3650"/>
                    <a:pt x="1463" y="3650"/>
                  </a:cubicBezTo>
                  <a:cubicBezTo>
                    <a:pt x="2723" y="3650"/>
                    <a:pt x="3745" y="2628"/>
                    <a:pt x="3745" y="1368"/>
                  </a:cubicBezTo>
                  <a:cubicBezTo>
                    <a:pt x="3745" y="856"/>
                    <a:pt x="3574" y="386"/>
                    <a:pt x="329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7641745" y="2166679"/>
              <a:ext cx="272880" cy="351390"/>
            </a:xfrm>
            <a:custGeom>
              <a:avLst/>
              <a:gdLst/>
              <a:ahLst/>
              <a:cxnLst/>
              <a:rect l="l" t="t" r="r" b="b"/>
              <a:pathLst>
                <a:path w="7014" h="9032" extrusionOk="0">
                  <a:moveTo>
                    <a:pt x="3531" y="182"/>
                  </a:moveTo>
                  <a:cubicBezTo>
                    <a:pt x="4548" y="182"/>
                    <a:pt x="5515" y="651"/>
                    <a:pt x="6144" y="1459"/>
                  </a:cubicBezTo>
                  <a:cubicBezTo>
                    <a:pt x="6599" y="2042"/>
                    <a:pt x="6842" y="2745"/>
                    <a:pt x="6842" y="3488"/>
                  </a:cubicBezTo>
                  <a:cubicBezTo>
                    <a:pt x="6840" y="4770"/>
                    <a:pt x="6082" y="5949"/>
                    <a:pt x="4915" y="6490"/>
                  </a:cubicBezTo>
                  <a:cubicBezTo>
                    <a:pt x="4724" y="6578"/>
                    <a:pt x="4572" y="6733"/>
                    <a:pt x="4489" y="6926"/>
                  </a:cubicBezTo>
                  <a:lnTo>
                    <a:pt x="3698" y="8746"/>
                  </a:lnTo>
                  <a:cubicBezTo>
                    <a:pt x="3667" y="8812"/>
                    <a:pt x="3605" y="8855"/>
                    <a:pt x="3533" y="8855"/>
                  </a:cubicBezTo>
                  <a:cubicBezTo>
                    <a:pt x="3459" y="8855"/>
                    <a:pt x="3395" y="8812"/>
                    <a:pt x="3367" y="8746"/>
                  </a:cubicBezTo>
                  <a:lnTo>
                    <a:pt x="2573" y="6926"/>
                  </a:lnTo>
                  <a:cubicBezTo>
                    <a:pt x="2490" y="6733"/>
                    <a:pt x="2335" y="6578"/>
                    <a:pt x="2149" y="6490"/>
                  </a:cubicBezTo>
                  <a:cubicBezTo>
                    <a:pt x="1675" y="6271"/>
                    <a:pt x="1251" y="5940"/>
                    <a:pt x="930" y="5525"/>
                  </a:cubicBezTo>
                  <a:cubicBezTo>
                    <a:pt x="429" y="4891"/>
                    <a:pt x="184" y="4096"/>
                    <a:pt x="232" y="3286"/>
                  </a:cubicBezTo>
                  <a:cubicBezTo>
                    <a:pt x="329" y="1611"/>
                    <a:pt x="1720" y="249"/>
                    <a:pt x="3400" y="184"/>
                  </a:cubicBezTo>
                  <a:cubicBezTo>
                    <a:pt x="3443" y="182"/>
                    <a:pt x="3486" y="182"/>
                    <a:pt x="3531" y="182"/>
                  </a:cubicBezTo>
                  <a:close/>
                  <a:moveTo>
                    <a:pt x="3531" y="1"/>
                  </a:moveTo>
                  <a:cubicBezTo>
                    <a:pt x="3484" y="1"/>
                    <a:pt x="3437" y="1"/>
                    <a:pt x="3390" y="3"/>
                  </a:cubicBezTo>
                  <a:cubicBezTo>
                    <a:pt x="1623" y="70"/>
                    <a:pt x="155" y="1509"/>
                    <a:pt x="53" y="3274"/>
                  </a:cubicBezTo>
                  <a:cubicBezTo>
                    <a:pt x="1" y="4129"/>
                    <a:pt x="263" y="4965"/>
                    <a:pt x="787" y="5632"/>
                  </a:cubicBezTo>
                  <a:cubicBezTo>
                    <a:pt x="1127" y="6066"/>
                    <a:pt x="1570" y="6418"/>
                    <a:pt x="2071" y="6650"/>
                  </a:cubicBezTo>
                  <a:cubicBezTo>
                    <a:pt x="2223" y="6716"/>
                    <a:pt x="2342" y="6842"/>
                    <a:pt x="2407" y="6995"/>
                  </a:cubicBezTo>
                  <a:lnTo>
                    <a:pt x="3200" y="8812"/>
                  </a:lnTo>
                  <a:cubicBezTo>
                    <a:pt x="3257" y="8948"/>
                    <a:pt x="3381" y="9032"/>
                    <a:pt x="3529" y="9032"/>
                  </a:cubicBezTo>
                  <a:cubicBezTo>
                    <a:pt x="3671" y="9032"/>
                    <a:pt x="3798" y="8948"/>
                    <a:pt x="3855" y="8812"/>
                  </a:cubicBezTo>
                  <a:lnTo>
                    <a:pt x="4648" y="6995"/>
                  </a:lnTo>
                  <a:cubicBezTo>
                    <a:pt x="4712" y="6842"/>
                    <a:pt x="4832" y="6721"/>
                    <a:pt x="4984" y="6650"/>
                  </a:cubicBezTo>
                  <a:cubicBezTo>
                    <a:pt x="6213" y="6080"/>
                    <a:pt x="7009" y="4839"/>
                    <a:pt x="7009" y="3481"/>
                  </a:cubicBezTo>
                  <a:cubicBezTo>
                    <a:pt x="7014" y="2702"/>
                    <a:pt x="6761" y="1961"/>
                    <a:pt x="6282" y="1344"/>
                  </a:cubicBezTo>
                  <a:cubicBezTo>
                    <a:pt x="5620" y="495"/>
                    <a:pt x="4602" y="1"/>
                    <a:pt x="3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7670301" y="2197453"/>
              <a:ext cx="217440" cy="217284"/>
            </a:xfrm>
            <a:custGeom>
              <a:avLst/>
              <a:gdLst/>
              <a:ahLst/>
              <a:cxnLst/>
              <a:rect l="l" t="t" r="r" b="b"/>
              <a:pathLst>
                <a:path w="5589" h="5585" extrusionOk="0">
                  <a:moveTo>
                    <a:pt x="2797" y="177"/>
                  </a:moveTo>
                  <a:cubicBezTo>
                    <a:pt x="3509" y="177"/>
                    <a:pt x="4155" y="458"/>
                    <a:pt x="4624" y="920"/>
                  </a:cubicBezTo>
                  <a:cubicBezTo>
                    <a:pt x="5110" y="1394"/>
                    <a:pt x="5410" y="2054"/>
                    <a:pt x="5410" y="2788"/>
                  </a:cubicBezTo>
                  <a:cubicBezTo>
                    <a:pt x="5410" y="4239"/>
                    <a:pt x="4240" y="5408"/>
                    <a:pt x="2797" y="5408"/>
                  </a:cubicBezTo>
                  <a:cubicBezTo>
                    <a:pt x="2020" y="5408"/>
                    <a:pt x="1322" y="5068"/>
                    <a:pt x="844" y="4529"/>
                  </a:cubicBezTo>
                  <a:cubicBezTo>
                    <a:pt x="431" y="4067"/>
                    <a:pt x="181" y="3457"/>
                    <a:pt x="181" y="2790"/>
                  </a:cubicBezTo>
                  <a:cubicBezTo>
                    <a:pt x="181" y="1347"/>
                    <a:pt x="1353" y="177"/>
                    <a:pt x="2797" y="177"/>
                  </a:cubicBezTo>
                  <a:close/>
                  <a:moveTo>
                    <a:pt x="2795" y="1"/>
                  </a:moveTo>
                  <a:cubicBezTo>
                    <a:pt x="1253" y="1"/>
                    <a:pt x="0" y="1254"/>
                    <a:pt x="0" y="2793"/>
                  </a:cubicBezTo>
                  <a:cubicBezTo>
                    <a:pt x="0" y="3479"/>
                    <a:pt x="250" y="4139"/>
                    <a:pt x="705" y="4648"/>
                  </a:cubicBezTo>
                  <a:cubicBezTo>
                    <a:pt x="1232" y="5244"/>
                    <a:pt x="1997" y="5585"/>
                    <a:pt x="2790" y="5585"/>
                  </a:cubicBezTo>
                  <a:cubicBezTo>
                    <a:pt x="4329" y="5585"/>
                    <a:pt x="5584" y="4329"/>
                    <a:pt x="5584" y="2790"/>
                  </a:cubicBezTo>
                  <a:cubicBezTo>
                    <a:pt x="5589" y="2035"/>
                    <a:pt x="5289" y="1325"/>
                    <a:pt x="4748" y="799"/>
                  </a:cubicBezTo>
                  <a:cubicBezTo>
                    <a:pt x="4224" y="282"/>
                    <a:pt x="3533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7686797" y="2213871"/>
              <a:ext cx="184565" cy="184449"/>
            </a:xfrm>
            <a:custGeom>
              <a:avLst/>
              <a:gdLst/>
              <a:ahLst/>
              <a:cxnLst/>
              <a:rect l="l" t="t" r="r" b="b"/>
              <a:pathLst>
                <a:path w="4744" h="4741" extrusionOk="0">
                  <a:moveTo>
                    <a:pt x="2371" y="177"/>
                  </a:moveTo>
                  <a:cubicBezTo>
                    <a:pt x="2947" y="177"/>
                    <a:pt x="3493" y="401"/>
                    <a:pt x="3902" y="806"/>
                  </a:cubicBezTo>
                  <a:cubicBezTo>
                    <a:pt x="3983" y="882"/>
                    <a:pt x="4062" y="970"/>
                    <a:pt x="4126" y="1061"/>
                  </a:cubicBezTo>
                  <a:cubicBezTo>
                    <a:pt x="4412" y="1442"/>
                    <a:pt x="4562" y="1894"/>
                    <a:pt x="4562" y="2371"/>
                  </a:cubicBezTo>
                  <a:cubicBezTo>
                    <a:pt x="4567" y="3581"/>
                    <a:pt x="3581" y="4567"/>
                    <a:pt x="2373" y="4567"/>
                  </a:cubicBezTo>
                  <a:cubicBezTo>
                    <a:pt x="1858" y="4567"/>
                    <a:pt x="1360" y="4388"/>
                    <a:pt x="967" y="4057"/>
                  </a:cubicBezTo>
                  <a:cubicBezTo>
                    <a:pt x="886" y="3991"/>
                    <a:pt x="810" y="3914"/>
                    <a:pt x="732" y="3831"/>
                  </a:cubicBezTo>
                  <a:cubicBezTo>
                    <a:pt x="374" y="3428"/>
                    <a:pt x="179" y="2911"/>
                    <a:pt x="179" y="2371"/>
                  </a:cubicBezTo>
                  <a:cubicBezTo>
                    <a:pt x="179" y="1163"/>
                    <a:pt x="1160" y="177"/>
                    <a:pt x="2371" y="177"/>
                  </a:cubicBezTo>
                  <a:close/>
                  <a:moveTo>
                    <a:pt x="2371" y="0"/>
                  </a:moveTo>
                  <a:cubicBezTo>
                    <a:pt x="1063" y="0"/>
                    <a:pt x="0" y="1065"/>
                    <a:pt x="0" y="2371"/>
                  </a:cubicBezTo>
                  <a:cubicBezTo>
                    <a:pt x="0" y="2954"/>
                    <a:pt x="210" y="3512"/>
                    <a:pt x="598" y="3948"/>
                  </a:cubicBezTo>
                  <a:cubicBezTo>
                    <a:pt x="679" y="4038"/>
                    <a:pt x="765" y="4119"/>
                    <a:pt x="851" y="4191"/>
                  </a:cubicBezTo>
                  <a:cubicBezTo>
                    <a:pt x="1275" y="4546"/>
                    <a:pt x="1815" y="4741"/>
                    <a:pt x="2371" y="4741"/>
                  </a:cubicBezTo>
                  <a:cubicBezTo>
                    <a:pt x="3676" y="4741"/>
                    <a:pt x="4741" y="3676"/>
                    <a:pt x="4741" y="2371"/>
                  </a:cubicBezTo>
                  <a:cubicBezTo>
                    <a:pt x="4743" y="1856"/>
                    <a:pt x="4579" y="1365"/>
                    <a:pt x="4271" y="953"/>
                  </a:cubicBezTo>
                  <a:cubicBezTo>
                    <a:pt x="4200" y="856"/>
                    <a:pt x="4117" y="760"/>
                    <a:pt x="4028" y="677"/>
                  </a:cubicBezTo>
                  <a:cubicBezTo>
                    <a:pt x="3585" y="243"/>
                    <a:pt x="2995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7735273" y="2249508"/>
              <a:ext cx="87614" cy="113136"/>
            </a:xfrm>
            <a:custGeom>
              <a:avLst/>
              <a:gdLst/>
              <a:ahLst/>
              <a:cxnLst/>
              <a:rect l="l" t="t" r="r" b="b"/>
              <a:pathLst>
                <a:path w="2252" h="2908" extrusionOk="0">
                  <a:moveTo>
                    <a:pt x="1939" y="361"/>
                  </a:moveTo>
                  <a:lnTo>
                    <a:pt x="1558" y="1193"/>
                  </a:lnTo>
                  <a:cubicBezTo>
                    <a:pt x="1525" y="1138"/>
                    <a:pt x="1484" y="1090"/>
                    <a:pt x="1427" y="1050"/>
                  </a:cubicBezTo>
                  <a:cubicBezTo>
                    <a:pt x="1375" y="1009"/>
                    <a:pt x="1315" y="983"/>
                    <a:pt x="1251" y="966"/>
                  </a:cubicBezTo>
                  <a:lnTo>
                    <a:pt x="1939" y="361"/>
                  </a:lnTo>
                  <a:close/>
                  <a:moveTo>
                    <a:pt x="1125" y="1128"/>
                  </a:moveTo>
                  <a:cubicBezTo>
                    <a:pt x="1191" y="1128"/>
                    <a:pt x="1260" y="1147"/>
                    <a:pt x="1320" y="1193"/>
                  </a:cubicBezTo>
                  <a:cubicBezTo>
                    <a:pt x="1398" y="1250"/>
                    <a:pt x="1441" y="1336"/>
                    <a:pt x="1451" y="1426"/>
                  </a:cubicBezTo>
                  <a:cubicBezTo>
                    <a:pt x="1458" y="1490"/>
                    <a:pt x="1446" y="1562"/>
                    <a:pt x="1406" y="1621"/>
                  </a:cubicBezTo>
                  <a:cubicBezTo>
                    <a:pt x="1403" y="1631"/>
                    <a:pt x="1398" y="1643"/>
                    <a:pt x="1389" y="1652"/>
                  </a:cubicBezTo>
                  <a:cubicBezTo>
                    <a:pt x="1379" y="1662"/>
                    <a:pt x="1372" y="1669"/>
                    <a:pt x="1365" y="1679"/>
                  </a:cubicBezTo>
                  <a:cubicBezTo>
                    <a:pt x="1317" y="1733"/>
                    <a:pt x="1253" y="1764"/>
                    <a:pt x="1189" y="1781"/>
                  </a:cubicBezTo>
                  <a:cubicBezTo>
                    <a:pt x="1168" y="1785"/>
                    <a:pt x="1146" y="1787"/>
                    <a:pt x="1125" y="1787"/>
                  </a:cubicBezTo>
                  <a:cubicBezTo>
                    <a:pt x="1057" y="1787"/>
                    <a:pt x="988" y="1767"/>
                    <a:pt x="927" y="1724"/>
                  </a:cubicBezTo>
                  <a:cubicBezTo>
                    <a:pt x="848" y="1664"/>
                    <a:pt x="805" y="1579"/>
                    <a:pt x="796" y="1488"/>
                  </a:cubicBezTo>
                  <a:cubicBezTo>
                    <a:pt x="786" y="1424"/>
                    <a:pt x="805" y="1352"/>
                    <a:pt x="841" y="1293"/>
                  </a:cubicBezTo>
                  <a:cubicBezTo>
                    <a:pt x="843" y="1283"/>
                    <a:pt x="851" y="1271"/>
                    <a:pt x="858" y="1262"/>
                  </a:cubicBezTo>
                  <a:cubicBezTo>
                    <a:pt x="867" y="1252"/>
                    <a:pt x="874" y="1245"/>
                    <a:pt x="882" y="1236"/>
                  </a:cubicBezTo>
                  <a:cubicBezTo>
                    <a:pt x="929" y="1181"/>
                    <a:pt x="993" y="1152"/>
                    <a:pt x="1055" y="1138"/>
                  </a:cubicBezTo>
                  <a:cubicBezTo>
                    <a:pt x="1079" y="1131"/>
                    <a:pt x="1101" y="1128"/>
                    <a:pt x="1125" y="1128"/>
                  </a:cubicBezTo>
                  <a:close/>
                  <a:moveTo>
                    <a:pt x="696" y="1717"/>
                  </a:moveTo>
                  <a:cubicBezTo>
                    <a:pt x="727" y="1772"/>
                    <a:pt x="772" y="1822"/>
                    <a:pt x="827" y="1864"/>
                  </a:cubicBezTo>
                  <a:cubicBezTo>
                    <a:pt x="879" y="1905"/>
                    <a:pt x="939" y="1929"/>
                    <a:pt x="1001" y="1948"/>
                  </a:cubicBezTo>
                  <a:lnTo>
                    <a:pt x="315" y="2548"/>
                  </a:lnTo>
                  <a:lnTo>
                    <a:pt x="696" y="1717"/>
                  </a:lnTo>
                  <a:close/>
                  <a:moveTo>
                    <a:pt x="2127" y="0"/>
                  </a:moveTo>
                  <a:cubicBezTo>
                    <a:pt x="2100" y="0"/>
                    <a:pt x="2072" y="11"/>
                    <a:pt x="2049" y="30"/>
                  </a:cubicBezTo>
                  <a:lnTo>
                    <a:pt x="974" y="973"/>
                  </a:lnTo>
                  <a:cubicBezTo>
                    <a:pt x="877" y="1002"/>
                    <a:pt x="786" y="1066"/>
                    <a:pt x="722" y="1152"/>
                  </a:cubicBezTo>
                  <a:cubicBezTo>
                    <a:pt x="655" y="1240"/>
                    <a:pt x="624" y="1343"/>
                    <a:pt x="620" y="1448"/>
                  </a:cubicBezTo>
                  <a:lnTo>
                    <a:pt x="24" y="2748"/>
                  </a:lnTo>
                  <a:cubicBezTo>
                    <a:pt x="0" y="2796"/>
                    <a:pt x="17" y="2855"/>
                    <a:pt x="60" y="2884"/>
                  </a:cubicBezTo>
                  <a:cubicBezTo>
                    <a:pt x="81" y="2901"/>
                    <a:pt x="105" y="2908"/>
                    <a:pt x="129" y="2908"/>
                  </a:cubicBezTo>
                  <a:cubicBezTo>
                    <a:pt x="155" y="2908"/>
                    <a:pt x="184" y="2901"/>
                    <a:pt x="203" y="2879"/>
                  </a:cubicBezTo>
                  <a:lnTo>
                    <a:pt x="1282" y="1936"/>
                  </a:lnTo>
                  <a:cubicBezTo>
                    <a:pt x="1379" y="1905"/>
                    <a:pt x="1465" y="1845"/>
                    <a:pt x="1534" y="1757"/>
                  </a:cubicBezTo>
                  <a:cubicBezTo>
                    <a:pt x="1596" y="1667"/>
                    <a:pt x="1630" y="1562"/>
                    <a:pt x="1632" y="1462"/>
                  </a:cubicBezTo>
                  <a:lnTo>
                    <a:pt x="2227" y="161"/>
                  </a:lnTo>
                  <a:cubicBezTo>
                    <a:pt x="2251" y="114"/>
                    <a:pt x="2237" y="54"/>
                    <a:pt x="2192" y="23"/>
                  </a:cubicBezTo>
                  <a:cubicBezTo>
                    <a:pt x="2172" y="8"/>
                    <a:pt x="2150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7701231" y="2321288"/>
              <a:ext cx="11282" cy="17546"/>
            </a:xfrm>
            <a:custGeom>
              <a:avLst/>
              <a:gdLst/>
              <a:ahLst/>
              <a:cxnLst/>
              <a:rect l="l" t="t" r="r" b="b"/>
              <a:pathLst>
                <a:path w="290" h="451" extrusionOk="0">
                  <a:moveTo>
                    <a:pt x="96" y="0"/>
                  </a:moveTo>
                  <a:cubicBezTo>
                    <a:pt x="89" y="0"/>
                    <a:pt x="82" y="1"/>
                    <a:pt x="75" y="3"/>
                  </a:cubicBezTo>
                  <a:cubicBezTo>
                    <a:pt x="27" y="15"/>
                    <a:pt x="1" y="62"/>
                    <a:pt x="13" y="110"/>
                  </a:cubicBezTo>
                  <a:cubicBezTo>
                    <a:pt x="37" y="210"/>
                    <a:pt x="70" y="301"/>
                    <a:pt x="106" y="396"/>
                  </a:cubicBezTo>
                  <a:cubicBezTo>
                    <a:pt x="120" y="432"/>
                    <a:pt x="153" y="451"/>
                    <a:pt x="189" y="451"/>
                  </a:cubicBezTo>
                  <a:cubicBezTo>
                    <a:pt x="201" y="451"/>
                    <a:pt x="213" y="448"/>
                    <a:pt x="225" y="443"/>
                  </a:cubicBezTo>
                  <a:cubicBezTo>
                    <a:pt x="268" y="424"/>
                    <a:pt x="289" y="372"/>
                    <a:pt x="272" y="329"/>
                  </a:cubicBezTo>
                  <a:cubicBezTo>
                    <a:pt x="239" y="246"/>
                    <a:pt x="208" y="155"/>
                    <a:pt x="184" y="69"/>
                  </a:cubicBezTo>
                  <a:cubicBezTo>
                    <a:pt x="174" y="29"/>
                    <a:pt x="138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7" name="Google Shape;3407;p45"/>
            <p:cNvSpPr/>
            <p:nvPr/>
          </p:nvSpPr>
          <p:spPr>
            <a:xfrm>
              <a:off x="7699402" y="2291564"/>
              <a:ext cx="8014" cy="18091"/>
            </a:xfrm>
            <a:custGeom>
              <a:avLst/>
              <a:gdLst/>
              <a:ahLst/>
              <a:cxnLst/>
              <a:rect l="l" t="t" r="r" b="b"/>
              <a:pathLst>
                <a:path w="206" h="465" extrusionOk="0">
                  <a:moveTo>
                    <a:pt x="106" y="1"/>
                  </a:moveTo>
                  <a:cubicBezTo>
                    <a:pt x="65" y="1"/>
                    <a:pt x="28" y="34"/>
                    <a:pt x="22" y="76"/>
                  </a:cubicBezTo>
                  <a:cubicBezTo>
                    <a:pt x="5" y="176"/>
                    <a:pt x="0" y="276"/>
                    <a:pt x="0" y="374"/>
                  </a:cubicBezTo>
                  <a:lnTo>
                    <a:pt x="0" y="378"/>
                  </a:lnTo>
                  <a:cubicBezTo>
                    <a:pt x="0" y="424"/>
                    <a:pt x="38" y="464"/>
                    <a:pt x="88" y="464"/>
                  </a:cubicBezTo>
                  <a:cubicBezTo>
                    <a:pt x="136" y="464"/>
                    <a:pt x="179" y="421"/>
                    <a:pt x="179" y="374"/>
                  </a:cubicBezTo>
                  <a:cubicBezTo>
                    <a:pt x="179" y="286"/>
                    <a:pt x="184" y="193"/>
                    <a:pt x="196" y="105"/>
                  </a:cubicBezTo>
                  <a:cubicBezTo>
                    <a:pt x="205" y="57"/>
                    <a:pt x="169" y="12"/>
                    <a:pt x="122" y="2"/>
                  </a:cubicBezTo>
                  <a:cubicBezTo>
                    <a:pt x="117" y="1"/>
                    <a:pt x="111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8" name="Google Shape;3408;p45"/>
            <p:cNvSpPr/>
            <p:nvPr/>
          </p:nvSpPr>
          <p:spPr>
            <a:xfrm>
              <a:off x="7713836" y="2348171"/>
              <a:ext cx="15173" cy="15406"/>
            </a:xfrm>
            <a:custGeom>
              <a:avLst/>
              <a:gdLst/>
              <a:ahLst/>
              <a:cxnLst/>
              <a:rect l="l" t="t" r="r" b="b"/>
              <a:pathLst>
                <a:path w="390" h="396" extrusionOk="0">
                  <a:moveTo>
                    <a:pt x="105" y="0"/>
                  </a:moveTo>
                  <a:cubicBezTo>
                    <a:pt x="86" y="0"/>
                    <a:pt x="66" y="6"/>
                    <a:pt x="49" y="19"/>
                  </a:cubicBezTo>
                  <a:cubicBezTo>
                    <a:pt x="8" y="48"/>
                    <a:pt x="1" y="103"/>
                    <a:pt x="32" y="143"/>
                  </a:cubicBezTo>
                  <a:cubicBezTo>
                    <a:pt x="68" y="191"/>
                    <a:pt x="103" y="236"/>
                    <a:pt x="144" y="279"/>
                  </a:cubicBezTo>
                  <a:cubicBezTo>
                    <a:pt x="175" y="310"/>
                    <a:pt x="201" y="338"/>
                    <a:pt x="227" y="369"/>
                  </a:cubicBezTo>
                  <a:cubicBezTo>
                    <a:pt x="246" y="386"/>
                    <a:pt x="270" y="396"/>
                    <a:pt x="289" y="396"/>
                  </a:cubicBezTo>
                  <a:cubicBezTo>
                    <a:pt x="311" y="396"/>
                    <a:pt x="334" y="386"/>
                    <a:pt x="353" y="369"/>
                  </a:cubicBezTo>
                  <a:cubicBezTo>
                    <a:pt x="389" y="334"/>
                    <a:pt x="389" y="279"/>
                    <a:pt x="353" y="246"/>
                  </a:cubicBezTo>
                  <a:cubicBezTo>
                    <a:pt x="330" y="217"/>
                    <a:pt x="306" y="191"/>
                    <a:pt x="277" y="165"/>
                  </a:cubicBezTo>
                  <a:cubicBezTo>
                    <a:pt x="241" y="122"/>
                    <a:pt x="206" y="81"/>
                    <a:pt x="175" y="36"/>
                  </a:cubicBezTo>
                  <a:cubicBezTo>
                    <a:pt x="157" y="12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7745932" y="2228655"/>
              <a:ext cx="18363" cy="10543"/>
            </a:xfrm>
            <a:custGeom>
              <a:avLst/>
              <a:gdLst/>
              <a:ahLst/>
              <a:cxnLst/>
              <a:rect l="l" t="t" r="r" b="b"/>
              <a:pathLst>
                <a:path w="472" h="271" extrusionOk="0">
                  <a:moveTo>
                    <a:pt x="368" y="0"/>
                  </a:moveTo>
                  <a:cubicBezTo>
                    <a:pt x="363" y="0"/>
                    <a:pt x="358" y="1"/>
                    <a:pt x="353" y="2"/>
                  </a:cubicBezTo>
                  <a:cubicBezTo>
                    <a:pt x="255" y="30"/>
                    <a:pt x="160" y="59"/>
                    <a:pt x="67" y="97"/>
                  </a:cubicBezTo>
                  <a:cubicBezTo>
                    <a:pt x="19" y="118"/>
                    <a:pt x="0" y="168"/>
                    <a:pt x="19" y="214"/>
                  </a:cubicBezTo>
                  <a:cubicBezTo>
                    <a:pt x="29" y="249"/>
                    <a:pt x="64" y="271"/>
                    <a:pt x="100" y="271"/>
                  </a:cubicBezTo>
                  <a:cubicBezTo>
                    <a:pt x="112" y="271"/>
                    <a:pt x="124" y="268"/>
                    <a:pt x="136" y="264"/>
                  </a:cubicBezTo>
                  <a:cubicBezTo>
                    <a:pt x="219" y="228"/>
                    <a:pt x="307" y="199"/>
                    <a:pt x="398" y="178"/>
                  </a:cubicBezTo>
                  <a:cubicBezTo>
                    <a:pt x="446" y="166"/>
                    <a:pt x="472" y="118"/>
                    <a:pt x="460" y="68"/>
                  </a:cubicBezTo>
                  <a:cubicBezTo>
                    <a:pt x="449" y="26"/>
                    <a:pt x="41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7775461" y="2226282"/>
              <a:ext cx="18402" cy="7937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87" y="1"/>
                  </a:moveTo>
                  <a:cubicBezTo>
                    <a:pt x="39" y="1"/>
                    <a:pt x="1" y="44"/>
                    <a:pt x="1" y="91"/>
                  </a:cubicBezTo>
                  <a:cubicBezTo>
                    <a:pt x="1" y="141"/>
                    <a:pt x="46" y="179"/>
                    <a:pt x="94" y="179"/>
                  </a:cubicBezTo>
                  <a:cubicBezTo>
                    <a:pt x="182" y="179"/>
                    <a:pt x="275" y="186"/>
                    <a:pt x="361" y="201"/>
                  </a:cubicBezTo>
                  <a:cubicBezTo>
                    <a:pt x="368" y="201"/>
                    <a:pt x="370" y="203"/>
                    <a:pt x="377" y="203"/>
                  </a:cubicBezTo>
                  <a:cubicBezTo>
                    <a:pt x="418" y="203"/>
                    <a:pt x="456" y="170"/>
                    <a:pt x="463" y="127"/>
                  </a:cubicBezTo>
                  <a:cubicBezTo>
                    <a:pt x="473" y="79"/>
                    <a:pt x="437" y="34"/>
                    <a:pt x="389" y="24"/>
                  </a:cubicBezTo>
                  <a:cubicBezTo>
                    <a:pt x="289" y="10"/>
                    <a:pt x="19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7704576" y="2263669"/>
              <a:ext cx="12916" cy="16963"/>
            </a:xfrm>
            <a:custGeom>
              <a:avLst/>
              <a:gdLst/>
              <a:ahLst/>
              <a:cxnLst/>
              <a:rect l="l" t="t" r="r" b="b"/>
              <a:pathLst>
                <a:path w="332" h="436" extrusionOk="0">
                  <a:moveTo>
                    <a:pt x="231" y="1"/>
                  </a:moveTo>
                  <a:cubicBezTo>
                    <a:pt x="201" y="1"/>
                    <a:pt x="171" y="16"/>
                    <a:pt x="155" y="43"/>
                  </a:cubicBezTo>
                  <a:cubicBezTo>
                    <a:pt x="105" y="131"/>
                    <a:pt x="58" y="219"/>
                    <a:pt x="20" y="312"/>
                  </a:cubicBezTo>
                  <a:cubicBezTo>
                    <a:pt x="1" y="357"/>
                    <a:pt x="22" y="407"/>
                    <a:pt x="70" y="428"/>
                  </a:cubicBezTo>
                  <a:cubicBezTo>
                    <a:pt x="82" y="433"/>
                    <a:pt x="94" y="436"/>
                    <a:pt x="103" y="436"/>
                  </a:cubicBezTo>
                  <a:cubicBezTo>
                    <a:pt x="139" y="436"/>
                    <a:pt x="170" y="417"/>
                    <a:pt x="186" y="383"/>
                  </a:cubicBezTo>
                  <a:cubicBezTo>
                    <a:pt x="222" y="300"/>
                    <a:pt x="260" y="216"/>
                    <a:pt x="308" y="135"/>
                  </a:cubicBezTo>
                  <a:cubicBezTo>
                    <a:pt x="332" y="95"/>
                    <a:pt x="320" y="38"/>
                    <a:pt x="277" y="14"/>
                  </a:cubicBezTo>
                  <a:cubicBezTo>
                    <a:pt x="263" y="5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7845724" y="2273084"/>
              <a:ext cx="11244" cy="17663"/>
            </a:xfrm>
            <a:custGeom>
              <a:avLst/>
              <a:gdLst/>
              <a:ahLst/>
              <a:cxnLst/>
              <a:rect l="l" t="t" r="r" b="b"/>
              <a:pathLst>
                <a:path w="289" h="454" extrusionOk="0">
                  <a:moveTo>
                    <a:pt x="99" y="1"/>
                  </a:moveTo>
                  <a:cubicBezTo>
                    <a:pt x="88" y="1"/>
                    <a:pt x="76" y="3"/>
                    <a:pt x="65" y="8"/>
                  </a:cubicBezTo>
                  <a:cubicBezTo>
                    <a:pt x="20" y="24"/>
                    <a:pt x="1" y="79"/>
                    <a:pt x="17" y="122"/>
                  </a:cubicBezTo>
                  <a:cubicBezTo>
                    <a:pt x="51" y="213"/>
                    <a:pt x="79" y="298"/>
                    <a:pt x="103" y="389"/>
                  </a:cubicBezTo>
                  <a:cubicBezTo>
                    <a:pt x="113" y="429"/>
                    <a:pt x="151" y="453"/>
                    <a:pt x="186" y="453"/>
                  </a:cubicBezTo>
                  <a:cubicBezTo>
                    <a:pt x="196" y="453"/>
                    <a:pt x="203" y="451"/>
                    <a:pt x="210" y="451"/>
                  </a:cubicBezTo>
                  <a:cubicBezTo>
                    <a:pt x="258" y="439"/>
                    <a:pt x="289" y="391"/>
                    <a:pt x="277" y="341"/>
                  </a:cubicBezTo>
                  <a:cubicBezTo>
                    <a:pt x="253" y="241"/>
                    <a:pt x="220" y="151"/>
                    <a:pt x="182" y="55"/>
                  </a:cubicBezTo>
                  <a:cubicBezTo>
                    <a:pt x="166" y="21"/>
                    <a:pt x="13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7804134" y="2231845"/>
              <a:ext cx="17818" cy="12099"/>
            </a:xfrm>
            <a:custGeom>
              <a:avLst/>
              <a:gdLst/>
              <a:ahLst/>
              <a:cxnLst/>
              <a:rect l="l" t="t" r="r" b="b"/>
              <a:pathLst>
                <a:path w="458" h="311" extrusionOk="0">
                  <a:moveTo>
                    <a:pt x="103" y="1"/>
                  </a:moveTo>
                  <a:cubicBezTo>
                    <a:pt x="68" y="1"/>
                    <a:pt x="34" y="21"/>
                    <a:pt x="22" y="55"/>
                  </a:cubicBezTo>
                  <a:cubicBezTo>
                    <a:pt x="0" y="108"/>
                    <a:pt x="24" y="158"/>
                    <a:pt x="64" y="177"/>
                  </a:cubicBezTo>
                  <a:cubicBezTo>
                    <a:pt x="148" y="213"/>
                    <a:pt x="231" y="251"/>
                    <a:pt x="312" y="298"/>
                  </a:cubicBezTo>
                  <a:cubicBezTo>
                    <a:pt x="326" y="308"/>
                    <a:pt x="343" y="310"/>
                    <a:pt x="357" y="310"/>
                  </a:cubicBezTo>
                  <a:cubicBezTo>
                    <a:pt x="386" y="310"/>
                    <a:pt x="417" y="296"/>
                    <a:pt x="434" y="265"/>
                  </a:cubicBezTo>
                  <a:cubicBezTo>
                    <a:pt x="457" y="225"/>
                    <a:pt x="446" y="167"/>
                    <a:pt x="405" y="144"/>
                  </a:cubicBezTo>
                  <a:cubicBezTo>
                    <a:pt x="319" y="91"/>
                    <a:pt x="229" y="46"/>
                    <a:pt x="136" y="8"/>
                  </a:cubicBezTo>
                  <a:cubicBezTo>
                    <a:pt x="125" y="3"/>
                    <a:pt x="11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4" name="Google Shape;3414;p45"/>
            <p:cNvSpPr/>
            <p:nvPr/>
          </p:nvSpPr>
          <p:spPr>
            <a:xfrm>
              <a:off x="7828878" y="2248496"/>
              <a:ext cx="15212" cy="15445"/>
            </a:xfrm>
            <a:custGeom>
              <a:avLst/>
              <a:gdLst/>
              <a:ahLst/>
              <a:cxnLst/>
              <a:rect l="l" t="t" r="r" b="b"/>
              <a:pathLst>
                <a:path w="391" h="397" extrusionOk="0">
                  <a:moveTo>
                    <a:pt x="99" y="1"/>
                  </a:moveTo>
                  <a:cubicBezTo>
                    <a:pt x="76" y="1"/>
                    <a:pt x="54" y="10"/>
                    <a:pt x="36" y="28"/>
                  </a:cubicBezTo>
                  <a:cubicBezTo>
                    <a:pt x="0" y="63"/>
                    <a:pt x="0" y="120"/>
                    <a:pt x="41" y="154"/>
                  </a:cubicBezTo>
                  <a:cubicBezTo>
                    <a:pt x="105" y="218"/>
                    <a:pt x="164" y="287"/>
                    <a:pt x="219" y="361"/>
                  </a:cubicBezTo>
                  <a:cubicBezTo>
                    <a:pt x="236" y="385"/>
                    <a:pt x="262" y="397"/>
                    <a:pt x="291" y="397"/>
                  </a:cubicBezTo>
                  <a:cubicBezTo>
                    <a:pt x="307" y="397"/>
                    <a:pt x="329" y="392"/>
                    <a:pt x="343" y="380"/>
                  </a:cubicBezTo>
                  <a:cubicBezTo>
                    <a:pt x="386" y="349"/>
                    <a:pt x="391" y="294"/>
                    <a:pt x="362" y="254"/>
                  </a:cubicBezTo>
                  <a:cubicBezTo>
                    <a:pt x="303" y="175"/>
                    <a:pt x="236" y="99"/>
                    <a:pt x="162" y="28"/>
                  </a:cubicBezTo>
                  <a:cubicBezTo>
                    <a:pt x="144" y="10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5" name="Google Shape;3415;p45"/>
            <p:cNvSpPr/>
            <p:nvPr/>
          </p:nvSpPr>
          <p:spPr>
            <a:xfrm>
              <a:off x="7840627" y="2331831"/>
              <a:ext cx="12839" cy="16924"/>
            </a:xfrm>
            <a:custGeom>
              <a:avLst/>
              <a:gdLst/>
              <a:ahLst/>
              <a:cxnLst/>
              <a:rect l="l" t="t" r="r" b="b"/>
              <a:pathLst>
                <a:path w="330" h="435" extrusionOk="0">
                  <a:moveTo>
                    <a:pt x="232" y="0"/>
                  </a:moveTo>
                  <a:cubicBezTo>
                    <a:pt x="196" y="0"/>
                    <a:pt x="163" y="20"/>
                    <a:pt x="148" y="53"/>
                  </a:cubicBezTo>
                  <a:cubicBezTo>
                    <a:pt x="113" y="137"/>
                    <a:pt x="72" y="220"/>
                    <a:pt x="27" y="299"/>
                  </a:cubicBezTo>
                  <a:cubicBezTo>
                    <a:pt x="1" y="339"/>
                    <a:pt x="15" y="396"/>
                    <a:pt x="55" y="420"/>
                  </a:cubicBezTo>
                  <a:cubicBezTo>
                    <a:pt x="72" y="430"/>
                    <a:pt x="86" y="434"/>
                    <a:pt x="101" y="434"/>
                  </a:cubicBezTo>
                  <a:cubicBezTo>
                    <a:pt x="132" y="434"/>
                    <a:pt x="160" y="420"/>
                    <a:pt x="179" y="389"/>
                  </a:cubicBezTo>
                  <a:cubicBezTo>
                    <a:pt x="229" y="306"/>
                    <a:pt x="277" y="215"/>
                    <a:pt x="315" y="122"/>
                  </a:cubicBezTo>
                  <a:cubicBezTo>
                    <a:pt x="329" y="75"/>
                    <a:pt x="310" y="25"/>
                    <a:pt x="265" y="6"/>
                  </a:cubicBezTo>
                  <a:cubicBezTo>
                    <a:pt x="254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6" name="Google Shape;3416;p45"/>
            <p:cNvSpPr/>
            <p:nvPr/>
          </p:nvSpPr>
          <p:spPr>
            <a:xfrm>
              <a:off x="7850820" y="2302574"/>
              <a:ext cx="8014" cy="18208"/>
            </a:xfrm>
            <a:custGeom>
              <a:avLst/>
              <a:gdLst/>
              <a:ahLst/>
              <a:cxnLst/>
              <a:rect l="l" t="t" r="r" b="b"/>
              <a:pathLst>
                <a:path w="206" h="468" extrusionOk="0">
                  <a:moveTo>
                    <a:pt x="115" y="0"/>
                  </a:moveTo>
                  <a:cubicBezTo>
                    <a:pt x="67" y="0"/>
                    <a:pt x="29" y="43"/>
                    <a:pt x="29" y="91"/>
                  </a:cubicBezTo>
                  <a:cubicBezTo>
                    <a:pt x="29" y="184"/>
                    <a:pt x="20" y="276"/>
                    <a:pt x="8" y="365"/>
                  </a:cubicBezTo>
                  <a:cubicBezTo>
                    <a:pt x="1" y="412"/>
                    <a:pt x="36" y="458"/>
                    <a:pt x="84" y="467"/>
                  </a:cubicBezTo>
                  <a:lnTo>
                    <a:pt x="96" y="467"/>
                  </a:lnTo>
                  <a:cubicBezTo>
                    <a:pt x="139" y="467"/>
                    <a:pt x="175" y="434"/>
                    <a:pt x="182" y="393"/>
                  </a:cubicBezTo>
                  <a:cubicBezTo>
                    <a:pt x="196" y="293"/>
                    <a:pt x="206" y="193"/>
                    <a:pt x="206" y="91"/>
                  </a:cubicBezTo>
                  <a:lnTo>
                    <a:pt x="206" y="81"/>
                  </a:lnTo>
                  <a:cubicBezTo>
                    <a:pt x="206" y="36"/>
                    <a:pt x="167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7" name="Google Shape;3417;p45"/>
            <p:cNvSpPr/>
            <p:nvPr/>
          </p:nvSpPr>
          <p:spPr>
            <a:xfrm>
              <a:off x="7721189" y="2241493"/>
              <a:ext cx="16340" cy="14395"/>
            </a:xfrm>
            <a:custGeom>
              <a:avLst/>
              <a:gdLst/>
              <a:ahLst/>
              <a:cxnLst/>
              <a:rect l="l" t="t" r="r" b="b"/>
              <a:pathLst>
                <a:path w="420" h="370" extrusionOk="0">
                  <a:moveTo>
                    <a:pt x="318" y="0"/>
                  </a:moveTo>
                  <a:cubicBezTo>
                    <a:pt x="300" y="0"/>
                    <a:pt x="281" y="6"/>
                    <a:pt x="264" y="17"/>
                  </a:cubicBezTo>
                  <a:cubicBezTo>
                    <a:pt x="183" y="77"/>
                    <a:pt x="107" y="146"/>
                    <a:pt x="36" y="217"/>
                  </a:cubicBezTo>
                  <a:cubicBezTo>
                    <a:pt x="0" y="253"/>
                    <a:pt x="0" y="310"/>
                    <a:pt x="36" y="341"/>
                  </a:cubicBezTo>
                  <a:cubicBezTo>
                    <a:pt x="52" y="360"/>
                    <a:pt x="76" y="370"/>
                    <a:pt x="98" y="370"/>
                  </a:cubicBezTo>
                  <a:cubicBezTo>
                    <a:pt x="122" y="370"/>
                    <a:pt x="143" y="360"/>
                    <a:pt x="160" y="341"/>
                  </a:cubicBezTo>
                  <a:cubicBezTo>
                    <a:pt x="226" y="277"/>
                    <a:pt x="298" y="217"/>
                    <a:pt x="369" y="162"/>
                  </a:cubicBezTo>
                  <a:cubicBezTo>
                    <a:pt x="410" y="131"/>
                    <a:pt x="419" y="74"/>
                    <a:pt x="391" y="36"/>
                  </a:cubicBezTo>
                  <a:cubicBezTo>
                    <a:pt x="372" y="13"/>
                    <a:pt x="34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8" name="Google Shape;3418;p45"/>
            <p:cNvSpPr/>
            <p:nvPr/>
          </p:nvSpPr>
          <p:spPr>
            <a:xfrm>
              <a:off x="7820708" y="2356458"/>
              <a:ext cx="16340" cy="14356"/>
            </a:xfrm>
            <a:custGeom>
              <a:avLst/>
              <a:gdLst/>
              <a:ahLst/>
              <a:cxnLst/>
              <a:rect l="l" t="t" r="r" b="b"/>
              <a:pathLst>
                <a:path w="420" h="369" extrusionOk="0">
                  <a:moveTo>
                    <a:pt x="319" y="1"/>
                  </a:moveTo>
                  <a:cubicBezTo>
                    <a:pt x="295" y="1"/>
                    <a:pt x="272" y="10"/>
                    <a:pt x="255" y="28"/>
                  </a:cubicBezTo>
                  <a:cubicBezTo>
                    <a:pt x="191" y="94"/>
                    <a:pt x="120" y="154"/>
                    <a:pt x="48" y="206"/>
                  </a:cubicBezTo>
                  <a:cubicBezTo>
                    <a:pt x="8" y="237"/>
                    <a:pt x="0" y="290"/>
                    <a:pt x="29" y="333"/>
                  </a:cubicBezTo>
                  <a:cubicBezTo>
                    <a:pt x="48" y="357"/>
                    <a:pt x="74" y="368"/>
                    <a:pt x="101" y="368"/>
                  </a:cubicBezTo>
                  <a:cubicBezTo>
                    <a:pt x="122" y="368"/>
                    <a:pt x="139" y="361"/>
                    <a:pt x="155" y="349"/>
                  </a:cubicBezTo>
                  <a:cubicBezTo>
                    <a:pt x="234" y="290"/>
                    <a:pt x="313" y="221"/>
                    <a:pt x="384" y="152"/>
                  </a:cubicBezTo>
                  <a:cubicBezTo>
                    <a:pt x="420" y="116"/>
                    <a:pt x="420" y="61"/>
                    <a:pt x="384" y="25"/>
                  </a:cubicBezTo>
                  <a:cubicBezTo>
                    <a:pt x="365" y="9"/>
                    <a:pt x="342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9" name="Google Shape;3419;p45"/>
            <p:cNvSpPr/>
            <p:nvPr/>
          </p:nvSpPr>
          <p:spPr>
            <a:xfrm>
              <a:off x="7736012" y="2368090"/>
              <a:ext cx="18013" cy="12099"/>
            </a:xfrm>
            <a:custGeom>
              <a:avLst/>
              <a:gdLst/>
              <a:ahLst/>
              <a:cxnLst/>
              <a:rect l="l" t="t" r="r" b="b"/>
              <a:pathLst>
                <a:path w="463" h="311" extrusionOk="0">
                  <a:moveTo>
                    <a:pt x="100" y="0"/>
                  </a:moveTo>
                  <a:cubicBezTo>
                    <a:pt x="70" y="0"/>
                    <a:pt x="40" y="15"/>
                    <a:pt x="24" y="43"/>
                  </a:cubicBezTo>
                  <a:cubicBezTo>
                    <a:pt x="0" y="84"/>
                    <a:pt x="12" y="141"/>
                    <a:pt x="53" y="165"/>
                  </a:cubicBezTo>
                  <a:cubicBezTo>
                    <a:pt x="138" y="217"/>
                    <a:pt x="229" y="262"/>
                    <a:pt x="322" y="300"/>
                  </a:cubicBezTo>
                  <a:cubicBezTo>
                    <a:pt x="334" y="308"/>
                    <a:pt x="346" y="310"/>
                    <a:pt x="358" y="310"/>
                  </a:cubicBezTo>
                  <a:cubicBezTo>
                    <a:pt x="393" y="310"/>
                    <a:pt x="427" y="289"/>
                    <a:pt x="436" y="258"/>
                  </a:cubicBezTo>
                  <a:cubicBezTo>
                    <a:pt x="462" y="210"/>
                    <a:pt x="439" y="155"/>
                    <a:pt x="393" y="139"/>
                  </a:cubicBezTo>
                  <a:cubicBezTo>
                    <a:pt x="310" y="103"/>
                    <a:pt x="227" y="60"/>
                    <a:pt x="146" y="12"/>
                  </a:cubicBezTo>
                  <a:cubicBezTo>
                    <a:pt x="132" y="4"/>
                    <a:pt x="11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0" name="Google Shape;3420;p45"/>
            <p:cNvSpPr/>
            <p:nvPr/>
          </p:nvSpPr>
          <p:spPr>
            <a:xfrm>
              <a:off x="7764373" y="2378050"/>
              <a:ext cx="18208" cy="7781"/>
            </a:xfrm>
            <a:custGeom>
              <a:avLst/>
              <a:gdLst/>
              <a:ahLst/>
              <a:cxnLst/>
              <a:rect l="l" t="t" r="r" b="b"/>
              <a:pathLst>
                <a:path w="468" h="200" extrusionOk="0">
                  <a:moveTo>
                    <a:pt x="92" y="0"/>
                  </a:moveTo>
                  <a:cubicBezTo>
                    <a:pt x="50" y="0"/>
                    <a:pt x="14" y="33"/>
                    <a:pt x="7" y="75"/>
                  </a:cubicBezTo>
                  <a:cubicBezTo>
                    <a:pt x="0" y="123"/>
                    <a:pt x="33" y="168"/>
                    <a:pt x="81" y="176"/>
                  </a:cubicBezTo>
                  <a:cubicBezTo>
                    <a:pt x="179" y="192"/>
                    <a:pt x="281" y="199"/>
                    <a:pt x="379" y="199"/>
                  </a:cubicBezTo>
                  <a:lnTo>
                    <a:pt x="381" y="199"/>
                  </a:lnTo>
                  <a:cubicBezTo>
                    <a:pt x="431" y="199"/>
                    <a:pt x="467" y="159"/>
                    <a:pt x="467" y="111"/>
                  </a:cubicBezTo>
                  <a:cubicBezTo>
                    <a:pt x="467" y="64"/>
                    <a:pt x="429" y="21"/>
                    <a:pt x="379" y="21"/>
                  </a:cubicBezTo>
                  <a:cubicBezTo>
                    <a:pt x="288" y="21"/>
                    <a:pt x="198" y="16"/>
                    <a:pt x="107" y="2"/>
                  </a:cubicBezTo>
                  <a:cubicBezTo>
                    <a:pt x="102" y="1"/>
                    <a:pt x="97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1" name="Google Shape;3421;p45"/>
            <p:cNvSpPr/>
            <p:nvPr/>
          </p:nvSpPr>
          <p:spPr>
            <a:xfrm>
              <a:off x="7793825" y="2373070"/>
              <a:ext cx="18285" cy="10427"/>
            </a:xfrm>
            <a:custGeom>
              <a:avLst/>
              <a:gdLst/>
              <a:ahLst/>
              <a:cxnLst/>
              <a:rect l="l" t="t" r="r" b="b"/>
              <a:pathLst>
                <a:path w="470" h="268" extrusionOk="0">
                  <a:moveTo>
                    <a:pt x="371" y="0"/>
                  </a:moveTo>
                  <a:cubicBezTo>
                    <a:pt x="360" y="0"/>
                    <a:pt x="349" y="2"/>
                    <a:pt x="339" y="6"/>
                  </a:cubicBezTo>
                  <a:cubicBezTo>
                    <a:pt x="256" y="41"/>
                    <a:pt x="167" y="72"/>
                    <a:pt x="77" y="94"/>
                  </a:cubicBezTo>
                  <a:cubicBezTo>
                    <a:pt x="29" y="106"/>
                    <a:pt x="1" y="153"/>
                    <a:pt x="13" y="203"/>
                  </a:cubicBezTo>
                  <a:cubicBezTo>
                    <a:pt x="20" y="244"/>
                    <a:pt x="60" y="268"/>
                    <a:pt x="96" y="268"/>
                  </a:cubicBezTo>
                  <a:cubicBezTo>
                    <a:pt x="103" y="268"/>
                    <a:pt x="110" y="265"/>
                    <a:pt x="120" y="265"/>
                  </a:cubicBezTo>
                  <a:cubicBezTo>
                    <a:pt x="217" y="242"/>
                    <a:pt x="313" y="208"/>
                    <a:pt x="406" y="170"/>
                  </a:cubicBezTo>
                  <a:cubicBezTo>
                    <a:pt x="448" y="149"/>
                    <a:pt x="470" y="99"/>
                    <a:pt x="453" y="53"/>
                  </a:cubicBezTo>
                  <a:cubicBezTo>
                    <a:pt x="440" y="20"/>
                    <a:pt x="40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2646" y="319365"/>
            <a:ext cx="2834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SAMPLE PARAGRAPH</a:t>
            </a:r>
            <a:endParaRPr lang="en-US" sz="2800" b="1" dirty="0">
              <a:solidFill>
                <a:schemeClr val="accent1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268" y="911169"/>
            <a:ext cx="8615916" cy="37856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-635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Hey everyone, I’m super excited to tell you why I’m keen on visiting Ha Long Bay. It’s in Quang Ninh Province, and not only it’s beautiful but it’s also a World Natural Heritage site!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Imagine over 2,000 islands and islets rising from crystal-clear blue water, like giants in the sea. Caves filled with secrets and history await exploration.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There’s even more! Floating villages where people live their lives right on the water, and incredibly fresh seafood that practically jumps onto your plate.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indent="-635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Seriously, Ha Long Bay sounds like an adventure playground, and I can’t wait to experience it all for myself! Who’s with me?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8"/>
          <p:cNvSpPr txBox="1">
            <a:spLocks noGrp="1"/>
          </p:cNvSpPr>
          <p:nvPr>
            <p:ph type="title"/>
          </p:nvPr>
        </p:nvSpPr>
        <p:spPr>
          <a:xfrm>
            <a:off x="720000" y="19693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WRAP – UP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999" y="976250"/>
            <a:ext cx="842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What have we learnt in this lesson?</a:t>
            </a:r>
            <a:endParaRPr lang="en-US" sz="36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9702" y="1829199"/>
            <a:ext cx="73111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Patrick Hand" panose="00000500000000000000" pitchFamily="2" charset="0"/>
              </a:rPr>
              <a:t>EVERYDAY ENGLISH 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Know how to ask for permission and respond.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NATURAL WONDERS AND TOURISM 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Talk about Natural wonders and tourism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1" name="Google Shape;1921;p27"/>
          <p:cNvGrpSpPr/>
          <p:nvPr/>
        </p:nvGrpSpPr>
        <p:grpSpPr>
          <a:xfrm>
            <a:off x="6406118" y="2410027"/>
            <a:ext cx="2761303" cy="1762377"/>
            <a:chOff x="7850820" y="2301329"/>
            <a:chExt cx="1019194" cy="650492"/>
          </a:xfrm>
        </p:grpSpPr>
        <p:sp>
          <p:nvSpPr>
            <p:cNvPr id="1922" name="Google Shape;1922;p27"/>
            <p:cNvSpPr/>
            <p:nvPr/>
          </p:nvSpPr>
          <p:spPr>
            <a:xfrm>
              <a:off x="7853310" y="2304714"/>
              <a:ext cx="1014214" cy="643489"/>
            </a:xfrm>
            <a:custGeom>
              <a:avLst/>
              <a:gdLst/>
              <a:ahLst/>
              <a:cxnLst/>
              <a:rect l="l" t="t" r="r" b="b"/>
              <a:pathLst>
                <a:path w="26069" h="16540" extrusionOk="0">
                  <a:moveTo>
                    <a:pt x="8698" y="0"/>
                  </a:moveTo>
                  <a:cubicBezTo>
                    <a:pt x="8637" y="0"/>
                    <a:pt x="8578" y="27"/>
                    <a:pt x="8539" y="79"/>
                  </a:cubicBezTo>
                  <a:lnTo>
                    <a:pt x="87" y="10491"/>
                  </a:lnTo>
                  <a:cubicBezTo>
                    <a:pt x="1" y="10598"/>
                    <a:pt x="39" y="10755"/>
                    <a:pt x="161" y="10813"/>
                  </a:cubicBezTo>
                  <a:lnTo>
                    <a:pt x="6702" y="13814"/>
                  </a:lnTo>
                  <a:lnTo>
                    <a:pt x="12488" y="13145"/>
                  </a:lnTo>
                  <a:lnTo>
                    <a:pt x="19496" y="16518"/>
                  </a:lnTo>
                  <a:cubicBezTo>
                    <a:pt x="19526" y="16532"/>
                    <a:pt x="19558" y="16539"/>
                    <a:pt x="19588" y="16539"/>
                  </a:cubicBezTo>
                  <a:cubicBezTo>
                    <a:pt x="19664" y="16539"/>
                    <a:pt x="19737" y="16498"/>
                    <a:pt x="19773" y="16425"/>
                  </a:cubicBezTo>
                  <a:lnTo>
                    <a:pt x="26012" y="4066"/>
                  </a:lnTo>
                  <a:cubicBezTo>
                    <a:pt x="26069" y="3952"/>
                    <a:pt x="26021" y="3821"/>
                    <a:pt x="25909" y="3773"/>
                  </a:cubicBezTo>
                  <a:lnTo>
                    <a:pt x="20056" y="1222"/>
                  </a:lnTo>
                  <a:lnTo>
                    <a:pt x="14553" y="2382"/>
                  </a:lnTo>
                  <a:lnTo>
                    <a:pt x="8779" y="17"/>
                  </a:lnTo>
                  <a:cubicBezTo>
                    <a:pt x="8753" y="6"/>
                    <a:pt x="8725" y="0"/>
                    <a:pt x="8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3" name="Google Shape;1923;p27"/>
            <p:cNvSpPr/>
            <p:nvPr/>
          </p:nvSpPr>
          <p:spPr>
            <a:xfrm>
              <a:off x="7879182" y="2324633"/>
              <a:ext cx="965661" cy="601783"/>
            </a:xfrm>
            <a:custGeom>
              <a:avLst/>
              <a:gdLst/>
              <a:ahLst/>
              <a:cxnLst/>
              <a:rect l="l" t="t" r="r" b="b"/>
              <a:pathLst>
                <a:path w="24821" h="15468" extrusionOk="0">
                  <a:moveTo>
                    <a:pt x="8140" y="0"/>
                  </a:moveTo>
                  <a:cubicBezTo>
                    <a:pt x="8104" y="0"/>
                    <a:pt x="8068" y="17"/>
                    <a:pt x="8045" y="45"/>
                  </a:cubicBezTo>
                  <a:lnTo>
                    <a:pt x="7621" y="569"/>
                  </a:lnTo>
                  <a:lnTo>
                    <a:pt x="7540" y="672"/>
                  </a:lnTo>
                  <a:lnTo>
                    <a:pt x="7183" y="1115"/>
                  </a:lnTo>
                  <a:lnTo>
                    <a:pt x="48" y="9905"/>
                  </a:lnTo>
                  <a:cubicBezTo>
                    <a:pt x="1" y="9965"/>
                    <a:pt x="22" y="10058"/>
                    <a:pt x="94" y="10088"/>
                  </a:cubicBezTo>
                  <a:lnTo>
                    <a:pt x="6351" y="12840"/>
                  </a:lnTo>
                  <a:cubicBezTo>
                    <a:pt x="6352" y="12840"/>
                    <a:pt x="6352" y="12840"/>
                    <a:pt x="6353" y="12840"/>
                  </a:cubicBezTo>
                  <a:cubicBezTo>
                    <a:pt x="6454" y="12840"/>
                    <a:pt x="12092" y="12204"/>
                    <a:pt x="12092" y="12204"/>
                  </a:cubicBezTo>
                  <a:lnTo>
                    <a:pt x="18710" y="15455"/>
                  </a:lnTo>
                  <a:cubicBezTo>
                    <a:pt x="18727" y="15464"/>
                    <a:pt x="18745" y="15468"/>
                    <a:pt x="18763" y="15468"/>
                  </a:cubicBezTo>
                  <a:cubicBezTo>
                    <a:pt x="18807" y="15468"/>
                    <a:pt x="18849" y="15443"/>
                    <a:pt x="18869" y="15401"/>
                  </a:cubicBezTo>
                  <a:lnTo>
                    <a:pt x="22195" y="8809"/>
                  </a:lnTo>
                  <a:lnTo>
                    <a:pt x="22402" y="8402"/>
                  </a:lnTo>
                  <a:lnTo>
                    <a:pt x="22907" y="7401"/>
                  </a:lnTo>
                  <a:lnTo>
                    <a:pt x="24787" y="3681"/>
                  </a:lnTo>
                  <a:cubicBezTo>
                    <a:pt x="24820" y="3619"/>
                    <a:pt x="24791" y="3545"/>
                    <a:pt x="24725" y="3519"/>
                  </a:cubicBezTo>
                  <a:lnTo>
                    <a:pt x="19093" y="1172"/>
                  </a:lnTo>
                  <a:cubicBezTo>
                    <a:pt x="19092" y="1172"/>
                    <a:pt x="19091" y="1172"/>
                    <a:pt x="19088" y="1172"/>
                  </a:cubicBezTo>
                  <a:cubicBezTo>
                    <a:pt x="18881" y="1172"/>
                    <a:pt x="13600" y="2287"/>
                    <a:pt x="13600" y="2287"/>
                  </a:cubicBezTo>
                  <a:lnTo>
                    <a:pt x="8186" y="10"/>
                  </a:lnTo>
                  <a:cubicBezTo>
                    <a:pt x="8171" y="3"/>
                    <a:pt x="8155" y="0"/>
                    <a:pt x="8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4" name="Google Shape;1924;p27"/>
            <p:cNvSpPr/>
            <p:nvPr/>
          </p:nvSpPr>
          <p:spPr>
            <a:xfrm>
              <a:off x="7879182" y="2366106"/>
              <a:ext cx="891314" cy="560465"/>
            </a:xfrm>
            <a:custGeom>
              <a:avLst/>
              <a:gdLst/>
              <a:ahLst/>
              <a:cxnLst/>
              <a:rect l="l" t="t" r="r" b="b"/>
              <a:pathLst>
                <a:path w="22910" h="14406" extrusionOk="0">
                  <a:moveTo>
                    <a:pt x="8256" y="0"/>
                  </a:moveTo>
                  <a:cubicBezTo>
                    <a:pt x="8001" y="0"/>
                    <a:pt x="7684" y="157"/>
                    <a:pt x="7442" y="157"/>
                  </a:cubicBezTo>
                  <a:cubicBezTo>
                    <a:pt x="7337" y="157"/>
                    <a:pt x="7246" y="128"/>
                    <a:pt x="7180" y="44"/>
                  </a:cubicBezTo>
                  <a:lnTo>
                    <a:pt x="5706" y="1859"/>
                  </a:lnTo>
                  <a:lnTo>
                    <a:pt x="5441" y="2186"/>
                  </a:lnTo>
                  <a:lnTo>
                    <a:pt x="3822" y="4184"/>
                  </a:lnTo>
                  <a:lnTo>
                    <a:pt x="3621" y="4432"/>
                  </a:lnTo>
                  <a:lnTo>
                    <a:pt x="1244" y="7360"/>
                  </a:lnTo>
                  <a:lnTo>
                    <a:pt x="1058" y="7591"/>
                  </a:lnTo>
                  <a:lnTo>
                    <a:pt x="48" y="8837"/>
                  </a:lnTo>
                  <a:cubicBezTo>
                    <a:pt x="1" y="8896"/>
                    <a:pt x="22" y="8987"/>
                    <a:pt x="94" y="9020"/>
                  </a:cubicBezTo>
                  <a:lnTo>
                    <a:pt x="2576" y="10114"/>
                  </a:lnTo>
                  <a:lnTo>
                    <a:pt x="2871" y="10245"/>
                  </a:lnTo>
                  <a:lnTo>
                    <a:pt x="6351" y="11774"/>
                  </a:lnTo>
                  <a:cubicBezTo>
                    <a:pt x="6352" y="11774"/>
                    <a:pt x="6352" y="11774"/>
                    <a:pt x="6354" y="11774"/>
                  </a:cubicBezTo>
                  <a:cubicBezTo>
                    <a:pt x="6422" y="11774"/>
                    <a:pt x="7743" y="11625"/>
                    <a:pt x="9100" y="11474"/>
                  </a:cubicBezTo>
                  <a:cubicBezTo>
                    <a:pt x="9198" y="11464"/>
                    <a:pt x="9293" y="11452"/>
                    <a:pt x="9391" y="11440"/>
                  </a:cubicBezTo>
                  <a:cubicBezTo>
                    <a:pt x="10770" y="11286"/>
                    <a:pt x="12095" y="11138"/>
                    <a:pt x="12095" y="11138"/>
                  </a:cubicBezTo>
                  <a:lnTo>
                    <a:pt x="15949" y="13032"/>
                  </a:lnTo>
                  <a:lnTo>
                    <a:pt x="16216" y="13165"/>
                  </a:lnTo>
                  <a:lnTo>
                    <a:pt x="18712" y="14392"/>
                  </a:lnTo>
                  <a:cubicBezTo>
                    <a:pt x="18729" y="14401"/>
                    <a:pt x="18748" y="14405"/>
                    <a:pt x="18766" y="14405"/>
                  </a:cubicBezTo>
                  <a:cubicBezTo>
                    <a:pt x="18809" y="14405"/>
                    <a:pt x="18852" y="14381"/>
                    <a:pt x="18872" y="14339"/>
                  </a:cubicBezTo>
                  <a:cubicBezTo>
                    <a:pt x="18872" y="14335"/>
                    <a:pt x="19324" y="13441"/>
                    <a:pt x="19927" y="12248"/>
                  </a:cubicBezTo>
                  <a:cubicBezTo>
                    <a:pt x="19972" y="12160"/>
                    <a:pt x="20015" y="12069"/>
                    <a:pt x="20063" y="11981"/>
                  </a:cubicBezTo>
                  <a:cubicBezTo>
                    <a:pt x="21252" y="9625"/>
                    <a:pt x="22907" y="6340"/>
                    <a:pt x="22910" y="6338"/>
                  </a:cubicBezTo>
                  <a:cubicBezTo>
                    <a:pt x="22881" y="6247"/>
                    <a:pt x="22855" y="6171"/>
                    <a:pt x="22833" y="6104"/>
                  </a:cubicBezTo>
                  <a:cubicBezTo>
                    <a:pt x="22678" y="5662"/>
                    <a:pt x="22122" y="5347"/>
                    <a:pt x="21606" y="5347"/>
                  </a:cubicBezTo>
                  <a:cubicBezTo>
                    <a:pt x="21300" y="5347"/>
                    <a:pt x="21008" y="5458"/>
                    <a:pt x="20823" y="5718"/>
                  </a:cubicBezTo>
                  <a:cubicBezTo>
                    <a:pt x="20392" y="6328"/>
                    <a:pt x="20942" y="7021"/>
                    <a:pt x="20916" y="7653"/>
                  </a:cubicBezTo>
                  <a:cubicBezTo>
                    <a:pt x="20904" y="7936"/>
                    <a:pt x="20749" y="8234"/>
                    <a:pt x="20473" y="8346"/>
                  </a:cubicBezTo>
                  <a:cubicBezTo>
                    <a:pt x="20403" y="8375"/>
                    <a:pt x="20328" y="8385"/>
                    <a:pt x="20251" y="8385"/>
                  </a:cubicBezTo>
                  <a:cubicBezTo>
                    <a:pt x="20079" y="8385"/>
                    <a:pt x="19897" y="8335"/>
                    <a:pt x="19737" y="8335"/>
                  </a:cubicBezTo>
                  <a:cubicBezTo>
                    <a:pt x="19582" y="8335"/>
                    <a:pt x="19449" y="8382"/>
                    <a:pt x="19367" y="8565"/>
                  </a:cubicBezTo>
                  <a:cubicBezTo>
                    <a:pt x="19186" y="8970"/>
                    <a:pt x="19627" y="9287"/>
                    <a:pt x="19396" y="9720"/>
                  </a:cubicBezTo>
                  <a:cubicBezTo>
                    <a:pt x="19002" y="10464"/>
                    <a:pt x="18104" y="10906"/>
                    <a:pt x="17269" y="10906"/>
                  </a:cubicBezTo>
                  <a:cubicBezTo>
                    <a:pt x="17179" y="10906"/>
                    <a:pt x="17090" y="10901"/>
                    <a:pt x="17002" y="10890"/>
                  </a:cubicBezTo>
                  <a:cubicBezTo>
                    <a:pt x="16261" y="10804"/>
                    <a:pt x="15823" y="10066"/>
                    <a:pt x="16666" y="9668"/>
                  </a:cubicBezTo>
                  <a:cubicBezTo>
                    <a:pt x="17190" y="9425"/>
                    <a:pt x="17819" y="9482"/>
                    <a:pt x="18229" y="9011"/>
                  </a:cubicBezTo>
                  <a:cubicBezTo>
                    <a:pt x="18510" y="8691"/>
                    <a:pt x="18379" y="8258"/>
                    <a:pt x="17931" y="8201"/>
                  </a:cubicBezTo>
                  <a:cubicBezTo>
                    <a:pt x="17908" y="8198"/>
                    <a:pt x="17886" y="8196"/>
                    <a:pt x="17865" y="8196"/>
                  </a:cubicBezTo>
                  <a:cubicBezTo>
                    <a:pt x="17444" y="8196"/>
                    <a:pt x="17177" y="8720"/>
                    <a:pt x="16697" y="8725"/>
                  </a:cubicBezTo>
                  <a:cubicBezTo>
                    <a:pt x="16695" y="8725"/>
                    <a:pt x="16693" y="8725"/>
                    <a:pt x="16691" y="8725"/>
                  </a:cubicBezTo>
                  <a:cubicBezTo>
                    <a:pt x="16290" y="8725"/>
                    <a:pt x="15858" y="8499"/>
                    <a:pt x="15708" y="8117"/>
                  </a:cubicBezTo>
                  <a:lnTo>
                    <a:pt x="15699" y="8091"/>
                  </a:lnTo>
                  <a:cubicBezTo>
                    <a:pt x="15663" y="7993"/>
                    <a:pt x="15644" y="7889"/>
                    <a:pt x="15651" y="7784"/>
                  </a:cubicBezTo>
                  <a:cubicBezTo>
                    <a:pt x="15663" y="7374"/>
                    <a:pt x="15963" y="6960"/>
                    <a:pt x="16392" y="6840"/>
                  </a:cubicBezTo>
                  <a:cubicBezTo>
                    <a:pt x="16764" y="6736"/>
                    <a:pt x="17178" y="6833"/>
                    <a:pt x="17519" y="6578"/>
                  </a:cubicBezTo>
                  <a:cubicBezTo>
                    <a:pt x="17669" y="6464"/>
                    <a:pt x="17733" y="6262"/>
                    <a:pt x="17640" y="6102"/>
                  </a:cubicBezTo>
                  <a:cubicBezTo>
                    <a:pt x="17455" y="5778"/>
                    <a:pt x="16911" y="5992"/>
                    <a:pt x="16568" y="5826"/>
                  </a:cubicBezTo>
                  <a:cubicBezTo>
                    <a:pt x="16204" y="5647"/>
                    <a:pt x="16247" y="5123"/>
                    <a:pt x="16466" y="4792"/>
                  </a:cubicBezTo>
                  <a:cubicBezTo>
                    <a:pt x="16776" y="4327"/>
                    <a:pt x="17597" y="4423"/>
                    <a:pt x="17936" y="3960"/>
                  </a:cubicBezTo>
                  <a:cubicBezTo>
                    <a:pt x="18069" y="3777"/>
                    <a:pt x="18083" y="3503"/>
                    <a:pt x="17917" y="3351"/>
                  </a:cubicBezTo>
                  <a:cubicBezTo>
                    <a:pt x="17830" y="3271"/>
                    <a:pt x="17714" y="3238"/>
                    <a:pt x="17591" y="3238"/>
                  </a:cubicBezTo>
                  <a:cubicBezTo>
                    <a:pt x="17475" y="3238"/>
                    <a:pt x="17353" y="3268"/>
                    <a:pt x="17247" y="3317"/>
                  </a:cubicBezTo>
                  <a:cubicBezTo>
                    <a:pt x="17030" y="3420"/>
                    <a:pt x="16854" y="3582"/>
                    <a:pt x="16649" y="3698"/>
                  </a:cubicBezTo>
                  <a:cubicBezTo>
                    <a:pt x="16511" y="3775"/>
                    <a:pt x="16368" y="3810"/>
                    <a:pt x="16226" y="3810"/>
                  </a:cubicBezTo>
                  <a:cubicBezTo>
                    <a:pt x="16165" y="3810"/>
                    <a:pt x="16104" y="3803"/>
                    <a:pt x="16044" y="3791"/>
                  </a:cubicBezTo>
                  <a:cubicBezTo>
                    <a:pt x="15949" y="3770"/>
                    <a:pt x="15854" y="3734"/>
                    <a:pt x="15763" y="3684"/>
                  </a:cubicBezTo>
                  <a:cubicBezTo>
                    <a:pt x="15477" y="3529"/>
                    <a:pt x="15258" y="3243"/>
                    <a:pt x="15201" y="2936"/>
                  </a:cubicBezTo>
                  <a:cubicBezTo>
                    <a:pt x="15168" y="2765"/>
                    <a:pt x="15184" y="2584"/>
                    <a:pt x="15163" y="2410"/>
                  </a:cubicBezTo>
                  <a:cubicBezTo>
                    <a:pt x="15121" y="2011"/>
                    <a:pt x="14877" y="1835"/>
                    <a:pt x="14620" y="1835"/>
                  </a:cubicBezTo>
                  <a:cubicBezTo>
                    <a:pt x="14238" y="1835"/>
                    <a:pt x="13825" y="2223"/>
                    <a:pt x="13989" y="2853"/>
                  </a:cubicBezTo>
                  <a:cubicBezTo>
                    <a:pt x="14117" y="3341"/>
                    <a:pt x="14505" y="3734"/>
                    <a:pt x="14667" y="4211"/>
                  </a:cubicBezTo>
                  <a:cubicBezTo>
                    <a:pt x="14770" y="4499"/>
                    <a:pt x="14732" y="4980"/>
                    <a:pt x="14446" y="5182"/>
                  </a:cubicBezTo>
                  <a:cubicBezTo>
                    <a:pt x="14374" y="5233"/>
                    <a:pt x="14308" y="5254"/>
                    <a:pt x="14247" y="5254"/>
                  </a:cubicBezTo>
                  <a:cubicBezTo>
                    <a:pt x="13979" y="5254"/>
                    <a:pt x="13797" y="4859"/>
                    <a:pt x="13583" y="4859"/>
                  </a:cubicBezTo>
                  <a:cubicBezTo>
                    <a:pt x="13508" y="4859"/>
                    <a:pt x="13429" y="4908"/>
                    <a:pt x="13341" y="5040"/>
                  </a:cubicBezTo>
                  <a:lnTo>
                    <a:pt x="13322" y="5066"/>
                  </a:lnTo>
                  <a:cubicBezTo>
                    <a:pt x="13257" y="5166"/>
                    <a:pt x="13231" y="5285"/>
                    <a:pt x="13221" y="5423"/>
                  </a:cubicBezTo>
                  <a:cubicBezTo>
                    <a:pt x="13186" y="6045"/>
                    <a:pt x="13603" y="6979"/>
                    <a:pt x="13262" y="7758"/>
                  </a:cubicBezTo>
                  <a:cubicBezTo>
                    <a:pt x="13052" y="8236"/>
                    <a:pt x="12659" y="8440"/>
                    <a:pt x="12308" y="8440"/>
                  </a:cubicBezTo>
                  <a:cubicBezTo>
                    <a:pt x="11960" y="8440"/>
                    <a:pt x="11653" y="8241"/>
                    <a:pt x="11604" y="7912"/>
                  </a:cubicBezTo>
                  <a:cubicBezTo>
                    <a:pt x="11554" y="7560"/>
                    <a:pt x="11845" y="7279"/>
                    <a:pt x="12064" y="7000"/>
                  </a:cubicBezTo>
                  <a:cubicBezTo>
                    <a:pt x="12242" y="6774"/>
                    <a:pt x="12523" y="6159"/>
                    <a:pt x="12090" y="6019"/>
                  </a:cubicBezTo>
                  <a:cubicBezTo>
                    <a:pt x="12050" y="6006"/>
                    <a:pt x="12009" y="6000"/>
                    <a:pt x="11967" y="6000"/>
                  </a:cubicBezTo>
                  <a:cubicBezTo>
                    <a:pt x="11848" y="6000"/>
                    <a:pt x="11727" y="6047"/>
                    <a:pt x="11630" y="6119"/>
                  </a:cubicBezTo>
                  <a:cubicBezTo>
                    <a:pt x="11459" y="6245"/>
                    <a:pt x="11368" y="6381"/>
                    <a:pt x="11225" y="6435"/>
                  </a:cubicBezTo>
                  <a:cubicBezTo>
                    <a:pt x="11184" y="6452"/>
                    <a:pt x="11138" y="6461"/>
                    <a:pt x="11084" y="6461"/>
                  </a:cubicBezTo>
                  <a:cubicBezTo>
                    <a:pt x="11030" y="6461"/>
                    <a:pt x="10969" y="6452"/>
                    <a:pt x="10896" y="6433"/>
                  </a:cubicBezTo>
                  <a:cubicBezTo>
                    <a:pt x="10866" y="6424"/>
                    <a:pt x="10832" y="6414"/>
                    <a:pt x="10804" y="6400"/>
                  </a:cubicBezTo>
                  <a:cubicBezTo>
                    <a:pt x="10565" y="6297"/>
                    <a:pt x="10391" y="6076"/>
                    <a:pt x="10384" y="5826"/>
                  </a:cubicBezTo>
                  <a:cubicBezTo>
                    <a:pt x="10368" y="5433"/>
                    <a:pt x="10713" y="5123"/>
                    <a:pt x="10920" y="4778"/>
                  </a:cubicBezTo>
                  <a:cubicBezTo>
                    <a:pt x="11125" y="4432"/>
                    <a:pt x="11092" y="3863"/>
                    <a:pt x="10677" y="3808"/>
                  </a:cubicBezTo>
                  <a:cubicBezTo>
                    <a:pt x="10657" y="3805"/>
                    <a:pt x="10637" y="3804"/>
                    <a:pt x="10618" y="3804"/>
                  </a:cubicBezTo>
                  <a:cubicBezTo>
                    <a:pt x="10104" y="3804"/>
                    <a:pt x="9900" y="4709"/>
                    <a:pt x="9363" y="4709"/>
                  </a:cubicBezTo>
                  <a:cubicBezTo>
                    <a:pt x="9359" y="4709"/>
                    <a:pt x="9355" y="4709"/>
                    <a:pt x="9350" y="4708"/>
                  </a:cubicBezTo>
                  <a:cubicBezTo>
                    <a:pt x="8936" y="4699"/>
                    <a:pt x="8803" y="4149"/>
                    <a:pt x="8981" y="3796"/>
                  </a:cubicBezTo>
                  <a:cubicBezTo>
                    <a:pt x="9177" y="3415"/>
                    <a:pt x="9505" y="3367"/>
                    <a:pt x="9684" y="2831"/>
                  </a:cubicBezTo>
                  <a:cubicBezTo>
                    <a:pt x="9808" y="2467"/>
                    <a:pt x="9698" y="1926"/>
                    <a:pt x="9200" y="1883"/>
                  </a:cubicBezTo>
                  <a:cubicBezTo>
                    <a:pt x="9187" y="1882"/>
                    <a:pt x="9173" y="1881"/>
                    <a:pt x="9160" y="1881"/>
                  </a:cubicBezTo>
                  <a:cubicBezTo>
                    <a:pt x="8901" y="1881"/>
                    <a:pt x="8785" y="2140"/>
                    <a:pt x="8586" y="2267"/>
                  </a:cubicBezTo>
                  <a:cubicBezTo>
                    <a:pt x="8475" y="2333"/>
                    <a:pt x="8344" y="2381"/>
                    <a:pt x="8216" y="2381"/>
                  </a:cubicBezTo>
                  <a:cubicBezTo>
                    <a:pt x="8173" y="2381"/>
                    <a:pt x="8131" y="2376"/>
                    <a:pt x="8090" y="2364"/>
                  </a:cubicBezTo>
                  <a:cubicBezTo>
                    <a:pt x="7993" y="2341"/>
                    <a:pt x="7907" y="2283"/>
                    <a:pt x="7840" y="2207"/>
                  </a:cubicBezTo>
                  <a:cubicBezTo>
                    <a:pt x="7769" y="2126"/>
                    <a:pt x="7719" y="2026"/>
                    <a:pt x="7688" y="1914"/>
                  </a:cubicBezTo>
                  <a:cubicBezTo>
                    <a:pt x="7612" y="1633"/>
                    <a:pt x="7664" y="1292"/>
                    <a:pt x="7885" y="1121"/>
                  </a:cubicBezTo>
                  <a:cubicBezTo>
                    <a:pt x="8159" y="902"/>
                    <a:pt x="8815" y="766"/>
                    <a:pt x="8636" y="275"/>
                  </a:cubicBezTo>
                  <a:cubicBezTo>
                    <a:pt x="8558" y="65"/>
                    <a:pt x="8420" y="0"/>
                    <a:pt x="8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5" name="Google Shape;1925;p27"/>
            <p:cNvSpPr/>
            <p:nvPr/>
          </p:nvSpPr>
          <p:spPr>
            <a:xfrm>
              <a:off x="7997531" y="2562927"/>
              <a:ext cx="238604" cy="171532"/>
            </a:xfrm>
            <a:custGeom>
              <a:avLst/>
              <a:gdLst/>
              <a:ahLst/>
              <a:cxnLst/>
              <a:rect l="l" t="t" r="r" b="b"/>
              <a:pathLst>
                <a:path w="6133" h="4409" extrusionOk="0">
                  <a:moveTo>
                    <a:pt x="2103" y="1"/>
                  </a:moveTo>
                  <a:cubicBezTo>
                    <a:pt x="1657" y="1"/>
                    <a:pt x="1386" y="430"/>
                    <a:pt x="1437" y="793"/>
                  </a:cubicBezTo>
                  <a:cubicBezTo>
                    <a:pt x="1473" y="1053"/>
                    <a:pt x="1649" y="1329"/>
                    <a:pt x="1508" y="1550"/>
                  </a:cubicBezTo>
                  <a:cubicBezTo>
                    <a:pt x="1417" y="1698"/>
                    <a:pt x="1257" y="1727"/>
                    <a:pt x="1077" y="1727"/>
                  </a:cubicBezTo>
                  <a:cubicBezTo>
                    <a:pt x="962" y="1727"/>
                    <a:pt x="839" y="1715"/>
                    <a:pt x="720" y="1715"/>
                  </a:cubicBezTo>
                  <a:cubicBezTo>
                    <a:pt x="657" y="1715"/>
                    <a:pt x="595" y="1719"/>
                    <a:pt x="537" y="1729"/>
                  </a:cubicBezTo>
                  <a:cubicBezTo>
                    <a:pt x="236" y="1781"/>
                    <a:pt x="1" y="2077"/>
                    <a:pt x="13" y="2379"/>
                  </a:cubicBezTo>
                  <a:cubicBezTo>
                    <a:pt x="24" y="2684"/>
                    <a:pt x="282" y="2961"/>
                    <a:pt x="584" y="2992"/>
                  </a:cubicBezTo>
                  <a:cubicBezTo>
                    <a:pt x="608" y="2994"/>
                    <a:pt x="632" y="2995"/>
                    <a:pt x="657" y="2995"/>
                  </a:cubicBezTo>
                  <a:cubicBezTo>
                    <a:pt x="949" y="2995"/>
                    <a:pt x="1257" y="2831"/>
                    <a:pt x="1530" y="2831"/>
                  </a:cubicBezTo>
                  <a:cubicBezTo>
                    <a:pt x="1629" y="2831"/>
                    <a:pt x="1724" y="2853"/>
                    <a:pt x="1811" y="2913"/>
                  </a:cubicBezTo>
                  <a:cubicBezTo>
                    <a:pt x="2061" y="3087"/>
                    <a:pt x="2056" y="3449"/>
                    <a:pt x="2075" y="3754"/>
                  </a:cubicBezTo>
                  <a:cubicBezTo>
                    <a:pt x="2103" y="4167"/>
                    <a:pt x="2321" y="4409"/>
                    <a:pt x="2541" y="4409"/>
                  </a:cubicBezTo>
                  <a:cubicBezTo>
                    <a:pt x="2733" y="4409"/>
                    <a:pt x="2927" y="4224"/>
                    <a:pt x="3000" y="3809"/>
                  </a:cubicBezTo>
                  <a:cubicBezTo>
                    <a:pt x="3045" y="3547"/>
                    <a:pt x="3107" y="3237"/>
                    <a:pt x="3350" y="3139"/>
                  </a:cubicBezTo>
                  <a:cubicBezTo>
                    <a:pt x="3395" y="3121"/>
                    <a:pt x="3443" y="3113"/>
                    <a:pt x="3491" y="3113"/>
                  </a:cubicBezTo>
                  <a:cubicBezTo>
                    <a:pt x="3626" y="3113"/>
                    <a:pt x="3764" y="3178"/>
                    <a:pt x="3872" y="3266"/>
                  </a:cubicBezTo>
                  <a:cubicBezTo>
                    <a:pt x="4017" y="3385"/>
                    <a:pt x="4122" y="3542"/>
                    <a:pt x="4253" y="3675"/>
                  </a:cubicBezTo>
                  <a:cubicBezTo>
                    <a:pt x="4519" y="3945"/>
                    <a:pt x="4838" y="4066"/>
                    <a:pt x="5135" y="4066"/>
                  </a:cubicBezTo>
                  <a:cubicBezTo>
                    <a:pt x="5509" y="4066"/>
                    <a:pt x="5845" y="3873"/>
                    <a:pt x="5992" y="3542"/>
                  </a:cubicBezTo>
                  <a:cubicBezTo>
                    <a:pt x="6132" y="3230"/>
                    <a:pt x="6035" y="2818"/>
                    <a:pt x="5749" y="2629"/>
                  </a:cubicBezTo>
                  <a:cubicBezTo>
                    <a:pt x="5560" y="2508"/>
                    <a:pt x="5327" y="2487"/>
                    <a:pt x="5110" y="2434"/>
                  </a:cubicBezTo>
                  <a:cubicBezTo>
                    <a:pt x="4893" y="2379"/>
                    <a:pt x="4660" y="2270"/>
                    <a:pt x="4589" y="2058"/>
                  </a:cubicBezTo>
                  <a:cubicBezTo>
                    <a:pt x="4512" y="1831"/>
                    <a:pt x="4648" y="1593"/>
                    <a:pt x="4762" y="1384"/>
                  </a:cubicBezTo>
                  <a:cubicBezTo>
                    <a:pt x="4874" y="1172"/>
                    <a:pt x="4967" y="898"/>
                    <a:pt x="4822" y="707"/>
                  </a:cubicBezTo>
                  <a:cubicBezTo>
                    <a:pt x="4739" y="598"/>
                    <a:pt x="4606" y="557"/>
                    <a:pt x="4467" y="557"/>
                  </a:cubicBezTo>
                  <a:cubicBezTo>
                    <a:pt x="4374" y="557"/>
                    <a:pt x="4279" y="575"/>
                    <a:pt x="4193" y="605"/>
                  </a:cubicBezTo>
                  <a:cubicBezTo>
                    <a:pt x="3919" y="704"/>
                    <a:pt x="3730" y="789"/>
                    <a:pt x="3551" y="789"/>
                  </a:cubicBezTo>
                  <a:cubicBezTo>
                    <a:pt x="3371" y="789"/>
                    <a:pt x="3201" y="704"/>
                    <a:pt x="2964" y="462"/>
                  </a:cubicBezTo>
                  <a:cubicBezTo>
                    <a:pt x="2641" y="128"/>
                    <a:pt x="234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6" name="Google Shape;1926;p27"/>
            <p:cNvSpPr/>
            <p:nvPr/>
          </p:nvSpPr>
          <p:spPr>
            <a:xfrm>
              <a:off x="7920694" y="2438781"/>
              <a:ext cx="739039" cy="439626"/>
            </a:xfrm>
            <a:custGeom>
              <a:avLst/>
              <a:gdLst/>
              <a:ahLst/>
              <a:cxnLst/>
              <a:rect l="l" t="t" r="r" b="b"/>
              <a:pathLst>
                <a:path w="18996" h="11300" extrusionOk="0">
                  <a:moveTo>
                    <a:pt x="4646" y="1"/>
                  </a:moveTo>
                  <a:lnTo>
                    <a:pt x="4382" y="327"/>
                  </a:lnTo>
                  <a:cubicBezTo>
                    <a:pt x="4446" y="780"/>
                    <a:pt x="4601" y="1194"/>
                    <a:pt x="4972" y="1442"/>
                  </a:cubicBezTo>
                  <a:cubicBezTo>
                    <a:pt x="5187" y="1585"/>
                    <a:pt x="5430" y="1635"/>
                    <a:pt x="5675" y="1673"/>
                  </a:cubicBezTo>
                  <a:cubicBezTo>
                    <a:pt x="5231" y="2162"/>
                    <a:pt x="4222" y="2452"/>
                    <a:pt x="3591" y="2452"/>
                  </a:cubicBezTo>
                  <a:cubicBezTo>
                    <a:pt x="3562" y="2452"/>
                    <a:pt x="3533" y="2451"/>
                    <a:pt x="3505" y="2450"/>
                  </a:cubicBezTo>
                  <a:cubicBezTo>
                    <a:pt x="3250" y="2438"/>
                    <a:pt x="3000" y="2397"/>
                    <a:pt x="2759" y="2324"/>
                  </a:cubicBezTo>
                  <a:lnTo>
                    <a:pt x="2559" y="2569"/>
                  </a:lnTo>
                  <a:cubicBezTo>
                    <a:pt x="2862" y="2674"/>
                    <a:pt x="3174" y="2733"/>
                    <a:pt x="3493" y="2748"/>
                  </a:cubicBezTo>
                  <a:cubicBezTo>
                    <a:pt x="3529" y="2748"/>
                    <a:pt x="3557" y="2752"/>
                    <a:pt x="3593" y="2752"/>
                  </a:cubicBezTo>
                  <a:cubicBezTo>
                    <a:pt x="4370" y="2752"/>
                    <a:pt x="5568" y="2383"/>
                    <a:pt x="6011" y="1730"/>
                  </a:cubicBezTo>
                  <a:cubicBezTo>
                    <a:pt x="6090" y="1745"/>
                    <a:pt x="6163" y="1759"/>
                    <a:pt x="6235" y="1783"/>
                  </a:cubicBezTo>
                  <a:cubicBezTo>
                    <a:pt x="6668" y="1914"/>
                    <a:pt x="7035" y="2264"/>
                    <a:pt x="7190" y="2693"/>
                  </a:cubicBezTo>
                  <a:cubicBezTo>
                    <a:pt x="7262" y="2888"/>
                    <a:pt x="7293" y="3098"/>
                    <a:pt x="7321" y="3319"/>
                  </a:cubicBezTo>
                  <a:cubicBezTo>
                    <a:pt x="7357" y="3581"/>
                    <a:pt x="7393" y="3853"/>
                    <a:pt x="7502" y="4105"/>
                  </a:cubicBezTo>
                  <a:cubicBezTo>
                    <a:pt x="7700" y="4556"/>
                    <a:pt x="8129" y="4887"/>
                    <a:pt x="8610" y="5008"/>
                  </a:cubicBezTo>
                  <a:cubicBezTo>
                    <a:pt x="8974" y="5256"/>
                    <a:pt x="9224" y="5639"/>
                    <a:pt x="9317" y="6099"/>
                  </a:cubicBezTo>
                  <a:cubicBezTo>
                    <a:pt x="9403" y="6516"/>
                    <a:pt x="9341" y="6945"/>
                    <a:pt x="9146" y="7302"/>
                  </a:cubicBezTo>
                  <a:cubicBezTo>
                    <a:pt x="9105" y="7328"/>
                    <a:pt x="9079" y="7376"/>
                    <a:pt x="9074" y="7424"/>
                  </a:cubicBezTo>
                  <a:cubicBezTo>
                    <a:pt x="9072" y="7428"/>
                    <a:pt x="9070" y="7433"/>
                    <a:pt x="9067" y="7438"/>
                  </a:cubicBezTo>
                  <a:cubicBezTo>
                    <a:pt x="8965" y="7583"/>
                    <a:pt x="8848" y="7721"/>
                    <a:pt x="8736" y="7852"/>
                  </a:cubicBezTo>
                  <a:cubicBezTo>
                    <a:pt x="8569" y="8045"/>
                    <a:pt x="8400" y="8246"/>
                    <a:pt x="8272" y="8496"/>
                  </a:cubicBezTo>
                  <a:cubicBezTo>
                    <a:pt x="7862" y="8163"/>
                    <a:pt x="7343" y="7984"/>
                    <a:pt x="6819" y="7984"/>
                  </a:cubicBezTo>
                  <a:cubicBezTo>
                    <a:pt x="6627" y="7984"/>
                    <a:pt x="6435" y="8008"/>
                    <a:pt x="6247" y="8057"/>
                  </a:cubicBezTo>
                  <a:cubicBezTo>
                    <a:pt x="6097" y="8095"/>
                    <a:pt x="5959" y="8150"/>
                    <a:pt x="5820" y="8200"/>
                  </a:cubicBezTo>
                  <a:cubicBezTo>
                    <a:pt x="5571" y="8292"/>
                    <a:pt x="5337" y="8380"/>
                    <a:pt x="5098" y="8380"/>
                  </a:cubicBezTo>
                  <a:cubicBezTo>
                    <a:pt x="5083" y="8380"/>
                    <a:pt x="5068" y="8380"/>
                    <a:pt x="5053" y="8379"/>
                  </a:cubicBezTo>
                  <a:cubicBezTo>
                    <a:pt x="4756" y="8367"/>
                    <a:pt x="4482" y="8212"/>
                    <a:pt x="4191" y="8048"/>
                  </a:cubicBezTo>
                  <a:cubicBezTo>
                    <a:pt x="4012" y="7948"/>
                    <a:pt x="3831" y="7843"/>
                    <a:pt x="3631" y="7771"/>
                  </a:cubicBezTo>
                  <a:cubicBezTo>
                    <a:pt x="3419" y="7691"/>
                    <a:pt x="3195" y="7654"/>
                    <a:pt x="2971" y="7654"/>
                  </a:cubicBezTo>
                  <a:cubicBezTo>
                    <a:pt x="2702" y="7654"/>
                    <a:pt x="2434" y="7708"/>
                    <a:pt x="2185" y="7810"/>
                  </a:cubicBezTo>
                  <a:cubicBezTo>
                    <a:pt x="2145" y="7035"/>
                    <a:pt x="1575" y="6626"/>
                    <a:pt x="1020" y="6225"/>
                  </a:cubicBezTo>
                  <a:cubicBezTo>
                    <a:pt x="927" y="6161"/>
                    <a:pt x="835" y="6092"/>
                    <a:pt x="746" y="6023"/>
                  </a:cubicBezTo>
                  <a:cubicBezTo>
                    <a:pt x="537" y="5866"/>
                    <a:pt x="351" y="5689"/>
                    <a:pt x="189" y="5499"/>
                  </a:cubicBezTo>
                  <a:lnTo>
                    <a:pt x="1" y="5732"/>
                  </a:lnTo>
                  <a:cubicBezTo>
                    <a:pt x="165" y="5923"/>
                    <a:pt x="356" y="6099"/>
                    <a:pt x="568" y="6259"/>
                  </a:cubicBezTo>
                  <a:cubicBezTo>
                    <a:pt x="661" y="6328"/>
                    <a:pt x="756" y="6399"/>
                    <a:pt x="846" y="6464"/>
                  </a:cubicBezTo>
                  <a:cubicBezTo>
                    <a:pt x="1399" y="6861"/>
                    <a:pt x="1918" y="7235"/>
                    <a:pt x="1890" y="7957"/>
                  </a:cubicBezTo>
                  <a:cubicBezTo>
                    <a:pt x="1752" y="8041"/>
                    <a:pt x="1628" y="8138"/>
                    <a:pt x="1513" y="8255"/>
                  </a:cubicBezTo>
                  <a:lnTo>
                    <a:pt x="1809" y="8386"/>
                  </a:lnTo>
                  <a:cubicBezTo>
                    <a:pt x="2122" y="8106"/>
                    <a:pt x="2550" y="7949"/>
                    <a:pt x="2974" y="7949"/>
                  </a:cubicBezTo>
                  <a:cubicBezTo>
                    <a:pt x="3162" y="7949"/>
                    <a:pt x="3350" y="7980"/>
                    <a:pt x="3526" y="8045"/>
                  </a:cubicBezTo>
                  <a:cubicBezTo>
                    <a:pt x="3703" y="8112"/>
                    <a:pt x="3869" y="8203"/>
                    <a:pt x="4046" y="8303"/>
                  </a:cubicBezTo>
                  <a:cubicBezTo>
                    <a:pt x="4348" y="8474"/>
                    <a:pt x="4667" y="8655"/>
                    <a:pt x="5039" y="8672"/>
                  </a:cubicBezTo>
                  <a:cubicBezTo>
                    <a:pt x="5058" y="8673"/>
                    <a:pt x="5077" y="8673"/>
                    <a:pt x="5096" y="8673"/>
                  </a:cubicBezTo>
                  <a:cubicBezTo>
                    <a:pt x="5391" y="8673"/>
                    <a:pt x="5661" y="8573"/>
                    <a:pt x="5925" y="8474"/>
                  </a:cubicBezTo>
                  <a:cubicBezTo>
                    <a:pt x="6059" y="8424"/>
                    <a:pt x="6190" y="8377"/>
                    <a:pt x="6321" y="8341"/>
                  </a:cubicBezTo>
                  <a:cubicBezTo>
                    <a:pt x="6480" y="8298"/>
                    <a:pt x="6645" y="8278"/>
                    <a:pt x="6811" y="8278"/>
                  </a:cubicBezTo>
                  <a:cubicBezTo>
                    <a:pt x="7298" y="8278"/>
                    <a:pt x="7790" y="8456"/>
                    <a:pt x="8152" y="8779"/>
                  </a:cubicBezTo>
                  <a:cubicBezTo>
                    <a:pt x="8060" y="9060"/>
                    <a:pt x="8024" y="9341"/>
                    <a:pt x="8038" y="9613"/>
                  </a:cubicBezTo>
                  <a:cubicBezTo>
                    <a:pt x="8136" y="9603"/>
                    <a:pt x="8231" y="9591"/>
                    <a:pt x="8331" y="9580"/>
                  </a:cubicBezTo>
                  <a:cubicBezTo>
                    <a:pt x="8322" y="9315"/>
                    <a:pt x="8362" y="9044"/>
                    <a:pt x="8467" y="8770"/>
                  </a:cubicBezTo>
                  <a:cubicBezTo>
                    <a:pt x="8576" y="8484"/>
                    <a:pt x="8762" y="8267"/>
                    <a:pt x="8958" y="8036"/>
                  </a:cubicBezTo>
                  <a:cubicBezTo>
                    <a:pt x="9077" y="7900"/>
                    <a:pt x="9201" y="7755"/>
                    <a:pt x="9310" y="7593"/>
                  </a:cubicBezTo>
                  <a:cubicBezTo>
                    <a:pt x="9324" y="7571"/>
                    <a:pt x="9336" y="7548"/>
                    <a:pt x="9351" y="7524"/>
                  </a:cubicBezTo>
                  <a:cubicBezTo>
                    <a:pt x="9619" y="7412"/>
                    <a:pt x="9994" y="7320"/>
                    <a:pt x="10283" y="7320"/>
                  </a:cubicBezTo>
                  <a:cubicBezTo>
                    <a:pt x="10346" y="7320"/>
                    <a:pt x="10404" y="7324"/>
                    <a:pt x="10456" y="7333"/>
                  </a:cubicBezTo>
                  <a:cubicBezTo>
                    <a:pt x="10730" y="7381"/>
                    <a:pt x="11049" y="7579"/>
                    <a:pt x="11099" y="7886"/>
                  </a:cubicBezTo>
                  <a:cubicBezTo>
                    <a:pt x="11113" y="7976"/>
                    <a:pt x="11109" y="8076"/>
                    <a:pt x="11099" y="8179"/>
                  </a:cubicBezTo>
                  <a:cubicBezTo>
                    <a:pt x="11087" y="8327"/>
                    <a:pt x="11075" y="8474"/>
                    <a:pt x="11123" y="8629"/>
                  </a:cubicBezTo>
                  <a:cubicBezTo>
                    <a:pt x="11241" y="9027"/>
                    <a:pt x="11675" y="9215"/>
                    <a:pt x="12088" y="9215"/>
                  </a:cubicBezTo>
                  <a:cubicBezTo>
                    <a:pt x="12135" y="9215"/>
                    <a:pt x="12182" y="9213"/>
                    <a:pt x="12228" y="9208"/>
                  </a:cubicBezTo>
                  <a:cubicBezTo>
                    <a:pt x="12419" y="9186"/>
                    <a:pt x="12602" y="9136"/>
                    <a:pt x="12779" y="9089"/>
                  </a:cubicBezTo>
                  <a:cubicBezTo>
                    <a:pt x="12972" y="9034"/>
                    <a:pt x="13160" y="8984"/>
                    <a:pt x="13348" y="8972"/>
                  </a:cubicBezTo>
                  <a:cubicBezTo>
                    <a:pt x="13374" y="8970"/>
                    <a:pt x="13400" y="8970"/>
                    <a:pt x="13426" y="8970"/>
                  </a:cubicBezTo>
                  <a:cubicBezTo>
                    <a:pt x="14017" y="8970"/>
                    <a:pt x="14597" y="9379"/>
                    <a:pt x="14830" y="9970"/>
                  </a:cubicBezTo>
                  <a:cubicBezTo>
                    <a:pt x="14980" y="10335"/>
                    <a:pt x="14994" y="10759"/>
                    <a:pt x="14884" y="11166"/>
                  </a:cubicBezTo>
                  <a:lnTo>
                    <a:pt x="15154" y="11299"/>
                  </a:lnTo>
                  <a:cubicBezTo>
                    <a:pt x="15192" y="11166"/>
                    <a:pt x="15218" y="11033"/>
                    <a:pt x="15232" y="10894"/>
                  </a:cubicBezTo>
                  <a:cubicBezTo>
                    <a:pt x="15813" y="10422"/>
                    <a:pt x="16658" y="10179"/>
                    <a:pt x="17523" y="10179"/>
                  </a:cubicBezTo>
                  <a:cubicBezTo>
                    <a:pt x="17975" y="10179"/>
                    <a:pt x="18433" y="10245"/>
                    <a:pt x="18860" y="10380"/>
                  </a:cubicBezTo>
                  <a:cubicBezTo>
                    <a:pt x="18905" y="10292"/>
                    <a:pt x="18948" y="10201"/>
                    <a:pt x="18996" y="10113"/>
                  </a:cubicBezTo>
                  <a:cubicBezTo>
                    <a:pt x="18532" y="9961"/>
                    <a:pt x="18033" y="9886"/>
                    <a:pt x="17538" y="9886"/>
                  </a:cubicBezTo>
                  <a:cubicBezTo>
                    <a:pt x="16693" y="9886"/>
                    <a:pt x="15862" y="10104"/>
                    <a:pt x="15242" y="10532"/>
                  </a:cubicBezTo>
                  <a:cubicBezTo>
                    <a:pt x="15230" y="10306"/>
                    <a:pt x="15182" y="10085"/>
                    <a:pt x="15101" y="9877"/>
                  </a:cubicBezTo>
                  <a:cubicBezTo>
                    <a:pt x="14823" y="9175"/>
                    <a:pt x="14123" y="8688"/>
                    <a:pt x="13417" y="8688"/>
                  </a:cubicBezTo>
                  <a:cubicBezTo>
                    <a:pt x="13386" y="8688"/>
                    <a:pt x="13355" y="8689"/>
                    <a:pt x="13324" y="8691"/>
                  </a:cubicBezTo>
                  <a:cubicBezTo>
                    <a:pt x="13303" y="8691"/>
                    <a:pt x="13286" y="8693"/>
                    <a:pt x="13265" y="8698"/>
                  </a:cubicBezTo>
                  <a:cubicBezTo>
                    <a:pt x="13110" y="8572"/>
                    <a:pt x="13010" y="8369"/>
                    <a:pt x="12991" y="8126"/>
                  </a:cubicBezTo>
                  <a:cubicBezTo>
                    <a:pt x="12962" y="7750"/>
                    <a:pt x="13134" y="7359"/>
                    <a:pt x="13465" y="7057"/>
                  </a:cubicBezTo>
                  <a:cubicBezTo>
                    <a:pt x="13779" y="6764"/>
                    <a:pt x="14191" y="6476"/>
                    <a:pt x="14629" y="6237"/>
                  </a:cubicBezTo>
                  <a:cubicBezTo>
                    <a:pt x="14594" y="6140"/>
                    <a:pt x="14575" y="6035"/>
                    <a:pt x="14582" y="5930"/>
                  </a:cubicBezTo>
                  <a:lnTo>
                    <a:pt x="14582" y="5930"/>
                  </a:lnTo>
                  <a:cubicBezTo>
                    <a:pt x="14384" y="6033"/>
                    <a:pt x="14194" y="6144"/>
                    <a:pt x="14013" y="6264"/>
                  </a:cubicBezTo>
                  <a:cubicBezTo>
                    <a:pt x="14456" y="5008"/>
                    <a:pt x="14034" y="4606"/>
                    <a:pt x="13374" y="4234"/>
                  </a:cubicBezTo>
                  <a:cubicBezTo>
                    <a:pt x="13870" y="4055"/>
                    <a:pt x="14313" y="3655"/>
                    <a:pt x="14599" y="3112"/>
                  </a:cubicBezTo>
                  <a:cubicBezTo>
                    <a:pt x="14796" y="2743"/>
                    <a:pt x="14908" y="2343"/>
                    <a:pt x="14980" y="1940"/>
                  </a:cubicBezTo>
                  <a:cubicBezTo>
                    <a:pt x="14884" y="1921"/>
                    <a:pt x="14789" y="1885"/>
                    <a:pt x="14701" y="1833"/>
                  </a:cubicBezTo>
                  <a:cubicBezTo>
                    <a:pt x="14634" y="2231"/>
                    <a:pt x="14525" y="2619"/>
                    <a:pt x="14339" y="2974"/>
                  </a:cubicBezTo>
                  <a:cubicBezTo>
                    <a:pt x="14036" y="3548"/>
                    <a:pt x="13546" y="3939"/>
                    <a:pt x="13017" y="4022"/>
                  </a:cubicBezTo>
                  <a:cubicBezTo>
                    <a:pt x="12702" y="3810"/>
                    <a:pt x="12452" y="3519"/>
                    <a:pt x="12278" y="3186"/>
                  </a:cubicBezTo>
                  <a:lnTo>
                    <a:pt x="12262" y="3212"/>
                  </a:lnTo>
                  <a:cubicBezTo>
                    <a:pt x="12195" y="3314"/>
                    <a:pt x="12169" y="3434"/>
                    <a:pt x="12159" y="3569"/>
                  </a:cubicBezTo>
                  <a:cubicBezTo>
                    <a:pt x="12355" y="3862"/>
                    <a:pt x="12600" y="4115"/>
                    <a:pt x="12902" y="4303"/>
                  </a:cubicBezTo>
                  <a:cubicBezTo>
                    <a:pt x="12991" y="4358"/>
                    <a:pt x="13086" y="4410"/>
                    <a:pt x="13176" y="4460"/>
                  </a:cubicBezTo>
                  <a:cubicBezTo>
                    <a:pt x="13772" y="4791"/>
                    <a:pt x="14241" y="5053"/>
                    <a:pt x="13569" y="6583"/>
                  </a:cubicBezTo>
                  <a:cubicBezTo>
                    <a:pt x="13462" y="6671"/>
                    <a:pt x="13360" y="6757"/>
                    <a:pt x="13267" y="6840"/>
                  </a:cubicBezTo>
                  <a:cubicBezTo>
                    <a:pt x="12871" y="7207"/>
                    <a:pt x="12664" y="7683"/>
                    <a:pt x="12700" y="8150"/>
                  </a:cubicBezTo>
                  <a:cubicBezTo>
                    <a:pt x="12717" y="8386"/>
                    <a:pt x="12798" y="8593"/>
                    <a:pt x="12922" y="8760"/>
                  </a:cubicBezTo>
                  <a:cubicBezTo>
                    <a:pt x="12845" y="8777"/>
                    <a:pt x="12771" y="8796"/>
                    <a:pt x="12700" y="8817"/>
                  </a:cubicBezTo>
                  <a:cubicBezTo>
                    <a:pt x="12526" y="8865"/>
                    <a:pt x="12362" y="8908"/>
                    <a:pt x="12195" y="8927"/>
                  </a:cubicBezTo>
                  <a:cubicBezTo>
                    <a:pt x="12158" y="8931"/>
                    <a:pt x="12120" y="8933"/>
                    <a:pt x="12082" y="8933"/>
                  </a:cubicBezTo>
                  <a:cubicBezTo>
                    <a:pt x="11789" y="8933"/>
                    <a:pt x="11478" y="8811"/>
                    <a:pt x="11404" y="8558"/>
                  </a:cubicBezTo>
                  <a:cubicBezTo>
                    <a:pt x="11373" y="8455"/>
                    <a:pt x="11383" y="8336"/>
                    <a:pt x="11392" y="8215"/>
                  </a:cubicBezTo>
                  <a:cubicBezTo>
                    <a:pt x="11402" y="8100"/>
                    <a:pt x="11409" y="7976"/>
                    <a:pt x="11390" y="7852"/>
                  </a:cubicBezTo>
                  <a:cubicBezTo>
                    <a:pt x="11314" y="7402"/>
                    <a:pt x="10875" y="7126"/>
                    <a:pt x="10508" y="7057"/>
                  </a:cubicBezTo>
                  <a:cubicBezTo>
                    <a:pt x="10436" y="7044"/>
                    <a:pt x="10357" y="7038"/>
                    <a:pt x="10275" y="7038"/>
                  </a:cubicBezTo>
                  <a:cubicBezTo>
                    <a:pt x="10038" y="7038"/>
                    <a:pt x="9769" y="7087"/>
                    <a:pt x="9525" y="7162"/>
                  </a:cubicBezTo>
                  <a:cubicBezTo>
                    <a:pt x="9646" y="6811"/>
                    <a:pt x="9675" y="6426"/>
                    <a:pt x="9598" y="6047"/>
                  </a:cubicBezTo>
                  <a:cubicBezTo>
                    <a:pt x="9522" y="5670"/>
                    <a:pt x="9351" y="5332"/>
                    <a:pt x="9108" y="5065"/>
                  </a:cubicBezTo>
                  <a:cubicBezTo>
                    <a:pt x="9213" y="5058"/>
                    <a:pt x="9313" y="5046"/>
                    <a:pt x="9415" y="5020"/>
                  </a:cubicBezTo>
                  <a:cubicBezTo>
                    <a:pt x="9698" y="4946"/>
                    <a:pt x="9953" y="4791"/>
                    <a:pt x="10165" y="4582"/>
                  </a:cubicBezTo>
                  <a:lnTo>
                    <a:pt x="10165" y="4582"/>
                  </a:lnTo>
                  <a:cubicBezTo>
                    <a:pt x="10124" y="4598"/>
                    <a:pt x="10077" y="4607"/>
                    <a:pt x="10023" y="4607"/>
                  </a:cubicBezTo>
                  <a:cubicBezTo>
                    <a:pt x="9969" y="4607"/>
                    <a:pt x="9907" y="4598"/>
                    <a:pt x="9834" y="4579"/>
                  </a:cubicBezTo>
                  <a:cubicBezTo>
                    <a:pt x="9803" y="4570"/>
                    <a:pt x="9772" y="4563"/>
                    <a:pt x="9741" y="4546"/>
                  </a:cubicBezTo>
                  <a:cubicBezTo>
                    <a:pt x="9617" y="4627"/>
                    <a:pt x="9482" y="4689"/>
                    <a:pt x="9339" y="4729"/>
                  </a:cubicBezTo>
                  <a:cubicBezTo>
                    <a:pt x="9235" y="4757"/>
                    <a:pt x="9129" y="4769"/>
                    <a:pt x="9024" y="4769"/>
                  </a:cubicBezTo>
                  <a:cubicBezTo>
                    <a:pt x="8915" y="4769"/>
                    <a:pt x="8808" y="4756"/>
                    <a:pt x="8703" y="4732"/>
                  </a:cubicBezTo>
                  <a:lnTo>
                    <a:pt x="8700" y="4732"/>
                  </a:lnTo>
                  <a:cubicBezTo>
                    <a:pt x="8295" y="4637"/>
                    <a:pt x="7931" y="4365"/>
                    <a:pt x="7771" y="3991"/>
                  </a:cubicBezTo>
                  <a:cubicBezTo>
                    <a:pt x="7678" y="3777"/>
                    <a:pt x="7645" y="3538"/>
                    <a:pt x="7609" y="3284"/>
                  </a:cubicBezTo>
                  <a:cubicBezTo>
                    <a:pt x="7581" y="3057"/>
                    <a:pt x="7547" y="2824"/>
                    <a:pt x="7466" y="2597"/>
                  </a:cubicBezTo>
                  <a:cubicBezTo>
                    <a:pt x="7347" y="2264"/>
                    <a:pt x="7116" y="1971"/>
                    <a:pt x="6830" y="1764"/>
                  </a:cubicBezTo>
                  <a:cubicBezTo>
                    <a:pt x="6676" y="1509"/>
                    <a:pt x="6580" y="1299"/>
                    <a:pt x="6571" y="1042"/>
                  </a:cubicBezTo>
                  <a:cubicBezTo>
                    <a:pt x="6561" y="768"/>
                    <a:pt x="6652" y="539"/>
                    <a:pt x="6780" y="351"/>
                  </a:cubicBezTo>
                  <a:cubicBezTo>
                    <a:pt x="6707" y="270"/>
                    <a:pt x="6656" y="170"/>
                    <a:pt x="6628" y="60"/>
                  </a:cubicBezTo>
                  <a:cubicBezTo>
                    <a:pt x="6385" y="351"/>
                    <a:pt x="6266" y="692"/>
                    <a:pt x="6275" y="1049"/>
                  </a:cubicBezTo>
                  <a:cubicBezTo>
                    <a:pt x="6282" y="1223"/>
                    <a:pt x="6321" y="1383"/>
                    <a:pt x="6378" y="1525"/>
                  </a:cubicBezTo>
                  <a:cubicBezTo>
                    <a:pt x="6356" y="1516"/>
                    <a:pt x="6337" y="1506"/>
                    <a:pt x="6318" y="1502"/>
                  </a:cubicBezTo>
                  <a:cubicBezTo>
                    <a:pt x="6156" y="1449"/>
                    <a:pt x="5992" y="1425"/>
                    <a:pt x="5835" y="1402"/>
                  </a:cubicBezTo>
                  <a:cubicBezTo>
                    <a:pt x="5575" y="1364"/>
                    <a:pt x="5332" y="1328"/>
                    <a:pt x="5134" y="1197"/>
                  </a:cubicBezTo>
                  <a:cubicBezTo>
                    <a:pt x="4777" y="961"/>
                    <a:pt x="4675" y="504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7" name="Google Shape;1927;p27"/>
            <p:cNvSpPr/>
            <p:nvPr/>
          </p:nvSpPr>
          <p:spPr>
            <a:xfrm>
              <a:off x="8114129" y="2352217"/>
              <a:ext cx="519498" cy="489853"/>
            </a:xfrm>
            <a:custGeom>
              <a:avLst/>
              <a:gdLst/>
              <a:ahLst/>
              <a:cxnLst/>
              <a:rect l="l" t="t" r="r" b="b"/>
              <a:pathLst>
                <a:path w="13353" h="12591" extrusionOk="0">
                  <a:moveTo>
                    <a:pt x="13352" y="1"/>
                  </a:moveTo>
                  <a:lnTo>
                    <a:pt x="7849" y="1161"/>
                  </a:lnTo>
                  <a:lnTo>
                    <a:pt x="0" y="12591"/>
                  </a:lnTo>
                  <a:lnTo>
                    <a:pt x="5787" y="11921"/>
                  </a:lnTo>
                  <a:lnTo>
                    <a:pt x="13352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8" name="Google Shape;1928;p27"/>
            <p:cNvSpPr/>
            <p:nvPr/>
          </p:nvSpPr>
          <p:spPr>
            <a:xfrm>
              <a:off x="7850820" y="2301329"/>
              <a:ext cx="1019194" cy="650492"/>
            </a:xfrm>
            <a:custGeom>
              <a:avLst/>
              <a:gdLst/>
              <a:ahLst/>
              <a:cxnLst/>
              <a:rect l="l" t="t" r="r" b="b"/>
              <a:pathLst>
                <a:path w="26197" h="16720" extrusionOk="0">
                  <a:moveTo>
                    <a:pt x="19930" y="1440"/>
                  </a:moveTo>
                  <a:lnTo>
                    <a:pt x="19772" y="1690"/>
                  </a:lnTo>
                  <a:cubicBezTo>
                    <a:pt x="19527" y="1723"/>
                    <a:pt x="18562" y="1902"/>
                    <a:pt x="14532" y="2753"/>
                  </a:cubicBezTo>
                  <a:lnTo>
                    <a:pt x="14670" y="2550"/>
                  </a:lnTo>
                  <a:lnTo>
                    <a:pt x="19930" y="1440"/>
                  </a:lnTo>
                  <a:close/>
                  <a:moveTo>
                    <a:pt x="8871" y="683"/>
                  </a:moveTo>
                  <a:cubicBezTo>
                    <a:pt x="8876" y="683"/>
                    <a:pt x="8882" y="685"/>
                    <a:pt x="8886" y="687"/>
                  </a:cubicBezTo>
                  <a:lnTo>
                    <a:pt x="14198" y="2922"/>
                  </a:lnTo>
                  <a:lnTo>
                    <a:pt x="11273" y="7181"/>
                  </a:lnTo>
                  <a:cubicBezTo>
                    <a:pt x="11335" y="7043"/>
                    <a:pt x="11430" y="6912"/>
                    <a:pt x="11530" y="6776"/>
                  </a:cubicBezTo>
                  <a:cubicBezTo>
                    <a:pt x="11597" y="6683"/>
                    <a:pt x="11668" y="6588"/>
                    <a:pt x="11728" y="6488"/>
                  </a:cubicBezTo>
                  <a:cubicBezTo>
                    <a:pt x="11880" y="6233"/>
                    <a:pt x="11907" y="5892"/>
                    <a:pt x="11797" y="5659"/>
                  </a:cubicBezTo>
                  <a:cubicBezTo>
                    <a:pt x="11723" y="5504"/>
                    <a:pt x="11590" y="5409"/>
                    <a:pt x="11425" y="5387"/>
                  </a:cubicBezTo>
                  <a:cubicBezTo>
                    <a:pt x="11401" y="5384"/>
                    <a:pt x="11377" y="5383"/>
                    <a:pt x="11354" y="5383"/>
                  </a:cubicBezTo>
                  <a:cubicBezTo>
                    <a:pt x="11059" y="5383"/>
                    <a:pt x="10863" y="5625"/>
                    <a:pt x="10675" y="5859"/>
                  </a:cubicBezTo>
                  <a:cubicBezTo>
                    <a:pt x="10499" y="6078"/>
                    <a:pt x="10330" y="6285"/>
                    <a:pt x="10096" y="6285"/>
                  </a:cubicBezTo>
                  <a:lnTo>
                    <a:pt x="10089" y="6285"/>
                  </a:lnTo>
                  <a:cubicBezTo>
                    <a:pt x="9939" y="6281"/>
                    <a:pt x="9853" y="6190"/>
                    <a:pt x="9808" y="6114"/>
                  </a:cubicBezTo>
                  <a:cubicBezTo>
                    <a:pt x="9708" y="5945"/>
                    <a:pt x="9701" y="5690"/>
                    <a:pt x="9796" y="5502"/>
                  </a:cubicBezTo>
                  <a:cubicBezTo>
                    <a:pt x="9870" y="5351"/>
                    <a:pt x="9972" y="5256"/>
                    <a:pt x="10077" y="5156"/>
                  </a:cubicBezTo>
                  <a:cubicBezTo>
                    <a:pt x="10225" y="5013"/>
                    <a:pt x="10392" y="4851"/>
                    <a:pt x="10501" y="4523"/>
                  </a:cubicBezTo>
                  <a:cubicBezTo>
                    <a:pt x="10592" y="4253"/>
                    <a:pt x="10561" y="3944"/>
                    <a:pt x="10427" y="3736"/>
                  </a:cubicBezTo>
                  <a:cubicBezTo>
                    <a:pt x="10320" y="3572"/>
                    <a:pt x="10153" y="3474"/>
                    <a:pt x="9941" y="3455"/>
                  </a:cubicBezTo>
                  <a:cubicBezTo>
                    <a:pt x="9925" y="3454"/>
                    <a:pt x="9910" y="3453"/>
                    <a:pt x="9895" y="3453"/>
                  </a:cubicBezTo>
                  <a:cubicBezTo>
                    <a:pt x="9691" y="3453"/>
                    <a:pt x="9561" y="3583"/>
                    <a:pt x="9446" y="3701"/>
                  </a:cubicBezTo>
                  <a:cubicBezTo>
                    <a:pt x="9389" y="3760"/>
                    <a:pt x="9331" y="3813"/>
                    <a:pt x="9270" y="3851"/>
                  </a:cubicBezTo>
                  <a:cubicBezTo>
                    <a:pt x="9163" y="3918"/>
                    <a:pt x="9050" y="3954"/>
                    <a:pt x="8947" y="3954"/>
                  </a:cubicBezTo>
                  <a:cubicBezTo>
                    <a:pt x="8912" y="3954"/>
                    <a:pt x="8878" y="3950"/>
                    <a:pt x="8846" y="3941"/>
                  </a:cubicBezTo>
                  <a:cubicBezTo>
                    <a:pt x="8674" y="3896"/>
                    <a:pt x="8543" y="3732"/>
                    <a:pt x="8495" y="3501"/>
                  </a:cubicBezTo>
                  <a:cubicBezTo>
                    <a:pt x="8441" y="3241"/>
                    <a:pt x="8512" y="2979"/>
                    <a:pt x="8674" y="2850"/>
                  </a:cubicBezTo>
                  <a:cubicBezTo>
                    <a:pt x="8738" y="2798"/>
                    <a:pt x="8834" y="2750"/>
                    <a:pt x="8934" y="2695"/>
                  </a:cubicBezTo>
                  <a:cubicBezTo>
                    <a:pt x="9220" y="2548"/>
                    <a:pt x="9613" y="2343"/>
                    <a:pt x="9453" y="1905"/>
                  </a:cubicBezTo>
                  <a:cubicBezTo>
                    <a:pt x="9361" y="1646"/>
                    <a:pt x="9188" y="1571"/>
                    <a:pt x="8996" y="1571"/>
                  </a:cubicBezTo>
                  <a:cubicBezTo>
                    <a:pt x="8849" y="1571"/>
                    <a:pt x="8691" y="1614"/>
                    <a:pt x="8548" y="1654"/>
                  </a:cubicBezTo>
                  <a:cubicBezTo>
                    <a:pt x="8397" y="1696"/>
                    <a:pt x="8273" y="1727"/>
                    <a:pt x="8174" y="1727"/>
                  </a:cubicBezTo>
                  <a:cubicBezTo>
                    <a:pt x="8120" y="1727"/>
                    <a:pt x="8074" y="1718"/>
                    <a:pt x="8036" y="1695"/>
                  </a:cubicBezTo>
                  <a:lnTo>
                    <a:pt x="8850" y="694"/>
                  </a:lnTo>
                  <a:cubicBezTo>
                    <a:pt x="8855" y="687"/>
                    <a:pt x="8863" y="683"/>
                    <a:pt x="8871" y="683"/>
                  </a:cubicBezTo>
                  <a:close/>
                  <a:moveTo>
                    <a:pt x="19649" y="1883"/>
                  </a:moveTo>
                  <a:lnTo>
                    <a:pt x="17605" y="5106"/>
                  </a:lnTo>
                  <a:cubicBezTo>
                    <a:pt x="17595" y="5111"/>
                    <a:pt x="17588" y="5118"/>
                    <a:pt x="17583" y="5120"/>
                  </a:cubicBezTo>
                  <a:cubicBezTo>
                    <a:pt x="17500" y="5180"/>
                    <a:pt x="17419" y="5237"/>
                    <a:pt x="17335" y="5285"/>
                  </a:cubicBezTo>
                  <a:cubicBezTo>
                    <a:pt x="17217" y="5351"/>
                    <a:pt x="17088" y="5384"/>
                    <a:pt x="16957" y="5384"/>
                  </a:cubicBezTo>
                  <a:cubicBezTo>
                    <a:pt x="16838" y="5384"/>
                    <a:pt x="16716" y="5357"/>
                    <a:pt x="16597" y="5301"/>
                  </a:cubicBezTo>
                  <a:cubicBezTo>
                    <a:pt x="16302" y="5166"/>
                    <a:pt x="16073" y="4882"/>
                    <a:pt x="16016" y="4582"/>
                  </a:cubicBezTo>
                  <a:cubicBezTo>
                    <a:pt x="15999" y="4487"/>
                    <a:pt x="15997" y="4387"/>
                    <a:pt x="15992" y="4284"/>
                  </a:cubicBezTo>
                  <a:cubicBezTo>
                    <a:pt x="15990" y="4213"/>
                    <a:pt x="15987" y="4134"/>
                    <a:pt x="15980" y="4060"/>
                  </a:cubicBezTo>
                  <a:cubicBezTo>
                    <a:pt x="15937" y="3646"/>
                    <a:pt x="15706" y="3501"/>
                    <a:pt x="15570" y="3446"/>
                  </a:cubicBezTo>
                  <a:cubicBezTo>
                    <a:pt x="15501" y="3420"/>
                    <a:pt x="15427" y="3407"/>
                    <a:pt x="15352" y="3407"/>
                  </a:cubicBezTo>
                  <a:cubicBezTo>
                    <a:pt x="15182" y="3407"/>
                    <a:pt x="15006" y="3473"/>
                    <a:pt x="14865" y="3598"/>
                  </a:cubicBezTo>
                  <a:cubicBezTo>
                    <a:pt x="14617" y="3820"/>
                    <a:pt x="14534" y="4160"/>
                    <a:pt x="14629" y="4537"/>
                  </a:cubicBezTo>
                  <a:cubicBezTo>
                    <a:pt x="14701" y="4813"/>
                    <a:pt x="14849" y="5058"/>
                    <a:pt x="14996" y="5292"/>
                  </a:cubicBezTo>
                  <a:cubicBezTo>
                    <a:pt x="15120" y="5499"/>
                    <a:pt x="15239" y="5690"/>
                    <a:pt x="15311" y="5899"/>
                  </a:cubicBezTo>
                  <a:cubicBezTo>
                    <a:pt x="15394" y="6142"/>
                    <a:pt x="15373" y="6590"/>
                    <a:pt x="15120" y="6769"/>
                  </a:cubicBezTo>
                  <a:cubicBezTo>
                    <a:pt x="15067" y="6807"/>
                    <a:pt x="15019" y="6823"/>
                    <a:pt x="14972" y="6823"/>
                  </a:cubicBezTo>
                  <a:cubicBezTo>
                    <a:pt x="14873" y="6823"/>
                    <a:pt x="14782" y="6745"/>
                    <a:pt x="14665" y="6633"/>
                  </a:cubicBezTo>
                  <a:cubicBezTo>
                    <a:pt x="14558" y="6533"/>
                    <a:pt x="14447" y="6428"/>
                    <a:pt x="14312" y="6428"/>
                  </a:cubicBezTo>
                  <a:cubicBezTo>
                    <a:pt x="14299" y="6428"/>
                    <a:pt x="14287" y="6429"/>
                    <a:pt x="14274" y="6431"/>
                  </a:cubicBezTo>
                  <a:cubicBezTo>
                    <a:pt x="14167" y="6445"/>
                    <a:pt x="14070" y="6524"/>
                    <a:pt x="13974" y="6674"/>
                  </a:cubicBezTo>
                  <a:cubicBezTo>
                    <a:pt x="13788" y="6969"/>
                    <a:pt x="13858" y="7376"/>
                    <a:pt x="13941" y="7850"/>
                  </a:cubicBezTo>
                  <a:cubicBezTo>
                    <a:pt x="14024" y="8341"/>
                    <a:pt x="14120" y="8899"/>
                    <a:pt x="13912" y="9377"/>
                  </a:cubicBezTo>
                  <a:cubicBezTo>
                    <a:pt x="13706" y="9846"/>
                    <a:pt x="13335" y="10008"/>
                    <a:pt x="13038" y="10008"/>
                  </a:cubicBezTo>
                  <a:cubicBezTo>
                    <a:pt x="13002" y="10008"/>
                    <a:pt x="12968" y="10006"/>
                    <a:pt x="12936" y="10001"/>
                  </a:cubicBezTo>
                  <a:cubicBezTo>
                    <a:pt x="12662" y="9966"/>
                    <a:pt x="12462" y="9789"/>
                    <a:pt x="12426" y="9556"/>
                  </a:cubicBezTo>
                  <a:cubicBezTo>
                    <a:pt x="12388" y="9299"/>
                    <a:pt x="12581" y="9063"/>
                    <a:pt x="12764" y="8837"/>
                  </a:cubicBezTo>
                  <a:cubicBezTo>
                    <a:pt x="12798" y="8794"/>
                    <a:pt x="12831" y="8756"/>
                    <a:pt x="12867" y="8715"/>
                  </a:cubicBezTo>
                  <a:cubicBezTo>
                    <a:pt x="13010" y="8532"/>
                    <a:pt x="13205" y="8136"/>
                    <a:pt x="13119" y="7860"/>
                  </a:cubicBezTo>
                  <a:cubicBezTo>
                    <a:pt x="13081" y="7731"/>
                    <a:pt x="12986" y="7638"/>
                    <a:pt x="12848" y="7598"/>
                  </a:cubicBezTo>
                  <a:cubicBezTo>
                    <a:pt x="12800" y="7582"/>
                    <a:pt x="12750" y="7575"/>
                    <a:pt x="12698" y="7575"/>
                  </a:cubicBezTo>
                  <a:cubicBezTo>
                    <a:pt x="12568" y="7575"/>
                    <a:pt x="12429" y="7623"/>
                    <a:pt x="12309" y="7710"/>
                  </a:cubicBezTo>
                  <a:cubicBezTo>
                    <a:pt x="12238" y="7765"/>
                    <a:pt x="12178" y="7817"/>
                    <a:pt x="12128" y="7865"/>
                  </a:cubicBezTo>
                  <a:cubicBezTo>
                    <a:pt x="12018" y="7968"/>
                    <a:pt x="11946" y="8037"/>
                    <a:pt x="11812" y="8037"/>
                  </a:cubicBezTo>
                  <a:cubicBezTo>
                    <a:pt x="11767" y="8037"/>
                    <a:pt x="11715" y="8029"/>
                    <a:pt x="11652" y="8012"/>
                  </a:cubicBezTo>
                  <a:cubicBezTo>
                    <a:pt x="11430" y="7955"/>
                    <a:pt x="11261" y="7779"/>
                    <a:pt x="11216" y="7579"/>
                  </a:cubicBezTo>
                  <a:lnTo>
                    <a:pt x="14386" y="2965"/>
                  </a:lnTo>
                  <a:cubicBezTo>
                    <a:pt x="16252" y="2572"/>
                    <a:pt x="18936" y="2012"/>
                    <a:pt x="19649" y="1883"/>
                  </a:cubicBezTo>
                  <a:close/>
                  <a:moveTo>
                    <a:pt x="9713" y="9766"/>
                  </a:moveTo>
                  <a:lnTo>
                    <a:pt x="9713" y="9766"/>
                  </a:lnTo>
                  <a:cubicBezTo>
                    <a:pt x="9758" y="9913"/>
                    <a:pt x="9751" y="10080"/>
                    <a:pt x="9686" y="10228"/>
                  </a:cubicBezTo>
                  <a:cubicBezTo>
                    <a:pt x="9579" y="10466"/>
                    <a:pt x="9362" y="10633"/>
                    <a:pt x="9084" y="10683"/>
                  </a:cubicBezTo>
                  <a:lnTo>
                    <a:pt x="9713" y="9766"/>
                  </a:lnTo>
                  <a:close/>
                  <a:moveTo>
                    <a:pt x="5884" y="6814"/>
                  </a:moveTo>
                  <a:cubicBezTo>
                    <a:pt x="6128" y="6814"/>
                    <a:pt x="6401" y="6961"/>
                    <a:pt x="6678" y="7245"/>
                  </a:cubicBezTo>
                  <a:cubicBezTo>
                    <a:pt x="6936" y="7510"/>
                    <a:pt x="7132" y="7599"/>
                    <a:pt x="7330" y="7599"/>
                  </a:cubicBezTo>
                  <a:cubicBezTo>
                    <a:pt x="7493" y="7599"/>
                    <a:pt x="7656" y="7539"/>
                    <a:pt x="7855" y="7467"/>
                  </a:cubicBezTo>
                  <a:cubicBezTo>
                    <a:pt x="7902" y="7448"/>
                    <a:pt x="7950" y="7431"/>
                    <a:pt x="8000" y="7412"/>
                  </a:cubicBezTo>
                  <a:cubicBezTo>
                    <a:pt x="8076" y="7386"/>
                    <a:pt x="8162" y="7370"/>
                    <a:pt x="8243" y="7370"/>
                  </a:cubicBezTo>
                  <a:cubicBezTo>
                    <a:pt x="8360" y="7370"/>
                    <a:pt x="8468" y="7402"/>
                    <a:pt x="8531" y="7484"/>
                  </a:cubicBezTo>
                  <a:cubicBezTo>
                    <a:pt x="8650" y="7638"/>
                    <a:pt x="8560" y="7886"/>
                    <a:pt x="8462" y="8065"/>
                  </a:cubicBezTo>
                  <a:lnTo>
                    <a:pt x="8450" y="8086"/>
                  </a:lnTo>
                  <a:cubicBezTo>
                    <a:pt x="8331" y="8305"/>
                    <a:pt x="8198" y="8553"/>
                    <a:pt x="8283" y="8810"/>
                  </a:cubicBezTo>
                  <a:cubicBezTo>
                    <a:pt x="8352" y="9015"/>
                    <a:pt x="8560" y="9170"/>
                    <a:pt x="8867" y="9244"/>
                  </a:cubicBezTo>
                  <a:cubicBezTo>
                    <a:pt x="8922" y="9258"/>
                    <a:pt x="8977" y="9268"/>
                    <a:pt x="9031" y="9280"/>
                  </a:cubicBezTo>
                  <a:cubicBezTo>
                    <a:pt x="9196" y="9313"/>
                    <a:pt x="9351" y="9342"/>
                    <a:pt x="9474" y="9425"/>
                  </a:cubicBezTo>
                  <a:cubicBezTo>
                    <a:pt x="9534" y="9465"/>
                    <a:pt x="9589" y="9518"/>
                    <a:pt x="9627" y="9577"/>
                  </a:cubicBezTo>
                  <a:lnTo>
                    <a:pt x="8857" y="10695"/>
                  </a:lnTo>
                  <a:cubicBezTo>
                    <a:pt x="8581" y="10683"/>
                    <a:pt x="8310" y="10556"/>
                    <a:pt x="8088" y="10335"/>
                  </a:cubicBezTo>
                  <a:cubicBezTo>
                    <a:pt x="8040" y="10283"/>
                    <a:pt x="7995" y="10230"/>
                    <a:pt x="7947" y="10175"/>
                  </a:cubicBezTo>
                  <a:cubicBezTo>
                    <a:pt x="7874" y="10087"/>
                    <a:pt x="7793" y="9997"/>
                    <a:pt x="7697" y="9918"/>
                  </a:cubicBezTo>
                  <a:cubicBezTo>
                    <a:pt x="7585" y="9825"/>
                    <a:pt x="7425" y="9746"/>
                    <a:pt x="7262" y="9746"/>
                  </a:cubicBezTo>
                  <a:cubicBezTo>
                    <a:pt x="7204" y="9746"/>
                    <a:pt x="7145" y="9757"/>
                    <a:pt x="7088" y="9780"/>
                  </a:cubicBezTo>
                  <a:cubicBezTo>
                    <a:pt x="6785" y="9899"/>
                    <a:pt x="6723" y="10275"/>
                    <a:pt x="6678" y="10518"/>
                  </a:cubicBezTo>
                  <a:cubicBezTo>
                    <a:pt x="6624" y="10842"/>
                    <a:pt x="6476" y="11045"/>
                    <a:pt x="6305" y="11045"/>
                  </a:cubicBezTo>
                  <a:cubicBezTo>
                    <a:pt x="6303" y="11045"/>
                    <a:pt x="6300" y="11045"/>
                    <a:pt x="6297" y="11045"/>
                  </a:cubicBezTo>
                  <a:cubicBezTo>
                    <a:pt x="6135" y="11038"/>
                    <a:pt x="5956" y="10838"/>
                    <a:pt x="5935" y="10473"/>
                  </a:cubicBezTo>
                  <a:lnTo>
                    <a:pt x="5927" y="10385"/>
                  </a:lnTo>
                  <a:cubicBezTo>
                    <a:pt x="5911" y="10087"/>
                    <a:pt x="5892" y="9751"/>
                    <a:pt x="5630" y="9568"/>
                  </a:cubicBezTo>
                  <a:cubicBezTo>
                    <a:pt x="5522" y="9496"/>
                    <a:pt x="5413" y="9470"/>
                    <a:pt x="5296" y="9470"/>
                  </a:cubicBezTo>
                  <a:cubicBezTo>
                    <a:pt x="5151" y="9470"/>
                    <a:pt x="4998" y="9513"/>
                    <a:pt x="4851" y="9554"/>
                  </a:cubicBezTo>
                  <a:cubicBezTo>
                    <a:pt x="4707" y="9593"/>
                    <a:pt x="4557" y="9635"/>
                    <a:pt x="4418" y="9635"/>
                  </a:cubicBezTo>
                  <a:cubicBezTo>
                    <a:pt x="4398" y="9635"/>
                    <a:pt x="4379" y="9634"/>
                    <a:pt x="4360" y="9632"/>
                  </a:cubicBezTo>
                  <a:cubicBezTo>
                    <a:pt x="4103" y="9604"/>
                    <a:pt x="3876" y="9363"/>
                    <a:pt x="3864" y="9108"/>
                  </a:cubicBezTo>
                  <a:cubicBezTo>
                    <a:pt x="3853" y="8848"/>
                    <a:pt x="4062" y="8591"/>
                    <a:pt x="4315" y="8548"/>
                  </a:cubicBezTo>
                  <a:cubicBezTo>
                    <a:pt x="4375" y="8537"/>
                    <a:pt x="4440" y="8534"/>
                    <a:pt x="4507" y="8534"/>
                  </a:cubicBezTo>
                  <a:cubicBezTo>
                    <a:pt x="4558" y="8534"/>
                    <a:pt x="4609" y="8536"/>
                    <a:pt x="4660" y="8539"/>
                  </a:cubicBezTo>
                  <a:cubicBezTo>
                    <a:pt x="4716" y="8541"/>
                    <a:pt x="4774" y="8544"/>
                    <a:pt x="4832" y="8544"/>
                  </a:cubicBezTo>
                  <a:cubicBezTo>
                    <a:pt x="5032" y="8544"/>
                    <a:pt x="5229" y="8511"/>
                    <a:pt x="5344" y="8324"/>
                  </a:cubicBezTo>
                  <a:cubicBezTo>
                    <a:pt x="5470" y="8134"/>
                    <a:pt x="5411" y="7922"/>
                    <a:pt x="5353" y="7734"/>
                  </a:cubicBezTo>
                  <a:cubicBezTo>
                    <a:pt x="5330" y="7655"/>
                    <a:pt x="5306" y="7576"/>
                    <a:pt x="5296" y="7505"/>
                  </a:cubicBezTo>
                  <a:cubicBezTo>
                    <a:pt x="5260" y="7255"/>
                    <a:pt x="5408" y="6981"/>
                    <a:pt x="5634" y="6871"/>
                  </a:cubicBezTo>
                  <a:cubicBezTo>
                    <a:pt x="5713" y="6833"/>
                    <a:pt x="5797" y="6814"/>
                    <a:pt x="5884" y="6814"/>
                  </a:cubicBezTo>
                  <a:close/>
                  <a:moveTo>
                    <a:pt x="19868" y="1881"/>
                  </a:moveTo>
                  <a:lnTo>
                    <a:pt x="25425" y="4196"/>
                  </a:lnTo>
                  <a:cubicBezTo>
                    <a:pt x="25437" y="4203"/>
                    <a:pt x="25444" y="4210"/>
                    <a:pt x="25444" y="4218"/>
                  </a:cubicBezTo>
                  <a:cubicBezTo>
                    <a:pt x="25447" y="4222"/>
                    <a:pt x="25447" y="4232"/>
                    <a:pt x="25442" y="4244"/>
                  </a:cubicBezTo>
                  <a:lnTo>
                    <a:pt x="23658" y="7769"/>
                  </a:lnTo>
                  <a:cubicBezTo>
                    <a:pt x="23653" y="7757"/>
                    <a:pt x="23648" y="7750"/>
                    <a:pt x="23646" y="7738"/>
                  </a:cubicBezTo>
                  <a:cubicBezTo>
                    <a:pt x="23505" y="7336"/>
                    <a:pt x="23048" y="7007"/>
                    <a:pt x="22536" y="6933"/>
                  </a:cubicBezTo>
                  <a:cubicBezTo>
                    <a:pt x="22467" y="6924"/>
                    <a:pt x="22400" y="6919"/>
                    <a:pt x="22335" y="6919"/>
                  </a:cubicBezTo>
                  <a:cubicBezTo>
                    <a:pt x="21973" y="6919"/>
                    <a:pt x="21668" y="7062"/>
                    <a:pt x="21478" y="7329"/>
                  </a:cubicBezTo>
                  <a:cubicBezTo>
                    <a:pt x="21180" y="7750"/>
                    <a:pt x="21304" y="8196"/>
                    <a:pt x="21428" y="8625"/>
                  </a:cubicBezTo>
                  <a:cubicBezTo>
                    <a:pt x="21495" y="8865"/>
                    <a:pt x="21561" y="9091"/>
                    <a:pt x="21552" y="9313"/>
                  </a:cubicBezTo>
                  <a:cubicBezTo>
                    <a:pt x="21540" y="9544"/>
                    <a:pt x="21418" y="9825"/>
                    <a:pt x="21166" y="9930"/>
                  </a:cubicBezTo>
                  <a:cubicBezTo>
                    <a:pt x="21109" y="9952"/>
                    <a:pt x="21045" y="9960"/>
                    <a:pt x="20979" y="9960"/>
                  </a:cubicBezTo>
                  <a:cubicBezTo>
                    <a:pt x="20897" y="9960"/>
                    <a:pt x="20809" y="9948"/>
                    <a:pt x="20720" y="9935"/>
                  </a:cubicBezTo>
                  <a:cubicBezTo>
                    <a:pt x="20635" y="9922"/>
                    <a:pt x="20545" y="9909"/>
                    <a:pt x="20458" y="9909"/>
                  </a:cubicBezTo>
                  <a:cubicBezTo>
                    <a:pt x="20279" y="9909"/>
                    <a:pt x="20110" y="9964"/>
                    <a:pt x="20011" y="10192"/>
                  </a:cubicBezTo>
                  <a:cubicBezTo>
                    <a:pt x="19908" y="10416"/>
                    <a:pt x="19975" y="10621"/>
                    <a:pt x="20034" y="10799"/>
                  </a:cubicBezTo>
                  <a:cubicBezTo>
                    <a:pt x="20094" y="10985"/>
                    <a:pt x="20146" y="11150"/>
                    <a:pt x="20046" y="11340"/>
                  </a:cubicBezTo>
                  <a:cubicBezTo>
                    <a:pt x="19683" y="12019"/>
                    <a:pt x="18836" y="12482"/>
                    <a:pt x="17997" y="12482"/>
                  </a:cubicBezTo>
                  <a:cubicBezTo>
                    <a:pt x="17911" y="12482"/>
                    <a:pt x="17826" y="12477"/>
                    <a:pt x="17740" y="12467"/>
                  </a:cubicBezTo>
                  <a:cubicBezTo>
                    <a:pt x="17378" y="12424"/>
                    <a:pt x="17071" y="12198"/>
                    <a:pt x="17028" y="11945"/>
                  </a:cubicBezTo>
                  <a:cubicBezTo>
                    <a:pt x="16997" y="11740"/>
                    <a:pt x="17140" y="11552"/>
                    <a:pt x="17433" y="11412"/>
                  </a:cubicBezTo>
                  <a:cubicBezTo>
                    <a:pt x="17612" y="11328"/>
                    <a:pt x="17814" y="11278"/>
                    <a:pt x="18012" y="11231"/>
                  </a:cubicBezTo>
                  <a:cubicBezTo>
                    <a:pt x="18372" y="11145"/>
                    <a:pt x="18748" y="11052"/>
                    <a:pt x="19027" y="10730"/>
                  </a:cubicBezTo>
                  <a:cubicBezTo>
                    <a:pt x="19184" y="10549"/>
                    <a:pt x="19236" y="10323"/>
                    <a:pt x="19160" y="10125"/>
                  </a:cubicBezTo>
                  <a:cubicBezTo>
                    <a:pt x="19089" y="9935"/>
                    <a:pt x="18910" y="9804"/>
                    <a:pt x="18672" y="9773"/>
                  </a:cubicBezTo>
                  <a:cubicBezTo>
                    <a:pt x="18645" y="9769"/>
                    <a:pt x="18619" y="9767"/>
                    <a:pt x="18593" y="9767"/>
                  </a:cubicBezTo>
                  <a:cubicBezTo>
                    <a:pt x="18361" y="9767"/>
                    <a:pt x="18173" y="9904"/>
                    <a:pt x="17993" y="10035"/>
                  </a:cubicBezTo>
                  <a:cubicBezTo>
                    <a:pt x="17812" y="10171"/>
                    <a:pt x="17643" y="10292"/>
                    <a:pt x="17421" y="10294"/>
                  </a:cubicBezTo>
                  <a:lnTo>
                    <a:pt x="17414" y="10294"/>
                  </a:lnTo>
                  <a:cubicBezTo>
                    <a:pt x="17076" y="10294"/>
                    <a:pt x="16664" y="10106"/>
                    <a:pt x="16516" y="9744"/>
                  </a:cubicBezTo>
                  <a:cubicBezTo>
                    <a:pt x="16437" y="9542"/>
                    <a:pt x="16454" y="9301"/>
                    <a:pt x="16561" y="9080"/>
                  </a:cubicBezTo>
                  <a:cubicBezTo>
                    <a:pt x="16683" y="8837"/>
                    <a:pt x="16895" y="8653"/>
                    <a:pt x="17145" y="8586"/>
                  </a:cubicBezTo>
                  <a:cubicBezTo>
                    <a:pt x="17274" y="8551"/>
                    <a:pt x="17405" y="8541"/>
                    <a:pt x="17547" y="8529"/>
                  </a:cubicBezTo>
                  <a:cubicBezTo>
                    <a:pt x="17802" y="8508"/>
                    <a:pt x="18069" y="8486"/>
                    <a:pt x="18303" y="8308"/>
                  </a:cubicBezTo>
                  <a:cubicBezTo>
                    <a:pt x="18500" y="8160"/>
                    <a:pt x="18562" y="7910"/>
                    <a:pt x="18450" y="7712"/>
                  </a:cubicBezTo>
                  <a:cubicBezTo>
                    <a:pt x="18315" y="7481"/>
                    <a:pt x="18048" y="7474"/>
                    <a:pt x="17790" y="7469"/>
                  </a:cubicBezTo>
                  <a:cubicBezTo>
                    <a:pt x="17631" y="7467"/>
                    <a:pt x="17464" y="7460"/>
                    <a:pt x="17343" y="7400"/>
                  </a:cubicBezTo>
                  <a:cubicBezTo>
                    <a:pt x="17238" y="7350"/>
                    <a:pt x="17171" y="7267"/>
                    <a:pt x="17140" y="7148"/>
                  </a:cubicBezTo>
                  <a:cubicBezTo>
                    <a:pt x="17088" y="6957"/>
                    <a:pt x="17143" y="6695"/>
                    <a:pt x="17274" y="6495"/>
                  </a:cubicBezTo>
                  <a:cubicBezTo>
                    <a:pt x="17414" y="6288"/>
                    <a:pt x="17678" y="6200"/>
                    <a:pt x="17957" y="6114"/>
                  </a:cubicBezTo>
                  <a:cubicBezTo>
                    <a:pt x="18253" y="6018"/>
                    <a:pt x="18558" y="5921"/>
                    <a:pt x="18741" y="5671"/>
                  </a:cubicBezTo>
                  <a:cubicBezTo>
                    <a:pt x="18891" y="5461"/>
                    <a:pt x="18920" y="5135"/>
                    <a:pt x="18712" y="4944"/>
                  </a:cubicBezTo>
                  <a:cubicBezTo>
                    <a:pt x="18608" y="4849"/>
                    <a:pt x="18470" y="4811"/>
                    <a:pt x="18328" y="4811"/>
                  </a:cubicBezTo>
                  <a:cubicBezTo>
                    <a:pt x="18199" y="4811"/>
                    <a:pt x="18067" y="4843"/>
                    <a:pt x="17955" y="4894"/>
                  </a:cubicBezTo>
                  <a:lnTo>
                    <a:pt x="19868" y="1881"/>
                  </a:lnTo>
                  <a:close/>
                  <a:moveTo>
                    <a:pt x="8992" y="1752"/>
                  </a:moveTo>
                  <a:cubicBezTo>
                    <a:pt x="9131" y="1752"/>
                    <a:pt x="9228" y="1807"/>
                    <a:pt x="9286" y="1969"/>
                  </a:cubicBezTo>
                  <a:cubicBezTo>
                    <a:pt x="9386" y="2238"/>
                    <a:pt x="9186" y="2364"/>
                    <a:pt x="8853" y="2541"/>
                  </a:cubicBezTo>
                  <a:cubicBezTo>
                    <a:pt x="8745" y="2598"/>
                    <a:pt x="8643" y="2650"/>
                    <a:pt x="8567" y="2714"/>
                  </a:cubicBezTo>
                  <a:cubicBezTo>
                    <a:pt x="8348" y="2886"/>
                    <a:pt x="8255" y="3210"/>
                    <a:pt x="8324" y="3539"/>
                  </a:cubicBezTo>
                  <a:cubicBezTo>
                    <a:pt x="8388" y="3836"/>
                    <a:pt x="8569" y="4051"/>
                    <a:pt x="8807" y="4113"/>
                  </a:cubicBezTo>
                  <a:cubicBezTo>
                    <a:pt x="8854" y="4125"/>
                    <a:pt x="8904" y="4131"/>
                    <a:pt x="8955" y="4131"/>
                  </a:cubicBezTo>
                  <a:cubicBezTo>
                    <a:pt x="9091" y="4131"/>
                    <a:pt x="9236" y="4088"/>
                    <a:pt x="9370" y="4003"/>
                  </a:cubicBezTo>
                  <a:cubicBezTo>
                    <a:pt x="9451" y="3953"/>
                    <a:pt x="9515" y="3886"/>
                    <a:pt x="9579" y="3825"/>
                  </a:cubicBezTo>
                  <a:cubicBezTo>
                    <a:pt x="9693" y="3706"/>
                    <a:pt x="9775" y="3632"/>
                    <a:pt x="9898" y="3632"/>
                  </a:cubicBezTo>
                  <a:cubicBezTo>
                    <a:pt x="9909" y="3632"/>
                    <a:pt x="9920" y="3633"/>
                    <a:pt x="9932" y="3634"/>
                  </a:cubicBezTo>
                  <a:cubicBezTo>
                    <a:pt x="10087" y="3648"/>
                    <a:pt x="10203" y="3715"/>
                    <a:pt x="10284" y="3836"/>
                  </a:cubicBezTo>
                  <a:cubicBezTo>
                    <a:pt x="10392" y="3998"/>
                    <a:pt x="10413" y="4253"/>
                    <a:pt x="10342" y="4468"/>
                  </a:cubicBezTo>
                  <a:cubicBezTo>
                    <a:pt x="10241" y="4756"/>
                    <a:pt x="10106" y="4887"/>
                    <a:pt x="9960" y="5028"/>
                  </a:cubicBezTo>
                  <a:cubicBezTo>
                    <a:pt x="9848" y="5135"/>
                    <a:pt x="9734" y="5244"/>
                    <a:pt x="9644" y="5421"/>
                  </a:cubicBezTo>
                  <a:cubicBezTo>
                    <a:pt x="9522" y="5659"/>
                    <a:pt x="9527" y="5983"/>
                    <a:pt x="9663" y="6204"/>
                  </a:cubicBezTo>
                  <a:cubicBezTo>
                    <a:pt x="9760" y="6364"/>
                    <a:pt x="9908" y="6457"/>
                    <a:pt x="10091" y="6459"/>
                  </a:cubicBezTo>
                  <a:lnTo>
                    <a:pt x="10106" y="6459"/>
                  </a:lnTo>
                  <a:cubicBezTo>
                    <a:pt x="10420" y="6459"/>
                    <a:pt x="10632" y="6197"/>
                    <a:pt x="10820" y="5966"/>
                  </a:cubicBezTo>
                  <a:cubicBezTo>
                    <a:pt x="10989" y="5755"/>
                    <a:pt x="11148" y="5556"/>
                    <a:pt x="11366" y="5556"/>
                  </a:cubicBezTo>
                  <a:cubicBezTo>
                    <a:pt x="11382" y="5556"/>
                    <a:pt x="11398" y="5557"/>
                    <a:pt x="11413" y="5559"/>
                  </a:cubicBezTo>
                  <a:cubicBezTo>
                    <a:pt x="11521" y="5573"/>
                    <a:pt x="11599" y="5630"/>
                    <a:pt x="11647" y="5730"/>
                  </a:cubicBezTo>
                  <a:cubicBezTo>
                    <a:pt x="11730" y="5907"/>
                    <a:pt x="11706" y="6190"/>
                    <a:pt x="11587" y="6388"/>
                  </a:cubicBezTo>
                  <a:cubicBezTo>
                    <a:pt x="11533" y="6481"/>
                    <a:pt x="11464" y="6574"/>
                    <a:pt x="11402" y="6662"/>
                  </a:cubicBezTo>
                  <a:cubicBezTo>
                    <a:pt x="11218" y="6912"/>
                    <a:pt x="11032" y="7171"/>
                    <a:pt x="11039" y="7484"/>
                  </a:cubicBezTo>
                  <a:cubicBezTo>
                    <a:pt x="11039" y="7498"/>
                    <a:pt x="11044" y="7512"/>
                    <a:pt x="11047" y="7526"/>
                  </a:cubicBezTo>
                  <a:lnTo>
                    <a:pt x="9748" y="9418"/>
                  </a:lnTo>
                  <a:cubicBezTo>
                    <a:pt x="9701" y="9361"/>
                    <a:pt x="9651" y="9306"/>
                    <a:pt x="9586" y="9268"/>
                  </a:cubicBezTo>
                  <a:cubicBezTo>
                    <a:pt x="9432" y="9165"/>
                    <a:pt x="9253" y="9132"/>
                    <a:pt x="9081" y="9094"/>
                  </a:cubicBezTo>
                  <a:cubicBezTo>
                    <a:pt x="9027" y="9082"/>
                    <a:pt x="8974" y="9075"/>
                    <a:pt x="8924" y="9060"/>
                  </a:cubicBezTo>
                  <a:cubicBezTo>
                    <a:pt x="8781" y="9025"/>
                    <a:pt x="8533" y="8937"/>
                    <a:pt x="8467" y="8741"/>
                  </a:cubicBezTo>
                  <a:cubicBezTo>
                    <a:pt x="8405" y="8560"/>
                    <a:pt x="8514" y="8353"/>
                    <a:pt x="8622" y="8158"/>
                  </a:cubicBezTo>
                  <a:lnTo>
                    <a:pt x="8634" y="8134"/>
                  </a:lnTo>
                  <a:cubicBezTo>
                    <a:pt x="8807" y="7812"/>
                    <a:pt x="8829" y="7543"/>
                    <a:pt x="8688" y="7362"/>
                  </a:cubicBezTo>
                  <a:cubicBezTo>
                    <a:pt x="8584" y="7226"/>
                    <a:pt x="8424" y="7176"/>
                    <a:pt x="8263" y="7176"/>
                  </a:cubicBezTo>
                  <a:cubicBezTo>
                    <a:pt x="8157" y="7176"/>
                    <a:pt x="8050" y="7198"/>
                    <a:pt x="7959" y="7231"/>
                  </a:cubicBezTo>
                  <a:cubicBezTo>
                    <a:pt x="7905" y="7248"/>
                    <a:pt x="7857" y="7267"/>
                    <a:pt x="7809" y="7286"/>
                  </a:cubicBezTo>
                  <a:cubicBezTo>
                    <a:pt x="7614" y="7357"/>
                    <a:pt x="7474" y="7408"/>
                    <a:pt x="7344" y="7408"/>
                  </a:cubicBezTo>
                  <a:cubicBezTo>
                    <a:pt x="7183" y="7408"/>
                    <a:pt x="7037" y="7329"/>
                    <a:pt x="6821" y="7110"/>
                  </a:cubicBezTo>
                  <a:cubicBezTo>
                    <a:pt x="6447" y="6725"/>
                    <a:pt x="6126" y="6626"/>
                    <a:pt x="5894" y="6626"/>
                  </a:cubicBezTo>
                  <a:cubicBezTo>
                    <a:pt x="5747" y="6626"/>
                    <a:pt x="5636" y="6665"/>
                    <a:pt x="5568" y="6697"/>
                  </a:cubicBezTo>
                  <a:cubicBezTo>
                    <a:pt x="5270" y="6843"/>
                    <a:pt x="5089" y="7188"/>
                    <a:pt x="5137" y="7517"/>
                  </a:cubicBezTo>
                  <a:cubicBezTo>
                    <a:pt x="5148" y="7603"/>
                    <a:pt x="5175" y="7691"/>
                    <a:pt x="5198" y="7772"/>
                  </a:cubicBezTo>
                  <a:cubicBezTo>
                    <a:pt x="5249" y="7946"/>
                    <a:pt x="5296" y="8093"/>
                    <a:pt x="5222" y="8212"/>
                  </a:cubicBezTo>
                  <a:cubicBezTo>
                    <a:pt x="5157" y="8320"/>
                    <a:pt x="5042" y="8348"/>
                    <a:pt x="4873" y="8348"/>
                  </a:cubicBezTo>
                  <a:cubicBezTo>
                    <a:pt x="4820" y="8348"/>
                    <a:pt x="4762" y="8345"/>
                    <a:pt x="4698" y="8341"/>
                  </a:cubicBezTo>
                  <a:cubicBezTo>
                    <a:pt x="4640" y="8339"/>
                    <a:pt x="4580" y="8336"/>
                    <a:pt x="4520" y="8336"/>
                  </a:cubicBezTo>
                  <a:cubicBezTo>
                    <a:pt x="4449" y="8336"/>
                    <a:pt x="4379" y="8340"/>
                    <a:pt x="4310" y="8353"/>
                  </a:cubicBezTo>
                  <a:cubicBezTo>
                    <a:pt x="3969" y="8417"/>
                    <a:pt x="3700" y="8751"/>
                    <a:pt x="3712" y="9099"/>
                  </a:cubicBezTo>
                  <a:cubicBezTo>
                    <a:pt x="3726" y="9446"/>
                    <a:pt x="4019" y="9756"/>
                    <a:pt x="4365" y="9794"/>
                  </a:cubicBezTo>
                  <a:cubicBezTo>
                    <a:pt x="4394" y="9798"/>
                    <a:pt x="4424" y="9799"/>
                    <a:pt x="4454" y="9799"/>
                  </a:cubicBezTo>
                  <a:cubicBezTo>
                    <a:pt x="4611" y="9799"/>
                    <a:pt x="4768" y="9755"/>
                    <a:pt x="4922" y="9711"/>
                  </a:cubicBezTo>
                  <a:cubicBezTo>
                    <a:pt x="5064" y="9670"/>
                    <a:pt x="5197" y="9633"/>
                    <a:pt x="5316" y="9633"/>
                  </a:cubicBezTo>
                  <a:cubicBezTo>
                    <a:pt x="5401" y="9633"/>
                    <a:pt x="5479" y="9652"/>
                    <a:pt x="5549" y="9701"/>
                  </a:cubicBezTo>
                  <a:cubicBezTo>
                    <a:pt x="5739" y="9835"/>
                    <a:pt x="5756" y="10113"/>
                    <a:pt x="5770" y="10383"/>
                  </a:cubicBezTo>
                  <a:lnTo>
                    <a:pt x="5775" y="10473"/>
                  </a:lnTo>
                  <a:cubicBezTo>
                    <a:pt x="5808" y="10966"/>
                    <a:pt x="6073" y="11200"/>
                    <a:pt x="6309" y="11212"/>
                  </a:cubicBezTo>
                  <a:lnTo>
                    <a:pt x="6330" y="11212"/>
                  </a:lnTo>
                  <a:cubicBezTo>
                    <a:pt x="6542" y="11212"/>
                    <a:pt x="6787" y="11038"/>
                    <a:pt x="6876" y="10540"/>
                  </a:cubicBezTo>
                  <a:cubicBezTo>
                    <a:pt x="6923" y="10266"/>
                    <a:pt x="6983" y="10013"/>
                    <a:pt x="7173" y="9935"/>
                  </a:cubicBezTo>
                  <a:cubicBezTo>
                    <a:pt x="7208" y="9920"/>
                    <a:pt x="7245" y="9914"/>
                    <a:pt x="7282" y="9914"/>
                  </a:cubicBezTo>
                  <a:cubicBezTo>
                    <a:pt x="7398" y="9914"/>
                    <a:pt x="7518" y="9976"/>
                    <a:pt x="7604" y="10044"/>
                  </a:cubicBezTo>
                  <a:cubicBezTo>
                    <a:pt x="7688" y="10113"/>
                    <a:pt x="7757" y="10194"/>
                    <a:pt x="7831" y="10280"/>
                  </a:cubicBezTo>
                  <a:cubicBezTo>
                    <a:pt x="7878" y="10337"/>
                    <a:pt x="7928" y="10394"/>
                    <a:pt x="7978" y="10447"/>
                  </a:cubicBezTo>
                  <a:cubicBezTo>
                    <a:pt x="8202" y="10673"/>
                    <a:pt x="8479" y="10809"/>
                    <a:pt x="8762" y="10849"/>
                  </a:cubicBezTo>
                  <a:lnTo>
                    <a:pt x="7066" y="13317"/>
                  </a:lnTo>
                  <a:lnTo>
                    <a:pt x="875" y="10595"/>
                  </a:lnTo>
                  <a:cubicBezTo>
                    <a:pt x="863" y="10590"/>
                    <a:pt x="856" y="10578"/>
                    <a:pt x="856" y="10576"/>
                  </a:cubicBezTo>
                  <a:cubicBezTo>
                    <a:pt x="853" y="10576"/>
                    <a:pt x="851" y="10577"/>
                    <a:pt x="849" y="10577"/>
                  </a:cubicBezTo>
                  <a:cubicBezTo>
                    <a:pt x="839" y="10577"/>
                    <a:pt x="841" y="10567"/>
                    <a:pt x="849" y="10556"/>
                  </a:cubicBezTo>
                  <a:lnTo>
                    <a:pt x="7924" y="1838"/>
                  </a:lnTo>
                  <a:cubicBezTo>
                    <a:pt x="7997" y="1890"/>
                    <a:pt x="8082" y="1909"/>
                    <a:pt x="8173" y="1909"/>
                  </a:cubicBezTo>
                  <a:cubicBezTo>
                    <a:pt x="8309" y="1909"/>
                    <a:pt x="8457" y="1867"/>
                    <a:pt x="8595" y="1828"/>
                  </a:cubicBezTo>
                  <a:cubicBezTo>
                    <a:pt x="8753" y="1785"/>
                    <a:pt x="8885" y="1752"/>
                    <a:pt x="8992" y="1752"/>
                  </a:cubicBezTo>
                  <a:close/>
                  <a:moveTo>
                    <a:pt x="15344" y="3589"/>
                  </a:moveTo>
                  <a:cubicBezTo>
                    <a:pt x="15398" y="3589"/>
                    <a:pt x="15450" y="3598"/>
                    <a:pt x="15499" y="3617"/>
                  </a:cubicBezTo>
                  <a:cubicBezTo>
                    <a:pt x="15666" y="3679"/>
                    <a:pt x="15770" y="3846"/>
                    <a:pt x="15797" y="4082"/>
                  </a:cubicBezTo>
                  <a:cubicBezTo>
                    <a:pt x="15806" y="4149"/>
                    <a:pt x="15806" y="4218"/>
                    <a:pt x="15809" y="4291"/>
                  </a:cubicBezTo>
                  <a:cubicBezTo>
                    <a:pt x="15811" y="4399"/>
                    <a:pt x="15813" y="4506"/>
                    <a:pt x="15835" y="4618"/>
                  </a:cubicBezTo>
                  <a:cubicBezTo>
                    <a:pt x="15899" y="4970"/>
                    <a:pt x="16168" y="5304"/>
                    <a:pt x="16514" y="5466"/>
                  </a:cubicBezTo>
                  <a:cubicBezTo>
                    <a:pt x="16656" y="5532"/>
                    <a:pt x="16803" y="5565"/>
                    <a:pt x="16947" y="5565"/>
                  </a:cubicBezTo>
                  <a:cubicBezTo>
                    <a:pt x="17094" y="5565"/>
                    <a:pt x="17238" y="5531"/>
                    <a:pt x="17371" y="5463"/>
                  </a:cubicBezTo>
                  <a:lnTo>
                    <a:pt x="17371" y="5463"/>
                  </a:lnTo>
                  <a:lnTo>
                    <a:pt x="12762" y="12722"/>
                  </a:lnTo>
                  <a:cubicBezTo>
                    <a:pt x="11049" y="12915"/>
                    <a:pt x="8026" y="13255"/>
                    <a:pt x="7252" y="13336"/>
                  </a:cubicBezTo>
                  <a:lnTo>
                    <a:pt x="8953" y="10873"/>
                  </a:lnTo>
                  <a:cubicBezTo>
                    <a:pt x="9008" y="10871"/>
                    <a:pt x="9060" y="10864"/>
                    <a:pt x="9115" y="10854"/>
                  </a:cubicBezTo>
                  <a:cubicBezTo>
                    <a:pt x="9451" y="10792"/>
                    <a:pt x="9720" y="10590"/>
                    <a:pt x="9846" y="10299"/>
                  </a:cubicBezTo>
                  <a:cubicBezTo>
                    <a:pt x="9948" y="10073"/>
                    <a:pt x="9934" y="9804"/>
                    <a:pt x="9832" y="9589"/>
                  </a:cubicBezTo>
                  <a:lnTo>
                    <a:pt x="11090" y="7757"/>
                  </a:lnTo>
                  <a:cubicBezTo>
                    <a:pt x="11185" y="7960"/>
                    <a:pt x="11371" y="8122"/>
                    <a:pt x="11604" y="8184"/>
                  </a:cubicBezTo>
                  <a:cubicBezTo>
                    <a:pt x="11682" y="8205"/>
                    <a:pt x="11750" y="8214"/>
                    <a:pt x="11810" y="8214"/>
                  </a:cubicBezTo>
                  <a:cubicBezTo>
                    <a:pt x="12016" y="8214"/>
                    <a:pt x="12130" y="8106"/>
                    <a:pt x="12250" y="7996"/>
                  </a:cubicBezTo>
                  <a:cubicBezTo>
                    <a:pt x="12300" y="7948"/>
                    <a:pt x="12352" y="7900"/>
                    <a:pt x="12414" y="7853"/>
                  </a:cubicBezTo>
                  <a:cubicBezTo>
                    <a:pt x="12487" y="7800"/>
                    <a:pt x="12590" y="7752"/>
                    <a:pt x="12695" y="7752"/>
                  </a:cubicBezTo>
                  <a:cubicBezTo>
                    <a:pt x="12728" y="7752"/>
                    <a:pt x="12761" y="7756"/>
                    <a:pt x="12793" y="7767"/>
                  </a:cubicBezTo>
                  <a:cubicBezTo>
                    <a:pt x="12876" y="7793"/>
                    <a:pt x="12924" y="7838"/>
                    <a:pt x="12948" y="7912"/>
                  </a:cubicBezTo>
                  <a:cubicBezTo>
                    <a:pt x="13007" y="8108"/>
                    <a:pt x="12857" y="8439"/>
                    <a:pt x="12724" y="8608"/>
                  </a:cubicBezTo>
                  <a:cubicBezTo>
                    <a:pt x="12690" y="8646"/>
                    <a:pt x="12662" y="8684"/>
                    <a:pt x="12626" y="8727"/>
                  </a:cubicBezTo>
                  <a:cubicBezTo>
                    <a:pt x="12424" y="8970"/>
                    <a:pt x="12197" y="9246"/>
                    <a:pt x="12247" y="9587"/>
                  </a:cubicBezTo>
                  <a:cubicBezTo>
                    <a:pt x="12295" y="9901"/>
                    <a:pt x="12555" y="10135"/>
                    <a:pt x="12907" y="10182"/>
                  </a:cubicBezTo>
                  <a:cubicBezTo>
                    <a:pt x="12948" y="10188"/>
                    <a:pt x="12990" y="10191"/>
                    <a:pt x="13034" y="10191"/>
                  </a:cubicBezTo>
                  <a:cubicBezTo>
                    <a:pt x="13390" y="10191"/>
                    <a:pt x="13835" y="10001"/>
                    <a:pt x="14072" y="9456"/>
                  </a:cubicBezTo>
                  <a:cubicBezTo>
                    <a:pt x="14305" y="8925"/>
                    <a:pt x="14203" y="8341"/>
                    <a:pt x="14115" y="7827"/>
                  </a:cubicBezTo>
                  <a:cubicBezTo>
                    <a:pt x="14039" y="7388"/>
                    <a:pt x="13974" y="7012"/>
                    <a:pt x="14122" y="6776"/>
                  </a:cubicBezTo>
                  <a:cubicBezTo>
                    <a:pt x="14186" y="6674"/>
                    <a:pt x="14246" y="6619"/>
                    <a:pt x="14296" y="6612"/>
                  </a:cubicBezTo>
                  <a:cubicBezTo>
                    <a:pt x="14300" y="6611"/>
                    <a:pt x="14303" y="6611"/>
                    <a:pt x="14307" y="6611"/>
                  </a:cubicBezTo>
                  <a:cubicBezTo>
                    <a:pt x="14374" y="6611"/>
                    <a:pt x="14455" y="6688"/>
                    <a:pt x="14539" y="6769"/>
                  </a:cubicBezTo>
                  <a:cubicBezTo>
                    <a:pt x="14652" y="6875"/>
                    <a:pt x="14796" y="7010"/>
                    <a:pt x="14974" y="7010"/>
                  </a:cubicBezTo>
                  <a:cubicBezTo>
                    <a:pt x="15051" y="7010"/>
                    <a:pt x="15133" y="6985"/>
                    <a:pt x="15223" y="6921"/>
                  </a:cubicBezTo>
                  <a:cubicBezTo>
                    <a:pt x="15530" y="6702"/>
                    <a:pt x="15594" y="6195"/>
                    <a:pt x="15477" y="5849"/>
                  </a:cubicBezTo>
                  <a:cubicBezTo>
                    <a:pt x="15401" y="5621"/>
                    <a:pt x="15270" y="5409"/>
                    <a:pt x="15144" y="5206"/>
                  </a:cubicBezTo>
                  <a:cubicBezTo>
                    <a:pt x="14999" y="4970"/>
                    <a:pt x="14865" y="4749"/>
                    <a:pt x="14798" y="4499"/>
                  </a:cubicBezTo>
                  <a:cubicBezTo>
                    <a:pt x="14718" y="4189"/>
                    <a:pt x="14784" y="3908"/>
                    <a:pt x="14977" y="3736"/>
                  </a:cubicBezTo>
                  <a:cubicBezTo>
                    <a:pt x="15084" y="3641"/>
                    <a:pt x="15218" y="3589"/>
                    <a:pt x="15344" y="3589"/>
                  </a:cubicBezTo>
                  <a:close/>
                  <a:moveTo>
                    <a:pt x="8762" y="175"/>
                  </a:moveTo>
                  <a:cubicBezTo>
                    <a:pt x="8779" y="175"/>
                    <a:pt x="8796" y="177"/>
                    <a:pt x="8807" y="182"/>
                  </a:cubicBezTo>
                  <a:lnTo>
                    <a:pt x="14479" y="2510"/>
                  </a:lnTo>
                  <a:lnTo>
                    <a:pt x="14298" y="2774"/>
                  </a:lnTo>
                  <a:lnTo>
                    <a:pt x="8950" y="523"/>
                  </a:lnTo>
                  <a:cubicBezTo>
                    <a:pt x="8925" y="512"/>
                    <a:pt x="8898" y="507"/>
                    <a:pt x="8871" y="507"/>
                  </a:cubicBezTo>
                  <a:cubicBezTo>
                    <a:pt x="8809" y="507"/>
                    <a:pt x="8749" y="535"/>
                    <a:pt x="8707" y="585"/>
                  </a:cubicBezTo>
                  <a:lnTo>
                    <a:pt x="708" y="10442"/>
                  </a:lnTo>
                  <a:cubicBezTo>
                    <a:pt x="668" y="10492"/>
                    <a:pt x="651" y="10556"/>
                    <a:pt x="668" y="10621"/>
                  </a:cubicBezTo>
                  <a:cubicBezTo>
                    <a:pt x="682" y="10683"/>
                    <a:pt x="722" y="10735"/>
                    <a:pt x="787" y="10764"/>
                  </a:cubicBezTo>
                  <a:lnTo>
                    <a:pt x="6947" y="13472"/>
                  </a:lnTo>
                  <a:lnTo>
                    <a:pt x="6735" y="13782"/>
                  </a:lnTo>
                  <a:lnTo>
                    <a:pt x="265" y="10814"/>
                  </a:lnTo>
                  <a:cubicBezTo>
                    <a:pt x="232" y="10802"/>
                    <a:pt x="206" y="10771"/>
                    <a:pt x="196" y="10735"/>
                  </a:cubicBezTo>
                  <a:cubicBezTo>
                    <a:pt x="186" y="10699"/>
                    <a:pt x="196" y="10661"/>
                    <a:pt x="220" y="10633"/>
                  </a:cubicBezTo>
                  <a:lnTo>
                    <a:pt x="8672" y="218"/>
                  </a:lnTo>
                  <a:cubicBezTo>
                    <a:pt x="8695" y="189"/>
                    <a:pt x="8726" y="175"/>
                    <a:pt x="8762" y="175"/>
                  </a:cubicBezTo>
                  <a:close/>
                  <a:moveTo>
                    <a:pt x="12650" y="12912"/>
                  </a:moveTo>
                  <a:lnTo>
                    <a:pt x="12500" y="13146"/>
                  </a:lnTo>
                  <a:lnTo>
                    <a:pt x="6949" y="13789"/>
                  </a:lnTo>
                  <a:lnTo>
                    <a:pt x="6949" y="13789"/>
                  </a:lnTo>
                  <a:lnTo>
                    <a:pt x="7135" y="13520"/>
                  </a:lnTo>
                  <a:cubicBezTo>
                    <a:pt x="7385" y="13503"/>
                    <a:pt x="8391" y="13391"/>
                    <a:pt x="12650" y="12912"/>
                  </a:cubicBezTo>
                  <a:close/>
                  <a:moveTo>
                    <a:pt x="18321" y="4986"/>
                  </a:moveTo>
                  <a:cubicBezTo>
                    <a:pt x="18421" y="4986"/>
                    <a:pt x="18516" y="5012"/>
                    <a:pt x="18584" y="5075"/>
                  </a:cubicBezTo>
                  <a:cubicBezTo>
                    <a:pt x="18719" y="5201"/>
                    <a:pt x="18693" y="5423"/>
                    <a:pt x="18588" y="5566"/>
                  </a:cubicBezTo>
                  <a:cubicBezTo>
                    <a:pt x="18441" y="5773"/>
                    <a:pt x="18176" y="5859"/>
                    <a:pt x="17895" y="5945"/>
                  </a:cubicBezTo>
                  <a:cubicBezTo>
                    <a:pt x="17598" y="6040"/>
                    <a:pt x="17290" y="6142"/>
                    <a:pt x="17119" y="6397"/>
                  </a:cubicBezTo>
                  <a:cubicBezTo>
                    <a:pt x="16957" y="6638"/>
                    <a:pt x="16895" y="6950"/>
                    <a:pt x="16961" y="7195"/>
                  </a:cubicBezTo>
                  <a:cubicBezTo>
                    <a:pt x="17004" y="7362"/>
                    <a:pt x="17107" y="7491"/>
                    <a:pt x="17254" y="7562"/>
                  </a:cubicBezTo>
                  <a:cubicBezTo>
                    <a:pt x="17414" y="7638"/>
                    <a:pt x="17600" y="7643"/>
                    <a:pt x="17779" y="7648"/>
                  </a:cubicBezTo>
                  <a:cubicBezTo>
                    <a:pt x="18005" y="7655"/>
                    <a:pt x="18203" y="7657"/>
                    <a:pt x="18286" y="7803"/>
                  </a:cubicBezTo>
                  <a:cubicBezTo>
                    <a:pt x="18350" y="7919"/>
                    <a:pt x="18312" y="8072"/>
                    <a:pt x="18188" y="8167"/>
                  </a:cubicBezTo>
                  <a:cubicBezTo>
                    <a:pt x="17991" y="8312"/>
                    <a:pt x="17764" y="8329"/>
                    <a:pt x="17524" y="8351"/>
                  </a:cubicBezTo>
                  <a:cubicBezTo>
                    <a:pt x="17381" y="8363"/>
                    <a:pt x="17231" y="8374"/>
                    <a:pt x="17088" y="8413"/>
                  </a:cubicBezTo>
                  <a:cubicBezTo>
                    <a:pt x="16790" y="8496"/>
                    <a:pt x="16540" y="8710"/>
                    <a:pt x="16395" y="8999"/>
                  </a:cubicBezTo>
                  <a:cubicBezTo>
                    <a:pt x="16264" y="9265"/>
                    <a:pt x="16244" y="9558"/>
                    <a:pt x="16345" y="9808"/>
                  </a:cubicBezTo>
                  <a:cubicBezTo>
                    <a:pt x="16499" y="10202"/>
                    <a:pt x="16933" y="10471"/>
                    <a:pt x="17405" y="10471"/>
                  </a:cubicBezTo>
                  <a:lnTo>
                    <a:pt x="17416" y="10471"/>
                  </a:lnTo>
                  <a:cubicBezTo>
                    <a:pt x="17693" y="10468"/>
                    <a:pt x="17905" y="10313"/>
                    <a:pt x="18091" y="10175"/>
                  </a:cubicBezTo>
                  <a:cubicBezTo>
                    <a:pt x="18261" y="10052"/>
                    <a:pt x="18410" y="9943"/>
                    <a:pt x="18587" y="9943"/>
                  </a:cubicBezTo>
                  <a:cubicBezTo>
                    <a:pt x="18606" y="9943"/>
                    <a:pt x="18624" y="9944"/>
                    <a:pt x="18643" y="9947"/>
                  </a:cubicBezTo>
                  <a:cubicBezTo>
                    <a:pt x="18812" y="9970"/>
                    <a:pt x="18936" y="10056"/>
                    <a:pt x="18989" y="10185"/>
                  </a:cubicBezTo>
                  <a:cubicBezTo>
                    <a:pt x="19039" y="10318"/>
                    <a:pt x="19001" y="10480"/>
                    <a:pt x="18884" y="10611"/>
                  </a:cubicBezTo>
                  <a:cubicBezTo>
                    <a:pt x="18641" y="10890"/>
                    <a:pt x="18310" y="10971"/>
                    <a:pt x="17962" y="11054"/>
                  </a:cubicBezTo>
                  <a:cubicBezTo>
                    <a:pt x="17757" y="11104"/>
                    <a:pt x="17547" y="11154"/>
                    <a:pt x="17350" y="11245"/>
                  </a:cubicBezTo>
                  <a:cubicBezTo>
                    <a:pt x="16983" y="11416"/>
                    <a:pt x="16799" y="11678"/>
                    <a:pt x="16847" y="11964"/>
                  </a:cubicBezTo>
                  <a:cubicBezTo>
                    <a:pt x="16902" y="12303"/>
                    <a:pt x="17266" y="12581"/>
                    <a:pt x="17714" y="12636"/>
                  </a:cubicBezTo>
                  <a:cubicBezTo>
                    <a:pt x="17805" y="12647"/>
                    <a:pt x="17896" y="12652"/>
                    <a:pt x="17988" y="12652"/>
                  </a:cubicBezTo>
                  <a:cubicBezTo>
                    <a:pt x="18891" y="12652"/>
                    <a:pt x="19805" y="12152"/>
                    <a:pt x="20196" y="11416"/>
                  </a:cubicBezTo>
                  <a:cubicBezTo>
                    <a:pt x="20335" y="11159"/>
                    <a:pt x="20263" y="10935"/>
                    <a:pt x="20201" y="10735"/>
                  </a:cubicBezTo>
                  <a:cubicBezTo>
                    <a:pt x="20146" y="10566"/>
                    <a:pt x="20099" y="10416"/>
                    <a:pt x="20170" y="10254"/>
                  </a:cubicBezTo>
                  <a:cubicBezTo>
                    <a:pt x="20230" y="10117"/>
                    <a:pt x="20320" y="10078"/>
                    <a:pt x="20452" y="10078"/>
                  </a:cubicBezTo>
                  <a:cubicBezTo>
                    <a:pt x="20521" y="10078"/>
                    <a:pt x="20601" y="10089"/>
                    <a:pt x="20694" y="10101"/>
                  </a:cubicBezTo>
                  <a:cubicBezTo>
                    <a:pt x="20782" y="10114"/>
                    <a:pt x="20877" y="10127"/>
                    <a:pt x="20971" y="10127"/>
                  </a:cubicBezTo>
                  <a:cubicBezTo>
                    <a:pt x="21059" y="10127"/>
                    <a:pt x="21147" y="10116"/>
                    <a:pt x="21228" y="10082"/>
                  </a:cubicBezTo>
                  <a:cubicBezTo>
                    <a:pt x="21514" y="9968"/>
                    <a:pt x="21709" y="9663"/>
                    <a:pt x="21728" y="9308"/>
                  </a:cubicBezTo>
                  <a:cubicBezTo>
                    <a:pt x="21740" y="9063"/>
                    <a:pt x="21666" y="8808"/>
                    <a:pt x="21597" y="8567"/>
                  </a:cubicBezTo>
                  <a:cubicBezTo>
                    <a:pt x="21480" y="8160"/>
                    <a:pt x="21371" y="7772"/>
                    <a:pt x="21621" y="7424"/>
                  </a:cubicBezTo>
                  <a:cubicBezTo>
                    <a:pt x="21773" y="7206"/>
                    <a:pt x="22027" y="7090"/>
                    <a:pt x="22330" y="7090"/>
                  </a:cubicBezTo>
                  <a:cubicBezTo>
                    <a:pt x="22388" y="7090"/>
                    <a:pt x="22447" y="7094"/>
                    <a:pt x="22507" y="7102"/>
                  </a:cubicBezTo>
                  <a:cubicBezTo>
                    <a:pt x="22957" y="7164"/>
                    <a:pt x="23358" y="7448"/>
                    <a:pt x="23477" y="7791"/>
                  </a:cubicBezTo>
                  <a:cubicBezTo>
                    <a:pt x="23496" y="7848"/>
                    <a:pt x="23517" y="7912"/>
                    <a:pt x="23541" y="7986"/>
                  </a:cubicBezTo>
                  <a:lnTo>
                    <a:pt x="19522" y="15962"/>
                  </a:lnTo>
                  <a:cubicBezTo>
                    <a:pt x="19515" y="15972"/>
                    <a:pt x="19504" y="15980"/>
                    <a:pt x="19492" y="15980"/>
                  </a:cubicBezTo>
                  <a:cubicBezTo>
                    <a:pt x="19488" y="15980"/>
                    <a:pt x="19483" y="15979"/>
                    <a:pt x="19479" y="15976"/>
                  </a:cubicBezTo>
                  <a:lnTo>
                    <a:pt x="12952" y="12767"/>
                  </a:lnTo>
                  <a:lnTo>
                    <a:pt x="17736" y="5228"/>
                  </a:lnTo>
                  <a:cubicBezTo>
                    <a:pt x="17824" y="5166"/>
                    <a:pt x="17914" y="5101"/>
                    <a:pt x="18012" y="5058"/>
                  </a:cubicBezTo>
                  <a:cubicBezTo>
                    <a:pt x="18103" y="5015"/>
                    <a:pt x="18215" y="4986"/>
                    <a:pt x="18321" y="4986"/>
                  </a:cubicBezTo>
                  <a:close/>
                  <a:moveTo>
                    <a:pt x="20149" y="1419"/>
                  </a:moveTo>
                  <a:lnTo>
                    <a:pt x="25935" y="3941"/>
                  </a:lnTo>
                  <a:cubicBezTo>
                    <a:pt x="25966" y="3956"/>
                    <a:pt x="25990" y="3979"/>
                    <a:pt x="26002" y="4010"/>
                  </a:cubicBezTo>
                  <a:cubicBezTo>
                    <a:pt x="26014" y="4046"/>
                    <a:pt x="26014" y="4077"/>
                    <a:pt x="25997" y="4108"/>
                  </a:cubicBezTo>
                  <a:lnTo>
                    <a:pt x="19760" y="16469"/>
                  </a:lnTo>
                  <a:cubicBezTo>
                    <a:pt x="19739" y="16511"/>
                    <a:pt x="19697" y="16535"/>
                    <a:pt x="19654" y="16535"/>
                  </a:cubicBezTo>
                  <a:cubicBezTo>
                    <a:pt x="19635" y="16535"/>
                    <a:pt x="19616" y="16531"/>
                    <a:pt x="19598" y="16521"/>
                  </a:cubicBezTo>
                  <a:lnTo>
                    <a:pt x="12681" y="13194"/>
                  </a:lnTo>
                  <a:lnTo>
                    <a:pt x="12855" y="12920"/>
                  </a:lnTo>
                  <a:lnTo>
                    <a:pt x="19398" y="16138"/>
                  </a:lnTo>
                  <a:cubicBezTo>
                    <a:pt x="19429" y="16152"/>
                    <a:pt x="19458" y="16159"/>
                    <a:pt x="19489" y="16159"/>
                  </a:cubicBezTo>
                  <a:cubicBezTo>
                    <a:pt x="19565" y="16159"/>
                    <a:pt x="19641" y="16116"/>
                    <a:pt x="19677" y="16043"/>
                  </a:cubicBezTo>
                  <a:lnTo>
                    <a:pt x="19703" y="15993"/>
                  </a:lnTo>
                  <a:lnTo>
                    <a:pt x="19703" y="15988"/>
                  </a:lnTo>
                  <a:lnTo>
                    <a:pt x="20966" y="13487"/>
                  </a:lnTo>
                  <a:cubicBezTo>
                    <a:pt x="22145" y="11152"/>
                    <a:pt x="23705" y="8055"/>
                    <a:pt x="23715" y="8039"/>
                  </a:cubicBezTo>
                  <a:lnTo>
                    <a:pt x="23715" y="8036"/>
                  </a:lnTo>
                  <a:lnTo>
                    <a:pt x="25590" y="4315"/>
                  </a:lnTo>
                  <a:cubicBezTo>
                    <a:pt x="25616" y="4265"/>
                    <a:pt x="25621" y="4203"/>
                    <a:pt x="25601" y="4153"/>
                  </a:cubicBezTo>
                  <a:cubicBezTo>
                    <a:pt x="25580" y="4098"/>
                    <a:pt x="25542" y="4053"/>
                    <a:pt x="25485" y="4029"/>
                  </a:cubicBezTo>
                  <a:lnTo>
                    <a:pt x="19953" y="1726"/>
                  </a:lnTo>
                  <a:lnTo>
                    <a:pt x="20149" y="1419"/>
                  </a:lnTo>
                  <a:close/>
                  <a:moveTo>
                    <a:pt x="8763" y="0"/>
                  </a:moveTo>
                  <a:cubicBezTo>
                    <a:pt x="8675" y="0"/>
                    <a:pt x="8589" y="39"/>
                    <a:pt x="8531" y="108"/>
                  </a:cubicBezTo>
                  <a:lnTo>
                    <a:pt x="79" y="10521"/>
                  </a:lnTo>
                  <a:cubicBezTo>
                    <a:pt x="20" y="10592"/>
                    <a:pt x="1" y="10685"/>
                    <a:pt x="20" y="10778"/>
                  </a:cubicBezTo>
                  <a:cubicBezTo>
                    <a:pt x="41" y="10871"/>
                    <a:pt x="101" y="10942"/>
                    <a:pt x="186" y="10983"/>
                  </a:cubicBezTo>
                  <a:lnTo>
                    <a:pt x="6725" y="13984"/>
                  </a:lnTo>
                  <a:cubicBezTo>
                    <a:pt x="6737" y="13992"/>
                    <a:pt x="6749" y="13994"/>
                    <a:pt x="6761" y="13994"/>
                  </a:cubicBezTo>
                  <a:lnTo>
                    <a:pt x="6773" y="13994"/>
                  </a:lnTo>
                  <a:lnTo>
                    <a:pt x="12535" y="13327"/>
                  </a:lnTo>
                  <a:lnTo>
                    <a:pt x="19518" y="16688"/>
                  </a:lnTo>
                  <a:cubicBezTo>
                    <a:pt x="19560" y="16710"/>
                    <a:pt x="19601" y="16719"/>
                    <a:pt x="19646" y="16719"/>
                  </a:cubicBezTo>
                  <a:cubicBezTo>
                    <a:pt x="19756" y="16719"/>
                    <a:pt x="19863" y="16660"/>
                    <a:pt x="19915" y="16555"/>
                  </a:cubicBezTo>
                  <a:lnTo>
                    <a:pt x="26152" y="4194"/>
                  </a:lnTo>
                  <a:cubicBezTo>
                    <a:pt x="26192" y="4113"/>
                    <a:pt x="26197" y="4029"/>
                    <a:pt x="26171" y="3953"/>
                  </a:cubicBezTo>
                  <a:cubicBezTo>
                    <a:pt x="26145" y="3875"/>
                    <a:pt x="26085" y="3813"/>
                    <a:pt x="26009" y="3779"/>
                  </a:cubicBezTo>
                  <a:lnTo>
                    <a:pt x="20156" y="1228"/>
                  </a:lnTo>
                  <a:lnTo>
                    <a:pt x="20154" y="1228"/>
                  </a:lnTo>
                  <a:cubicBezTo>
                    <a:pt x="20144" y="1226"/>
                    <a:pt x="20134" y="1223"/>
                    <a:pt x="20125" y="1223"/>
                  </a:cubicBezTo>
                  <a:lnTo>
                    <a:pt x="20113" y="1223"/>
                  </a:lnTo>
                  <a:cubicBezTo>
                    <a:pt x="20108" y="1223"/>
                    <a:pt x="20101" y="1223"/>
                    <a:pt x="20099" y="1226"/>
                  </a:cubicBezTo>
                  <a:lnTo>
                    <a:pt x="14622" y="2381"/>
                  </a:lnTo>
                  <a:lnTo>
                    <a:pt x="8877" y="23"/>
                  </a:lnTo>
                  <a:cubicBezTo>
                    <a:pt x="8840" y="7"/>
                    <a:pt x="8801" y="0"/>
                    <a:pt x="8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9" name="Google Shape;1929;p27"/>
            <p:cNvSpPr/>
            <p:nvPr/>
          </p:nvSpPr>
          <p:spPr>
            <a:xfrm>
              <a:off x="8710349" y="2467415"/>
              <a:ext cx="94189" cy="175384"/>
            </a:xfrm>
            <a:custGeom>
              <a:avLst/>
              <a:gdLst/>
              <a:ahLst/>
              <a:cxnLst/>
              <a:rect l="l" t="t" r="r" b="b"/>
              <a:pathLst>
                <a:path w="2421" h="4508" extrusionOk="0">
                  <a:moveTo>
                    <a:pt x="2317" y="1"/>
                  </a:moveTo>
                  <a:cubicBezTo>
                    <a:pt x="2292" y="1"/>
                    <a:pt x="2266" y="12"/>
                    <a:pt x="2248" y="39"/>
                  </a:cubicBezTo>
                  <a:cubicBezTo>
                    <a:pt x="1569" y="1118"/>
                    <a:pt x="521" y="3160"/>
                    <a:pt x="28" y="4389"/>
                  </a:cubicBezTo>
                  <a:cubicBezTo>
                    <a:pt x="1" y="4455"/>
                    <a:pt x="54" y="4507"/>
                    <a:pt x="110" y="4507"/>
                  </a:cubicBezTo>
                  <a:cubicBezTo>
                    <a:pt x="137" y="4507"/>
                    <a:pt x="164" y="4495"/>
                    <a:pt x="183" y="4465"/>
                  </a:cubicBezTo>
                  <a:cubicBezTo>
                    <a:pt x="745" y="3569"/>
                    <a:pt x="1472" y="2157"/>
                    <a:pt x="1901" y="1233"/>
                  </a:cubicBezTo>
                  <a:cubicBezTo>
                    <a:pt x="2072" y="863"/>
                    <a:pt x="2239" y="489"/>
                    <a:pt x="2391" y="113"/>
                  </a:cubicBezTo>
                  <a:cubicBezTo>
                    <a:pt x="2420" y="50"/>
                    <a:pt x="2370" y="1"/>
                    <a:pt x="2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30" name="Google Shape;1930;p27"/>
          <p:cNvSpPr txBox="1">
            <a:spLocks noGrp="1"/>
          </p:cNvSpPr>
          <p:nvPr>
            <p:ph type="ctrTitle"/>
          </p:nvPr>
        </p:nvSpPr>
        <p:spPr>
          <a:xfrm>
            <a:off x="-551423" y="1303021"/>
            <a:ext cx="7364659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dirty="0">
                <a:solidFill>
                  <a:schemeClr val="tx1"/>
                </a:solidFill>
              </a:rPr>
              <a:t>THANK YOU!</a:t>
            </a:r>
            <a:endParaRPr lang="en-US" sz="11500" dirty="0">
              <a:solidFill>
                <a:schemeClr val="tx1"/>
              </a:solidFill>
            </a:endParaRPr>
          </a:p>
        </p:txBody>
      </p:sp>
      <p:grpSp>
        <p:nvGrpSpPr>
          <p:cNvPr id="1932" name="Google Shape;1932;p27"/>
          <p:cNvGrpSpPr/>
          <p:nvPr/>
        </p:nvGrpSpPr>
        <p:grpSpPr>
          <a:xfrm>
            <a:off x="6648833" y="1003940"/>
            <a:ext cx="1963984" cy="1963754"/>
            <a:chOff x="7999749" y="923976"/>
            <a:chExt cx="665081" cy="665003"/>
          </a:xfrm>
        </p:grpSpPr>
        <p:sp>
          <p:nvSpPr>
            <p:cNvPr id="1933" name="Google Shape;1933;p27"/>
            <p:cNvSpPr/>
            <p:nvPr/>
          </p:nvSpPr>
          <p:spPr>
            <a:xfrm>
              <a:off x="8003289" y="927516"/>
              <a:ext cx="658117" cy="658234"/>
            </a:xfrm>
            <a:custGeom>
              <a:avLst/>
              <a:gdLst/>
              <a:ahLst/>
              <a:cxnLst/>
              <a:rect l="l" t="t" r="r" b="b"/>
              <a:pathLst>
                <a:path w="16916" h="16919" extrusionOk="0">
                  <a:moveTo>
                    <a:pt x="8459" y="0"/>
                  </a:moveTo>
                  <a:cubicBezTo>
                    <a:pt x="3788" y="0"/>
                    <a:pt x="0" y="3788"/>
                    <a:pt x="0" y="8459"/>
                  </a:cubicBezTo>
                  <a:cubicBezTo>
                    <a:pt x="0" y="11871"/>
                    <a:pt x="2018" y="14808"/>
                    <a:pt x="4924" y="16146"/>
                  </a:cubicBezTo>
                  <a:cubicBezTo>
                    <a:pt x="5996" y="16640"/>
                    <a:pt x="7194" y="16918"/>
                    <a:pt x="8457" y="16918"/>
                  </a:cubicBezTo>
                  <a:cubicBezTo>
                    <a:pt x="13128" y="16918"/>
                    <a:pt x="16916" y="13131"/>
                    <a:pt x="16916" y="8457"/>
                  </a:cubicBezTo>
                  <a:cubicBezTo>
                    <a:pt x="16916" y="6327"/>
                    <a:pt x="16130" y="4383"/>
                    <a:pt x="14834" y="2902"/>
                  </a:cubicBezTo>
                  <a:cubicBezTo>
                    <a:pt x="13285" y="1122"/>
                    <a:pt x="11001" y="0"/>
                    <a:pt x="8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4" name="Google Shape;1934;p27"/>
            <p:cNvSpPr/>
            <p:nvPr/>
          </p:nvSpPr>
          <p:spPr>
            <a:xfrm>
              <a:off x="8162410" y="1004587"/>
              <a:ext cx="457756" cy="399788"/>
            </a:xfrm>
            <a:custGeom>
              <a:avLst/>
              <a:gdLst/>
              <a:ahLst/>
              <a:cxnLst/>
              <a:rect l="l" t="t" r="r" b="b"/>
              <a:pathLst>
                <a:path w="11766" h="10276" extrusionOk="0">
                  <a:moveTo>
                    <a:pt x="7205" y="0"/>
                  </a:moveTo>
                  <a:cubicBezTo>
                    <a:pt x="7149" y="0"/>
                    <a:pt x="7092" y="3"/>
                    <a:pt x="7035" y="8"/>
                  </a:cubicBezTo>
                  <a:cubicBezTo>
                    <a:pt x="6661" y="51"/>
                    <a:pt x="6475" y="282"/>
                    <a:pt x="6242" y="578"/>
                  </a:cubicBezTo>
                  <a:cubicBezTo>
                    <a:pt x="6153" y="688"/>
                    <a:pt x="6011" y="765"/>
                    <a:pt x="5834" y="765"/>
                  </a:cubicBezTo>
                  <a:cubicBezTo>
                    <a:pt x="5792" y="765"/>
                    <a:pt x="5748" y="761"/>
                    <a:pt x="5703" y="752"/>
                  </a:cubicBezTo>
                  <a:cubicBezTo>
                    <a:pt x="5434" y="700"/>
                    <a:pt x="5320" y="589"/>
                    <a:pt x="5100" y="589"/>
                  </a:cubicBezTo>
                  <a:cubicBezTo>
                    <a:pt x="5067" y="589"/>
                    <a:pt x="5032" y="591"/>
                    <a:pt x="4993" y="597"/>
                  </a:cubicBezTo>
                  <a:cubicBezTo>
                    <a:pt x="4569" y="656"/>
                    <a:pt x="4431" y="923"/>
                    <a:pt x="4291" y="1135"/>
                  </a:cubicBezTo>
                  <a:cubicBezTo>
                    <a:pt x="4231" y="1230"/>
                    <a:pt x="4121" y="1273"/>
                    <a:pt x="4007" y="1273"/>
                  </a:cubicBezTo>
                  <a:cubicBezTo>
                    <a:pt x="3877" y="1273"/>
                    <a:pt x="3741" y="1218"/>
                    <a:pt x="3667" y="1123"/>
                  </a:cubicBezTo>
                  <a:cubicBezTo>
                    <a:pt x="3558" y="985"/>
                    <a:pt x="3482" y="652"/>
                    <a:pt x="3187" y="652"/>
                  </a:cubicBezTo>
                  <a:cubicBezTo>
                    <a:pt x="3121" y="652"/>
                    <a:pt x="3043" y="669"/>
                    <a:pt x="2952" y="709"/>
                  </a:cubicBezTo>
                  <a:cubicBezTo>
                    <a:pt x="2802" y="773"/>
                    <a:pt x="2707" y="885"/>
                    <a:pt x="2683" y="1049"/>
                  </a:cubicBezTo>
                  <a:cubicBezTo>
                    <a:pt x="2678" y="1085"/>
                    <a:pt x="2676" y="1116"/>
                    <a:pt x="2671" y="1152"/>
                  </a:cubicBezTo>
                  <a:cubicBezTo>
                    <a:pt x="2660" y="1253"/>
                    <a:pt x="2588" y="1277"/>
                    <a:pt x="2510" y="1277"/>
                  </a:cubicBezTo>
                  <a:cubicBezTo>
                    <a:pt x="2451" y="1277"/>
                    <a:pt x="2388" y="1263"/>
                    <a:pt x="2347" y="1259"/>
                  </a:cubicBezTo>
                  <a:cubicBezTo>
                    <a:pt x="2339" y="1258"/>
                    <a:pt x="2330" y="1258"/>
                    <a:pt x="2322" y="1258"/>
                  </a:cubicBezTo>
                  <a:cubicBezTo>
                    <a:pt x="2172" y="1258"/>
                    <a:pt x="2037" y="1361"/>
                    <a:pt x="1992" y="1519"/>
                  </a:cubicBezTo>
                  <a:cubicBezTo>
                    <a:pt x="1932" y="1722"/>
                    <a:pt x="2089" y="1966"/>
                    <a:pt x="2306" y="1966"/>
                  </a:cubicBezTo>
                  <a:cubicBezTo>
                    <a:pt x="2348" y="1966"/>
                    <a:pt x="2393" y="1957"/>
                    <a:pt x="2440" y="1936"/>
                  </a:cubicBezTo>
                  <a:cubicBezTo>
                    <a:pt x="2609" y="1859"/>
                    <a:pt x="2680" y="1759"/>
                    <a:pt x="2797" y="1724"/>
                  </a:cubicBezTo>
                  <a:cubicBezTo>
                    <a:pt x="2815" y="1718"/>
                    <a:pt x="2832" y="1716"/>
                    <a:pt x="2849" y="1716"/>
                  </a:cubicBezTo>
                  <a:cubicBezTo>
                    <a:pt x="3003" y="1716"/>
                    <a:pt x="3105" y="1920"/>
                    <a:pt x="2978" y="2126"/>
                  </a:cubicBezTo>
                  <a:cubicBezTo>
                    <a:pt x="2902" y="2252"/>
                    <a:pt x="2774" y="2292"/>
                    <a:pt x="2667" y="2292"/>
                  </a:cubicBezTo>
                  <a:cubicBezTo>
                    <a:pt x="2592" y="2292"/>
                    <a:pt x="2528" y="2273"/>
                    <a:pt x="2499" y="2250"/>
                  </a:cubicBezTo>
                  <a:cubicBezTo>
                    <a:pt x="2450" y="2210"/>
                    <a:pt x="2392" y="2195"/>
                    <a:pt x="2332" y="2195"/>
                  </a:cubicBezTo>
                  <a:cubicBezTo>
                    <a:pt x="2316" y="2195"/>
                    <a:pt x="2301" y="2196"/>
                    <a:pt x="2285" y="2198"/>
                  </a:cubicBezTo>
                  <a:cubicBezTo>
                    <a:pt x="1835" y="2248"/>
                    <a:pt x="1968" y="2612"/>
                    <a:pt x="1749" y="2619"/>
                  </a:cubicBezTo>
                  <a:cubicBezTo>
                    <a:pt x="1592" y="2626"/>
                    <a:pt x="1582" y="2617"/>
                    <a:pt x="1492" y="2638"/>
                  </a:cubicBezTo>
                  <a:cubicBezTo>
                    <a:pt x="1282" y="2686"/>
                    <a:pt x="1182" y="2803"/>
                    <a:pt x="1120" y="2974"/>
                  </a:cubicBezTo>
                  <a:cubicBezTo>
                    <a:pt x="1070" y="3117"/>
                    <a:pt x="872" y="3091"/>
                    <a:pt x="796" y="3262"/>
                  </a:cubicBezTo>
                  <a:cubicBezTo>
                    <a:pt x="751" y="3362"/>
                    <a:pt x="758" y="3436"/>
                    <a:pt x="844" y="3517"/>
                  </a:cubicBezTo>
                  <a:cubicBezTo>
                    <a:pt x="910" y="3579"/>
                    <a:pt x="998" y="3613"/>
                    <a:pt x="1087" y="3613"/>
                  </a:cubicBezTo>
                  <a:cubicBezTo>
                    <a:pt x="1170" y="3613"/>
                    <a:pt x="1255" y="3583"/>
                    <a:pt x="1322" y="3517"/>
                  </a:cubicBezTo>
                  <a:cubicBezTo>
                    <a:pt x="1444" y="3398"/>
                    <a:pt x="1444" y="3358"/>
                    <a:pt x="1558" y="3203"/>
                  </a:cubicBezTo>
                  <a:cubicBezTo>
                    <a:pt x="1606" y="3139"/>
                    <a:pt x="1697" y="3089"/>
                    <a:pt x="1778" y="3089"/>
                  </a:cubicBezTo>
                  <a:cubicBezTo>
                    <a:pt x="1827" y="3089"/>
                    <a:pt x="1873" y="3108"/>
                    <a:pt x="1901" y="3153"/>
                  </a:cubicBezTo>
                  <a:cubicBezTo>
                    <a:pt x="1920" y="3186"/>
                    <a:pt x="1954" y="3208"/>
                    <a:pt x="1987" y="3224"/>
                  </a:cubicBezTo>
                  <a:cubicBezTo>
                    <a:pt x="2032" y="3254"/>
                    <a:pt x="2072" y="3267"/>
                    <a:pt x="2111" y="3267"/>
                  </a:cubicBezTo>
                  <a:cubicBezTo>
                    <a:pt x="2180" y="3267"/>
                    <a:pt x="2245" y="3227"/>
                    <a:pt x="2323" y="3172"/>
                  </a:cubicBezTo>
                  <a:cubicBezTo>
                    <a:pt x="2373" y="3138"/>
                    <a:pt x="2438" y="3101"/>
                    <a:pt x="2497" y="3101"/>
                  </a:cubicBezTo>
                  <a:cubicBezTo>
                    <a:pt x="2519" y="3101"/>
                    <a:pt x="2541" y="3106"/>
                    <a:pt x="2561" y="3119"/>
                  </a:cubicBezTo>
                  <a:cubicBezTo>
                    <a:pt x="2826" y="3291"/>
                    <a:pt x="2704" y="3486"/>
                    <a:pt x="2809" y="3756"/>
                  </a:cubicBezTo>
                  <a:cubicBezTo>
                    <a:pt x="2838" y="3827"/>
                    <a:pt x="2885" y="3887"/>
                    <a:pt x="2957" y="3922"/>
                  </a:cubicBezTo>
                  <a:cubicBezTo>
                    <a:pt x="2987" y="3937"/>
                    <a:pt x="3015" y="3943"/>
                    <a:pt x="3040" y="3943"/>
                  </a:cubicBezTo>
                  <a:cubicBezTo>
                    <a:pt x="3149" y="3943"/>
                    <a:pt x="3210" y="3820"/>
                    <a:pt x="3181" y="3667"/>
                  </a:cubicBezTo>
                  <a:cubicBezTo>
                    <a:pt x="3145" y="3498"/>
                    <a:pt x="3107" y="3386"/>
                    <a:pt x="3116" y="3236"/>
                  </a:cubicBezTo>
                  <a:cubicBezTo>
                    <a:pt x="3125" y="3091"/>
                    <a:pt x="3219" y="3020"/>
                    <a:pt x="3303" y="3020"/>
                  </a:cubicBezTo>
                  <a:cubicBezTo>
                    <a:pt x="3358" y="3020"/>
                    <a:pt x="3409" y="3051"/>
                    <a:pt x="3428" y="3112"/>
                  </a:cubicBezTo>
                  <a:cubicBezTo>
                    <a:pt x="3469" y="3248"/>
                    <a:pt x="3438" y="3415"/>
                    <a:pt x="3421" y="3546"/>
                  </a:cubicBezTo>
                  <a:cubicBezTo>
                    <a:pt x="3409" y="3660"/>
                    <a:pt x="3474" y="3746"/>
                    <a:pt x="3552" y="3779"/>
                  </a:cubicBezTo>
                  <a:cubicBezTo>
                    <a:pt x="3645" y="3820"/>
                    <a:pt x="3750" y="3827"/>
                    <a:pt x="3850" y="3829"/>
                  </a:cubicBezTo>
                  <a:cubicBezTo>
                    <a:pt x="3864" y="3824"/>
                    <a:pt x="3878" y="3821"/>
                    <a:pt x="3891" y="3821"/>
                  </a:cubicBezTo>
                  <a:cubicBezTo>
                    <a:pt x="3929" y="3821"/>
                    <a:pt x="3962" y="3841"/>
                    <a:pt x="3990" y="3863"/>
                  </a:cubicBezTo>
                  <a:cubicBezTo>
                    <a:pt x="4133" y="3953"/>
                    <a:pt x="4012" y="4151"/>
                    <a:pt x="3833" y="4160"/>
                  </a:cubicBezTo>
                  <a:cubicBezTo>
                    <a:pt x="3808" y="4162"/>
                    <a:pt x="3784" y="4163"/>
                    <a:pt x="3759" y="4163"/>
                  </a:cubicBezTo>
                  <a:cubicBezTo>
                    <a:pt x="3706" y="4163"/>
                    <a:pt x="3653" y="4159"/>
                    <a:pt x="3597" y="4151"/>
                  </a:cubicBezTo>
                  <a:cubicBezTo>
                    <a:pt x="3573" y="4146"/>
                    <a:pt x="3549" y="4144"/>
                    <a:pt x="3525" y="4144"/>
                  </a:cubicBezTo>
                  <a:cubicBezTo>
                    <a:pt x="3447" y="4144"/>
                    <a:pt x="3375" y="4168"/>
                    <a:pt x="3312" y="4215"/>
                  </a:cubicBezTo>
                  <a:cubicBezTo>
                    <a:pt x="3182" y="4309"/>
                    <a:pt x="3155" y="4389"/>
                    <a:pt x="3011" y="4389"/>
                  </a:cubicBezTo>
                  <a:cubicBezTo>
                    <a:pt x="3009" y="4389"/>
                    <a:pt x="3006" y="4389"/>
                    <a:pt x="3004" y="4389"/>
                  </a:cubicBezTo>
                  <a:cubicBezTo>
                    <a:pt x="2995" y="4389"/>
                    <a:pt x="2986" y="4389"/>
                    <a:pt x="2977" y="4389"/>
                  </a:cubicBezTo>
                  <a:cubicBezTo>
                    <a:pt x="2962" y="4389"/>
                    <a:pt x="2949" y="4389"/>
                    <a:pt x="2936" y="4389"/>
                  </a:cubicBezTo>
                  <a:cubicBezTo>
                    <a:pt x="2891" y="4389"/>
                    <a:pt x="2854" y="4386"/>
                    <a:pt x="2797" y="4358"/>
                  </a:cubicBezTo>
                  <a:cubicBezTo>
                    <a:pt x="2645" y="4291"/>
                    <a:pt x="2630" y="4232"/>
                    <a:pt x="2502" y="4103"/>
                  </a:cubicBezTo>
                  <a:cubicBezTo>
                    <a:pt x="2391" y="3990"/>
                    <a:pt x="2288" y="3948"/>
                    <a:pt x="2178" y="3948"/>
                  </a:cubicBezTo>
                  <a:cubicBezTo>
                    <a:pt x="2095" y="3948"/>
                    <a:pt x="2009" y="3972"/>
                    <a:pt x="1913" y="4008"/>
                  </a:cubicBezTo>
                  <a:cubicBezTo>
                    <a:pt x="1876" y="4022"/>
                    <a:pt x="1844" y="4028"/>
                    <a:pt x="1816" y="4028"/>
                  </a:cubicBezTo>
                  <a:cubicBezTo>
                    <a:pt x="1663" y="4028"/>
                    <a:pt x="1621" y="3850"/>
                    <a:pt x="1435" y="3850"/>
                  </a:cubicBezTo>
                  <a:cubicBezTo>
                    <a:pt x="1422" y="3850"/>
                    <a:pt x="1407" y="3851"/>
                    <a:pt x="1392" y="3853"/>
                  </a:cubicBezTo>
                  <a:cubicBezTo>
                    <a:pt x="1130" y="3889"/>
                    <a:pt x="870" y="4037"/>
                    <a:pt x="813" y="4096"/>
                  </a:cubicBezTo>
                  <a:cubicBezTo>
                    <a:pt x="694" y="4220"/>
                    <a:pt x="655" y="4406"/>
                    <a:pt x="677" y="4499"/>
                  </a:cubicBezTo>
                  <a:cubicBezTo>
                    <a:pt x="689" y="4549"/>
                    <a:pt x="686" y="4601"/>
                    <a:pt x="686" y="4651"/>
                  </a:cubicBezTo>
                  <a:cubicBezTo>
                    <a:pt x="686" y="4877"/>
                    <a:pt x="332" y="4928"/>
                    <a:pt x="153" y="5130"/>
                  </a:cubicBezTo>
                  <a:cubicBezTo>
                    <a:pt x="60" y="5235"/>
                    <a:pt x="0" y="5354"/>
                    <a:pt x="3" y="5499"/>
                  </a:cubicBezTo>
                  <a:cubicBezTo>
                    <a:pt x="8" y="5687"/>
                    <a:pt x="103" y="5747"/>
                    <a:pt x="224" y="5878"/>
                  </a:cubicBezTo>
                  <a:cubicBezTo>
                    <a:pt x="348" y="6011"/>
                    <a:pt x="312" y="6126"/>
                    <a:pt x="332" y="6252"/>
                  </a:cubicBezTo>
                  <a:cubicBezTo>
                    <a:pt x="364" y="6475"/>
                    <a:pt x="579" y="6681"/>
                    <a:pt x="824" y="6681"/>
                  </a:cubicBezTo>
                  <a:cubicBezTo>
                    <a:pt x="828" y="6681"/>
                    <a:pt x="832" y="6681"/>
                    <a:pt x="837" y="6681"/>
                  </a:cubicBezTo>
                  <a:cubicBezTo>
                    <a:pt x="1046" y="6676"/>
                    <a:pt x="1245" y="6524"/>
                    <a:pt x="1516" y="6524"/>
                  </a:cubicBezTo>
                  <a:cubicBezTo>
                    <a:pt x="1535" y="6524"/>
                    <a:pt x="1553" y="6524"/>
                    <a:pt x="1573" y="6526"/>
                  </a:cubicBezTo>
                  <a:cubicBezTo>
                    <a:pt x="1766" y="6543"/>
                    <a:pt x="1916" y="6705"/>
                    <a:pt x="1878" y="6907"/>
                  </a:cubicBezTo>
                  <a:cubicBezTo>
                    <a:pt x="1837" y="7105"/>
                    <a:pt x="1801" y="7241"/>
                    <a:pt x="1847" y="7424"/>
                  </a:cubicBezTo>
                  <a:cubicBezTo>
                    <a:pt x="1889" y="7588"/>
                    <a:pt x="1973" y="7641"/>
                    <a:pt x="2097" y="7741"/>
                  </a:cubicBezTo>
                  <a:cubicBezTo>
                    <a:pt x="2240" y="7855"/>
                    <a:pt x="2330" y="8005"/>
                    <a:pt x="2273" y="8174"/>
                  </a:cubicBezTo>
                  <a:cubicBezTo>
                    <a:pt x="2199" y="8405"/>
                    <a:pt x="1894" y="8739"/>
                    <a:pt x="2266" y="9130"/>
                  </a:cubicBezTo>
                  <a:cubicBezTo>
                    <a:pt x="2521" y="9392"/>
                    <a:pt x="2444" y="9616"/>
                    <a:pt x="2487" y="9785"/>
                  </a:cubicBezTo>
                  <a:cubicBezTo>
                    <a:pt x="2559" y="10105"/>
                    <a:pt x="2807" y="10275"/>
                    <a:pt x="3035" y="10275"/>
                  </a:cubicBezTo>
                  <a:cubicBezTo>
                    <a:pt x="3089" y="10275"/>
                    <a:pt x="3141" y="10266"/>
                    <a:pt x="3190" y="10247"/>
                  </a:cubicBezTo>
                  <a:cubicBezTo>
                    <a:pt x="3346" y="10184"/>
                    <a:pt x="3422" y="10117"/>
                    <a:pt x="3577" y="10117"/>
                  </a:cubicBezTo>
                  <a:cubicBezTo>
                    <a:pt x="3611" y="10117"/>
                    <a:pt x="3649" y="10120"/>
                    <a:pt x="3693" y="10128"/>
                  </a:cubicBezTo>
                  <a:cubicBezTo>
                    <a:pt x="3716" y="10131"/>
                    <a:pt x="3738" y="10133"/>
                    <a:pt x="3761" y="10133"/>
                  </a:cubicBezTo>
                  <a:cubicBezTo>
                    <a:pt x="3866" y="10133"/>
                    <a:pt x="3963" y="10096"/>
                    <a:pt x="4045" y="10025"/>
                  </a:cubicBezTo>
                  <a:cubicBezTo>
                    <a:pt x="4629" y="9513"/>
                    <a:pt x="4000" y="8822"/>
                    <a:pt x="4381" y="8710"/>
                  </a:cubicBezTo>
                  <a:cubicBezTo>
                    <a:pt x="4417" y="8698"/>
                    <a:pt x="4491" y="8682"/>
                    <a:pt x="4536" y="8653"/>
                  </a:cubicBezTo>
                  <a:cubicBezTo>
                    <a:pt x="4646" y="8582"/>
                    <a:pt x="4703" y="8479"/>
                    <a:pt x="4715" y="8353"/>
                  </a:cubicBezTo>
                  <a:cubicBezTo>
                    <a:pt x="4755" y="7948"/>
                    <a:pt x="4474" y="7729"/>
                    <a:pt x="4657" y="7545"/>
                  </a:cubicBezTo>
                  <a:cubicBezTo>
                    <a:pt x="4760" y="7441"/>
                    <a:pt x="4719" y="7495"/>
                    <a:pt x="5058" y="7233"/>
                  </a:cubicBezTo>
                  <a:cubicBezTo>
                    <a:pt x="5322" y="7024"/>
                    <a:pt x="5255" y="6881"/>
                    <a:pt x="5417" y="6593"/>
                  </a:cubicBezTo>
                  <a:cubicBezTo>
                    <a:pt x="5608" y="6259"/>
                    <a:pt x="5463" y="5933"/>
                    <a:pt x="5084" y="5926"/>
                  </a:cubicBezTo>
                  <a:cubicBezTo>
                    <a:pt x="5067" y="5925"/>
                    <a:pt x="5051" y="5925"/>
                    <a:pt x="5036" y="5925"/>
                  </a:cubicBezTo>
                  <a:cubicBezTo>
                    <a:pt x="4986" y="5925"/>
                    <a:pt x="4948" y="5926"/>
                    <a:pt x="4916" y="5926"/>
                  </a:cubicBezTo>
                  <a:cubicBezTo>
                    <a:pt x="4834" y="5926"/>
                    <a:pt x="4797" y="5921"/>
                    <a:pt x="4729" y="5883"/>
                  </a:cubicBezTo>
                  <a:cubicBezTo>
                    <a:pt x="4569" y="5795"/>
                    <a:pt x="4386" y="5566"/>
                    <a:pt x="4314" y="5368"/>
                  </a:cubicBezTo>
                  <a:cubicBezTo>
                    <a:pt x="4248" y="5178"/>
                    <a:pt x="4331" y="5023"/>
                    <a:pt x="4415" y="4737"/>
                  </a:cubicBezTo>
                  <a:cubicBezTo>
                    <a:pt x="4422" y="4713"/>
                    <a:pt x="4437" y="4701"/>
                    <a:pt x="4456" y="4701"/>
                  </a:cubicBezTo>
                  <a:cubicBezTo>
                    <a:pt x="4466" y="4701"/>
                    <a:pt x="4478" y="4705"/>
                    <a:pt x="4491" y="4713"/>
                  </a:cubicBezTo>
                  <a:cubicBezTo>
                    <a:pt x="4641" y="4816"/>
                    <a:pt x="4629" y="5035"/>
                    <a:pt x="4636" y="5140"/>
                  </a:cubicBezTo>
                  <a:cubicBezTo>
                    <a:pt x="4660" y="5417"/>
                    <a:pt x="4844" y="5582"/>
                    <a:pt x="5021" y="5582"/>
                  </a:cubicBezTo>
                  <a:cubicBezTo>
                    <a:pt x="5069" y="5582"/>
                    <a:pt x="5116" y="5570"/>
                    <a:pt x="5160" y="5544"/>
                  </a:cubicBezTo>
                  <a:cubicBezTo>
                    <a:pt x="5296" y="5463"/>
                    <a:pt x="5452" y="5356"/>
                    <a:pt x="5595" y="5356"/>
                  </a:cubicBezTo>
                  <a:cubicBezTo>
                    <a:pt x="5620" y="5356"/>
                    <a:pt x="5644" y="5359"/>
                    <a:pt x="5668" y="5366"/>
                  </a:cubicBezTo>
                  <a:cubicBezTo>
                    <a:pt x="5713" y="5378"/>
                    <a:pt x="5756" y="5380"/>
                    <a:pt x="5801" y="5390"/>
                  </a:cubicBezTo>
                  <a:cubicBezTo>
                    <a:pt x="5817" y="5393"/>
                    <a:pt x="5832" y="5394"/>
                    <a:pt x="5848" y="5394"/>
                  </a:cubicBezTo>
                  <a:cubicBezTo>
                    <a:pt x="6064" y="5394"/>
                    <a:pt x="6227" y="5124"/>
                    <a:pt x="6084" y="4899"/>
                  </a:cubicBezTo>
                  <a:cubicBezTo>
                    <a:pt x="5977" y="4730"/>
                    <a:pt x="5803" y="4675"/>
                    <a:pt x="5641" y="4620"/>
                  </a:cubicBezTo>
                  <a:cubicBezTo>
                    <a:pt x="5422" y="4549"/>
                    <a:pt x="5229" y="4463"/>
                    <a:pt x="5182" y="4251"/>
                  </a:cubicBezTo>
                  <a:cubicBezTo>
                    <a:pt x="5142" y="4077"/>
                    <a:pt x="5298" y="3926"/>
                    <a:pt x="5417" y="3926"/>
                  </a:cubicBezTo>
                  <a:cubicBezTo>
                    <a:pt x="5449" y="3926"/>
                    <a:pt x="5479" y="3938"/>
                    <a:pt x="5501" y="3963"/>
                  </a:cubicBezTo>
                  <a:cubicBezTo>
                    <a:pt x="5525" y="3989"/>
                    <a:pt x="5548" y="4018"/>
                    <a:pt x="5563" y="4046"/>
                  </a:cubicBezTo>
                  <a:cubicBezTo>
                    <a:pt x="5656" y="4246"/>
                    <a:pt x="5851" y="4465"/>
                    <a:pt x="6108" y="4556"/>
                  </a:cubicBezTo>
                  <a:cubicBezTo>
                    <a:pt x="6273" y="4613"/>
                    <a:pt x="6430" y="4601"/>
                    <a:pt x="6706" y="4627"/>
                  </a:cubicBezTo>
                  <a:cubicBezTo>
                    <a:pt x="6892" y="4644"/>
                    <a:pt x="7121" y="4756"/>
                    <a:pt x="7066" y="4939"/>
                  </a:cubicBezTo>
                  <a:cubicBezTo>
                    <a:pt x="7049" y="5006"/>
                    <a:pt x="7037" y="5075"/>
                    <a:pt x="7025" y="5140"/>
                  </a:cubicBezTo>
                  <a:cubicBezTo>
                    <a:pt x="7013" y="5194"/>
                    <a:pt x="7013" y="5249"/>
                    <a:pt x="7028" y="5304"/>
                  </a:cubicBezTo>
                  <a:cubicBezTo>
                    <a:pt x="7063" y="5475"/>
                    <a:pt x="7190" y="5518"/>
                    <a:pt x="7266" y="5604"/>
                  </a:cubicBezTo>
                  <a:cubicBezTo>
                    <a:pt x="7397" y="5747"/>
                    <a:pt x="7361" y="5816"/>
                    <a:pt x="7368" y="6097"/>
                  </a:cubicBezTo>
                  <a:cubicBezTo>
                    <a:pt x="7371" y="6253"/>
                    <a:pt x="7482" y="6350"/>
                    <a:pt x="7611" y="6350"/>
                  </a:cubicBezTo>
                  <a:cubicBezTo>
                    <a:pt x="7735" y="6350"/>
                    <a:pt x="7876" y="6260"/>
                    <a:pt x="7952" y="6042"/>
                  </a:cubicBezTo>
                  <a:cubicBezTo>
                    <a:pt x="8026" y="5823"/>
                    <a:pt x="8073" y="5649"/>
                    <a:pt x="8274" y="5590"/>
                  </a:cubicBezTo>
                  <a:cubicBezTo>
                    <a:pt x="8314" y="5578"/>
                    <a:pt x="8445" y="5535"/>
                    <a:pt x="8488" y="5511"/>
                  </a:cubicBezTo>
                  <a:cubicBezTo>
                    <a:pt x="8648" y="5425"/>
                    <a:pt x="8643" y="5323"/>
                    <a:pt x="8659" y="5190"/>
                  </a:cubicBezTo>
                  <a:cubicBezTo>
                    <a:pt x="8674" y="5085"/>
                    <a:pt x="8679" y="5023"/>
                    <a:pt x="8719" y="4958"/>
                  </a:cubicBezTo>
                  <a:cubicBezTo>
                    <a:pt x="8748" y="4914"/>
                    <a:pt x="8794" y="4895"/>
                    <a:pt x="8844" y="4895"/>
                  </a:cubicBezTo>
                  <a:cubicBezTo>
                    <a:pt x="8951" y="4895"/>
                    <a:pt x="9073" y="4987"/>
                    <a:pt x="9067" y="5118"/>
                  </a:cubicBezTo>
                  <a:cubicBezTo>
                    <a:pt x="9055" y="5390"/>
                    <a:pt x="8955" y="5592"/>
                    <a:pt x="9186" y="5752"/>
                  </a:cubicBezTo>
                  <a:cubicBezTo>
                    <a:pt x="9455" y="5940"/>
                    <a:pt x="9334" y="6066"/>
                    <a:pt x="9338" y="6297"/>
                  </a:cubicBezTo>
                  <a:cubicBezTo>
                    <a:pt x="9348" y="6566"/>
                    <a:pt x="9536" y="6733"/>
                    <a:pt x="9691" y="6764"/>
                  </a:cubicBezTo>
                  <a:cubicBezTo>
                    <a:pt x="9706" y="6768"/>
                    <a:pt x="9721" y="6769"/>
                    <a:pt x="9735" y="6769"/>
                  </a:cubicBezTo>
                  <a:cubicBezTo>
                    <a:pt x="9840" y="6769"/>
                    <a:pt x="9917" y="6676"/>
                    <a:pt x="9882" y="6478"/>
                  </a:cubicBezTo>
                  <a:cubicBezTo>
                    <a:pt x="9853" y="6333"/>
                    <a:pt x="9803" y="6257"/>
                    <a:pt x="9810" y="6150"/>
                  </a:cubicBezTo>
                  <a:cubicBezTo>
                    <a:pt x="9814" y="6071"/>
                    <a:pt x="9859" y="6066"/>
                    <a:pt x="9930" y="6066"/>
                  </a:cubicBezTo>
                  <a:cubicBezTo>
                    <a:pt x="9941" y="6066"/>
                    <a:pt x="9953" y="6066"/>
                    <a:pt x="9965" y="6066"/>
                  </a:cubicBezTo>
                  <a:cubicBezTo>
                    <a:pt x="10020" y="6067"/>
                    <a:pt x="10058" y="6068"/>
                    <a:pt x="10087" y="6068"/>
                  </a:cubicBezTo>
                  <a:cubicBezTo>
                    <a:pt x="10135" y="6068"/>
                    <a:pt x="10159" y="6066"/>
                    <a:pt x="10191" y="6057"/>
                  </a:cubicBezTo>
                  <a:cubicBezTo>
                    <a:pt x="10394" y="5995"/>
                    <a:pt x="10477" y="5792"/>
                    <a:pt x="10453" y="5654"/>
                  </a:cubicBezTo>
                  <a:cubicBezTo>
                    <a:pt x="10413" y="5442"/>
                    <a:pt x="10196" y="5344"/>
                    <a:pt x="10151" y="5247"/>
                  </a:cubicBezTo>
                  <a:cubicBezTo>
                    <a:pt x="10124" y="5187"/>
                    <a:pt x="10160" y="5140"/>
                    <a:pt x="10215" y="5140"/>
                  </a:cubicBezTo>
                  <a:lnTo>
                    <a:pt x="10372" y="5140"/>
                  </a:lnTo>
                  <a:lnTo>
                    <a:pt x="10372" y="5142"/>
                  </a:lnTo>
                  <a:cubicBezTo>
                    <a:pt x="10402" y="5142"/>
                    <a:pt x="10432" y="5143"/>
                    <a:pt x="10462" y="5143"/>
                  </a:cubicBezTo>
                  <a:cubicBezTo>
                    <a:pt x="10477" y="5143"/>
                    <a:pt x="10492" y="5143"/>
                    <a:pt x="10508" y="5142"/>
                  </a:cubicBezTo>
                  <a:cubicBezTo>
                    <a:pt x="10601" y="5137"/>
                    <a:pt x="10687" y="5113"/>
                    <a:pt x="10763" y="5056"/>
                  </a:cubicBezTo>
                  <a:cubicBezTo>
                    <a:pt x="10894" y="4949"/>
                    <a:pt x="10968" y="4799"/>
                    <a:pt x="10982" y="4639"/>
                  </a:cubicBezTo>
                  <a:cubicBezTo>
                    <a:pt x="11001" y="4482"/>
                    <a:pt x="10920" y="4413"/>
                    <a:pt x="10787" y="4330"/>
                  </a:cubicBezTo>
                  <a:cubicBezTo>
                    <a:pt x="10408" y="4089"/>
                    <a:pt x="10334" y="3660"/>
                    <a:pt x="10513" y="3446"/>
                  </a:cubicBezTo>
                  <a:cubicBezTo>
                    <a:pt x="10545" y="3406"/>
                    <a:pt x="10578" y="3386"/>
                    <a:pt x="10612" y="3386"/>
                  </a:cubicBezTo>
                  <a:cubicBezTo>
                    <a:pt x="10649" y="3386"/>
                    <a:pt x="10685" y="3410"/>
                    <a:pt x="10718" y="3458"/>
                  </a:cubicBezTo>
                  <a:cubicBezTo>
                    <a:pt x="10768" y="3532"/>
                    <a:pt x="10787" y="3651"/>
                    <a:pt x="10849" y="3794"/>
                  </a:cubicBezTo>
                  <a:cubicBezTo>
                    <a:pt x="10929" y="3978"/>
                    <a:pt x="11088" y="4056"/>
                    <a:pt x="11200" y="4056"/>
                  </a:cubicBezTo>
                  <a:cubicBezTo>
                    <a:pt x="11235" y="4056"/>
                    <a:pt x="11265" y="4048"/>
                    <a:pt x="11287" y="4034"/>
                  </a:cubicBezTo>
                  <a:cubicBezTo>
                    <a:pt x="11418" y="3951"/>
                    <a:pt x="11370" y="3791"/>
                    <a:pt x="11270" y="3672"/>
                  </a:cubicBezTo>
                  <a:cubicBezTo>
                    <a:pt x="11180" y="3555"/>
                    <a:pt x="11115" y="3458"/>
                    <a:pt x="11246" y="3391"/>
                  </a:cubicBezTo>
                  <a:cubicBezTo>
                    <a:pt x="11358" y="3339"/>
                    <a:pt x="11592" y="3327"/>
                    <a:pt x="11699" y="2955"/>
                  </a:cubicBezTo>
                  <a:cubicBezTo>
                    <a:pt x="11766" y="2734"/>
                    <a:pt x="11580" y="2672"/>
                    <a:pt x="11563" y="2483"/>
                  </a:cubicBezTo>
                  <a:cubicBezTo>
                    <a:pt x="11549" y="2338"/>
                    <a:pt x="11520" y="2209"/>
                    <a:pt x="11363" y="2148"/>
                  </a:cubicBezTo>
                  <a:cubicBezTo>
                    <a:pt x="11304" y="2124"/>
                    <a:pt x="11258" y="2119"/>
                    <a:pt x="11219" y="2119"/>
                  </a:cubicBezTo>
                  <a:cubicBezTo>
                    <a:pt x="11177" y="2119"/>
                    <a:pt x="11142" y="2125"/>
                    <a:pt x="11104" y="2125"/>
                  </a:cubicBezTo>
                  <a:cubicBezTo>
                    <a:pt x="11074" y="2125"/>
                    <a:pt x="11043" y="2121"/>
                    <a:pt x="11006" y="2107"/>
                  </a:cubicBezTo>
                  <a:cubicBezTo>
                    <a:pt x="10920" y="2076"/>
                    <a:pt x="10863" y="2019"/>
                    <a:pt x="10851" y="1924"/>
                  </a:cubicBezTo>
                  <a:cubicBezTo>
                    <a:pt x="10842" y="1840"/>
                    <a:pt x="10861" y="1762"/>
                    <a:pt x="10906" y="1690"/>
                  </a:cubicBezTo>
                  <a:cubicBezTo>
                    <a:pt x="10965" y="1600"/>
                    <a:pt x="11061" y="1516"/>
                    <a:pt x="11168" y="1450"/>
                  </a:cubicBezTo>
                  <a:cubicBezTo>
                    <a:pt x="10861" y="1035"/>
                    <a:pt x="10518" y="652"/>
                    <a:pt x="10144" y="304"/>
                  </a:cubicBezTo>
                  <a:cubicBezTo>
                    <a:pt x="10091" y="296"/>
                    <a:pt x="10037" y="293"/>
                    <a:pt x="9982" y="293"/>
                  </a:cubicBezTo>
                  <a:cubicBezTo>
                    <a:pt x="9949" y="293"/>
                    <a:pt x="9915" y="294"/>
                    <a:pt x="9882" y="297"/>
                  </a:cubicBezTo>
                  <a:cubicBezTo>
                    <a:pt x="9648" y="318"/>
                    <a:pt x="9493" y="399"/>
                    <a:pt x="9219" y="523"/>
                  </a:cubicBezTo>
                  <a:cubicBezTo>
                    <a:pt x="8989" y="631"/>
                    <a:pt x="8830" y="643"/>
                    <a:pt x="8712" y="643"/>
                  </a:cubicBezTo>
                  <a:cubicBezTo>
                    <a:pt x="8678" y="643"/>
                    <a:pt x="8648" y="642"/>
                    <a:pt x="8620" y="642"/>
                  </a:cubicBezTo>
                  <a:cubicBezTo>
                    <a:pt x="8614" y="642"/>
                    <a:pt x="8608" y="642"/>
                    <a:pt x="8602" y="642"/>
                  </a:cubicBezTo>
                  <a:cubicBezTo>
                    <a:pt x="8594" y="642"/>
                    <a:pt x="8586" y="643"/>
                    <a:pt x="8578" y="643"/>
                  </a:cubicBezTo>
                  <a:cubicBezTo>
                    <a:pt x="8399" y="643"/>
                    <a:pt x="8184" y="569"/>
                    <a:pt x="8062" y="432"/>
                  </a:cubicBezTo>
                  <a:cubicBezTo>
                    <a:pt x="7954" y="313"/>
                    <a:pt x="7897" y="173"/>
                    <a:pt x="7578" y="58"/>
                  </a:cubicBezTo>
                  <a:cubicBezTo>
                    <a:pt x="7458" y="16"/>
                    <a:pt x="733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5" name="Google Shape;1935;p27"/>
            <p:cNvSpPr/>
            <p:nvPr/>
          </p:nvSpPr>
          <p:spPr>
            <a:xfrm>
              <a:off x="8129030" y="1480940"/>
              <a:ext cx="427760" cy="104888"/>
            </a:xfrm>
            <a:custGeom>
              <a:avLst/>
              <a:gdLst/>
              <a:ahLst/>
              <a:cxnLst/>
              <a:rect l="l" t="t" r="r" b="b"/>
              <a:pathLst>
                <a:path w="10995" h="2696" extrusionOk="0">
                  <a:moveTo>
                    <a:pt x="8238" y="0"/>
                  </a:moveTo>
                  <a:cubicBezTo>
                    <a:pt x="8193" y="0"/>
                    <a:pt x="8148" y="9"/>
                    <a:pt x="8102" y="18"/>
                  </a:cubicBezTo>
                  <a:cubicBezTo>
                    <a:pt x="7657" y="111"/>
                    <a:pt x="7309" y="557"/>
                    <a:pt x="7078" y="585"/>
                  </a:cubicBezTo>
                  <a:cubicBezTo>
                    <a:pt x="7062" y="587"/>
                    <a:pt x="7047" y="588"/>
                    <a:pt x="7032" y="588"/>
                  </a:cubicBezTo>
                  <a:cubicBezTo>
                    <a:pt x="6678" y="588"/>
                    <a:pt x="6569" y="111"/>
                    <a:pt x="6191" y="111"/>
                  </a:cubicBezTo>
                  <a:cubicBezTo>
                    <a:pt x="6160" y="111"/>
                    <a:pt x="6128" y="114"/>
                    <a:pt x="6094" y="121"/>
                  </a:cubicBezTo>
                  <a:cubicBezTo>
                    <a:pt x="5856" y="163"/>
                    <a:pt x="5677" y="461"/>
                    <a:pt x="5387" y="621"/>
                  </a:cubicBezTo>
                  <a:cubicBezTo>
                    <a:pt x="5333" y="650"/>
                    <a:pt x="5287" y="661"/>
                    <a:pt x="5247" y="661"/>
                  </a:cubicBezTo>
                  <a:cubicBezTo>
                    <a:pt x="5139" y="661"/>
                    <a:pt x="5069" y="584"/>
                    <a:pt x="4974" y="584"/>
                  </a:cubicBezTo>
                  <a:cubicBezTo>
                    <a:pt x="4960" y="584"/>
                    <a:pt x="4945" y="586"/>
                    <a:pt x="4929" y="590"/>
                  </a:cubicBezTo>
                  <a:cubicBezTo>
                    <a:pt x="4754" y="636"/>
                    <a:pt x="4620" y="700"/>
                    <a:pt x="4491" y="700"/>
                  </a:cubicBezTo>
                  <a:cubicBezTo>
                    <a:pt x="4357" y="700"/>
                    <a:pt x="4228" y="631"/>
                    <a:pt x="4062" y="402"/>
                  </a:cubicBezTo>
                  <a:cubicBezTo>
                    <a:pt x="3981" y="290"/>
                    <a:pt x="3843" y="211"/>
                    <a:pt x="3694" y="211"/>
                  </a:cubicBezTo>
                  <a:cubicBezTo>
                    <a:pt x="3642" y="211"/>
                    <a:pt x="3588" y="220"/>
                    <a:pt x="3536" y="242"/>
                  </a:cubicBezTo>
                  <a:cubicBezTo>
                    <a:pt x="3438" y="283"/>
                    <a:pt x="3338" y="406"/>
                    <a:pt x="3350" y="542"/>
                  </a:cubicBezTo>
                  <a:cubicBezTo>
                    <a:pt x="3379" y="871"/>
                    <a:pt x="3548" y="978"/>
                    <a:pt x="3403" y="1150"/>
                  </a:cubicBezTo>
                  <a:cubicBezTo>
                    <a:pt x="3335" y="1226"/>
                    <a:pt x="3253" y="1259"/>
                    <a:pt x="3164" y="1259"/>
                  </a:cubicBezTo>
                  <a:cubicBezTo>
                    <a:pt x="3152" y="1259"/>
                    <a:pt x="3140" y="1258"/>
                    <a:pt x="3129" y="1257"/>
                  </a:cubicBezTo>
                  <a:cubicBezTo>
                    <a:pt x="2981" y="1242"/>
                    <a:pt x="2857" y="1157"/>
                    <a:pt x="2682" y="1157"/>
                  </a:cubicBezTo>
                  <a:cubicBezTo>
                    <a:pt x="2579" y="1157"/>
                    <a:pt x="2457" y="1187"/>
                    <a:pt x="2302" y="1281"/>
                  </a:cubicBezTo>
                  <a:cubicBezTo>
                    <a:pt x="2241" y="1318"/>
                    <a:pt x="2178" y="1335"/>
                    <a:pt x="2117" y="1335"/>
                  </a:cubicBezTo>
                  <a:cubicBezTo>
                    <a:pt x="2032" y="1335"/>
                    <a:pt x="1949" y="1302"/>
                    <a:pt x="1878" y="1247"/>
                  </a:cubicBezTo>
                  <a:cubicBezTo>
                    <a:pt x="1623" y="1054"/>
                    <a:pt x="1964" y="866"/>
                    <a:pt x="2035" y="671"/>
                  </a:cubicBezTo>
                  <a:cubicBezTo>
                    <a:pt x="2109" y="468"/>
                    <a:pt x="2028" y="283"/>
                    <a:pt x="1833" y="209"/>
                  </a:cubicBezTo>
                  <a:cubicBezTo>
                    <a:pt x="1761" y="181"/>
                    <a:pt x="1700" y="169"/>
                    <a:pt x="1647" y="169"/>
                  </a:cubicBezTo>
                  <a:cubicBezTo>
                    <a:pt x="1421" y="169"/>
                    <a:pt x="1329" y="376"/>
                    <a:pt x="1059" y="390"/>
                  </a:cubicBezTo>
                  <a:cubicBezTo>
                    <a:pt x="1053" y="390"/>
                    <a:pt x="1047" y="390"/>
                    <a:pt x="1041" y="390"/>
                  </a:cubicBezTo>
                  <a:cubicBezTo>
                    <a:pt x="850" y="390"/>
                    <a:pt x="746" y="199"/>
                    <a:pt x="573" y="194"/>
                  </a:cubicBezTo>
                  <a:cubicBezTo>
                    <a:pt x="569" y="194"/>
                    <a:pt x="565" y="194"/>
                    <a:pt x="562" y="194"/>
                  </a:cubicBezTo>
                  <a:cubicBezTo>
                    <a:pt x="385" y="194"/>
                    <a:pt x="216" y="423"/>
                    <a:pt x="144" y="561"/>
                  </a:cubicBezTo>
                  <a:cubicBezTo>
                    <a:pt x="122" y="599"/>
                    <a:pt x="60" y="788"/>
                    <a:pt x="1" y="885"/>
                  </a:cubicBezTo>
                  <a:cubicBezTo>
                    <a:pt x="1440" y="2017"/>
                    <a:pt x="3252" y="2696"/>
                    <a:pt x="5227" y="2696"/>
                  </a:cubicBezTo>
                  <a:cubicBezTo>
                    <a:pt x="7457" y="2689"/>
                    <a:pt x="9484" y="1824"/>
                    <a:pt x="10994" y="414"/>
                  </a:cubicBezTo>
                  <a:cubicBezTo>
                    <a:pt x="10952" y="398"/>
                    <a:pt x="10906" y="390"/>
                    <a:pt x="10856" y="390"/>
                  </a:cubicBezTo>
                  <a:cubicBezTo>
                    <a:pt x="10780" y="390"/>
                    <a:pt x="10694" y="409"/>
                    <a:pt x="10597" y="449"/>
                  </a:cubicBezTo>
                  <a:cubicBezTo>
                    <a:pt x="10529" y="478"/>
                    <a:pt x="10471" y="502"/>
                    <a:pt x="10417" y="502"/>
                  </a:cubicBezTo>
                  <a:cubicBezTo>
                    <a:pt x="10368" y="502"/>
                    <a:pt x="10323" y="482"/>
                    <a:pt x="10277" y="430"/>
                  </a:cubicBezTo>
                  <a:cubicBezTo>
                    <a:pt x="10206" y="347"/>
                    <a:pt x="10158" y="287"/>
                    <a:pt x="10051" y="283"/>
                  </a:cubicBezTo>
                  <a:cubicBezTo>
                    <a:pt x="10049" y="283"/>
                    <a:pt x="10048" y="283"/>
                    <a:pt x="10046" y="283"/>
                  </a:cubicBezTo>
                  <a:cubicBezTo>
                    <a:pt x="9677" y="283"/>
                    <a:pt x="8924" y="790"/>
                    <a:pt x="8834" y="802"/>
                  </a:cubicBezTo>
                  <a:cubicBezTo>
                    <a:pt x="8807" y="806"/>
                    <a:pt x="8776" y="812"/>
                    <a:pt x="8746" y="812"/>
                  </a:cubicBezTo>
                  <a:cubicBezTo>
                    <a:pt x="8700" y="812"/>
                    <a:pt x="8655" y="798"/>
                    <a:pt x="8619" y="740"/>
                  </a:cubicBezTo>
                  <a:cubicBezTo>
                    <a:pt x="8541" y="614"/>
                    <a:pt x="8550" y="430"/>
                    <a:pt x="8553" y="275"/>
                  </a:cubicBezTo>
                  <a:cubicBezTo>
                    <a:pt x="8555" y="121"/>
                    <a:pt x="8441" y="42"/>
                    <a:pt x="8310" y="9"/>
                  </a:cubicBezTo>
                  <a:cubicBezTo>
                    <a:pt x="8286" y="3"/>
                    <a:pt x="8262" y="0"/>
                    <a:pt x="8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6" name="Google Shape;1936;p27"/>
            <p:cNvSpPr/>
            <p:nvPr/>
          </p:nvSpPr>
          <p:spPr>
            <a:xfrm>
              <a:off x="8010798" y="1046254"/>
              <a:ext cx="142276" cy="162428"/>
            </a:xfrm>
            <a:custGeom>
              <a:avLst/>
              <a:gdLst/>
              <a:ahLst/>
              <a:cxnLst/>
              <a:rect l="l" t="t" r="r" b="b"/>
              <a:pathLst>
                <a:path w="3657" h="4175" extrusionOk="0">
                  <a:moveTo>
                    <a:pt x="1802" y="0"/>
                  </a:moveTo>
                  <a:cubicBezTo>
                    <a:pt x="1791" y="0"/>
                    <a:pt x="1779" y="1"/>
                    <a:pt x="1768" y="2"/>
                  </a:cubicBezTo>
                  <a:cubicBezTo>
                    <a:pt x="910" y="1031"/>
                    <a:pt x="291" y="2268"/>
                    <a:pt x="0" y="3625"/>
                  </a:cubicBezTo>
                  <a:cubicBezTo>
                    <a:pt x="15" y="3592"/>
                    <a:pt x="36" y="3568"/>
                    <a:pt x="60" y="3552"/>
                  </a:cubicBezTo>
                  <a:cubicBezTo>
                    <a:pt x="134" y="3492"/>
                    <a:pt x="224" y="3452"/>
                    <a:pt x="319" y="3447"/>
                  </a:cubicBezTo>
                  <a:cubicBezTo>
                    <a:pt x="401" y="3440"/>
                    <a:pt x="480" y="3427"/>
                    <a:pt x="565" y="3427"/>
                  </a:cubicBezTo>
                  <a:cubicBezTo>
                    <a:pt x="572" y="3427"/>
                    <a:pt x="579" y="3428"/>
                    <a:pt x="586" y="3428"/>
                  </a:cubicBezTo>
                  <a:cubicBezTo>
                    <a:pt x="607" y="3429"/>
                    <a:pt x="627" y="3429"/>
                    <a:pt x="644" y="3429"/>
                  </a:cubicBezTo>
                  <a:cubicBezTo>
                    <a:pt x="773" y="3429"/>
                    <a:pt x="793" y="3402"/>
                    <a:pt x="823" y="3402"/>
                  </a:cubicBezTo>
                  <a:cubicBezTo>
                    <a:pt x="834" y="3402"/>
                    <a:pt x="845" y="3405"/>
                    <a:pt x="863" y="3413"/>
                  </a:cubicBezTo>
                  <a:cubicBezTo>
                    <a:pt x="1029" y="3485"/>
                    <a:pt x="779" y="3840"/>
                    <a:pt x="991" y="4107"/>
                  </a:cubicBezTo>
                  <a:cubicBezTo>
                    <a:pt x="1028" y="4154"/>
                    <a:pt x="1074" y="4175"/>
                    <a:pt x="1117" y="4175"/>
                  </a:cubicBezTo>
                  <a:cubicBezTo>
                    <a:pt x="1180" y="4175"/>
                    <a:pt x="1238" y="4131"/>
                    <a:pt x="1265" y="4057"/>
                  </a:cubicBezTo>
                  <a:cubicBezTo>
                    <a:pt x="1349" y="3828"/>
                    <a:pt x="1229" y="3697"/>
                    <a:pt x="1256" y="3433"/>
                  </a:cubicBezTo>
                  <a:cubicBezTo>
                    <a:pt x="1263" y="3380"/>
                    <a:pt x="1284" y="3363"/>
                    <a:pt x="1332" y="3356"/>
                  </a:cubicBezTo>
                  <a:cubicBezTo>
                    <a:pt x="1487" y="3337"/>
                    <a:pt x="1753" y="3387"/>
                    <a:pt x="1861" y="3139"/>
                  </a:cubicBezTo>
                  <a:cubicBezTo>
                    <a:pt x="1885" y="3087"/>
                    <a:pt x="1899" y="3028"/>
                    <a:pt x="1899" y="2968"/>
                  </a:cubicBezTo>
                  <a:cubicBezTo>
                    <a:pt x="1904" y="2920"/>
                    <a:pt x="1908" y="2735"/>
                    <a:pt x="1935" y="2658"/>
                  </a:cubicBezTo>
                  <a:cubicBezTo>
                    <a:pt x="2001" y="2463"/>
                    <a:pt x="2130" y="2492"/>
                    <a:pt x="2261" y="2463"/>
                  </a:cubicBezTo>
                  <a:cubicBezTo>
                    <a:pt x="2525" y="2411"/>
                    <a:pt x="2554" y="2260"/>
                    <a:pt x="2632" y="2146"/>
                  </a:cubicBezTo>
                  <a:cubicBezTo>
                    <a:pt x="2676" y="2079"/>
                    <a:pt x="2755" y="2030"/>
                    <a:pt x="2841" y="2030"/>
                  </a:cubicBezTo>
                  <a:cubicBezTo>
                    <a:pt x="2882" y="2030"/>
                    <a:pt x="2925" y="2041"/>
                    <a:pt x="2966" y="2068"/>
                  </a:cubicBezTo>
                  <a:cubicBezTo>
                    <a:pt x="3003" y="2092"/>
                    <a:pt x="3114" y="2179"/>
                    <a:pt x="3195" y="2179"/>
                  </a:cubicBezTo>
                  <a:cubicBezTo>
                    <a:pt x="3201" y="2179"/>
                    <a:pt x="3208" y="2178"/>
                    <a:pt x="3214" y="2177"/>
                  </a:cubicBezTo>
                  <a:cubicBezTo>
                    <a:pt x="3619" y="2101"/>
                    <a:pt x="3657" y="1291"/>
                    <a:pt x="3600" y="1079"/>
                  </a:cubicBezTo>
                  <a:cubicBezTo>
                    <a:pt x="3516" y="777"/>
                    <a:pt x="3322" y="580"/>
                    <a:pt x="3101" y="580"/>
                  </a:cubicBezTo>
                  <a:cubicBezTo>
                    <a:pt x="2956" y="580"/>
                    <a:pt x="2799" y="666"/>
                    <a:pt x="2654" y="862"/>
                  </a:cubicBezTo>
                  <a:cubicBezTo>
                    <a:pt x="2578" y="960"/>
                    <a:pt x="2468" y="1162"/>
                    <a:pt x="2385" y="1272"/>
                  </a:cubicBezTo>
                  <a:cubicBezTo>
                    <a:pt x="2344" y="1327"/>
                    <a:pt x="2297" y="1362"/>
                    <a:pt x="2239" y="1398"/>
                  </a:cubicBezTo>
                  <a:cubicBezTo>
                    <a:pt x="2161" y="1446"/>
                    <a:pt x="2075" y="1451"/>
                    <a:pt x="1989" y="1451"/>
                  </a:cubicBezTo>
                  <a:cubicBezTo>
                    <a:pt x="1804" y="1451"/>
                    <a:pt x="1649" y="1315"/>
                    <a:pt x="1584" y="1148"/>
                  </a:cubicBezTo>
                  <a:cubicBezTo>
                    <a:pt x="1551" y="1065"/>
                    <a:pt x="1606" y="934"/>
                    <a:pt x="1718" y="915"/>
                  </a:cubicBezTo>
                  <a:cubicBezTo>
                    <a:pt x="1834" y="898"/>
                    <a:pt x="1932" y="898"/>
                    <a:pt x="2027" y="776"/>
                  </a:cubicBezTo>
                  <a:cubicBezTo>
                    <a:pt x="2325" y="394"/>
                    <a:pt x="2088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7" name="Google Shape;1937;p27"/>
            <p:cNvSpPr/>
            <p:nvPr/>
          </p:nvSpPr>
          <p:spPr>
            <a:xfrm>
              <a:off x="8004690" y="1204169"/>
              <a:ext cx="193163" cy="282061"/>
            </a:xfrm>
            <a:custGeom>
              <a:avLst/>
              <a:gdLst/>
              <a:ahLst/>
              <a:cxnLst/>
              <a:rect l="l" t="t" r="r" b="b"/>
              <a:pathLst>
                <a:path w="4965" h="7250" extrusionOk="0">
                  <a:moveTo>
                    <a:pt x="79" y="0"/>
                  </a:moveTo>
                  <a:cubicBezTo>
                    <a:pt x="43" y="233"/>
                    <a:pt x="17" y="465"/>
                    <a:pt x="0" y="703"/>
                  </a:cubicBezTo>
                  <a:cubicBezTo>
                    <a:pt x="0" y="722"/>
                    <a:pt x="7" y="738"/>
                    <a:pt x="17" y="750"/>
                  </a:cubicBezTo>
                  <a:cubicBezTo>
                    <a:pt x="88" y="872"/>
                    <a:pt x="205" y="936"/>
                    <a:pt x="348" y="953"/>
                  </a:cubicBezTo>
                  <a:cubicBezTo>
                    <a:pt x="469" y="970"/>
                    <a:pt x="531" y="1031"/>
                    <a:pt x="584" y="1132"/>
                  </a:cubicBezTo>
                  <a:cubicBezTo>
                    <a:pt x="686" y="1334"/>
                    <a:pt x="865" y="1547"/>
                    <a:pt x="1100" y="1547"/>
                  </a:cubicBezTo>
                  <a:cubicBezTo>
                    <a:pt x="1111" y="1547"/>
                    <a:pt x="1123" y="1547"/>
                    <a:pt x="1134" y="1546"/>
                  </a:cubicBezTo>
                  <a:cubicBezTo>
                    <a:pt x="1140" y="1546"/>
                    <a:pt x="1147" y="1545"/>
                    <a:pt x="1153" y="1545"/>
                  </a:cubicBezTo>
                  <a:cubicBezTo>
                    <a:pt x="1298" y="1545"/>
                    <a:pt x="1404" y="1674"/>
                    <a:pt x="1372" y="1820"/>
                  </a:cubicBezTo>
                  <a:cubicBezTo>
                    <a:pt x="1341" y="1949"/>
                    <a:pt x="1294" y="1963"/>
                    <a:pt x="1086" y="2175"/>
                  </a:cubicBezTo>
                  <a:cubicBezTo>
                    <a:pt x="874" y="2389"/>
                    <a:pt x="917" y="2747"/>
                    <a:pt x="1127" y="2963"/>
                  </a:cubicBezTo>
                  <a:cubicBezTo>
                    <a:pt x="1246" y="3085"/>
                    <a:pt x="1351" y="3142"/>
                    <a:pt x="1410" y="3204"/>
                  </a:cubicBezTo>
                  <a:cubicBezTo>
                    <a:pt x="1646" y="3437"/>
                    <a:pt x="1446" y="3585"/>
                    <a:pt x="1470" y="3857"/>
                  </a:cubicBezTo>
                  <a:cubicBezTo>
                    <a:pt x="1484" y="4019"/>
                    <a:pt x="1565" y="4081"/>
                    <a:pt x="1689" y="4176"/>
                  </a:cubicBezTo>
                  <a:cubicBezTo>
                    <a:pt x="1891" y="4333"/>
                    <a:pt x="1913" y="4533"/>
                    <a:pt x="1863" y="4774"/>
                  </a:cubicBezTo>
                  <a:cubicBezTo>
                    <a:pt x="1756" y="5307"/>
                    <a:pt x="1779" y="5286"/>
                    <a:pt x="1949" y="5670"/>
                  </a:cubicBezTo>
                  <a:cubicBezTo>
                    <a:pt x="1999" y="5786"/>
                    <a:pt x="2018" y="5908"/>
                    <a:pt x="1999" y="6034"/>
                  </a:cubicBezTo>
                  <a:cubicBezTo>
                    <a:pt x="1968" y="6241"/>
                    <a:pt x="2018" y="6429"/>
                    <a:pt x="2142" y="6596"/>
                  </a:cubicBezTo>
                  <a:cubicBezTo>
                    <a:pt x="2237" y="6727"/>
                    <a:pt x="2487" y="7073"/>
                    <a:pt x="2618" y="7165"/>
                  </a:cubicBezTo>
                  <a:cubicBezTo>
                    <a:pt x="2704" y="7224"/>
                    <a:pt x="2789" y="7250"/>
                    <a:pt x="2859" y="7250"/>
                  </a:cubicBezTo>
                  <a:cubicBezTo>
                    <a:pt x="3019" y="7250"/>
                    <a:pt x="3105" y="7118"/>
                    <a:pt x="2956" y="6930"/>
                  </a:cubicBezTo>
                  <a:cubicBezTo>
                    <a:pt x="2828" y="6772"/>
                    <a:pt x="2766" y="6708"/>
                    <a:pt x="2723" y="6587"/>
                  </a:cubicBezTo>
                  <a:cubicBezTo>
                    <a:pt x="2651" y="6379"/>
                    <a:pt x="2878" y="6506"/>
                    <a:pt x="3082" y="6241"/>
                  </a:cubicBezTo>
                  <a:cubicBezTo>
                    <a:pt x="3306" y="5955"/>
                    <a:pt x="3078" y="5874"/>
                    <a:pt x="3228" y="5636"/>
                  </a:cubicBezTo>
                  <a:cubicBezTo>
                    <a:pt x="3340" y="5457"/>
                    <a:pt x="3314" y="5315"/>
                    <a:pt x="3361" y="5200"/>
                  </a:cubicBezTo>
                  <a:cubicBezTo>
                    <a:pt x="3395" y="5117"/>
                    <a:pt x="3449" y="5062"/>
                    <a:pt x="3542" y="5057"/>
                  </a:cubicBezTo>
                  <a:cubicBezTo>
                    <a:pt x="3566" y="5053"/>
                    <a:pt x="3590" y="5048"/>
                    <a:pt x="3616" y="5045"/>
                  </a:cubicBezTo>
                  <a:cubicBezTo>
                    <a:pt x="3752" y="5026"/>
                    <a:pt x="3835" y="4919"/>
                    <a:pt x="3850" y="4788"/>
                  </a:cubicBezTo>
                  <a:cubicBezTo>
                    <a:pt x="3871" y="4612"/>
                    <a:pt x="3828" y="4612"/>
                    <a:pt x="3838" y="4462"/>
                  </a:cubicBezTo>
                  <a:cubicBezTo>
                    <a:pt x="3842" y="4362"/>
                    <a:pt x="3897" y="4307"/>
                    <a:pt x="3995" y="4297"/>
                  </a:cubicBezTo>
                  <a:cubicBezTo>
                    <a:pt x="4100" y="4285"/>
                    <a:pt x="4283" y="4326"/>
                    <a:pt x="4450" y="4147"/>
                  </a:cubicBezTo>
                  <a:cubicBezTo>
                    <a:pt x="4831" y="3738"/>
                    <a:pt x="4290" y="3361"/>
                    <a:pt x="4578" y="3159"/>
                  </a:cubicBezTo>
                  <a:cubicBezTo>
                    <a:pt x="4664" y="3099"/>
                    <a:pt x="4757" y="3028"/>
                    <a:pt x="4800" y="2940"/>
                  </a:cubicBezTo>
                  <a:cubicBezTo>
                    <a:pt x="4965" y="2561"/>
                    <a:pt x="4694" y="2229"/>
                    <a:pt x="4366" y="2229"/>
                  </a:cubicBezTo>
                  <a:cubicBezTo>
                    <a:pt x="4333" y="2229"/>
                    <a:pt x="4300" y="2232"/>
                    <a:pt x="4266" y="2239"/>
                  </a:cubicBezTo>
                  <a:cubicBezTo>
                    <a:pt x="4125" y="2268"/>
                    <a:pt x="4010" y="2302"/>
                    <a:pt x="3921" y="2302"/>
                  </a:cubicBezTo>
                  <a:cubicBezTo>
                    <a:pt x="3901" y="2302"/>
                    <a:pt x="3882" y="2300"/>
                    <a:pt x="3864" y="2296"/>
                  </a:cubicBezTo>
                  <a:cubicBezTo>
                    <a:pt x="3676" y="2258"/>
                    <a:pt x="3604" y="2118"/>
                    <a:pt x="3597" y="1927"/>
                  </a:cubicBezTo>
                  <a:cubicBezTo>
                    <a:pt x="3585" y="1706"/>
                    <a:pt x="3461" y="1534"/>
                    <a:pt x="3218" y="1515"/>
                  </a:cubicBezTo>
                  <a:cubicBezTo>
                    <a:pt x="2982" y="1498"/>
                    <a:pt x="2825" y="1508"/>
                    <a:pt x="2663" y="1205"/>
                  </a:cubicBezTo>
                  <a:cubicBezTo>
                    <a:pt x="2639" y="1162"/>
                    <a:pt x="2611" y="1117"/>
                    <a:pt x="2585" y="1072"/>
                  </a:cubicBezTo>
                  <a:cubicBezTo>
                    <a:pt x="2541" y="1001"/>
                    <a:pt x="2409" y="934"/>
                    <a:pt x="2296" y="934"/>
                  </a:cubicBezTo>
                  <a:cubicBezTo>
                    <a:pt x="2272" y="934"/>
                    <a:pt x="2249" y="937"/>
                    <a:pt x="2227" y="943"/>
                  </a:cubicBezTo>
                  <a:cubicBezTo>
                    <a:pt x="2000" y="1017"/>
                    <a:pt x="1932" y="1136"/>
                    <a:pt x="1843" y="1136"/>
                  </a:cubicBezTo>
                  <a:cubicBezTo>
                    <a:pt x="1821" y="1136"/>
                    <a:pt x="1796" y="1129"/>
                    <a:pt x="1768" y="1110"/>
                  </a:cubicBezTo>
                  <a:cubicBezTo>
                    <a:pt x="1644" y="1034"/>
                    <a:pt x="1587" y="1022"/>
                    <a:pt x="1520" y="1020"/>
                  </a:cubicBezTo>
                  <a:cubicBezTo>
                    <a:pt x="1509" y="1019"/>
                    <a:pt x="1499" y="1019"/>
                    <a:pt x="1489" y="1019"/>
                  </a:cubicBezTo>
                  <a:cubicBezTo>
                    <a:pt x="1344" y="1019"/>
                    <a:pt x="1261" y="1065"/>
                    <a:pt x="1172" y="1065"/>
                  </a:cubicBezTo>
                  <a:cubicBezTo>
                    <a:pt x="1114" y="1065"/>
                    <a:pt x="1053" y="1045"/>
                    <a:pt x="972" y="979"/>
                  </a:cubicBezTo>
                  <a:cubicBezTo>
                    <a:pt x="874" y="903"/>
                    <a:pt x="848" y="788"/>
                    <a:pt x="846" y="674"/>
                  </a:cubicBezTo>
                  <a:cubicBezTo>
                    <a:pt x="839" y="574"/>
                    <a:pt x="920" y="341"/>
                    <a:pt x="834" y="229"/>
                  </a:cubicBezTo>
                  <a:cubicBezTo>
                    <a:pt x="792" y="175"/>
                    <a:pt x="743" y="156"/>
                    <a:pt x="691" y="156"/>
                  </a:cubicBezTo>
                  <a:cubicBezTo>
                    <a:pt x="586" y="156"/>
                    <a:pt x="469" y="233"/>
                    <a:pt x="374" y="274"/>
                  </a:cubicBezTo>
                  <a:cubicBezTo>
                    <a:pt x="353" y="283"/>
                    <a:pt x="332" y="287"/>
                    <a:pt x="310" y="287"/>
                  </a:cubicBezTo>
                  <a:cubicBezTo>
                    <a:pt x="246" y="287"/>
                    <a:pt x="181" y="251"/>
                    <a:pt x="145" y="198"/>
                  </a:cubicBezTo>
                  <a:cubicBezTo>
                    <a:pt x="112" y="145"/>
                    <a:pt x="91" y="74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8" name="Google Shape;1938;p27"/>
            <p:cNvSpPr/>
            <p:nvPr/>
          </p:nvSpPr>
          <p:spPr>
            <a:xfrm>
              <a:off x="8526056" y="1330105"/>
              <a:ext cx="120995" cy="100569"/>
            </a:xfrm>
            <a:custGeom>
              <a:avLst/>
              <a:gdLst/>
              <a:ahLst/>
              <a:cxnLst/>
              <a:rect l="l" t="t" r="r" b="b"/>
              <a:pathLst>
                <a:path w="3110" h="2585" extrusionOk="0">
                  <a:moveTo>
                    <a:pt x="1827" y="1"/>
                  </a:moveTo>
                  <a:cubicBezTo>
                    <a:pt x="1811" y="1"/>
                    <a:pt x="1796" y="1"/>
                    <a:pt x="1780" y="3"/>
                  </a:cubicBezTo>
                  <a:cubicBezTo>
                    <a:pt x="1630" y="15"/>
                    <a:pt x="1518" y="84"/>
                    <a:pt x="1452" y="224"/>
                  </a:cubicBezTo>
                  <a:cubicBezTo>
                    <a:pt x="1406" y="312"/>
                    <a:pt x="1392" y="472"/>
                    <a:pt x="1213" y="498"/>
                  </a:cubicBezTo>
                  <a:cubicBezTo>
                    <a:pt x="951" y="536"/>
                    <a:pt x="844" y="532"/>
                    <a:pt x="656" y="639"/>
                  </a:cubicBezTo>
                  <a:cubicBezTo>
                    <a:pt x="280" y="853"/>
                    <a:pt x="399" y="1013"/>
                    <a:pt x="146" y="1368"/>
                  </a:cubicBezTo>
                  <a:cubicBezTo>
                    <a:pt x="34" y="1523"/>
                    <a:pt x="1" y="1761"/>
                    <a:pt x="39" y="1892"/>
                  </a:cubicBezTo>
                  <a:cubicBezTo>
                    <a:pt x="86" y="2050"/>
                    <a:pt x="201" y="2121"/>
                    <a:pt x="308" y="2121"/>
                  </a:cubicBezTo>
                  <a:cubicBezTo>
                    <a:pt x="325" y="2121"/>
                    <a:pt x="342" y="2119"/>
                    <a:pt x="358" y="2116"/>
                  </a:cubicBezTo>
                  <a:cubicBezTo>
                    <a:pt x="608" y="2059"/>
                    <a:pt x="844" y="1766"/>
                    <a:pt x="1116" y="1718"/>
                  </a:cubicBezTo>
                  <a:cubicBezTo>
                    <a:pt x="1132" y="1715"/>
                    <a:pt x="1147" y="1714"/>
                    <a:pt x="1161" y="1714"/>
                  </a:cubicBezTo>
                  <a:cubicBezTo>
                    <a:pt x="1325" y="1714"/>
                    <a:pt x="1340" y="1896"/>
                    <a:pt x="1399" y="2035"/>
                  </a:cubicBezTo>
                  <a:cubicBezTo>
                    <a:pt x="1464" y="2173"/>
                    <a:pt x="1568" y="2218"/>
                    <a:pt x="1711" y="2247"/>
                  </a:cubicBezTo>
                  <a:cubicBezTo>
                    <a:pt x="1859" y="2273"/>
                    <a:pt x="1883" y="2394"/>
                    <a:pt x="2042" y="2511"/>
                  </a:cubicBezTo>
                  <a:cubicBezTo>
                    <a:pt x="2095" y="2547"/>
                    <a:pt x="2145" y="2571"/>
                    <a:pt x="2202" y="2585"/>
                  </a:cubicBezTo>
                  <a:cubicBezTo>
                    <a:pt x="2583" y="1973"/>
                    <a:pt x="2893" y="1311"/>
                    <a:pt x="3110" y="608"/>
                  </a:cubicBezTo>
                  <a:cubicBezTo>
                    <a:pt x="3005" y="386"/>
                    <a:pt x="3095" y="274"/>
                    <a:pt x="2931" y="96"/>
                  </a:cubicBezTo>
                  <a:cubicBezTo>
                    <a:pt x="2892" y="54"/>
                    <a:pt x="2826" y="32"/>
                    <a:pt x="2764" y="32"/>
                  </a:cubicBezTo>
                  <a:cubicBezTo>
                    <a:pt x="2712" y="32"/>
                    <a:pt x="2662" y="48"/>
                    <a:pt x="2633" y="79"/>
                  </a:cubicBezTo>
                  <a:cubicBezTo>
                    <a:pt x="2614" y="98"/>
                    <a:pt x="2590" y="115"/>
                    <a:pt x="2576" y="134"/>
                  </a:cubicBezTo>
                  <a:cubicBezTo>
                    <a:pt x="2493" y="239"/>
                    <a:pt x="2452" y="341"/>
                    <a:pt x="2393" y="420"/>
                  </a:cubicBezTo>
                  <a:cubicBezTo>
                    <a:pt x="2376" y="443"/>
                    <a:pt x="2354" y="456"/>
                    <a:pt x="2331" y="456"/>
                  </a:cubicBezTo>
                  <a:cubicBezTo>
                    <a:pt x="2299" y="456"/>
                    <a:pt x="2265" y="430"/>
                    <a:pt x="2238" y="370"/>
                  </a:cubicBezTo>
                  <a:cubicBezTo>
                    <a:pt x="2171" y="236"/>
                    <a:pt x="2142" y="91"/>
                    <a:pt x="1952" y="22"/>
                  </a:cubicBezTo>
                  <a:cubicBezTo>
                    <a:pt x="1910" y="6"/>
                    <a:pt x="1869" y="1"/>
                    <a:pt x="1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9" name="Google Shape;1939;p27"/>
            <p:cNvSpPr/>
            <p:nvPr/>
          </p:nvSpPr>
          <p:spPr>
            <a:xfrm>
              <a:off x="8111328" y="955683"/>
              <a:ext cx="111113" cy="79639"/>
            </a:xfrm>
            <a:custGeom>
              <a:avLst/>
              <a:gdLst/>
              <a:ahLst/>
              <a:cxnLst/>
              <a:rect l="l" t="t" r="r" b="b"/>
              <a:pathLst>
                <a:path w="2856" h="2047" extrusionOk="0">
                  <a:moveTo>
                    <a:pt x="2257" y="0"/>
                  </a:moveTo>
                  <a:cubicBezTo>
                    <a:pt x="1452" y="358"/>
                    <a:pt x="706" y="841"/>
                    <a:pt x="58" y="1420"/>
                  </a:cubicBezTo>
                  <a:cubicBezTo>
                    <a:pt x="1" y="1561"/>
                    <a:pt x="3" y="1713"/>
                    <a:pt x="96" y="1844"/>
                  </a:cubicBezTo>
                  <a:cubicBezTo>
                    <a:pt x="169" y="1949"/>
                    <a:pt x="291" y="2047"/>
                    <a:pt x="416" y="2047"/>
                  </a:cubicBezTo>
                  <a:cubicBezTo>
                    <a:pt x="450" y="2047"/>
                    <a:pt x="484" y="2039"/>
                    <a:pt x="518" y="2023"/>
                  </a:cubicBezTo>
                  <a:cubicBezTo>
                    <a:pt x="771" y="1902"/>
                    <a:pt x="833" y="1451"/>
                    <a:pt x="1080" y="1451"/>
                  </a:cubicBezTo>
                  <a:cubicBezTo>
                    <a:pt x="1105" y="1451"/>
                    <a:pt x="1132" y="1455"/>
                    <a:pt x="1161" y="1465"/>
                  </a:cubicBezTo>
                  <a:cubicBezTo>
                    <a:pt x="1302" y="1513"/>
                    <a:pt x="1367" y="1537"/>
                    <a:pt x="1495" y="1537"/>
                  </a:cubicBezTo>
                  <a:cubicBezTo>
                    <a:pt x="1501" y="1537"/>
                    <a:pt x="1507" y="1537"/>
                    <a:pt x="1514" y="1537"/>
                  </a:cubicBezTo>
                  <a:cubicBezTo>
                    <a:pt x="1625" y="1532"/>
                    <a:pt x="1776" y="1451"/>
                    <a:pt x="1814" y="1296"/>
                  </a:cubicBezTo>
                  <a:cubicBezTo>
                    <a:pt x="1865" y="1071"/>
                    <a:pt x="1896" y="1004"/>
                    <a:pt x="1973" y="1004"/>
                  </a:cubicBezTo>
                  <a:cubicBezTo>
                    <a:pt x="2007" y="1004"/>
                    <a:pt x="2050" y="1017"/>
                    <a:pt x="2107" y="1034"/>
                  </a:cubicBezTo>
                  <a:cubicBezTo>
                    <a:pt x="2142" y="1045"/>
                    <a:pt x="2176" y="1050"/>
                    <a:pt x="2210" y="1050"/>
                  </a:cubicBezTo>
                  <a:cubicBezTo>
                    <a:pt x="2600" y="1050"/>
                    <a:pt x="2855" y="382"/>
                    <a:pt x="2528" y="134"/>
                  </a:cubicBezTo>
                  <a:cubicBezTo>
                    <a:pt x="2447" y="72"/>
                    <a:pt x="2357" y="31"/>
                    <a:pt x="2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0" name="Google Shape;1940;p27"/>
            <p:cNvSpPr/>
            <p:nvPr/>
          </p:nvSpPr>
          <p:spPr>
            <a:xfrm>
              <a:off x="8474584" y="1292756"/>
              <a:ext cx="65244" cy="55945"/>
            </a:xfrm>
            <a:custGeom>
              <a:avLst/>
              <a:gdLst/>
              <a:ahLst/>
              <a:cxnLst/>
              <a:rect l="l" t="t" r="r" b="b"/>
              <a:pathLst>
                <a:path w="1677" h="1438" extrusionOk="0">
                  <a:moveTo>
                    <a:pt x="603" y="1"/>
                  </a:moveTo>
                  <a:cubicBezTo>
                    <a:pt x="241" y="1"/>
                    <a:pt x="1" y="555"/>
                    <a:pt x="407" y="782"/>
                  </a:cubicBezTo>
                  <a:cubicBezTo>
                    <a:pt x="574" y="875"/>
                    <a:pt x="585" y="863"/>
                    <a:pt x="678" y="1070"/>
                  </a:cubicBezTo>
                  <a:cubicBezTo>
                    <a:pt x="763" y="1263"/>
                    <a:pt x="1000" y="1438"/>
                    <a:pt x="1241" y="1438"/>
                  </a:cubicBezTo>
                  <a:cubicBezTo>
                    <a:pt x="1251" y="1438"/>
                    <a:pt x="1260" y="1437"/>
                    <a:pt x="1269" y="1437"/>
                  </a:cubicBezTo>
                  <a:cubicBezTo>
                    <a:pt x="1677" y="1413"/>
                    <a:pt x="1626" y="772"/>
                    <a:pt x="1302" y="772"/>
                  </a:cubicBezTo>
                  <a:cubicBezTo>
                    <a:pt x="1296" y="772"/>
                    <a:pt x="1291" y="772"/>
                    <a:pt x="1286" y="772"/>
                  </a:cubicBezTo>
                  <a:cubicBezTo>
                    <a:pt x="1278" y="773"/>
                    <a:pt x="1269" y="773"/>
                    <a:pt x="1261" y="773"/>
                  </a:cubicBezTo>
                  <a:cubicBezTo>
                    <a:pt x="1243" y="773"/>
                    <a:pt x="1225" y="772"/>
                    <a:pt x="1210" y="772"/>
                  </a:cubicBezTo>
                  <a:cubicBezTo>
                    <a:pt x="1170" y="772"/>
                    <a:pt x="1141" y="773"/>
                    <a:pt x="1118" y="773"/>
                  </a:cubicBezTo>
                  <a:cubicBezTo>
                    <a:pt x="1067" y="773"/>
                    <a:pt x="1051" y="769"/>
                    <a:pt x="1014" y="746"/>
                  </a:cubicBezTo>
                  <a:cubicBezTo>
                    <a:pt x="876" y="663"/>
                    <a:pt x="1062" y="570"/>
                    <a:pt x="1038" y="386"/>
                  </a:cubicBezTo>
                  <a:cubicBezTo>
                    <a:pt x="1012" y="189"/>
                    <a:pt x="881" y="48"/>
                    <a:pt x="671" y="7"/>
                  </a:cubicBezTo>
                  <a:cubicBezTo>
                    <a:pt x="648" y="3"/>
                    <a:pt x="625" y="1"/>
                    <a:pt x="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1" name="Google Shape;1941;p27"/>
            <p:cNvSpPr/>
            <p:nvPr/>
          </p:nvSpPr>
          <p:spPr>
            <a:xfrm>
              <a:off x="8352773" y="1324580"/>
              <a:ext cx="43768" cy="54311"/>
            </a:xfrm>
            <a:custGeom>
              <a:avLst/>
              <a:gdLst/>
              <a:ahLst/>
              <a:cxnLst/>
              <a:rect l="l" t="t" r="r" b="b"/>
              <a:pathLst>
                <a:path w="1125" h="1396" extrusionOk="0">
                  <a:moveTo>
                    <a:pt x="664" y="1"/>
                  </a:moveTo>
                  <a:cubicBezTo>
                    <a:pt x="459" y="1"/>
                    <a:pt x="298" y="171"/>
                    <a:pt x="310" y="340"/>
                  </a:cubicBezTo>
                  <a:cubicBezTo>
                    <a:pt x="312" y="366"/>
                    <a:pt x="305" y="464"/>
                    <a:pt x="310" y="502"/>
                  </a:cubicBezTo>
                  <a:cubicBezTo>
                    <a:pt x="312" y="562"/>
                    <a:pt x="289" y="609"/>
                    <a:pt x="250" y="650"/>
                  </a:cubicBezTo>
                  <a:cubicBezTo>
                    <a:pt x="134" y="762"/>
                    <a:pt x="0" y="900"/>
                    <a:pt x="12" y="1062"/>
                  </a:cubicBezTo>
                  <a:cubicBezTo>
                    <a:pt x="30" y="1273"/>
                    <a:pt x="202" y="1396"/>
                    <a:pt x="372" y="1396"/>
                  </a:cubicBezTo>
                  <a:cubicBezTo>
                    <a:pt x="457" y="1396"/>
                    <a:pt x="542" y="1365"/>
                    <a:pt x="605" y="1298"/>
                  </a:cubicBezTo>
                  <a:cubicBezTo>
                    <a:pt x="751" y="1143"/>
                    <a:pt x="732" y="1012"/>
                    <a:pt x="915" y="867"/>
                  </a:cubicBezTo>
                  <a:cubicBezTo>
                    <a:pt x="1063" y="747"/>
                    <a:pt x="1125" y="585"/>
                    <a:pt x="1098" y="400"/>
                  </a:cubicBezTo>
                  <a:cubicBezTo>
                    <a:pt x="1072" y="204"/>
                    <a:pt x="970" y="73"/>
                    <a:pt x="779" y="18"/>
                  </a:cubicBezTo>
                  <a:cubicBezTo>
                    <a:pt x="740" y="6"/>
                    <a:pt x="701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2" name="Google Shape;1942;p27"/>
            <p:cNvSpPr/>
            <p:nvPr/>
          </p:nvSpPr>
          <p:spPr>
            <a:xfrm>
              <a:off x="8603632" y="1146707"/>
              <a:ext cx="36182" cy="55906"/>
            </a:xfrm>
            <a:custGeom>
              <a:avLst/>
              <a:gdLst/>
              <a:ahLst/>
              <a:cxnLst/>
              <a:rect l="l" t="t" r="r" b="b"/>
              <a:pathLst>
                <a:path w="930" h="1437" extrusionOk="0">
                  <a:moveTo>
                    <a:pt x="611" y="0"/>
                  </a:moveTo>
                  <a:cubicBezTo>
                    <a:pt x="471" y="0"/>
                    <a:pt x="348" y="141"/>
                    <a:pt x="399" y="384"/>
                  </a:cubicBezTo>
                  <a:cubicBezTo>
                    <a:pt x="432" y="548"/>
                    <a:pt x="468" y="603"/>
                    <a:pt x="358" y="655"/>
                  </a:cubicBezTo>
                  <a:cubicBezTo>
                    <a:pt x="349" y="662"/>
                    <a:pt x="341" y="665"/>
                    <a:pt x="332" y="667"/>
                  </a:cubicBezTo>
                  <a:cubicBezTo>
                    <a:pt x="296" y="679"/>
                    <a:pt x="268" y="700"/>
                    <a:pt x="237" y="717"/>
                  </a:cubicBezTo>
                  <a:cubicBezTo>
                    <a:pt x="201" y="739"/>
                    <a:pt x="175" y="770"/>
                    <a:pt x="151" y="800"/>
                  </a:cubicBezTo>
                  <a:cubicBezTo>
                    <a:pt x="113" y="853"/>
                    <a:pt x="108" y="915"/>
                    <a:pt x="120" y="974"/>
                  </a:cubicBezTo>
                  <a:cubicBezTo>
                    <a:pt x="141" y="1060"/>
                    <a:pt x="72" y="1096"/>
                    <a:pt x="34" y="1177"/>
                  </a:cubicBezTo>
                  <a:cubicBezTo>
                    <a:pt x="1" y="1248"/>
                    <a:pt x="13" y="1320"/>
                    <a:pt x="72" y="1375"/>
                  </a:cubicBezTo>
                  <a:cubicBezTo>
                    <a:pt x="124" y="1419"/>
                    <a:pt x="184" y="1436"/>
                    <a:pt x="248" y="1436"/>
                  </a:cubicBezTo>
                  <a:cubicBezTo>
                    <a:pt x="293" y="1436"/>
                    <a:pt x="339" y="1428"/>
                    <a:pt x="387" y="1415"/>
                  </a:cubicBezTo>
                  <a:cubicBezTo>
                    <a:pt x="642" y="1346"/>
                    <a:pt x="715" y="1198"/>
                    <a:pt x="823" y="974"/>
                  </a:cubicBezTo>
                  <a:cubicBezTo>
                    <a:pt x="892" y="831"/>
                    <a:pt x="927" y="679"/>
                    <a:pt x="927" y="524"/>
                  </a:cubicBezTo>
                  <a:cubicBezTo>
                    <a:pt x="927" y="496"/>
                    <a:pt x="930" y="469"/>
                    <a:pt x="927" y="438"/>
                  </a:cubicBezTo>
                  <a:cubicBezTo>
                    <a:pt x="902" y="134"/>
                    <a:pt x="748" y="0"/>
                    <a:pt x="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3" name="Google Shape;1943;p27"/>
            <p:cNvSpPr/>
            <p:nvPr/>
          </p:nvSpPr>
          <p:spPr>
            <a:xfrm>
              <a:off x="8540061" y="1265717"/>
              <a:ext cx="44352" cy="48320"/>
            </a:xfrm>
            <a:custGeom>
              <a:avLst/>
              <a:gdLst/>
              <a:ahLst/>
              <a:cxnLst/>
              <a:rect l="l" t="t" r="r" b="b"/>
              <a:pathLst>
                <a:path w="1140" h="1242" extrusionOk="0">
                  <a:moveTo>
                    <a:pt x="785" y="1"/>
                  </a:moveTo>
                  <a:cubicBezTo>
                    <a:pt x="673" y="1"/>
                    <a:pt x="568" y="54"/>
                    <a:pt x="501" y="133"/>
                  </a:cubicBezTo>
                  <a:cubicBezTo>
                    <a:pt x="406" y="250"/>
                    <a:pt x="448" y="321"/>
                    <a:pt x="334" y="348"/>
                  </a:cubicBezTo>
                  <a:cubicBezTo>
                    <a:pt x="225" y="371"/>
                    <a:pt x="158" y="390"/>
                    <a:pt x="86" y="495"/>
                  </a:cubicBezTo>
                  <a:cubicBezTo>
                    <a:pt x="27" y="579"/>
                    <a:pt x="13" y="676"/>
                    <a:pt x="3" y="774"/>
                  </a:cubicBezTo>
                  <a:cubicBezTo>
                    <a:pt x="1" y="819"/>
                    <a:pt x="13" y="857"/>
                    <a:pt x="22" y="900"/>
                  </a:cubicBezTo>
                  <a:cubicBezTo>
                    <a:pt x="79" y="1131"/>
                    <a:pt x="256" y="1242"/>
                    <a:pt x="407" y="1242"/>
                  </a:cubicBezTo>
                  <a:cubicBezTo>
                    <a:pt x="482" y="1242"/>
                    <a:pt x="550" y="1215"/>
                    <a:pt x="594" y="1162"/>
                  </a:cubicBezTo>
                  <a:cubicBezTo>
                    <a:pt x="718" y="1012"/>
                    <a:pt x="568" y="967"/>
                    <a:pt x="682" y="864"/>
                  </a:cubicBezTo>
                  <a:cubicBezTo>
                    <a:pt x="741" y="810"/>
                    <a:pt x="811" y="760"/>
                    <a:pt x="796" y="638"/>
                  </a:cubicBezTo>
                  <a:cubicBezTo>
                    <a:pt x="775" y="548"/>
                    <a:pt x="861" y="533"/>
                    <a:pt x="930" y="500"/>
                  </a:cubicBezTo>
                  <a:cubicBezTo>
                    <a:pt x="1139" y="400"/>
                    <a:pt x="1130" y="150"/>
                    <a:pt x="963" y="50"/>
                  </a:cubicBezTo>
                  <a:cubicBezTo>
                    <a:pt x="905" y="16"/>
                    <a:pt x="844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4" name="Google Shape;1944;p27"/>
            <p:cNvSpPr/>
            <p:nvPr/>
          </p:nvSpPr>
          <p:spPr>
            <a:xfrm>
              <a:off x="8166379" y="1083292"/>
              <a:ext cx="39878" cy="40539"/>
            </a:xfrm>
            <a:custGeom>
              <a:avLst/>
              <a:gdLst/>
              <a:ahLst/>
              <a:cxnLst/>
              <a:rect l="l" t="t" r="r" b="b"/>
              <a:pathLst>
                <a:path w="1025" h="1042" extrusionOk="0">
                  <a:moveTo>
                    <a:pt x="652" y="1"/>
                  </a:moveTo>
                  <a:cubicBezTo>
                    <a:pt x="614" y="1"/>
                    <a:pt x="574" y="11"/>
                    <a:pt x="534" y="34"/>
                  </a:cubicBezTo>
                  <a:cubicBezTo>
                    <a:pt x="471" y="73"/>
                    <a:pt x="438" y="86"/>
                    <a:pt x="411" y="86"/>
                  </a:cubicBezTo>
                  <a:cubicBezTo>
                    <a:pt x="382" y="86"/>
                    <a:pt x="359" y="71"/>
                    <a:pt x="315" y="53"/>
                  </a:cubicBezTo>
                  <a:cubicBezTo>
                    <a:pt x="292" y="43"/>
                    <a:pt x="267" y="38"/>
                    <a:pt x="242" y="38"/>
                  </a:cubicBezTo>
                  <a:cubicBezTo>
                    <a:pt x="148" y="38"/>
                    <a:pt x="54" y="104"/>
                    <a:pt x="37" y="198"/>
                  </a:cubicBezTo>
                  <a:cubicBezTo>
                    <a:pt x="1" y="365"/>
                    <a:pt x="89" y="396"/>
                    <a:pt x="160" y="484"/>
                  </a:cubicBezTo>
                  <a:cubicBezTo>
                    <a:pt x="222" y="563"/>
                    <a:pt x="172" y="601"/>
                    <a:pt x="113" y="730"/>
                  </a:cubicBezTo>
                  <a:cubicBezTo>
                    <a:pt x="99" y="765"/>
                    <a:pt x="87" y="801"/>
                    <a:pt x="91" y="839"/>
                  </a:cubicBezTo>
                  <a:cubicBezTo>
                    <a:pt x="124" y="1001"/>
                    <a:pt x="255" y="1042"/>
                    <a:pt x="420" y="1042"/>
                  </a:cubicBezTo>
                  <a:cubicBezTo>
                    <a:pt x="425" y="1042"/>
                    <a:pt x="429" y="1042"/>
                    <a:pt x="434" y="1042"/>
                  </a:cubicBezTo>
                  <a:cubicBezTo>
                    <a:pt x="601" y="1035"/>
                    <a:pt x="718" y="927"/>
                    <a:pt x="735" y="761"/>
                  </a:cubicBezTo>
                  <a:cubicBezTo>
                    <a:pt x="744" y="684"/>
                    <a:pt x="758" y="627"/>
                    <a:pt x="823" y="553"/>
                  </a:cubicBezTo>
                  <a:cubicBezTo>
                    <a:pt x="1024" y="314"/>
                    <a:pt x="863" y="1"/>
                    <a:pt x="6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5" name="Google Shape;1945;p27"/>
            <p:cNvSpPr/>
            <p:nvPr/>
          </p:nvSpPr>
          <p:spPr>
            <a:xfrm>
              <a:off x="8208202" y="1013652"/>
              <a:ext cx="46803" cy="38049"/>
            </a:xfrm>
            <a:custGeom>
              <a:avLst/>
              <a:gdLst/>
              <a:ahLst/>
              <a:cxnLst/>
              <a:rect l="l" t="t" r="r" b="b"/>
              <a:pathLst>
                <a:path w="1203" h="978" extrusionOk="0">
                  <a:moveTo>
                    <a:pt x="821" y="1"/>
                  </a:moveTo>
                  <a:cubicBezTo>
                    <a:pt x="811" y="1"/>
                    <a:pt x="801" y="1"/>
                    <a:pt x="791" y="2"/>
                  </a:cubicBezTo>
                  <a:cubicBezTo>
                    <a:pt x="603" y="14"/>
                    <a:pt x="410" y="133"/>
                    <a:pt x="286" y="273"/>
                  </a:cubicBezTo>
                  <a:cubicBezTo>
                    <a:pt x="0" y="601"/>
                    <a:pt x="71" y="978"/>
                    <a:pt x="273" y="978"/>
                  </a:cubicBezTo>
                  <a:cubicBezTo>
                    <a:pt x="289" y="978"/>
                    <a:pt x="305" y="976"/>
                    <a:pt x="322" y="971"/>
                  </a:cubicBezTo>
                  <a:cubicBezTo>
                    <a:pt x="369" y="955"/>
                    <a:pt x="415" y="936"/>
                    <a:pt x="450" y="897"/>
                  </a:cubicBezTo>
                  <a:cubicBezTo>
                    <a:pt x="665" y="659"/>
                    <a:pt x="600" y="666"/>
                    <a:pt x="843" y="633"/>
                  </a:cubicBezTo>
                  <a:cubicBezTo>
                    <a:pt x="977" y="616"/>
                    <a:pt x="1070" y="528"/>
                    <a:pt x="1122" y="404"/>
                  </a:cubicBezTo>
                  <a:cubicBezTo>
                    <a:pt x="1203" y="220"/>
                    <a:pt x="1094" y="1"/>
                    <a:pt x="8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6" name="Google Shape;1946;p27"/>
            <p:cNvSpPr/>
            <p:nvPr/>
          </p:nvSpPr>
          <p:spPr>
            <a:xfrm>
              <a:off x="8624213" y="1208332"/>
              <a:ext cx="32486" cy="48670"/>
            </a:xfrm>
            <a:custGeom>
              <a:avLst/>
              <a:gdLst/>
              <a:ahLst/>
              <a:cxnLst/>
              <a:rect l="l" t="t" r="r" b="b"/>
              <a:pathLst>
                <a:path w="835" h="1251" extrusionOk="0">
                  <a:moveTo>
                    <a:pt x="315" y="1"/>
                  </a:moveTo>
                  <a:cubicBezTo>
                    <a:pt x="183" y="1"/>
                    <a:pt x="73" y="183"/>
                    <a:pt x="79" y="248"/>
                  </a:cubicBezTo>
                  <a:cubicBezTo>
                    <a:pt x="91" y="353"/>
                    <a:pt x="134" y="443"/>
                    <a:pt x="60" y="548"/>
                  </a:cubicBezTo>
                  <a:cubicBezTo>
                    <a:pt x="43" y="570"/>
                    <a:pt x="32" y="596"/>
                    <a:pt x="24" y="620"/>
                  </a:cubicBezTo>
                  <a:cubicBezTo>
                    <a:pt x="1" y="677"/>
                    <a:pt x="1" y="736"/>
                    <a:pt x="24" y="793"/>
                  </a:cubicBezTo>
                  <a:cubicBezTo>
                    <a:pt x="67" y="903"/>
                    <a:pt x="174" y="929"/>
                    <a:pt x="241" y="972"/>
                  </a:cubicBezTo>
                  <a:cubicBezTo>
                    <a:pt x="375" y="1055"/>
                    <a:pt x="341" y="1106"/>
                    <a:pt x="406" y="1201"/>
                  </a:cubicBezTo>
                  <a:cubicBezTo>
                    <a:pt x="426" y="1231"/>
                    <a:pt x="451" y="1251"/>
                    <a:pt x="485" y="1251"/>
                  </a:cubicBezTo>
                  <a:cubicBezTo>
                    <a:pt x="491" y="1251"/>
                    <a:pt x="498" y="1250"/>
                    <a:pt x="506" y="1248"/>
                  </a:cubicBezTo>
                  <a:cubicBezTo>
                    <a:pt x="560" y="1239"/>
                    <a:pt x="603" y="1217"/>
                    <a:pt x="634" y="1167"/>
                  </a:cubicBezTo>
                  <a:cubicBezTo>
                    <a:pt x="834" y="846"/>
                    <a:pt x="532" y="539"/>
                    <a:pt x="515" y="343"/>
                  </a:cubicBezTo>
                  <a:cubicBezTo>
                    <a:pt x="503" y="215"/>
                    <a:pt x="518" y="57"/>
                    <a:pt x="358" y="7"/>
                  </a:cubicBezTo>
                  <a:cubicBezTo>
                    <a:pt x="343" y="3"/>
                    <a:pt x="32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7" name="Google Shape;1947;p27"/>
            <p:cNvSpPr/>
            <p:nvPr/>
          </p:nvSpPr>
          <p:spPr>
            <a:xfrm>
              <a:off x="8546014" y="1438883"/>
              <a:ext cx="36999" cy="29218"/>
            </a:xfrm>
            <a:custGeom>
              <a:avLst/>
              <a:gdLst/>
              <a:ahLst/>
              <a:cxnLst/>
              <a:rect l="l" t="t" r="r" b="b"/>
              <a:pathLst>
                <a:path w="951" h="751" extrusionOk="0">
                  <a:moveTo>
                    <a:pt x="654" y="1"/>
                  </a:moveTo>
                  <a:cubicBezTo>
                    <a:pt x="598" y="1"/>
                    <a:pt x="544" y="22"/>
                    <a:pt x="498" y="70"/>
                  </a:cubicBezTo>
                  <a:cubicBezTo>
                    <a:pt x="441" y="130"/>
                    <a:pt x="455" y="201"/>
                    <a:pt x="338" y="225"/>
                  </a:cubicBezTo>
                  <a:cubicBezTo>
                    <a:pt x="236" y="244"/>
                    <a:pt x="176" y="251"/>
                    <a:pt x="119" y="304"/>
                  </a:cubicBezTo>
                  <a:cubicBezTo>
                    <a:pt x="0" y="418"/>
                    <a:pt x="52" y="582"/>
                    <a:pt x="167" y="656"/>
                  </a:cubicBezTo>
                  <a:cubicBezTo>
                    <a:pt x="266" y="722"/>
                    <a:pt x="371" y="751"/>
                    <a:pt x="471" y="751"/>
                  </a:cubicBezTo>
                  <a:cubicBezTo>
                    <a:pt x="650" y="751"/>
                    <a:pt x="813" y="661"/>
                    <a:pt x="893" y="535"/>
                  </a:cubicBezTo>
                  <a:cubicBezTo>
                    <a:pt x="951" y="444"/>
                    <a:pt x="943" y="275"/>
                    <a:pt x="934" y="237"/>
                  </a:cubicBezTo>
                  <a:cubicBezTo>
                    <a:pt x="893" y="97"/>
                    <a:pt x="772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8" name="Google Shape;1948;p27"/>
            <p:cNvSpPr/>
            <p:nvPr/>
          </p:nvSpPr>
          <p:spPr>
            <a:xfrm>
              <a:off x="8146265" y="1039212"/>
              <a:ext cx="44040" cy="26844"/>
            </a:xfrm>
            <a:custGeom>
              <a:avLst/>
              <a:gdLst/>
              <a:ahLst/>
              <a:cxnLst/>
              <a:rect l="l" t="t" r="r" b="b"/>
              <a:pathLst>
                <a:path w="1132" h="690" extrusionOk="0">
                  <a:moveTo>
                    <a:pt x="749" y="1"/>
                  </a:moveTo>
                  <a:cubicBezTo>
                    <a:pt x="680" y="1"/>
                    <a:pt x="604" y="35"/>
                    <a:pt x="535" y="117"/>
                  </a:cubicBezTo>
                  <a:cubicBezTo>
                    <a:pt x="480" y="181"/>
                    <a:pt x="461" y="249"/>
                    <a:pt x="348" y="249"/>
                  </a:cubicBezTo>
                  <a:cubicBezTo>
                    <a:pt x="332" y="249"/>
                    <a:pt x="314" y="248"/>
                    <a:pt x="294" y="245"/>
                  </a:cubicBezTo>
                  <a:cubicBezTo>
                    <a:pt x="279" y="243"/>
                    <a:pt x="265" y="242"/>
                    <a:pt x="251" y="242"/>
                  </a:cubicBezTo>
                  <a:cubicBezTo>
                    <a:pt x="169" y="242"/>
                    <a:pt x="103" y="279"/>
                    <a:pt x="56" y="350"/>
                  </a:cubicBezTo>
                  <a:cubicBezTo>
                    <a:pt x="6" y="424"/>
                    <a:pt x="1" y="505"/>
                    <a:pt x="72" y="579"/>
                  </a:cubicBezTo>
                  <a:cubicBezTo>
                    <a:pt x="149" y="661"/>
                    <a:pt x="274" y="689"/>
                    <a:pt x="400" y="689"/>
                  </a:cubicBezTo>
                  <a:cubicBezTo>
                    <a:pt x="567" y="689"/>
                    <a:pt x="735" y="639"/>
                    <a:pt x="797" y="595"/>
                  </a:cubicBezTo>
                  <a:cubicBezTo>
                    <a:pt x="1132" y="359"/>
                    <a:pt x="974" y="1"/>
                    <a:pt x="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9" name="Google Shape;1949;p27"/>
            <p:cNvSpPr/>
            <p:nvPr/>
          </p:nvSpPr>
          <p:spPr>
            <a:xfrm>
              <a:off x="8574648" y="1209966"/>
              <a:ext cx="31552" cy="33886"/>
            </a:xfrm>
            <a:custGeom>
              <a:avLst/>
              <a:gdLst/>
              <a:ahLst/>
              <a:cxnLst/>
              <a:rect l="l" t="t" r="r" b="b"/>
              <a:pathLst>
                <a:path w="811" h="871" extrusionOk="0">
                  <a:moveTo>
                    <a:pt x="450" y="0"/>
                  </a:moveTo>
                  <a:cubicBezTo>
                    <a:pt x="234" y="0"/>
                    <a:pt x="0" y="438"/>
                    <a:pt x="246" y="740"/>
                  </a:cubicBezTo>
                  <a:cubicBezTo>
                    <a:pt x="312" y="822"/>
                    <a:pt x="394" y="870"/>
                    <a:pt x="490" y="870"/>
                  </a:cubicBezTo>
                  <a:cubicBezTo>
                    <a:pt x="527" y="870"/>
                    <a:pt x="568" y="863"/>
                    <a:pt x="610" y="847"/>
                  </a:cubicBezTo>
                  <a:cubicBezTo>
                    <a:pt x="810" y="766"/>
                    <a:pt x="803" y="547"/>
                    <a:pt x="710" y="439"/>
                  </a:cubicBezTo>
                  <a:cubicBezTo>
                    <a:pt x="565" y="268"/>
                    <a:pt x="705" y="180"/>
                    <a:pt x="565" y="49"/>
                  </a:cubicBezTo>
                  <a:cubicBezTo>
                    <a:pt x="529" y="15"/>
                    <a:pt x="490" y="0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0" name="Google Shape;1950;p27"/>
            <p:cNvSpPr/>
            <p:nvPr/>
          </p:nvSpPr>
          <p:spPr>
            <a:xfrm>
              <a:off x="8592894" y="1283536"/>
              <a:ext cx="30540" cy="29646"/>
            </a:xfrm>
            <a:custGeom>
              <a:avLst/>
              <a:gdLst/>
              <a:ahLst/>
              <a:cxnLst/>
              <a:rect l="l" t="t" r="r" b="b"/>
              <a:pathLst>
                <a:path w="785" h="762" extrusionOk="0">
                  <a:moveTo>
                    <a:pt x="440" y="0"/>
                  </a:moveTo>
                  <a:cubicBezTo>
                    <a:pt x="411" y="0"/>
                    <a:pt x="382" y="4"/>
                    <a:pt x="355" y="13"/>
                  </a:cubicBezTo>
                  <a:cubicBezTo>
                    <a:pt x="158" y="78"/>
                    <a:pt x="0" y="280"/>
                    <a:pt x="131" y="406"/>
                  </a:cubicBezTo>
                  <a:cubicBezTo>
                    <a:pt x="177" y="452"/>
                    <a:pt x="201" y="507"/>
                    <a:pt x="212" y="568"/>
                  </a:cubicBezTo>
                  <a:cubicBezTo>
                    <a:pt x="236" y="695"/>
                    <a:pt x="339" y="761"/>
                    <a:pt x="450" y="761"/>
                  </a:cubicBezTo>
                  <a:cubicBezTo>
                    <a:pt x="606" y="761"/>
                    <a:pt x="780" y="631"/>
                    <a:pt x="777" y="359"/>
                  </a:cubicBezTo>
                  <a:cubicBezTo>
                    <a:pt x="784" y="295"/>
                    <a:pt x="760" y="230"/>
                    <a:pt x="729" y="168"/>
                  </a:cubicBezTo>
                  <a:cubicBezTo>
                    <a:pt x="678" y="67"/>
                    <a:pt x="555" y="0"/>
                    <a:pt x="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1" name="Google Shape;1951;p27"/>
            <p:cNvSpPr/>
            <p:nvPr/>
          </p:nvSpPr>
          <p:spPr>
            <a:xfrm>
              <a:off x="8460812" y="1251984"/>
              <a:ext cx="26105" cy="25989"/>
            </a:xfrm>
            <a:custGeom>
              <a:avLst/>
              <a:gdLst/>
              <a:ahLst/>
              <a:cxnLst/>
              <a:rect l="l" t="t" r="r" b="b"/>
              <a:pathLst>
                <a:path w="671" h="668" extrusionOk="0">
                  <a:moveTo>
                    <a:pt x="444" y="1"/>
                  </a:moveTo>
                  <a:cubicBezTo>
                    <a:pt x="422" y="1"/>
                    <a:pt x="400" y="4"/>
                    <a:pt x="380" y="10"/>
                  </a:cubicBezTo>
                  <a:cubicBezTo>
                    <a:pt x="141" y="76"/>
                    <a:pt x="1" y="336"/>
                    <a:pt x="130" y="543"/>
                  </a:cubicBezTo>
                  <a:cubicBezTo>
                    <a:pt x="177" y="623"/>
                    <a:pt x="258" y="667"/>
                    <a:pt x="343" y="667"/>
                  </a:cubicBezTo>
                  <a:cubicBezTo>
                    <a:pt x="424" y="667"/>
                    <a:pt x="508" y="629"/>
                    <a:pt x="575" y="546"/>
                  </a:cubicBezTo>
                  <a:cubicBezTo>
                    <a:pt x="642" y="462"/>
                    <a:pt x="670" y="231"/>
                    <a:pt x="668" y="210"/>
                  </a:cubicBezTo>
                  <a:cubicBezTo>
                    <a:pt x="656" y="72"/>
                    <a:pt x="549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2" name="Google Shape;1952;p27"/>
            <p:cNvSpPr/>
            <p:nvPr/>
          </p:nvSpPr>
          <p:spPr>
            <a:xfrm>
              <a:off x="8597563" y="1248366"/>
              <a:ext cx="21125" cy="21281"/>
            </a:xfrm>
            <a:custGeom>
              <a:avLst/>
              <a:gdLst/>
              <a:ahLst/>
              <a:cxnLst/>
              <a:rect l="l" t="t" r="r" b="b"/>
              <a:pathLst>
                <a:path w="543" h="547" extrusionOk="0">
                  <a:moveTo>
                    <a:pt x="304" y="1"/>
                  </a:moveTo>
                  <a:cubicBezTo>
                    <a:pt x="131" y="1"/>
                    <a:pt x="0" y="251"/>
                    <a:pt x="114" y="443"/>
                  </a:cubicBezTo>
                  <a:cubicBezTo>
                    <a:pt x="155" y="514"/>
                    <a:pt x="222" y="546"/>
                    <a:pt x="291" y="546"/>
                  </a:cubicBezTo>
                  <a:cubicBezTo>
                    <a:pt x="412" y="546"/>
                    <a:pt x="538" y="448"/>
                    <a:pt x="538" y="281"/>
                  </a:cubicBezTo>
                  <a:cubicBezTo>
                    <a:pt x="543" y="250"/>
                    <a:pt x="531" y="212"/>
                    <a:pt x="519" y="172"/>
                  </a:cubicBezTo>
                  <a:cubicBezTo>
                    <a:pt x="495" y="86"/>
                    <a:pt x="435" y="36"/>
                    <a:pt x="352" y="7"/>
                  </a:cubicBezTo>
                  <a:cubicBezTo>
                    <a:pt x="336" y="3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3" name="Google Shape;1953;p27"/>
            <p:cNvSpPr/>
            <p:nvPr/>
          </p:nvSpPr>
          <p:spPr>
            <a:xfrm>
              <a:off x="8194857" y="1040496"/>
              <a:ext cx="466549" cy="545254"/>
            </a:xfrm>
            <a:custGeom>
              <a:avLst/>
              <a:gdLst/>
              <a:ahLst/>
              <a:cxnLst/>
              <a:rect l="l" t="t" r="r" b="b"/>
              <a:pathLst>
                <a:path w="11992" h="14015" extrusionOk="0">
                  <a:moveTo>
                    <a:pt x="9910" y="0"/>
                  </a:moveTo>
                  <a:lnTo>
                    <a:pt x="9910" y="0"/>
                  </a:lnTo>
                  <a:cubicBezTo>
                    <a:pt x="10370" y="3971"/>
                    <a:pt x="8512" y="8102"/>
                    <a:pt x="4979" y="10837"/>
                  </a:cubicBezTo>
                  <a:cubicBezTo>
                    <a:pt x="3561" y="11932"/>
                    <a:pt x="1865" y="12818"/>
                    <a:pt x="0" y="13242"/>
                  </a:cubicBezTo>
                  <a:cubicBezTo>
                    <a:pt x="1072" y="13736"/>
                    <a:pt x="2270" y="14014"/>
                    <a:pt x="3533" y="14014"/>
                  </a:cubicBezTo>
                  <a:cubicBezTo>
                    <a:pt x="8204" y="14014"/>
                    <a:pt x="11992" y="10227"/>
                    <a:pt x="11992" y="5553"/>
                  </a:cubicBezTo>
                  <a:cubicBezTo>
                    <a:pt x="11992" y="3423"/>
                    <a:pt x="11206" y="1479"/>
                    <a:pt x="991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4" name="Google Shape;1954;p27"/>
            <p:cNvSpPr/>
            <p:nvPr/>
          </p:nvSpPr>
          <p:spPr>
            <a:xfrm>
              <a:off x="8028461" y="1036255"/>
              <a:ext cx="136479" cy="168887"/>
            </a:xfrm>
            <a:custGeom>
              <a:avLst/>
              <a:gdLst/>
              <a:ahLst/>
              <a:cxnLst/>
              <a:rect l="l" t="t" r="r" b="b"/>
              <a:pathLst>
                <a:path w="3508" h="4341" extrusionOk="0">
                  <a:moveTo>
                    <a:pt x="3392" y="1"/>
                  </a:moveTo>
                  <a:cubicBezTo>
                    <a:pt x="3383" y="1"/>
                    <a:pt x="3373" y="3"/>
                    <a:pt x="3362" y="7"/>
                  </a:cubicBezTo>
                  <a:cubicBezTo>
                    <a:pt x="2005" y="507"/>
                    <a:pt x="549" y="1967"/>
                    <a:pt x="16" y="4233"/>
                  </a:cubicBezTo>
                  <a:cubicBezTo>
                    <a:pt x="1" y="4297"/>
                    <a:pt x="53" y="4340"/>
                    <a:pt x="103" y="4340"/>
                  </a:cubicBezTo>
                  <a:cubicBezTo>
                    <a:pt x="134" y="4340"/>
                    <a:pt x="165" y="4324"/>
                    <a:pt x="180" y="4287"/>
                  </a:cubicBezTo>
                  <a:lnTo>
                    <a:pt x="180" y="4287"/>
                  </a:lnTo>
                  <a:cubicBezTo>
                    <a:pt x="180" y="4288"/>
                    <a:pt x="180" y="4288"/>
                    <a:pt x="180" y="4288"/>
                  </a:cubicBezTo>
                  <a:cubicBezTo>
                    <a:pt x="182" y="4288"/>
                    <a:pt x="493" y="3490"/>
                    <a:pt x="652" y="3194"/>
                  </a:cubicBezTo>
                  <a:lnTo>
                    <a:pt x="652" y="3194"/>
                  </a:lnTo>
                  <a:cubicBezTo>
                    <a:pt x="651" y="3195"/>
                    <a:pt x="650" y="3196"/>
                    <a:pt x="650" y="3196"/>
                  </a:cubicBezTo>
                  <a:cubicBezTo>
                    <a:pt x="648" y="3196"/>
                    <a:pt x="929" y="2654"/>
                    <a:pt x="1154" y="2325"/>
                  </a:cubicBezTo>
                  <a:cubicBezTo>
                    <a:pt x="1261" y="2184"/>
                    <a:pt x="1314" y="2058"/>
                    <a:pt x="1874" y="1410"/>
                  </a:cubicBezTo>
                  <a:cubicBezTo>
                    <a:pt x="2367" y="819"/>
                    <a:pt x="3339" y="226"/>
                    <a:pt x="3431" y="157"/>
                  </a:cubicBezTo>
                  <a:cubicBezTo>
                    <a:pt x="3508" y="114"/>
                    <a:pt x="3467" y="1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27"/>
            <p:cNvSpPr/>
            <p:nvPr/>
          </p:nvSpPr>
          <p:spPr>
            <a:xfrm>
              <a:off x="7999749" y="923976"/>
              <a:ext cx="665081" cy="665003"/>
            </a:xfrm>
            <a:custGeom>
              <a:avLst/>
              <a:gdLst/>
              <a:ahLst/>
              <a:cxnLst/>
              <a:rect l="l" t="t" r="r" b="b"/>
              <a:pathLst>
                <a:path w="17095" h="17093" extrusionOk="0">
                  <a:moveTo>
                    <a:pt x="8553" y="179"/>
                  </a:moveTo>
                  <a:cubicBezTo>
                    <a:pt x="10970" y="179"/>
                    <a:pt x="13272" y="1223"/>
                    <a:pt x="14863" y="3050"/>
                  </a:cubicBezTo>
                  <a:cubicBezTo>
                    <a:pt x="16190" y="4570"/>
                    <a:pt x="16923" y="6523"/>
                    <a:pt x="16923" y="8548"/>
                  </a:cubicBezTo>
                  <a:cubicBezTo>
                    <a:pt x="16921" y="13162"/>
                    <a:pt x="13164" y="16916"/>
                    <a:pt x="8550" y="16916"/>
                  </a:cubicBezTo>
                  <a:cubicBezTo>
                    <a:pt x="7328" y="16916"/>
                    <a:pt x="6154" y="16659"/>
                    <a:pt x="5053" y="16154"/>
                  </a:cubicBezTo>
                  <a:cubicBezTo>
                    <a:pt x="2095" y="14789"/>
                    <a:pt x="182" y="11807"/>
                    <a:pt x="182" y="8548"/>
                  </a:cubicBezTo>
                  <a:cubicBezTo>
                    <a:pt x="182" y="3934"/>
                    <a:pt x="3938" y="179"/>
                    <a:pt x="8553" y="179"/>
                  </a:cubicBezTo>
                  <a:close/>
                  <a:moveTo>
                    <a:pt x="8548" y="1"/>
                  </a:moveTo>
                  <a:cubicBezTo>
                    <a:pt x="3834" y="1"/>
                    <a:pt x="1" y="3831"/>
                    <a:pt x="1" y="8546"/>
                  </a:cubicBezTo>
                  <a:cubicBezTo>
                    <a:pt x="1" y="11871"/>
                    <a:pt x="1954" y="14920"/>
                    <a:pt x="4977" y="16311"/>
                  </a:cubicBezTo>
                  <a:cubicBezTo>
                    <a:pt x="6099" y="16831"/>
                    <a:pt x="7302" y="17093"/>
                    <a:pt x="8548" y="17093"/>
                  </a:cubicBezTo>
                  <a:cubicBezTo>
                    <a:pt x="13260" y="17093"/>
                    <a:pt x="17093" y="13260"/>
                    <a:pt x="17093" y="8546"/>
                  </a:cubicBezTo>
                  <a:cubicBezTo>
                    <a:pt x="17095" y="6478"/>
                    <a:pt x="16349" y="4486"/>
                    <a:pt x="14992" y="2931"/>
                  </a:cubicBezTo>
                  <a:cubicBezTo>
                    <a:pt x="13367" y="1066"/>
                    <a:pt x="11018" y="1"/>
                    <a:pt x="8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27"/>
            <p:cNvSpPr/>
            <p:nvPr/>
          </p:nvSpPr>
          <p:spPr>
            <a:xfrm>
              <a:off x="8469176" y="1102861"/>
              <a:ext cx="50071" cy="39061"/>
            </a:xfrm>
            <a:custGeom>
              <a:avLst/>
              <a:gdLst/>
              <a:ahLst/>
              <a:cxnLst/>
              <a:rect l="l" t="t" r="r" b="b"/>
              <a:pathLst>
                <a:path w="1287" h="1004" extrusionOk="0">
                  <a:moveTo>
                    <a:pt x="0" y="0"/>
                  </a:moveTo>
                  <a:lnTo>
                    <a:pt x="0" y="1003"/>
                  </a:lnTo>
                  <a:lnTo>
                    <a:pt x="905" y="677"/>
                  </a:lnTo>
                  <a:lnTo>
                    <a:pt x="1234" y="558"/>
                  </a:lnTo>
                  <a:cubicBezTo>
                    <a:pt x="1287" y="543"/>
                    <a:pt x="1287" y="465"/>
                    <a:pt x="1234" y="443"/>
                  </a:cubicBez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27"/>
            <p:cNvSpPr/>
            <p:nvPr/>
          </p:nvSpPr>
          <p:spPr>
            <a:xfrm>
              <a:off x="8220340" y="1121380"/>
              <a:ext cx="50149" cy="39061"/>
            </a:xfrm>
            <a:custGeom>
              <a:avLst/>
              <a:gdLst/>
              <a:ahLst/>
              <a:cxnLst/>
              <a:rect l="l" t="t" r="r" b="b"/>
              <a:pathLst>
                <a:path w="1289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5" y="677"/>
                  </a:lnTo>
                  <a:lnTo>
                    <a:pt x="1234" y="558"/>
                  </a:lnTo>
                  <a:cubicBezTo>
                    <a:pt x="1289" y="541"/>
                    <a:pt x="1289" y="461"/>
                    <a:pt x="1234" y="444"/>
                  </a:cubicBezTo>
                  <a:lnTo>
                    <a:pt x="7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27"/>
            <p:cNvSpPr/>
            <p:nvPr/>
          </p:nvSpPr>
          <p:spPr>
            <a:xfrm>
              <a:off x="8179179" y="1402001"/>
              <a:ext cx="50265" cy="39061"/>
            </a:xfrm>
            <a:custGeom>
              <a:avLst/>
              <a:gdLst/>
              <a:ahLst/>
              <a:cxnLst/>
              <a:rect l="l" t="t" r="r" b="b"/>
              <a:pathLst>
                <a:path w="1292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80"/>
                  </a:lnTo>
                  <a:lnTo>
                    <a:pt x="1235" y="561"/>
                  </a:lnTo>
                  <a:cubicBezTo>
                    <a:pt x="1292" y="546"/>
                    <a:pt x="1292" y="465"/>
                    <a:pt x="1235" y="444"/>
                  </a:cubicBezTo>
                  <a:lnTo>
                    <a:pt x="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27"/>
            <p:cNvSpPr/>
            <p:nvPr/>
          </p:nvSpPr>
          <p:spPr>
            <a:xfrm>
              <a:off x="8469176" y="1102939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5" y="680"/>
                  </a:lnTo>
                  <a:cubicBezTo>
                    <a:pt x="832" y="646"/>
                    <a:pt x="753" y="613"/>
                    <a:pt x="682" y="572"/>
                  </a:cubicBezTo>
                  <a:cubicBezTo>
                    <a:pt x="424" y="432"/>
                    <a:pt x="188" y="237"/>
                    <a:pt x="7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27"/>
            <p:cNvSpPr/>
            <p:nvPr/>
          </p:nvSpPr>
          <p:spPr>
            <a:xfrm>
              <a:off x="8220340" y="1121380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5" y="677"/>
                  </a:lnTo>
                  <a:cubicBezTo>
                    <a:pt x="832" y="646"/>
                    <a:pt x="758" y="611"/>
                    <a:pt x="682" y="570"/>
                  </a:cubicBezTo>
                  <a:cubicBezTo>
                    <a:pt x="424" y="432"/>
                    <a:pt x="188" y="234"/>
                    <a:pt x="7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27"/>
            <p:cNvSpPr/>
            <p:nvPr/>
          </p:nvSpPr>
          <p:spPr>
            <a:xfrm>
              <a:off x="8179179" y="1402196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77"/>
                  </a:lnTo>
                  <a:cubicBezTo>
                    <a:pt x="832" y="646"/>
                    <a:pt x="758" y="610"/>
                    <a:pt x="684" y="572"/>
                  </a:cubicBezTo>
                  <a:cubicBezTo>
                    <a:pt x="425" y="432"/>
                    <a:pt x="189" y="234"/>
                    <a:pt x="8" y="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27"/>
            <p:cNvSpPr/>
            <p:nvPr/>
          </p:nvSpPr>
          <p:spPr>
            <a:xfrm>
              <a:off x="8289747" y="1256613"/>
              <a:ext cx="50071" cy="39138"/>
            </a:xfrm>
            <a:custGeom>
              <a:avLst/>
              <a:gdLst/>
              <a:ahLst/>
              <a:cxnLst/>
              <a:rect l="l" t="t" r="r" b="b"/>
              <a:pathLst>
                <a:path w="1287" h="1006" extrusionOk="0">
                  <a:moveTo>
                    <a:pt x="0" y="0"/>
                  </a:moveTo>
                  <a:lnTo>
                    <a:pt x="0" y="1006"/>
                  </a:lnTo>
                  <a:lnTo>
                    <a:pt x="906" y="679"/>
                  </a:lnTo>
                  <a:lnTo>
                    <a:pt x="1232" y="560"/>
                  </a:lnTo>
                  <a:cubicBezTo>
                    <a:pt x="1287" y="543"/>
                    <a:pt x="1287" y="462"/>
                    <a:pt x="1232" y="446"/>
                  </a:cubicBez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27"/>
            <p:cNvSpPr/>
            <p:nvPr/>
          </p:nvSpPr>
          <p:spPr>
            <a:xfrm>
              <a:off x="8088258" y="1184056"/>
              <a:ext cx="50187" cy="39022"/>
            </a:xfrm>
            <a:custGeom>
              <a:avLst/>
              <a:gdLst/>
              <a:ahLst/>
              <a:cxnLst/>
              <a:rect l="l" t="t" r="r" b="b"/>
              <a:pathLst>
                <a:path w="1290" h="1003" extrusionOk="0">
                  <a:moveTo>
                    <a:pt x="1" y="0"/>
                  </a:moveTo>
                  <a:lnTo>
                    <a:pt x="1" y="1003"/>
                  </a:lnTo>
                  <a:lnTo>
                    <a:pt x="906" y="679"/>
                  </a:lnTo>
                  <a:lnTo>
                    <a:pt x="1235" y="560"/>
                  </a:lnTo>
                  <a:cubicBezTo>
                    <a:pt x="1289" y="541"/>
                    <a:pt x="1289" y="462"/>
                    <a:pt x="1235" y="443"/>
                  </a:cubicBezTo>
                  <a:lnTo>
                    <a:pt x="8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27"/>
            <p:cNvSpPr/>
            <p:nvPr/>
          </p:nvSpPr>
          <p:spPr>
            <a:xfrm>
              <a:off x="8556090" y="1190981"/>
              <a:ext cx="50187" cy="39061"/>
            </a:xfrm>
            <a:custGeom>
              <a:avLst/>
              <a:gdLst/>
              <a:ahLst/>
              <a:cxnLst/>
              <a:rect l="l" t="t" r="r" b="b"/>
              <a:pathLst>
                <a:path w="1290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80"/>
                  </a:lnTo>
                  <a:lnTo>
                    <a:pt x="1232" y="561"/>
                  </a:lnTo>
                  <a:cubicBezTo>
                    <a:pt x="1289" y="546"/>
                    <a:pt x="1289" y="465"/>
                    <a:pt x="1232" y="444"/>
                  </a:cubicBezTo>
                  <a:lnTo>
                    <a:pt x="5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27"/>
            <p:cNvSpPr/>
            <p:nvPr/>
          </p:nvSpPr>
          <p:spPr>
            <a:xfrm>
              <a:off x="8289747" y="1256691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0" y="1"/>
                  </a:moveTo>
                  <a:lnTo>
                    <a:pt x="0" y="1004"/>
                  </a:lnTo>
                  <a:lnTo>
                    <a:pt x="906" y="680"/>
                  </a:lnTo>
                  <a:cubicBezTo>
                    <a:pt x="832" y="646"/>
                    <a:pt x="756" y="611"/>
                    <a:pt x="682" y="572"/>
                  </a:cubicBezTo>
                  <a:cubicBezTo>
                    <a:pt x="422" y="432"/>
                    <a:pt x="189" y="234"/>
                    <a:pt x="5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27"/>
            <p:cNvSpPr/>
            <p:nvPr/>
          </p:nvSpPr>
          <p:spPr>
            <a:xfrm>
              <a:off x="8088258" y="1184056"/>
              <a:ext cx="35248" cy="39022"/>
            </a:xfrm>
            <a:custGeom>
              <a:avLst/>
              <a:gdLst/>
              <a:ahLst/>
              <a:cxnLst/>
              <a:rect l="l" t="t" r="r" b="b"/>
              <a:pathLst>
                <a:path w="906" h="1003" extrusionOk="0">
                  <a:moveTo>
                    <a:pt x="1" y="0"/>
                  </a:moveTo>
                  <a:lnTo>
                    <a:pt x="1" y="1003"/>
                  </a:lnTo>
                  <a:lnTo>
                    <a:pt x="906" y="679"/>
                  </a:lnTo>
                  <a:cubicBezTo>
                    <a:pt x="832" y="646"/>
                    <a:pt x="758" y="610"/>
                    <a:pt x="682" y="572"/>
                  </a:cubicBezTo>
                  <a:cubicBezTo>
                    <a:pt x="425" y="431"/>
                    <a:pt x="189" y="236"/>
                    <a:pt x="8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27"/>
            <p:cNvSpPr/>
            <p:nvPr/>
          </p:nvSpPr>
          <p:spPr>
            <a:xfrm>
              <a:off x="8556090" y="1190981"/>
              <a:ext cx="35248" cy="39061"/>
            </a:xfrm>
            <a:custGeom>
              <a:avLst/>
              <a:gdLst/>
              <a:ahLst/>
              <a:cxnLst/>
              <a:rect l="l" t="t" r="r" b="b"/>
              <a:pathLst>
                <a:path w="906" h="1004" extrusionOk="0">
                  <a:moveTo>
                    <a:pt x="1" y="1"/>
                  </a:moveTo>
                  <a:lnTo>
                    <a:pt x="1" y="1004"/>
                  </a:lnTo>
                  <a:lnTo>
                    <a:pt x="906" y="680"/>
                  </a:lnTo>
                  <a:cubicBezTo>
                    <a:pt x="830" y="649"/>
                    <a:pt x="753" y="613"/>
                    <a:pt x="682" y="572"/>
                  </a:cubicBezTo>
                  <a:cubicBezTo>
                    <a:pt x="422" y="432"/>
                    <a:pt x="187" y="237"/>
                    <a:pt x="5" y="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27"/>
            <p:cNvSpPr/>
            <p:nvPr/>
          </p:nvSpPr>
          <p:spPr>
            <a:xfrm>
              <a:off x="8465558" y="1099320"/>
              <a:ext cx="56762" cy="114692"/>
            </a:xfrm>
            <a:custGeom>
              <a:avLst/>
              <a:gdLst/>
              <a:ahLst/>
              <a:cxnLst/>
              <a:rect l="l" t="t" r="r" b="b"/>
              <a:pathLst>
                <a:path w="1459" h="2948" extrusionOk="0">
                  <a:moveTo>
                    <a:pt x="184" y="222"/>
                  </a:moveTo>
                  <a:lnTo>
                    <a:pt x="1227" y="596"/>
                  </a:lnTo>
                  <a:lnTo>
                    <a:pt x="184" y="973"/>
                  </a:lnTo>
                  <a:lnTo>
                    <a:pt x="184" y="222"/>
                  </a:lnTo>
                  <a:close/>
                  <a:moveTo>
                    <a:pt x="96" y="1"/>
                  </a:moveTo>
                  <a:cubicBezTo>
                    <a:pt x="93" y="1"/>
                    <a:pt x="91" y="3"/>
                    <a:pt x="89" y="3"/>
                  </a:cubicBezTo>
                  <a:cubicBezTo>
                    <a:pt x="81" y="3"/>
                    <a:pt x="79" y="6"/>
                    <a:pt x="72" y="6"/>
                  </a:cubicBezTo>
                  <a:cubicBezTo>
                    <a:pt x="65" y="10"/>
                    <a:pt x="55" y="13"/>
                    <a:pt x="48" y="15"/>
                  </a:cubicBezTo>
                  <a:cubicBezTo>
                    <a:pt x="46" y="20"/>
                    <a:pt x="43" y="20"/>
                    <a:pt x="41" y="20"/>
                  </a:cubicBezTo>
                  <a:lnTo>
                    <a:pt x="34" y="25"/>
                  </a:lnTo>
                  <a:cubicBezTo>
                    <a:pt x="24" y="29"/>
                    <a:pt x="19" y="39"/>
                    <a:pt x="17" y="46"/>
                  </a:cubicBezTo>
                  <a:cubicBezTo>
                    <a:pt x="12" y="48"/>
                    <a:pt x="10" y="51"/>
                    <a:pt x="10" y="53"/>
                  </a:cubicBezTo>
                  <a:cubicBezTo>
                    <a:pt x="5" y="65"/>
                    <a:pt x="0" y="79"/>
                    <a:pt x="0" y="94"/>
                  </a:cubicBezTo>
                  <a:lnTo>
                    <a:pt x="0" y="1097"/>
                  </a:lnTo>
                  <a:lnTo>
                    <a:pt x="0" y="2859"/>
                  </a:lnTo>
                  <a:cubicBezTo>
                    <a:pt x="0" y="2907"/>
                    <a:pt x="41" y="2948"/>
                    <a:pt x="91" y="2948"/>
                  </a:cubicBezTo>
                  <a:cubicBezTo>
                    <a:pt x="139" y="2948"/>
                    <a:pt x="179" y="2909"/>
                    <a:pt x="179" y="2859"/>
                  </a:cubicBezTo>
                  <a:lnTo>
                    <a:pt x="179" y="1163"/>
                  </a:lnTo>
                  <a:lnTo>
                    <a:pt x="1353" y="742"/>
                  </a:lnTo>
                  <a:cubicBezTo>
                    <a:pt x="1415" y="718"/>
                    <a:pt x="1453" y="665"/>
                    <a:pt x="1453" y="599"/>
                  </a:cubicBezTo>
                  <a:cubicBezTo>
                    <a:pt x="1458" y="532"/>
                    <a:pt x="1415" y="475"/>
                    <a:pt x="1356" y="451"/>
                  </a:cubicBezTo>
                  <a:lnTo>
                    <a:pt x="127" y="10"/>
                  </a:lnTo>
                  <a:cubicBezTo>
                    <a:pt x="125" y="8"/>
                    <a:pt x="124" y="8"/>
                    <a:pt x="122" y="8"/>
                  </a:cubicBezTo>
                  <a:cubicBezTo>
                    <a:pt x="120" y="8"/>
                    <a:pt x="118" y="8"/>
                    <a:pt x="117" y="6"/>
                  </a:cubicBezTo>
                  <a:cubicBezTo>
                    <a:pt x="108" y="3"/>
                    <a:pt x="10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9" name="Google Shape;1969;p27"/>
            <p:cNvSpPr/>
            <p:nvPr/>
          </p:nvSpPr>
          <p:spPr>
            <a:xfrm>
              <a:off x="8216722" y="1117878"/>
              <a:ext cx="56840" cy="114653"/>
            </a:xfrm>
            <a:custGeom>
              <a:avLst/>
              <a:gdLst/>
              <a:ahLst/>
              <a:cxnLst/>
              <a:rect l="l" t="t" r="r" b="b"/>
              <a:pathLst>
                <a:path w="1461" h="2947" extrusionOk="0">
                  <a:moveTo>
                    <a:pt x="186" y="217"/>
                  </a:moveTo>
                  <a:lnTo>
                    <a:pt x="1232" y="593"/>
                  </a:lnTo>
                  <a:lnTo>
                    <a:pt x="186" y="967"/>
                  </a:lnTo>
                  <a:lnTo>
                    <a:pt x="186" y="217"/>
                  </a:lnTo>
                  <a:close/>
                  <a:moveTo>
                    <a:pt x="96" y="0"/>
                  </a:moveTo>
                  <a:cubicBezTo>
                    <a:pt x="93" y="0"/>
                    <a:pt x="91" y="3"/>
                    <a:pt x="88" y="3"/>
                  </a:cubicBezTo>
                  <a:cubicBezTo>
                    <a:pt x="81" y="3"/>
                    <a:pt x="79" y="5"/>
                    <a:pt x="72" y="5"/>
                  </a:cubicBezTo>
                  <a:cubicBezTo>
                    <a:pt x="65" y="10"/>
                    <a:pt x="55" y="12"/>
                    <a:pt x="48" y="15"/>
                  </a:cubicBezTo>
                  <a:cubicBezTo>
                    <a:pt x="46" y="19"/>
                    <a:pt x="43" y="19"/>
                    <a:pt x="41" y="19"/>
                  </a:cubicBezTo>
                  <a:lnTo>
                    <a:pt x="34" y="24"/>
                  </a:lnTo>
                  <a:cubicBezTo>
                    <a:pt x="24" y="29"/>
                    <a:pt x="19" y="38"/>
                    <a:pt x="15" y="45"/>
                  </a:cubicBezTo>
                  <a:cubicBezTo>
                    <a:pt x="12" y="48"/>
                    <a:pt x="10" y="50"/>
                    <a:pt x="10" y="53"/>
                  </a:cubicBezTo>
                  <a:cubicBezTo>
                    <a:pt x="5" y="65"/>
                    <a:pt x="0" y="79"/>
                    <a:pt x="0" y="93"/>
                  </a:cubicBezTo>
                  <a:lnTo>
                    <a:pt x="0" y="1096"/>
                  </a:lnTo>
                  <a:lnTo>
                    <a:pt x="0" y="2859"/>
                  </a:lnTo>
                  <a:cubicBezTo>
                    <a:pt x="0" y="2906"/>
                    <a:pt x="41" y="2947"/>
                    <a:pt x="91" y="2947"/>
                  </a:cubicBezTo>
                  <a:cubicBezTo>
                    <a:pt x="139" y="2947"/>
                    <a:pt x="179" y="2909"/>
                    <a:pt x="179" y="2859"/>
                  </a:cubicBezTo>
                  <a:lnTo>
                    <a:pt x="179" y="1158"/>
                  </a:lnTo>
                  <a:lnTo>
                    <a:pt x="1353" y="739"/>
                  </a:lnTo>
                  <a:cubicBezTo>
                    <a:pt x="1415" y="715"/>
                    <a:pt x="1453" y="660"/>
                    <a:pt x="1453" y="596"/>
                  </a:cubicBezTo>
                  <a:cubicBezTo>
                    <a:pt x="1461" y="527"/>
                    <a:pt x="1418" y="472"/>
                    <a:pt x="1356" y="450"/>
                  </a:cubicBezTo>
                  <a:lnTo>
                    <a:pt x="127" y="10"/>
                  </a:lnTo>
                  <a:cubicBezTo>
                    <a:pt x="125" y="7"/>
                    <a:pt x="124" y="7"/>
                    <a:pt x="122" y="7"/>
                  </a:cubicBezTo>
                  <a:cubicBezTo>
                    <a:pt x="120" y="7"/>
                    <a:pt x="118" y="7"/>
                    <a:pt x="117" y="5"/>
                  </a:cubicBezTo>
                  <a:cubicBezTo>
                    <a:pt x="108" y="3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27"/>
            <p:cNvSpPr/>
            <p:nvPr/>
          </p:nvSpPr>
          <p:spPr>
            <a:xfrm>
              <a:off x="8286128" y="1253073"/>
              <a:ext cx="56685" cy="114692"/>
            </a:xfrm>
            <a:custGeom>
              <a:avLst/>
              <a:gdLst/>
              <a:ahLst/>
              <a:cxnLst/>
              <a:rect l="l" t="t" r="r" b="b"/>
              <a:pathLst>
                <a:path w="1457" h="2948" extrusionOk="0">
                  <a:moveTo>
                    <a:pt x="182" y="220"/>
                  </a:moveTo>
                  <a:lnTo>
                    <a:pt x="1227" y="596"/>
                  </a:lnTo>
                  <a:lnTo>
                    <a:pt x="182" y="970"/>
                  </a:lnTo>
                  <a:lnTo>
                    <a:pt x="182" y="220"/>
                  </a:lnTo>
                  <a:close/>
                  <a:moveTo>
                    <a:pt x="96" y="1"/>
                  </a:moveTo>
                  <a:cubicBezTo>
                    <a:pt x="93" y="1"/>
                    <a:pt x="91" y="3"/>
                    <a:pt x="86" y="3"/>
                  </a:cubicBezTo>
                  <a:cubicBezTo>
                    <a:pt x="82" y="3"/>
                    <a:pt x="77" y="6"/>
                    <a:pt x="72" y="6"/>
                  </a:cubicBezTo>
                  <a:cubicBezTo>
                    <a:pt x="62" y="10"/>
                    <a:pt x="53" y="13"/>
                    <a:pt x="48" y="15"/>
                  </a:cubicBezTo>
                  <a:cubicBezTo>
                    <a:pt x="46" y="17"/>
                    <a:pt x="43" y="17"/>
                    <a:pt x="39" y="17"/>
                  </a:cubicBezTo>
                  <a:lnTo>
                    <a:pt x="34" y="25"/>
                  </a:lnTo>
                  <a:cubicBezTo>
                    <a:pt x="24" y="29"/>
                    <a:pt x="17" y="39"/>
                    <a:pt x="15" y="44"/>
                  </a:cubicBezTo>
                  <a:cubicBezTo>
                    <a:pt x="12" y="48"/>
                    <a:pt x="10" y="51"/>
                    <a:pt x="10" y="53"/>
                  </a:cubicBezTo>
                  <a:cubicBezTo>
                    <a:pt x="3" y="65"/>
                    <a:pt x="1" y="77"/>
                    <a:pt x="1" y="94"/>
                  </a:cubicBezTo>
                  <a:lnTo>
                    <a:pt x="1" y="1097"/>
                  </a:lnTo>
                  <a:lnTo>
                    <a:pt x="1" y="2859"/>
                  </a:lnTo>
                  <a:cubicBezTo>
                    <a:pt x="1" y="2907"/>
                    <a:pt x="39" y="2947"/>
                    <a:pt x="89" y="2947"/>
                  </a:cubicBezTo>
                  <a:cubicBezTo>
                    <a:pt x="136" y="2947"/>
                    <a:pt x="179" y="2909"/>
                    <a:pt x="179" y="2859"/>
                  </a:cubicBezTo>
                  <a:lnTo>
                    <a:pt x="179" y="1158"/>
                  </a:lnTo>
                  <a:lnTo>
                    <a:pt x="1351" y="739"/>
                  </a:lnTo>
                  <a:cubicBezTo>
                    <a:pt x="1411" y="715"/>
                    <a:pt x="1454" y="661"/>
                    <a:pt x="1454" y="596"/>
                  </a:cubicBezTo>
                  <a:cubicBezTo>
                    <a:pt x="1456" y="530"/>
                    <a:pt x="1418" y="475"/>
                    <a:pt x="1356" y="451"/>
                  </a:cubicBezTo>
                  <a:lnTo>
                    <a:pt x="127" y="10"/>
                  </a:lnTo>
                  <a:cubicBezTo>
                    <a:pt x="124" y="8"/>
                    <a:pt x="123" y="8"/>
                    <a:pt x="121" y="8"/>
                  </a:cubicBezTo>
                  <a:cubicBezTo>
                    <a:pt x="120" y="8"/>
                    <a:pt x="118" y="8"/>
                    <a:pt x="117" y="6"/>
                  </a:cubicBezTo>
                  <a:cubicBezTo>
                    <a:pt x="108" y="3"/>
                    <a:pt x="10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27"/>
            <p:cNvSpPr/>
            <p:nvPr/>
          </p:nvSpPr>
          <p:spPr>
            <a:xfrm>
              <a:off x="8084834" y="1180515"/>
              <a:ext cx="56568" cy="114770"/>
            </a:xfrm>
            <a:custGeom>
              <a:avLst/>
              <a:gdLst/>
              <a:ahLst/>
              <a:cxnLst/>
              <a:rect l="l" t="t" r="r" b="b"/>
              <a:pathLst>
                <a:path w="1454" h="2950" extrusionOk="0">
                  <a:moveTo>
                    <a:pt x="182" y="220"/>
                  </a:moveTo>
                  <a:lnTo>
                    <a:pt x="1227" y="594"/>
                  </a:lnTo>
                  <a:lnTo>
                    <a:pt x="182" y="970"/>
                  </a:lnTo>
                  <a:lnTo>
                    <a:pt x="182" y="220"/>
                  </a:lnTo>
                  <a:close/>
                  <a:moveTo>
                    <a:pt x="91" y="1"/>
                  </a:moveTo>
                  <a:cubicBezTo>
                    <a:pt x="89" y="1"/>
                    <a:pt x="86" y="3"/>
                    <a:pt x="86" y="3"/>
                  </a:cubicBezTo>
                  <a:cubicBezTo>
                    <a:pt x="79" y="3"/>
                    <a:pt x="77" y="8"/>
                    <a:pt x="72" y="8"/>
                  </a:cubicBezTo>
                  <a:cubicBezTo>
                    <a:pt x="62" y="10"/>
                    <a:pt x="53" y="12"/>
                    <a:pt x="48" y="17"/>
                  </a:cubicBezTo>
                  <a:cubicBezTo>
                    <a:pt x="43" y="20"/>
                    <a:pt x="41" y="20"/>
                    <a:pt x="39" y="20"/>
                  </a:cubicBezTo>
                  <a:lnTo>
                    <a:pt x="32" y="24"/>
                  </a:lnTo>
                  <a:cubicBezTo>
                    <a:pt x="24" y="32"/>
                    <a:pt x="17" y="39"/>
                    <a:pt x="15" y="46"/>
                  </a:cubicBezTo>
                  <a:cubicBezTo>
                    <a:pt x="10" y="48"/>
                    <a:pt x="8" y="51"/>
                    <a:pt x="8" y="55"/>
                  </a:cubicBezTo>
                  <a:cubicBezTo>
                    <a:pt x="3" y="67"/>
                    <a:pt x="1" y="79"/>
                    <a:pt x="1" y="93"/>
                  </a:cubicBezTo>
                  <a:lnTo>
                    <a:pt x="1" y="1096"/>
                  </a:lnTo>
                  <a:lnTo>
                    <a:pt x="1" y="2859"/>
                  </a:lnTo>
                  <a:cubicBezTo>
                    <a:pt x="1" y="2907"/>
                    <a:pt x="39" y="2950"/>
                    <a:pt x="89" y="2950"/>
                  </a:cubicBezTo>
                  <a:cubicBezTo>
                    <a:pt x="136" y="2950"/>
                    <a:pt x="179" y="2909"/>
                    <a:pt x="179" y="2859"/>
                  </a:cubicBezTo>
                  <a:lnTo>
                    <a:pt x="179" y="1161"/>
                  </a:lnTo>
                  <a:lnTo>
                    <a:pt x="1351" y="739"/>
                  </a:lnTo>
                  <a:cubicBezTo>
                    <a:pt x="1411" y="715"/>
                    <a:pt x="1451" y="663"/>
                    <a:pt x="1451" y="596"/>
                  </a:cubicBezTo>
                  <a:cubicBezTo>
                    <a:pt x="1454" y="529"/>
                    <a:pt x="1413" y="472"/>
                    <a:pt x="1351" y="451"/>
                  </a:cubicBezTo>
                  <a:lnTo>
                    <a:pt x="122" y="10"/>
                  </a:lnTo>
                  <a:cubicBezTo>
                    <a:pt x="121" y="9"/>
                    <a:pt x="119" y="9"/>
                    <a:pt x="117" y="9"/>
                  </a:cubicBezTo>
                  <a:cubicBezTo>
                    <a:pt x="116" y="9"/>
                    <a:pt x="114" y="9"/>
                    <a:pt x="113" y="8"/>
                  </a:cubicBezTo>
                  <a:cubicBezTo>
                    <a:pt x="103" y="3"/>
                    <a:pt x="98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27"/>
            <p:cNvSpPr/>
            <p:nvPr/>
          </p:nvSpPr>
          <p:spPr>
            <a:xfrm>
              <a:off x="8175483" y="1398578"/>
              <a:ext cx="56762" cy="114692"/>
            </a:xfrm>
            <a:custGeom>
              <a:avLst/>
              <a:gdLst/>
              <a:ahLst/>
              <a:cxnLst/>
              <a:rect l="l" t="t" r="r" b="b"/>
              <a:pathLst>
                <a:path w="1459" h="2948" extrusionOk="0">
                  <a:moveTo>
                    <a:pt x="186" y="220"/>
                  </a:moveTo>
                  <a:lnTo>
                    <a:pt x="1232" y="596"/>
                  </a:lnTo>
                  <a:lnTo>
                    <a:pt x="186" y="970"/>
                  </a:lnTo>
                  <a:lnTo>
                    <a:pt x="186" y="220"/>
                  </a:lnTo>
                  <a:close/>
                  <a:moveTo>
                    <a:pt x="96" y="1"/>
                  </a:moveTo>
                  <a:cubicBezTo>
                    <a:pt x="93" y="1"/>
                    <a:pt x="91" y="3"/>
                    <a:pt x="88" y="3"/>
                  </a:cubicBezTo>
                  <a:cubicBezTo>
                    <a:pt x="81" y="3"/>
                    <a:pt x="79" y="6"/>
                    <a:pt x="72" y="6"/>
                  </a:cubicBezTo>
                  <a:cubicBezTo>
                    <a:pt x="62" y="10"/>
                    <a:pt x="55" y="13"/>
                    <a:pt x="48" y="15"/>
                  </a:cubicBezTo>
                  <a:cubicBezTo>
                    <a:pt x="46" y="17"/>
                    <a:pt x="43" y="17"/>
                    <a:pt x="38" y="17"/>
                  </a:cubicBezTo>
                  <a:lnTo>
                    <a:pt x="34" y="25"/>
                  </a:lnTo>
                  <a:cubicBezTo>
                    <a:pt x="24" y="29"/>
                    <a:pt x="19" y="39"/>
                    <a:pt x="15" y="44"/>
                  </a:cubicBezTo>
                  <a:cubicBezTo>
                    <a:pt x="12" y="48"/>
                    <a:pt x="10" y="51"/>
                    <a:pt x="10" y="53"/>
                  </a:cubicBezTo>
                  <a:cubicBezTo>
                    <a:pt x="3" y="65"/>
                    <a:pt x="0" y="77"/>
                    <a:pt x="0" y="94"/>
                  </a:cubicBezTo>
                  <a:lnTo>
                    <a:pt x="0" y="1097"/>
                  </a:lnTo>
                  <a:lnTo>
                    <a:pt x="0" y="2859"/>
                  </a:lnTo>
                  <a:cubicBezTo>
                    <a:pt x="0" y="2907"/>
                    <a:pt x="38" y="2947"/>
                    <a:pt x="91" y="2947"/>
                  </a:cubicBezTo>
                  <a:cubicBezTo>
                    <a:pt x="141" y="2947"/>
                    <a:pt x="179" y="2909"/>
                    <a:pt x="179" y="2859"/>
                  </a:cubicBezTo>
                  <a:lnTo>
                    <a:pt x="179" y="1158"/>
                  </a:lnTo>
                  <a:lnTo>
                    <a:pt x="1353" y="739"/>
                  </a:lnTo>
                  <a:cubicBezTo>
                    <a:pt x="1415" y="718"/>
                    <a:pt x="1453" y="661"/>
                    <a:pt x="1453" y="596"/>
                  </a:cubicBezTo>
                  <a:cubicBezTo>
                    <a:pt x="1458" y="530"/>
                    <a:pt x="1418" y="472"/>
                    <a:pt x="1356" y="451"/>
                  </a:cubicBezTo>
                  <a:lnTo>
                    <a:pt x="127" y="10"/>
                  </a:lnTo>
                  <a:cubicBezTo>
                    <a:pt x="124" y="8"/>
                    <a:pt x="122" y="8"/>
                    <a:pt x="121" y="8"/>
                  </a:cubicBezTo>
                  <a:cubicBezTo>
                    <a:pt x="119" y="8"/>
                    <a:pt x="118" y="8"/>
                    <a:pt x="117" y="6"/>
                  </a:cubicBezTo>
                  <a:cubicBezTo>
                    <a:pt x="107" y="3"/>
                    <a:pt x="10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3" name="Google Shape;1973;p27"/>
            <p:cNvSpPr/>
            <p:nvPr/>
          </p:nvSpPr>
          <p:spPr>
            <a:xfrm>
              <a:off x="8552472" y="1187479"/>
              <a:ext cx="56685" cy="114770"/>
            </a:xfrm>
            <a:custGeom>
              <a:avLst/>
              <a:gdLst/>
              <a:ahLst/>
              <a:cxnLst/>
              <a:rect l="l" t="t" r="r" b="b"/>
              <a:pathLst>
                <a:path w="1457" h="2950" extrusionOk="0">
                  <a:moveTo>
                    <a:pt x="182" y="219"/>
                  </a:moveTo>
                  <a:lnTo>
                    <a:pt x="1228" y="593"/>
                  </a:lnTo>
                  <a:lnTo>
                    <a:pt x="182" y="970"/>
                  </a:lnTo>
                  <a:lnTo>
                    <a:pt x="182" y="219"/>
                  </a:lnTo>
                  <a:close/>
                  <a:moveTo>
                    <a:pt x="96" y="0"/>
                  </a:moveTo>
                  <a:cubicBezTo>
                    <a:pt x="94" y="0"/>
                    <a:pt x="89" y="3"/>
                    <a:pt x="87" y="3"/>
                  </a:cubicBezTo>
                  <a:cubicBezTo>
                    <a:pt x="82" y="3"/>
                    <a:pt x="77" y="7"/>
                    <a:pt x="72" y="7"/>
                  </a:cubicBezTo>
                  <a:cubicBezTo>
                    <a:pt x="63" y="10"/>
                    <a:pt x="53" y="12"/>
                    <a:pt x="48" y="17"/>
                  </a:cubicBezTo>
                  <a:cubicBezTo>
                    <a:pt x="46" y="19"/>
                    <a:pt x="41" y="19"/>
                    <a:pt x="39" y="19"/>
                  </a:cubicBezTo>
                  <a:lnTo>
                    <a:pt x="34" y="24"/>
                  </a:lnTo>
                  <a:cubicBezTo>
                    <a:pt x="25" y="31"/>
                    <a:pt x="17" y="38"/>
                    <a:pt x="15" y="45"/>
                  </a:cubicBezTo>
                  <a:cubicBezTo>
                    <a:pt x="13" y="48"/>
                    <a:pt x="10" y="50"/>
                    <a:pt x="10" y="55"/>
                  </a:cubicBezTo>
                  <a:cubicBezTo>
                    <a:pt x="3" y="67"/>
                    <a:pt x="1" y="79"/>
                    <a:pt x="1" y="93"/>
                  </a:cubicBezTo>
                  <a:lnTo>
                    <a:pt x="1" y="1096"/>
                  </a:lnTo>
                  <a:lnTo>
                    <a:pt x="1" y="2859"/>
                  </a:lnTo>
                  <a:cubicBezTo>
                    <a:pt x="1" y="2906"/>
                    <a:pt x="39" y="2949"/>
                    <a:pt x="89" y="2949"/>
                  </a:cubicBezTo>
                  <a:cubicBezTo>
                    <a:pt x="137" y="2949"/>
                    <a:pt x="179" y="2909"/>
                    <a:pt x="179" y="2859"/>
                  </a:cubicBezTo>
                  <a:lnTo>
                    <a:pt x="179" y="1160"/>
                  </a:lnTo>
                  <a:lnTo>
                    <a:pt x="1351" y="739"/>
                  </a:lnTo>
                  <a:cubicBezTo>
                    <a:pt x="1411" y="715"/>
                    <a:pt x="1454" y="662"/>
                    <a:pt x="1454" y="596"/>
                  </a:cubicBezTo>
                  <a:cubicBezTo>
                    <a:pt x="1456" y="529"/>
                    <a:pt x="1418" y="472"/>
                    <a:pt x="1356" y="450"/>
                  </a:cubicBezTo>
                  <a:lnTo>
                    <a:pt x="125" y="10"/>
                  </a:lnTo>
                  <a:cubicBezTo>
                    <a:pt x="123" y="9"/>
                    <a:pt x="122" y="9"/>
                    <a:pt x="121" y="9"/>
                  </a:cubicBezTo>
                  <a:cubicBezTo>
                    <a:pt x="120" y="9"/>
                    <a:pt x="119" y="9"/>
                    <a:pt x="118" y="7"/>
                  </a:cubicBezTo>
                  <a:cubicBezTo>
                    <a:pt x="108" y="3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74" name="Google Shape;1974;p27"/>
          <p:cNvGrpSpPr/>
          <p:nvPr/>
        </p:nvGrpSpPr>
        <p:grpSpPr>
          <a:xfrm>
            <a:off x="7697998" y="2515269"/>
            <a:ext cx="805814" cy="1037655"/>
            <a:chOff x="7641745" y="2166679"/>
            <a:chExt cx="272880" cy="351390"/>
          </a:xfrm>
        </p:grpSpPr>
        <p:sp>
          <p:nvSpPr>
            <p:cNvPr id="1975" name="Google Shape;1975;p27"/>
            <p:cNvSpPr/>
            <p:nvPr/>
          </p:nvSpPr>
          <p:spPr>
            <a:xfrm>
              <a:off x="7645285" y="2170103"/>
              <a:ext cx="265916" cy="344582"/>
            </a:xfrm>
            <a:custGeom>
              <a:avLst/>
              <a:gdLst/>
              <a:ahLst/>
              <a:cxnLst/>
              <a:rect l="l" t="t" r="r" b="b"/>
              <a:pathLst>
                <a:path w="6835" h="8857" extrusionOk="0">
                  <a:moveTo>
                    <a:pt x="3439" y="1"/>
                  </a:moveTo>
                  <a:cubicBezTo>
                    <a:pt x="3394" y="1"/>
                    <a:pt x="3348" y="2"/>
                    <a:pt x="3302" y="3"/>
                  </a:cubicBezTo>
                  <a:cubicBezTo>
                    <a:pt x="1572" y="73"/>
                    <a:pt x="153" y="1464"/>
                    <a:pt x="50" y="3193"/>
                  </a:cubicBezTo>
                  <a:cubicBezTo>
                    <a:pt x="0" y="4063"/>
                    <a:pt x="274" y="4865"/>
                    <a:pt x="767" y="5492"/>
                  </a:cubicBezTo>
                  <a:cubicBezTo>
                    <a:pt x="1098" y="5914"/>
                    <a:pt x="1527" y="6257"/>
                    <a:pt x="2018" y="6483"/>
                  </a:cubicBezTo>
                  <a:cubicBezTo>
                    <a:pt x="2189" y="6562"/>
                    <a:pt x="2325" y="6700"/>
                    <a:pt x="2399" y="6874"/>
                  </a:cubicBezTo>
                  <a:lnTo>
                    <a:pt x="3192" y="8694"/>
                  </a:lnTo>
                  <a:cubicBezTo>
                    <a:pt x="3240" y="8802"/>
                    <a:pt x="3340" y="8856"/>
                    <a:pt x="3440" y="8856"/>
                  </a:cubicBezTo>
                  <a:cubicBezTo>
                    <a:pt x="3541" y="8856"/>
                    <a:pt x="3640" y="8802"/>
                    <a:pt x="3685" y="8694"/>
                  </a:cubicBezTo>
                  <a:lnTo>
                    <a:pt x="4479" y="6874"/>
                  </a:lnTo>
                  <a:cubicBezTo>
                    <a:pt x="4552" y="6700"/>
                    <a:pt x="4691" y="6562"/>
                    <a:pt x="4860" y="6483"/>
                  </a:cubicBezTo>
                  <a:cubicBezTo>
                    <a:pt x="6025" y="5945"/>
                    <a:pt x="6834" y="4768"/>
                    <a:pt x="6834" y="3398"/>
                  </a:cubicBezTo>
                  <a:cubicBezTo>
                    <a:pt x="6834" y="2612"/>
                    <a:pt x="6570" y="1888"/>
                    <a:pt x="6120" y="1314"/>
                  </a:cubicBezTo>
                  <a:cubicBezTo>
                    <a:pt x="5498" y="513"/>
                    <a:pt x="4527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27"/>
            <p:cNvSpPr/>
            <p:nvPr/>
          </p:nvSpPr>
          <p:spPr>
            <a:xfrm>
              <a:off x="7675125" y="2221185"/>
              <a:ext cx="236076" cy="293499"/>
            </a:xfrm>
            <a:custGeom>
              <a:avLst/>
              <a:gdLst/>
              <a:ahLst/>
              <a:cxnLst/>
              <a:rect l="l" t="t" r="r" b="b"/>
              <a:pathLst>
                <a:path w="6068" h="7544" extrusionOk="0">
                  <a:moveTo>
                    <a:pt x="5355" y="1"/>
                  </a:moveTo>
                  <a:cubicBezTo>
                    <a:pt x="5324" y="558"/>
                    <a:pt x="5262" y="1111"/>
                    <a:pt x="5115" y="1647"/>
                  </a:cubicBezTo>
                  <a:cubicBezTo>
                    <a:pt x="4776" y="2859"/>
                    <a:pt x="4007" y="3807"/>
                    <a:pt x="2752" y="4105"/>
                  </a:cubicBezTo>
                  <a:cubicBezTo>
                    <a:pt x="2348" y="4199"/>
                    <a:pt x="1963" y="4228"/>
                    <a:pt x="1610" y="4228"/>
                  </a:cubicBezTo>
                  <a:cubicBezTo>
                    <a:pt x="1068" y="4228"/>
                    <a:pt x="601" y="4161"/>
                    <a:pt x="256" y="4161"/>
                  </a:cubicBezTo>
                  <a:cubicBezTo>
                    <a:pt x="161" y="4161"/>
                    <a:pt x="76" y="4166"/>
                    <a:pt x="0" y="4179"/>
                  </a:cubicBezTo>
                  <a:cubicBezTo>
                    <a:pt x="331" y="4601"/>
                    <a:pt x="760" y="4944"/>
                    <a:pt x="1251" y="5170"/>
                  </a:cubicBezTo>
                  <a:cubicBezTo>
                    <a:pt x="1422" y="5249"/>
                    <a:pt x="1558" y="5387"/>
                    <a:pt x="1632" y="5561"/>
                  </a:cubicBezTo>
                  <a:lnTo>
                    <a:pt x="2425" y="7381"/>
                  </a:lnTo>
                  <a:cubicBezTo>
                    <a:pt x="2473" y="7489"/>
                    <a:pt x="2573" y="7543"/>
                    <a:pt x="2673" y="7543"/>
                  </a:cubicBezTo>
                  <a:cubicBezTo>
                    <a:pt x="2774" y="7543"/>
                    <a:pt x="2873" y="7489"/>
                    <a:pt x="2918" y="7381"/>
                  </a:cubicBezTo>
                  <a:lnTo>
                    <a:pt x="3712" y="5561"/>
                  </a:lnTo>
                  <a:cubicBezTo>
                    <a:pt x="3785" y="5387"/>
                    <a:pt x="3924" y="5249"/>
                    <a:pt x="4093" y="5170"/>
                  </a:cubicBezTo>
                  <a:cubicBezTo>
                    <a:pt x="5258" y="4632"/>
                    <a:pt x="6067" y="3455"/>
                    <a:pt x="6067" y="2085"/>
                  </a:cubicBezTo>
                  <a:cubicBezTo>
                    <a:pt x="6067" y="1299"/>
                    <a:pt x="5803" y="575"/>
                    <a:pt x="5355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27"/>
            <p:cNvSpPr/>
            <p:nvPr/>
          </p:nvSpPr>
          <p:spPr>
            <a:xfrm>
              <a:off x="7673919" y="2200877"/>
              <a:ext cx="210398" cy="210437"/>
            </a:xfrm>
            <a:custGeom>
              <a:avLst/>
              <a:gdLst/>
              <a:ahLst/>
              <a:cxnLst/>
              <a:rect l="l" t="t" r="r" b="b"/>
              <a:pathLst>
                <a:path w="5408" h="5409" extrusionOk="0">
                  <a:moveTo>
                    <a:pt x="2704" y="1"/>
                  </a:moveTo>
                  <a:cubicBezTo>
                    <a:pt x="1213" y="1"/>
                    <a:pt x="0" y="1216"/>
                    <a:pt x="0" y="2705"/>
                  </a:cubicBezTo>
                  <a:cubicBezTo>
                    <a:pt x="0" y="3369"/>
                    <a:pt x="243" y="4008"/>
                    <a:pt x="684" y="4501"/>
                  </a:cubicBezTo>
                  <a:cubicBezTo>
                    <a:pt x="1196" y="5080"/>
                    <a:pt x="1932" y="5408"/>
                    <a:pt x="2704" y="5408"/>
                  </a:cubicBezTo>
                  <a:cubicBezTo>
                    <a:pt x="4195" y="5408"/>
                    <a:pt x="5408" y="4194"/>
                    <a:pt x="5408" y="2705"/>
                  </a:cubicBezTo>
                  <a:cubicBezTo>
                    <a:pt x="5408" y="1969"/>
                    <a:pt x="5119" y="1285"/>
                    <a:pt x="4595" y="773"/>
                  </a:cubicBezTo>
                  <a:cubicBezTo>
                    <a:pt x="4086" y="275"/>
                    <a:pt x="3416" y="1"/>
                    <a:pt x="2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27"/>
            <p:cNvSpPr/>
            <p:nvPr/>
          </p:nvSpPr>
          <p:spPr>
            <a:xfrm>
              <a:off x="7690298" y="2217372"/>
              <a:ext cx="177718" cy="177524"/>
            </a:xfrm>
            <a:custGeom>
              <a:avLst/>
              <a:gdLst/>
              <a:ahLst/>
              <a:cxnLst/>
              <a:rect l="l" t="t" r="r" b="b"/>
              <a:pathLst>
                <a:path w="4568" h="4563" extrusionOk="0">
                  <a:moveTo>
                    <a:pt x="2283" y="1"/>
                  </a:moveTo>
                  <a:cubicBezTo>
                    <a:pt x="1023" y="1"/>
                    <a:pt x="1" y="1021"/>
                    <a:pt x="1" y="2281"/>
                  </a:cubicBezTo>
                  <a:cubicBezTo>
                    <a:pt x="1" y="2862"/>
                    <a:pt x="222" y="3391"/>
                    <a:pt x="580" y="3796"/>
                  </a:cubicBezTo>
                  <a:cubicBezTo>
                    <a:pt x="656" y="3879"/>
                    <a:pt x="737" y="3960"/>
                    <a:pt x="823" y="4032"/>
                  </a:cubicBezTo>
                  <a:cubicBezTo>
                    <a:pt x="1218" y="4363"/>
                    <a:pt x="1728" y="4563"/>
                    <a:pt x="2285" y="4563"/>
                  </a:cubicBezTo>
                  <a:cubicBezTo>
                    <a:pt x="3545" y="4563"/>
                    <a:pt x="4567" y="3541"/>
                    <a:pt x="4567" y="2281"/>
                  </a:cubicBezTo>
                  <a:cubicBezTo>
                    <a:pt x="4567" y="1769"/>
                    <a:pt x="4396" y="1299"/>
                    <a:pt x="4115" y="918"/>
                  </a:cubicBezTo>
                  <a:cubicBezTo>
                    <a:pt x="4043" y="823"/>
                    <a:pt x="3962" y="732"/>
                    <a:pt x="3879" y="651"/>
                  </a:cubicBezTo>
                  <a:cubicBezTo>
                    <a:pt x="3467" y="246"/>
                    <a:pt x="2902" y="1"/>
                    <a:pt x="2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27"/>
            <p:cNvSpPr/>
            <p:nvPr/>
          </p:nvSpPr>
          <p:spPr>
            <a:xfrm>
              <a:off x="7768886" y="2252932"/>
              <a:ext cx="50187" cy="60030"/>
            </a:xfrm>
            <a:custGeom>
              <a:avLst/>
              <a:gdLst/>
              <a:ahLst/>
              <a:cxnLst/>
              <a:rect l="l" t="t" r="r" b="b"/>
              <a:pathLst>
                <a:path w="1290" h="1543" extrusionOk="0">
                  <a:moveTo>
                    <a:pt x="1259" y="1"/>
                  </a:moveTo>
                  <a:cubicBezTo>
                    <a:pt x="1254" y="1"/>
                    <a:pt x="1249" y="3"/>
                    <a:pt x="1244" y="6"/>
                  </a:cubicBezTo>
                  <a:lnTo>
                    <a:pt x="1" y="1102"/>
                  </a:lnTo>
                  <a:lnTo>
                    <a:pt x="594" y="1543"/>
                  </a:lnTo>
                  <a:lnTo>
                    <a:pt x="1282" y="37"/>
                  </a:lnTo>
                  <a:cubicBezTo>
                    <a:pt x="1290" y="19"/>
                    <a:pt x="1275" y="1"/>
                    <a:pt x="1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27"/>
            <p:cNvSpPr/>
            <p:nvPr/>
          </p:nvSpPr>
          <p:spPr>
            <a:xfrm>
              <a:off x="7738968" y="2299306"/>
              <a:ext cx="50343" cy="59992"/>
            </a:xfrm>
            <a:custGeom>
              <a:avLst/>
              <a:gdLst/>
              <a:ahLst/>
              <a:cxnLst/>
              <a:rect l="l" t="t" r="r" b="b"/>
              <a:pathLst>
                <a:path w="1294" h="1542" extrusionOk="0">
                  <a:moveTo>
                    <a:pt x="701" y="1"/>
                  </a:moveTo>
                  <a:lnTo>
                    <a:pt x="10" y="1506"/>
                  </a:lnTo>
                  <a:cubicBezTo>
                    <a:pt x="1" y="1525"/>
                    <a:pt x="17" y="1542"/>
                    <a:pt x="34" y="1542"/>
                  </a:cubicBezTo>
                  <a:cubicBezTo>
                    <a:pt x="39" y="1542"/>
                    <a:pt x="44" y="1540"/>
                    <a:pt x="48" y="1537"/>
                  </a:cubicBezTo>
                  <a:lnTo>
                    <a:pt x="1294" y="441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27"/>
            <p:cNvSpPr/>
            <p:nvPr/>
          </p:nvSpPr>
          <p:spPr>
            <a:xfrm>
              <a:off x="7760755" y="2289852"/>
              <a:ext cx="36804" cy="32486"/>
            </a:xfrm>
            <a:custGeom>
              <a:avLst/>
              <a:gdLst/>
              <a:ahLst/>
              <a:cxnLst/>
              <a:rect l="l" t="t" r="r" b="b"/>
              <a:pathLst>
                <a:path w="946" h="835" extrusionOk="0">
                  <a:moveTo>
                    <a:pt x="473" y="1"/>
                  </a:moveTo>
                  <a:cubicBezTo>
                    <a:pt x="345" y="1"/>
                    <a:pt x="219" y="58"/>
                    <a:pt x="138" y="168"/>
                  </a:cubicBezTo>
                  <a:cubicBezTo>
                    <a:pt x="0" y="353"/>
                    <a:pt x="41" y="615"/>
                    <a:pt x="224" y="751"/>
                  </a:cubicBezTo>
                  <a:cubicBezTo>
                    <a:pt x="300" y="807"/>
                    <a:pt x="388" y="835"/>
                    <a:pt x="476" y="835"/>
                  </a:cubicBezTo>
                  <a:cubicBezTo>
                    <a:pt x="603" y="835"/>
                    <a:pt x="727" y="777"/>
                    <a:pt x="808" y="665"/>
                  </a:cubicBezTo>
                  <a:cubicBezTo>
                    <a:pt x="946" y="482"/>
                    <a:pt x="905" y="220"/>
                    <a:pt x="722" y="82"/>
                  </a:cubicBezTo>
                  <a:cubicBezTo>
                    <a:pt x="647" y="27"/>
                    <a:pt x="560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27"/>
            <p:cNvSpPr/>
            <p:nvPr/>
          </p:nvSpPr>
          <p:spPr>
            <a:xfrm>
              <a:off x="7703098" y="2233518"/>
              <a:ext cx="177718" cy="174372"/>
            </a:xfrm>
            <a:custGeom>
              <a:avLst/>
              <a:gdLst/>
              <a:ahLst/>
              <a:cxnLst/>
              <a:rect l="l" t="t" r="r" b="b"/>
              <a:pathLst>
                <a:path w="4568" h="4482" extrusionOk="0">
                  <a:moveTo>
                    <a:pt x="3779" y="0"/>
                  </a:moveTo>
                  <a:lnTo>
                    <a:pt x="3779" y="0"/>
                  </a:lnTo>
                  <a:cubicBezTo>
                    <a:pt x="3791" y="167"/>
                    <a:pt x="3791" y="336"/>
                    <a:pt x="3781" y="503"/>
                  </a:cubicBezTo>
                  <a:cubicBezTo>
                    <a:pt x="4067" y="884"/>
                    <a:pt x="4234" y="1354"/>
                    <a:pt x="4234" y="1866"/>
                  </a:cubicBezTo>
                  <a:cubicBezTo>
                    <a:pt x="4234" y="3126"/>
                    <a:pt x="3214" y="4148"/>
                    <a:pt x="1954" y="4148"/>
                  </a:cubicBezTo>
                  <a:cubicBezTo>
                    <a:pt x="1396" y="4148"/>
                    <a:pt x="887" y="3950"/>
                    <a:pt x="491" y="3617"/>
                  </a:cubicBezTo>
                  <a:cubicBezTo>
                    <a:pt x="457" y="3618"/>
                    <a:pt x="423" y="3618"/>
                    <a:pt x="388" y="3618"/>
                  </a:cubicBezTo>
                  <a:cubicBezTo>
                    <a:pt x="261" y="3618"/>
                    <a:pt x="130" y="3612"/>
                    <a:pt x="1" y="3602"/>
                  </a:cubicBezTo>
                  <a:lnTo>
                    <a:pt x="1" y="3602"/>
                  </a:lnTo>
                  <a:cubicBezTo>
                    <a:pt x="479" y="4141"/>
                    <a:pt x="1177" y="4481"/>
                    <a:pt x="1954" y="4481"/>
                  </a:cubicBezTo>
                  <a:cubicBezTo>
                    <a:pt x="3397" y="4481"/>
                    <a:pt x="4567" y="3312"/>
                    <a:pt x="4567" y="1866"/>
                  </a:cubicBezTo>
                  <a:cubicBezTo>
                    <a:pt x="4567" y="1134"/>
                    <a:pt x="4267" y="472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27"/>
            <p:cNvSpPr/>
            <p:nvPr/>
          </p:nvSpPr>
          <p:spPr>
            <a:xfrm>
              <a:off x="7722278" y="2252893"/>
              <a:ext cx="145738" cy="142003"/>
            </a:xfrm>
            <a:custGeom>
              <a:avLst/>
              <a:gdLst/>
              <a:ahLst/>
              <a:cxnLst/>
              <a:rect l="l" t="t" r="r" b="b"/>
              <a:pathLst>
                <a:path w="3746" h="3650" extrusionOk="0">
                  <a:moveTo>
                    <a:pt x="3290" y="0"/>
                  </a:moveTo>
                  <a:cubicBezTo>
                    <a:pt x="3290" y="41"/>
                    <a:pt x="3288" y="79"/>
                    <a:pt x="3286" y="117"/>
                  </a:cubicBezTo>
                  <a:cubicBezTo>
                    <a:pt x="3217" y="1020"/>
                    <a:pt x="2838" y="1925"/>
                    <a:pt x="2128" y="2478"/>
                  </a:cubicBezTo>
                  <a:cubicBezTo>
                    <a:pt x="1523" y="2949"/>
                    <a:pt x="775" y="3114"/>
                    <a:pt x="1" y="3119"/>
                  </a:cubicBezTo>
                  <a:cubicBezTo>
                    <a:pt x="396" y="3450"/>
                    <a:pt x="906" y="3650"/>
                    <a:pt x="1463" y="3650"/>
                  </a:cubicBezTo>
                  <a:cubicBezTo>
                    <a:pt x="2723" y="3650"/>
                    <a:pt x="3745" y="2628"/>
                    <a:pt x="3745" y="1368"/>
                  </a:cubicBezTo>
                  <a:cubicBezTo>
                    <a:pt x="3745" y="856"/>
                    <a:pt x="3574" y="386"/>
                    <a:pt x="329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27"/>
            <p:cNvSpPr/>
            <p:nvPr/>
          </p:nvSpPr>
          <p:spPr>
            <a:xfrm>
              <a:off x="7641745" y="2166679"/>
              <a:ext cx="272880" cy="351390"/>
            </a:xfrm>
            <a:custGeom>
              <a:avLst/>
              <a:gdLst/>
              <a:ahLst/>
              <a:cxnLst/>
              <a:rect l="l" t="t" r="r" b="b"/>
              <a:pathLst>
                <a:path w="7014" h="9032" extrusionOk="0">
                  <a:moveTo>
                    <a:pt x="3531" y="182"/>
                  </a:moveTo>
                  <a:cubicBezTo>
                    <a:pt x="4548" y="182"/>
                    <a:pt x="5515" y="651"/>
                    <a:pt x="6144" y="1459"/>
                  </a:cubicBezTo>
                  <a:cubicBezTo>
                    <a:pt x="6599" y="2042"/>
                    <a:pt x="6842" y="2745"/>
                    <a:pt x="6842" y="3488"/>
                  </a:cubicBezTo>
                  <a:cubicBezTo>
                    <a:pt x="6840" y="4770"/>
                    <a:pt x="6082" y="5949"/>
                    <a:pt x="4915" y="6490"/>
                  </a:cubicBezTo>
                  <a:cubicBezTo>
                    <a:pt x="4724" y="6578"/>
                    <a:pt x="4572" y="6733"/>
                    <a:pt x="4489" y="6926"/>
                  </a:cubicBezTo>
                  <a:lnTo>
                    <a:pt x="3698" y="8746"/>
                  </a:lnTo>
                  <a:cubicBezTo>
                    <a:pt x="3667" y="8812"/>
                    <a:pt x="3605" y="8855"/>
                    <a:pt x="3533" y="8855"/>
                  </a:cubicBezTo>
                  <a:cubicBezTo>
                    <a:pt x="3459" y="8855"/>
                    <a:pt x="3395" y="8812"/>
                    <a:pt x="3367" y="8746"/>
                  </a:cubicBezTo>
                  <a:lnTo>
                    <a:pt x="2573" y="6926"/>
                  </a:lnTo>
                  <a:cubicBezTo>
                    <a:pt x="2490" y="6733"/>
                    <a:pt x="2335" y="6578"/>
                    <a:pt x="2149" y="6490"/>
                  </a:cubicBezTo>
                  <a:cubicBezTo>
                    <a:pt x="1675" y="6271"/>
                    <a:pt x="1251" y="5940"/>
                    <a:pt x="930" y="5525"/>
                  </a:cubicBezTo>
                  <a:cubicBezTo>
                    <a:pt x="429" y="4891"/>
                    <a:pt x="184" y="4096"/>
                    <a:pt x="232" y="3286"/>
                  </a:cubicBezTo>
                  <a:cubicBezTo>
                    <a:pt x="329" y="1611"/>
                    <a:pt x="1720" y="249"/>
                    <a:pt x="3400" y="184"/>
                  </a:cubicBezTo>
                  <a:cubicBezTo>
                    <a:pt x="3443" y="182"/>
                    <a:pt x="3486" y="182"/>
                    <a:pt x="3531" y="182"/>
                  </a:cubicBezTo>
                  <a:close/>
                  <a:moveTo>
                    <a:pt x="3531" y="1"/>
                  </a:moveTo>
                  <a:cubicBezTo>
                    <a:pt x="3484" y="1"/>
                    <a:pt x="3437" y="1"/>
                    <a:pt x="3390" y="3"/>
                  </a:cubicBezTo>
                  <a:cubicBezTo>
                    <a:pt x="1623" y="70"/>
                    <a:pt x="155" y="1509"/>
                    <a:pt x="53" y="3274"/>
                  </a:cubicBezTo>
                  <a:cubicBezTo>
                    <a:pt x="1" y="4129"/>
                    <a:pt x="263" y="4965"/>
                    <a:pt x="787" y="5632"/>
                  </a:cubicBezTo>
                  <a:cubicBezTo>
                    <a:pt x="1127" y="6066"/>
                    <a:pt x="1570" y="6418"/>
                    <a:pt x="2071" y="6650"/>
                  </a:cubicBezTo>
                  <a:cubicBezTo>
                    <a:pt x="2223" y="6716"/>
                    <a:pt x="2342" y="6842"/>
                    <a:pt x="2407" y="6995"/>
                  </a:cubicBezTo>
                  <a:lnTo>
                    <a:pt x="3200" y="8812"/>
                  </a:lnTo>
                  <a:cubicBezTo>
                    <a:pt x="3257" y="8948"/>
                    <a:pt x="3381" y="9032"/>
                    <a:pt x="3529" y="9032"/>
                  </a:cubicBezTo>
                  <a:cubicBezTo>
                    <a:pt x="3671" y="9032"/>
                    <a:pt x="3798" y="8948"/>
                    <a:pt x="3855" y="8812"/>
                  </a:cubicBezTo>
                  <a:lnTo>
                    <a:pt x="4648" y="6995"/>
                  </a:lnTo>
                  <a:cubicBezTo>
                    <a:pt x="4712" y="6842"/>
                    <a:pt x="4832" y="6721"/>
                    <a:pt x="4984" y="6650"/>
                  </a:cubicBezTo>
                  <a:cubicBezTo>
                    <a:pt x="6213" y="6080"/>
                    <a:pt x="7009" y="4839"/>
                    <a:pt x="7009" y="3481"/>
                  </a:cubicBezTo>
                  <a:cubicBezTo>
                    <a:pt x="7014" y="2702"/>
                    <a:pt x="6761" y="1961"/>
                    <a:pt x="6282" y="1344"/>
                  </a:cubicBezTo>
                  <a:cubicBezTo>
                    <a:pt x="5620" y="495"/>
                    <a:pt x="4602" y="1"/>
                    <a:pt x="3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27"/>
            <p:cNvSpPr/>
            <p:nvPr/>
          </p:nvSpPr>
          <p:spPr>
            <a:xfrm>
              <a:off x="7670301" y="2197453"/>
              <a:ext cx="217440" cy="217284"/>
            </a:xfrm>
            <a:custGeom>
              <a:avLst/>
              <a:gdLst/>
              <a:ahLst/>
              <a:cxnLst/>
              <a:rect l="l" t="t" r="r" b="b"/>
              <a:pathLst>
                <a:path w="5589" h="5585" extrusionOk="0">
                  <a:moveTo>
                    <a:pt x="2797" y="177"/>
                  </a:moveTo>
                  <a:cubicBezTo>
                    <a:pt x="3509" y="177"/>
                    <a:pt x="4155" y="458"/>
                    <a:pt x="4624" y="920"/>
                  </a:cubicBezTo>
                  <a:cubicBezTo>
                    <a:pt x="5110" y="1394"/>
                    <a:pt x="5410" y="2054"/>
                    <a:pt x="5410" y="2788"/>
                  </a:cubicBezTo>
                  <a:cubicBezTo>
                    <a:pt x="5410" y="4239"/>
                    <a:pt x="4240" y="5408"/>
                    <a:pt x="2797" y="5408"/>
                  </a:cubicBezTo>
                  <a:cubicBezTo>
                    <a:pt x="2020" y="5408"/>
                    <a:pt x="1322" y="5068"/>
                    <a:pt x="844" y="4529"/>
                  </a:cubicBezTo>
                  <a:cubicBezTo>
                    <a:pt x="431" y="4067"/>
                    <a:pt x="181" y="3457"/>
                    <a:pt x="181" y="2790"/>
                  </a:cubicBezTo>
                  <a:cubicBezTo>
                    <a:pt x="181" y="1347"/>
                    <a:pt x="1353" y="177"/>
                    <a:pt x="2797" y="177"/>
                  </a:cubicBezTo>
                  <a:close/>
                  <a:moveTo>
                    <a:pt x="2795" y="1"/>
                  </a:moveTo>
                  <a:cubicBezTo>
                    <a:pt x="1253" y="1"/>
                    <a:pt x="0" y="1254"/>
                    <a:pt x="0" y="2793"/>
                  </a:cubicBezTo>
                  <a:cubicBezTo>
                    <a:pt x="0" y="3479"/>
                    <a:pt x="250" y="4139"/>
                    <a:pt x="705" y="4648"/>
                  </a:cubicBezTo>
                  <a:cubicBezTo>
                    <a:pt x="1232" y="5244"/>
                    <a:pt x="1997" y="5585"/>
                    <a:pt x="2790" y="5585"/>
                  </a:cubicBezTo>
                  <a:cubicBezTo>
                    <a:pt x="4329" y="5585"/>
                    <a:pt x="5584" y="4329"/>
                    <a:pt x="5584" y="2790"/>
                  </a:cubicBezTo>
                  <a:cubicBezTo>
                    <a:pt x="5589" y="2035"/>
                    <a:pt x="5289" y="1325"/>
                    <a:pt x="4748" y="799"/>
                  </a:cubicBezTo>
                  <a:cubicBezTo>
                    <a:pt x="4224" y="282"/>
                    <a:pt x="3533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6" name="Google Shape;1986;p27"/>
            <p:cNvSpPr/>
            <p:nvPr/>
          </p:nvSpPr>
          <p:spPr>
            <a:xfrm>
              <a:off x="7686797" y="2213871"/>
              <a:ext cx="184565" cy="184449"/>
            </a:xfrm>
            <a:custGeom>
              <a:avLst/>
              <a:gdLst/>
              <a:ahLst/>
              <a:cxnLst/>
              <a:rect l="l" t="t" r="r" b="b"/>
              <a:pathLst>
                <a:path w="4744" h="4741" extrusionOk="0">
                  <a:moveTo>
                    <a:pt x="2371" y="177"/>
                  </a:moveTo>
                  <a:cubicBezTo>
                    <a:pt x="2947" y="177"/>
                    <a:pt x="3493" y="401"/>
                    <a:pt x="3902" y="806"/>
                  </a:cubicBezTo>
                  <a:cubicBezTo>
                    <a:pt x="3983" y="882"/>
                    <a:pt x="4062" y="970"/>
                    <a:pt x="4126" y="1061"/>
                  </a:cubicBezTo>
                  <a:cubicBezTo>
                    <a:pt x="4412" y="1442"/>
                    <a:pt x="4562" y="1894"/>
                    <a:pt x="4562" y="2371"/>
                  </a:cubicBezTo>
                  <a:cubicBezTo>
                    <a:pt x="4567" y="3581"/>
                    <a:pt x="3581" y="4567"/>
                    <a:pt x="2373" y="4567"/>
                  </a:cubicBezTo>
                  <a:cubicBezTo>
                    <a:pt x="1858" y="4567"/>
                    <a:pt x="1360" y="4388"/>
                    <a:pt x="967" y="4057"/>
                  </a:cubicBezTo>
                  <a:cubicBezTo>
                    <a:pt x="886" y="3991"/>
                    <a:pt x="810" y="3914"/>
                    <a:pt x="732" y="3831"/>
                  </a:cubicBezTo>
                  <a:cubicBezTo>
                    <a:pt x="374" y="3428"/>
                    <a:pt x="179" y="2911"/>
                    <a:pt x="179" y="2371"/>
                  </a:cubicBezTo>
                  <a:cubicBezTo>
                    <a:pt x="179" y="1163"/>
                    <a:pt x="1160" y="177"/>
                    <a:pt x="2371" y="177"/>
                  </a:cubicBezTo>
                  <a:close/>
                  <a:moveTo>
                    <a:pt x="2371" y="0"/>
                  </a:moveTo>
                  <a:cubicBezTo>
                    <a:pt x="1063" y="0"/>
                    <a:pt x="0" y="1065"/>
                    <a:pt x="0" y="2371"/>
                  </a:cubicBezTo>
                  <a:cubicBezTo>
                    <a:pt x="0" y="2954"/>
                    <a:pt x="210" y="3512"/>
                    <a:pt x="598" y="3948"/>
                  </a:cubicBezTo>
                  <a:cubicBezTo>
                    <a:pt x="679" y="4038"/>
                    <a:pt x="765" y="4119"/>
                    <a:pt x="851" y="4191"/>
                  </a:cubicBezTo>
                  <a:cubicBezTo>
                    <a:pt x="1275" y="4546"/>
                    <a:pt x="1815" y="4741"/>
                    <a:pt x="2371" y="4741"/>
                  </a:cubicBezTo>
                  <a:cubicBezTo>
                    <a:pt x="3676" y="4741"/>
                    <a:pt x="4741" y="3676"/>
                    <a:pt x="4741" y="2371"/>
                  </a:cubicBezTo>
                  <a:cubicBezTo>
                    <a:pt x="4743" y="1856"/>
                    <a:pt x="4579" y="1365"/>
                    <a:pt x="4271" y="953"/>
                  </a:cubicBezTo>
                  <a:cubicBezTo>
                    <a:pt x="4200" y="856"/>
                    <a:pt x="4117" y="760"/>
                    <a:pt x="4028" y="677"/>
                  </a:cubicBezTo>
                  <a:cubicBezTo>
                    <a:pt x="3585" y="243"/>
                    <a:pt x="2995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7" name="Google Shape;1987;p27"/>
            <p:cNvSpPr/>
            <p:nvPr/>
          </p:nvSpPr>
          <p:spPr>
            <a:xfrm>
              <a:off x="7735273" y="2249508"/>
              <a:ext cx="87614" cy="113136"/>
            </a:xfrm>
            <a:custGeom>
              <a:avLst/>
              <a:gdLst/>
              <a:ahLst/>
              <a:cxnLst/>
              <a:rect l="l" t="t" r="r" b="b"/>
              <a:pathLst>
                <a:path w="2252" h="2908" extrusionOk="0">
                  <a:moveTo>
                    <a:pt x="1939" y="361"/>
                  </a:moveTo>
                  <a:lnTo>
                    <a:pt x="1558" y="1193"/>
                  </a:lnTo>
                  <a:cubicBezTo>
                    <a:pt x="1525" y="1138"/>
                    <a:pt x="1484" y="1090"/>
                    <a:pt x="1427" y="1050"/>
                  </a:cubicBezTo>
                  <a:cubicBezTo>
                    <a:pt x="1375" y="1009"/>
                    <a:pt x="1315" y="983"/>
                    <a:pt x="1251" y="966"/>
                  </a:cubicBezTo>
                  <a:lnTo>
                    <a:pt x="1939" y="361"/>
                  </a:lnTo>
                  <a:close/>
                  <a:moveTo>
                    <a:pt x="1125" y="1128"/>
                  </a:moveTo>
                  <a:cubicBezTo>
                    <a:pt x="1191" y="1128"/>
                    <a:pt x="1260" y="1147"/>
                    <a:pt x="1320" y="1193"/>
                  </a:cubicBezTo>
                  <a:cubicBezTo>
                    <a:pt x="1398" y="1250"/>
                    <a:pt x="1441" y="1336"/>
                    <a:pt x="1451" y="1426"/>
                  </a:cubicBezTo>
                  <a:cubicBezTo>
                    <a:pt x="1458" y="1490"/>
                    <a:pt x="1446" y="1562"/>
                    <a:pt x="1406" y="1621"/>
                  </a:cubicBezTo>
                  <a:cubicBezTo>
                    <a:pt x="1403" y="1631"/>
                    <a:pt x="1398" y="1643"/>
                    <a:pt x="1389" y="1652"/>
                  </a:cubicBezTo>
                  <a:cubicBezTo>
                    <a:pt x="1379" y="1662"/>
                    <a:pt x="1372" y="1669"/>
                    <a:pt x="1365" y="1679"/>
                  </a:cubicBezTo>
                  <a:cubicBezTo>
                    <a:pt x="1317" y="1733"/>
                    <a:pt x="1253" y="1764"/>
                    <a:pt x="1189" y="1781"/>
                  </a:cubicBezTo>
                  <a:cubicBezTo>
                    <a:pt x="1168" y="1785"/>
                    <a:pt x="1146" y="1787"/>
                    <a:pt x="1125" y="1787"/>
                  </a:cubicBezTo>
                  <a:cubicBezTo>
                    <a:pt x="1057" y="1787"/>
                    <a:pt x="988" y="1767"/>
                    <a:pt x="927" y="1724"/>
                  </a:cubicBezTo>
                  <a:cubicBezTo>
                    <a:pt x="848" y="1664"/>
                    <a:pt x="805" y="1579"/>
                    <a:pt x="796" y="1488"/>
                  </a:cubicBezTo>
                  <a:cubicBezTo>
                    <a:pt x="786" y="1424"/>
                    <a:pt x="805" y="1352"/>
                    <a:pt x="841" y="1293"/>
                  </a:cubicBezTo>
                  <a:cubicBezTo>
                    <a:pt x="843" y="1283"/>
                    <a:pt x="851" y="1271"/>
                    <a:pt x="858" y="1262"/>
                  </a:cubicBezTo>
                  <a:cubicBezTo>
                    <a:pt x="867" y="1252"/>
                    <a:pt x="874" y="1245"/>
                    <a:pt x="882" y="1236"/>
                  </a:cubicBezTo>
                  <a:cubicBezTo>
                    <a:pt x="929" y="1181"/>
                    <a:pt x="993" y="1152"/>
                    <a:pt x="1055" y="1138"/>
                  </a:cubicBezTo>
                  <a:cubicBezTo>
                    <a:pt x="1079" y="1131"/>
                    <a:pt x="1101" y="1128"/>
                    <a:pt x="1125" y="1128"/>
                  </a:cubicBezTo>
                  <a:close/>
                  <a:moveTo>
                    <a:pt x="696" y="1717"/>
                  </a:moveTo>
                  <a:cubicBezTo>
                    <a:pt x="727" y="1772"/>
                    <a:pt x="772" y="1822"/>
                    <a:pt x="827" y="1864"/>
                  </a:cubicBezTo>
                  <a:cubicBezTo>
                    <a:pt x="879" y="1905"/>
                    <a:pt x="939" y="1929"/>
                    <a:pt x="1001" y="1948"/>
                  </a:cubicBezTo>
                  <a:lnTo>
                    <a:pt x="315" y="2548"/>
                  </a:lnTo>
                  <a:lnTo>
                    <a:pt x="696" y="1717"/>
                  </a:lnTo>
                  <a:close/>
                  <a:moveTo>
                    <a:pt x="2127" y="0"/>
                  </a:moveTo>
                  <a:cubicBezTo>
                    <a:pt x="2100" y="0"/>
                    <a:pt x="2072" y="11"/>
                    <a:pt x="2049" y="30"/>
                  </a:cubicBezTo>
                  <a:lnTo>
                    <a:pt x="974" y="973"/>
                  </a:lnTo>
                  <a:cubicBezTo>
                    <a:pt x="877" y="1002"/>
                    <a:pt x="786" y="1066"/>
                    <a:pt x="722" y="1152"/>
                  </a:cubicBezTo>
                  <a:cubicBezTo>
                    <a:pt x="655" y="1240"/>
                    <a:pt x="624" y="1343"/>
                    <a:pt x="620" y="1448"/>
                  </a:cubicBezTo>
                  <a:lnTo>
                    <a:pt x="24" y="2748"/>
                  </a:lnTo>
                  <a:cubicBezTo>
                    <a:pt x="0" y="2796"/>
                    <a:pt x="17" y="2855"/>
                    <a:pt x="60" y="2884"/>
                  </a:cubicBezTo>
                  <a:cubicBezTo>
                    <a:pt x="81" y="2901"/>
                    <a:pt x="105" y="2908"/>
                    <a:pt x="129" y="2908"/>
                  </a:cubicBezTo>
                  <a:cubicBezTo>
                    <a:pt x="155" y="2908"/>
                    <a:pt x="184" y="2901"/>
                    <a:pt x="203" y="2879"/>
                  </a:cubicBezTo>
                  <a:lnTo>
                    <a:pt x="1282" y="1936"/>
                  </a:lnTo>
                  <a:cubicBezTo>
                    <a:pt x="1379" y="1905"/>
                    <a:pt x="1465" y="1845"/>
                    <a:pt x="1534" y="1757"/>
                  </a:cubicBezTo>
                  <a:cubicBezTo>
                    <a:pt x="1596" y="1667"/>
                    <a:pt x="1630" y="1562"/>
                    <a:pt x="1632" y="1462"/>
                  </a:cubicBezTo>
                  <a:lnTo>
                    <a:pt x="2227" y="161"/>
                  </a:lnTo>
                  <a:cubicBezTo>
                    <a:pt x="2251" y="114"/>
                    <a:pt x="2237" y="54"/>
                    <a:pt x="2192" y="23"/>
                  </a:cubicBezTo>
                  <a:cubicBezTo>
                    <a:pt x="2172" y="8"/>
                    <a:pt x="2150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27"/>
            <p:cNvSpPr/>
            <p:nvPr/>
          </p:nvSpPr>
          <p:spPr>
            <a:xfrm>
              <a:off x="7701231" y="2321288"/>
              <a:ext cx="11282" cy="17546"/>
            </a:xfrm>
            <a:custGeom>
              <a:avLst/>
              <a:gdLst/>
              <a:ahLst/>
              <a:cxnLst/>
              <a:rect l="l" t="t" r="r" b="b"/>
              <a:pathLst>
                <a:path w="290" h="451" extrusionOk="0">
                  <a:moveTo>
                    <a:pt x="96" y="0"/>
                  </a:moveTo>
                  <a:cubicBezTo>
                    <a:pt x="89" y="0"/>
                    <a:pt x="82" y="1"/>
                    <a:pt x="75" y="3"/>
                  </a:cubicBezTo>
                  <a:cubicBezTo>
                    <a:pt x="27" y="15"/>
                    <a:pt x="1" y="62"/>
                    <a:pt x="13" y="110"/>
                  </a:cubicBezTo>
                  <a:cubicBezTo>
                    <a:pt x="37" y="210"/>
                    <a:pt x="70" y="301"/>
                    <a:pt x="106" y="396"/>
                  </a:cubicBezTo>
                  <a:cubicBezTo>
                    <a:pt x="120" y="432"/>
                    <a:pt x="153" y="451"/>
                    <a:pt x="189" y="451"/>
                  </a:cubicBezTo>
                  <a:cubicBezTo>
                    <a:pt x="201" y="451"/>
                    <a:pt x="213" y="448"/>
                    <a:pt x="225" y="443"/>
                  </a:cubicBezTo>
                  <a:cubicBezTo>
                    <a:pt x="268" y="424"/>
                    <a:pt x="289" y="372"/>
                    <a:pt x="272" y="329"/>
                  </a:cubicBezTo>
                  <a:cubicBezTo>
                    <a:pt x="239" y="246"/>
                    <a:pt x="208" y="155"/>
                    <a:pt x="184" y="69"/>
                  </a:cubicBezTo>
                  <a:cubicBezTo>
                    <a:pt x="174" y="29"/>
                    <a:pt x="138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27"/>
            <p:cNvSpPr/>
            <p:nvPr/>
          </p:nvSpPr>
          <p:spPr>
            <a:xfrm>
              <a:off x="7699402" y="2291564"/>
              <a:ext cx="8014" cy="18091"/>
            </a:xfrm>
            <a:custGeom>
              <a:avLst/>
              <a:gdLst/>
              <a:ahLst/>
              <a:cxnLst/>
              <a:rect l="l" t="t" r="r" b="b"/>
              <a:pathLst>
                <a:path w="206" h="465" extrusionOk="0">
                  <a:moveTo>
                    <a:pt x="106" y="1"/>
                  </a:moveTo>
                  <a:cubicBezTo>
                    <a:pt x="65" y="1"/>
                    <a:pt x="28" y="34"/>
                    <a:pt x="22" y="76"/>
                  </a:cubicBezTo>
                  <a:cubicBezTo>
                    <a:pt x="5" y="176"/>
                    <a:pt x="0" y="276"/>
                    <a:pt x="0" y="374"/>
                  </a:cubicBezTo>
                  <a:lnTo>
                    <a:pt x="0" y="378"/>
                  </a:lnTo>
                  <a:cubicBezTo>
                    <a:pt x="0" y="424"/>
                    <a:pt x="38" y="464"/>
                    <a:pt x="88" y="464"/>
                  </a:cubicBezTo>
                  <a:cubicBezTo>
                    <a:pt x="136" y="464"/>
                    <a:pt x="179" y="421"/>
                    <a:pt x="179" y="374"/>
                  </a:cubicBezTo>
                  <a:cubicBezTo>
                    <a:pt x="179" y="286"/>
                    <a:pt x="184" y="193"/>
                    <a:pt x="196" y="105"/>
                  </a:cubicBezTo>
                  <a:cubicBezTo>
                    <a:pt x="205" y="57"/>
                    <a:pt x="169" y="12"/>
                    <a:pt x="122" y="2"/>
                  </a:cubicBezTo>
                  <a:cubicBezTo>
                    <a:pt x="117" y="1"/>
                    <a:pt x="111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27"/>
            <p:cNvSpPr/>
            <p:nvPr/>
          </p:nvSpPr>
          <p:spPr>
            <a:xfrm>
              <a:off x="7713836" y="2348171"/>
              <a:ext cx="15173" cy="15406"/>
            </a:xfrm>
            <a:custGeom>
              <a:avLst/>
              <a:gdLst/>
              <a:ahLst/>
              <a:cxnLst/>
              <a:rect l="l" t="t" r="r" b="b"/>
              <a:pathLst>
                <a:path w="390" h="396" extrusionOk="0">
                  <a:moveTo>
                    <a:pt x="105" y="0"/>
                  </a:moveTo>
                  <a:cubicBezTo>
                    <a:pt x="86" y="0"/>
                    <a:pt x="66" y="6"/>
                    <a:pt x="49" y="19"/>
                  </a:cubicBezTo>
                  <a:cubicBezTo>
                    <a:pt x="8" y="48"/>
                    <a:pt x="1" y="103"/>
                    <a:pt x="32" y="143"/>
                  </a:cubicBezTo>
                  <a:cubicBezTo>
                    <a:pt x="68" y="191"/>
                    <a:pt x="103" y="236"/>
                    <a:pt x="144" y="279"/>
                  </a:cubicBezTo>
                  <a:cubicBezTo>
                    <a:pt x="175" y="310"/>
                    <a:pt x="201" y="338"/>
                    <a:pt x="227" y="369"/>
                  </a:cubicBezTo>
                  <a:cubicBezTo>
                    <a:pt x="246" y="386"/>
                    <a:pt x="270" y="396"/>
                    <a:pt x="289" y="396"/>
                  </a:cubicBezTo>
                  <a:cubicBezTo>
                    <a:pt x="311" y="396"/>
                    <a:pt x="334" y="386"/>
                    <a:pt x="353" y="369"/>
                  </a:cubicBezTo>
                  <a:cubicBezTo>
                    <a:pt x="389" y="334"/>
                    <a:pt x="389" y="279"/>
                    <a:pt x="353" y="246"/>
                  </a:cubicBezTo>
                  <a:cubicBezTo>
                    <a:pt x="330" y="217"/>
                    <a:pt x="306" y="191"/>
                    <a:pt x="277" y="165"/>
                  </a:cubicBezTo>
                  <a:cubicBezTo>
                    <a:pt x="241" y="122"/>
                    <a:pt x="206" y="81"/>
                    <a:pt x="175" y="36"/>
                  </a:cubicBezTo>
                  <a:cubicBezTo>
                    <a:pt x="157" y="12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27"/>
            <p:cNvSpPr/>
            <p:nvPr/>
          </p:nvSpPr>
          <p:spPr>
            <a:xfrm>
              <a:off x="7745932" y="2228655"/>
              <a:ext cx="18363" cy="10543"/>
            </a:xfrm>
            <a:custGeom>
              <a:avLst/>
              <a:gdLst/>
              <a:ahLst/>
              <a:cxnLst/>
              <a:rect l="l" t="t" r="r" b="b"/>
              <a:pathLst>
                <a:path w="472" h="271" extrusionOk="0">
                  <a:moveTo>
                    <a:pt x="368" y="0"/>
                  </a:moveTo>
                  <a:cubicBezTo>
                    <a:pt x="363" y="0"/>
                    <a:pt x="358" y="1"/>
                    <a:pt x="353" y="2"/>
                  </a:cubicBezTo>
                  <a:cubicBezTo>
                    <a:pt x="255" y="30"/>
                    <a:pt x="160" y="59"/>
                    <a:pt x="67" y="97"/>
                  </a:cubicBezTo>
                  <a:cubicBezTo>
                    <a:pt x="19" y="118"/>
                    <a:pt x="0" y="168"/>
                    <a:pt x="19" y="214"/>
                  </a:cubicBezTo>
                  <a:cubicBezTo>
                    <a:pt x="29" y="249"/>
                    <a:pt x="64" y="271"/>
                    <a:pt x="100" y="271"/>
                  </a:cubicBezTo>
                  <a:cubicBezTo>
                    <a:pt x="112" y="271"/>
                    <a:pt x="124" y="268"/>
                    <a:pt x="136" y="264"/>
                  </a:cubicBezTo>
                  <a:cubicBezTo>
                    <a:pt x="219" y="228"/>
                    <a:pt x="307" y="199"/>
                    <a:pt x="398" y="178"/>
                  </a:cubicBezTo>
                  <a:cubicBezTo>
                    <a:pt x="446" y="166"/>
                    <a:pt x="472" y="118"/>
                    <a:pt x="460" y="68"/>
                  </a:cubicBezTo>
                  <a:cubicBezTo>
                    <a:pt x="449" y="26"/>
                    <a:pt x="41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27"/>
            <p:cNvSpPr/>
            <p:nvPr/>
          </p:nvSpPr>
          <p:spPr>
            <a:xfrm>
              <a:off x="7775461" y="2226282"/>
              <a:ext cx="18402" cy="7937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87" y="1"/>
                  </a:moveTo>
                  <a:cubicBezTo>
                    <a:pt x="39" y="1"/>
                    <a:pt x="1" y="44"/>
                    <a:pt x="1" y="91"/>
                  </a:cubicBezTo>
                  <a:cubicBezTo>
                    <a:pt x="1" y="141"/>
                    <a:pt x="46" y="179"/>
                    <a:pt x="94" y="179"/>
                  </a:cubicBezTo>
                  <a:cubicBezTo>
                    <a:pt x="182" y="179"/>
                    <a:pt x="275" y="186"/>
                    <a:pt x="361" y="201"/>
                  </a:cubicBezTo>
                  <a:cubicBezTo>
                    <a:pt x="368" y="201"/>
                    <a:pt x="370" y="203"/>
                    <a:pt x="377" y="203"/>
                  </a:cubicBezTo>
                  <a:cubicBezTo>
                    <a:pt x="418" y="203"/>
                    <a:pt x="456" y="170"/>
                    <a:pt x="463" y="127"/>
                  </a:cubicBezTo>
                  <a:cubicBezTo>
                    <a:pt x="473" y="79"/>
                    <a:pt x="437" y="34"/>
                    <a:pt x="389" y="24"/>
                  </a:cubicBezTo>
                  <a:cubicBezTo>
                    <a:pt x="289" y="10"/>
                    <a:pt x="19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27"/>
            <p:cNvSpPr/>
            <p:nvPr/>
          </p:nvSpPr>
          <p:spPr>
            <a:xfrm>
              <a:off x="7704576" y="2263669"/>
              <a:ext cx="12916" cy="16963"/>
            </a:xfrm>
            <a:custGeom>
              <a:avLst/>
              <a:gdLst/>
              <a:ahLst/>
              <a:cxnLst/>
              <a:rect l="l" t="t" r="r" b="b"/>
              <a:pathLst>
                <a:path w="332" h="436" extrusionOk="0">
                  <a:moveTo>
                    <a:pt x="231" y="1"/>
                  </a:moveTo>
                  <a:cubicBezTo>
                    <a:pt x="201" y="1"/>
                    <a:pt x="171" y="16"/>
                    <a:pt x="155" y="43"/>
                  </a:cubicBezTo>
                  <a:cubicBezTo>
                    <a:pt x="105" y="131"/>
                    <a:pt x="58" y="219"/>
                    <a:pt x="20" y="312"/>
                  </a:cubicBezTo>
                  <a:cubicBezTo>
                    <a:pt x="1" y="357"/>
                    <a:pt x="22" y="407"/>
                    <a:pt x="70" y="428"/>
                  </a:cubicBezTo>
                  <a:cubicBezTo>
                    <a:pt x="82" y="433"/>
                    <a:pt x="94" y="436"/>
                    <a:pt x="103" y="436"/>
                  </a:cubicBezTo>
                  <a:cubicBezTo>
                    <a:pt x="139" y="436"/>
                    <a:pt x="170" y="417"/>
                    <a:pt x="186" y="383"/>
                  </a:cubicBezTo>
                  <a:cubicBezTo>
                    <a:pt x="222" y="300"/>
                    <a:pt x="260" y="216"/>
                    <a:pt x="308" y="135"/>
                  </a:cubicBezTo>
                  <a:cubicBezTo>
                    <a:pt x="332" y="95"/>
                    <a:pt x="320" y="38"/>
                    <a:pt x="277" y="14"/>
                  </a:cubicBezTo>
                  <a:cubicBezTo>
                    <a:pt x="263" y="5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27"/>
            <p:cNvSpPr/>
            <p:nvPr/>
          </p:nvSpPr>
          <p:spPr>
            <a:xfrm>
              <a:off x="7845724" y="2273084"/>
              <a:ext cx="11244" cy="17663"/>
            </a:xfrm>
            <a:custGeom>
              <a:avLst/>
              <a:gdLst/>
              <a:ahLst/>
              <a:cxnLst/>
              <a:rect l="l" t="t" r="r" b="b"/>
              <a:pathLst>
                <a:path w="289" h="454" extrusionOk="0">
                  <a:moveTo>
                    <a:pt x="99" y="1"/>
                  </a:moveTo>
                  <a:cubicBezTo>
                    <a:pt x="88" y="1"/>
                    <a:pt x="76" y="3"/>
                    <a:pt x="65" y="8"/>
                  </a:cubicBezTo>
                  <a:cubicBezTo>
                    <a:pt x="20" y="24"/>
                    <a:pt x="1" y="79"/>
                    <a:pt x="17" y="122"/>
                  </a:cubicBezTo>
                  <a:cubicBezTo>
                    <a:pt x="51" y="213"/>
                    <a:pt x="79" y="298"/>
                    <a:pt x="103" y="389"/>
                  </a:cubicBezTo>
                  <a:cubicBezTo>
                    <a:pt x="113" y="429"/>
                    <a:pt x="151" y="453"/>
                    <a:pt x="186" y="453"/>
                  </a:cubicBezTo>
                  <a:cubicBezTo>
                    <a:pt x="196" y="453"/>
                    <a:pt x="203" y="451"/>
                    <a:pt x="210" y="451"/>
                  </a:cubicBezTo>
                  <a:cubicBezTo>
                    <a:pt x="258" y="439"/>
                    <a:pt x="289" y="391"/>
                    <a:pt x="277" y="341"/>
                  </a:cubicBezTo>
                  <a:cubicBezTo>
                    <a:pt x="253" y="241"/>
                    <a:pt x="220" y="151"/>
                    <a:pt x="182" y="55"/>
                  </a:cubicBezTo>
                  <a:cubicBezTo>
                    <a:pt x="166" y="21"/>
                    <a:pt x="13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5" name="Google Shape;1995;p27"/>
            <p:cNvSpPr/>
            <p:nvPr/>
          </p:nvSpPr>
          <p:spPr>
            <a:xfrm>
              <a:off x="7804134" y="2231845"/>
              <a:ext cx="17818" cy="12099"/>
            </a:xfrm>
            <a:custGeom>
              <a:avLst/>
              <a:gdLst/>
              <a:ahLst/>
              <a:cxnLst/>
              <a:rect l="l" t="t" r="r" b="b"/>
              <a:pathLst>
                <a:path w="458" h="311" extrusionOk="0">
                  <a:moveTo>
                    <a:pt x="103" y="1"/>
                  </a:moveTo>
                  <a:cubicBezTo>
                    <a:pt x="68" y="1"/>
                    <a:pt x="34" y="21"/>
                    <a:pt x="22" y="55"/>
                  </a:cubicBezTo>
                  <a:cubicBezTo>
                    <a:pt x="0" y="108"/>
                    <a:pt x="24" y="158"/>
                    <a:pt x="64" y="177"/>
                  </a:cubicBezTo>
                  <a:cubicBezTo>
                    <a:pt x="148" y="213"/>
                    <a:pt x="231" y="251"/>
                    <a:pt x="312" y="298"/>
                  </a:cubicBezTo>
                  <a:cubicBezTo>
                    <a:pt x="326" y="308"/>
                    <a:pt x="343" y="310"/>
                    <a:pt x="357" y="310"/>
                  </a:cubicBezTo>
                  <a:cubicBezTo>
                    <a:pt x="386" y="310"/>
                    <a:pt x="417" y="296"/>
                    <a:pt x="434" y="265"/>
                  </a:cubicBezTo>
                  <a:cubicBezTo>
                    <a:pt x="457" y="225"/>
                    <a:pt x="446" y="167"/>
                    <a:pt x="405" y="144"/>
                  </a:cubicBezTo>
                  <a:cubicBezTo>
                    <a:pt x="319" y="91"/>
                    <a:pt x="229" y="46"/>
                    <a:pt x="136" y="8"/>
                  </a:cubicBezTo>
                  <a:cubicBezTo>
                    <a:pt x="125" y="3"/>
                    <a:pt x="11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6" name="Google Shape;1996;p27"/>
            <p:cNvSpPr/>
            <p:nvPr/>
          </p:nvSpPr>
          <p:spPr>
            <a:xfrm>
              <a:off x="7828878" y="2248496"/>
              <a:ext cx="15212" cy="15445"/>
            </a:xfrm>
            <a:custGeom>
              <a:avLst/>
              <a:gdLst/>
              <a:ahLst/>
              <a:cxnLst/>
              <a:rect l="l" t="t" r="r" b="b"/>
              <a:pathLst>
                <a:path w="391" h="397" extrusionOk="0">
                  <a:moveTo>
                    <a:pt x="99" y="1"/>
                  </a:moveTo>
                  <a:cubicBezTo>
                    <a:pt x="76" y="1"/>
                    <a:pt x="54" y="10"/>
                    <a:pt x="36" y="28"/>
                  </a:cubicBezTo>
                  <a:cubicBezTo>
                    <a:pt x="0" y="63"/>
                    <a:pt x="0" y="120"/>
                    <a:pt x="41" y="154"/>
                  </a:cubicBezTo>
                  <a:cubicBezTo>
                    <a:pt x="105" y="218"/>
                    <a:pt x="164" y="287"/>
                    <a:pt x="219" y="361"/>
                  </a:cubicBezTo>
                  <a:cubicBezTo>
                    <a:pt x="236" y="385"/>
                    <a:pt x="262" y="397"/>
                    <a:pt x="291" y="397"/>
                  </a:cubicBezTo>
                  <a:cubicBezTo>
                    <a:pt x="307" y="397"/>
                    <a:pt x="329" y="392"/>
                    <a:pt x="343" y="380"/>
                  </a:cubicBezTo>
                  <a:cubicBezTo>
                    <a:pt x="386" y="349"/>
                    <a:pt x="391" y="294"/>
                    <a:pt x="362" y="254"/>
                  </a:cubicBezTo>
                  <a:cubicBezTo>
                    <a:pt x="303" y="175"/>
                    <a:pt x="236" y="99"/>
                    <a:pt x="162" y="28"/>
                  </a:cubicBezTo>
                  <a:cubicBezTo>
                    <a:pt x="144" y="10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27"/>
            <p:cNvSpPr/>
            <p:nvPr/>
          </p:nvSpPr>
          <p:spPr>
            <a:xfrm>
              <a:off x="7840627" y="2331831"/>
              <a:ext cx="12839" cy="16924"/>
            </a:xfrm>
            <a:custGeom>
              <a:avLst/>
              <a:gdLst/>
              <a:ahLst/>
              <a:cxnLst/>
              <a:rect l="l" t="t" r="r" b="b"/>
              <a:pathLst>
                <a:path w="330" h="435" extrusionOk="0">
                  <a:moveTo>
                    <a:pt x="232" y="0"/>
                  </a:moveTo>
                  <a:cubicBezTo>
                    <a:pt x="196" y="0"/>
                    <a:pt x="163" y="20"/>
                    <a:pt x="148" y="53"/>
                  </a:cubicBezTo>
                  <a:cubicBezTo>
                    <a:pt x="113" y="137"/>
                    <a:pt x="72" y="220"/>
                    <a:pt x="27" y="299"/>
                  </a:cubicBezTo>
                  <a:cubicBezTo>
                    <a:pt x="1" y="339"/>
                    <a:pt x="15" y="396"/>
                    <a:pt x="55" y="420"/>
                  </a:cubicBezTo>
                  <a:cubicBezTo>
                    <a:pt x="72" y="430"/>
                    <a:pt x="86" y="434"/>
                    <a:pt x="101" y="434"/>
                  </a:cubicBezTo>
                  <a:cubicBezTo>
                    <a:pt x="132" y="434"/>
                    <a:pt x="160" y="420"/>
                    <a:pt x="179" y="389"/>
                  </a:cubicBezTo>
                  <a:cubicBezTo>
                    <a:pt x="229" y="306"/>
                    <a:pt x="277" y="215"/>
                    <a:pt x="315" y="122"/>
                  </a:cubicBezTo>
                  <a:cubicBezTo>
                    <a:pt x="329" y="75"/>
                    <a:pt x="310" y="25"/>
                    <a:pt x="265" y="6"/>
                  </a:cubicBezTo>
                  <a:cubicBezTo>
                    <a:pt x="254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8" name="Google Shape;1998;p27"/>
            <p:cNvSpPr/>
            <p:nvPr/>
          </p:nvSpPr>
          <p:spPr>
            <a:xfrm>
              <a:off x="7850820" y="2302574"/>
              <a:ext cx="8014" cy="18208"/>
            </a:xfrm>
            <a:custGeom>
              <a:avLst/>
              <a:gdLst/>
              <a:ahLst/>
              <a:cxnLst/>
              <a:rect l="l" t="t" r="r" b="b"/>
              <a:pathLst>
                <a:path w="206" h="468" extrusionOk="0">
                  <a:moveTo>
                    <a:pt x="115" y="0"/>
                  </a:moveTo>
                  <a:cubicBezTo>
                    <a:pt x="67" y="0"/>
                    <a:pt x="29" y="43"/>
                    <a:pt x="29" y="91"/>
                  </a:cubicBezTo>
                  <a:cubicBezTo>
                    <a:pt x="29" y="184"/>
                    <a:pt x="20" y="276"/>
                    <a:pt x="8" y="365"/>
                  </a:cubicBezTo>
                  <a:cubicBezTo>
                    <a:pt x="1" y="412"/>
                    <a:pt x="36" y="458"/>
                    <a:pt x="84" y="467"/>
                  </a:cubicBezTo>
                  <a:lnTo>
                    <a:pt x="96" y="467"/>
                  </a:lnTo>
                  <a:cubicBezTo>
                    <a:pt x="139" y="467"/>
                    <a:pt x="175" y="434"/>
                    <a:pt x="182" y="393"/>
                  </a:cubicBezTo>
                  <a:cubicBezTo>
                    <a:pt x="196" y="293"/>
                    <a:pt x="206" y="193"/>
                    <a:pt x="206" y="91"/>
                  </a:cubicBezTo>
                  <a:lnTo>
                    <a:pt x="206" y="81"/>
                  </a:lnTo>
                  <a:cubicBezTo>
                    <a:pt x="206" y="36"/>
                    <a:pt x="167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9" name="Google Shape;1999;p27"/>
            <p:cNvSpPr/>
            <p:nvPr/>
          </p:nvSpPr>
          <p:spPr>
            <a:xfrm>
              <a:off x="7721189" y="2241493"/>
              <a:ext cx="16340" cy="14395"/>
            </a:xfrm>
            <a:custGeom>
              <a:avLst/>
              <a:gdLst/>
              <a:ahLst/>
              <a:cxnLst/>
              <a:rect l="l" t="t" r="r" b="b"/>
              <a:pathLst>
                <a:path w="420" h="370" extrusionOk="0">
                  <a:moveTo>
                    <a:pt x="318" y="0"/>
                  </a:moveTo>
                  <a:cubicBezTo>
                    <a:pt x="300" y="0"/>
                    <a:pt x="281" y="6"/>
                    <a:pt x="264" y="17"/>
                  </a:cubicBezTo>
                  <a:cubicBezTo>
                    <a:pt x="183" y="77"/>
                    <a:pt x="107" y="146"/>
                    <a:pt x="36" y="217"/>
                  </a:cubicBezTo>
                  <a:cubicBezTo>
                    <a:pt x="0" y="253"/>
                    <a:pt x="0" y="310"/>
                    <a:pt x="36" y="341"/>
                  </a:cubicBezTo>
                  <a:cubicBezTo>
                    <a:pt x="52" y="360"/>
                    <a:pt x="76" y="370"/>
                    <a:pt x="98" y="370"/>
                  </a:cubicBezTo>
                  <a:cubicBezTo>
                    <a:pt x="122" y="370"/>
                    <a:pt x="143" y="360"/>
                    <a:pt x="160" y="341"/>
                  </a:cubicBezTo>
                  <a:cubicBezTo>
                    <a:pt x="226" y="277"/>
                    <a:pt x="298" y="217"/>
                    <a:pt x="369" y="162"/>
                  </a:cubicBezTo>
                  <a:cubicBezTo>
                    <a:pt x="410" y="131"/>
                    <a:pt x="419" y="74"/>
                    <a:pt x="391" y="36"/>
                  </a:cubicBezTo>
                  <a:cubicBezTo>
                    <a:pt x="372" y="13"/>
                    <a:pt x="34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0" name="Google Shape;2000;p27"/>
            <p:cNvSpPr/>
            <p:nvPr/>
          </p:nvSpPr>
          <p:spPr>
            <a:xfrm>
              <a:off x="7820708" y="2356458"/>
              <a:ext cx="16340" cy="14356"/>
            </a:xfrm>
            <a:custGeom>
              <a:avLst/>
              <a:gdLst/>
              <a:ahLst/>
              <a:cxnLst/>
              <a:rect l="l" t="t" r="r" b="b"/>
              <a:pathLst>
                <a:path w="420" h="369" extrusionOk="0">
                  <a:moveTo>
                    <a:pt x="319" y="1"/>
                  </a:moveTo>
                  <a:cubicBezTo>
                    <a:pt x="295" y="1"/>
                    <a:pt x="272" y="10"/>
                    <a:pt x="255" y="28"/>
                  </a:cubicBezTo>
                  <a:cubicBezTo>
                    <a:pt x="191" y="94"/>
                    <a:pt x="120" y="154"/>
                    <a:pt x="48" y="206"/>
                  </a:cubicBezTo>
                  <a:cubicBezTo>
                    <a:pt x="8" y="237"/>
                    <a:pt x="0" y="290"/>
                    <a:pt x="29" y="333"/>
                  </a:cubicBezTo>
                  <a:cubicBezTo>
                    <a:pt x="48" y="357"/>
                    <a:pt x="74" y="368"/>
                    <a:pt x="101" y="368"/>
                  </a:cubicBezTo>
                  <a:cubicBezTo>
                    <a:pt x="122" y="368"/>
                    <a:pt x="139" y="361"/>
                    <a:pt x="155" y="349"/>
                  </a:cubicBezTo>
                  <a:cubicBezTo>
                    <a:pt x="234" y="290"/>
                    <a:pt x="313" y="221"/>
                    <a:pt x="384" y="152"/>
                  </a:cubicBezTo>
                  <a:cubicBezTo>
                    <a:pt x="420" y="116"/>
                    <a:pt x="420" y="61"/>
                    <a:pt x="384" y="25"/>
                  </a:cubicBezTo>
                  <a:cubicBezTo>
                    <a:pt x="365" y="9"/>
                    <a:pt x="342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27"/>
            <p:cNvSpPr/>
            <p:nvPr/>
          </p:nvSpPr>
          <p:spPr>
            <a:xfrm>
              <a:off x="7736012" y="2368090"/>
              <a:ext cx="18013" cy="12099"/>
            </a:xfrm>
            <a:custGeom>
              <a:avLst/>
              <a:gdLst/>
              <a:ahLst/>
              <a:cxnLst/>
              <a:rect l="l" t="t" r="r" b="b"/>
              <a:pathLst>
                <a:path w="463" h="311" extrusionOk="0">
                  <a:moveTo>
                    <a:pt x="100" y="0"/>
                  </a:moveTo>
                  <a:cubicBezTo>
                    <a:pt x="70" y="0"/>
                    <a:pt x="40" y="15"/>
                    <a:pt x="24" y="43"/>
                  </a:cubicBezTo>
                  <a:cubicBezTo>
                    <a:pt x="0" y="84"/>
                    <a:pt x="12" y="141"/>
                    <a:pt x="53" y="165"/>
                  </a:cubicBezTo>
                  <a:cubicBezTo>
                    <a:pt x="138" y="217"/>
                    <a:pt x="229" y="262"/>
                    <a:pt x="322" y="300"/>
                  </a:cubicBezTo>
                  <a:cubicBezTo>
                    <a:pt x="334" y="308"/>
                    <a:pt x="346" y="310"/>
                    <a:pt x="358" y="310"/>
                  </a:cubicBezTo>
                  <a:cubicBezTo>
                    <a:pt x="393" y="310"/>
                    <a:pt x="427" y="289"/>
                    <a:pt x="436" y="258"/>
                  </a:cubicBezTo>
                  <a:cubicBezTo>
                    <a:pt x="462" y="210"/>
                    <a:pt x="439" y="155"/>
                    <a:pt x="393" y="139"/>
                  </a:cubicBezTo>
                  <a:cubicBezTo>
                    <a:pt x="310" y="103"/>
                    <a:pt x="227" y="60"/>
                    <a:pt x="146" y="12"/>
                  </a:cubicBezTo>
                  <a:cubicBezTo>
                    <a:pt x="132" y="4"/>
                    <a:pt x="11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27"/>
            <p:cNvSpPr/>
            <p:nvPr/>
          </p:nvSpPr>
          <p:spPr>
            <a:xfrm>
              <a:off x="7764373" y="2378050"/>
              <a:ext cx="18208" cy="7781"/>
            </a:xfrm>
            <a:custGeom>
              <a:avLst/>
              <a:gdLst/>
              <a:ahLst/>
              <a:cxnLst/>
              <a:rect l="l" t="t" r="r" b="b"/>
              <a:pathLst>
                <a:path w="468" h="200" extrusionOk="0">
                  <a:moveTo>
                    <a:pt x="92" y="0"/>
                  </a:moveTo>
                  <a:cubicBezTo>
                    <a:pt x="50" y="0"/>
                    <a:pt x="14" y="33"/>
                    <a:pt x="7" y="75"/>
                  </a:cubicBezTo>
                  <a:cubicBezTo>
                    <a:pt x="0" y="123"/>
                    <a:pt x="33" y="168"/>
                    <a:pt x="81" y="176"/>
                  </a:cubicBezTo>
                  <a:cubicBezTo>
                    <a:pt x="179" y="192"/>
                    <a:pt x="281" y="199"/>
                    <a:pt x="379" y="199"/>
                  </a:cubicBezTo>
                  <a:lnTo>
                    <a:pt x="381" y="199"/>
                  </a:lnTo>
                  <a:cubicBezTo>
                    <a:pt x="431" y="199"/>
                    <a:pt x="467" y="159"/>
                    <a:pt x="467" y="111"/>
                  </a:cubicBezTo>
                  <a:cubicBezTo>
                    <a:pt x="467" y="64"/>
                    <a:pt x="429" y="21"/>
                    <a:pt x="379" y="21"/>
                  </a:cubicBezTo>
                  <a:cubicBezTo>
                    <a:pt x="288" y="21"/>
                    <a:pt x="198" y="16"/>
                    <a:pt x="107" y="2"/>
                  </a:cubicBezTo>
                  <a:cubicBezTo>
                    <a:pt x="102" y="1"/>
                    <a:pt x="97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3" name="Google Shape;2003;p27"/>
            <p:cNvSpPr/>
            <p:nvPr/>
          </p:nvSpPr>
          <p:spPr>
            <a:xfrm>
              <a:off x="7793825" y="2373070"/>
              <a:ext cx="18285" cy="10427"/>
            </a:xfrm>
            <a:custGeom>
              <a:avLst/>
              <a:gdLst/>
              <a:ahLst/>
              <a:cxnLst/>
              <a:rect l="l" t="t" r="r" b="b"/>
              <a:pathLst>
                <a:path w="470" h="268" extrusionOk="0">
                  <a:moveTo>
                    <a:pt x="371" y="0"/>
                  </a:moveTo>
                  <a:cubicBezTo>
                    <a:pt x="360" y="0"/>
                    <a:pt x="349" y="2"/>
                    <a:pt x="339" y="6"/>
                  </a:cubicBezTo>
                  <a:cubicBezTo>
                    <a:pt x="256" y="41"/>
                    <a:pt x="167" y="72"/>
                    <a:pt x="77" y="94"/>
                  </a:cubicBezTo>
                  <a:cubicBezTo>
                    <a:pt x="29" y="106"/>
                    <a:pt x="1" y="153"/>
                    <a:pt x="13" y="203"/>
                  </a:cubicBezTo>
                  <a:cubicBezTo>
                    <a:pt x="20" y="244"/>
                    <a:pt x="60" y="268"/>
                    <a:pt x="96" y="268"/>
                  </a:cubicBezTo>
                  <a:cubicBezTo>
                    <a:pt x="103" y="268"/>
                    <a:pt x="110" y="265"/>
                    <a:pt x="120" y="265"/>
                  </a:cubicBezTo>
                  <a:cubicBezTo>
                    <a:pt x="217" y="242"/>
                    <a:pt x="313" y="208"/>
                    <a:pt x="406" y="170"/>
                  </a:cubicBezTo>
                  <a:cubicBezTo>
                    <a:pt x="448" y="149"/>
                    <a:pt x="470" y="99"/>
                    <a:pt x="453" y="53"/>
                  </a:cubicBezTo>
                  <a:cubicBezTo>
                    <a:pt x="440" y="20"/>
                    <a:pt x="40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4" name="Google Shape;2004;p27"/>
          <p:cNvGrpSpPr/>
          <p:nvPr/>
        </p:nvGrpSpPr>
        <p:grpSpPr>
          <a:xfrm>
            <a:off x="4078279" y="4731272"/>
            <a:ext cx="2183030" cy="272810"/>
            <a:chOff x="4078279" y="4731272"/>
            <a:chExt cx="2183030" cy="272810"/>
          </a:xfrm>
        </p:grpSpPr>
        <p:sp>
          <p:nvSpPr>
            <p:cNvPr id="2005" name="Google Shape;2005;p27"/>
            <p:cNvSpPr/>
            <p:nvPr/>
          </p:nvSpPr>
          <p:spPr>
            <a:xfrm>
              <a:off x="4078279" y="4768729"/>
              <a:ext cx="114983" cy="107756"/>
            </a:xfrm>
            <a:custGeom>
              <a:avLst/>
              <a:gdLst/>
              <a:ahLst/>
              <a:cxnLst/>
              <a:rect l="l" t="t" r="r" b="b"/>
              <a:pathLst>
                <a:path w="2145" h="2010" extrusionOk="0">
                  <a:moveTo>
                    <a:pt x="1058" y="0"/>
                  </a:moveTo>
                  <a:cubicBezTo>
                    <a:pt x="1020" y="0"/>
                    <a:pt x="982" y="21"/>
                    <a:pt x="963" y="63"/>
                  </a:cubicBezTo>
                  <a:lnTo>
                    <a:pt x="735" y="556"/>
                  </a:lnTo>
                  <a:cubicBezTo>
                    <a:pt x="718" y="589"/>
                    <a:pt x="689" y="611"/>
                    <a:pt x="656" y="615"/>
                  </a:cubicBezTo>
                  <a:lnTo>
                    <a:pt x="120" y="703"/>
                  </a:lnTo>
                  <a:cubicBezTo>
                    <a:pt x="34" y="720"/>
                    <a:pt x="1" y="827"/>
                    <a:pt x="68" y="887"/>
                  </a:cubicBezTo>
                  <a:lnTo>
                    <a:pt x="465" y="1259"/>
                  </a:lnTo>
                  <a:cubicBezTo>
                    <a:pt x="492" y="1282"/>
                    <a:pt x="504" y="1318"/>
                    <a:pt x="499" y="1351"/>
                  </a:cubicBezTo>
                  <a:lnTo>
                    <a:pt x="418" y="1890"/>
                  </a:lnTo>
                  <a:cubicBezTo>
                    <a:pt x="407" y="1957"/>
                    <a:pt x="461" y="2010"/>
                    <a:pt x="522" y="2010"/>
                  </a:cubicBezTo>
                  <a:cubicBezTo>
                    <a:pt x="539" y="2010"/>
                    <a:pt x="556" y="2006"/>
                    <a:pt x="573" y="1997"/>
                  </a:cubicBezTo>
                  <a:lnTo>
                    <a:pt x="1049" y="1735"/>
                  </a:lnTo>
                  <a:cubicBezTo>
                    <a:pt x="1065" y="1725"/>
                    <a:pt x="1082" y="1720"/>
                    <a:pt x="1100" y="1720"/>
                  </a:cubicBezTo>
                  <a:cubicBezTo>
                    <a:pt x="1116" y="1720"/>
                    <a:pt x="1132" y="1725"/>
                    <a:pt x="1147" y="1733"/>
                  </a:cubicBezTo>
                  <a:lnTo>
                    <a:pt x="1635" y="1976"/>
                  </a:lnTo>
                  <a:cubicBezTo>
                    <a:pt x="1651" y="1983"/>
                    <a:pt x="1666" y="1987"/>
                    <a:pt x="1682" y="1987"/>
                  </a:cubicBezTo>
                  <a:cubicBezTo>
                    <a:pt x="1744" y="1987"/>
                    <a:pt x="1799" y="1930"/>
                    <a:pt x="1788" y="1859"/>
                  </a:cubicBezTo>
                  <a:lnTo>
                    <a:pt x="1683" y="1328"/>
                  </a:lnTo>
                  <a:cubicBezTo>
                    <a:pt x="1678" y="1292"/>
                    <a:pt x="1690" y="1259"/>
                    <a:pt x="1714" y="1235"/>
                  </a:cubicBezTo>
                  <a:lnTo>
                    <a:pt x="2095" y="846"/>
                  </a:lnTo>
                  <a:cubicBezTo>
                    <a:pt x="2145" y="780"/>
                    <a:pt x="2107" y="673"/>
                    <a:pt x="2021" y="661"/>
                  </a:cubicBezTo>
                  <a:lnTo>
                    <a:pt x="1480" y="594"/>
                  </a:lnTo>
                  <a:cubicBezTo>
                    <a:pt x="1444" y="589"/>
                    <a:pt x="1416" y="568"/>
                    <a:pt x="1402" y="539"/>
                  </a:cubicBezTo>
                  <a:lnTo>
                    <a:pt x="1151" y="56"/>
                  </a:lnTo>
                  <a:cubicBezTo>
                    <a:pt x="1131" y="19"/>
                    <a:pt x="1094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27"/>
            <p:cNvSpPr/>
            <p:nvPr/>
          </p:nvSpPr>
          <p:spPr>
            <a:xfrm>
              <a:off x="4620685" y="4756243"/>
              <a:ext cx="117663" cy="132738"/>
            </a:xfrm>
            <a:custGeom>
              <a:avLst/>
              <a:gdLst/>
              <a:ahLst/>
              <a:cxnLst/>
              <a:rect l="l" t="t" r="r" b="b"/>
              <a:pathLst>
                <a:path w="2195" h="2476" extrusionOk="0">
                  <a:moveTo>
                    <a:pt x="1097" y="1"/>
                  </a:moveTo>
                  <a:cubicBezTo>
                    <a:pt x="1042" y="1"/>
                    <a:pt x="997" y="32"/>
                    <a:pt x="978" y="77"/>
                  </a:cubicBezTo>
                  <a:cubicBezTo>
                    <a:pt x="875" y="308"/>
                    <a:pt x="811" y="594"/>
                    <a:pt x="782" y="927"/>
                  </a:cubicBezTo>
                  <a:cubicBezTo>
                    <a:pt x="577" y="946"/>
                    <a:pt x="306" y="999"/>
                    <a:pt x="75" y="1116"/>
                  </a:cubicBezTo>
                  <a:cubicBezTo>
                    <a:pt x="27" y="1139"/>
                    <a:pt x="1" y="1182"/>
                    <a:pt x="1" y="1237"/>
                  </a:cubicBezTo>
                  <a:cubicBezTo>
                    <a:pt x="1" y="1287"/>
                    <a:pt x="29" y="1335"/>
                    <a:pt x="75" y="1359"/>
                  </a:cubicBezTo>
                  <a:cubicBezTo>
                    <a:pt x="263" y="1454"/>
                    <a:pt x="506" y="1521"/>
                    <a:pt x="782" y="1547"/>
                  </a:cubicBezTo>
                  <a:cubicBezTo>
                    <a:pt x="806" y="1790"/>
                    <a:pt x="897" y="2397"/>
                    <a:pt x="1042" y="2464"/>
                  </a:cubicBezTo>
                  <a:cubicBezTo>
                    <a:pt x="1061" y="2473"/>
                    <a:pt x="1078" y="2476"/>
                    <a:pt x="1097" y="2476"/>
                  </a:cubicBezTo>
                  <a:cubicBezTo>
                    <a:pt x="1113" y="2476"/>
                    <a:pt x="1128" y="2473"/>
                    <a:pt x="1144" y="2466"/>
                  </a:cubicBezTo>
                  <a:cubicBezTo>
                    <a:pt x="1175" y="2452"/>
                    <a:pt x="1204" y="2428"/>
                    <a:pt x="1218" y="2395"/>
                  </a:cubicBezTo>
                  <a:cubicBezTo>
                    <a:pt x="1318" y="2166"/>
                    <a:pt x="1383" y="1883"/>
                    <a:pt x="1409" y="1547"/>
                  </a:cubicBezTo>
                  <a:cubicBezTo>
                    <a:pt x="1614" y="1525"/>
                    <a:pt x="1885" y="1475"/>
                    <a:pt x="2116" y="1356"/>
                  </a:cubicBezTo>
                  <a:cubicBezTo>
                    <a:pt x="2142" y="1344"/>
                    <a:pt x="2161" y="1323"/>
                    <a:pt x="2176" y="1297"/>
                  </a:cubicBezTo>
                  <a:cubicBezTo>
                    <a:pt x="2192" y="1263"/>
                    <a:pt x="2195" y="1228"/>
                    <a:pt x="2185" y="1194"/>
                  </a:cubicBezTo>
                  <a:cubicBezTo>
                    <a:pt x="2176" y="1163"/>
                    <a:pt x="2152" y="1135"/>
                    <a:pt x="2121" y="1120"/>
                  </a:cubicBezTo>
                  <a:cubicBezTo>
                    <a:pt x="1885" y="1001"/>
                    <a:pt x="1611" y="951"/>
                    <a:pt x="1409" y="930"/>
                  </a:cubicBezTo>
                  <a:cubicBezTo>
                    <a:pt x="1383" y="594"/>
                    <a:pt x="1316" y="308"/>
                    <a:pt x="1216" y="77"/>
                  </a:cubicBezTo>
                  <a:cubicBezTo>
                    <a:pt x="1194" y="32"/>
                    <a:pt x="1149" y="1"/>
                    <a:pt x="1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7" name="Google Shape;2007;p27"/>
            <p:cNvSpPr/>
            <p:nvPr/>
          </p:nvSpPr>
          <p:spPr>
            <a:xfrm>
              <a:off x="5945265" y="4731272"/>
              <a:ext cx="91986" cy="120301"/>
            </a:xfrm>
            <a:custGeom>
              <a:avLst/>
              <a:gdLst/>
              <a:ahLst/>
              <a:cxnLst/>
              <a:rect l="l" t="t" r="r" b="b"/>
              <a:pathLst>
                <a:path w="1716" h="2244" extrusionOk="0">
                  <a:moveTo>
                    <a:pt x="787" y="0"/>
                  </a:moveTo>
                  <a:cubicBezTo>
                    <a:pt x="762" y="0"/>
                    <a:pt x="736" y="11"/>
                    <a:pt x="718" y="34"/>
                  </a:cubicBezTo>
                  <a:cubicBezTo>
                    <a:pt x="675" y="89"/>
                    <a:pt x="654" y="158"/>
                    <a:pt x="627" y="220"/>
                  </a:cubicBezTo>
                  <a:cubicBezTo>
                    <a:pt x="432" y="696"/>
                    <a:pt x="165" y="915"/>
                    <a:pt x="58" y="1020"/>
                  </a:cubicBezTo>
                  <a:cubicBezTo>
                    <a:pt x="32" y="1046"/>
                    <a:pt x="1" y="1144"/>
                    <a:pt x="44" y="1189"/>
                  </a:cubicBezTo>
                  <a:cubicBezTo>
                    <a:pt x="68" y="1220"/>
                    <a:pt x="91" y="1247"/>
                    <a:pt x="118" y="1270"/>
                  </a:cubicBezTo>
                  <a:cubicBezTo>
                    <a:pt x="499" y="1630"/>
                    <a:pt x="592" y="2047"/>
                    <a:pt x="675" y="2192"/>
                  </a:cubicBezTo>
                  <a:cubicBezTo>
                    <a:pt x="694" y="2226"/>
                    <a:pt x="724" y="2243"/>
                    <a:pt x="755" y="2243"/>
                  </a:cubicBezTo>
                  <a:cubicBezTo>
                    <a:pt x="783" y="2243"/>
                    <a:pt x="812" y="2229"/>
                    <a:pt x="832" y="2199"/>
                  </a:cubicBezTo>
                  <a:cubicBezTo>
                    <a:pt x="861" y="2154"/>
                    <a:pt x="885" y="2107"/>
                    <a:pt x="904" y="2056"/>
                  </a:cubicBezTo>
                  <a:cubicBezTo>
                    <a:pt x="1182" y="1280"/>
                    <a:pt x="1716" y="1223"/>
                    <a:pt x="1475" y="1020"/>
                  </a:cubicBezTo>
                  <a:cubicBezTo>
                    <a:pt x="1075" y="689"/>
                    <a:pt x="937" y="182"/>
                    <a:pt x="866" y="46"/>
                  </a:cubicBezTo>
                  <a:cubicBezTo>
                    <a:pt x="847" y="16"/>
                    <a:pt x="817" y="0"/>
                    <a:pt x="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8" name="Google Shape;2008;p27"/>
            <p:cNvSpPr/>
            <p:nvPr/>
          </p:nvSpPr>
          <p:spPr>
            <a:xfrm>
              <a:off x="6138661" y="4888981"/>
              <a:ext cx="122648" cy="115101"/>
            </a:xfrm>
            <a:custGeom>
              <a:avLst/>
              <a:gdLst/>
              <a:ahLst/>
              <a:cxnLst/>
              <a:rect l="l" t="t" r="r" b="b"/>
              <a:pathLst>
                <a:path w="2288" h="2147" extrusionOk="0">
                  <a:moveTo>
                    <a:pt x="1558" y="1"/>
                  </a:moveTo>
                  <a:cubicBezTo>
                    <a:pt x="1456" y="1"/>
                    <a:pt x="1411" y="150"/>
                    <a:pt x="1308" y="378"/>
                  </a:cubicBezTo>
                  <a:cubicBezTo>
                    <a:pt x="1292" y="414"/>
                    <a:pt x="1287" y="455"/>
                    <a:pt x="1268" y="490"/>
                  </a:cubicBezTo>
                  <a:cubicBezTo>
                    <a:pt x="1227" y="564"/>
                    <a:pt x="1215" y="652"/>
                    <a:pt x="1153" y="717"/>
                  </a:cubicBezTo>
                  <a:cubicBezTo>
                    <a:pt x="1063" y="664"/>
                    <a:pt x="1072" y="562"/>
                    <a:pt x="1027" y="483"/>
                  </a:cubicBezTo>
                  <a:cubicBezTo>
                    <a:pt x="958" y="362"/>
                    <a:pt x="975" y="240"/>
                    <a:pt x="839" y="174"/>
                  </a:cubicBezTo>
                  <a:cubicBezTo>
                    <a:pt x="825" y="167"/>
                    <a:pt x="811" y="164"/>
                    <a:pt x="797" y="164"/>
                  </a:cubicBezTo>
                  <a:cubicBezTo>
                    <a:pt x="757" y="164"/>
                    <a:pt x="720" y="188"/>
                    <a:pt x="708" y="231"/>
                  </a:cubicBezTo>
                  <a:cubicBezTo>
                    <a:pt x="646" y="481"/>
                    <a:pt x="901" y="758"/>
                    <a:pt x="741" y="758"/>
                  </a:cubicBezTo>
                  <a:cubicBezTo>
                    <a:pt x="727" y="758"/>
                    <a:pt x="711" y="757"/>
                    <a:pt x="691" y="752"/>
                  </a:cubicBezTo>
                  <a:cubicBezTo>
                    <a:pt x="457" y="703"/>
                    <a:pt x="275" y="652"/>
                    <a:pt x="161" y="652"/>
                  </a:cubicBezTo>
                  <a:cubicBezTo>
                    <a:pt x="83" y="652"/>
                    <a:pt x="36" y="676"/>
                    <a:pt x="24" y="741"/>
                  </a:cubicBezTo>
                  <a:cubicBezTo>
                    <a:pt x="0" y="862"/>
                    <a:pt x="136" y="898"/>
                    <a:pt x="272" y="936"/>
                  </a:cubicBezTo>
                  <a:cubicBezTo>
                    <a:pt x="860" y="1093"/>
                    <a:pt x="910" y="1031"/>
                    <a:pt x="267" y="1272"/>
                  </a:cubicBezTo>
                  <a:cubicBezTo>
                    <a:pt x="45" y="1357"/>
                    <a:pt x="42" y="1551"/>
                    <a:pt x="252" y="1551"/>
                  </a:cubicBezTo>
                  <a:cubicBezTo>
                    <a:pt x="301" y="1551"/>
                    <a:pt x="362" y="1540"/>
                    <a:pt x="434" y="1515"/>
                  </a:cubicBezTo>
                  <a:cubicBezTo>
                    <a:pt x="645" y="1439"/>
                    <a:pt x="768" y="1392"/>
                    <a:pt x="823" y="1392"/>
                  </a:cubicBezTo>
                  <a:cubicBezTo>
                    <a:pt x="912" y="1392"/>
                    <a:pt x="822" y="1516"/>
                    <a:pt x="644" y="1839"/>
                  </a:cubicBezTo>
                  <a:cubicBezTo>
                    <a:pt x="625" y="1872"/>
                    <a:pt x="601" y="1903"/>
                    <a:pt x="586" y="1939"/>
                  </a:cubicBezTo>
                  <a:cubicBezTo>
                    <a:pt x="550" y="2037"/>
                    <a:pt x="635" y="2128"/>
                    <a:pt x="720" y="2128"/>
                  </a:cubicBezTo>
                  <a:cubicBezTo>
                    <a:pt x="758" y="2128"/>
                    <a:pt x="796" y="2109"/>
                    <a:pt x="822" y="2065"/>
                  </a:cubicBezTo>
                  <a:cubicBezTo>
                    <a:pt x="1035" y="1708"/>
                    <a:pt x="1114" y="1517"/>
                    <a:pt x="1163" y="1517"/>
                  </a:cubicBezTo>
                  <a:cubicBezTo>
                    <a:pt x="1183" y="1517"/>
                    <a:pt x="1198" y="1549"/>
                    <a:pt x="1215" y="1615"/>
                  </a:cubicBezTo>
                  <a:cubicBezTo>
                    <a:pt x="1218" y="1615"/>
                    <a:pt x="1218" y="1615"/>
                    <a:pt x="1220" y="1612"/>
                  </a:cubicBezTo>
                  <a:cubicBezTo>
                    <a:pt x="1253" y="1805"/>
                    <a:pt x="1275" y="1970"/>
                    <a:pt x="1344" y="2082"/>
                  </a:cubicBezTo>
                  <a:cubicBezTo>
                    <a:pt x="1369" y="2127"/>
                    <a:pt x="1411" y="2146"/>
                    <a:pt x="1453" y="2146"/>
                  </a:cubicBezTo>
                  <a:cubicBezTo>
                    <a:pt x="1518" y="2146"/>
                    <a:pt x="1582" y="2099"/>
                    <a:pt x="1582" y="2027"/>
                  </a:cubicBezTo>
                  <a:cubicBezTo>
                    <a:pt x="1577" y="1829"/>
                    <a:pt x="1466" y="1531"/>
                    <a:pt x="1506" y="1505"/>
                  </a:cubicBezTo>
                  <a:cubicBezTo>
                    <a:pt x="1514" y="1500"/>
                    <a:pt x="1522" y="1498"/>
                    <a:pt x="1530" y="1498"/>
                  </a:cubicBezTo>
                  <a:cubicBezTo>
                    <a:pt x="1563" y="1498"/>
                    <a:pt x="1594" y="1536"/>
                    <a:pt x="1623" y="1558"/>
                  </a:cubicBezTo>
                  <a:cubicBezTo>
                    <a:pt x="1823" y="1705"/>
                    <a:pt x="1932" y="1808"/>
                    <a:pt x="2078" y="1879"/>
                  </a:cubicBezTo>
                  <a:cubicBezTo>
                    <a:pt x="2093" y="1887"/>
                    <a:pt x="2108" y="1890"/>
                    <a:pt x="2123" y="1890"/>
                  </a:cubicBezTo>
                  <a:cubicBezTo>
                    <a:pt x="2217" y="1890"/>
                    <a:pt x="2288" y="1754"/>
                    <a:pt x="2228" y="1682"/>
                  </a:cubicBezTo>
                  <a:cubicBezTo>
                    <a:pt x="2149" y="1603"/>
                    <a:pt x="2052" y="1543"/>
                    <a:pt x="1635" y="1222"/>
                  </a:cubicBezTo>
                  <a:cubicBezTo>
                    <a:pt x="1494" y="1115"/>
                    <a:pt x="1685" y="1084"/>
                    <a:pt x="1899" y="1005"/>
                  </a:cubicBezTo>
                  <a:cubicBezTo>
                    <a:pt x="2023" y="960"/>
                    <a:pt x="2161" y="855"/>
                    <a:pt x="2099" y="743"/>
                  </a:cubicBezTo>
                  <a:cubicBezTo>
                    <a:pt x="2075" y="698"/>
                    <a:pt x="2039" y="682"/>
                    <a:pt x="1997" y="682"/>
                  </a:cubicBezTo>
                  <a:cubicBezTo>
                    <a:pt x="1952" y="682"/>
                    <a:pt x="1900" y="700"/>
                    <a:pt x="1849" y="717"/>
                  </a:cubicBezTo>
                  <a:cubicBezTo>
                    <a:pt x="1642" y="784"/>
                    <a:pt x="1525" y="835"/>
                    <a:pt x="1474" y="835"/>
                  </a:cubicBezTo>
                  <a:cubicBezTo>
                    <a:pt x="1393" y="835"/>
                    <a:pt x="1478" y="707"/>
                    <a:pt x="1630" y="314"/>
                  </a:cubicBezTo>
                  <a:cubicBezTo>
                    <a:pt x="1673" y="195"/>
                    <a:pt x="1720" y="50"/>
                    <a:pt x="1597" y="7"/>
                  </a:cubicBezTo>
                  <a:cubicBezTo>
                    <a:pt x="1583" y="3"/>
                    <a:pt x="1570" y="1"/>
                    <a:pt x="1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009" name="Google Shape;2009;p27"/>
          <p:cNvSpPr/>
          <p:nvPr/>
        </p:nvSpPr>
        <p:spPr>
          <a:xfrm>
            <a:off x="7723218" y="4096305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0" name="Google Shape;2010;p27"/>
          <p:cNvSpPr/>
          <p:nvPr/>
        </p:nvSpPr>
        <p:spPr>
          <a:xfrm>
            <a:off x="7631223" y="4289834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1" name="Google Shape;2011;p27"/>
          <p:cNvSpPr/>
          <p:nvPr/>
        </p:nvSpPr>
        <p:spPr>
          <a:xfrm>
            <a:off x="6598294" y="2720468"/>
            <a:ext cx="122648" cy="115101"/>
          </a:xfrm>
          <a:custGeom>
            <a:avLst/>
            <a:gdLst/>
            <a:ahLst/>
            <a:cxnLst/>
            <a:rect l="l" t="t" r="r" b="b"/>
            <a:pathLst>
              <a:path w="2288" h="2147" extrusionOk="0">
                <a:moveTo>
                  <a:pt x="1558" y="1"/>
                </a:moveTo>
                <a:cubicBezTo>
                  <a:pt x="1456" y="1"/>
                  <a:pt x="1411" y="150"/>
                  <a:pt x="1308" y="378"/>
                </a:cubicBezTo>
                <a:cubicBezTo>
                  <a:pt x="1292" y="414"/>
                  <a:pt x="1287" y="455"/>
                  <a:pt x="1268" y="490"/>
                </a:cubicBezTo>
                <a:cubicBezTo>
                  <a:pt x="1227" y="564"/>
                  <a:pt x="1215" y="652"/>
                  <a:pt x="1153" y="717"/>
                </a:cubicBezTo>
                <a:cubicBezTo>
                  <a:pt x="1063" y="664"/>
                  <a:pt x="1072" y="562"/>
                  <a:pt x="1027" y="483"/>
                </a:cubicBezTo>
                <a:cubicBezTo>
                  <a:pt x="958" y="362"/>
                  <a:pt x="975" y="240"/>
                  <a:pt x="839" y="174"/>
                </a:cubicBezTo>
                <a:cubicBezTo>
                  <a:pt x="825" y="167"/>
                  <a:pt x="811" y="164"/>
                  <a:pt x="797" y="164"/>
                </a:cubicBezTo>
                <a:cubicBezTo>
                  <a:pt x="757" y="164"/>
                  <a:pt x="720" y="188"/>
                  <a:pt x="708" y="231"/>
                </a:cubicBezTo>
                <a:cubicBezTo>
                  <a:pt x="646" y="481"/>
                  <a:pt x="901" y="758"/>
                  <a:pt x="741" y="758"/>
                </a:cubicBezTo>
                <a:cubicBezTo>
                  <a:pt x="727" y="758"/>
                  <a:pt x="711" y="757"/>
                  <a:pt x="691" y="752"/>
                </a:cubicBezTo>
                <a:cubicBezTo>
                  <a:pt x="457" y="703"/>
                  <a:pt x="275" y="652"/>
                  <a:pt x="161" y="652"/>
                </a:cubicBezTo>
                <a:cubicBezTo>
                  <a:pt x="83" y="652"/>
                  <a:pt x="36" y="676"/>
                  <a:pt x="24" y="741"/>
                </a:cubicBezTo>
                <a:cubicBezTo>
                  <a:pt x="0" y="862"/>
                  <a:pt x="136" y="898"/>
                  <a:pt x="272" y="936"/>
                </a:cubicBezTo>
                <a:cubicBezTo>
                  <a:pt x="860" y="1093"/>
                  <a:pt x="910" y="1031"/>
                  <a:pt x="267" y="1272"/>
                </a:cubicBezTo>
                <a:cubicBezTo>
                  <a:pt x="45" y="1357"/>
                  <a:pt x="42" y="1551"/>
                  <a:pt x="252" y="1551"/>
                </a:cubicBezTo>
                <a:cubicBezTo>
                  <a:pt x="301" y="1551"/>
                  <a:pt x="362" y="1540"/>
                  <a:pt x="434" y="1515"/>
                </a:cubicBezTo>
                <a:cubicBezTo>
                  <a:pt x="645" y="1439"/>
                  <a:pt x="768" y="1392"/>
                  <a:pt x="823" y="1392"/>
                </a:cubicBezTo>
                <a:cubicBezTo>
                  <a:pt x="912" y="1392"/>
                  <a:pt x="822" y="1516"/>
                  <a:pt x="644" y="1839"/>
                </a:cubicBezTo>
                <a:cubicBezTo>
                  <a:pt x="625" y="1872"/>
                  <a:pt x="601" y="1903"/>
                  <a:pt x="586" y="1939"/>
                </a:cubicBezTo>
                <a:cubicBezTo>
                  <a:pt x="550" y="2037"/>
                  <a:pt x="635" y="2128"/>
                  <a:pt x="720" y="2128"/>
                </a:cubicBezTo>
                <a:cubicBezTo>
                  <a:pt x="758" y="2128"/>
                  <a:pt x="796" y="2109"/>
                  <a:pt x="822" y="2065"/>
                </a:cubicBezTo>
                <a:cubicBezTo>
                  <a:pt x="1035" y="1708"/>
                  <a:pt x="1114" y="1517"/>
                  <a:pt x="1163" y="1517"/>
                </a:cubicBezTo>
                <a:cubicBezTo>
                  <a:pt x="1183" y="1517"/>
                  <a:pt x="1198" y="1549"/>
                  <a:pt x="1215" y="1615"/>
                </a:cubicBezTo>
                <a:cubicBezTo>
                  <a:pt x="1218" y="1615"/>
                  <a:pt x="1218" y="1615"/>
                  <a:pt x="1220" y="1612"/>
                </a:cubicBezTo>
                <a:cubicBezTo>
                  <a:pt x="1253" y="1805"/>
                  <a:pt x="1275" y="1970"/>
                  <a:pt x="1344" y="2082"/>
                </a:cubicBezTo>
                <a:cubicBezTo>
                  <a:pt x="1369" y="2127"/>
                  <a:pt x="1411" y="2146"/>
                  <a:pt x="1453" y="2146"/>
                </a:cubicBezTo>
                <a:cubicBezTo>
                  <a:pt x="1518" y="2146"/>
                  <a:pt x="1582" y="2099"/>
                  <a:pt x="1582" y="2027"/>
                </a:cubicBezTo>
                <a:cubicBezTo>
                  <a:pt x="1577" y="1829"/>
                  <a:pt x="1466" y="1531"/>
                  <a:pt x="1506" y="1505"/>
                </a:cubicBezTo>
                <a:cubicBezTo>
                  <a:pt x="1514" y="1500"/>
                  <a:pt x="1522" y="1498"/>
                  <a:pt x="1530" y="1498"/>
                </a:cubicBezTo>
                <a:cubicBezTo>
                  <a:pt x="1563" y="1498"/>
                  <a:pt x="1594" y="1536"/>
                  <a:pt x="1623" y="1558"/>
                </a:cubicBezTo>
                <a:cubicBezTo>
                  <a:pt x="1823" y="1705"/>
                  <a:pt x="1932" y="1808"/>
                  <a:pt x="2078" y="1879"/>
                </a:cubicBezTo>
                <a:cubicBezTo>
                  <a:pt x="2093" y="1887"/>
                  <a:pt x="2108" y="1890"/>
                  <a:pt x="2123" y="1890"/>
                </a:cubicBezTo>
                <a:cubicBezTo>
                  <a:pt x="2217" y="1890"/>
                  <a:pt x="2288" y="1754"/>
                  <a:pt x="2228" y="1682"/>
                </a:cubicBezTo>
                <a:cubicBezTo>
                  <a:pt x="2149" y="1603"/>
                  <a:pt x="2052" y="1543"/>
                  <a:pt x="1635" y="1222"/>
                </a:cubicBezTo>
                <a:cubicBezTo>
                  <a:pt x="1494" y="1115"/>
                  <a:pt x="1685" y="1084"/>
                  <a:pt x="1899" y="1005"/>
                </a:cubicBezTo>
                <a:cubicBezTo>
                  <a:pt x="2023" y="960"/>
                  <a:pt x="2161" y="855"/>
                  <a:pt x="2099" y="743"/>
                </a:cubicBezTo>
                <a:cubicBezTo>
                  <a:pt x="2075" y="698"/>
                  <a:pt x="2039" y="682"/>
                  <a:pt x="1997" y="682"/>
                </a:cubicBezTo>
                <a:cubicBezTo>
                  <a:pt x="1952" y="682"/>
                  <a:pt x="1900" y="700"/>
                  <a:pt x="1849" y="717"/>
                </a:cubicBezTo>
                <a:cubicBezTo>
                  <a:pt x="1642" y="784"/>
                  <a:pt x="1525" y="835"/>
                  <a:pt x="1474" y="835"/>
                </a:cubicBezTo>
                <a:cubicBezTo>
                  <a:pt x="1393" y="835"/>
                  <a:pt x="1478" y="707"/>
                  <a:pt x="1630" y="314"/>
                </a:cubicBezTo>
                <a:cubicBezTo>
                  <a:pt x="1673" y="195"/>
                  <a:pt x="1720" y="50"/>
                  <a:pt x="1597" y="7"/>
                </a:cubicBezTo>
                <a:cubicBezTo>
                  <a:pt x="1583" y="3"/>
                  <a:pt x="1570" y="1"/>
                  <a:pt x="1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2" name="Google Shape;2012;p27"/>
          <p:cNvSpPr/>
          <p:nvPr/>
        </p:nvSpPr>
        <p:spPr>
          <a:xfrm>
            <a:off x="7442187" y="4137253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13" name="Google Shape;2013;p27"/>
          <p:cNvGrpSpPr/>
          <p:nvPr/>
        </p:nvGrpSpPr>
        <p:grpSpPr>
          <a:xfrm>
            <a:off x="5287857" y="4245009"/>
            <a:ext cx="752134" cy="843617"/>
            <a:chOff x="1193669" y="1248793"/>
            <a:chExt cx="469233" cy="526307"/>
          </a:xfrm>
        </p:grpSpPr>
        <p:sp>
          <p:nvSpPr>
            <p:cNvPr id="2014" name="Google Shape;2014;p27"/>
            <p:cNvSpPr/>
            <p:nvPr/>
          </p:nvSpPr>
          <p:spPr>
            <a:xfrm>
              <a:off x="1193669" y="1361501"/>
              <a:ext cx="465265" cy="410098"/>
            </a:xfrm>
            <a:custGeom>
              <a:avLst/>
              <a:gdLst/>
              <a:ahLst/>
              <a:cxnLst/>
              <a:rect l="l" t="t" r="r" b="b"/>
              <a:pathLst>
                <a:path w="11959" h="10541" extrusionOk="0">
                  <a:moveTo>
                    <a:pt x="5942" y="0"/>
                  </a:moveTo>
                  <a:cubicBezTo>
                    <a:pt x="5090" y="0"/>
                    <a:pt x="4229" y="206"/>
                    <a:pt x="3435" y="637"/>
                  </a:cubicBezTo>
                  <a:cubicBezTo>
                    <a:pt x="3330" y="692"/>
                    <a:pt x="3233" y="751"/>
                    <a:pt x="3130" y="813"/>
                  </a:cubicBezTo>
                  <a:cubicBezTo>
                    <a:pt x="3030" y="880"/>
                    <a:pt x="2930" y="944"/>
                    <a:pt x="2840" y="1013"/>
                  </a:cubicBezTo>
                  <a:cubicBezTo>
                    <a:pt x="612" y="2633"/>
                    <a:pt x="0" y="5730"/>
                    <a:pt x="1494" y="8088"/>
                  </a:cubicBezTo>
                  <a:cubicBezTo>
                    <a:pt x="2137" y="9105"/>
                    <a:pt x="3071" y="9827"/>
                    <a:pt x="4116" y="10213"/>
                  </a:cubicBezTo>
                  <a:cubicBezTo>
                    <a:pt x="4704" y="10429"/>
                    <a:pt x="5326" y="10541"/>
                    <a:pt x="5953" y="10541"/>
                  </a:cubicBezTo>
                  <a:cubicBezTo>
                    <a:pt x="6917" y="10541"/>
                    <a:pt x="7892" y="10277"/>
                    <a:pt x="8766" y="9722"/>
                  </a:cubicBezTo>
                  <a:cubicBezTo>
                    <a:pt x="11227" y="8164"/>
                    <a:pt x="11958" y="4910"/>
                    <a:pt x="10405" y="2452"/>
                  </a:cubicBezTo>
                  <a:cubicBezTo>
                    <a:pt x="9581" y="1149"/>
                    <a:pt x="8278" y="332"/>
                    <a:pt x="6870" y="82"/>
                  </a:cubicBezTo>
                  <a:cubicBezTo>
                    <a:pt x="6565" y="28"/>
                    <a:pt x="6254" y="0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5" name="Google Shape;2015;p27"/>
            <p:cNvSpPr/>
            <p:nvPr/>
          </p:nvSpPr>
          <p:spPr>
            <a:xfrm>
              <a:off x="1215145" y="1382277"/>
              <a:ext cx="419979" cy="368353"/>
            </a:xfrm>
            <a:custGeom>
              <a:avLst/>
              <a:gdLst/>
              <a:ahLst/>
              <a:cxnLst/>
              <a:rect l="l" t="t" r="r" b="b"/>
              <a:pathLst>
                <a:path w="10795" h="9468" extrusionOk="0">
                  <a:moveTo>
                    <a:pt x="5388" y="1"/>
                  </a:moveTo>
                  <a:cubicBezTo>
                    <a:pt x="4524" y="1"/>
                    <a:pt x="3649" y="237"/>
                    <a:pt x="2866" y="734"/>
                  </a:cubicBezTo>
                  <a:cubicBezTo>
                    <a:pt x="658" y="2130"/>
                    <a:pt x="1" y="5055"/>
                    <a:pt x="1399" y="7266"/>
                  </a:cubicBezTo>
                  <a:cubicBezTo>
                    <a:pt x="2092" y="8364"/>
                    <a:pt x="3164" y="9079"/>
                    <a:pt x="4339" y="9346"/>
                  </a:cubicBezTo>
                  <a:cubicBezTo>
                    <a:pt x="4686" y="9426"/>
                    <a:pt x="5043" y="9467"/>
                    <a:pt x="5402" y="9467"/>
                  </a:cubicBezTo>
                  <a:cubicBezTo>
                    <a:pt x="6266" y="9467"/>
                    <a:pt x="7142" y="9230"/>
                    <a:pt x="7926" y="8733"/>
                  </a:cubicBezTo>
                  <a:cubicBezTo>
                    <a:pt x="10137" y="7337"/>
                    <a:pt x="10794" y="4412"/>
                    <a:pt x="9396" y="2202"/>
                  </a:cubicBezTo>
                  <a:cubicBezTo>
                    <a:pt x="8765" y="1211"/>
                    <a:pt x="7831" y="532"/>
                    <a:pt x="6792" y="212"/>
                  </a:cubicBezTo>
                  <a:cubicBezTo>
                    <a:pt x="6339" y="73"/>
                    <a:pt x="5865" y="1"/>
                    <a:pt x="5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27"/>
            <p:cNvSpPr/>
            <p:nvPr/>
          </p:nvSpPr>
          <p:spPr>
            <a:xfrm>
              <a:off x="1333416" y="1476038"/>
              <a:ext cx="182426" cy="181142"/>
            </a:xfrm>
            <a:custGeom>
              <a:avLst/>
              <a:gdLst/>
              <a:ahLst/>
              <a:cxnLst/>
              <a:rect l="l" t="t" r="r" b="b"/>
              <a:pathLst>
                <a:path w="4689" h="4656" extrusionOk="0">
                  <a:moveTo>
                    <a:pt x="985" y="1"/>
                  </a:moveTo>
                  <a:cubicBezTo>
                    <a:pt x="966" y="1"/>
                    <a:pt x="946" y="5"/>
                    <a:pt x="927" y="13"/>
                  </a:cubicBezTo>
                  <a:cubicBezTo>
                    <a:pt x="853" y="46"/>
                    <a:pt x="820" y="130"/>
                    <a:pt x="851" y="201"/>
                  </a:cubicBezTo>
                  <a:cubicBezTo>
                    <a:pt x="1025" y="604"/>
                    <a:pt x="1225" y="987"/>
                    <a:pt x="1434" y="1369"/>
                  </a:cubicBezTo>
                  <a:cubicBezTo>
                    <a:pt x="1596" y="1659"/>
                    <a:pt x="1763" y="1945"/>
                    <a:pt x="1935" y="2226"/>
                  </a:cubicBezTo>
                  <a:cubicBezTo>
                    <a:pt x="1656" y="2405"/>
                    <a:pt x="1377" y="2588"/>
                    <a:pt x="1108" y="2779"/>
                  </a:cubicBezTo>
                  <a:cubicBezTo>
                    <a:pt x="932" y="2905"/>
                    <a:pt x="756" y="3034"/>
                    <a:pt x="584" y="3167"/>
                  </a:cubicBezTo>
                  <a:cubicBezTo>
                    <a:pt x="501" y="3236"/>
                    <a:pt x="410" y="3300"/>
                    <a:pt x="327" y="3372"/>
                  </a:cubicBezTo>
                  <a:lnTo>
                    <a:pt x="200" y="3479"/>
                  </a:lnTo>
                  <a:lnTo>
                    <a:pt x="136" y="3536"/>
                  </a:lnTo>
                  <a:lnTo>
                    <a:pt x="100" y="3570"/>
                  </a:lnTo>
                  <a:lnTo>
                    <a:pt x="84" y="3586"/>
                  </a:lnTo>
                  <a:cubicBezTo>
                    <a:pt x="74" y="3593"/>
                    <a:pt x="53" y="3613"/>
                    <a:pt x="46" y="3632"/>
                  </a:cubicBezTo>
                  <a:cubicBezTo>
                    <a:pt x="34" y="3648"/>
                    <a:pt x="24" y="3670"/>
                    <a:pt x="17" y="3689"/>
                  </a:cubicBezTo>
                  <a:cubicBezTo>
                    <a:pt x="0" y="3767"/>
                    <a:pt x="50" y="3848"/>
                    <a:pt x="134" y="3867"/>
                  </a:cubicBezTo>
                  <a:cubicBezTo>
                    <a:pt x="145" y="3870"/>
                    <a:pt x="155" y="3871"/>
                    <a:pt x="166" y="3871"/>
                  </a:cubicBezTo>
                  <a:cubicBezTo>
                    <a:pt x="236" y="3871"/>
                    <a:pt x="298" y="3823"/>
                    <a:pt x="312" y="3751"/>
                  </a:cubicBezTo>
                  <a:lnTo>
                    <a:pt x="312" y="3751"/>
                  </a:lnTo>
                  <a:cubicBezTo>
                    <a:pt x="312" y="3765"/>
                    <a:pt x="308" y="3779"/>
                    <a:pt x="301" y="3796"/>
                  </a:cubicBezTo>
                  <a:cubicBezTo>
                    <a:pt x="296" y="3808"/>
                    <a:pt x="277" y="3825"/>
                    <a:pt x="277" y="3825"/>
                  </a:cubicBezTo>
                  <a:lnTo>
                    <a:pt x="291" y="3815"/>
                  </a:lnTo>
                  <a:lnTo>
                    <a:pt x="324" y="3801"/>
                  </a:lnTo>
                  <a:lnTo>
                    <a:pt x="396" y="3765"/>
                  </a:lnTo>
                  <a:lnTo>
                    <a:pt x="539" y="3694"/>
                  </a:lnTo>
                  <a:lnTo>
                    <a:pt x="827" y="3546"/>
                  </a:lnTo>
                  <a:cubicBezTo>
                    <a:pt x="1018" y="3443"/>
                    <a:pt x="1208" y="3339"/>
                    <a:pt x="1396" y="3231"/>
                  </a:cubicBezTo>
                  <a:cubicBezTo>
                    <a:pt x="1685" y="3069"/>
                    <a:pt x="1968" y="2903"/>
                    <a:pt x="2251" y="2726"/>
                  </a:cubicBezTo>
                  <a:cubicBezTo>
                    <a:pt x="2433" y="3010"/>
                    <a:pt x="2618" y="3289"/>
                    <a:pt x="2811" y="3563"/>
                  </a:cubicBezTo>
                  <a:cubicBezTo>
                    <a:pt x="2935" y="3739"/>
                    <a:pt x="3064" y="3915"/>
                    <a:pt x="3197" y="4087"/>
                  </a:cubicBezTo>
                  <a:cubicBezTo>
                    <a:pt x="3266" y="4170"/>
                    <a:pt x="3333" y="4260"/>
                    <a:pt x="3404" y="4341"/>
                  </a:cubicBezTo>
                  <a:lnTo>
                    <a:pt x="3512" y="4470"/>
                  </a:lnTo>
                  <a:lnTo>
                    <a:pt x="3566" y="4532"/>
                  </a:lnTo>
                  <a:lnTo>
                    <a:pt x="3600" y="4568"/>
                  </a:lnTo>
                  <a:lnTo>
                    <a:pt x="3619" y="4587"/>
                  </a:lnTo>
                  <a:cubicBezTo>
                    <a:pt x="3624" y="4596"/>
                    <a:pt x="3645" y="4615"/>
                    <a:pt x="3662" y="4625"/>
                  </a:cubicBezTo>
                  <a:cubicBezTo>
                    <a:pt x="3681" y="4637"/>
                    <a:pt x="3702" y="4646"/>
                    <a:pt x="3719" y="4651"/>
                  </a:cubicBezTo>
                  <a:cubicBezTo>
                    <a:pt x="3730" y="4654"/>
                    <a:pt x="3742" y="4655"/>
                    <a:pt x="3753" y="4655"/>
                  </a:cubicBezTo>
                  <a:cubicBezTo>
                    <a:pt x="3822" y="4655"/>
                    <a:pt x="3883" y="4608"/>
                    <a:pt x="3898" y="4537"/>
                  </a:cubicBezTo>
                  <a:cubicBezTo>
                    <a:pt x="3919" y="4465"/>
                    <a:pt x="3869" y="4382"/>
                    <a:pt x="3786" y="4363"/>
                  </a:cubicBezTo>
                  <a:cubicBezTo>
                    <a:pt x="3800" y="4363"/>
                    <a:pt x="3814" y="4370"/>
                    <a:pt x="3828" y="4375"/>
                  </a:cubicBezTo>
                  <a:cubicBezTo>
                    <a:pt x="3840" y="4382"/>
                    <a:pt x="3859" y="4399"/>
                    <a:pt x="3859" y="4399"/>
                  </a:cubicBezTo>
                  <a:lnTo>
                    <a:pt x="3850" y="4384"/>
                  </a:lnTo>
                  <a:lnTo>
                    <a:pt x="3836" y="4351"/>
                  </a:lnTo>
                  <a:lnTo>
                    <a:pt x="3800" y="4280"/>
                  </a:lnTo>
                  <a:lnTo>
                    <a:pt x="3728" y="4137"/>
                  </a:lnTo>
                  <a:lnTo>
                    <a:pt x="3578" y="3848"/>
                  </a:lnTo>
                  <a:cubicBezTo>
                    <a:pt x="3478" y="3658"/>
                    <a:pt x="3373" y="3467"/>
                    <a:pt x="3266" y="3279"/>
                  </a:cubicBezTo>
                  <a:cubicBezTo>
                    <a:pt x="3102" y="2988"/>
                    <a:pt x="2930" y="2700"/>
                    <a:pt x="2754" y="2414"/>
                  </a:cubicBezTo>
                  <a:cubicBezTo>
                    <a:pt x="3035" y="2231"/>
                    <a:pt x="3314" y="2047"/>
                    <a:pt x="3588" y="1855"/>
                  </a:cubicBezTo>
                  <a:cubicBezTo>
                    <a:pt x="3943" y="1607"/>
                    <a:pt x="4291" y="1347"/>
                    <a:pt x="4624" y="1064"/>
                  </a:cubicBezTo>
                  <a:cubicBezTo>
                    <a:pt x="4672" y="1026"/>
                    <a:pt x="4688" y="956"/>
                    <a:pt x="4662" y="897"/>
                  </a:cubicBezTo>
                  <a:cubicBezTo>
                    <a:pt x="4637" y="844"/>
                    <a:pt x="4585" y="810"/>
                    <a:pt x="4531" y="810"/>
                  </a:cubicBezTo>
                  <a:cubicBezTo>
                    <a:pt x="4512" y="810"/>
                    <a:pt x="4492" y="814"/>
                    <a:pt x="4474" y="823"/>
                  </a:cubicBezTo>
                  <a:cubicBezTo>
                    <a:pt x="4074" y="997"/>
                    <a:pt x="3688" y="1195"/>
                    <a:pt x="3307" y="1407"/>
                  </a:cubicBezTo>
                  <a:cubicBezTo>
                    <a:pt x="3014" y="1569"/>
                    <a:pt x="2723" y="1740"/>
                    <a:pt x="2435" y="1914"/>
                  </a:cubicBezTo>
                  <a:cubicBezTo>
                    <a:pt x="2256" y="1635"/>
                    <a:pt x="2073" y="1359"/>
                    <a:pt x="1882" y="1087"/>
                  </a:cubicBezTo>
                  <a:cubicBezTo>
                    <a:pt x="1635" y="735"/>
                    <a:pt x="1375" y="385"/>
                    <a:pt x="1091" y="51"/>
                  </a:cubicBezTo>
                  <a:cubicBezTo>
                    <a:pt x="1065" y="19"/>
                    <a:pt x="1026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27"/>
            <p:cNvSpPr/>
            <p:nvPr/>
          </p:nvSpPr>
          <p:spPr>
            <a:xfrm>
              <a:off x="1320071" y="1463043"/>
              <a:ext cx="209037" cy="207753"/>
            </a:xfrm>
            <a:custGeom>
              <a:avLst/>
              <a:gdLst/>
              <a:ahLst/>
              <a:cxnLst/>
              <a:rect l="l" t="t" r="r" b="b"/>
              <a:pathLst>
                <a:path w="5373" h="5340" extrusionOk="0">
                  <a:moveTo>
                    <a:pt x="3271" y="0"/>
                  </a:moveTo>
                  <a:cubicBezTo>
                    <a:pt x="3215" y="0"/>
                    <a:pt x="3162" y="35"/>
                    <a:pt x="3142" y="92"/>
                  </a:cubicBezTo>
                  <a:cubicBezTo>
                    <a:pt x="2980" y="500"/>
                    <a:pt x="2847" y="909"/>
                    <a:pt x="2728" y="1326"/>
                  </a:cubicBezTo>
                  <a:cubicBezTo>
                    <a:pt x="2635" y="1645"/>
                    <a:pt x="2552" y="1967"/>
                    <a:pt x="2475" y="2289"/>
                  </a:cubicBezTo>
                  <a:cubicBezTo>
                    <a:pt x="2149" y="2217"/>
                    <a:pt x="1825" y="2153"/>
                    <a:pt x="1499" y="2098"/>
                  </a:cubicBezTo>
                  <a:cubicBezTo>
                    <a:pt x="1284" y="2060"/>
                    <a:pt x="1070" y="2029"/>
                    <a:pt x="856" y="2000"/>
                  </a:cubicBezTo>
                  <a:cubicBezTo>
                    <a:pt x="746" y="1988"/>
                    <a:pt x="639" y="1972"/>
                    <a:pt x="532" y="1965"/>
                  </a:cubicBezTo>
                  <a:lnTo>
                    <a:pt x="367" y="1950"/>
                  </a:lnTo>
                  <a:lnTo>
                    <a:pt x="284" y="1943"/>
                  </a:lnTo>
                  <a:lnTo>
                    <a:pt x="236" y="1941"/>
                  </a:lnTo>
                  <a:lnTo>
                    <a:pt x="212" y="1941"/>
                  </a:lnTo>
                  <a:cubicBezTo>
                    <a:pt x="208" y="1940"/>
                    <a:pt x="201" y="1939"/>
                    <a:pt x="193" y="1939"/>
                  </a:cubicBezTo>
                  <a:cubicBezTo>
                    <a:pt x="180" y="1939"/>
                    <a:pt x="165" y="1940"/>
                    <a:pt x="153" y="1943"/>
                  </a:cubicBezTo>
                  <a:cubicBezTo>
                    <a:pt x="129" y="1950"/>
                    <a:pt x="110" y="1955"/>
                    <a:pt x="93" y="1965"/>
                  </a:cubicBezTo>
                  <a:cubicBezTo>
                    <a:pt x="22" y="2010"/>
                    <a:pt x="0" y="2100"/>
                    <a:pt x="46" y="2172"/>
                  </a:cubicBezTo>
                  <a:cubicBezTo>
                    <a:pt x="75" y="2218"/>
                    <a:pt x="123" y="2243"/>
                    <a:pt x="172" y="2243"/>
                  </a:cubicBezTo>
                  <a:cubicBezTo>
                    <a:pt x="200" y="2243"/>
                    <a:pt x="227" y="2236"/>
                    <a:pt x="253" y="2219"/>
                  </a:cubicBezTo>
                  <a:lnTo>
                    <a:pt x="253" y="2219"/>
                  </a:lnTo>
                  <a:cubicBezTo>
                    <a:pt x="241" y="2229"/>
                    <a:pt x="229" y="2239"/>
                    <a:pt x="215" y="2243"/>
                  </a:cubicBezTo>
                  <a:cubicBezTo>
                    <a:pt x="203" y="2250"/>
                    <a:pt x="179" y="2250"/>
                    <a:pt x="177" y="2250"/>
                  </a:cubicBezTo>
                  <a:lnTo>
                    <a:pt x="191" y="2255"/>
                  </a:lnTo>
                  <a:lnTo>
                    <a:pt x="224" y="2267"/>
                  </a:lnTo>
                  <a:lnTo>
                    <a:pt x="298" y="2296"/>
                  </a:lnTo>
                  <a:lnTo>
                    <a:pt x="451" y="2346"/>
                  </a:lnTo>
                  <a:lnTo>
                    <a:pt x="760" y="2446"/>
                  </a:lnTo>
                  <a:cubicBezTo>
                    <a:pt x="967" y="2510"/>
                    <a:pt x="1175" y="2572"/>
                    <a:pt x="1382" y="2629"/>
                  </a:cubicBezTo>
                  <a:cubicBezTo>
                    <a:pt x="1701" y="2717"/>
                    <a:pt x="2023" y="2798"/>
                    <a:pt x="2344" y="2875"/>
                  </a:cubicBezTo>
                  <a:cubicBezTo>
                    <a:pt x="2273" y="3203"/>
                    <a:pt x="2206" y="3534"/>
                    <a:pt x="2147" y="3863"/>
                  </a:cubicBezTo>
                  <a:cubicBezTo>
                    <a:pt x="2109" y="4078"/>
                    <a:pt x="2080" y="4292"/>
                    <a:pt x="2049" y="4506"/>
                  </a:cubicBezTo>
                  <a:cubicBezTo>
                    <a:pt x="2037" y="4616"/>
                    <a:pt x="2023" y="4726"/>
                    <a:pt x="2013" y="4833"/>
                  </a:cubicBezTo>
                  <a:lnTo>
                    <a:pt x="1999" y="4995"/>
                  </a:lnTo>
                  <a:lnTo>
                    <a:pt x="1992" y="5078"/>
                  </a:lnTo>
                  <a:lnTo>
                    <a:pt x="1989" y="5126"/>
                  </a:lnTo>
                  <a:lnTo>
                    <a:pt x="1989" y="5150"/>
                  </a:lnTo>
                  <a:cubicBezTo>
                    <a:pt x="1987" y="5159"/>
                    <a:pt x="1987" y="5190"/>
                    <a:pt x="1992" y="5209"/>
                  </a:cubicBezTo>
                  <a:cubicBezTo>
                    <a:pt x="1999" y="5233"/>
                    <a:pt x="2004" y="5252"/>
                    <a:pt x="2013" y="5269"/>
                  </a:cubicBezTo>
                  <a:cubicBezTo>
                    <a:pt x="2042" y="5315"/>
                    <a:pt x="2091" y="5340"/>
                    <a:pt x="2142" y="5340"/>
                  </a:cubicBezTo>
                  <a:cubicBezTo>
                    <a:pt x="2169" y="5340"/>
                    <a:pt x="2197" y="5332"/>
                    <a:pt x="2223" y="5316"/>
                  </a:cubicBezTo>
                  <a:cubicBezTo>
                    <a:pt x="2294" y="5273"/>
                    <a:pt x="2313" y="5181"/>
                    <a:pt x="2271" y="5109"/>
                  </a:cubicBezTo>
                  <a:lnTo>
                    <a:pt x="2271" y="5109"/>
                  </a:lnTo>
                  <a:cubicBezTo>
                    <a:pt x="2278" y="5121"/>
                    <a:pt x="2287" y="5133"/>
                    <a:pt x="2294" y="5147"/>
                  </a:cubicBezTo>
                  <a:cubicBezTo>
                    <a:pt x="2299" y="5159"/>
                    <a:pt x="2299" y="5183"/>
                    <a:pt x="2299" y="5185"/>
                  </a:cubicBezTo>
                  <a:lnTo>
                    <a:pt x="2306" y="5171"/>
                  </a:lnTo>
                  <a:lnTo>
                    <a:pt x="2318" y="5138"/>
                  </a:lnTo>
                  <a:lnTo>
                    <a:pt x="2344" y="5064"/>
                  </a:lnTo>
                  <a:lnTo>
                    <a:pt x="2394" y="4911"/>
                  </a:lnTo>
                  <a:lnTo>
                    <a:pt x="2497" y="4602"/>
                  </a:lnTo>
                  <a:cubicBezTo>
                    <a:pt x="2559" y="4394"/>
                    <a:pt x="2621" y="4190"/>
                    <a:pt x="2678" y="3980"/>
                  </a:cubicBezTo>
                  <a:cubicBezTo>
                    <a:pt x="2766" y="3656"/>
                    <a:pt x="2849" y="3332"/>
                    <a:pt x="2928" y="3003"/>
                  </a:cubicBezTo>
                  <a:cubicBezTo>
                    <a:pt x="3247" y="3077"/>
                    <a:pt x="3576" y="3144"/>
                    <a:pt x="3905" y="3201"/>
                  </a:cubicBezTo>
                  <a:cubicBezTo>
                    <a:pt x="4331" y="3275"/>
                    <a:pt x="4760" y="3339"/>
                    <a:pt x="5196" y="3372"/>
                  </a:cubicBezTo>
                  <a:cubicBezTo>
                    <a:pt x="5201" y="3373"/>
                    <a:pt x="5206" y="3373"/>
                    <a:pt x="5211" y="3373"/>
                  </a:cubicBezTo>
                  <a:cubicBezTo>
                    <a:pt x="5266" y="3373"/>
                    <a:pt x="5322" y="3339"/>
                    <a:pt x="5343" y="3284"/>
                  </a:cubicBezTo>
                  <a:cubicBezTo>
                    <a:pt x="5372" y="3208"/>
                    <a:pt x="5336" y="3125"/>
                    <a:pt x="5262" y="3099"/>
                  </a:cubicBezTo>
                  <a:cubicBezTo>
                    <a:pt x="4855" y="2939"/>
                    <a:pt x="4443" y="2803"/>
                    <a:pt x="4026" y="2684"/>
                  </a:cubicBezTo>
                  <a:cubicBezTo>
                    <a:pt x="3702" y="2593"/>
                    <a:pt x="3378" y="2505"/>
                    <a:pt x="3049" y="2427"/>
                  </a:cubicBezTo>
                  <a:cubicBezTo>
                    <a:pt x="3119" y="2100"/>
                    <a:pt x="3183" y="1776"/>
                    <a:pt x="3242" y="1450"/>
                  </a:cubicBezTo>
                  <a:cubicBezTo>
                    <a:pt x="3319" y="1024"/>
                    <a:pt x="3383" y="595"/>
                    <a:pt x="3416" y="157"/>
                  </a:cubicBezTo>
                  <a:cubicBezTo>
                    <a:pt x="3421" y="97"/>
                    <a:pt x="3385" y="35"/>
                    <a:pt x="3326" y="11"/>
                  </a:cubicBezTo>
                  <a:cubicBezTo>
                    <a:pt x="3308" y="4"/>
                    <a:pt x="3289" y="0"/>
                    <a:pt x="32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27"/>
            <p:cNvSpPr/>
            <p:nvPr/>
          </p:nvSpPr>
          <p:spPr>
            <a:xfrm>
              <a:off x="1289181" y="1655234"/>
              <a:ext cx="30735" cy="20386"/>
            </a:xfrm>
            <a:custGeom>
              <a:avLst/>
              <a:gdLst/>
              <a:ahLst/>
              <a:cxnLst/>
              <a:rect l="l" t="t" r="r" b="b"/>
              <a:pathLst>
                <a:path w="790" h="524" extrusionOk="0">
                  <a:moveTo>
                    <a:pt x="629" y="1"/>
                  </a:moveTo>
                  <a:cubicBezTo>
                    <a:pt x="520" y="1"/>
                    <a:pt x="1" y="401"/>
                    <a:pt x="51" y="493"/>
                  </a:cubicBezTo>
                  <a:cubicBezTo>
                    <a:pt x="62" y="512"/>
                    <a:pt x="82" y="524"/>
                    <a:pt x="103" y="524"/>
                  </a:cubicBezTo>
                  <a:cubicBezTo>
                    <a:pt x="111" y="524"/>
                    <a:pt x="118" y="522"/>
                    <a:pt x="125" y="519"/>
                  </a:cubicBezTo>
                  <a:cubicBezTo>
                    <a:pt x="282" y="448"/>
                    <a:pt x="790" y="55"/>
                    <a:pt x="639" y="2"/>
                  </a:cubicBezTo>
                  <a:cubicBezTo>
                    <a:pt x="637" y="1"/>
                    <a:pt x="63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27"/>
            <p:cNvSpPr/>
            <p:nvPr/>
          </p:nvSpPr>
          <p:spPr>
            <a:xfrm>
              <a:off x="1304276" y="1669279"/>
              <a:ext cx="24549" cy="23148"/>
            </a:xfrm>
            <a:custGeom>
              <a:avLst/>
              <a:gdLst/>
              <a:ahLst/>
              <a:cxnLst/>
              <a:rect l="l" t="t" r="r" b="b"/>
              <a:pathLst>
                <a:path w="631" h="595" extrusionOk="0">
                  <a:moveTo>
                    <a:pt x="578" y="1"/>
                  </a:moveTo>
                  <a:cubicBezTo>
                    <a:pt x="485" y="1"/>
                    <a:pt x="0" y="474"/>
                    <a:pt x="61" y="568"/>
                  </a:cubicBezTo>
                  <a:cubicBezTo>
                    <a:pt x="73" y="585"/>
                    <a:pt x="90" y="595"/>
                    <a:pt x="108" y="595"/>
                  </a:cubicBezTo>
                  <a:cubicBezTo>
                    <a:pt x="119" y="595"/>
                    <a:pt x="129" y="591"/>
                    <a:pt x="140" y="585"/>
                  </a:cubicBezTo>
                  <a:cubicBezTo>
                    <a:pt x="302" y="480"/>
                    <a:pt x="516" y="239"/>
                    <a:pt x="609" y="72"/>
                  </a:cubicBezTo>
                  <a:cubicBezTo>
                    <a:pt x="630" y="44"/>
                    <a:pt x="611" y="8"/>
                    <a:pt x="583" y="1"/>
                  </a:cubicBezTo>
                  <a:cubicBezTo>
                    <a:pt x="581" y="1"/>
                    <a:pt x="580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1321472" y="1681417"/>
              <a:ext cx="25989" cy="25483"/>
            </a:xfrm>
            <a:custGeom>
              <a:avLst/>
              <a:gdLst/>
              <a:ahLst/>
              <a:cxnLst/>
              <a:rect l="l" t="t" r="r" b="b"/>
              <a:pathLst>
                <a:path w="668" h="655" extrusionOk="0">
                  <a:moveTo>
                    <a:pt x="510" y="1"/>
                  </a:moveTo>
                  <a:cubicBezTo>
                    <a:pt x="429" y="1"/>
                    <a:pt x="1" y="545"/>
                    <a:pt x="72" y="632"/>
                  </a:cubicBezTo>
                  <a:cubicBezTo>
                    <a:pt x="84" y="646"/>
                    <a:pt x="101" y="655"/>
                    <a:pt x="118" y="655"/>
                  </a:cubicBezTo>
                  <a:cubicBezTo>
                    <a:pt x="129" y="655"/>
                    <a:pt x="140" y="651"/>
                    <a:pt x="150" y="642"/>
                  </a:cubicBezTo>
                  <a:cubicBezTo>
                    <a:pt x="286" y="532"/>
                    <a:pt x="667" y="20"/>
                    <a:pt x="512" y="1"/>
                  </a:cubicBezTo>
                  <a:cubicBezTo>
                    <a:pt x="511" y="1"/>
                    <a:pt x="511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1340458" y="1691532"/>
              <a:ext cx="19297" cy="27117"/>
            </a:xfrm>
            <a:custGeom>
              <a:avLst/>
              <a:gdLst/>
              <a:ahLst/>
              <a:cxnLst/>
              <a:rect l="l" t="t" r="r" b="b"/>
              <a:pathLst>
                <a:path w="496" h="697" extrusionOk="0">
                  <a:moveTo>
                    <a:pt x="439" y="1"/>
                  </a:moveTo>
                  <a:cubicBezTo>
                    <a:pt x="358" y="5"/>
                    <a:pt x="0" y="611"/>
                    <a:pt x="86" y="687"/>
                  </a:cubicBezTo>
                  <a:cubicBezTo>
                    <a:pt x="95" y="694"/>
                    <a:pt x="107" y="697"/>
                    <a:pt x="119" y="697"/>
                  </a:cubicBezTo>
                  <a:cubicBezTo>
                    <a:pt x="139" y="697"/>
                    <a:pt x="159" y="689"/>
                    <a:pt x="165" y="680"/>
                  </a:cubicBezTo>
                  <a:cubicBezTo>
                    <a:pt x="324" y="503"/>
                    <a:pt x="417" y="251"/>
                    <a:pt x="484" y="60"/>
                  </a:cubicBezTo>
                  <a:cubicBezTo>
                    <a:pt x="496" y="34"/>
                    <a:pt x="477" y="3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1361311" y="1699391"/>
              <a:ext cx="15873" cy="28634"/>
            </a:xfrm>
            <a:custGeom>
              <a:avLst/>
              <a:gdLst/>
              <a:ahLst/>
              <a:cxnLst/>
              <a:rect l="l" t="t" r="r" b="b"/>
              <a:pathLst>
                <a:path w="408" h="736" extrusionOk="0">
                  <a:moveTo>
                    <a:pt x="355" y="1"/>
                  </a:moveTo>
                  <a:cubicBezTo>
                    <a:pt x="353" y="1"/>
                    <a:pt x="351" y="1"/>
                    <a:pt x="348" y="1"/>
                  </a:cubicBezTo>
                  <a:cubicBezTo>
                    <a:pt x="265" y="15"/>
                    <a:pt x="0" y="666"/>
                    <a:pt x="93" y="725"/>
                  </a:cubicBezTo>
                  <a:cubicBezTo>
                    <a:pt x="104" y="732"/>
                    <a:pt x="115" y="735"/>
                    <a:pt x="126" y="735"/>
                  </a:cubicBezTo>
                  <a:cubicBezTo>
                    <a:pt x="143" y="735"/>
                    <a:pt x="159" y="728"/>
                    <a:pt x="170" y="713"/>
                  </a:cubicBezTo>
                  <a:cubicBezTo>
                    <a:pt x="284" y="551"/>
                    <a:pt x="382" y="247"/>
                    <a:pt x="405" y="58"/>
                  </a:cubicBezTo>
                  <a:cubicBezTo>
                    <a:pt x="408" y="25"/>
                    <a:pt x="383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1382631" y="1705071"/>
              <a:ext cx="12916" cy="29607"/>
            </a:xfrm>
            <a:custGeom>
              <a:avLst/>
              <a:gdLst/>
              <a:ahLst/>
              <a:cxnLst/>
              <a:rect l="l" t="t" r="r" b="b"/>
              <a:pathLst>
                <a:path w="332" h="761" extrusionOk="0">
                  <a:moveTo>
                    <a:pt x="281" y="0"/>
                  </a:moveTo>
                  <a:cubicBezTo>
                    <a:pt x="264" y="0"/>
                    <a:pt x="246" y="9"/>
                    <a:pt x="236" y="29"/>
                  </a:cubicBezTo>
                  <a:cubicBezTo>
                    <a:pt x="169" y="160"/>
                    <a:pt x="0" y="698"/>
                    <a:pt x="107" y="756"/>
                  </a:cubicBezTo>
                  <a:cubicBezTo>
                    <a:pt x="114" y="759"/>
                    <a:pt x="120" y="760"/>
                    <a:pt x="127" y="760"/>
                  </a:cubicBezTo>
                  <a:cubicBezTo>
                    <a:pt x="151" y="760"/>
                    <a:pt x="176" y="745"/>
                    <a:pt x="181" y="732"/>
                  </a:cubicBezTo>
                  <a:cubicBezTo>
                    <a:pt x="272" y="558"/>
                    <a:pt x="331" y="239"/>
                    <a:pt x="329" y="48"/>
                  </a:cubicBezTo>
                  <a:cubicBezTo>
                    <a:pt x="329" y="18"/>
                    <a:pt x="306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27"/>
            <p:cNvSpPr/>
            <p:nvPr/>
          </p:nvSpPr>
          <p:spPr>
            <a:xfrm>
              <a:off x="1407569" y="1707756"/>
              <a:ext cx="7976" cy="30268"/>
            </a:xfrm>
            <a:custGeom>
              <a:avLst/>
              <a:gdLst/>
              <a:ahLst/>
              <a:cxnLst/>
              <a:rect l="l" t="t" r="r" b="b"/>
              <a:pathLst>
                <a:path w="205" h="778" extrusionOk="0">
                  <a:moveTo>
                    <a:pt x="129" y="1"/>
                  </a:moveTo>
                  <a:cubicBezTo>
                    <a:pt x="123" y="1"/>
                    <a:pt x="116" y="2"/>
                    <a:pt x="110" y="5"/>
                  </a:cubicBezTo>
                  <a:cubicBezTo>
                    <a:pt x="41" y="39"/>
                    <a:pt x="2" y="453"/>
                    <a:pt x="2" y="556"/>
                  </a:cubicBezTo>
                  <a:cubicBezTo>
                    <a:pt x="0" y="689"/>
                    <a:pt x="2" y="760"/>
                    <a:pt x="52" y="775"/>
                  </a:cubicBezTo>
                  <a:cubicBezTo>
                    <a:pt x="59" y="777"/>
                    <a:pt x="66" y="778"/>
                    <a:pt x="72" y="778"/>
                  </a:cubicBezTo>
                  <a:cubicBezTo>
                    <a:pt x="96" y="778"/>
                    <a:pt x="118" y="764"/>
                    <a:pt x="124" y="741"/>
                  </a:cubicBezTo>
                  <a:cubicBezTo>
                    <a:pt x="188" y="556"/>
                    <a:pt x="205" y="229"/>
                    <a:pt x="179" y="46"/>
                  </a:cubicBezTo>
                  <a:cubicBezTo>
                    <a:pt x="173" y="20"/>
                    <a:pt x="153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5" name="Google Shape;2025;p27"/>
            <p:cNvSpPr/>
            <p:nvPr/>
          </p:nvSpPr>
          <p:spPr>
            <a:xfrm>
              <a:off x="1428033" y="1708262"/>
              <a:ext cx="8754" cy="30190"/>
            </a:xfrm>
            <a:custGeom>
              <a:avLst/>
              <a:gdLst/>
              <a:ahLst/>
              <a:cxnLst/>
              <a:rect l="l" t="t" r="r" b="b"/>
              <a:pathLst>
                <a:path w="225" h="776" extrusionOk="0">
                  <a:moveTo>
                    <a:pt x="97" y="1"/>
                  </a:moveTo>
                  <a:cubicBezTo>
                    <a:pt x="88" y="1"/>
                    <a:pt x="80" y="3"/>
                    <a:pt x="72" y="9"/>
                  </a:cubicBezTo>
                  <a:cubicBezTo>
                    <a:pt x="1" y="54"/>
                    <a:pt x="10" y="752"/>
                    <a:pt x="117" y="774"/>
                  </a:cubicBezTo>
                  <a:cubicBezTo>
                    <a:pt x="122" y="775"/>
                    <a:pt x="126" y="775"/>
                    <a:pt x="130" y="775"/>
                  </a:cubicBezTo>
                  <a:cubicBezTo>
                    <a:pt x="156" y="775"/>
                    <a:pt x="177" y="758"/>
                    <a:pt x="182" y="733"/>
                  </a:cubicBezTo>
                  <a:cubicBezTo>
                    <a:pt x="224" y="543"/>
                    <a:pt x="193" y="221"/>
                    <a:pt x="143" y="38"/>
                  </a:cubicBezTo>
                  <a:cubicBezTo>
                    <a:pt x="137" y="16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6" name="Google Shape;2026;p27"/>
            <p:cNvSpPr/>
            <p:nvPr/>
          </p:nvSpPr>
          <p:spPr>
            <a:xfrm>
              <a:off x="1447330" y="1706161"/>
              <a:ext cx="10816" cy="29879"/>
            </a:xfrm>
            <a:custGeom>
              <a:avLst/>
              <a:gdLst/>
              <a:ahLst/>
              <a:cxnLst/>
              <a:rect l="l" t="t" r="r" b="b"/>
              <a:pathLst>
                <a:path w="278" h="768" extrusionOk="0">
                  <a:moveTo>
                    <a:pt x="87" y="1"/>
                  </a:moveTo>
                  <a:cubicBezTo>
                    <a:pt x="78" y="1"/>
                    <a:pt x="69" y="5"/>
                    <a:pt x="60" y="13"/>
                  </a:cubicBezTo>
                  <a:cubicBezTo>
                    <a:pt x="0" y="65"/>
                    <a:pt x="95" y="761"/>
                    <a:pt x="207" y="766"/>
                  </a:cubicBezTo>
                  <a:cubicBezTo>
                    <a:pt x="205" y="767"/>
                    <a:pt x="206" y="767"/>
                    <a:pt x="208" y="767"/>
                  </a:cubicBezTo>
                  <a:cubicBezTo>
                    <a:pt x="218" y="767"/>
                    <a:pt x="265" y="756"/>
                    <a:pt x="267" y="711"/>
                  </a:cubicBezTo>
                  <a:cubicBezTo>
                    <a:pt x="278" y="553"/>
                    <a:pt x="193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27"/>
            <p:cNvSpPr/>
            <p:nvPr/>
          </p:nvSpPr>
          <p:spPr>
            <a:xfrm>
              <a:off x="1466043" y="1701414"/>
              <a:ext cx="18091" cy="28906"/>
            </a:xfrm>
            <a:custGeom>
              <a:avLst/>
              <a:gdLst/>
              <a:ahLst/>
              <a:cxnLst/>
              <a:rect l="l" t="t" r="r" b="b"/>
              <a:pathLst>
                <a:path w="465" h="743" extrusionOk="0">
                  <a:moveTo>
                    <a:pt x="88" y="0"/>
                  </a:moveTo>
                  <a:cubicBezTo>
                    <a:pt x="74" y="0"/>
                    <a:pt x="61" y="5"/>
                    <a:pt x="50" y="16"/>
                  </a:cubicBezTo>
                  <a:cubicBezTo>
                    <a:pt x="1" y="70"/>
                    <a:pt x="173" y="743"/>
                    <a:pt x="295" y="743"/>
                  </a:cubicBezTo>
                  <a:cubicBezTo>
                    <a:pt x="296" y="743"/>
                    <a:pt x="297" y="743"/>
                    <a:pt x="298" y="742"/>
                  </a:cubicBezTo>
                  <a:cubicBezTo>
                    <a:pt x="465" y="726"/>
                    <a:pt x="203" y="173"/>
                    <a:pt x="129" y="23"/>
                  </a:cubicBezTo>
                  <a:cubicBezTo>
                    <a:pt x="121" y="8"/>
                    <a:pt x="105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27"/>
            <p:cNvSpPr/>
            <p:nvPr/>
          </p:nvSpPr>
          <p:spPr>
            <a:xfrm>
              <a:off x="1485106" y="1694372"/>
              <a:ext cx="17391" cy="27428"/>
            </a:xfrm>
            <a:custGeom>
              <a:avLst/>
              <a:gdLst/>
              <a:ahLst/>
              <a:cxnLst/>
              <a:rect l="l" t="t" r="r" b="b"/>
              <a:pathLst>
                <a:path w="447" h="705" extrusionOk="0">
                  <a:moveTo>
                    <a:pt x="47" y="0"/>
                  </a:moveTo>
                  <a:cubicBezTo>
                    <a:pt x="36" y="0"/>
                    <a:pt x="26" y="6"/>
                    <a:pt x="18" y="18"/>
                  </a:cubicBezTo>
                  <a:cubicBezTo>
                    <a:pt x="1" y="37"/>
                    <a:pt x="32" y="118"/>
                    <a:pt x="77" y="216"/>
                  </a:cubicBezTo>
                  <a:cubicBezTo>
                    <a:pt x="139" y="380"/>
                    <a:pt x="256" y="597"/>
                    <a:pt x="320" y="676"/>
                  </a:cubicBezTo>
                  <a:cubicBezTo>
                    <a:pt x="327" y="685"/>
                    <a:pt x="334" y="688"/>
                    <a:pt x="344" y="688"/>
                  </a:cubicBezTo>
                  <a:cubicBezTo>
                    <a:pt x="352" y="698"/>
                    <a:pt x="357" y="705"/>
                    <a:pt x="361" y="705"/>
                  </a:cubicBezTo>
                  <a:cubicBezTo>
                    <a:pt x="362" y="705"/>
                    <a:pt x="362" y="705"/>
                    <a:pt x="363" y="704"/>
                  </a:cubicBezTo>
                  <a:cubicBezTo>
                    <a:pt x="446" y="688"/>
                    <a:pt x="392" y="559"/>
                    <a:pt x="356" y="473"/>
                  </a:cubicBezTo>
                  <a:cubicBezTo>
                    <a:pt x="313" y="369"/>
                    <a:pt x="139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27"/>
            <p:cNvSpPr/>
            <p:nvPr/>
          </p:nvSpPr>
          <p:spPr>
            <a:xfrm>
              <a:off x="1498023" y="1684724"/>
              <a:ext cx="22837" cy="25911"/>
            </a:xfrm>
            <a:custGeom>
              <a:avLst/>
              <a:gdLst/>
              <a:ahLst/>
              <a:cxnLst/>
              <a:rect l="l" t="t" r="r" b="b"/>
              <a:pathLst>
                <a:path w="587" h="666" extrusionOk="0">
                  <a:moveTo>
                    <a:pt x="269" y="161"/>
                  </a:moveTo>
                  <a:lnTo>
                    <a:pt x="269" y="161"/>
                  </a:lnTo>
                  <a:cubicBezTo>
                    <a:pt x="305" y="202"/>
                    <a:pt x="343" y="254"/>
                    <a:pt x="384" y="309"/>
                  </a:cubicBezTo>
                  <a:cubicBezTo>
                    <a:pt x="345" y="259"/>
                    <a:pt x="305" y="207"/>
                    <a:pt x="269" y="161"/>
                  </a:cubicBezTo>
                  <a:close/>
                  <a:moveTo>
                    <a:pt x="139" y="0"/>
                  </a:moveTo>
                  <a:cubicBezTo>
                    <a:pt x="0" y="0"/>
                    <a:pt x="412" y="666"/>
                    <a:pt x="533" y="666"/>
                  </a:cubicBezTo>
                  <a:cubicBezTo>
                    <a:pt x="537" y="666"/>
                    <a:pt x="540" y="665"/>
                    <a:pt x="543" y="664"/>
                  </a:cubicBezTo>
                  <a:cubicBezTo>
                    <a:pt x="572" y="652"/>
                    <a:pt x="586" y="619"/>
                    <a:pt x="579" y="593"/>
                  </a:cubicBezTo>
                  <a:cubicBezTo>
                    <a:pt x="512" y="409"/>
                    <a:pt x="324" y="147"/>
                    <a:pt x="188" y="16"/>
                  </a:cubicBezTo>
                  <a:cubicBezTo>
                    <a:pt x="167" y="5"/>
                    <a:pt x="151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27"/>
            <p:cNvSpPr/>
            <p:nvPr/>
          </p:nvSpPr>
          <p:spPr>
            <a:xfrm>
              <a:off x="1516892" y="1673169"/>
              <a:ext cx="22020" cy="23810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63" y="1"/>
                  </a:moveTo>
                  <a:cubicBezTo>
                    <a:pt x="28" y="1"/>
                    <a:pt x="0" y="38"/>
                    <a:pt x="22" y="75"/>
                  </a:cubicBezTo>
                  <a:cubicBezTo>
                    <a:pt x="94" y="214"/>
                    <a:pt x="387" y="611"/>
                    <a:pt x="507" y="611"/>
                  </a:cubicBezTo>
                  <a:cubicBezTo>
                    <a:pt x="514" y="611"/>
                    <a:pt x="521" y="610"/>
                    <a:pt x="527" y="606"/>
                  </a:cubicBezTo>
                  <a:cubicBezTo>
                    <a:pt x="554" y="592"/>
                    <a:pt x="566" y="558"/>
                    <a:pt x="554" y="532"/>
                  </a:cubicBezTo>
                  <a:cubicBezTo>
                    <a:pt x="468" y="356"/>
                    <a:pt x="249" y="118"/>
                    <a:pt x="94" y="11"/>
                  </a:cubicBezTo>
                  <a:cubicBezTo>
                    <a:pt x="84" y="4"/>
                    <a:pt x="73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27"/>
            <p:cNvSpPr/>
            <p:nvPr/>
          </p:nvSpPr>
          <p:spPr>
            <a:xfrm>
              <a:off x="1530547" y="1659747"/>
              <a:ext cx="24588" cy="21281"/>
            </a:xfrm>
            <a:custGeom>
              <a:avLst/>
              <a:gdLst/>
              <a:ahLst/>
              <a:cxnLst/>
              <a:rect l="l" t="t" r="r" b="b"/>
              <a:pathLst>
                <a:path w="632" h="547" extrusionOk="0">
                  <a:moveTo>
                    <a:pt x="65" y="1"/>
                  </a:moveTo>
                  <a:cubicBezTo>
                    <a:pt x="28" y="1"/>
                    <a:pt x="1" y="42"/>
                    <a:pt x="24" y="77"/>
                  </a:cubicBezTo>
                  <a:cubicBezTo>
                    <a:pt x="117" y="202"/>
                    <a:pt x="445" y="546"/>
                    <a:pt x="573" y="546"/>
                  </a:cubicBezTo>
                  <a:cubicBezTo>
                    <a:pt x="584" y="546"/>
                    <a:pt x="593" y="544"/>
                    <a:pt x="600" y="539"/>
                  </a:cubicBezTo>
                  <a:cubicBezTo>
                    <a:pt x="627" y="520"/>
                    <a:pt x="631" y="487"/>
                    <a:pt x="617" y="460"/>
                  </a:cubicBezTo>
                  <a:cubicBezTo>
                    <a:pt x="508" y="301"/>
                    <a:pt x="257" y="98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27"/>
            <p:cNvSpPr/>
            <p:nvPr/>
          </p:nvSpPr>
          <p:spPr>
            <a:xfrm>
              <a:off x="1542764" y="1644496"/>
              <a:ext cx="29529" cy="17935"/>
            </a:xfrm>
            <a:custGeom>
              <a:avLst/>
              <a:gdLst/>
              <a:ahLst/>
              <a:cxnLst/>
              <a:rect l="l" t="t" r="r" b="b"/>
              <a:pathLst>
                <a:path w="759" h="461" extrusionOk="0">
                  <a:moveTo>
                    <a:pt x="50" y="1"/>
                  </a:moveTo>
                  <a:cubicBezTo>
                    <a:pt x="26" y="1"/>
                    <a:pt x="5" y="20"/>
                    <a:pt x="3" y="45"/>
                  </a:cubicBezTo>
                  <a:cubicBezTo>
                    <a:pt x="1" y="112"/>
                    <a:pt x="163" y="221"/>
                    <a:pt x="327" y="312"/>
                  </a:cubicBezTo>
                  <a:cubicBezTo>
                    <a:pt x="432" y="376"/>
                    <a:pt x="537" y="436"/>
                    <a:pt x="599" y="457"/>
                  </a:cubicBezTo>
                  <a:cubicBezTo>
                    <a:pt x="602" y="458"/>
                    <a:pt x="606" y="459"/>
                    <a:pt x="609" y="459"/>
                  </a:cubicBezTo>
                  <a:cubicBezTo>
                    <a:pt x="614" y="459"/>
                    <a:pt x="619" y="457"/>
                    <a:pt x="625" y="455"/>
                  </a:cubicBezTo>
                  <a:cubicBezTo>
                    <a:pt x="635" y="458"/>
                    <a:pt x="643" y="460"/>
                    <a:pt x="647" y="460"/>
                  </a:cubicBezTo>
                  <a:cubicBezTo>
                    <a:pt x="648" y="460"/>
                    <a:pt x="649" y="460"/>
                    <a:pt x="649" y="459"/>
                  </a:cubicBezTo>
                  <a:cubicBezTo>
                    <a:pt x="758" y="352"/>
                    <a:pt x="220" y="66"/>
                    <a:pt x="67" y="4"/>
                  </a:cubicBez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27"/>
            <p:cNvSpPr/>
            <p:nvPr/>
          </p:nvSpPr>
          <p:spPr>
            <a:xfrm>
              <a:off x="1552256" y="1628078"/>
              <a:ext cx="29179" cy="15056"/>
            </a:xfrm>
            <a:custGeom>
              <a:avLst/>
              <a:gdLst/>
              <a:ahLst/>
              <a:cxnLst/>
              <a:rect l="l" t="t" r="r" b="b"/>
              <a:pathLst>
                <a:path w="750" h="387" extrusionOk="0">
                  <a:moveTo>
                    <a:pt x="59" y="1"/>
                  </a:moveTo>
                  <a:cubicBezTo>
                    <a:pt x="22" y="1"/>
                    <a:pt x="0" y="14"/>
                    <a:pt x="2" y="45"/>
                  </a:cubicBezTo>
                  <a:cubicBezTo>
                    <a:pt x="8" y="119"/>
                    <a:pt x="493" y="386"/>
                    <a:pt x="653" y="386"/>
                  </a:cubicBezTo>
                  <a:cubicBezTo>
                    <a:pt x="674" y="386"/>
                    <a:pt x="690" y="382"/>
                    <a:pt x="698" y="372"/>
                  </a:cubicBezTo>
                  <a:cubicBezTo>
                    <a:pt x="750" y="307"/>
                    <a:pt x="645" y="250"/>
                    <a:pt x="547" y="193"/>
                  </a:cubicBezTo>
                  <a:cubicBezTo>
                    <a:pt x="465" y="145"/>
                    <a:pt x="181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27"/>
            <p:cNvSpPr/>
            <p:nvPr/>
          </p:nvSpPr>
          <p:spPr>
            <a:xfrm>
              <a:off x="1559065" y="1609987"/>
              <a:ext cx="32680" cy="12372"/>
            </a:xfrm>
            <a:custGeom>
              <a:avLst/>
              <a:gdLst/>
              <a:ahLst/>
              <a:cxnLst/>
              <a:rect l="l" t="t" r="r" b="b"/>
              <a:pathLst>
                <a:path w="840" h="318" extrusionOk="0">
                  <a:moveTo>
                    <a:pt x="72" y="0"/>
                  </a:moveTo>
                  <a:cubicBezTo>
                    <a:pt x="1" y="12"/>
                    <a:pt x="6" y="69"/>
                    <a:pt x="39" y="91"/>
                  </a:cubicBezTo>
                  <a:cubicBezTo>
                    <a:pt x="156" y="163"/>
                    <a:pt x="517" y="318"/>
                    <a:pt x="677" y="318"/>
                  </a:cubicBezTo>
                  <a:cubicBezTo>
                    <a:pt x="712" y="318"/>
                    <a:pt x="737" y="310"/>
                    <a:pt x="749" y="293"/>
                  </a:cubicBezTo>
                  <a:cubicBezTo>
                    <a:pt x="839" y="162"/>
                    <a:pt x="232" y="15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27"/>
            <p:cNvSpPr/>
            <p:nvPr/>
          </p:nvSpPr>
          <p:spPr>
            <a:xfrm>
              <a:off x="1563928" y="1591235"/>
              <a:ext cx="31046" cy="9220"/>
            </a:xfrm>
            <a:custGeom>
              <a:avLst/>
              <a:gdLst/>
              <a:ahLst/>
              <a:cxnLst/>
              <a:rect l="l" t="t" r="r" b="b"/>
              <a:pathLst>
                <a:path w="798" h="237" extrusionOk="0">
                  <a:moveTo>
                    <a:pt x="142" y="0"/>
                  </a:moveTo>
                  <a:cubicBezTo>
                    <a:pt x="55" y="0"/>
                    <a:pt x="0" y="19"/>
                    <a:pt x="19" y="68"/>
                  </a:cubicBezTo>
                  <a:cubicBezTo>
                    <a:pt x="43" y="132"/>
                    <a:pt x="462" y="236"/>
                    <a:pt x="686" y="236"/>
                  </a:cubicBezTo>
                  <a:cubicBezTo>
                    <a:pt x="702" y="236"/>
                    <a:pt x="717" y="236"/>
                    <a:pt x="731" y="235"/>
                  </a:cubicBezTo>
                  <a:cubicBezTo>
                    <a:pt x="783" y="232"/>
                    <a:pt x="798" y="151"/>
                    <a:pt x="748" y="127"/>
                  </a:cubicBezTo>
                  <a:cubicBezTo>
                    <a:pt x="639" y="78"/>
                    <a:pt x="321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27"/>
            <p:cNvSpPr/>
            <p:nvPr/>
          </p:nvSpPr>
          <p:spPr>
            <a:xfrm>
              <a:off x="1566574" y="1571472"/>
              <a:ext cx="31085" cy="7042"/>
            </a:xfrm>
            <a:custGeom>
              <a:avLst/>
              <a:gdLst/>
              <a:ahLst/>
              <a:cxnLst/>
              <a:rect l="l" t="t" r="r" b="b"/>
              <a:pathLst>
                <a:path w="799" h="181" extrusionOk="0">
                  <a:moveTo>
                    <a:pt x="94" y="57"/>
                  </a:moveTo>
                  <a:lnTo>
                    <a:pt x="94" y="57"/>
                  </a:lnTo>
                  <a:cubicBezTo>
                    <a:pt x="68" y="64"/>
                    <a:pt x="58" y="73"/>
                    <a:pt x="63" y="85"/>
                  </a:cubicBezTo>
                  <a:cubicBezTo>
                    <a:pt x="34" y="76"/>
                    <a:pt x="25" y="69"/>
                    <a:pt x="58" y="61"/>
                  </a:cubicBezTo>
                  <a:cubicBezTo>
                    <a:pt x="70" y="59"/>
                    <a:pt x="82" y="59"/>
                    <a:pt x="94" y="57"/>
                  </a:cubicBezTo>
                  <a:close/>
                  <a:moveTo>
                    <a:pt x="332" y="1"/>
                  </a:moveTo>
                  <a:cubicBezTo>
                    <a:pt x="228" y="1"/>
                    <a:pt x="127" y="9"/>
                    <a:pt x="48" y="23"/>
                  </a:cubicBezTo>
                  <a:cubicBezTo>
                    <a:pt x="37" y="28"/>
                    <a:pt x="20" y="28"/>
                    <a:pt x="10" y="57"/>
                  </a:cubicBezTo>
                  <a:cubicBezTo>
                    <a:pt x="1" y="83"/>
                    <a:pt x="15" y="109"/>
                    <a:pt x="41" y="119"/>
                  </a:cubicBezTo>
                  <a:cubicBezTo>
                    <a:pt x="178" y="157"/>
                    <a:pt x="383" y="181"/>
                    <a:pt x="539" y="181"/>
                  </a:cubicBezTo>
                  <a:cubicBezTo>
                    <a:pt x="546" y="181"/>
                    <a:pt x="553" y="181"/>
                    <a:pt x="561" y="180"/>
                  </a:cubicBezTo>
                  <a:cubicBezTo>
                    <a:pt x="632" y="178"/>
                    <a:pt x="687" y="176"/>
                    <a:pt x="737" y="164"/>
                  </a:cubicBezTo>
                  <a:cubicBezTo>
                    <a:pt x="794" y="154"/>
                    <a:pt x="799" y="71"/>
                    <a:pt x="746" y="52"/>
                  </a:cubicBezTo>
                  <a:cubicBezTo>
                    <a:pt x="638" y="17"/>
                    <a:pt x="482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7" name="Google Shape;2037;p27"/>
            <p:cNvSpPr/>
            <p:nvPr/>
          </p:nvSpPr>
          <p:spPr>
            <a:xfrm>
              <a:off x="1566223" y="1550113"/>
              <a:ext cx="30813" cy="7392"/>
            </a:xfrm>
            <a:custGeom>
              <a:avLst/>
              <a:gdLst/>
              <a:ahLst/>
              <a:cxnLst/>
              <a:rect l="l" t="t" r="r" b="b"/>
              <a:pathLst>
                <a:path w="792" h="190" extrusionOk="0">
                  <a:moveTo>
                    <a:pt x="581" y="1"/>
                  </a:moveTo>
                  <a:cubicBezTo>
                    <a:pt x="396" y="1"/>
                    <a:pt x="138" y="50"/>
                    <a:pt x="46" y="82"/>
                  </a:cubicBezTo>
                  <a:cubicBezTo>
                    <a:pt x="12" y="93"/>
                    <a:pt x="0" y="132"/>
                    <a:pt x="22" y="155"/>
                  </a:cubicBezTo>
                  <a:cubicBezTo>
                    <a:pt x="40" y="178"/>
                    <a:pt x="144" y="189"/>
                    <a:pt x="270" y="189"/>
                  </a:cubicBezTo>
                  <a:cubicBezTo>
                    <a:pt x="490" y="189"/>
                    <a:pt x="776" y="154"/>
                    <a:pt x="784" y="82"/>
                  </a:cubicBezTo>
                  <a:cubicBezTo>
                    <a:pt x="792" y="21"/>
                    <a:pt x="702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8" name="Google Shape;2038;p27"/>
            <p:cNvSpPr/>
            <p:nvPr/>
          </p:nvSpPr>
          <p:spPr>
            <a:xfrm>
              <a:off x="1563695" y="1528209"/>
              <a:ext cx="30657" cy="9765"/>
            </a:xfrm>
            <a:custGeom>
              <a:avLst/>
              <a:gdLst/>
              <a:ahLst/>
              <a:cxnLst/>
              <a:rect l="l" t="t" r="r" b="b"/>
              <a:pathLst>
                <a:path w="788" h="251" extrusionOk="0">
                  <a:moveTo>
                    <a:pt x="680" y="1"/>
                  </a:moveTo>
                  <a:cubicBezTo>
                    <a:pt x="479" y="1"/>
                    <a:pt x="195" y="79"/>
                    <a:pt x="34" y="156"/>
                  </a:cubicBezTo>
                  <a:cubicBezTo>
                    <a:pt x="18" y="168"/>
                    <a:pt x="3" y="173"/>
                    <a:pt x="3" y="197"/>
                  </a:cubicBezTo>
                  <a:cubicBezTo>
                    <a:pt x="1" y="239"/>
                    <a:pt x="43" y="251"/>
                    <a:pt x="98" y="251"/>
                  </a:cubicBezTo>
                  <a:cubicBezTo>
                    <a:pt x="139" y="251"/>
                    <a:pt x="187" y="245"/>
                    <a:pt x="230" y="240"/>
                  </a:cubicBezTo>
                  <a:cubicBezTo>
                    <a:pt x="382" y="221"/>
                    <a:pt x="599" y="175"/>
                    <a:pt x="737" y="109"/>
                  </a:cubicBezTo>
                  <a:cubicBezTo>
                    <a:pt x="787" y="80"/>
                    <a:pt x="768" y="1"/>
                    <a:pt x="713" y="1"/>
                  </a:cubicBezTo>
                  <a:cubicBezTo>
                    <a:pt x="703" y="1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9" name="Google Shape;2039;p27"/>
            <p:cNvSpPr/>
            <p:nvPr/>
          </p:nvSpPr>
          <p:spPr>
            <a:xfrm>
              <a:off x="1557703" y="1506539"/>
              <a:ext cx="29762" cy="12955"/>
            </a:xfrm>
            <a:custGeom>
              <a:avLst/>
              <a:gdLst/>
              <a:ahLst/>
              <a:cxnLst/>
              <a:rect l="l" t="t" r="r" b="b"/>
              <a:pathLst>
                <a:path w="765" h="333" extrusionOk="0">
                  <a:moveTo>
                    <a:pt x="676" y="1"/>
                  </a:moveTo>
                  <a:cubicBezTo>
                    <a:pt x="515" y="1"/>
                    <a:pt x="153" y="169"/>
                    <a:pt x="45" y="242"/>
                  </a:cubicBezTo>
                  <a:cubicBezTo>
                    <a:pt x="1" y="272"/>
                    <a:pt x="57" y="332"/>
                    <a:pt x="73" y="332"/>
                  </a:cubicBezTo>
                  <a:cubicBezTo>
                    <a:pt x="73" y="332"/>
                    <a:pt x="74" y="332"/>
                    <a:pt x="74" y="332"/>
                  </a:cubicBezTo>
                  <a:cubicBezTo>
                    <a:pt x="217" y="315"/>
                    <a:pt x="765" y="168"/>
                    <a:pt x="755" y="49"/>
                  </a:cubicBezTo>
                  <a:cubicBezTo>
                    <a:pt x="753" y="15"/>
                    <a:pt x="723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0" name="Google Shape;2040;p27"/>
            <p:cNvSpPr/>
            <p:nvPr/>
          </p:nvSpPr>
          <p:spPr>
            <a:xfrm>
              <a:off x="1550000" y="1485569"/>
              <a:ext cx="28829" cy="16223"/>
            </a:xfrm>
            <a:custGeom>
              <a:avLst/>
              <a:gdLst/>
              <a:ahLst/>
              <a:cxnLst/>
              <a:rect l="l" t="t" r="r" b="b"/>
              <a:pathLst>
                <a:path w="741" h="417" extrusionOk="0">
                  <a:moveTo>
                    <a:pt x="660" y="0"/>
                  </a:moveTo>
                  <a:cubicBezTo>
                    <a:pt x="656" y="0"/>
                    <a:pt x="652" y="1"/>
                    <a:pt x="648" y="2"/>
                  </a:cubicBezTo>
                  <a:cubicBezTo>
                    <a:pt x="460" y="49"/>
                    <a:pt x="179" y="209"/>
                    <a:pt x="36" y="330"/>
                  </a:cubicBezTo>
                  <a:cubicBezTo>
                    <a:pt x="0" y="362"/>
                    <a:pt x="24" y="416"/>
                    <a:pt x="65" y="416"/>
                  </a:cubicBezTo>
                  <a:cubicBezTo>
                    <a:pt x="70" y="416"/>
                    <a:pt x="76" y="416"/>
                    <a:pt x="81" y="414"/>
                  </a:cubicBezTo>
                  <a:cubicBezTo>
                    <a:pt x="262" y="366"/>
                    <a:pt x="558" y="230"/>
                    <a:pt x="701" y="99"/>
                  </a:cubicBezTo>
                  <a:cubicBezTo>
                    <a:pt x="740" y="64"/>
                    <a:pt x="707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1" name="Google Shape;2041;p27"/>
            <p:cNvSpPr/>
            <p:nvPr/>
          </p:nvSpPr>
          <p:spPr>
            <a:xfrm>
              <a:off x="1540001" y="1466195"/>
              <a:ext cx="26806" cy="19258"/>
            </a:xfrm>
            <a:custGeom>
              <a:avLst/>
              <a:gdLst/>
              <a:ahLst/>
              <a:cxnLst/>
              <a:rect l="l" t="t" r="r" b="b"/>
              <a:pathLst>
                <a:path w="689" h="495" extrusionOk="0">
                  <a:moveTo>
                    <a:pt x="615" y="0"/>
                  </a:moveTo>
                  <a:cubicBezTo>
                    <a:pt x="609" y="0"/>
                    <a:pt x="602" y="1"/>
                    <a:pt x="596" y="4"/>
                  </a:cubicBezTo>
                  <a:cubicBezTo>
                    <a:pt x="412" y="76"/>
                    <a:pt x="157" y="273"/>
                    <a:pt x="31" y="411"/>
                  </a:cubicBezTo>
                  <a:cubicBezTo>
                    <a:pt x="1" y="448"/>
                    <a:pt x="27" y="495"/>
                    <a:pt x="65" y="495"/>
                  </a:cubicBezTo>
                  <a:cubicBezTo>
                    <a:pt x="72" y="495"/>
                    <a:pt x="79" y="493"/>
                    <a:pt x="86" y="490"/>
                  </a:cubicBezTo>
                  <a:cubicBezTo>
                    <a:pt x="262" y="419"/>
                    <a:pt x="531" y="242"/>
                    <a:pt x="658" y="92"/>
                  </a:cubicBezTo>
                  <a:cubicBezTo>
                    <a:pt x="689" y="57"/>
                    <a:pt x="657" y="0"/>
                    <a:pt x="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2" name="Google Shape;2042;p27"/>
            <p:cNvSpPr/>
            <p:nvPr/>
          </p:nvSpPr>
          <p:spPr>
            <a:xfrm>
              <a:off x="1528058" y="1448765"/>
              <a:ext cx="25677" cy="21476"/>
            </a:xfrm>
            <a:custGeom>
              <a:avLst/>
              <a:gdLst/>
              <a:ahLst/>
              <a:cxnLst/>
              <a:rect l="l" t="t" r="r" b="b"/>
              <a:pathLst>
                <a:path w="660" h="552" extrusionOk="0">
                  <a:moveTo>
                    <a:pt x="564" y="1"/>
                  </a:moveTo>
                  <a:cubicBezTo>
                    <a:pt x="435" y="1"/>
                    <a:pt x="115" y="360"/>
                    <a:pt x="26" y="478"/>
                  </a:cubicBezTo>
                  <a:cubicBezTo>
                    <a:pt x="1" y="520"/>
                    <a:pt x="59" y="551"/>
                    <a:pt x="81" y="551"/>
                  </a:cubicBezTo>
                  <a:cubicBezTo>
                    <a:pt x="84" y="551"/>
                    <a:pt x="87" y="551"/>
                    <a:pt x="88" y="550"/>
                  </a:cubicBezTo>
                  <a:cubicBezTo>
                    <a:pt x="214" y="478"/>
                    <a:pt x="660" y="131"/>
                    <a:pt x="607" y="26"/>
                  </a:cubicBezTo>
                  <a:cubicBezTo>
                    <a:pt x="598" y="8"/>
                    <a:pt x="583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3" name="Google Shape;2043;p27"/>
            <p:cNvSpPr/>
            <p:nvPr/>
          </p:nvSpPr>
          <p:spPr>
            <a:xfrm>
              <a:off x="1514168" y="1433203"/>
              <a:ext cx="23732" cy="23771"/>
            </a:xfrm>
            <a:custGeom>
              <a:avLst/>
              <a:gdLst/>
              <a:ahLst/>
              <a:cxnLst/>
              <a:rect l="l" t="t" r="r" b="b"/>
              <a:pathLst>
                <a:path w="610" h="611" extrusionOk="0">
                  <a:moveTo>
                    <a:pt x="497" y="0"/>
                  </a:moveTo>
                  <a:cubicBezTo>
                    <a:pt x="370" y="0"/>
                    <a:pt x="91" y="415"/>
                    <a:pt x="21" y="550"/>
                  </a:cubicBezTo>
                  <a:cubicBezTo>
                    <a:pt x="0" y="589"/>
                    <a:pt x="63" y="610"/>
                    <a:pt x="87" y="610"/>
                  </a:cubicBezTo>
                  <a:cubicBezTo>
                    <a:pt x="91" y="610"/>
                    <a:pt x="93" y="610"/>
                    <a:pt x="95" y="609"/>
                  </a:cubicBezTo>
                  <a:cubicBezTo>
                    <a:pt x="212" y="521"/>
                    <a:pt x="609" y="111"/>
                    <a:pt x="536" y="18"/>
                  </a:cubicBezTo>
                  <a:cubicBezTo>
                    <a:pt x="525" y="6"/>
                    <a:pt x="512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4" name="Google Shape;2044;p27"/>
            <p:cNvSpPr/>
            <p:nvPr/>
          </p:nvSpPr>
          <p:spPr>
            <a:xfrm>
              <a:off x="1497751" y="1419937"/>
              <a:ext cx="21787" cy="26144"/>
            </a:xfrm>
            <a:custGeom>
              <a:avLst/>
              <a:gdLst/>
              <a:ahLst/>
              <a:cxnLst/>
              <a:rect l="l" t="t" r="r" b="b"/>
              <a:pathLst>
                <a:path w="560" h="672" extrusionOk="0">
                  <a:moveTo>
                    <a:pt x="447" y="0"/>
                  </a:moveTo>
                  <a:cubicBezTo>
                    <a:pt x="342" y="0"/>
                    <a:pt x="154" y="344"/>
                    <a:pt x="107" y="443"/>
                  </a:cubicBezTo>
                  <a:cubicBezTo>
                    <a:pt x="0" y="660"/>
                    <a:pt x="44" y="670"/>
                    <a:pt x="68" y="670"/>
                  </a:cubicBezTo>
                  <a:cubicBezTo>
                    <a:pt x="71" y="670"/>
                    <a:pt x="73" y="669"/>
                    <a:pt x="75" y="669"/>
                  </a:cubicBezTo>
                  <a:cubicBezTo>
                    <a:pt x="78" y="669"/>
                    <a:pt x="81" y="670"/>
                    <a:pt x="81" y="671"/>
                  </a:cubicBezTo>
                  <a:cubicBezTo>
                    <a:pt x="157" y="671"/>
                    <a:pt x="560" y="97"/>
                    <a:pt x="479" y="14"/>
                  </a:cubicBezTo>
                  <a:cubicBezTo>
                    <a:pt x="469" y="5"/>
                    <a:pt x="459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5" name="Google Shape;2045;p27"/>
            <p:cNvSpPr/>
            <p:nvPr/>
          </p:nvSpPr>
          <p:spPr>
            <a:xfrm>
              <a:off x="1481877" y="1409043"/>
              <a:ext cx="17663" cy="28051"/>
            </a:xfrm>
            <a:custGeom>
              <a:avLst/>
              <a:gdLst/>
              <a:ahLst/>
              <a:cxnLst/>
              <a:rect l="l" t="t" r="r" b="b"/>
              <a:pathLst>
                <a:path w="454" h="721" extrusionOk="0">
                  <a:moveTo>
                    <a:pt x="327" y="1"/>
                  </a:moveTo>
                  <a:cubicBezTo>
                    <a:pt x="312" y="1"/>
                    <a:pt x="297" y="7"/>
                    <a:pt x="286" y="20"/>
                  </a:cubicBezTo>
                  <a:cubicBezTo>
                    <a:pt x="165" y="172"/>
                    <a:pt x="46" y="470"/>
                    <a:pt x="10" y="658"/>
                  </a:cubicBezTo>
                  <a:cubicBezTo>
                    <a:pt x="1" y="695"/>
                    <a:pt x="27" y="720"/>
                    <a:pt x="54" y="720"/>
                  </a:cubicBezTo>
                  <a:cubicBezTo>
                    <a:pt x="55" y="720"/>
                    <a:pt x="57" y="720"/>
                    <a:pt x="58" y="720"/>
                  </a:cubicBezTo>
                  <a:cubicBezTo>
                    <a:pt x="132" y="713"/>
                    <a:pt x="453" y="89"/>
                    <a:pt x="365" y="15"/>
                  </a:cubicBezTo>
                  <a:cubicBezTo>
                    <a:pt x="354" y="5"/>
                    <a:pt x="341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6" name="Google Shape;2046;p27"/>
            <p:cNvSpPr/>
            <p:nvPr/>
          </p:nvSpPr>
          <p:spPr>
            <a:xfrm>
              <a:off x="1463903" y="1401379"/>
              <a:ext cx="11749" cy="29062"/>
            </a:xfrm>
            <a:custGeom>
              <a:avLst/>
              <a:gdLst/>
              <a:ahLst/>
              <a:cxnLst/>
              <a:rect l="l" t="t" r="r" b="b"/>
              <a:pathLst>
                <a:path w="302" h="747" extrusionOk="0">
                  <a:moveTo>
                    <a:pt x="241" y="0"/>
                  </a:moveTo>
                  <a:cubicBezTo>
                    <a:pt x="223" y="0"/>
                    <a:pt x="204" y="8"/>
                    <a:pt x="193" y="26"/>
                  </a:cubicBezTo>
                  <a:cubicBezTo>
                    <a:pt x="91" y="193"/>
                    <a:pt x="15" y="505"/>
                    <a:pt x="0" y="696"/>
                  </a:cubicBezTo>
                  <a:cubicBezTo>
                    <a:pt x="8" y="708"/>
                    <a:pt x="5" y="727"/>
                    <a:pt x="29" y="741"/>
                  </a:cubicBezTo>
                  <a:cubicBezTo>
                    <a:pt x="35" y="745"/>
                    <a:pt x="42" y="747"/>
                    <a:pt x="49" y="747"/>
                  </a:cubicBezTo>
                  <a:cubicBezTo>
                    <a:pt x="164" y="747"/>
                    <a:pt x="296" y="186"/>
                    <a:pt x="298" y="57"/>
                  </a:cubicBezTo>
                  <a:cubicBezTo>
                    <a:pt x="301" y="22"/>
                    <a:pt x="27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27"/>
            <p:cNvSpPr/>
            <p:nvPr/>
          </p:nvSpPr>
          <p:spPr>
            <a:xfrm>
              <a:off x="1444606" y="1396282"/>
              <a:ext cx="9493" cy="29918"/>
            </a:xfrm>
            <a:custGeom>
              <a:avLst/>
              <a:gdLst/>
              <a:ahLst/>
              <a:cxnLst/>
              <a:rect l="l" t="t" r="r" b="b"/>
              <a:pathLst>
                <a:path w="244" h="769" extrusionOk="0">
                  <a:moveTo>
                    <a:pt x="169" y="0"/>
                  </a:moveTo>
                  <a:cubicBezTo>
                    <a:pt x="148" y="0"/>
                    <a:pt x="127" y="11"/>
                    <a:pt x="118" y="34"/>
                  </a:cubicBezTo>
                  <a:cubicBezTo>
                    <a:pt x="39" y="207"/>
                    <a:pt x="1" y="529"/>
                    <a:pt x="15" y="724"/>
                  </a:cubicBezTo>
                  <a:cubicBezTo>
                    <a:pt x="25" y="739"/>
                    <a:pt x="22" y="753"/>
                    <a:pt x="49" y="765"/>
                  </a:cubicBezTo>
                  <a:cubicBezTo>
                    <a:pt x="54" y="767"/>
                    <a:pt x="59" y="769"/>
                    <a:pt x="64" y="769"/>
                  </a:cubicBezTo>
                  <a:cubicBezTo>
                    <a:pt x="172" y="769"/>
                    <a:pt x="243" y="216"/>
                    <a:pt x="227" y="50"/>
                  </a:cubicBezTo>
                  <a:cubicBezTo>
                    <a:pt x="223" y="18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27"/>
            <p:cNvSpPr/>
            <p:nvPr/>
          </p:nvSpPr>
          <p:spPr>
            <a:xfrm>
              <a:off x="1424337" y="1394220"/>
              <a:ext cx="8559" cy="30502"/>
            </a:xfrm>
            <a:custGeom>
              <a:avLst/>
              <a:gdLst/>
              <a:ahLst/>
              <a:cxnLst/>
              <a:rect l="l" t="t" r="r" b="b"/>
              <a:pathLst>
                <a:path w="220" h="784" extrusionOk="0">
                  <a:moveTo>
                    <a:pt x="110" y="0"/>
                  </a:moveTo>
                  <a:cubicBezTo>
                    <a:pt x="86" y="0"/>
                    <a:pt x="62" y="14"/>
                    <a:pt x="55" y="41"/>
                  </a:cubicBezTo>
                  <a:cubicBezTo>
                    <a:pt x="0" y="229"/>
                    <a:pt x="7" y="553"/>
                    <a:pt x="46" y="737"/>
                  </a:cubicBezTo>
                  <a:cubicBezTo>
                    <a:pt x="63" y="769"/>
                    <a:pt x="79" y="784"/>
                    <a:pt x="94" y="784"/>
                  </a:cubicBezTo>
                  <a:cubicBezTo>
                    <a:pt x="182" y="784"/>
                    <a:pt x="220" y="274"/>
                    <a:pt x="165" y="41"/>
                  </a:cubicBezTo>
                  <a:cubicBezTo>
                    <a:pt x="157" y="14"/>
                    <a:pt x="13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27"/>
            <p:cNvSpPr/>
            <p:nvPr/>
          </p:nvSpPr>
          <p:spPr>
            <a:xfrm>
              <a:off x="1402628" y="1395426"/>
              <a:ext cx="9493" cy="29840"/>
            </a:xfrm>
            <a:custGeom>
              <a:avLst/>
              <a:gdLst/>
              <a:ahLst/>
              <a:cxnLst/>
              <a:rect l="l" t="t" r="r" b="b"/>
              <a:pathLst>
                <a:path w="244" h="767" extrusionOk="0">
                  <a:moveTo>
                    <a:pt x="85" y="0"/>
                  </a:moveTo>
                  <a:cubicBezTo>
                    <a:pt x="59" y="0"/>
                    <a:pt x="32" y="16"/>
                    <a:pt x="27" y="46"/>
                  </a:cubicBezTo>
                  <a:cubicBezTo>
                    <a:pt x="1" y="241"/>
                    <a:pt x="48" y="563"/>
                    <a:pt x="115" y="737"/>
                  </a:cubicBezTo>
                  <a:cubicBezTo>
                    <a:pt x="123" y="759"/>
                    <a:pt x="147" y="766"/>
                    <a:pt x="166" y="766"/>
                  </a:cubicBezTo>
                  <a:cubicBezTo>
                    <a:pt x="176" y="766"/>
                    <a:pt x="185" y="764"/>
                    <a:pt x="189" y="761"/>
                  </a:cubicBezTo>
                  <a:cubicBezTo>
                    <a:pt x="244" y="718"/>
                    <a:pt x="220" y="241"/>
                    <a:pt x="139" y="34"/>
                  </a:cubicBezTo>
                  <a:cubicBezTo>
                    <a:pt x="129" y="11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27"/>
            <p:cNvSpPr/>
            <p:nvPr/>
          </p:nvSpPr>
          <p:spPr>
            <a:xfrm>
              <a:off x="1381230" y="1399434"/>
              <a:ext cx="13772" cy="29412"/>
            </a:xfrm>
            <a:custGeom>
              <a:avLst/>
              <a:gdLst/>
              <a:ahLst/>
              <a:cxnLst/>
              <a:rect l="l" t="t" r="r" b="b"/>
              <a:pathLst>
                <a:path w="354" h="756" extrusionOk="0">
                  <a:moveTo>
                    <a:pt x="61" y="0"/>
                  </a:moveTo>
                  <a:cubicBezTo>
                    <a:pt x="50" y="0"/>
                    <a:pt x="8" y="13"/>
                    <a:pt x="8" y="55"/>
                  </a:cubicBezTo>
                  <a:cubicBezTo>
                    <a:pt x="1" y="246"/>
                    <a:pt x="93" y="555"/>
                    <a:pt x="182" y="727"/>
                  </a:cubicBezTo>
                  <a:cubicBezTo>
                    <a:pt x="198" y="753"/>
                    <a:pt x="213" y="751"/>
                    <a:pt x="227" y="755"/>
                  </a:cubicBezTo>
                  <a:cubicBezTo>
                    <a:pt x="353" y="755"/>
                    <a:pt x="170" y="3"/>
                    <a:pt x="62" y="3"/>
                  </a:cubicBezTo>
                  <a:cubicBezTo>
                    <a:pt x="65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27"/>
            <p:cNvSpPr/>
            <p:nvPr/>
          </p:nvSpPr>
          <p:spPr>
            <a:xfrm>
              <a:off x="1355825" y="1406359"/>
              <a:ext cx="18947" cy="28440"/>
            </a:xfrm>
            <a:custGeom>
              <a:avLst/>
              <a:gdLst/>
              <a:ahLst/>
              <a:cxnLst/>
              <a:rect l="l" t="t" r="r" b="b"/>
              <a:pathLst>
                <a:path w="487" h="731" extrusionOk="0">
                  <a:moveTo>
                    <a:pt x="160" y="0"/>
                  </a:moveTo>
                  <a:cubicBezTo>
                    <a:pt x="158" y="0"/>
                    <a:pt x="155" y="0"/>
                    <a:pt x="153" y="1"/>
                  </a:cubicBezTo>
                  <a:cubicBezTo>
                    <a:pt x="1" y="29"/>
                    <a:pt x="280" y="580"/>
                    <a:pt x="368" y="708"/>
                  </a:cubicBezTo>
                  <a:cubicBezTo>
                    <a:pt x="378" y="721"/>
                    <a:pt x="395" y="730"/>
                    <a:pt x="410" y="730"/>
                  </a:cubicBezTo>
                  <a:cubicBezTo>
                    <a:pt x="412" y="730"/>
                    <a:pt x="414" y="730"/>
                    <a:pt x="415" y="730"/>
                  </a:cubicBezTo>
                  <a:cubicBezTo>
                    <a:pt x="487" y="718"/>
                    <a:pt x="442" y="587"/>
                    <a:pt x="418" y="496"/>
                  </a:cubicBezTo>
                  <a:cubicBezTo>
                    <a:pt x="392" y="401"/>
                    <a:pt x="257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27"/>
            <p:cNvSpPr/>
            <p:nvPr/>
          </p:nvSpPr>
          <p:spPr>
            <a:xfrm>
              <a:off x="1334466" y="1416474"/>
              <a:ext cx="25016" cy="26728"/>
            </a:xfrm>
            <a:custGeom>
              <a:avLst/>
              <a:gdLst/>
              <a:ahLst/>
              <a:cxnLst/>
              <a:rect l="l" t="t" r="r" b="b"/>
              <a:pathLst>
                <a:path w="643" h="687" extrusionOk="0">
                  <a:moveTo>
                    <a:pt x="185" y="0"/>
                  </a:moveTo>
                  <a:cubicBezTo>
                    <a:pt x="179" y="0"/>
                    <a:pt x="174" y="1"/>
                    <a:pt x="169" y="3"/>
                  </a:cubicBezTo>
                  <a:cubicBezTo>
                    <a:pt x="1" y="50"/>
                    <a:pt x="471" y="687"/>
                    <a:pt x="525" y="687"/>
                  </a:cubicBezTo>
                  <a:cubicBezTo>
                    <a:pt x="525" y="687"/>
                    <a:pt x="526" y="687"/>
                    <a:pt x="526" y="687"/>
                  </a:cubicBezTo>
                  <a:cubicBezTo>
                    <a:pt x="643" y="658"/>
                    <a:pt x="364" y="198"/>
                    <a:pt x="333" y="153"/>
                  </a:cubicBezTo>
                  <a:cubicBezTo>
                    <a:pt x="270" y="58"/>
                    <a:pt x="227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2053;p27"/>
            <p:cNvSpPr/>
            <p:nvPr/>
          </p:nvSpPr>
          <p:spPr>
            <a:xfrm>
              <a:off x="1316025" y="1428768"/>
              <a:ext cx="25755" cy="24782"/>
            </a:xfrm>
            <a:custGeom>
              <a:avLst/>
              <a:gdLst/>
              <a:ahLst/>
              <a:cxnLst/>
              <a:rect l="l" t="t" r="r" b="b"/>
              <a:pathLst>
                <a:path w="662" h="637" extrusionOk="0">
                  <a:moveTo>
                    <a:pt x="157" y="1"/>
                  </a:moveTo>
                  <a:cubicBezTo>
                    <a:pt x="152" y="1"/>
                    <a:pt x="147" y="2"/>
                    <a:pt x="142" y="4"/>
                  </a:cubicBezTo>
                  <a:cubicBezTo>
                    <a:pt x="1" y="62"/>
                    <a:pt x="484" y="636"/>
                    <a:pt x="583" y="636"/>
                  </a:cubicBezTo>
                  <a:cubicBezTo>
                    <a:pt x="586" y="636"/>
                    <a:pt x="588" y="636"/>
                    <a:pt x="590" y="635"/>
                  </a:cubicBezTo>
                  <a:cubicBezTo>
                    <a:pt x="662" y="609"/>
                    <a:pt x="576" y="485"/>
                    <a:pt x="533" y="416"/>
                  </a:cubicBezTo>
                  <a:cubicBezTo>
                    <a:pt x="486" y="337"/>
                    <a:pt x="259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2054;p27"/>
            <p:cNvSpPr/>
            <p:nvPr/>
          </p:nvSpPr>
          <p:spPr>
            <a:xfrm>
              <a:off x="1299296" y="1443591"/>
              <a:ext cx="29529" cy="22682"/>
            </a:xfrm>
            <a:custGeom>
              <a:avLst/>
              <a:gdLst/>
              <a:ahLst/>
              <a:cxnLst/>
              <a:rect l="l" t="t" r="r" b="b"/>
              <a:pathLst>
                <a:path w="759" h="583" extrusionOk="0">
                  <a:moveTo>
                    <a:pt x="155" y="0"/>
                  </a:moveTo>
                  <a:cubicBezTo>
                    <a:pt x="145" y="0"/>
                    <a:pt x="136" y="3"/>
                    <a:pt x="127" y="9"/>
                  </a:cubicBezTo>
                  <a:cubicBezTo>
                    <a:pt x="1" y="94"/>
                    <a:pt x="470" y="492"/>
                    <a:pt x="603" y="573"/>
                  </a:cubicBezTo>
                  <a:cubicBezTo>
                    <a:pt x="612" y="579"/>
                    <a:pt x="622" y="582"/>
                    <a:pt x="631" y="582"/>
                  </a:cubicBezTo>
                  <a:cubicBezTo>
                    <a:pt x="639" y="582"/>
                    <a:pt x="647" y="580"/>
                    <a:pt x="653" y="576"/>
                  </a:cubicBezTo>
                  <a:cubicBezTo>
                    <a:pt x="758" y="514"/>
                    <a:pt x="365" y="144"/>
                    <a:pt x="327" y="111"/>
                  </a:cubicBezTo>
                  <a:cubicBezTo>
                    <a:pt x="247" y="44"/>
                    <a:pt x="196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2055;p27"/>
            <p:cNvSpPr/>
            <p:nvPr/>
          </p:nvSpPr>
          <p:spPr>
            <a:xfrm>
              <a:off x="1284473" y="1460670"/>
              <a:ext cx="31357" cy="20036"/>
            </a:xfrm>
            <a:custGeom>
              <a:avLst/>
              <a:gdLst/>
              <a:ahLst/>
              <a:cxnLst/>
              <a:rect l="l" t="t" r="r" b="b"/>
              <a:pathLst>
                <a:path w="806" h="515" extrusionOk="0">
                  <a:moveTo>
                    <a:pt x="150" y="0"/>
                  </a:moveTo>
                  <a:cubicBezTo>
                    <a:pt x="137" y="0"/>
                    <a:pt x="125" y="4"/>
                    <a:pt x="115" y="13"/>
                  </a:cubicBezTo>
                  <a:cubicBezTo>
                    <a:pt x="1" y="110"/>
                    <a:pt x="518" y="444"/>
                    <a:pt x="663" y="511"/>
                  </a:cubicBezTo>
                  <a:cubicBezTo>
                    <a:pt x="669" y="513"/>
                    <a:pt x="676" y="515"/>
                    <a:pt x="682" y="515"/>
                  </a:cubicBezTo>
                  <a:cubicBezTo>
                    <a:pt x="693" y="515"/>
                    <a:pt x="704" y="511"/>
                    <a:pt x="713" y="503"/>
                  </a:cubicBezTo>
                  <a:cubicBezTo>
                    <a:pt x="806" y="432"/>
                    <a:pt x="375" y="118"/>
                    <a:pt x="327" y="89"/>
                  </a:cubicBezTo>
                  <a:cubicBezTo>
                    <a:pt x="247" y="35"/>
                    <a:pt x="19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27"/>
            <p:cNvSpPr/>
            <p:nvPr/>
          </p:nvSpPr>
          <p:spPr>
            <a:xfrm>
              <a:off x="1271868" y="1479734"/>
              <a:ext cx="33342" cy="16885"/>
            </a:xfrm>
            <a:custGeom>
              <a:avLst/>
              <a:gdLst/>
              <a:ahLst/>
              <a:cxnLst/>
              <a:rect l="l" t="t" r="r" b="b"/>
              <a:pathLst>
                <a:path w="857" h="434" extrusionOk="0">
                  <a:moveTo>
                    <a:pt x="143" y="1"/>
                  </a:moveTo>
                  <a:cubicBezTo>
                    <a:pt x="128" y="1"/>
                    <a:pt x="117" y="4"/>
                    <a:pt x="110" y="11"/>
                  </a:cubicBezTo>
                  <a:cubicBezTo>
                    <a:pt x="1" y="123"/>
                    <a:pt x="560" y="383"/>
                    <a:pt x="715" y="430"/>
                  </a:cubicBezTo>
                  <a:cubicBezTo>
                    <a:pt x="722" y="432"/>
                    <a:pt x="728" y="434"/>
                    <a:pt x="734" y="434"/>
                  </a:cubicBezTo>
                  <a:cubicBezTo>
                    <a:pt x="747" y="434"/>
                    <a:pt x="757" y="428"/>
                    <a:pt x="765" y="418"/>
                  </a:cubicBezTo>
                  <a:cubicBezTo>
                    <a:pt x="856" y="338"/>
                    <a:pt x="297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27"/>
            <p:cNvSpPr/>
            <p:nvPr/>
          </p:nvSpPr>
          <p:spPr>
            <a:xfrm>
              <a:off x="1262920" y="1500120"/>
              <a:ext cx="32252" cy="13500"/>
            </a:xfrm>
            <a:custGeom>
              <a:avLst/>
              <a:gdLst/>
              <a:ahLst/>
              <a:cxnLst/>
              <a:rect l="l" t="t" r="r" b="b"/>
              <a:pathLst>
                <a:path w="829" h="347" extrusionOk="0">
                  <a:moveTo>
                    <a:pt x="135" y="0"/>
                  </a:moveTo>
                  <a:cubicBezTo>
                    <a:pt x="108" y="0"/>
                    <a:pt x="88" y="6"/>
                    <a:pt x="78" y="21"/>
                  </a:cubicBezTo>
                  <a:cubicBezTo>
                    <a:pt x="0" y="139"/>
                    <a:pt x="579" y="346"/>
                    <a:pt x="744" y="346"/>
                  </a:cubicBezTo>
                  <a:cubicBezTo>
                    <a:pt x="766" y="346"/>
                    <a:pt x="780" y="343"/>
                    <a:pt x="786" y="335"/>
                  </a:cubicBezTo>
                  <a:cubicBezTo>
                    <a:pt x="829" y="276"/>
                    <a:pt x="695" y="214"/>
                    <a:pt x="621" y="173"/>
                  </a:cubicBezTo>
                  <a:cubicBezTo>
                    <a:pt x="551" y="134"/>
                    <a:pt x="264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27"/>
            <p:cNvSpPr/>
            <p:nvPr/>
          </p:nvSpPr>
          <p:spPr>
            <a:xfrm>
              <a:off x="1255917" y="1521362"/>
              <a:ext cx="38321" cy="10816"/>
            </a:xfrm>
            <a:custGeom>
              <a:avLst/>
              <a:gdLst/>
              <a:ahLst/>
              <a:cxnLst/>
              <a:rect l="l" t="t" r="r" b="b"/>
              <a:pathLst>
                <a:path w="985" h="278" extrusionOk="0">
                  <a:moveTo>
                    <a:pt x="148" y="1"/>
                  </a:moveTo>
                  <a:cubicBezTo>
                    <a:pt x="109" y="1"/>
                    <a:pt x="84" y="10"/>
                    <a:pt x="72" y="34"/>
                  </a:cubicBezTo>
                  <a:cubicBezTo>
                    <a:pt x="1" y="170"/>
                    <a:pt x="599" y="266"/>
                    <a:pt x="768" y="277"/>
                  </a:cubicBezTo>
                  <a:cubicBezTo>
                    <a:pt x="985" y="223"/>
                    <a:pt x="527" y="61"/>
                    <a:pt x="299" y="23"/>
                  </a:cubicBezTo>
                  <a:cubicBezTo>
                    <a:pt x="235" y="10"/>
                    <a:pt x="18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27"/>
            <p:cNvSpPr/>
            <p:nvPr/>
          </p:nvSpPr>
          <p:spPr>
            <a:xfrm>
              <a:off x="1252766" y="1543460"/>
              <a:ext cx="37738" cy="7703"/>
            </a:xfrm>
            <a:custGeom>
              <a:avLst/>
              <a:gdLst/>
              <a:ahLst/>
              <a:cxnLst/>
              <a:rect l="l" t="t" r="r" b="b"/>
              <a:pathLst>
                <a:path w="970" h="198" extrusionOk="0">
                  <a:moveTo>
                    <a:pt x="210" y="0"/>
                  </a:moveTo>
                  <a:cubicBezTo>
                    <a:pt x="117" y="0"/>
                    <a:pt x="48" y="13"/>
                    <a:pt x="39" y="43"/>
                  </a:cubicBezTo>
                  <a:cubicBezTo>
                    <a:pt x="0" y="162"/>
                    <a:pt x="424" y="198"/>
                    <a:pt x="649" y="198"/>
                  </a:cubicBezTo>
                  <a:cubicBezTo>
                    <a:pt x="699" y="198"/>
                    <a:pt x="740" y="196"/>
                    <a:pt x="763" y="193"/>
                  </a:cubicBezTo>
                  <a:cubicBezTo>
                    <a:pt x="969" y="108"/>
                    <a:pt x="484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0" name="Google Shape;2060;p27"/>
            <p:cNvSpPr/>
            <p:nvPr/>
          </p:nvSpPr>
          <p:spPr>
            <a:xfrm>
              <a:off x="1252299" y="1565130"/>
              <a:ext cx="31202" cy="6769"/>
            </a:xfrm>
            <a:custGeom>
              <a:avLst/>
              <a:gdLst/>
              <a:ahLst/>
              <a:cxnLst/>
              <a:rect l="l" t="t" r="r" b="b"/>
              <a:pathLst>
                <a:path w="802" h="174" extrusionOk="0">
                  <a:moveTo>
                    <a:pt x="383" y="0"/>
                  </a:moveTo>
                  <a:cubicBezTo>
                    <a:pt x="203" y="0"/>
                    <a:pt x="29" y="22"/>
                    <a:pt x="18" y="79"/>
                  </a:cubicBezTo>
                  <a:cubicBezTo>
                    <a:pt x="1" y="158"/>
                    <a:pt x="120" y="162"/>
                    <a:pt x="237" y="172"/>
                  </a:cubicBezTo>
                  <a:cubicBezTo>
                    <a:pt x="264" y="173"/>
                    <a:pt x="293" y="174"/>
                    <a:pt x="322" y="174"/>
                  </a:cubicBezTo>
                  <a:cubicBezTo>
                    <a:pt x="351" y="174"/>
                    <a:pt x="380" y="173"/>
                    <a:pt x="408" y="172"/>
                  </a:cubicBezTo>
                  <a:cubicBezTo>
                    <a:pt x="558" y="165"/>
                    <a:pt x="649" y="151"/>
                    <a:pt x="754" y="129"/>
                  </a:cubicBezTo>
                  <a:cubicBezTo>
                    <a:pt x="787" y="120"/>
                    <a:pt x="801" y="84"/>
                    <a:pt x="787" y="58"/>
                  </a:cubicBezTo>
                  <a:cubicBezTo>
                    <a:pt x="768" y="25"/>
                    <a:pt x="572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2061;p27"/>
            <p:cNvSpPr/>
            <p:nvPr/>
          </p:nvSpPr>
          <p:spPr>
            <a:xfrm>
              <a:off x="1253972" y="1585516"/>
              <a:ext cx="31396" cy="8248"/>
            </a:xfrm>
            <a:custGeom>
              <a:avLst/>
              <a:gdLst/>
              <a:ahLst/>
              <a:cxnLst/>
              <a:rect l="l" t="t" r="r" b="b"/>
              <a:pathLst>
                <a:path w="807" h="212" extrusionOk="0">
                  <a:moveTo>
                    <a:pt x="632" y="0"/>
                  </a:moveTo>
                  <a:cubicBezTo>
                    <a:pt x="445" y="0"/>
                    <a:pt x="202" y="35"/>
                    <a:pt x="53" y="96"/>
                  </a:cubicBezTo>
                  <a:cubicBezTo>
                    <a:pt x="1" y="117"/>
                    <a:pt x="10" y="201"/>
                    <a:pt x="68" y="208"/>
                  </a:cubicBezTo>
                  <a:cubicBezTo>
                    <a:pt x="91" y="210"/>
                    <a:pt x="117" y="211"/>
                    <a:pt x="144" y="211"/>
                  </a:cubicBezTo>
                  <a:cubicBezTo>
                    <a:pt x="336" y="211"/>
                    <a:pt x="602" y="156"/>
                    <a:pt x="756" y="96"/>
                  </a:cubicBezTo>
                  <a:cubicBezTo>
                    <a:pt x="806" y="77"/>
                    <a:pt x="797" y="8"/>
                    <a:pt x="744" y="5"/>
                  </a:cubicBezTo>
                  <a:cubicBezTo>
                    <a:pt x="710" y="2"/>
                    <a:pt x="673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2062;p27"/>
            <p:cNvSpPr/>
            <p:nvPr/>
          </p:nvSpPr>
          <p:spPr>
            <a:xfrm>
              <a:off x="1259224" y="1604502"/>
              <a:ext cx="29840" cy="11166"/>
            </a:xfrm>
            <a:custGeom>
              <a:avLst/>
              <a:gdLst/>
              <a:ahLst/>
              <a:cxnLst/>
              <a:rect l="l" t="t" r="r" b="b"/>
              <a:pathLst>
                <a:path w="767" h="287" extrusionOk="0">
                  <a:moveTo>
                    <a:pt x="691" y="1"/>
                  </a:moveTo>
                  <a:cubicBezTo>
                    <a:pt x="518" y="1"/>
                    <a:pt x="0" y="133"/>
                    <a:pt x="6" y="234"/>
                  </a:cubicBezTo>
                  <a:cubicBezTo>
                    <a:pt x="11" y="263"/>
                    <a:pt x="35" y="287"/>
                    <a:pt x="64" y="287"/>
                  </a:cubicBezTo>
                  <a:cubicBezTo>
                    <a:pt x="221" y="263"/>
                    <a:pt x="409" y="256"/>
                    <a:pt x="731" y="89"/>
                  </a:cubicBezTo>
                  <a:cubicBezTo>
                    <a:pt x="762" y="70"/>
                    <a:pt x="766" y="32"/>
                    <a:pt x="743" y="10"/>
                  </a:cubicBezTo>
                  <a:cubicBezTo>
                    <a:pt x="735" y="4"/>
                    <a:pt x="717" y="1"/>
                    <a:pt x="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2063;p27"/>
            <p:cNvSpPr/>
            <p:nvPr/>
          </p:nvSpPr>
          <p:spPr>
            <a:xfrm>
              <a:off x="1266655" y="1622515"/>
              <a:ext cx="28984" cy="14512"/>
            </a:xfrm>
            <a:custGeom>
              <a:avLst/>
              <a:gdLst/>
              <a:ahLst/>
              <a:cxnLst/>
              <a:rect l="l" t="t" r="r" b="b"/>
              <a:pathLst>
                <a:path w="745" h="373" extrusionOk="0">
                  <a:moveTo>
                    <a:pt x="687" y="0"/>
                  </a:moveTo>
                  <a:cubicBezTo>
                    <a:pt x="538" y="0"/>
                    <a:pt x="1" y="226"/>
                    <a:pt x="18" y="324"/>
                  </a:cubicBezTo>
                  <a:cubicBezTo>
                    <a:pt x="24" y="352"/>
                    <a:pt x="48" y="372"/>
                    <a:pt x="74" y="372"/>
                  </a:cubicBezTo>
                  <a:cubicBezTo>
                    <a:pt x="77" y="372"/>
                    <a:pt x="80" y="372"/>
                    <a:pt x="82" y="372"/>
                  </a:cubicBezTo>
                  <a:cubicBezTo>
                    <a:pt x="275" y="341"/>
                    <a:pt x="566" y="200"/>
                    <a:pt x="716" y="86"/>
                  </a:cubicBezTo>
                  <a:cubicBezTo>
                    <a:pt x="744" y="62"/>
                    <a:pt x="744" y="26"/>
                    <a:pt x="718" y="7"/>
                  </a:cubicBezTo>
                  <a:cubicBezTo>
                    <a:pt x="712" y="2"/>
                    <a:pt x="701" y="0"/>
                    <a:pt x="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27"/>
            <p:cNvSpPr/>
            <p:nvPr/>
          </p:nvSpPr>
          <p:spPr>
            <a:xfrm>
              <a:off x="1276653" y="1639594"/>
              <a:ext cx="27778" cy="17702"/>
            </a:xfrm>
            <a:custGeom>
              <a:avLst/>
              <a:gdLst/>
              <a:ahLst/>
              <a:cxnLst/>
              <a:rect l="l" t="t" r="r" b="b"/>
              <a:pathLst>
                <a:path w="714" h="455" extrusionOk="0">
                  <a:moveTo>
                    <a:pt x="666" y="1"/>
                  </a:moveTo>
                  <a:cubicBezTo>
                    <a:pt x="542" y="1"/>
                    <a:pt x="1" y="315"/>
                    <a:pt x="32" y="414"/>
                  </a:cubicBezTo>
                  <a:cubicBezTo>
                    <a:pt x="40" y="437"/>
                    <a:pt x="61" y="454"/>
                    <a:pt x="85" y="454"/>
                  </a:cubicBezTo>
                  <a:cubicBezTo>
                    <a:pt x="91" y="454"/>
                    <a:pt x="96" y="454"/>
                    <a:pt x="102" y="452"/>
                  </a:cubicBezTo>
                  <a:cubicBezTo>
                    <a:pt x="285" y="395"/>
                    <a:pt x="554" y="216"/>
                    <a:pt x="690" y="83"/>
                  </a:cubicBezTo>
                  <a:cubicBezTo>
                    <a:pt x="714" y="59"/>
                    <a:pt x="711" y="21"/>
                    <a:pt x="683" y="4"/>
                  </a:cubicBezTo>
                  <a:cubicBezTo>
                    <a:pt x="679" y="2"/>
                    <a:pt x="673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27"/>
            <p:cNvSpPr/>
            <p:nvPr/>
          </p:nvSpPr>
          <p:spPr>
            <a:xfrm>
              <a:off x="1416361" y="1551397"/>
              <a:ext cx="110685" cy="81234"/>
            </a:xfrm>
            <a:custGeom>
              <a:avLst/>
              <a:gdLst/>
              <a:ahLst/>
              <a:cxnLst/>
              <a:rect l="l" t="t" r="r" b="b"/>
              <a:pathLst>
                <a:path w="2845" h="2088" extrusionOk="0">
                  <a:moveTo>
                    <a:pt x="522" y="1"/>
                  </a:moveTo>
                  <a:cubicBezTo>
                    <a:pt x="334" y="294"/>
                    <a:pt x="184" y="527"/>
                    <a:pt x="0" y="818"/>
                  </a:cubicBezTo>
                  <a:cubicBezTo>
                    <a:pt x="0" y="818"/>
                    <a:pt x="1149" y="1323"/>
                    <a:pt x="2692" y="2076"/>
                  </a:cubicBezTo>
                  <a:cubicBezTo>
                    <a:pt x="2708" y="2084"/>
                    <a:pt x="2724" y="2087"/>
                    <a:pt x="2740" y="2087"/>
                  </a:cubicBezTo>
                  <a:cubicBezTo>
                    <a:pt x="2774" y="2087"/>
                    <a:pt x="2805" y="2069"/>
                    <a:pt x="2823" y="2045"/>
                  </a:cubicBezTo>
                  <a:cubicBezTo>
                    <a:pt x="2845" y="2004"/>
                    <a:pt x="2840" y="1949"/>
                    <a:pt x="2792" y="1911"/>
                  </a:cubicBezTo>
                  <a:cubicBezTo>
                    <a:pt x="1463" y="830"/>
                    <a:pt x="522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27"/>
            <p:cNvSpPr/>
            <p:nvPr/>
          </p:nvSpPr>
          <p:spPr>
            <a:xfrm>
              <a:off x="1323223" y="1500392"/>
              <a:ext cx="110685" cy="81195"/>
            </a:xfrm>
            <a:custGeom>
              <a:avLst/>
              <a:gdLst/>
              <a:ahLst/>
              <a:cxnLst/>
              <a:rect l="l" t="t" r="r" b="b"/>
              <a:pathLst>
                <a:path w="2845" h="2087" extrusionOk="0">
                  <a:moveTo>
                    <a:pt x="102" y="0"/>
                  </a:moveTo>
                  <a:cubicBezTo>
                    <a:pt x="68" y="0"/>
                    <a:pt x="40" y="18"/>
                    <a:pt x="22" y="42"/>
                  </a:cubicBezTo>
                  <a:cubicBezTo>
                    <a:pt x="0" y="85"/>
                    <a:pt x="3" y="135"/>
                    <a:pt x="50" y="173"/>
                  </a:cubicBezTo>
                  <a:cubicBezTo>
                    <a:pt x="1377" y="1255"/>
                    <a:pt x="2323" y="2086"/>
                    <a:pt x="2323" y="2086"/>
                  </a:cubicBezTo>
                  <a:cubicBezTo>
                    <a:pt x="2509" y="1791"/>
                    <a:pt x="2659" y="1557"/>
                    <a:pt x="2842" y="1267"/>
                  </a:cubicBezTo>
                  <a:cubicBezTo>
                    <a:pt x="2845" y="1267"/>
                    <a:pt x="1694" y="764"/>
                    <a:pt x="153" y="14"/>
                  </a:cubicBezTo>
                  <a:cubicBezTo>
                    <a:pt x="135" y="4"/>
                    <a:pt x="118" y="0"/>
                    <a:pt x="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27"/>
            <p:cNvSpPr/>
            <p:nvPr/>
          </p:nvSpPr>
          <p:spPr>
            <a:xfrm>
              <a:off x="1277237" y="1352436"/>
              <a:ext cx="55362" cy="48515"/>
            </a:xfrm>
            <a:custGeom>
              <a:avLst/>
              <a:gdLst/>
              <a:ahLst/>
              <a:cxnLst/>
              <a:rect l="l" t="t" r="r" b="b"/>
              <a:pathLst>
                <a:path w="1423" h="1247" extrusionOk="0">
                  <a:moveTo>
                    <a:pt x="710" y="1"/>
                  </a:moveTo>
                  <a:cubicBezTo>
                    <a:pt x="645" y="1"/>
                    <a:pt x="579" y="11"/>
                    <a:pt x="515" y="31"/>
                  </a:cubicBezTo>
                  <a:cubicBezTo>
                    <a:pt x="468" y="46"/>
                    <a:pt x="422" y="67"/>
                    <a:pt x="377" y="96"/>
                  </a:cubicBezTo>
                  <a:cubicBezTo>
                    <a:pt x="87" y="282"/>
                    <a:pt x="1" y="665"/>
                    <a:pt x="184" y="958"/>
                  </a:cubicBezTo>
                  <a:cubicBezTo>
                    <a:pt x="280" y="1101"/>
                    <a:pt x="422" y="1196"/>
                    <a:pt x="577" y="1232"/>
                  </a:cubicBezTo>
                  <a:cubicBezTo>
                    <a:pt x="621" y="1242"/>
                    <a:pt x="665" y="1247"/>
                    <a:pt x="710" y="1247"/>
                  </a:cubicBezTo>
                  <a:cubicBezTo>
                    <a:pt x="825" y="1247"/>
                    <a:pt x="941" y="1214"/>
                    <a:pt x="1044" y="1151"/>
                  </a:cubicBezTo>
                  <a:cubicBezTo>
                    <a:pt x="1337" y="965"/>
                    <a:pt x="1423" y="582"/>
                    <a:pt x="1240" y="291"/>
                  </a:cubicBezTo>
                  <a:cubicBezTo>
                    <a:pt x="1122" y="103"/>
                    <a:pt x="918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2068;p27"/>
            <p:cNvSpPr/>
            <p:nvPr/>
          </p:nvSpPr>
          <p:spPr>
            <a:xfrm>
              <a:off x="1401616" y="1545716"/>
              <a:ext cx="47114" cy="41473"/>
            </a:xfrm>
            <a:custGeom>
              <a:avLst/>
              <a:gdLst/>
              <a:ahLst/>
              <a:cxnLst/>
              <a:rect l="l" t="t" r="r" b="b"/>
              <a:pathLst>
                <a:path w="1211" h="1066" extrusionOk="0">
                  <a:moveTo>
                    <a:pt x="600" y="1"/>
                  </a:moveTo>
                  <a:cubicBezTo>
                    <a:pt x="427" y="1"/>
                    <a:pt x="258" y="86"/>
                    <a:pt x="155" y="245"/>
                  </a:cubicBezTo>
                  <a:cubicBezTo>
                    <a:pt x="1" y="485"/>
                    <a:pt x="70" y="809"/>
                    <a:pt x="308" y="971"/>
                  </a:cubicBezTo>
                  <a:cubicBezTo>
                    <a:pt x="310" y="974"/>
                    <a:pt x="313" y="976"/>
                    <a:pt x="320" y="981"/>
                  </a:cubicBezTo>
                  <a:cubicBezTo>
                    <a:pt x="407" y="1038"/>
                    <a:pt x="505" y="1065"/>
                    <a:pt x="603" y="1065"/>
                  </a:cubicBezTo>
                  <a:cubicBezTo>
                    <a:pt x="778" y="1065"/>
                    <a:pt x="950" y="978"/>
                    <a:pt x="1051" y="819"/>
                  </a:cubicBezTo>
                  <a:cubicBezTo>
                    <a:pt x="1211" y="571"/>
                    <a:pt x="1139" y="245"/>
                    <a:pt x="889" y="83"/>
                  </a:cubicBezTo>
                  <a:cubicBezTo>
                    <a:pt x="818" y="35"/>
                    <a:pt x="737" y="11"/>
                    <a:pt x="658" y="4"/>
                  </a:cubicBezTo>
                  <a:cubicBezTo>
                    <a:pt x="639" y="2"/>
                    <a:pt x="619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2069;p27"/>
            <p:cNvSpPr/>
            <p:nvPr/>
          </p:nvSpPr>
          <p:spPr>
            <a:xfrm>
              <a:off x="1413560" y="1545678"/>
              <a:ext cx="35170" cy="41512"/>
            </a:xfrm>
            <a:custGeom>
              <a:avLst/>
              <a:gdLst/>
              <a:ahLst/>
              <a:cxnLst/>
              <a:rect l="l" t="t" r="r" b="b"/>
              <a:pathLst>
                <a:path w="904" h="1067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84" y="262"/>
                    <a:pt x="332" y="536"/>
                    <a:pt x="184" y="758"/>
                  </a:cubicBezTo>
                  <a:cubicBezTo>
                    <a:pt x="134" y="839"/>
                    <a:pt x="72" y="910"/>
                    <a:pt x="1" y="972"/>
                  </a:cubicBezTo>
                  <a:cubicBezTo>
                    <a:pt x="3" y="975"/>
                    <a:pt x="6" y="977"/>
                    <a:pt x="13" y="982"/>
                  </a:cubicBezTo>
                  <a:cubicBezTo>
                    <a:pt x="100" y="1039"/>
                    <a:pt x="198" y="1066"/>
                    <a:pt x="296" y="1066"/>
                  </a:cubicBezTo>
                  <a:cubicBezTo>
                    <a:pt x="471" y="1066"/>
                    <a:pt x="643" y="979"/>
                    <a:pt x="744" y="820"/>
                  </a:cubicBezTo>
                  <a:cubicBezTo>
                    <a:pt x="904" y="572"/>
                    <a:pt x="832" y="246"/>
                    <a:pt x="582" y="81"/>
                  </a:cubicBezTo>
                  <a:cubicBezTo>
                    <a:pt x="511" y="34"/>
                    <a:pt x="430" y="10"/>
                    <a:pt x="35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2070;p27"/>
            <p:cNvSpPr/>
            <p:nvPr/>
          </p:nvSpPr>
          <p:spPr>
            <a:xfrm>
              <a:off x="1383915" y="1390602"/>
              <a:ext cx="251210" cy="360027"/>
            </a:xfrm>
            <a:custGeom>
              <a:avLst/>
              <a:gdLst/>
              <a:ahLst/>
              <a:cxnLst/>
              <a:rect l="l" t="t" r="r" b="b"/>
              <a:pathLst>
                <a:path w="6457" h="9254" extrusionOk="0">
                  <a:moveTo>
                    <a:pt x="2457" y="1"/>
                  </a:moveTo>
                  <a:lnTo>
                    <a:pt x="2457" y="1"/>
                  </a:lnTo>
                  <a:cubicBezTo>
                    <a:pt x="2871" y="644"/>
                    <a:pt x="3197" y="1337"/>
                    <a:pt x="3407" y="2076"/>
                  </a:cubicBezTo>
                  <a:cubicBezTo>
                    <a:pt x="3776" y="3393"/>
                    <a:pt x="3738" y="4863"/>
                    <a:pt x="3147" y="6128"/>
                  </a:cubicBezTo>
                  <a:cubicBezTo>
                    <a:pt x="2526" y="7469"/>
                    <a:pt x="1349" y="8477"/>
                    <a:pt x="1" y="9132"/>
                  </a:cubicBezTo>
                  <a:cubicBezTo>
                    <a:pt x="348" y="9212"/>
                    <a:pt x="705" y="9253"/>
                    <a:pt x="1064" y="9253"/>
                  </a:cubicBezTo>
                  <a:cubicBezTo>
                    <a:pt x="1928" y="9253"/>
                    <a:pt x="2804" y="9016"/>
                    <a:pt x="3588" y="8519"/>
                  </a:cubicBezTo>
                  <a:cubicBezTo>
                    <a:pt x="5799" y="7123"/>
                    <a:pt x="6456" y="4198"/>
                    <a:pt x="5063" y="1990"/>
                  </a:cubicBezTo>
                  <a:cubicBezTo>
                    <a:pt x="4431" y="997"/>
                    <a:pt x="3495" y="318"/>
                    <a:pt x="24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2071;p27"/>
            <p:cNvSpPr/>
            <p:nvPr/>
          </p:nvSpPr>
          <p:spPr>
            <a:xfrm>
              <a:off x="1353997" y="1364497"/>
              <a:ext cx="304937" cy="407219"/>
            </a:xfrm>
            <a:custGeom>
              <a:avLst/>
              <a:gdLst/>
              <a:ahLst/>
              <a:cxnLst/>
              <a:rect l="l" t="t" r="r" b="b"/>
              <a:pathLst>
                <a:path w="7838" h="10467" extrusionOk="0">
                  <a:moveTo>
                    <a:pt x="2749" y="0"/>
                  </a:moveTo>
                  <a:lnTo>
                    <a:pt x="2749" y="0"/>
                  </a:lnTo>
                  <a:cubicBezTo>
                    <a:pt x="2916" y="219"/>
                    <a:pt x="3078" y="441"/>
                    <a:pt x="3226" y="674"/>
                  </a:cubicBezTo>
                  <a:cubicBezTo>
                    <a:pt x="4264" y="991"/>
                    <a:pt x="5200" y="1672"/>
                    <a:pt x="5832" y="2663"/>
                  </a:cubicBezTo>
                  <a:cubicBezTo>
                    <a:pt x="7228" y="4872"/>
                    <a:pt x="6570" y="7794"/>
                    <a:pt x="4364" y="9193"/>
                  </a:cubicBezTo>
                  <a:cubicBezTo>
                    <a:pt x="3577" y="9690"/>
                    <a:pt x="2701" y="9928"/>
                    <a:pt x="1836" y="9928"/>
                  </a:cubicBezTo>
                  <a:cubicBezTo>
                    <a:pt x="1478" y="9928"/>
                    <a:pt x="1122" y="9888"/>
                    <a:pt x="774" y="9807"/>
                  </a:cubicBezTo>
                  <a:cubicBezTo>
                    <a:pt x="522" y="9929"/>
                    <a:pt x="267" y="10041"/>
                    <a:pt x="0" y="10136"/>
                  </a:cubicBezTo>
                  <a:cubicBezTo>
                    <a:pt x="587" y="10354"/>
                    <a:pt x="1210" y="10466"/>
                    <a:pt x="1838" y="10466"/>
                  </a:cubicBezTo>
                  <a:cubicBezTo>
                    <a:pt x="2802" y="10466"/>
                    <a:pt x="3778" y="10201"/>
                    <a:pt x="4653" y="9645"/>
                  </a:cubicBezTo>
                  <a:cubicBezTo>
                    <a:pt x="7106" y="8087"/>
                    <a:pt x="7837" y="4833"/>
                    <a:pt x="6284" y="2370"/>
                  </a:cubicBezTo>
                  <a:cubicBezTo>
                    <a:pt x="5460" y="1067"/>
                    <a:pt x="4157" y="248"/>
                    <a:pt x="2749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2072;p27"/>
            <p:cNvSpPr/>
            <p:nvPr/>
          </p:nvSpPr>
          <p:spPr>
            <a:xfrm>
              <a:off x="1297351" y="1352359"/>
              <a:ext cx="33225" cy="48592"/>
            </a:xfrm>
            <a:custGeom>
              <a:avLst/>
              <a:gdLst/>
              <a:ahLst/>
              <a:cxnLst/>
              <a:rect l="l" t="t" r="r" b="b"/>
              <a:pathLst>
                <a:path w="854" h="1249" extrusionOk="0">
                  <a:moveTo>
                    <a:pt x="199" y="1"/>
                  </a:moveTo>
                  <a:cubicBezTo>
                    <a:pt x="132" y="1"/>
                    <a:pt x="65" y="11"/>
                    <a:pt x="1" y="33"/>
                  </a:cubicBezTo>
                  <a:cubicBezTo>
                    <a:pt x="20" y="60"/>
                    <a:pt x="36" y="83"/>
                    <a:pt x="51" y="110"/>
                  </a:cubicBezTo>
                  <a:cubicBezTo>
                    <a:pt x="156" y="286"/>
                    <a:pt x="213" y="491"/>
                    <a:pt x="206" y="700"/>
                  </a:cubicBezTo>
                  <a:cubicBezTo>
                    <a:pt x="201" y="855"/>
                    <a:pt x="165" y="1008"/>
                    <a:pt x="103" y="1151"/>
                  </a:cubicBezTo>
                  <a:cubicBezTo>
                    <a:pt x="91" y="1179"/>
                    <a:pt x="79" y="1205"/>
                    <a:pt x="63" y="1234"/>
                  </a:cubicBezTo>
                  <a:cubicBezTo>
                    <a:pt x="98" y="1241"/>
                    <a:pt x="134" y="1248"/>
                    <a:pt x="177" y="1248"/>
                  </a:cubicBezTo>
                  <a:cubicBezTo>
                    <a:pt x="270" y="1179"/>
                    <a:pt x="368" y="1115"/>
                    <a:pt x="468" y="1048"/>
                  </a:cubicBezTo>
                  <a:cubicBezTo>
                    <a:pt x="570" y="986"/>
                    <a:pt x="668" y="927"/>
                    <a:pt x="773" y="872"/>
                  </a:cubicBezTo>
                  <a:cubicBezTo>
                    <a:pt x="854" y="691"/>
                    <a:pt x="844" y="472"/>
                    <a:pt x="727" y="288"/>
                  </a:cubicBezTo>
                  <a:cubicBezTo>
                    <a:pt x="607" y="103"/>
                    <a:pt x="405" y="1"/>
                    <a:pt x="19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2073;p27"/>
            <p:cNvSpPr/>
            <p:nvPr/>
          </p:nvSpPr>
          <p:spPr>
            <a:xfrm>
              <a:off x="1195964" y="1248793"/>
              <a:ext cx="466938" cy="526307"/>
            </a:xfrm>
            <a:custGeom>
              <a:avLst/>
              <a:gdLst/>
              <a:ahLst/>
              <a:cxnLst/>
              <a:rect l="l" t="t" r="r" b="b"/>
              <a:pathLst>
                <a:path w="12002" h="13528" extrusionOk="0">
                  <a:moveTo>
                    <a:pt x="1863" y="187"/>
                  </a:moveTo>
                  <a:cubicBezTo>
                    <a:pt x="1983" y="187"/>
                    <a:pt x="2102" y="201"/>
                    <a:pt x="2221" y="230"/>
                  </a:cubicBezTo>
                  <a:cubicBezTo>
                    <a:pt x="2642" y="325"/>
                    <a:pt x="3002" y="578"/>
                    <a:pt x="3233" y="945"/>
                  </a:cubicBezTo>
                  <a:cubicBezTo>
                    <a:pt x="3462" y="1311"/>
                    <a:pt x="3538" y="1745"/>
                    <a:pt x="3443" y="2164"/>
                  </a:cubicBezTo>
                  <a:cubicBezTo>
                    <a:pt x="3400" y="2362"/>
                    <a:pt x="3321" y="2543"/>
                    <a:pt x="3214" y="2703"/>
                  </a:cubicBezTo>
                  <a:cubicBezTo>
                    <a:pt x="3096" y="2619"/>
                    <a:pt x="2951" y="2573"/>
                    <a:pt x="2803" y="2573"/>
                  </a:cubicBezTo>
                  <a:cubicBezTo>
                    <a:pt x="2728" y="2573"/>
                    <a:pt x="2652" y="2585"/>
                    <a:pt x="2578" y="2610"/>
                  </a:cubicBezTo>
                  <a:cubicBezTo>
                    <a:pt x="2523" y="2626"/>
                    <a:pt x="2466" y="2650"/>
                    <a:pt x="2419" y="2683"/>
                  </a:cubicBezTo>
                  <a:cubicBezTo>
                    <a:pt x="2166" y="2843"/>
                    <a:pt x="2049" y="3136"/>
                    <a:pt x="2097" y="3412"/>
                  </a:cubicBezTo>
                  <a:cubicBezTo>
                    <a:pt x="2025" y="3421"/>
                    <a:pt x="1952" y="3426"/>
                    <a:pt x="1880" y="3426"/>
                  </a:cubicBezTo>
                  <a:cubicBezTo>
                    <a:pt x="1758" y="3426"/>
                    <a:pt x="1635" y="3413"/>
                    <a:pt x="1511" y="3386"/>
                  </a:cubicBezTo>
                  <a:cubicBezTo>
                    <a:pt x="1299" y="3339"/>
                    <a:pt x="1104" y="3250"/>
                    <a:pt x="932" y="3129"/>
                  </a:cubicBezTo>
                  <a:cubicBezTo>
                    <a:pt x="763" y="3007"/>
                    <a:pt x="615" y="2855"/>
                    <a:pt x="499" y="2672"/>
                  </a:cubicBezTo>
                  <a:cubicBezTo>
                    <a:pt x="267" y="2307"/>
                    <a:pt x="191" y="1874"/>
                    <a:pt x="287" y="1450"/>
                  </a:cubicBezTo>
                  <a:cubicBezTo>
                    <a:pt x="382" y="1028"/>
                    <a:pt x="637" y="666"/>
                    <a:pt x="1001" y="437"/>
                  </a:cubicBezTo>
                  <a:cubicBezTo>
                    <a:pt x="1263" y="270"/>
                    <a:pt x="1561" y="187"/>
                    <a:pt x="1863" y="187"/>
                  </a:cubicBezTo>
                  <a:close/>
                  <a:moveTo>
                    <a:pt x="2802" y="2748"/>
                  </a:moveTo>
                  <a:cubicBezTo>
                    <a:pt x="2914" y="2748"/>
                    <a:pt x="3016" y="2784"/>
                    <a:pt x="3107" y="2848"/>
                  </a:cubicBezTo>
                  <a:cubicBezTo>
                    <a:pt x="3157" y="2879"/>
                    <a:pt x="3200" y="2922"/>
                    <a:pt x="3238" y="2974"/>
                  </a:cubicBezTo>
                  <a:cubicBezTo>
                    <a:pt x="3245" y="2984"/>
                    <a:pt x="3250" y="2991"/>
                    <a:pt x="3255" y="2998"/>
                  </a:cubicBezTo>
                  <a:cubicBezTo>
                    <a:pt x="3333" y="3122"/>
                    <a:pt x="3357" y="3260"/>
                    <a:pt x="3329" y="3401"/>
                  </a:cubicBezTo>
                  <a:cubicBezTo>
                    <a:pt x="3321" y="3424"/>
                    <a:pt x="3314" y="3446"/>
                    <a:pt x="3307" y="3467"/>
                  </a:cubicBezTo>
                  <a:cubicBezTo>
                    <a:pt x="3212" y="3517"/>
                    <a:pt x="3119" y="3574"/>
                    <a:pt x="3026" y="3629"/>
                  </a:cubicBezTo>
                  <a:cubicBezTo>
                    <a:pt x="2933" y="3686"/>
                    <a:pt x="2845" y="3748"/>
                    <a:pt x="2759" y="3813"/>
                  </a:cubicBezTo>
                  <a:cubicBezTo>
                    <a:pt x="2753" y="3813"/>
                    <a:pt x="2746" y="3814"/>
                    <a:pt x="2740" y="3814"/>
                  </a:cubicBezTo>
                  <a:cubicBezTo>
                    <a:pt x="2721" y="3814"/>
                    <a:pt x="2704" y="3811"/>
                    <a:pt x="2688" y="3805"/>
                  </a:cubicBezTo>
                  <a:cubicBezTo>
                    <a:pt x="2547" y="3772"/>
                    <a:pt x="2428" y="3689"/>
                    <a:pt x="2352" y="3570"/>
                  </a:cubicBezTo>
                  <a:cubicBezTo>
                    <a:pt x="2345" y="3563"/>
                    <a:pt x="2340" y="3553"/>
                    <a:pt x="2335" y="3543"/>
                  </a:cubicBezTo>
                  <a:cubicBezTo>
                    <a:pt x="2307" y="3489"/>
                    <a:pt x="2285" y="3429"/>
                    <a:pt x="2276" y="3370"/>
                  </a:cubicBezTo>
                  <a:cubicBezTo>
                    <a:pt x="2240" y="3165"/>
                    <a:pt x="2330" y="2950"/>
                    <a:pt x="2519" y="2831"/>
                  </a:cubicBezTo>
                  <a:cubicBezTo>
                    <a:pt x="2557" y="2807"/>
                    <a:pt x="2595" y="2791"/>
                    <a:pt x="2638" y="2779"/>
                  </a:cubicBezTo>
                  <a:cubicBezTo>
                    <a:pt x="2692" y="2760"/>
                    <a:pt x="2750" y="2748"/>
                    <a:pt x="2802" y="2748"/>
                  </a:cubicBezTo>
                  <a:close/>
                  <a:moveTo>
                    <a:pt x="5885" y="2991"/>
                  </a:moveTo>
                  <a:cubicBezTo>
                    <a:pt x="6189" y="2991"/>
                    <a:pt x="6492" y="3017"/>
                    <a:pt x="6795" y="3069"/>
                  </a:cubicBezTo>
                  <a:cubicBezTo>
                    <a:pt x="8224" y="3324"/>
                    <a:pt x="9491" y="4175"/>
                    <a:pt x="10268" y="5402"/>
                  </a:cubicBezTo>
                  <a:cubicBezTo>
                    <a:pt x="11006" y="6571"/>
                    <a:pt x="11249" y="7960"/>
                    <a:pt x="10944" y="9308"/>
                  </a:cubicBezTo>
                  <a:cubicBezTo>
                    <a:pt x="10642" y="10654"/>
                    <a:pt x="9827" y="11805"/>
                    <a:pt x="8660" y="12546"/>
                  </a:cubicBezTo>
                  <a:cubicBezTo>
                    <a:pt x="7816" y="13080"/>
                    <a:pt x="6862" y="13352"/>
                    <a:pt x="5897" y="13352"/>
                  </a:cubicBezTo>
                  <a:cubicBezTo>
                    <a:pt x="5291" y="13352"/>
                    <a:pt x="4681" y="13245"/>
                    <a:pt x="4091" y="13027"/>
                  </a:cubicBezTo>
                  <a:cubicBezTo>
                    <a:pt x="3014" y="12631"/>
                    <a:pt x="2126" y="11907"/>
                    <a:pt x="1511" y="10940"/>
                  </a:cubicBezTo>
                  <a:cubicBezTo>
                    <a:pt x="770" y="9770"/>
                    <a:pt x="529" y="8382"/>
                    <a:pt x="832" y="7033"/>
                  </a:cubicBezTo>
                  <a:cubicBezTo>
                    <a:pt x="1106" y="5806"/>
                    <a:pt x="1804" y="4744"/>
                    <a:pt x="2807" y="4006"/>
                  </a:cubicBezTo>
                  <a:cubicBezTo>
                    <a:pt x="2907" y="3932"/>
                    <a:pt x="3012" y="3860"/>
                    <a:pt x="3119" y="3794"/>
                  </a:cubicBezTo>
                  <a:cubicBezTo>
                    <a:pt x="3226" y="3729"/>
                    <a:pt x="3333" y="3663"/>
                    <a:pt x="3443" y="3605"/>
                  </a:cubicBezTo>
                  <a:cubicBezTo>
                    <a:pt x="4198" y="3198"/>
                    <a:pt x="5036" y="2991"/>
                    <a:pt x="5885" y="2991"/>
                  </a:cubicBezTo>
                  <a:close/>
                  <a:moveTo>
                    <a:pt x="1862" y="1"/>
                  </a:moveTo>
                  <a:cubicBezTo>
                    <a:pt x="1525" y="1"/>
                    <a:pt x="1195" y="94"/>
                    <a:pt x="901" y="280"/>
                  </a:cubicBezTo>
                  <a:cubicBezTo>
                    <a:pt x="494" y="537"/>
                    <a:pt x="213" y="937"/>
                    <a:pt x="108" y="1407"/>
                  </a:cubicBezTo>
                  <a:cubicBezTo>
                    <a:pt x="1" y="1876"/>
                    <a:pt x="84" y="2355"/>
                    <a:pt x="344" y="2767"/>
                  </a:cubicBezTo>
                  <a:cubicBezTo>
                    <a:pt x="601" y="3174"/>
                    <a:pt x="1001" y="3455"/>
                    <a:pt x="1470" y="3558"/>
                  </a:cubicBezTo>
                  <a:cubicBezTo>
                    <a:pt x="1601" y="3589"/>
                    <a:pt x="1735" y="3603"/>
                    <a:pt x="1868" y="3603"/>
                  </a:cubicBezTo>
                  <a:cubicBezTo>
                    <a:pt x="1964" y="3603"/>
                    <a:pt x="2059" y="3593"/>
                    <a:pt x="2152" y="3579"/>
                  </a:cubicBezTo>
                  <a:cubicBezTo>
                    <a:pt x="2166" y="3610"/>
                    <a:pt x="2180" y="3636"/>
                    <a:pt x="2197" y="3663"/>
                  </a:cubicBezTo>
                  <a:cubicBezTo>
                    <a:pt x="2283" y="3801"/>
                    <a:pt x="2411" y="3901"/>
                    <a:pt x="2561" y="3956"/>
                  </a:cubicBezTo>
                  <a:cubicBezTo>
                    <a:pt x="1597" y="4713"/>
                    <a:pt x="930" y="5771"/>
                    <a:pt x="656" y="6986"/>
                  </a:cubicBezTo>
                  <a:cubicBezTo>
                    <a:pt x="341" y="8386"/>
                    <a:pt x="591" y="9820"/>
                    <a:pt x="1356" y="11031"/>
                  </a:cubicBezTo>
                  <a:cubicBezTo>
                    <a:pt x="1990" y="12033"/>
                    <a:pt x="2914" y="12781"/>
                    <a:pt x="4024" y="13191"/>
                  </a:cubicBezTo>
                  <a:cubicBezTo>
                    <a:pt x="4634" y="13417"/>
                    <a:pt x="5265" y="13527"/>
                    <a:pt x="5894" y="13527"/>
                  </a:cubicBezTo>
                  <a:cubicBezTo>
                    <a:pt x="6892" y="13527"/>
                    <a:pt x="7881" y="13248"/>
                    <a:pt x="8753" y="12693"/>
                  </a:cubicBezTo>
                  <a:cubicBezTo>
                    <a:pt x="11254" y="11116"/>
                    <a:pt x="12002" y="7798"/>
                    <a:pt x="10423" y="5297"/>
                  </a:cubicBezTo>
                  <a:cubicBezTo>
                    <a:pt x="9620" y="4027"/>
                    <a:pt x="8310" y="3148"/>
                    <a:pt x="6825" y="2884"/>
                  </a:cubicBezTo>
                  <a:cubicBezTo>
                    <a:pt x="6513" y="2828"/>
                    <a:pt x="6199" y="2800"/>
                    <a:pt x="5886" y="2800"/>
                  </a:cubicBezTo>
                  <a:cubicBezTo>
                    <a:pt x="5065" y="2800"/>
                    <a:pt x="4253" y="2990"/>
                    <a:pt x="3512" y="3355"/>
                  </a:cubicBezTo>
                  <a:cubicBezTo>
                    <a:pt x="3514" y="3331"/>
                    <a:pt x="3514" y="3305"/>
                    <a:pt x="3514" y="3281"/>
                  </a:cubicBezTo>
                  <a:cubicBezTo>
                    <a:pt x="3514" y="3148"/>
                    <a:pt x="3479" y="3017"/>
                    <a:pt x="3405" y="2900"/>
                  </a:cubicBezTo>
                  <a:cubicBezTo>
                    <a:pt x="3388" y="2874"/>
                    <a:pt x="3369" y="2848"/>
                    <a:pt x="3348" y="2824"/>
                  </a:cubicBezTo>
                  <a:cubicBezTo>
                    <a:pt x="3479" y="2638"/>
                    <a:pt x="3569" y="2424"/>
                    <a:pt x="3622" y="2198"/>
                  </a:cubicBezTo>
                  <a:cubicBezTo>
                    <a:pt x="3726" y="1731"/>
                    <a:pt x="3645" y="1247"/>
                    <a:pt x="3388" y="840"/>
                  </a:cubicBezTo>
                  <a:cubicBezTo>
                    <a:pt x="3128" y="432"/>
                    <a:pt x="2728" y="151"/>
                    <a:pt x="2261" y="44"/>
                  </a:cubicBezTo>
                  <a:cubicBezTo>
                    <a:pt x="2129" y="15"/>
                    <a:pt x="1995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2074;p27"/>
            <p:cNvSpPr/>
            <p:nvPr/>
          </p:nvSpPr>
          <p:spPr>
            <a:xfrm>
              <a:off x="1237476" y="1378853"/>
              <a:ext cx="401616" cy="375278"/>
            </a:xfrm>
            <a:custGeom>
              <a:avLst/>
              <a:gdLst/>
              <a:ahLst/>
              <a:cxnLst/>
              <a:rect l="l" t="t" r="r" b="b"/>
              <a:pathLst>
                <a:path w="10323" h="9646" extrusionOk="0">
                  <a:moveTo>
                    <a:pt x="4808" y="184"/>
                  </a:moveTo>
                  <a:cubicBezTo>
                    <a:pt x="6349" y="184"/>
                    <a:pt x="7855" y="946"/>
                    <a:pt x="8739" y="2342"/>
                  </a:cubicBezTo>
                  <a:cubicBezTo>
                    <a:pt x="10115" y="4503"/>
                    <a:pt x="9470" y="7378"/>
                    <a:pt x="7304" y="8743"/>
                  </a:cubicBezTo>
                  <a:cubicBezTo>
                    <a:pt x="6552" y="9220"/>
                    <a:pt x="5701" y="9465"/>
                    <a:pt x="4832" y="9465"/>
                  </a:cubicBezTo>
                  <a:cubicBezTo>
                    <a:pt x="4490" y="9465"/>
                    <a:pt x="4145" y="9427"/>
                    <a:pt x="3803" y="9350"/>
                  </a:cubicBezTo>
                  <a:cubicBezTo>
                    <a:pt x="3198" y="9214"/>
                    <a:pt x="2638" y="8964"/>
                    <a:pt x="2145" y="8619"/>
                  </a:cubicBezTo>
                  <a:cubicBezTo>
                    <a:pt x="1654" y="8274"/>
                    <a:pt x="1228" y="7826"/>
                    <a:pt x="897" y="7306"/>
                  </a:cubicBezTo>
                  <a:cubicBezTo>
                    <a:pt x="232" y="6258"/>
                    <a:pt x="18" y="5015"/>
                    <a:pt x="289" y="3805"/>
                  </a:cubicBezTo>
                  <a:cubicBezTo>
                    <a:pt x="561" y="2595"/>
                    <a:pt x="1287" y="1561"/>
                    <a:pt x="2335" y="901"/>
                  </a:cubicBezTo>
                  <a:cubicBezTo>
                    <a:pt x="3102" y="412"/>
                    <a:pt x="3960" y="184"/>
                    <a:pt x="4808" y="184"/>
                  </a:cubicBezTo>
                  <a:close/>
                  <a:moveTo>
                    <a:pt x="4816" y="1"/>
                  </a:moveTo>
                  <a:cubicBezTo>
                    <a:pt x="3934" y="1"/>
                    <a:pt x="3043" y="242"/>
                    <a:pt x="2245" y="746"/>
                  </a:cubicBezTo>
                  <a:cubicBezTo>
                    <a:pt x="1156" y="1437"/>
                    <a:pt x="401" y="2506"/>
                    <a:pt x="120" y="3762"/>
                  </a:cubicBezTo>
                  <a:cubicBezTo>
                    <a:pt x="41" y="4117"/>
                    <a:pt x="1" y="4474"/>
                    <a:pt x="1" y="4831"/>
                  </a:cubicBezTo>
                  <a:cubicBezTo>
                    <a:pt x="1" y="5734"/>
                    <a:pt x="256" y="6620"/>
                    <a:pt x="746" y="7402"/>
                  </a:cubicBezTo>
                  <a:cubicBezTo>
                    <a:pt x="1437" y="8490"/>
                    <a:pt x="2507" y="9248"/>
                    <a:pt x="3765" y="9527"/>
                  </a:cubicBezTo>
                  <a:cubicBezTo>
                    <a:pt x="4117" y="9608"/>
                    <a:pt x="4475" y="9646"/>
                    <a:pt x="4832" y="9646"/>
                  </a:cubicBezTo>
                  <a:cubicBezTo>
                    <a:pt x="5735" y="9646"/>
                    <a:pt x="6623" y="9391"/>
                    <a:pt x="7402" y="8898"/>
                  </a:cubicBezTo>
                  <a:cubicBezTo>
                    <a:pt x="9651" y="7478"/>
                    <a:pt x="10323" y="4491"/>
                    <a:pt x="8901" y="2244"/>
                  </a:cubicBezTo>
                  <a:cubicBezTo>
                    <a:pt x="7984" y="794"/>
                    <a:pt x="6416" y="1"/>
                    <a:pt x="4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2075;p27"/>
            <p:cNvSpPr/>
            <p:nvPr/>
          </p:nvSpPr>
          <p:spPr>
            <a:xfrm>
              <a:off x="1319138" y="1496813"/>
              <a:ext cx="212071" cy="139241"/>
            </a:xfrm>
            <a:custGeom>
              <a:avLst/>
              <a:gdLst/>
              <a:ahLst/>
              <a:cxnLst/>
              <a:rect l="l" t="t" r="r" b="b"/>
              <a:pathLst>
                <a:path w="5451" h="3579" extrusionOk="0">
                  <a:moveTo>
                    <a:pt x="210" y="180"/>
                  </a:moveTo>
                  <a:cubicBezTo>
                    <a:pt x="213" y="180"/>
                    <a:pt x="214" y="181"/>
                    <a:pt x="217" y="184"/>
                  </a:cubicBezTo>
                  <a:cubicBezTo>
                    <a:pt x="1165" y="646"/>
                    <a:pt x="1973" y="1016"/>
                    <a:pt x="2449" y="1232"/>
                  </a:cubicBezTo>
                  <a:cubicBezTo>
                    <a:pt x="2349" y="1280"/>
                    <a:pt x="2264" y="1359"/>
                    <a:pt x="2202" y="1456"/>
                  </a:cubicBezTo>
                  <a:cubicBezTo>
                    <a:pt x="2140" y="1554"/>
                    <a:pt x="2109" y="1668"/>
                    <a:pt x="2104" y="1776"/>
                  </a:cubicBezTo>
                  <a:cubicBezTo>
                    <a:pt x="1706" y="1432"/>
                    <a:pt x="1032" y="858"/>
                    <a:pt x="213" y="194"/>
                  </a:cubicBezTo>
                  <a:cubicBezTo>
                    <a:pt x="205" y="191"/>
                    <a:pt x="203" y="184"/>
                    <a:pt x="203" y="182"/>
                  </a:cubicBezTo>
                  <a:cubicBezTo>
                    <a:pt x="206" y="181"/>
                    <a:pt x="208" y="180"/>
                    <a:pt x="210" y="180"/>
                  </a:cubicBezTo>
                  <a:close/>
                  <a:moveTo>
                    <a:pt x="2717" y="1349"/>
                  </a:moveTo>
                  <a:cubicBezTo>
                    <a:pt x="2942" y="1349"/>
                    <a:pt x="3164" y="1515"/>
                    <a:pt x="3164" y="1790"/>
                  </a:cubicBezTo>
                  <a:cubicBezTo>
                    <a:pt x="3164" y="2071"/>
                    <a:pt x="2939" y="2230"/>
                    <a:pt x="2715" y="2230"/>
                  </a:cubicBezTo>
                  <a:cubicBezTo>
                    <a:pt x="2551" y="2230"/>
                    <a:pt x="2388" y="2145"/>
                    <a:pt x="2314" y="1959"/>
                  </a:cubicBezTo>
                  <a:cubicBezTo>
                    <a:pt x="2261" y="1833"/>
                    <a:pt x="2271" y="1680"/>
                    <a:pt x="2349" y="1552"/>
                  </a:cubicBezTo>
                  <a:cubicBezTo>
                    <a:pt x="2439" y="1412"/>
                    <a:pt x="2579" y="1349"/>
                    <a:pt x="2717" y="1349"/>
                  </a:cubicBezTo>
                  <a:close/>
                  <a:moveTo>
                    <a:pt x="3345" y="1804"/>
                  </a:moveTo>
                  <a:cubicBezTo>
                    <a:pt x="3740" y="2147"/>
                    <a:pt x="4419" y="2721"/>
                    <a:pt x="5236" y="3386"/>
                  </a:cubicBezTo>
                  <a:cubicBezTo>
                    <a:pt x="5241" y="3388"/>
                    <a:pt x="5244" y="3395"/>
                    <a:pt x="5244" y="3398"/>
                  </a:cubicBezTo>
                  <a:cubicBezTo>
                    <a:pt x="5242" y="3398"/>
                    <a:pt x="5241" y="3399"/>
                    <a:pt x="5240" y="3399"/>
                  </a:cubicBezTo>
                  <a:cubicBezTo>
                    <a:pt x="5237" y="3399"/>
                    <a:pt x="5234" y="3397"/>
                    <a:pt x="5229" y="3395"/>
                  </a:cubicBezTo>
                  <a:cubicBezTo>
                    <a:pt x="4284" y="2933"/>
                    <a:pt x="3476" y="2562"/>
                    <a:pt x="3000" y="2347"/>
                  </a:cubicBezTo>
                  <a:cubicBezTo>
                    <a:pt x="3100" y="2300"/>
                    <a:pt x="3188" y="2221"/>
                    <a:pt x="3247" y="2123"/>
                  </a:cubicBezTo>
                  <a:cubicBezTo>
                    <a:pt x="3309" y="2023"/>
                    <a:pt x="3343" y="1911"/>
                    <a:pt x="3345" y="1804"/>
                  </a:cubicBezTo>
                  <a:close/>
                  <a:moveTo>
                    <a:pt x="208" y="0"/>
                  </a:moveTo>
                  <a:cubicBezTo>
                    <a:pt x="150" y="0"/>
                    <a:pt x="94" y="27"/>
                    <a:pt x="55" y="77"/>
                  </a:cubicBezTo>
                  <a:cubicBezTo>
                    <a:pt x="51" y="82"/>
                    <a:pt x="48" y="87"/>
                    <a:pt x="46" y="94"/>
                  </a:cubicBezTo>
                  <a:cubicBezTo>
                    <a:pt x="1" y="177"/>
                    <a:pt x="22" y="275"/>
                    <a:pt x="96" y="337"/>
                  </a:cubicBezTo>
                  <a:cubicBezTo>
                    <a:pt x="1063" y="1123"/>
                    <a:pt x="1830" y="1780"/>
                    <a:pt x="2171" y="2078"/>
                  </a:cubicBezTo>
                  <a:cubicBezTo>
                    <a:pt x="2218" y="2169"/>
                    <a:pt x="2287" y="2250"/>
                    <a:pt x="2378" y="2309"/>
                  </a:cubicBezTo>
                  <a:cubicBezTo>
                    <a:pt x="2380" y="2309"/>
                    <a:pt x="2390" y="2316"/>
                    <a:pt x="2390" y="2316"/>
                  </a:cubicBezTo>
                  <a:cubicBezTo>
                    <a:pt x="2485" y="2376"/>
                    <a:pt x="2595" y="2412"/>
                    <a:pt x="2704" y="2416"/>
                  </a:cubicBezTo>
                  <a:cubicBezTo>
                    <a:pt x="3121" y="2600"/>
                    <a:pt x="4038" y="3019"/>
                    <a:pt x="5153" y="3562"/>
                  </a:cubicBezTo>
                  <a:cubicBezTo>
                    <a:pt x="5179" y="3574"/>
                    <a:pt x="5208" y="3579"/>
                    <a:pt x="5241" y="3579"/>
                  </a:cubicBezTo>
                  <a:cubicBezTo>
                    <a:pt x="5301" y="3579"/>
                    <a:pt x="5358" y="3553"/>
                    <a:pt x="5396" y="3503"/>
                  </a:cubicBezTo>
                  <a:cubicBezTo>
                    <a:pt x="5398" y="3495"/>
                    <a:pt x="5403" y="3493"/>
                    <a:pt x="5406" y="3488"/>
                  </a:cubicBezTo>
                  <a:cubicBezTo>
                    <a:pt x="5451" y="3405"/>
                    <a:pt x="5429" y="3305"/>
                    <a:pt x="5351" y="3243"/>
                  </a:cubicBezTo>
                  <a:cubicBezTo>
                    <a:pt x="4386" y="2457"/>
                    <a:pt x="3619" y="1799"/>
                    <a:pt x="3276" y="1502"/>
                  </a:cubicBezTo>
                  <a:cubicBezTo>
                    <a:pt x="3228" y="1409"/>
                    <a:pt x="3154" y="1323"/>
                    <a:pt x="3059" y="1263"/>
                  </a:cubicBezTo>
                  <a:cubicBezTo>
                    <a:pt x="2978" y="1209"/>
                    <a:pt x="2885" y="1180"/>
                    <a:pt x="2790" y="1170"/>
                  </a:cubicBezTo>
                  <a:cubicBezTo>
                    <a:pt x="2776" y="1168"/>
                    <a:pt x="2761" y="1168"/>
                    <a:pt x="2750" y="1168"/>
                  </a:cubicBezTo>
                  <a:cubicBezTo>
                    <a:pt x="2335" y="982"/>
                    <a:pt x="1416" y="563"/>
                    <a:pt x="298" y="22"/>
                  </a:cubicBezTo>
                  <a:cubicBezTo>
                    <a:pt x="269" y="8"/>
                    <a:pt x="238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2076;p27"/>
            <p:cNvSpPr/>
            <p:nvPr/>
          </p:nvSpPr>
          <p:spPr>
            <a:xfrm>
              <a:off x="1401889" y="1434176"/>
              <a:ext cx="22837" cy="8481"/>
            </a:xfrm>
            <a:custGeom>
              <a:avLst/>
              <a:gdLst/>
              <a:ahLst/>
              <a:cxnLst/>
              <a:rect l="l" t="t" r="r" b="b"/>
              <a:pathLst>
                <a:path w="587" h="218" extrusionOk="0">
                  <a:moveTo>
                    <a:pt x="491" y="0"/>
                  </a:moveTo>
                  <a:cubicBezTo>
                    <a:pt x="353" y="3"/>
                    <a:pt x="218" y="15"/>
                    <a:pt x="84" y="36"/>
                  </a:cubicBezTo>
                  <a:cubicBezTo>
                    <a:pt x="36" y="43"/>
                    <a:pt x="1" y="89"/>
                    <a:pt x="8" y="139"/>
                  </a:cubicBezTo>
                  <a:cubicBezTo>
                    <a:pt x="15" y="186"/>
                    <a:pt x="53" y="217"/>
                    <a:pt x="96" y="217"/>
                  </a:cubicBezTo>
                  <a:cubicBezTo>
                    <a:pt x="98" y="217"/>
                    <a:pt x="103" y="217"/>
                    <a:pt x="110" y="215"/>
                  </a:cubicBezTo>
                  <a:cubicBezTo>
                    <a:pt x="239" y="196"/>
                    <a:pt x="365" y="184"/>
                    <a:pt x="496" y="179"/>
                  </a:cubicBezTo>
                  <a:cubicBezTo>
                    <a:pt x="544" y="174"/>
                    <a:pt x="587" y="134"/>
                    <a:pt x="584" y="86"/>
                  </a:cubicBezTo>
                  <a:cubicBezTo>
                    <a:pt x="580" y="39"/>
                    <a:pt x="542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7" name="Google Shape;2077;p27"/>
            <p:cNvSpPr/>
            <p:nvPr/>
          </p:nvSpPr>
          <p:spPr>
            <a:xfrm>
              <a:off x="1444256" y="1436160"/>
              <a:ext cx="22759" cy="10738"/>
            </a:xfrm>
            <a:custGeom>
              <a:avLst/>
              <a:gdLst/>
              <a:ahLst/>
              <a:cxnLst/>
              <a:rect l="l" t="t" r="r" b="b"/>
              <a:pathLst>
                <a:path w="585" h="276" extrusionOk="0">
                  <a:moveTo>
                    <a:pt x="97" y="0"/>
                  </a:moveTo>
                  <a:cubicBezTo>
                    <a:pt x="52" y="0"/>
                    <a:pt x="14" y="31"/>
                    <a:pt x="10" y="73"/>
                  </a:cubicBezTo>
                  <a:cubicBezTo>
                    <a:pt x="0" y="123"/>
                    <a:pt x="31" y="171"/>
                    <a:pt x="81" y="181"/>
                  </a:cubicBezTo>
                  <a:cubicBezTo>
                    <a:pt x="210" y="204"/>
                    <a:pt x="334" y="235"/>
                    <a:pt x="455" y="273"/>
                  </a:cubicBezTo>
                  <a:cubicBezTo>
                    <a:pt x="465" y="276"/>
                    <a:pt x="474" y="276"/>
                    <a:pt x="484" y="276"/>
                  </a:cubicBezTo>
                  <a:cubicBezTo>
                    <a:pt x="522" y="276"/>
                    <a:pt x="558" y="252"/>
                    <a:pt x="570" y="214"/>
                  </a:cubicBezTo>
                  <a:cubicBezTo>
                    <a:pt x="584" y="166"/>
                    <a:pt x="558" y="116"/>
                    <a:pt x="510" y="100"/>
                  </a:cubicBezTo>
                  <a:cubicBezTo>
                    <a:pt x="379" y="61"/>
                    <a:pt x="248" y="28"/>
                    <a:pt x="115" y="2"/>
                  </a:cubicBezTo>
                  <a:cubicBezTo>
                    <a:pt x="109" y="1"/>
                    <a:pt x="103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8" name="Google Shape;2078;p27"/>
            <p:cNvSpPr/>
            <p:nvPr/>
          </p:nvSpPr>
          <p:spPr>
            <a:xfrm>
              <a:off x="1361389" y="1442463"/>
              <a:ext cx="22020" cy="13539"/>
            </a:xfrm>
            <a:custGeom>
              <a:avLst/>
              <a:gdLst/>
              <a:ahLst/>
              <a:cxnLst/>
              <a:rect l="l" t="t" r="r" b="b"/>
              <a:pathLst>
                <a:path w="566" h="348" extrusionOk="0">
                  <a:moveTo>
                    <a:pt x="463" y="0"/>
                  </a:moveTo>
                  <a:cubicBezTo>
                    <a:pt x="453" y="0"/>
                    <a:pt x="442" y="2"/>
                    <a:pt x="432" y="7"/>
                  </a:cubicBezTo>
                  <a:cubicBezTo>
                    <a:pt x="306" y="54"/>
                    <a:pt x="182" y="111"/>
                    <a:pt x="60" y="173"/>
                  </a:cubicBezTo>
                  <a:cubicBezTo>
                    <a:pt x="15" y="197"/>
                    <a:pt x="1" y="250"/>
                    <a:pt x="22" y="295"/>
                  </a:cubicBezTo>
                  <a:cubicBezTo>
                    <a:pt x="41" y="328"/>
                    <a:pt x="70" y="347"/>
                    <a:pt x="103" y="347"/>
                  </a:cubicBezTo>
                  <a:cubicBezTo>
                    <a:pt x="117" y="347"/>
                    <a:pt x="132" y="343"/>
                    <a:pt x="144" y="338"/>
                  </a:cubicBezTo>
                  <a:cubicBezTo>
                    <a:pt x="258" y="278"/>
                    <a:pt x="377" y="223"/>
                    <a:pt x="496" y="176"/>
                  </a:cubicBezTo>
                  <a:cubicBezTo>
                    <a:pt x="544" y="159"/>
                    <a:pt x="565" y="107"/>
                    <a:pt x="549" y="59"/>
                  </a:cubicBezTo>
                  <a:cubicBezTo>
                    <a:pt x="536" y="24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9" name="Google Shape;2079;p27"/>
            <p:cNvSpPr/>
            <p:nvPr/>
          </p:nvSpPr>
          <p:spPr>
            <a:xfrm>
              <a:off x="1327386" y="1463821"/>
              <a:ext cx="19414" cy="17663"/>
            </a:xfrm>
            <a:custGeom>
              <a:avLst/>
              <a:gdLst/>
              <a:ahLst/>
              <a:cxnLst/>
              <a:rect l="l" t="t" r="r" b="b"/>
              <a:pathLst>
                <a:path w="499" h="454" extrusionOk="0">
                  <a:moveTo>
                    <a:pt x="395" y="0"/>
                  </a:moveTo>
                  <a:cubicBezTo>
                    <a:pt x="374" y="0"/>
                    <a:pt x="353" y="7"/>
                    <a:pt x="336" y="20"/>
                  </a:cubicBezTo>
                  <a:cubicBezTo>
                    <a:pt x="232" y="106"/>
                    <a:pt x="132" y="198"/>
                    <a:pt x="36" y="299"/>
                  </a:cubicBezTo>
                  <a:cubicBezTo>
                    <a:pt x="1" y="332"/>
                    <a:pt x="3" y="389"/>
                    <a:pt x="39" y="425"/>
                  </a:cubicBezTo>
                  <a:cubicBezTo>
                    <a:pt x="62" y="446"/>
                    <a:pt x="84" y="453"/>
                    <a:pt x="108" y="453"/>
                  </a:cubicBezTo>
                  <a:cubicBezTo>
                    <a:pt x="132" y="453"/>
                    <a:pt x="155" y="444"/>
                    <a:pt x="172" y="422"/>
                  </a:cubicBezTo>
                  <a:cubicBezTo>
                    <a:pt x="260" y="330"/>
                    <a:pt x="355" y="241"/>
                    <a:pt x="453" y="160"/>
                  </a:cubicBezTo>
                  <a:cubicBezTo>
                    <a:pt x="491" y="127"/>
                    <a:pt x="498" y="72"/>
                    <a:pt x="465" y="32"/>
                  </a:cubicBezTo>
                  <a:cubicBezTo>
                    <a:pt x="447" y="11"/>
                    <a:pt x="421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27"/>
            <p:cNvSpPr/>
            <p:nvPr/>
          </p:nvSpPr>
          <p:spPr>
            <a:xfrm>
              <a:off x="1540624" y="1596176"/>
              <a:ext cx="12839" cy="21709"/>
            </a:xfrm>
            <a:custGeom>
              <a:avLst/>
              <a:gdLst/>
              <a:ahLst/>
              <a:cxnLst/>
              <a:rect l="l" t="t" r="r" b="b"/>
              <a:pathLst>
                <a:path w="330" h="558" extrusionOk="0">
                  <a:moveTo>
                    <a:pt x="224" y="1"/>
                  </a:moveTo>
                  <a:cubicBezTo>
                    <a:pt x="186" y="1"/>
                    <a:pt x="151" y="28"/>
                    <a:pt x="141" y="67"/>
                  </a:cubicBezTo>
                  <a:cubicBezTo>
                    <a:pt x="106" y="191"/>
                    <a:pt x="68" y="317"/>
                    <a:pt x="20" y="434"/>
                  </a:cubicBezTo>
                  <a:cubicBezTo>
                    <a:pt x="1" y="482"/>
                    <a:pt x="22" y="532"/>
                    <a:pt x="70" y="553"/>
                  </a:cubicBezTo>
                  <a:cubicBezTo>
                    <a:pt x="82" y="556"/>
                    <a:pt x="94" y="558"/>
                    <a:pt x="106" y="558"/>
                  </a:cubicBezTo>
                  <a:cubicBezTo>
                    <a:pt x="141" y="558"/>
                    <a:pt x="175" y="534"/>
                    <a:pt x="189" y="501"/>
                  </a:cubicBezTo>
                  <a:cubicBezTo>
                    <a:pt x="239" y="377"/>
                    <a:pt x="282" y="246"/>
                    <a:pt x="320" y="112"/>
                  </a:cubicBezTo>
                  <a:cubicBezTo>
                    <a:pt x="330" y="65"/>
                    <a:pt x="299" y="17"/>
                    <a:pt x="251" y="5"/>
                  </a:cubicBezTo>
                  <a:cubicBezTo>
                    <a:pt x="242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1" name="Google Shape;2081;p27"/>
            <p:cNvSpPr/>
            <p:nvPr/>
          </p:nvSpPr>
          <p:spPr>
            <a:xfrm>
              <a:off x="1550000" y="1553925"/>
              <a:ext cx="7431" cy="22643"/>
            </a:xfrm>
            <a:custGeom>
              <a:avLst/>
              <a:gdLst/>
              <a:ahLst/>
              <a:cxnLst/>
              <a:rect l="l" t="t" r="r" b="b"/>
              <a:pathLst>
                <a:path w="191" h="582" extrusionOk="0">
                  <a:moveTo>
                    <a:pt x="93" y="0"/>
                  </a:moveTo>
                  <a:cubicBezTo>
                    <a:pt x="91" y="0"/>
                    <a:pt x="90" y="0"/>
                    <a:pt x="89" y="0"/>
                  </a:cubicBezTo>
                  <a:cubicBezTo>
                    <a:pt x="36" y="3"/>
                    <a:pt x="0" y="48"/>
                    <a:pt x="5" y="98"/>
                  </a:cubicBezTo>
                  <a:cubicBezTo>
                    <a:pt x="10" y="169"/>
                    <a:pt x="12" y="248"/>
                    <a:pt x="12" y="319"/>
                  </a:cubicBezTo>
                  <a:cubicBezTo>
                    <a:pt x="12" y="372"/>
                    <a:pt x="10" y="429"/>
                    <a:pt x="10" y="486"/>
                  </a:cubicBezTo>
                  <a:cubicBezTo>
                    <a:pt x="8" y="536"/>
                    <a:pt x="46" y="579"/>
                    <a:pt x="93" y="581"/>
                  </a:cubicBezTo>
                  <a:lnTo>
                    <a:pt x="100" y="581"/>
                  </a:lnTo>
                  <a:cubicBezTo>
                    <a:pt x="148" y="581"/>
                    <a:pt x="186" y="543"/>
                    <a:pt x="189" y="496"/>
                  </a:cubicBezTo>
                  <a:cubicBezTo>
                    <a:pt x="191" y="439"/>
                    <a:pt x="191" y="379"/>
                    <a:pt x="191" y="322"/>
                  </a:cubicBezTo>
                  <a:cubicBezTo>
                    <a:pt x="191" y="246"/>
                    <a:pt x="189" y="167"/>
                    <a:pt x="184" y="86"/>
                  </a:cubicBezTo>
                  <a:cubicBezTo>
                    <a:pt x="179" y="37"/>
                    <a:pt x="139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2" name="Google Shape;2082;p27"/>
            <p:cNvSpPr/>
            <p:nvPr/>
          </p:nvSpPr>
          <p:spPr>
            <a:xfrm>
              <a:off x="1293188" y="1535290"/>
              <a:ext cx="9882" cy="22293"/>
            </a:xfrm>
            <a:custGeom>
              <a:avLst/>
              <a:gdLst/>
              <a:ahLst/>
              <a:cxnLst/>
              <a:rect l="l" t="t" r="r" b="b"/>
              <a:pathLst>
                <a:path w="254" h="573" extrusionOk="0">
                  <a:moveTo>
                    <a:pt x="157" y="0"/>
                  </a:moveTo>
                  <a:cubicBezTo>
                    <a:pt x="116" y="0"/>
                    <a:pt x="78" y="31"/>
                    <a:pt x="70" y="72"/>
                  </a:cubicBezTo>
                  <a:cubicBezTo>
                    <a:pt x="39" y="205"/>
                    <a:pt x="20" y="339"/>
                    <a:pt x="3" y="477"/>
                  </a:cubicBezTo>
                  <a:cubicBezTo>
                    <a:pt x="1" y="524"/>
                    <a:pt x="36" y="565"/>
                    <a:pt x="86" y="572"/>
                  </a:cubicBezTo>
                  <a:lnTo>
                    <a:pt x="96" y="572"/>
                  </a:lnTo>
                  <a:cubicBezTo>
                    <a:pt x="143" y="572"/>
                    <a:pt x="179" y="536"/>
                    <a:pt x="186" y="491"/>
                  </a:cubicBezTo>
                  <a:cubicBezTo>
                    <a:pt x="198" y="362"/>
                    <a:pt x="217" y="236"/>
                    <a:pt x="246" y="110"/>
                  </a:cubicBezTo>
                  <a:cubicBezTo>
                    <a:pt x="253" y="62"/>
                    <a:pt x="224" y="12"/>
                    <a:pt x="177" y="3"/>
                  </a:cubicBezTo>
                  <a:cubicBezTo>
                    <a:pt x="170" y="1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3" name="Google Shape;2083;p27"/>
            <p:cNvSpPr/>
            <p:nvPr/>
          </p:nvSpPr>
          <p:spPr>
            <a:xfrm>
              <a:off x="1483900" y="1450516"/>
              <a:ext cx="21009" cy="15406"/>
            </a:xfrm>
            <a:custGeom>
              <a:avLst/>
              <a:gdLst/>
              <a:ahLst/>
              <a:cxnLst/>
              <a:rect l="l" t="t" r="r" b="b"/>
              <a:pathLst>
                <a:path w="540" h="396" extrusionOk="0">
                  <a:moveTo>
                    <a:pt x="99" y="0"/>
                  </a:moveTo>
                  <a:cubicBezTo>
                    <a:pt x="67" y="0"/>
                    <a:pt x="36" y="17"/>
                    <a:pt x="20" y="47"/>
                  </a:cubicBezTo>
                  <a:cubicBezTo>
                    <a:pt x="1" y="88"/>
                    <a:pt x="15" y="145"/>
                    <a:pt x="61" y="169"/>
                  </a:cubicBezTo>
                  <a:cubicBezTo>
                    <a:pt x="172" y="231"/>
                    <a:pt x="282" y="302"/>
                    <a:pt x="384" y="379"/>
                  </a:cubicBezTo>
                  <a:cubicBezTo>
                    <a:pt x="399" y="390"/>
                    <a:pt x="420" y="395"/>
                    <a:pt x="437" y="395"/>
                  </a:cubicBezTo>
                  <a:cubicBezTo>
                    <a:pt x="468" y="395"/>
                    <a:pt x="492" y="383"/>
                    <a:pt x="508" y="359"/>
                  </a:cubicBezTo>
                  <a:cubicBezTo>
                    <a:pt x="539" y="319"/>
                    <a:pt x="530" y="262"/>
                    <a:pt x="489" y="231"/>
                  </a:cubicBezTo>
                  <a:cubicBezTo>
                    <a:pt x="377" y="155"/>
                    <a:pt x="263" y="76"/>
                    <a:pt x="144" y="12"/>
                  </a:cubicBezTo>
                  <a:cubicBezTo>
                    <a:pt x="129" y="4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4" name="Google Shape;2084;p27"/>
            <p:cNvSpPr/>
            <p:nvPr/>
          </p:nvSpPr>
          <p:spPr>
            <a:xfrm>
              <a:off x="1517009" y="1476932"/>
              <a:ext cx="17546" cy="19180"/>
            </a:xfrm>
            <a:custGeom>
              <a:avLst/>
              <a:gdLst/>
              <a:ahLst/>
              <a:cxnLst/>
              <a:rect l="l" t="t" r="r" b="b"/>
              <a:pathLst>
                <a:path w="451" h="493" extrusionOk="0">
                  <a:moveTo>
                    <a:pt x="103" y="0"/>
                  </a:moveTo>
                  <a:cubicBezTo>
                    <a:pt x="82" y="0"/>
                    <a:pt x="61" y="8"/>
                    <a:pt x="43" y="23"/>
                  </a:cubicBezTo>
                  <a:cubicBezTo>
                    <a:pt x="3" y="54"/>
                    <a:pt x="0" y="112"/>
                    <a:pt x="34" y="152"/>
                  </a:cubicBezTo>
                  <a:cubicBezTo>
                    <a:pt x="119" y="245"/>
                    <a:pt x="203" y="350"/>
                    <a:pt x="274" y="455"/>
                  </a:cubicBezTo>
                  <a:cubicBezTo>
                    <a:pt x="293" y="481"/>
                    <a:pt x="320" y="493"/>
                    <a:pt x="346" y="493"/>
                  </a:cubicBezTo>
                  <a:cubicBezTo>
                    <a:pt x="365" y="493"/>
                    <a:pt x="382" y="488"/>
                    <a:pt x="401" y="478"/>
                  </a:cubicBezTo>
                  <a:cubicBezTo>
                    <a:pt x="441" y="450"/>
                    <a:pt x="451" y="395"/>
                    <a:pt x="424" y="355"/>
                  </a:cubicBezTo>
                  <a:cubicBezTo>
                    <a:pt x="346" y="240"/>
                    <a:pt x="262" y="133"/>
                    <a:pt x="170" y="33"/>
                  </a:cubicBezTo>
                  <a:cubicBezTo>
                    <a:pt x="153" y="11"/>
                    <a:pt x="12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5" name="Google Shape;2085;p27"/>
            <p:cNvSpPr/>
            <p:nvPr/>
          </p:nvSpPr>
          <p:spPr>
            <a:xfrm>
              <a:off x="1304782" y="1618235"/>
              <a:ext cx="15601" cy="20892"/>
            </a:xfrm>
            <a:custGeom>
              <a:avLst/>
              <a:gdLst/>
              <a:ahLst/>
              <a:cxnLst/>
              <a:rect l="l" t="t" r="r" b="b"/>
              <a:pathLst>
                <a:path w="401" h="537" extrusionOk="0">
                  <a:moveTo>
                    <a:pt x="106" y="1"/>
                  </a:moveTo>
                  <a:cubicBezTo>
                    <a:pt x="93" y="1"/>
                    <a:pt x="80" y="4"/>
                    <a:pt x="67" y="10"/>
                  </a:cubicBezTo>
                  <a:cubicBezTo>
                    <a:pt x="22" y="34"/>
                    <a:pt x="0" y="84"/>
                    <a:pt x="22" y="131"/>
                  </a:cubicBezTo>
                  <a:cubicBezTo>
                    <a:pt x="81" y="253"/>
                    <a:pt x="146" y="374"/>
                    <a:pt x="222" y="489"/>
                  </a:cubicBezTo>
                  <a:lnTo>
                    <a:pt x="227" y="498"/>
                  </a:lnTo>
                  <a:cubicBezTo>
                    <a:pt x="246" y="524"/>
                    <a:pt x="269" y="536"/>
                    <a:pt x="298" y="536"/>
                  </a:cubicBezTo>
                  <a:cubicBezTo>
                    <a:pt x="317" y="536"/>
                    <a:pt x="334" y="529"/>
                    <a:pt x="348" y="522"/>
                  </a:cubicBezTo>
                  <a:cubicBezTo>
                    <a:pt x="391" y="494"/>
                    <a:pt x="400" y="434"/>
                    <a:pt x="377" y="391"/>
                  </a:cubicBezTo>
                  <a:cubicBezTo>
                    <a:pt x="300" y="279"/>
                    <a:pt x="238" y="167"/>
                    <a:pt x="186" y="50"/>
                  </a:cubicBezTo>
                  <a:cubicBezTo>
                    <a:pt x="171" y="18"/>
                    <a:pt x="139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6" name="Google Shape;2086;p27"/>
            <p:cNvSpPr/>
            <p:nvPr/>
          </p:nvSpPr>
          <p:spPr>
            <a:xfrm>
              <a:off x="1486040" y="1665544"/>
              <a:ext cx="20892" cy="15484"/>
            </a:xfrm>
            <a:custGeom>
              <a:avLst/>
              <a:gdLst/>
              <a:ahLst/>
              <a:cxnLst/>
              <a:rect l="l" t="t" r="r" b="b"/>
              <a:pathLst>
                <a:path w="537" h="398" extrusionOk="0">
                  <a:moveTo>
                    <a:pt x="435" y="0"/>
                  </a:moveTo>
                  <a:cubicBezTo>
                    <a:pt x="416" y="0"/>
                    <a:pt x="397" y="5"/>
                    <a:pt x="380" y="16"/>
                  </a:cubicBezTo>
                  <a:cubicBezTo>
                    <a:pt x="308" y="71"/>
                    <a:pt x="232" y="123"/>
                    <a:pt x="156" y="171"/>
                  </a:cubicBezTo>
                  <a:cubicBezTo>
                    <a:pt x="125" y="192"/>
                    <a:pt x="91" y="214"/>
                    <a:pt x="58" y="230"/>
                  </a:cubicBezTo>
                  <a:cubicBezTo>
                    <a:pt x="17" y="254"/>
                    <a:pt x="1" y="311"/>
                    <a:pt x="25" y="354"/>
                  </a:cubicBezTo>
                  <a:cubicBezTo>
                    <a:pt x="44" y="383"/>
                    <a:pt x="72" y="397"/>
                    <a:pt x="103" y="397"/>
                  </a:cubicBezTo>
                  <a:cubicBezTo>
                    <a:pt x="117" y="397"/>
                    <a:pt x="132" y="395"/>
                    <a:pt x="148" y="385"/>
                  </a:cubicBezTo>
                  <a:cubicBezTo>
                    <a:pt x="184" y="366"/>
                    <a:pt x="215" y="345"/>
                    <a:pt x="251" y="323"/>
                  </a:cubicBezTo>
                  <a:cubicBezTo>
                    <a:pt x="332" y="273"/>
                    <a:pt x="413" y="216"/>
                    <a:pt x="489" y="159"/>
                  </a:cubicBezTo>
                  <a:cubicBezTo>
                    <a:pt x="532" y="130"/>
                    <a:pt x="537" y="73"/>
                    <a:pt x="508" y="33"/>
                  </a:cubicBezTo>
                  <a:cubicBezTo>
                    <a:pt x="490" y="11"/>
                    <a:pt x="463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7" name="Google Shape;2087;p27"/>
            <p:cNvSpPr/>
            <p:nvPr/>
          </p:nvSpPr>
          <p:spPr>
            <a:xfrm>
              <a:off x="1539690" y="1512686"/>
              <a:ext cx="13033" cy="21709"/>
            </a:xfrm>
            <a:custGeom>
              <a:avLst/>
              <a:gdLst/>
              <a:ahLst/>
              <a:cxnLst/>
              <a:rect l="l" t="t" r="r" b="b"/>
              <a:pathLst>
                <a:path w="335" h="558" extrusionOk="0">
                  <a:moveTo>
                    <a:pt x="103" y="0"/>
                  </a:moveTo>
                  <a:cubicBezTo>
                    <a:pt x="91" y="0"/>
                    <a:pt x="80" y="3"/>
                    <a:pt x="68" y="7"/>
                  </a:cubicBezTo>
                  <a:cubicBezTo>
                    <a:pt x="20" y="26"/>
                    <a:pt x="1" y="79"/>
                    <a:pt x="20" y="126"/>
                  </a:cubicBezTo>
                  <a:cubicBezTo>
                    <a:pt x="70" y="246"/>
                    <a:pt x="111" y="367"/>
                    <a:pt x="151" y="489"/>
                  </a:cubicBezTo>
                  <a:cubicBezTo>
                    <a:pt x="163" y="531"/>
                    <a:pt x="199" y="558"/>
                    <a:pt x="237" y="558"/>
                  </a:cubicBezTo>
                  <a:cubicBezTo>
                    <a:pt x="246" y="558"/>
                    <a:pt x="254" y="555"/>
                    <a:pt x="261" y="555"/>
                  </a:cubicBezTo>
                  <a:cubicBezTo>
                    <a:pt x="308" y="539"/>
                    <a:pt x="334" y="489"/>
                    <a:pt x="323" y="441"/>
                  </a:cubicBezTo>
                  <a:cubicBezTo>
                    <a:pt x="284" y="310"/>
                    <a:pt x="239" y="181"/>
                    <a:pt x="187" y="55"/>
                  </a:cubicBezTo>
                  <a:cubicBezTo>
                    <a:pt x="171" y="21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8" name="Google Shape;2088;p27"/>
            <p:cNvSpPr/>
            <p:nvPr/>
          </p:nvSpPr>
          <p:spPr>
            <a:xfrm>
              <a:off x="1293460" y="1577541"/>
              <a:ext cx="10232" cy="22293"/>
            </a:xfrm>
            <a:custGeom>
              <a:avLst/>
              <a:gdLst/>
              <a:ahLst/>
              <a:cxnLst/>
              <a:rect l="l" t="t" r="r" b="b"/>
              <a:pathLst>
                <a:path w="263" h="573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2" y="8"/>
                    <a:pt x="1" y="51"/>
                    <a:pt x="5" y="103"/>
                  </a:cubicBezTo>
                  <a:cubicBezTo>
                    <a:pt x="20" y="239"/>
                    <a:pt x="44" y="372"/>
                    <a:pt x="75" y="503"/>
                  </a:cubicBezTo>
                  <a:cubicBezTo>
                    <a:pt x="86" y="546"/>
                    <a:pt x="122" y="572"/>
                    <a:pt x="160" y="572"/>
                  </a:cubicBezTo>
                  <a:cubicBezTo>
                    <a:pt x="170" y="572"/>
                    <a:pt x="175" y="570"/>
                    <a:pt x="184" y="570"/>
                  </a:cubicBezTo>
                  <a:cubicBezTo>
                    <a:pt x="232" y="558"/>
                    <a:pt x="263" y="510"/>
                    <a:pt x="251" y="460"/>
                  </a:cubicBezTo>
                  <a:cubicBezTo>
                    <a:pt x="220" y="337"/>
                    <a:pt x="198" y="210"/>
                    <a:pt x="184" y="82"/>
                  </a:cubicBezTo>
                  <a:cubicBezTo>
                    <a:pt x="179" y="33"/>
                    <a:pt x="13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9" name="Google Shape;2089;p27"/>
            <p:cNvSpPr/>
            <p:nvPr/>
          </p:nvSpPr>
          <p:spPr>
            <a:xfrm>
              <a:off x="1404223" y="1690482"/>
              <a:ext cx="22915" cy="8131"/>
            </a:xfrm>
            <a:custGeom>
              <a:avLst/>
              <a:gdLst/>
              <a:ahLst/>
              <a:cxnLst/>
              <a:rect l="l" t="t" r="r" b="b"/>
              <a:pathLst>
                <a:path w="589" h="209" extrusionOk="0">
                  <a:moveTo>
                    <a:pt x="98" y="1"/>
                  </a:moveTo>
                  <a:cubicBezTo>
                    <a:pt x="54" y="1"/>
                    <a:pt x="14" y="34"/>
                    <a:pt x="7" y="78"/>
                  </a:cubicBezTo>
                  <a:cubicBezTo>
                    <a:pt x="0" y="125"/>
                    <a:pt x="38" y="171"/>
                    <a:pt x="86" y="180"/>
                  </a:cubicBezTo>
                  <a:cubicBezTo>
                    <a:pt x="219" y="197"/>
                    <a:pt x="355" y="209"/>
                    <a:pt x="493" y="209"/>
                  </a:cubicBezTo>
                  <a:lnTo>
                    <a:pt x="496" y="209"/>
                  </a:lnTo>
                  <a:cubicBezTo>
                    <a:pt x="546" y="209"/>
                    <a:pt x="586" y="171"/>
                    <a:pt x="586" y="121"/>
                  </a:cubicBezTo>
                  <a:cubicBezTo>
                    <a:pt x="589" y="75"/>
                    <a:pt x="551" y="35"/>
                    <a:pt x="496" y="30"/>
                  </a:cubicBezTo>
                  <a:cubicBezTo>
                    <a:pt x="370" y="28"/>
                    <a:pt x="239" y="18"/>
                    <a:pt x="110" y="1"/>
                  </a:cubicBezTo>
                  <a:cubicBezTo>
                    <a:pt x="106" y="1"/>
                    <a:pt x="10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1518681" y="1634692"/>
              <a:ext cx="17352" cy="19453"/>
            </a:xfrm>
            <a:custGeom>
              <a:avLst/>
              <a:gdLst/>
              <a:ahLst/>
              <a:cxnLst/>
              <a:rect l="l" t="t" r="r" b="b"/>
              <a:pathLst>
                <a:path w="446" h="500" extrusionOk="0">
                  <a:moveTo>
                    <a:pt x="343" y="1"/>
                  </a:moveTo>
                  <a:cubicBezTo>
                    <a:pt x="314" y="1"/>
                    <a:pt x="286" y="15"/>
                    <a:pt x="267" y="42"/>
                  </a:cubicBezTo>
                  <a:cubicBezTo>
                    <a:pt x="196" y="149"/>
                    <a:pt x="119" y="254"/>
                    <a:pt x="31" y="349"/>
                  </a:cubicBezTo>
                  <a:cubicBezTo>
                    <a:pt x="0" y="387"/>
                    <a:pt x="3" y="445"/>
                    <a:pt x="41" y="475"/>
                  </a:cubicBezTo>
                  <a:cubicBezTo>
                    <a:pt x="60" y="492"/>
                    <a:pt x="79" y="499"/>
                    <a:pt x="100" y="499"/>
                  </a:cubicBezTo>
                  <a:cubicBezTo>
                    <a:pt x="127" y="499"/>
                    <a:pt x="150" y="487"/>
                    <a:pt x="169" y="468"/>
                  </a:cubicBezTo>
                  <a:cubicBezTo>
                    <a:pt x="255" y="364"/>
                    <a:pt x="339" y="256"/>
                    <a:pt x="417" y="142"/>
                  </a:cubicBezTo>
                  <a:cubicBezTo>
                    <a:pt x="446" y="101"/>
                    <a:pt x="434" y="44"/>
                    <a:pt x="393" y="18"/>
                  </a:cubicBezTo>
                  <a:cubicBezTo>
                    <a:pt x="378" y="6"/>
                    <a:pt x="360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1446668" y="1685269"/>
              <a:ext cx="22643" cy="10932"/>
            </a:xfrm>
            <a:custGeom>
              <a:avLst/>
              <a:gdLst/>
              <a:ahLst/>
              <a:cxnLst/>
              <a:rect l="l" t="t" r="r" b="b"/>
              <a:pathLst>
                <a:path w="582" h="281" extrusionOk="0">
                  <a:moveTo>
                    <a:pt x="481" y="0"/>
                  </a:moveTo>
                  <a:cubicBezTo>
                    <a:pt x="472" y="0"/>
                    <a:pt x="462" y="2"/>
                    <a:pt x="453" y="4"/>
                  </a:cubicBezTo>
                  <a:cubicBezTo>
                    <a:pt x="331" y="45"/>
                    <a:pt x="208" y="76"/>
                    <a:pt x="81" y="102"/>
                  </a:cubicBezTo>
                  <a:cubicBezTo>
                    <a:pt x="34" y="112"/>
                    <a:pt x="0" y="159"/>
                    <a:pt x="10" y="209"/>
                  </a:cubicBezTo>
                  <a:cubicBezTo>
                    <a:pt x="19" y="252"/>
                    <a:pt x="58" y="281"/>
                    <a:pt x="96" y="281"/>
                  </a:cubicBezTo>
                  <a:cubicBezTo>
                    <a:pt x="103" y="281"/>
                    <a:pt x="108" y="278"/>
                    <a:pt x="115" y="278"/>
                  </a:cubicBezTo>
                  <a:cubicBezTo>
                    <a:pt x="248" y="252"/>
                    <a:pt x="379" y="216"/>
                    <a:pt x="510" y="174"/>
                  </a:cubicBezTo>
                  <a:cubicBezTo>
                    <a:pt x="558" y="159"/>
                    <a:pt x="582" y="109"/>
                    <a:pt x="567" y="57"/>
                  </a:cubicBezTo>
                  <a:cubicBezTo>
                    <a:pt x="556" y="22"/>
                    <a:pt x="520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1363451" y="1678149"/>
              <a:ext cx="22370" cy="13344"/>
            </a:xfrm>
            <a:custGeom>
              <a:avLst/>
              <a:gdLst/>
              <a:ahLst/>
              <a:cxnLst/>
              <a:rect l="l" t="t" r="r" b="b"/>
              <a:pathLst>
                <a:path w="575" h="343" extrusionOk="0">
                  <a:moveTo>
                    <a:pt x="105" y="1"/>
                  </a:moveTo>
                  <a:cubicBezTo>
                    <a:pt x="72" y="1"/>
                    <a:pt x="41" y="20"/>
                    <a:pt x="24" y="54"/>
                  </a:cubicBezTo>
                  <a:cubicBezTo>
                    <a:pt x="0" y="97"/>
                    <a:pt x="19" y="152"/>
                    <a:pt x="64" y="176"/>
                  </a:cubicBezTo>
                  <a:cubicBezTo>
                    <a:pt x="186" y="235"/>
                    <a:pt x="312" y="292"/>
                    <a:pt x="441" y="335"/>
                  </a:cubicBezTo>
                  <a:cubicBezTo>
                    <a:pt x="453" y="340"/>
                    <a:pt x="460" y="342"/>
                    <a:pt x="469" y="342"/>
                  </a:cubicBezTo>
                  <a:cubicBezTo>
                    <a:pt x="508" y="342"/>
                    <a:pt x="541" y="318"/>
                    <a:pt x="553" y="283"/>
                  </a:cubicBezTo>
                  <a:cubicBezTo>
                    <a:pt x="574" y="233"/>
                    <a:pt x="550" y="178"/>
                    <a:pt x="503" y="164"/>
                  </a:cubicBezTo>
                  <a:cubicBezTo>
                    <a:pt x="381" y="118"/>
                    <a:pt x="262" y="71"/>
                    <a:pt x="145" y="11"/>
                  </a:cubicBezTo>
                  <a:cubicBezTo>
                    <a:pt x="132" y="4"/>
                    <a:pt x="118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1303848" y="1495840"/>
              <a:ext cx="15251" cy="20853"/>
            </a:xfrm>
            <a:custGeom>
              <a:avLst/>
              <a:gdLst/>
              <a:ahLst/>
              <a:cxnLst/>
              <a:rect l="l" t="t" r="r" b="b"/>
              <a:pathLst>
                <a:path w="392" h="536" extrusionOk="0">
                  <a:moveTo>
                    <a:pt x="288" y="1"/>
                  </a:moveTo>
                  <a:cubicBezTo>
                    <a:pt x="258" y="1"/>
                    <a:pt x="228" y="16"/>
                    <a:pt x="212" y="42"/>
                  </a:cubicBezTo>
                  <a:cubicBezTo>
                    <a:pt x="141" y="159"/>
                    <a:pt x="74" y="281"/>
                    <a:pt x="20" y="405"/>
                  </a:cubicBezTo>
                  <a:cubicBezTo>
                    <a:pt x="0" y="452"/>
                    <a:pt x="22" y="505"/>
                    <a:pt x="67" y="526"/>
                  </a:cubicBezTo>
                  <a:cubicBezTo>
                    <a:pt x="79" y="531"/>
                    <a:pt x="91" y="536"/>
                    <a:pt x="103" y="536"/>
                  </a:cubicBezTo>
                  <a:cubicBezTo>
                    <a:pt x="139" y="536"/>
                    <a:pt x="167" y="514"/>
                    <a:pt x="186" y="481"/>
                  </a:cubicBezTo>
                  <a:cubicBezTo>
                    <a:pt x="239" y="364"/>
                    <a:pt x="298" y="250"/>
                    <a:pt x="365" y="138"/>
                  </a:cubicBezTo>
                  <a:cubicBezTo>
                    <a:pt x="391" y="97"/>
                    <a:pt x="377" y="40"/>
                    <a:pt x="334" y="14"/>
                  </a:cubicBezTo>
                  <a:cubicBezTo>
                    <a:pt x="320" y="5"/>
                    <a:pt x="30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1329409" y="1653328"/>
              <a:ext cx="19336" cy="17391"/>
            </a:xfrm>
            <a:custGeom>
              <a:avLst/>
              <a:gdLst/>
              <a:ahLst/>
              <a:cxnLst/>
              <a:rect l="l" t="t" r="r" b="b"/>
              <a:pathLst>
                <a:path w="497" h="447" extrusionOk="0">
                  <a:moveTo>
                    <a:pt x="100" y="0"/>
                  </a:moveTo>
                  <a:cubicBezTo>
                    <a:pt x="77" y="0"/>
                    <a:pt x="54" y="9"/>
                    <a:pt x="37" y="25"/>
                  </a:cubicBezTo>
                  <a:cubicBezTo>
                    <a:pt x="1" y="61"/>
                    <a:pt x="1" y="116"/>
                    <a:pt x="34" y="151"/>
                  </a:cubicBezTo>
                  <a:cubicBezTo>
                    <a:pt x="130" y="251"/>
                    <a:pt x="234" y="340"/>
                    <a:pt x="339" y="425"/>
                  </a:cubicBezTo>
                  <a:cubicBezTo>
                    <a:pt x="353" y="442"/>
                    <a:pt x="375" y="447"/>
                    <a:pt x="394" y="447"/>
                  </a:cubicBezTo>
                  <a:cubicBezTo>
                    <a:pt x="423" y="447"/>
                    <a:pt x="449" y="435"/>
                    <a:pt x="465" y="411"/>
                  </a:cubicBezTo>
                  <a:cubicBezTo>
                    <a:pt x="496" y="373"/>
                    <a:pt x="489" y="313"/>
                    <a:pt x="451" y="282"/>
                  </a:cubicBezTo>
                  <a:cubicBezTo>
                    <a:pt x="351" y="206"/>
                    <a:pt x="256" y="120"/>
                    <a:pt x="165" y="27"/>
                  </a:cubicBezTo>
                  <a:cubicBezTo>
                    <a:pt x="147" y="9"/>
                    <a:pt x="12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9760" y="4390572"/>
            <a:ext cx="989542" cy="989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30"/>
          <p:cNvSpPr txBox="1">
            <a:spLocks noGrp="1"/>
          </p:cNvSpPr>
          <p:nvPr>
            <p:ph type="title"/>
          </p:nvPr>
        </p:nvSpPr>
        <p:spPr>
          <a:xfrm>
            <a:off x="2013356" y="1906180"/>
            <a:ext cx="6908151" cy="12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dirty="0"/>
              <a:t>EVERYDAY ENGLISH </a:t>
            </a:r>
            <a:endParaRPr lang="en-US" sz="5000" b="0" dirty="0"/>
          </a:p>
        </p:txBody>
      </p:sp>
      <p:sp>
        <p:nvSpPr>
          <p:cNvPr id="2147" name="Google Shape;2147;p30"/>
          <p:cNvSpPr txBox="1">
            <a:spLocks noGrp="1"/>
          </p:cNvSpPr>
          <p:nvPr>
            <p:ph type="title" idx="2"/>
          </p:nvPr>
        </p:nvSpPr>
        <p:spPr>
          <a:xfrm>
            <a:off x="7199165" y="647964"/>
            <a:ext cx="1231500" cy="11508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2148" name="Google Shape;2148;p30"/>
          <p:cNvSpPr txBox="1">
            <a:spLocks noGrp="1"/>
          </p:cNvSpPr>
          <p:nvPr>
            <p:ph type="subTitle" idx="1"/>
          </p:nvPr>
        </p:nvSpPr>
        <p:spPr>
          <a:xfrm>
            <a:off x="2629203" y="3251411"/>
            <a:ext cx="670386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Asking for permission and respond.</a:t>
            </a:r>
            <a:endParaRPr lang="en-US" sz="2800" dirty="0"/>
          </a:p>
        </p:txBody>
      </p:sp>
      <p:sp>
        <p:nvSpPr>
          <p:cNvPr id="2149" name="Google Shape;2149;p30"/>
          <p:cNvSpPr/>
          <p:nvPr/>
        </p:nvSpPr>
        <p:spPr>
          <a:xfrm>
            <a:off x="4392485" y="714668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50" name="Google Shape;2150;p30"/>
          <p:cNvSpPr/>
          <p:nvPr/>
        </p:nvSpPr>
        <p:spPr>
          <a:xfrm>
            <a:off x="4223315" y="881797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151" name="Google Shape;2151;p30"/>
          <p:cNvGrpSpPr/>
          <p:nvPr/>
        </p:nvGrpSpPr>
        <p:grpSpPr>
          <a:xfrm>
            <a:off x="26189" y="1450383"/>
            <a:ext cx="2403850" cy="3169085"/>
            <a:chOff x="403025" y="1434937"/>
            <a:chExt cx="2403850" cy="3169085"/>
          </a:xfrm>
        </p:grpSpPr>
        <p:grpSp>
          <p:nvGrpSpPr>
            <p:cNvPr id="2152" name="Google Shape;2152;p30"/>
            <p:cNvGrpSpPr/>
            <p:nvPr/>
          </p:nvGrpSpPr>
          <p:grpSpPr>
            <a:xfrm>
              <a:off x="1091627" y="1434937"/>
              <a:ext cx="1715248" cy="2432514"/>
              <a:chOff x="5484891" y="906118"/>
              <a:chExt cx="522066" cy="740401"/>
            </a:xfrm>
          </p:grpSpPr>
          <p:sp>
            <p:nvSpPr>
              <p:cNvPr id="2153" name="Google Shape;2153;p30"/>
              <p:cNvSpPr/>
              <p:nvPr/>
            </p:nvSpPr>
            <p:spPr>
              <a:xfrm>
                <a:off x="5589778" y="1465027"/>
                <a:ext cx="312757" cy="177796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4570" extrusionOk="0">
                    <a:moveTo>
                      <a:pt x="3338" y="1"/>
                    </a:moveTo>
                    <a:lnTo>
                      <a:pt x="3069" y="2140"/>
                    </a:lnTo>
                    <a:cubicBezTo>
                      <a:pt x="3057" y="2300"/>
                      <a:pt x="2943" y="2440"/>
                      <a:pt x="2788" y="2478"/>
                    </a:cubicBezTo>
                    <a:lnTo>
                      <a:pt x="425" y="3081"/>
                    </a:lnTo>
                    <a:cubicBezTo>
                      <a:pt x="201" y="3138"/>
                      <a:pt x="36" y="3321"/>
                      <a:pt x="8" y="3543"/>
                    </a:cubicBezTo>
                    <a:cubicBezTo>
                      <a:pt x="1" y="3569"/>
                      <a:pt x="1" y="3595"/>
                      <a:pt x="1" y="3622"/>
                    </a:cubicBezTo>
                    <a:lnTo>
                      <a:pt x="1" y="4008"/>
                    </a:lnTo>
                    <a:cubicBezTo>
                      <a:pt x="1" y="4320"/>
                      <a:pt x="256" y="4570"/>
                      <a:pt x="563" y="4570"/>
                    </a:cubicBezTo>
                    <a:lnTo>
                      <a:pt x="7476" y="4570"/>
                    </a:lnTo>
                    <a:cubicBezTo>
                      <a:pt x="7788" y="4570"/>
                      <a:pt x="8038" y="4320"/>
                      <a:pt x="8038" y="4008"/>
                    </a:cubicBezTo>
                    <a:lnTo>
                      <a:pt x="8038" y="3622"/>
                    </a:lnTo>
                    <a:cubicBezTo>
                      <a:pt x="8033" y="3595"/>
                      <a:pt x="8029" y="3567"/>
                      <a:pt x="8026" y="3538"/>
                    </a:cubicBezTo>
                    <a:cubicBezTo>
                      <a:pt x="7993" y="3317"/>
                      <a:pt x="7831" y="3131"/>
                      <a:pt x="7607" y="3078"/>
                    </a:cubicBezTo>
                    <a:lnTo>
                      <a:pt x="5339" y="2507"/>
                    </a:lnTo>
                    <a:lnTo>
                      <a:pt x="5244" y="2483"/>
                    </a:lnTo>
                    <a:cubicBezTo>
                      <a:pt x="5087" y="2442"/>
                      <a:pt x="4975" y="2307"/>
                      <a:pt x="4963" y="2142"/>
                    </a:cubicBezTo>
                    <a:lnTo>
                      <a:pt x="4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795703" y="909697"/>
                <a:ext cx="56101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228" extrusionOk="0">
                    <a:moveTo>
                      <a:pt x="492" y="1"/>
                    </a:moveTo>
                    <a:cubicBezTo>
                      <a:pt x="394" y="1"/>
                      <a:pt x="308" y="60"/>
                      <a:pt x="275" y="149"/>
                    </a:cubicBezTo>
                    <a:lnTo>
                      <a:pt x="1" y="837"/>
                    </a:lnTo>
                    <a:cubicBezTo>
                      <a:pt x="442" y="923"/>
                      <a:pt x="870" y="1054"/>
                      <a:pt x="1278" y="1228"/>
                    </a:cubicBezTo>
                    <a:lnTo>
                      <a:pt x="1423" y="499"/>
                    </a:lnTo>
                    <a:cubicBezTo>
                      <a:pt x="1442" y="413"/>
                      <a:pt x="1411" y="325"/>
                      <a:pt x="1342" y="268"/>
                    </a:cubicBezTo>
                    <a:cubicBezTo>
                      <a:pt x="1318" y="249"/>
                      <a:pt x="1292" y="232"/>
                      <a:pt x="1263" y="225"/>
                    </a:cubicBezTo>
                    <a:lnTo>
                      <a:pt x="561" y="10"/>
                    </a:lnTo>
                    <a:cubicBezTo>
                      <a:pt x="537" y="3"/>
                      <a:pt x="513" y="1"/>
                      <a:pt x="4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640199" y="1432231"/>
                <a:ext cx="56840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263" extrusionOk="0">
                    <a:moveTo>
                      <a:pt x="174" y="0"/>
                    </a:moveTo>
                    <a:lnTo>
                      <a:pt x="20" y="768"/>
                    </a:lnTo>
                    <a:cubicBezTo>
                      <a:pt x="1" y="851"/>
                      <a:pt x="32" y="939"/>
                      <a:pt x="96" y="996"/>
                    </a:cubicBezTo>
                    <a:cubicBezTo>
                      <a:pt x="120" y="1018"/>
                      <a:pt x="151" y="1032"/>
                      <a:pt x="179" y="1041"/>
                    </a:cubicBezTo>
                    <a:lnTo>
                      <a:pt x="882" y="1256"/>
                    </a:lnTo>
                    <a:cubicBezTo>
                      <a:pt x="906" y="1261"/>
                      <a:pt x="927" y="1263"/>
                      <a:pt x="951" y="1263"/>
                    </a:cubicBezTo>
                    <a:cubicBezTo>
                      <a:pt x="1049" y="1263"/>
                      <a:pt x="1132" y="1208"/>
                      <a:pt x="1168" y="1115"/>
                    </a:cubicBezTo>
                    <a:lnTo>
                      <a:pt x="1461" y="391"/>
                    </a:lnTo>
                    <a:cubicBezTo>
                      <a:pt x="1013" y="308"/>
                      <a:pt x="584" y="174"/>
                      <a:pt x="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488664" y="937242"/>
                <a:ext cx="514674" cy="514869"/>
              </a:xfrm>
              <a:custGeom>
                <a:avLst/>
                <a:gdLst/>
                <a:ahLst/>
                <a:cxnLst/>
                <a:rect l="l" t="t" r="r" b="b"/>
                <a:pathLst>
                  <a:path w="13229" h="13234" extrusionOk="0">
                    <a:moveTo>
                      <a:pt x="6618" y="0"/>
                    </a:moveTo>
                    <a:cubicBezTo>
                      <a:pt x="4620" y="0"/>
                      <a:pt x="2750" y="891"/>
                      <a:pt x="1487" y="2442"/>
                    </a:cubicBezTo>
                    <a:cubicBezTo>
                      <a:pt x="763" y="3331"/>
                      <a:pt x="282" y="4393"/>
                      <a:pt x="94" y="5515"/>
                    </a:cubicBezTo>
                    <a:cubicBezTo>
                      <a:pt x="32" y="5880"/>
                      <a:pt x="1" y="6249"/>
                      <a:pt x="1" y="6618"/>
                    </a:cubicBezTo>
                    <a:cubicBezTo>
                      <a:pt x="1" y="9362"/>
                      <a:pt x="1683" y="11725"/>
                      <a:pt x="4072" y="12721"/>
                    </a:cubicBezTo>
                    <a:cubicBezTo>
                      <a:pt x="4482" y="12895"/>
                      <a:pt x="4910" y="13028"/>
                      <a:pt x="5358" y="13112"/>
                    </a:cubicBezTo>
                    <a:cubicBezTo>
                      <a:pt x="5766" y="13193"/>
                      <a:pt x="6185" y="13233"/>
                      <a:pt x="6614" y="13233"/>
                    </a:cubicBezTo>
                    <a:cubicBezTo>
                      <a:pt x="9408" y="13233"/>
                      <a:pt x="11911" y="11466"/>
                      <a:pt x="12848" y="8836"/>
                    </a:cubicBezTo>
                    <a:cubicBezTo>
                      <a:pt x="13100" y="8128"/>
                      <a:pt x="13229" y="7380"/>
                      <a:pt x="13229" y="6620"/>
                    </a:cubicBezTo>
                    <a:cubicBezTo>
                      <a:pt x="13229" y="6215"/>
                      <a:pt x="13188" y="5810"/>
                      <a:pt x="13124" y="5413"/>
                    </a:cubicBezTo>
                    <a:cubicBezTo>
                      <a:pt x="12707" y="3162"/>
                      <a:pt x="11175" y="1351"/>
                      <a:pt x="9167" y="513"/>
                    </a:cubicBezTo>
                    <a:cubicBezTo>
                      <a:pt x="8758" y="341"/>
                      <a:pt x="8329" y="210"/>
                      <a:pt x="7888" y="124"/>
                    </a:cubicBezTo>
                    <a:cubicBezTo>
                      <a:pt x="7476" y="43"/>
                      <a:pt x="7050" y="0"/>
                      <a:pt x="6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745398" y="1056914"/>
                <a:ext cx="255061" cy="291982"/>
              </a:xfrm>
              <a:custGeom>
                <a:avLst/>
                <a:gdLst/>
                <a:ahLst/>
                <a:cxnLst/>
                <a:rect l="l" t="t" r="r" b="b"/>
                <a:pathLst>
                  <a:path w="6556" h="7505" extrusionOk="0">
                    <a:moveTo>
                      <a:pt x="3347" y="1"/>
                    </a:moveTo>
                    <a:cubicBezTo>
                      <a:pt x="3318" y="1"/>
                      <a:pt x="3285" y="4"/>
                      <a:pt x="3250" y="9"/>
                    </a:cubicBezTo>
                    <a:cubicBezTo>
                      <a:pt x="3121" y="31"/>
                      <a:pt x="3026" y="97"/>
                      <a:pt x="2976" y="221"/>
                    </a:cubicBezTo>
                    <a:cubicBezTo>
                      <a:pt x="2964" y="248"/>
                      <a:pt x="2954" y="276"/>
                      <a:pt x="2945" y="298"/>
                    </a:cubicBezTo>
                    <a:cubicBezTo>
                      <a:pt x="2924" y="353"/>
                      <a:pt x="2888" y="371"/>
                      <a:pt x="2846" y="371"/>
                    </a:cubicBezTo>
                    <a:cubicBezTo>
                      <a:pt x="2786" y="371"/>
                      <a:pt x="2716" y="333"/>
                      <a:pt x="2671" y="319"/>
                    </a:cubicBezTo>
                    <a:cubicBezTo>
                      <a:pt x="2644" y="310"/>
                      <a:pt x="2616" y="306"/>
                      <a:pt x="2589" y="306"/>
                    </a:cubicBezTo>
                    <a:cubicBezTo>
                      <a:pt x="2493" y="306"/>
                      <a:pt x="2400" y="359"/>
                      <a:pt x="2344" y="450"/>
                    </a:cubicBezTo>
                    <a:cubicBezTo>
                      <a:pt x="2247" y="614"/>
                      <a:pt x="2351" y="867"/>
                      <a:pt x="2560" y="867"/>
                    </a:cubicBezTo>
                    <a:cubicBezTo>
                      <a:pt x="2576" y="867"/>
                      <a:pt x="2592" y="865"/>
                      <a:pt x="2609" y="862"/>
                    </a:cubicBezTo>
                    <a:cubicBezTo>
                      <a:pt x="2754" y="834"/>
                      <a:pt x="2833" y="772"/>
                      <a:pt x="2928" y="769"/>
                    </a:cubicBezTo>
                    <a:cubicBezTo>
                      <a:pt x="2930" y="769"/>
                      <a:pt x="2932" y="769"/>
                      <a:pt x="2933" y="769"/>
                    </a:cubicBezTo>
                    <a:cubicBezTo>
                      <a:pt x="3082" y="769"/>
                      <a:pt x="3143" y="966"/>
                      <a:pt x="2990" y="1117"/>
                    </a:cubicBezTo>
                    <a:cubicBezTo>
                      <a:pt x="2931" y="1175"/>
                      <a:pt x="2861" y="1195"/>
                      <a:pt x="2796" y="1195"/>
                    </a:cubicBezTo>
                    <a:cubicBezTo>
                      <a:pt x="2702" y="1195"/>
                      <a:pt x="2618" y="1153"/>
                      <a:pt x="2594" y="1119"/>
                    </a:cubicBezTo>
                    <a:cubicBezTo>
                      <a:pt x="2556" y="1069"/>
                      <a:pt x="2502" y="1046"/>
                      <a:pt x="2440" y="1036"/>
                    </a:cubicBezTo>
                    <a:cubicBezTo>
                      <a:pt x="2413" y="1032"/>
                      <a:pt x="2388" y="1031"/>
                      <a:pt x="2366" y="1031"/>
                    </a:cubicBezTo>
                    <a:cubicBezTo>
                      <a:pt x="2103" y="1031"/>
                      <a:pt x="2102" y="1263"/>
                      <a:pt x="1969" y="1263"/>
                    </a:cubicBezTo>
                    <a:cubicBezTo>
                      <a:pt x="1960" y="1263"/>
                      <a:pt x="1951" y="1262"/>
                      <a:pt x="1942" y="1260"/>
                    </a:cubicBezTo>
                    <a:cubicBezTo>
                      <a:pt x="1820" y="1234"/>
                      <a:pt x="1811" y="1227"/>
                      <a:pt x="1739" y="1224"/>
                    </a:cubicBezTo>
                    <a:cubicBezTo>
                      <a:pt x="1734" y="1224"/>
                      <a:pt x="1729" y="1224"/>
                      <a:pt x="1723" y="1224"/>
                    </a:cubicBezTo>
                    <a:cubicBezTo>
                      <a:pt x="1561" y="1224"/>
                      <a:pt x="1465" y="1295"/>
                      <a:pt x="1384" y="1412"/>
                    </a:cubicBezTo>
                    <a:cubicBezTo>
                      <a:pt x="1318" y="1512"/>
                      <a:pt x="1170" y="1453"/>
                      <a:pt x="1075" y="1572"/>
                    </a:cubicBezTo>
                    <a:cubicBezTo>
                      <a:pt x="1022" y="1641"/>
                      <a:pt x="1013" y="1701"/>
                      <a:pt x="1063" y="1782"/>
                    </a:cubicBezTo>
                    <a:cubicBezTo>
                      <a:pt x="1114" y="1862"/>
                      <a:pt x="1203" y="1913"/>
                      <a:pt x="1298" y="1913"/>
                    </a:cubicBezTo>
                    <a:cubicBezTo>
                      <a:pt x="1344" y="1913"/>
                      <a:pt x="1392" y="1901"/>
                      <a:pt x="1437" y="1875"/>
                    </a:cubicBezTo>
                    <a:cubicBezTo>
                      <a:pt x="1556" y="1805"/>
                      <a:pt x="1561" y="1772"/>
                      <a:pt x="1680" y="1677"/>
                    </a:cubicBezTo>
                    <a:cubicBezTo>
                      <a:pt x="1718" y="1646"/>
                      <a:pt x="1774" y="1628"/>
                      <a:pt x="1827" y="1628"/>
                    </a:cubicBezTo>
                    <a:cubicBezTo>
                      <a:pt x="1884" y="1628"/>
                      <a:pt x="1937" y="1650"/>
                      <a:pt x="1956" y="1705"/>
                    </a:cubicBezTo>
                    <a:cubicBezTo>
                      <a:pt x="1968" y="1734"/>
                      <a:pt x="1989" y="1755"/>
                      <a:pt x="2011" y="1779"/>
                    </a:cubicBezTo>
                    <a:cubicBezTo>
                      <a:pt x="2052" y="1824"/>
                      <a:pt x="2091" y="1840"/>
                      <a:pt x="2135" y="1840"/>
                    </a:cubicBezTo>
                    <a:cubicBezTo>
                      <a:pt x="2178" y="1840"/>
                      <a:pt x="2226" y="1824"/>
                      <a:pt x="2282" y="1805"/>
                    </a:cubicBezTo>
                    <a:cubicBezTo>
                      <a:pt x="2316" y="1793"/>
                      <a:pt x="2356" y="1782"/>
                      <a:pt x="2394" y="1782"/>
                    </a:cubicBezTo>
                    <a:cubicBezTo>
                      <a:pt x="2426" y="1782"/>
                      <a:pt x="2456" y="1789"/>
                      <a:pt x="2478" y="1810"/>
                    </a:cubicBezTo>
                    <a:cubicBezTo>
                      <a:pt x="2652" y="1996"/>
                      <a:pt x="2516" y="2125"/>
                      <a:pt x="2547" y="2353"/>
                    </a:cubicBezTo>
                    <a:cubicBezTo>
                      <a:pt x="2556" y="2415"/>
                      <a:pt x="2580" y="2470"/>
                      <a:pt x="2628" y="2511"/>
                    </a:cubicBezTo>
                    <a:cubicBezTo>
                      <a:pt x="2657" y="2536"/>
                      <a:pt x="2687" y="2547"/>
                      <a:pt x="2714" y="2547"/>
                    </a:cubicBezTo>
                    <a:cubicBezTo>
                      <a:pt x="2786" y="2547"/>
                      <a:pt x="2844" y="2468"/>
                      <a:pt x="2849" y="2360"/>
                    </a:cubicBezTo>
                    <a:cubicBezTo>
                      <a:pt x="2859" y="2220"/>
                      <a:pt x="2847" y="2127"/>
                      <a:pt x="2883" y="2010"/>
                    </a:cubicBezTo>
                    <a:cubicBezTo>
                      <a:pt x="2912" y="1916"/>
                      <a:pt x="2980" y="1874"/>
                      <a:pt x="3040" y="1874"/>
                    </a:cubicBezTo>
                    <a:cubicBezTo>
                      <a:pt x="3096" y="1874"/>
                      <a:pt x="3145" y="1911"/>
                      <a:pt x="3147" y="1975"/>
                    </a:cubicBezTo>
                    <a:cubicBezTo>
                      <a:pt x="3154" y="2091"/>
                      <a:pt x="3095" y="2210"/>
                      <a:pt x="3059" y="2313"/>
                    </a:cubicBezTo>
                    <a:cubicBezTo>
                      <a:pt x="3028" y="2399"/>
                      <a:pt x="3059" y="2475"/>
                      <a:pt x="3116" y="2520"/>
                    </a:cubicBezTo>
                    <a:cubicBezTo>
                      <a:pt x="3180" y="2570"/>
                      <a:pt x="3259" y="2594"/>
                      <a:pt x="3335" y="2618"/>
                    </a:cubicBezTo>
                    <a:cubicBezTo>
                      <a:pt x="3339" y="2617"/>
                      <a:pt x="3342" y="2617"/>
                      <a:pt x="3345" y="2617"/>
                    </a:cubicBezTo>
                    <a:cubicBezTo>
                      <a:pt x="3385" y="2617"/>
                      <a:pt x="3411" y="2644"/>
                      <a:pt x="3440" y="2673"/>
                    </a:cubicBezTo>
                    <a:cubicBezTo>
                      <a:pt x="3525" y="2764"/>
                      <a:pt x="3424" y="2878"/>
                      <a:pt x="3299" y="2878"/>
                    </a:cubicBezTo>
                    <a:cubicBezTo>
                      <a:pt x="3286" y="2878"/>
                      <a:pt x="3274" y="2877"/>
                      <a:pt x="3261" y="2875"/>
                    </a:cubicBezTo>
                    <a:cubicBezTo>
                      <a:pt x="3200" y="2863"/>
                      <a:pt x="3140" y="2849"/>
                      <a:pt x="3083" y="2820"/>
                    </a:cubicBezTo>
                    <a:cubicBezTo>
                      <a:pt x="3040" y="2803"/>
                      <a:pt x="2997" y="2794"/>
                      <a:pt x="2954" y="2794"/>
                    </a:cubicBezTo>
                    <a:cubicBezTo>
                      <a:pt x="2918" y="2794"/>
                      <a:pt x="2883" y="2800"/>
                      <a:pt x="2847" y="2815"/>
                    </a:cubicBezTo>
                    <a:cubicBezTo>
                      <a:pt x="2751" y="2854"/>
                      <a:pt x="2708" y="2898"/>
                      <a:pt x="2635" y="2898"/>
                    </a:cubicBezTo>
                    <a:cubicBezTo>
                      <a:pt x="2618" y="2898"/>
                      <a:pt x="2598" y="2895"/>
                      <a:pt x="2575" y="2889"/>
                    </a:cubicBezTo>
                    <a:cubicBezTo>
                      <a:pt x="2511" y="2873"/>
                      <a:pt x="2478" y="2873"/>
                      <a:pt x="2421" y="2827"/>
                    </a:cubicBezTo>
                    <a:cubicBezTo>
                      <a:pt x="2318" y="2744"/>
                      <a:pt x="2318" y="2696"/>
                      <a:pt x="2247" y="2570"/>
                    </a:cubicBezTo>
                    <a:cubicBezTo>
                      <a:pt x="2156" y="2420"/>
                      <a:pt x="2053" y="2376"/>
                      <a:pt x="1921" y="2376"/>
                    </a:cubicBezTo>
                    <a:cubicBezTo>
                      <a:pt x="1885" y="2376"/>
                      <a:pt x="1848" y="2379"/>
                      <a:pt x="1808" y="2384"/>
                    </a:cubicBezTo>
                    <a:cubicBezTo>
                      <a:pt x="1797" y="2386"/>
                      <a:pt x="1785" y="2386"/>
                      <a:pt x="1775" y="2386"/>
                    </a:cubicBezTo>
                    <a:cubicBezTo>
                      <a:pt x="1597" y="2386"/>
                      <a:pt x="1633" y="2183"/>
                      <a:pt x="1437" y="2160"/>
                    </a:cubicBezTo>
                    <a:cubicBezTo>
                      <a:pt x="1405" y="2157"/>
                      <a:pt x="1373" y="2155"/>
                      <a:pt x="1341" y="2155"/>
                    </a:cubicBezTo>
                    <a:cubicBezTo>
                      <a:pt x="1160" y="2155"/>
                      <a:pt x="987" y="2206"/>
                      <a:pt x="939" y="2237"/>
                    </a:cubicBezTo>
                    <a:cubicBezTo>
                      <a:pt x="822" y="2308"/>
                      <a:pt x="758" y="2446"/>
                      <a:pt x="753" y="2520"/>
                    </a:cubicBezTo>
                    <a:cubicBezTo>
                      <a:pt x="751" y="2563"/>
                      <a:pt x="739" y="2599"/>
                      <a:pt x="729" y="2639"/>
                    </a:cubicBezTo>
                    <a:cubicBezTo>
                      <a:pt x="686" y="2815"/>
                      <a:pt x="403" y="2785"/>
                      <a:pt x="224" y="2908"/>
                    </a:cubicBezTo>
                    <a:cubicBezTo>
                      <a:pt x="131" y="2970"/>
                      <a:pt x="62" y="3051"/>
                      <a:pt x="36" y="3163"/>
                    </a:cubicBezTo>
                    <a:cubicBezTo>
                      <a:pt x="0" y="3309"/>
                      <a:pt x="67" y="3375"/>
                      <a:pt x="134" y="3499"/>
                    </a:cubicBezTo>
                    <a:cubicBezTo>
                      <a:pt x="205" y="3628"/>
                      <a:pt x="155" y="3709"/>
                      <a:pt x="146" y="3814"/>
                    </a:cubicBezTo>
                    <a:cubicBezTo>
                      <a:pt x="129" y="3995"/>
                      <a:pt x="260" y="4199"/>
                      <a:pt x="453" y="4245"/>
                    </a:cubicBezTo>
                    <a:cubicBezTo>
                      <a:pt x="487" y="4252"/>
                      <a:pt x="521" y="4255"/>
                      <a:pt x="556" y="4255"/>
                    </a:cubicBezTo>
                    <a:cubicBezTo>
                      <a:pt x="647" y="4255"/>
                      <a:pt x="744" y="4236"/>
                      <a:pt x="848" y="4236"/>
                    </a:cubicBezTo>
                    <a:cubicBezTo>
                      <a:pt x="914" y="4236"/>
                      <a:pt x="983" y="4244"/>
                      <a:pt x="1056" y="4269"/>
                    </a:cubicBezTo>
                    <a:cubicBezTo>
                      <a:pt x="1201" y="4319"/>
                      <a:pt x="1287" y="4473"/>
                      <a:pt x="1215" y="4624"/>
                    </a:cubicBezTo>
                    <a:cubicBezTo>
                      <a:pt x="1146" y="4769"/>
                      <a:pt x="1094" y="4866"/>
                      <a:pt x="1091" y="5019"/>
                    </a:cubicBezTo>
                    <a:cubicBezTo>
                      <a:pt x="1087" y="5155"/>
                      <a:pt x="1144" y="5210"/>
                      <a:pt x="1225" y="5314"/>
                    </a:cubicBezTo>
                    <a:cubicBezTo>
                      <a:pt x="1310" y="5429"/>
                      <a:pt x="1353" y="5564"/>
                      <a:pt x="1277" y="5684"/>
                    </a:cubicBezTo>
                    <a:cubicBezTo>
                      <a:pt x="1175" y="5846"/>
                      <a:pt x="870" y="6048"/>
                      <a:pt x="1084" y="6422"/>
                    </a:cubicBezTo>
                    <a:cubicBezTo>
                      <a:pt x="1229" y="6675"/>
                      <a:pt x="1129" y="6832"/>
                      <a:pt x="1127" y="6972"/>
                    </a:cubicBezTo>
                    <a:cubicBezTo>
                      <a:pt x="1118" y="7277"/>
                      <a:pt x="1333" y="7472"/>
                      <a:pt x="1541" y="7472"/>
                    </a:cubicBezTo>
                    <a:cubicBezTo>
                      <a:pt x="1554" y="7472"/>
                      <a:pt x="1567" y="7472"/>
                      <a:pt x="1580" y="7470"/>
                    </a:cubicBezTo>
                    <a:cubicBezTo>
                      <a:pt x="1677" y="7457"/>
                      <a:pt x="1741" y="7434"/>
                      <a:pt x="1816" y="7434"/>
                    </a:cubicBezTo>
                    <a:cubicBezTo>
                      <a:pt x="1866" y="7434"/>
                      <a:pt x="1920" y="7444"/>
                      <a:pt x="1992" y="7475"/>
                    </a:cubicBezTo>
                    <a:cubicBezTo>
                      <a:pt x="2037" y="7494"/>
                      <a:pt x="2083" y="7504"/>
                      <a:pt x="2128" y="7504"/>
                    </a:cubicBezTo>
                    <a:cubicBezTo>
                      <a:pt x="2182" y="7504"/>
                      <a:pt x="2235" y="7490"/>
                      <a:pt x="2287" y="7463"/>
                    </a:cubicBezTo>
                    <a:cubicBezTo>
                      <a:pt x="2837" y="7180"/>
                      <a:pt x="2487" y="6520"/>
                      <a:pt x="2806" y="6508"/>
                    </a:cubicBezTo>
                    <a:cubicBezTo>
                      <a:pt x="2835" y="6505"/>
                      <a:pt x="2895" y="6510"/>
                      <a:pt x="2937" y="6494"/>
                    </a:cubicBezTo>
                    <a:cubicBezTo>
                      <a:pt x="3038" y="6460"/>
                      <a:pt x="3099" y="6389"/>
                      <a:pt x="3135" y="6293"/>
                    </a:cubicBezTo>
                    <a:cubicBezTo>
                      <a:pt x="3250" y="5986"/>
                      <a:pt x="3071" y="5762"/>
                      <a:pt x="3250" y="5655"/>
                    </a:cubicBezTo>
                    <a:cubicBezTo>
                      <a:pt x="3350" y="5595"/>
                      <a:pt x="3309" y="5629"/>
                      <a:pt x="3619" y="5493"/>
                    </a:cubicBezTo>
                    <a:cubicBezTo>
                      <a:pt x="3867" y="5381"/>
                      <a:pt x="3843" y="5257"/>
                      <a:pt x="4026" y="5067"/>
                    </a:cubicBezTo>
                    <a:cubicBezTo>
                      <a:pt x="4241" y="4843"/>
                      <a:pt x="4190" y="4559"/>
                      <a:pt x="3897" y="4483"/>
                    </a:cubicBezTo>
                    <a:cubicBezTo>
                      <a:pt x="3728" y="4438"/>
                      <a:pt x="3700" y="4445"/>
                      <a:pt x="3631" y="4381"/>
                    </a:cubicBezTo>
                    <a:cubicBezTo>
                      <a:pt x="3523" y="4280"/>
                      <a:pt x="3426" y="4068"/>
                      <a:pt x="3409" y="3899"/>
                    </a:cubicBezTo>
                    <a:cubicBezTo>
                      <a:pt x="3392" y="3737"/>
                      <a:pt x="3488" y="3635"/>
                      <a:pt x="3609" y="3428"/>
                    </a:cubicBezTo>
                    <a:cubicBezTo>
                      <a:pt x="3619" y="3414"/>
                      <a:pt x="3631" y="3408"/>
                      <a:pt x="3643" y="3408"/>
                    </a:cubicBezTo>
                    <a:cubicBezTo>
                      <a:pt x="3654" y="3408"/>
                      <a:pt x="3665" y="3414"/>
                      <a:pt x="3676" y="3425"/>
                    </a:cubicBezTo>
                    <a:cubicBezTo>
                      <a:pt x="3771" y="3532"/>
                      <a:pt x="3719" y="3699"/>
                      <a:pt x="3705" y="3785"/>
                    </a:cubicBezTo>
                    <a:cubicBezTo>
                      <a:pt x="3664" y="4032"/>
                      <a:pt x="3807" y="4211"/>
                      <a:pt x="3969" y="4211"/>
                    </a:cubicBezTo>
                    <a:cubicBezTo>
                      <a:pt x="3991" y="4211"/>
                      <a:pt x="4012" y="4208"/>
                      <a:pt x="4033" y="4202"/>
                    </a:cubicBezTo>
                    <a:cubicBezTo>
                      <a:pt x="4132" y="4174"/>
                      <a:pt x="4244" y="4132"/>
                      <a:pt x="4341" y="4132"/>
                    </a:cubicBezTo>
                    <a:cubicBezTo>
                      <a:pt x="4384" y="4132"/>
                      <a:pt x="4425" y="4140"/>
                      <a:pt x="4460" y="4161"/>
                    </a:cubicBezTo>
                    <a:cubicBezTo>
                      <a:pt x="4493" y="4178"/>
                      <a:pt x="4526" y="4190"/>
                      <a:pt x="4562" y="4207"/>
                    </a:cubicBezTo>
                    <a:cubicBezTo>
                      <a:pt x="4589" y="4218"/>
                      <a:pt x="4618" y="4224"/>
                      <a:pt x="4645" y="4224"/>
                    </a:cubicBezTo>
                    <a:cubicBezTo>
                      <a:pt x="4797" y="4224"/>
                      <a:pt x="4938" y="4061"/>
                      <a:pt x="4881" y="3880"/>
                    </a:cubicBezTo>
                    <a:cubicBezTo>
                      <a:pt x="4829" y="3725"/>
                      <a:pt x="4707" y="3654"/>
                      <a:pt x="4588" y="3578"/>
                    </a:cubicBezTo>
                    <a:cubicBezTo>
                      <a:pt x="4433" y="3480"/>
                      <a:pt x="4300" y="3373"/>
                      <a:pt x="4305" y="3201"/>
                    </a:cubicBezTo>
                    <a:cubicBezTo>
                      <a:pt x="4310" y="3075"/>
                      <a:pt x="4429" y="2994"/>
                      <a:pt x="4520" y="2994"/>
                    </a:cubicBezTo>
                    <a:cubicBezTo>
                      <a:pt x="4559" y="2994"/>
                      <a:pt x="4593" y="3009"/>
                      <a:pt x="4610" y="3042"/>
                    </a:cubicBezTo>
                    <a:cubicBezTo>
                      <a:pt x="4622" y="3068"/>
                      <a:pt x="4636" y="3092"/>
                      <a:pt x="4643" y="3118"/>
                    </a:cubicBezTo>
                    <a:cubicBezTo>
                      <a:pt x="4674" y="3292"/>
                      <a:pt x="4786" y="3499"/>
                      <a:pt x="4967" y="3618"/>
                    </a:cubicBezTo>
                    <a:cubicBezTo>
                      <a:pt x="5084" y="3697"/>
                      <a:pt x="5208" y="3718"/>
                      <a:pt x="5417" y="3792"/>
                    </a:cubicBezTo>
                    <a:cubicBezTo>
                      <a:pt x="5555" y="3842"/>
                      <a:pt x="5710" y="3971"/>
                      <a:pt x="5636" y="4104"/>
                    </a:cubicBezTo>
                    <a:cubicBezTo>
                      <a:pt x="5610" y="4152"/>
                      <a:pt x="5586" y="4202"/>
                      <a:pt x="5565" y="4250"/>
                    </a:cubicBezTo>
                    <a:cubicBezTo>
                      <a:pt x="5548" y="4292"/>
                      <a:pt x="5536" y="4333"/>
                      <a:pt x="5532" y="4378"/>
                    </a:cubicBezTo>
                    <a:cubicBezTo>
                      <a:pt x="5527" y="4521"/>
                      <a:pt x="5615" y="4578"/>
                      <a:pt x="5660" y="4659"/>
                    </a:cubicBezTo>
                    <a:cubicBezTo>
                      <a:pt x="5734" y="4795"/>
                      <a:pt x="5694" y="4840"/>
                      <a:pt x="5644" y="5064"/>
                    </a:cubicBezTo>
                    <a:cubicBezTo>
                      <a:pt x="5610" y="5202"/>
                      <a:pt x="5704" y="5311"/>
                      <a:pt x="5831" y="5311"/>
                    </a:cubicBezTo>
                    <a:cubicBezTo>
                      <a:pt x="5840" y="5311"/>
                      <a:pt x="5849" y="5311"/>
                      <a:pt x="5858" y="5310"/>
                    </a:cubicBezTo>
                    <a:cubicBezTo>
                      <a:pt x="5841" y="5150"/>
                      <a:pt x="5982" y="5012"/>
                      <a:pt x="6158" y="5009"/>
                    </a:cubicBezTo>
                    <a:cubicBezTo>
                      <a:pt x="6170" y="5009"/>
                      <a:pt x="6180" y="5012"/>
                      <a:pt x="6187" y="5012"/>
                    </a:cubicBezTo>
                    <a:cubicBezTo>
                      <a:pt x="6251" y="4924"/>
                      <a:pt x="6318" y="4857"/>
                      <a:pt x="6425" y="4850"/>
                    </a:cubicBezTo>
                    <a:cubicBezTo>
                      <a:pt x="6508" y="4428"/>
                      <a:pt x="6556" y="3997"/>
                      <a:pt x="6556" y="3554"/>
                    </a:cubicBezTo>
                    <a:cubicBezTo>
                      <a:pt x="6556" y="3147"/>
                      <a:pt x="6518" y="2749"/>
                      <a:pt x="6449" y="2365"/>
                    </a:cubicBezTo>
                    <a:cubicBezTo>
                      <a:pt x="6334" y="1732"/>
                      <a:pt x="6122" y="1129"/>
                      <a:pt x="5837" y="576"/>
                    </a:cubicBezTo>
                    <a:cubicBezTo>
                      <a:pt x="5775" y="618"/>
                      <a:pt x="5697" y="644"/>
                      <a:pt x="5611" y="644"/>
                    </a:cubicBezTo>
                    <a:cubicBezTo>
                      <a:pt x="5545" y="644"/>
                      <a:pt x="5473" y="628"/>
                      <a:pt x="5401" y="593"/>
                    </a:cubicBezTo>
                    <a:cubicBezTo>
                      <a:pt x="5172" y="486"/>
                      <a:pt x="5120" y="362"/>
                      <a:pt x="4881" y="336"/>
                    </a:cubicBezTo>
                    <a:cubicBezTo>
                      <a:pt x="4849" y="332"/>
                      <a:pt x="4818" y="330"/>
                      <a:pt x="4788" y="330"/>
                    </a:cubicBezTo>
                    <a:cubicBezTo>
                      <a:pt x="4509" y="330"/>
                      <a:pt x="4362" y="492"/>
                      <a:pt x="4231" y="614"/>
                    </a:cubicBezTo>
                    <a:cubicBezTo>
                      <a:pt x="4179" y="652"/>
                      <a:pt x="4117" y="669"/>
                      <a:pt x="4054" y="669"/>
                    </a:cubicBezTo>
                    <a:cubicBezTo>
                      <a:pt x="3916" y="669"/>
                      <a:pt x="3774" y="588"/>
                      <a:pt x="3724" y="471"/>
                    </a:cubicBezTo>
                    <a:cubicBezTo>
                      <a:pt x="3658" y="327"/>
                      <a:pt x="3675" y="1"/>
                      <a:pt x="3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549395" y="1341504"/>
                <a:ext cx="319760" cy="107067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2752" extrusionOk="0">
                    <a:moveTo>
                      <a:pt x="508" y="0"/>
                    </a:moveTo>
                    <a:cubicBezTo>
                      <a:pt x="506" y="0"/>
                      <a:pt x="503" y="0"/>
                      <a:pt x="500" y="0"/>
                    </a:cubicBezTo>
                    <a:cubicBezTo>
                      <a:pt x="312" y="3"/>
                      <a:pt x="143" y="186"/>
                      <a:pt x="0" y="351"/>
                    </a:cubicBezTo>
                    <a:cubicBezTo>
                      <a:pt x="1194" y="1816"/>
                      <a:pt x="3013" y="2752"/>
                      <a:pt x="5050" y="2752"/>
                    </a:cubicBezTo>
                    <a:cubicBezTo>
                      <a:pt x="6203" y="2747"/>
                      <a:pt x="7280" y="2449"/>
                      <a:pt x="8218" y="1925"/>
                    </a:cubicBezTo>
                    <a:cubicBezTo>
                      <a:pt x="8218" y="1835"/>
                      <a:pt x="8142" y="1766"/>
                      <a:pt x="8047" y="1715"/>
                    </a:cubicBezTo>
                    <a:cubicBezTo>
                      <a:pt x="7987" y="1685"/>
                      <a:pt x="7923" y="1680"/>
                      <a:pt x="7861" y="1675"/>
                    </a:cubicBezTo>
                    <a:cubicBezTo>
                      <a:pt x="7840" y="1674"/>
                      <a:pt x="7819" y="1673"/>
                      <a:pt x="7798" y="1673"/>
                    </a:cubicBezTo>
                    <a:cubicBezTo>
                      <a:pt x="7423" y="1673"/>
                      <a:pt x="7069" y="1889"/>
                      <a:pt x="6865" y="1889"/>
                    </a:cubicBezTo>
                    <a:cubicBezTo>
                      <a:pt x="6854" y="1889"/>
                      <a:pt x="6843" y="1888"/>
                      <a:pt x="6832" y="1887"/>
                    </a:cubicBezTo>
                    <a:cubicBezTo>
                      <a:pt x="6441" y="1830"/>
                      <a:pt x="6487" y="1339"/>
                      <a:pt x="6036" y="1301"/>
                    </a:cubicBezTo>
                    <a:cubicBezTo>
                      <a:pt x="6026" y="1300"/>
                      <a:pt x="6015" y="1300"/>
                      <a:pt x="6005" y="1300"/>
                    </a:cubicBezTo>
                    <a:cubicBezTo>
                      <a:pt x="5792" y="1300"/>
                      <a:pt x="5582" y="1475"/>
                      <a:pt x="5303" y="1530"/>
                    </a:cubicBezTo>
                    <a:cubicBezTo>
                      <a:pt x="5278" y="1534"/>
                      <a:pt x="5256" y="1536"/>
                      <a:pt x="5236" y="1536"/>
                    </a:cubicBezTo>
                    <a:cubicBezTo>
                      <a:pt x="5072" y="1536"/>
                      <a:pt x="5031" y="1408"/>
                      <a:pt x="4898" y="1403"/>
                    </a:cubicBezTo>
                    <a:cubicBezTo>
                      <a:pt x="4882" y="1403"/>
                      <a:pt x="4867" y="1403"/>
                      <a:pt x="4852" y="1403"/>
                    </a:cubicBezTo>
                    <a:cubicBezTo>
                      <a:pt x="4779" y="1403"/>
                      <a:pt x="4713" y="1406"/>
                      <a:pt x="4653" y="1406"/>
                    </a:cubicBezTo>
                    <a:cubicBezTo>
                      <a:pt x="4451" y="1406"/>
                      <a:pt x="4306" y="1371"/>
                      <a:pt x="4159" y="1063"/>
                    </a:cubicBezTo>
                    <a:cubicBezTo>
                      <a:pt x="4095" y="931"/>
                      <a:pt x="3942" y="815"/>
                      <a:pt x="3763" y="815"/>
                    </a:cubicBezTo>
                    <a:cubicBezTo>
                      <a:pt x="3749" y="815"/>
                      <a:pt x="3734" y="816"/>
                      <a:pt x="3719" y="817"/>
                    </a:cubicBezTo>
                    <a:cubicBezTo>
                      <a:pt x="3621" y="829"/>
                      <a:pt x="3511" y="901"/>
                      <a:pt x="3492" y="1008"/>
                    </a:cubicBezTo>
                    <a:cubicBezTo>
                      <a:pt x="3452" y="1268"/>
                      <a:pt x="3583" y="1394"/>
                      <a:pt x="3418" y="1494"/>
                    </a:cubicBezTo>
                    <a:cubicBezTo>
                      <a:pt x="3370" y="1523"/>
                      <a:pt x="3319" y="1537"/>
                      <a:pt x="3267" y="1537"/>
                    </a:cubicBezTo>
                    <a:cubicBezTo>
                      <a:pt x="3229" y="1537"/>
                      <a:pt x="3191" y="1529"/>
                      <a:pt x="3154" y="1515"/>
                    </a:cubicBezTo>
                    <a:cubicBezTo>
                      <a:pt x="2986" y="1458"/>
                      <a:pt x="2878" y="1319"/>
                      <a:pt x="2627" y="1319"/>
                    </a:cubicBezTo>
                    <a:cubicBezTo>
                      <a:pt x="2564" y="1319"/>
                      <a:pt x="2492" y="1328"/>
                      <a:pt x="2408" y="1349"/>
                    </a:cubicBezTo>
                    <a:cubicBezTo>
                      <a:pt x="2377" y="1356"/>
                      <a:pt x="2347" y="1359"/>
                      <a:pt x="2318" y="1359"/>
                    </a:cubicBezTo>
                    <a:cubicBezTo>
                      <a:pt x="2204" y="1359"/>
                      <a:pt x="2107" y="1307"/>
                      <a:pt x="2034" y="1227"/>
                    </a:cubicBezTo>
                    <a:cubicBezTo>
                      <a:pt x="1977" y="1163"/>
                      <a:pt x="1975" y="1087"/>
                      <a:pt x="2015" y="1013"/>
                    </a:cubicBezTo>
                    <a:cubicBezTo>
                      <a:pt x="2099" y="870"/>
                      <a:pt x="2273" y="815"/>
                      <a:pt x="2358" y="627"/>
                    </a:cubicBezTo>
                    <a:cubicBezTo>
                      <a:pt x="2406" y="524"/>
                      <a:pt x="2349" y="422"/>
                      <a:pt x="2251" y="374"/>
                    </a:cubicBezTo>
                    <a:cubicBezTo>
                      <a:pt x="2201" y="348"/>
                      <a:pt x="2144" y="346"/>
                      <a:pt x="2089" y="341"/>
                    </a:cubicBezTo>
                    <a:cubicBezTo>
                      <a:pt x="2082" y="341"/>
                      <a:pt x="2076" y="340"/>
                      <a:pt x="2069" y="340"/>
                    </a:cubicBezTo>
                    <a:cubicBezTo>
                      <a:pt x="1991" y="340"/>
                      <a:pt x="1916" y="365"/>
                      <a:pt x="1844" y="393"/>
                    </a:cubicBezTo>
                    <a:cubicBezTo>
                      <a:pt x="1649" y="469"/>
                      <a:pt x="1561" y="568"/>
                      <a:pt x="1414" y="568"/>
                    </a:cubicBezTo>
                    <a:cubicBezTo>
                      <a:pt x="1394" y="568"/>
                      <a:pt x="1373" y="567"/>
                      <a:pt x="1351" y="563"/>
                    </a:cubicBezTo>
                    <a:cubicBezTo>
                      <a:pt x="1321" y="557"/>
                      <a:pt x="1293" y="555"/>
                      <a:pt x="1267" y="555"/>
                    </a:cubicBezTo>
                    <a:cubicBezTo>
                      <a:pt x="1158" y="555"/>
                      <a:pt x="1073" y="591"/>
                      <a:pt x="1010" y="598"/>
                    </a:cubicBezTo>
                    <a:cubicBezTo>
                      <a:pt x="1002" y="599"/>
                      <a:pt x="995" y="599"/>
                      <a:pt x="987" y="599"/>
                    </a:cubicBezTo>
                    <a:cubicBezTo>
                      <a:pt x="878" y="599"/>
                      <a:pt x="770" y="522"/>
                      <a:pt x="736" y="422"/>
                    </a:cubicBezTo>
                    <a:cubicBezTo>
                      <a:pt x="680" y="255"/>
                      <a:pt x="700" y="0"/>
                      <a:pt x="5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533989" y="982644"/>
                <a:ext cx="173905" cy="355358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9134" extrusionOk="0">
                    <a:moveTo>
                      <a:pt x="2075" y="1"/>
                    </a:moveTo>
                    <a:cubicBezTo>
                      <a:pt x="1983" y="1"/>
                      <a:pt x="1905" y="21"/>
                      <a:pt x="1828" y="41"/>
                    </a:cubicBezTo>
                    <a:cubicBezTo>
                      <a:pt x="1287" y="403"/>
                      <a:pt x="801" y="842"/>
                      <a:pt x="394" y="1344"/>
                    </a:cubicBezTo>
                    <a:cubicBezTo>
                      <a:pt x="382" y="1359"/>
                      <a:pt x="372" y="1370"/>
                      <a:pt x="360" y="1387"/>
                    </a:cubicBezTo>
                    <a:cubicBezTo>
                      <a:pt x="375" y="1439"/>
                      <a:pt x="372" y="1506"/>
                      <a:pt x="332" y="1549"/>
                    </a:cubicBezTo>
                    <a:cubicBezTo>
                      <a:pt x="160" y="1733"/>
                      <a:pt x="1" y="1866"/>
                      <a:pt x="82" y="2106"/>
                    </a:cubicBezTo>
                    <a:cubicBezTo>
                      <a:pt x="167" y="2371"/>
                      <a:pt x="41" y="2511"/>
                      <a:pt x="60" y="2773"/>
                    </a:cubicBezTo>
                    <a:cubicBezTo>
                      <a:pt x="65" y="2835"/>
                      <a:pt x="89" y="2924"/>
                      <a:pt x="141" y="2959"/>
                    </a:cubicBezTo>
                    <a:cubicBezTo>
                      <a:pt x="154" y="2968"/>
                      <a:pt x="166" y="2972"/>
                      <a:pt x="179" y="2972"/>
                    </a:cubicBezTo>
                    <a:cubicBezTo>
                      <a:pt x="214" y="2972"/>
                      <a:pt x="248" y="2941"/>
                      <a:pt x="267" y="2902"/>
                    </a:cubicBezTo>
                    <a:cubicBezTo>
                      <a:pt x="337" y="2766"/>
                      <a:pt x="332" y="2707"/>
                      <a:pt x="415" y="2583"/>
                    </a:cubicBezTo>
                    <a:cubicBezTo>
                      <a:pt x="433" y="2555"/>
                      <a:pt x="462" y="2530"/>
                      <a:pt x="484" y="2530"/>
                    </a:cubicBezTo>
                    <a:cubicBezTo>
                      <a:pt x="495" y="2530"/>
                      <a:pt x="504" y="2536"/>
                      <a:pt x="510" y="2550"/>
                    </a:cubicBezTo>
                    <a:cubicBezTo>
                      <a:pt x="527" y="2597"/>
                      <a:pt x="470" y="2764"/>
                      <a:pt x="453" y="2812"/>
                    </a:cubicBezTo>
                    <a:cubicBezTo>
                      <a:pt x="387" y="2983"/>
                      <a:pt x="394" y="3145"/>
                      <a:pt x="487" y="3307"/>
                    </a:cubicBezTo>
                    <a:cubicBezTo>
                      <a:pt x="549" y="3417"/>
                      <a:pt x="587" y="3467"/>
                      <a:pt x="808" y="3538"/>
                    </a:cubicBezTo>
                    <a:cubicBezTo>
                      <a:pt x="944" y="3583"/>
                      <a:pt x="939" y="3662"/>
                      <a:pt x="954" y="3712"/>
                    </a:cubicBezTo>
                    <a:cubicBezTo>
                      <a:pt x="987" y="3817"/>
                      <a:pt x="1061" y="3884"/>
                      <a:pt x="1166" y="3926"/>
                    </a:cubicBezTo>
                    <a:cubicBezTo>
                      <a:pt x="1254" y="3960"/>
                      <a:pt x="1289" y="4022"/>
                      <a:pt x="1308" y="4105"/>
                    </a:cubicBezTo>
                    <a:cubicBezTo>
                      <a:pt x="1347" y="4284"/>
                      <a:pt x="1447" y="4486"/>
                      <a:pt x="1644" y="4520"/>
                    </a:cubicBezTo>
                    <a:cubicBezTo>
                      <a:pt x="1763" y="4539"/>
                      <a:pt x="1823" y="4663"/>
                      <a:pt x="1773" y="4770"/>
                    </a:cubicBezTo>
                    <a:cubicBezTo>
                      <a:pt x="1728" y="4858"/>
                      <a:pt x="1690" y="4860"/>
                      <a:pt x="1492" y="4979"/>
                    </a:cubicBezTo>
                    <a:cubicBezTo>
                      <a:pt x="1292" y="5098"/>
                      <a:pt x="1256" y="5377"/>
                      <a:pt x="1373" y="5580"/>
                    </a:cubicBezTo>
                    <a:cubicBezTo>
                      <a:pt x="1439" y="5692"/>
                      <a:pt x="1506" y="5754"/>
                      <a:pt x="1540" y="5813"/>
                    </a:cubicBezTo>
                    <a:cubicBezTo>
                      <a:pt x="1671" y="6035"/>
                      <a:pt x="1494" y="6106"/>
                      <a:pt x="1459" y="6313"/>
                    </a:cubicBezTo>
                    <a:cubicBezTo>
                      <a:pt x="1439" y="6440"/>
                      <a:pt x="1489" y="6499"/>
                      <a:pt x="1563" y="6594"/>
                    </a:cubicBezTo>
                    <a:cubicBezTo>
                      <a:pt x="1685" y="6752"/>
                      <a:pt x="1666" y="6907"/>
                      <a:pt x="1582" y="7076"/>
                    </a:cubicBezTo>
                    <a:cubicBezTo>
                      <a:pt x="1404" y="7454"/>
                      <a:pt x="1420" y="7442"/>
                      <a:pt x="1478" y="7766"/>
                    </a:cubicBezTo>
                    <a:cubicBezTo>
                      <a:pt x="1494" y="7867"/>
                      <a:pt x="1482" y="7962"/>
                      <a:pt x="1444" y="8050"/>
                    </a:cubicBezTo>
                    <a:cubicBezTo>
                      <a:pt x="1382" y="8200"/>
                      <a:pt x="1385" y="8350"/>
                      <a:pt x="1444" y="8500"/>
                    </a:cubicBezTo>
                    <a:cubicBezTo>
                      <a:pt x="1492" y="8617"/>
                      <a:pt x="1611" y="8922"/>
                      <a:pt x="1694" y="9017"/>
                    </a:cubicBezTo>
                    <a:cubicBezTo>
                      <a:pt x="1764" y="9096"/>
                      <a:pt x="1843" y="9133"/>
                      <a:pt x="1906" y="9133"/>
                    </a:cubicBezTo>
                    <a:cubicBezTo>
                      <a:pt x="2000" y="9133"/>
                      <a:pt x="2058" y="9051"/>
                      <a:pt x="1992" y="8905"/>
                    </a:cubicBezTo>
                    <a:cubicBezTo>
                      <a:pt x="1928" y="8762"/>
                      <a:pt x="1892" y="8703"/>
                      <a:pt x="1883" y="8605"/>
                    </a:cubicBezTo>
                    <a:cubicBezTo>
                      <a:pt x="1868" y="8433"/>
                      <a:pt x="2014" y="8572"/>
                      <a:pt x="2218" y="8410"/>
                    </a:cubicBezTo>
                    <a:cubicBezTo>
                      <a:pt x="2442" y="8238"/>
                      <a:pt x="2285" y="8136"/>
                      <a:pt x="2440" y="7986"/>
                    </a:cubicBezTo>
                    <a:cubicBezTo>
                      <a:pt x="2559" y="7871"/>
                      <a:pt x="2564" y="7759"/>
                      <a:pt x="2621" y="7681"/>
                    </a:cubicBezTo>
                    <a:cubicBezTo>
                      <a:pt x="2655" y="7633"/>
                      <a:pt x="2698" y="7606"/>
                      <a:pt x="2753" y="7606"/>
                    </a:cubicBezTo>
                    <a:cubicBezTo>
                      <a:pt x="2763" y="7606"/>
                      <a:pt x="2774" y="7607"/>
                      <a:pt x="2785" y="7609"/>
                    </a:cubicBezTo>
                    <a:cubicBezTo>
                      <a:pt x="2804" y="7612"/>
                      <a:pt x="2823" y="7612"/>
                      <a:pt x="2840" y="7616"/>
                    </a:cubicBezTo>
                    <a:cubicBezTo>
                      <a:pt x="2849" y="7618"/>
                      <a:pt x="2859" y="7618"/>
                      <a:pt x="2867" y="7618"/>
                    </a:cubicBezTo>
                    <a:cubicBezTo>
                      <a:pt x="2959" y="7618"/>
                      <a:pt x="3032" y="7553"/>
                      <a:pt x="3064" y="7466"/>
                    </a:cubicBezTo>
                    <a:cubicBezTo>
                      <a:pt x="3112" y="7335"/>
                      <a:pt x="3083" y="7331"/>
                      <a:pt x="3119" y="7219"/>
                    </a:cubicBezTo>
                    <a:cubicBezTo>
                      <a:pt x="3139" y="7158"/>
                      <a:pt x="3178" y="7125"/>
                      <a:pt x="3234" y="7125"/>
                    </a:cubicBezTo>
                    <a:cubicBezTo>
                      <a:pt x="3245" y="7125"/>
                      <a:pt x="3255" y="7126"/>
                      <a:pt x="3267" y="7128"/>
                    </a:cubicBezTo>
                    <a:cubicBezTo>
                      <a:pt x="3311" y="7135"/>
                      <a:pt x="3374" y="7158"/>
                      <a:pt x="3448" y="7158"/>
                    </a:cubicBezTo>
                    <a:cubicBezTo>
                      <a:pt x="3505" y="7158"/>
                      <a:pt x="3569" y="7145"/>
                      <a:pt x="3638" y="7099"/>
                    </a:cubicBezTo>
                    <a:cubicBezTo>
                      <a:pt x="4003" y="6864"/>
                      <a:pt x="3669" y="6480"/>
                      <a:pt x="3922" y="6382"/>
                    </a:cubicBezTo>
                    <a:cubicBezTo>
                      <a:pt x="3996" y="6354"/>
                      <a:pt x="4084" y="6321"/>
                      <a:pt x="4127" y="6261"/>
                    </a:cubicBezTo>
                    <a:cubicBezTo>
                      <a:pt x="4341" y="5982"/>
                      <a:pt x="4150" y="5646"/>
                      <a:pt x="3860" y="5634"/>
                    </a:cubicBezTo>
                    <a:cubicBezTo>
                      <a:pt x="3722" y="5630"/>
                      <a:pt x="3614" y="5634"/>
                      <a:pt x="3548" y="5599"/>
                    </a:cubicBezTo>
                    <a:cubicBezTo>
                      <a:pt x="3412" y="5534"/>
                      <a:pt x="3386" y="5415"/>
                      <a:pt x="3412" y="5272"/>
                    </a:cubicBezTo>
                    <a:cubicBezTo>
                      <a:pt x="3448" y="5106"/>
                      <a:pt x="3386" y="4953"/>
                      <a:pt x="3205" y="4894"/>
                    </a:cubicBezTo>
                    <a:cubicBezTo>
                      <a:pt x="3031" y="4836"/>
                      <a:pt x="2909" y="4813"/>
                      <a:pt x="2847" y="4558"/>
                    </a:cubicBezTo>
                    <a:cubicBezTo>
                      <a:pt x="2838" y="4520"/>
                      <a:pt x="2823" y="4479"/>
                      <a:pt x="2812" y="4441"/>
                    </a:cubicBezTo>
                    <a:cubicBezTo>
                      <a:pt x="2791" y="4369"/>
                      <a:pt x="2672" y="4276"/>
                      <a:pt x="2574" y="4276"/>
                    </a:cubicBezTo>
                    <a:cubicBezTo>
                      <a:pt x="2571" y="4276"/>
                      <a:pt x="2569" y="4277"/>
                      <a:pt x="2566" y="4277"/>
                    </a:cubicBezTo>
                    <a:cubicBezTo>
                      <a:pt x="2399" y="4289"/>
                      <a:pt x="2324" y="4352"/>
                      <a:pt x="2263" y="4352"/>
                    </a:cubicBezTo>
                    <a:cubicBezTo>
                      <a:pt x="2239" y="4352"/>
                      <a:pt x="2217" y="4342"/>
                      <a:pt x="2192" y="4317"/>
                    </a:cubicBezTo>
                    <a:cubicBezTo>
                      <a:pt x="2114" y="4234"/>
                      <a:pt x="2071" y="4215"/>
                      <a:pt x="2023" y="4200"/>
                    </a:cubicBezTo>
                    <a:cubicBezTo>
                      <a:pt x="1823" y="4141"/>
                      <a:pt x="1749" y="4239"/>
                      <a:pt x="1618" y="4069"/>
                    </a:cubicBezTo>
                    <a:cubicBezTo>
                      <a:pt x="1559" y="3991"/>
                      <a:pt x="1561" y="3903"/>
                      <a:pt x="1578" y="3817"/>
                    </a:cubicBezTo>
                    <a:cubicBezTo>
                      <a:pt x="1594" y="3741"/>
                      <a:pt x="1697" y="3581"/>
                      <a:pt x="1654" y="3479"/>
                    </a:cubicBezTo>
                    <a:cubicBezTo>
                      <a:pt x="1624" y="3411"/>
                      <a:pt x="1570" y="3391"/>
                      <a:pt x="1509" y="3391"/>
                    </a:cubicBezTo>
                    <a:cubicBezTo>
                      <a:pt x="1441" y="3391"/>
                      <a:pt x="1364" y="3416"/>
                      <a:pt x="1301" y="3426"/>
                    </a:cubicBezTo>
                    <a:cubicBezTo>
                      <a:pt x="1295" y="3427"/>
                      <a:pt x="1289" y="3428"/>
                      <a:pt x="1283" y="3428"/>
                    </a:cubicBezTo>
                    <a:cubicBezTo>
                      <a:pt x="1224" y="3428"/>
                      <a:pt x="1166" y="3380"/>
                      <a:pt x="1146" y="3324"/>
                    </a:cubicBezTo>
                    <a:cubicBezTo>
                      <a:pt x="1094" y="3167"/>
                      <a:pt x="1185" y="2881"/>
                      <a:pt x="1339" y="2809"/>
                    </a:cubicBezTo>
                    <a:cubicBezTo>
                      <a:pt x="1391" y="2786"/>
                      <a:pt x="1443" y="2774"/>
                      <a:pt x="1497" y="2774"/>
                    </a:cubicBezTo>
                    <a:cubicBezTo>
                      <a:pt x="1516" y="2774"/>
                      <a:pt x="1535" y="2775"/>
                      <a:pt x="1554" y="2778"/>
                    </a:cubicBezTo>
                    <a:cubicBezTo>
                      <a:pt x="1623" y="2790"/>
                      <a:pt x="1692" y="2797"/>
                      <a:pt x="1761" y="2819"/>
                    </a:cubicBezTo>
                    <a:cubicBezTo>
                      <a:pt x="1831" y="2840"/>
                      <a:pt x="1870" y="2844"/>
                      <a:pt x="1896" y="2844"/>
                    </a:cubicBezTo>
                    <a:cubicBezTo>
                      <a:pt x="1911" y="2844"/>
                      <a:pt x="1922" y="2842"/>
                      <a:pt x="1931" y="2842"/>
                    </a:cubicBezTo>
                    <a:cubicBezTo>
                      <a:pt x="1943" y="2842"/>
                      <a:pt x="1953" y="2845"/>
                      <a:pt x="1971" y="2859"/>
                    </a:cubicBezTo>
                    <a:cubicBezTo>
                      <a:pt x="2085" y="2945"/>
                      <a:pt x="1828" y="3164"/>
                      <a:pt x="1935" y="3405"/>
                    </a:cubicBezTo>
                    <a:cubicBezTo>
                      <a:pt x="1960" y="3459"/>
                      <a:pt x="2001" y="3484"/>
                      <a:pt x="2044" y="3484"/>
                    </a:cubicBezTo>
                    <a:cubicBezTo>
                      <a:pt x="2084" y="3484"/>
                      <a:pt x="2125" y="3462"/>
                      <a:pt x="2154" y="3419"/>
                    </a:cubicBezTo>
                    <a:cubicBezTo>
                      <a:pt x="2261" y="3264"/>
                      <a:pt x="2195" y="3143"/>
                      <a:pt x="2266" y="2950"/>
                    </a:cubicBezTo>
                    <a:cubicBezTo>
                      <a:pt x="2278" y="2916"/>
                      <a:pt x="2293" y="2906"/>
                      <a:pt x="2319" y="2906"/>
                    </a:cubicBezTo>
                    <a:cubicBezTo>
                      <a:pt x="2325" y="2906"/>
                      <a:pt x="2331" y="2906"/>
                      <a:pt x="2338" y="2907"/>
                    </a:cubicBezTo>
                    <a:cubicBezTo>
                      <a:pt x="2402" y="2915"/>
                      <a:pt x="2486" y="2943"/>
                      <a:pt x="2570" y="2943"/>
                    </a:cubicBezTo>
                    <a:cubicBezTo>
                      <a:pt x="2643" y="2943"/>
                      <a:pt x="2716" y="2921"/>
                      <a:pt x="2776" y="2845"/>
                    </a:cubicBezTo>
                    <a:cubicBezTo>
                      <a:pt x="2804" y="2809"/>
                      <a:pt x="2823" y="2766"/>
                      <a:pt x="2838" y="2723"/>
                    </a:cubicBezTo>
                    <a:cubicBezTo>
                      <a:pt x="2850" y="2688"/>
                      <a:pt x="2888" y="2550"/>
                      <a:pt x="2921" y="2497"/>
                    </a:cubicBezTo>
                    <a:cubicBezTo>
                      <a:pt x="2971" y="2419"/>
                      <a:pt x="3023" y="2402"/>
                      <a:pt x="3078" y="2402"/>
                    </a:cubicBezTo>
                    <a:cubicBezTo>
                      <a:pt x="3117" y="2402"/>
                      <a:pt x="3158" y="2411"/>
                      <a:pt x="3202" y="2414"/>
                    </a:cubicBezTo>
                    <a:cubicBezTo>
                      <a:pt x="3213" y="2414"/>
                      <a:pt x="3223" y="2415"/>
                      <a:pt x="3232" y="2415"/>
                    </a:cubicBezTo>
                    <a:cubicBezTo>
                      <a:pt x="3417" y="2415"/>
                      <a:pt x="3464" y="2310"/>
                      <a:pt x="3541" y="2245"/>
                    </a:cubicBezTo>
                    <a:cubicBezTo>
                      <a:pt x="3576" y="2211"/>
                      <a:pt x="3625" y="2191"/>
                      <a:pt x="3675" y="2191"/>
                    </a:cubicBezTo>
                    <a:cubicBezTo>
                      <a:pt x="3721" y="2191"/>
                      <a:pt x="3767" y="2208"/>
                      <a:pt x="3805" y="2249"/>
                    </a:cubicBezTo>
                    <a:cubicBezTo>
                      <a:pt x="3834" y="2276"/>
                      <a:pt x="3907" y="2373"/>
                      <a:pt x="3969" y="2378"/>
                    </a:cubicBezTo>
                    <a:cubicBezTo>
                      <a:pt x="3974" y="2378"/>
                      <a:pt x="3978" y="2378"/>
                      <a:pt x="3982" y="2378"/>
                    </a:cubicBezTo>
                    <a:cubicBezTo>
                      <a:pt x="4293" y="2378"/>
                      <a:pt x="4470" y="1794"/>
                      <a:pt x="4467" y="1628"/>
                    </a:cubicBezTo>
                    <a:cubicBezTo>
                      <a:pt x="4461" y="1351"/>
                      <a:pt x="4321" y="1150"/>
                      <a:pt x="4115" y="1150"/>
                    </a:cubicBezTo>
                    <a:cubicBezTo>
                      <a:pt x="4021" y="1150"/>
                      <a:pt x="3914" y="1191"/>
                      <a:pt x="3800" y="1285"/>
                    </a:cubicBezTo>
                    <a:cubicBezTo>
                      <a:pt x="3726" y="1344"/>
                      <a:pt x="3602" y="1473"/>
                      <a:pt x="3519" y="1542"/>
                    </a:cubicBezTo>
                    <a:cubicBezTo>
                      <a:pt x="3479" y="1573"/>
                      <a:pt x="3436" y="1592"/>
                      <a:pt x="3386" y="1606"/>
                    </a:cubicBezTo>
                    <a:cubicBezTo>
                      <a:pt x="3361" y="1614"/>
                      <a:pt x="3336" y="1618"/>
                      <a:pt x="3311" y="1618"/>
                    </a:cubicBezTo>
                    <a:cubicBezTo>
                      <a:pt x="3270" y="1618"/>
                      <a:pt x="3227" y="1609"/>
                      <a:pt x="3186" y="1597"/>
                    </a:cubicBezTo>
                    <a:cubicBezTo>
                      <a:pt x="3050" y="1561"/>
                      <a:pt x="2957" y="1430"/>
                      <a:pt x="2940" y="1294"/>
                    </a:cubicBezTo>
                    <a:cubicBezTo>
                      <a:pt x="2931" y="1228"/>
                      <a:pt x="2989" y="1143"/>
                      <a:pt x="3072" y="1143"/>
                    </a:cubicBezTo>
                    <a:cubicBezTo>
                      <a:pt x="3077" y="1143"/>
                      <a:pt x="3081" y="1144"/>
                      <a:pt x="3086" y="1144"/>
                    </a:cubicBezTo>
                    <a:cubicBezTo>
                      <a:pt x="3121" y="1148"/>
                      <a:pt x="3155" y="1153"/>
                      <a:pt x="3189" y="1153"/>
                    </a:cubicBezTo>
                    <a:cubicBezTo>
                      <a:pt x="3238" y="1153"/>
                      <a:pt x="3287" y="1142"/>
                      <a:pt x="3340" y="1096"/>
                    </a:cubicBezTo>
                    <a:cubicBezTo>
                      <a:pt x="3663" y="848"/>
                      <a:pt x="3512" y="466"/>
                      <a:pt x="3261" y="466"/>
                    </a:cubicBezTo>
                    <a:cubicBezTo>
                      <a:pt x="3242" y="466"/>
                      <a:pt x="3224" y="468"/>
                      <a:pt x="3205" y="472"/>
                    </a:cubicBezTo>
                    <a:cubicBezTo>
                      <a:pt x="3088" y="499"/>
                      <a:pt x="3088" y="501"/>
                      <a:pt x="2995" y="522"/>
                    </a:cubicBezTo>
                    <a:cubicBezTo>
                      <a:pt x="2967" y="529"/>
                      <a:pt x="2940" y="532"/>
                      <a:pt x="2914" y="532"/>
                    </a:cubicBezTo>
                    <a:cubicBezTo>
                      <a:pt x="2796" y="532"/>
                      <a:pt x="2696" y="465"/>
                      <a:pt x="2614" y="365"/>
                    </a:cubicBezTo>
                    <a:cubicBezTo>
                      <a:pt x="2495" y="213"/>
                      <a:pt x="2407" y="60"/>
                      <a:pt x="2209" y="15"/>
                    </a:cubicBezTo>
                    <a:cubicBezTo>
                      <a:pt x="2160" y="5"/>
                      <a:pt x="2116" y="1"/>
                      <a:pt x="20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493294" y="1206037"/>
                <a:ext cx="53883" cy="8061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072" extrusionOk="0">
                    <a:moveTo>
                      <a:pt x="375" y="1"/>
                    </a:moveTo>
                    <a:cubicBezTo>
                      <a:pt x="288" y="1"/>
                      <a:pt x="213" y="36"/>
                      <a:pt x="153" y="107"/>
                    </a:cubicBezTo>
                    <a:cubicBezTo>
                      <a:pt x="113" y="152"/>
                      <a:pt x="82" y="233"/>
                      <a:pt x="1" y="259"/>
                    </a:cubicBezTo>
                    <a:cubicBezTo>
                      <a:pt x="56" y="888"/>
                      <a:pt x="199" y="1498"/>
                      <a:pt x="418" y="2067"/>
                    </a:cubicBezTo>
                    <a:cubicBezTo>
                      <a:pt x="439" y="2070"/>
                      <a:pt x="462" y="2071"/>
                      <a:pt x="488" y="2071"/>
                    </a:cubicBezTo>
                    <a:cubicBezTo>
                      <a:pt x="596" y="2071"/>
                      <a:pt x="742" y="2046"/>
                      <a:pt x="875" y="1984"/>
                    </a:cubicBezTo>
                    <a:cubicBezTo>
                      <a:pt x="1001" y="1924"/>
                      <a:pt x="1099" y="1836"/>
                      <a:pt x="1142" y="1703"/>
                    </a:cubicBezTo>
                    <a:cubicBezTo>
                      <a:pt x="1202" y="1515"/>
                      <a:pt x="1082" y="1486"/>
                      <a:pt x="1054" y="1381"/>
                    </a:cubicBezTo>
                    <a:cubicBezTo>
                      <a:pt x="1037" y="1322"/>
                      <a:pt x="1078" y="1293"/>
                      <a:pt x="1130" y="1260"/>
                    </a:cubicBezTo>
                    <a:cubicBezTo>
                      <a:pt x="1221" y="1198"/>
                      <a:pt x="1347" y="1067"/>
                      <a:pt x="1356" y="974"/>
                    </a:cubicBezTo>
                    <a:cubicBezTo>
                      <a:pt x="1361" y="910"/>
                      <a:pt x="1366" y="841"/>
                      <a:pt x="1340" y="774"/>
                    </a:cubicBezTo>
                    <a:cubicBezTo>
                      <a:pt x="1266" y="538"/>
                      <a:pt x="1385" y="474"/>
                      <a:pt x="1287" y="288"/>
                    </a:cubicBezTo>
                    <a:cubicBezTo>
                      <a:pt x="1262" y="240"/>
                      <a:pt x="1193" y="208"/>
                      <a:pt x="1133" y="208"/>
                    </a:cubicBezTo>
                    <a:cubicBezTo>
                      <a:pt x="1110" y="208"/>
                      <a:pt x="1088" y="213"/>
                      <a:pt x="1070" y="224"/>
                    </a:cubicBezTo>
                    <a:cubicBezTo>
                      <a:pt x="1051" y="235"/>
                      <a:pt x="1030" y="245"/>
                      <a:pt x="1016" y="257"/>
                    </a:cubicBezTo>
                    <a:cubicBezTo>
                      <a:pt x="932" y="319"/>
                      <a:pt x="885" y="388"/>
                      <a:pt x="823" y="436"/>
                    </a:cubicBezTo>
                    <a:cubicBezTo>
                      <a:pt x="811" y="446"/>
                      <a:pt x="797" y="451"/>
                      <a:pt x="783" y="451"/>
                    </a:cubicBezTo>
                    <a:cubicBezTo>
                      <a:pt x="755" y="451"/>
                      <a:pt x="727" y="426"/>
                      <a:pt x="716" y="366"/>
                    </a:cubicBezTo>
                    <a:cubicBezTo>
                      <a:pt x="692" y="252"/>
                      <a:pt x="696" y="138"/>
                      <a:pt x="565" y="50"/>
                    </a:cubicBezTo>
                    <a:cubicBezTo>
                      <a:pt x="527" y="23"/>
                      <a:pt x="487" y="12"/>
                      <a:pt x="442" y="7"/>
                    </a:cubicBezTo>
                    <a:cubicBezTo>
                      <a:pt x="419" y="3"/>
                      <a:pt x="397" y="1"/>
                      <a:pt x="3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737773" y="972062"/>
                <a:ext cx="92166" cy="57463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477" extrusionOk="0">
                    <a:moveTo>
                      <a:pt x="697" y="0"/>
                    </a:moveTo>
                    <a:cubicBezTo>
                      <a:pt x="570" y="0"/>
                      <a:pt x="463" y="18"/>
                      <a:pt x="363" y="70"/>
                    </a:cubicBezTo>
                    <a:cubicBezTo>
                      <a:pt x="206" y="154"/>
                      <a:pt x="127" y="313"/>
                      <a:pt x="230" y="458"/>
                    </a:cubicBezTo>
                    <a:cubicBezTo>
                      <a:pt x="268" y="516"/>
                      <a:pt x="306" y="537"/>
                      <a:pt x="337" y="601"/>
                    </a:cubicBezTo>
                    <a:cubicBezTo>
                      <a:pt x="365" y="666"/>
                      <a:pt x="349" y="744"/>
                      <a:pt x="294" y="778"/>
                    </a:cubicBezTo>
                    <a:cubicBezTo>
                      <a:pt x="125" y="890"/>
                      <a:pt x="1" y="1071"/>
                      <a:pt x="75" y="1261"/>
                    </a:cubicBezTo>
                    <a:cubicBezTo>
                      <a:pt x="116" y="1367"/>
                      <a:pt x="204" y="1477"/>
                      <a:pt x="318" y="1477"/>
                    </a:cubicBezTo>
                    <a:cubicBezTo>
                      <a:pt x="329" y="1477"/>
                      <a:pt x="341" y="1476"/>
                      <a:pt x="354" y="1473"/>
                    </a:cubicBezTo>
                    <a:cubicBezTo>
                      <a:pt x="550" y="1433"/>
                      <a:pt x="676" y="1149"/>
                      <a:pt x="843" y="1149"/>
                    </a:cubicBezTo>
                    <a:cubicBezTo>
                      <a:pt x="872" y="1149"/>
                      <a:pt x="902" y="1158"/>
                      <a:pt x="935" y="1178"/>
                    </a:cubicBezTo>
                    <a:cubicBezTo>
                      <a:pt x="1032" y="1242"/>
                      <a:pt x="1078" y="1273"/>
                      <a:pt x="1183" y="1297"/>
                    </a:cubicBezTo>
                    <a:cubicBezTo>
                      <a:pt x="1197" y="1300"/>
                      <a:pt x="1213" y="1302"/>
                      <a:pt x="1230" y="1302"/>
                    </a:cubicBezTo>
                    <a:cubicBezTo>
                      <a:pt x="1309" y="1302"/>
                      <a:pt x="1404" y="1264"/>
                      <a:pt x="1447" y="1176"/>
                    </a:cubicBezTo>
                    <a:cubicBezTo>
                      <a:pt x="1519" y="1036"/>
                      <a:pt x="1553" y="986"/>
                      <a:pt x="1598" y="986"/>
                    </a:cubicBezTo>
                    <a:cubicBezTo>
                      <a:pt x="1627" y="986"/>
                      <a:pt x="1660" y="1006"/>
                      <a:pt x="1709" y="1035"/>
                    </a:cubicBezTo>
                    <a:cubicBezTo>
                      <a:pt x="1754" y="1062"/>
                      <a:pt x="1802" y="1074"/>
                      <a:pt x="1848" y="1074"/>
                    </a:cubicBezTo>
                    <a:cubicBezTo>
                      <a:pt x="2117" y="1074"/>
                      <a:pt x="2368" y="674"/>
                      <a:pt x="2188" y="449"/>
                    </a:cubicBezTo>
                    <a:cubicBezTo>
                      <a:pt x="2031" y="254"/>
                      <a:pt x="1769" y="185"/>
                      <a:pt x="1497" y="104"/>
                    </a:cubicBezTo>
                    <a:cubicBezTo>
                      <a:pt x="1411" y="77"/>
                      <a:pt x="1323" y="70"/>
                      <a:pt x="1233" y="51"/>
                    </a:cubicBezTo>
                    <a:cubicBezTo>
                      <a:pt x="1183" y="39"/>
                      <a:pt x="1128" y="30"/>
                      <a:pt x="1075" y="27"/>
                    </a:cubicBezTo>
                    <a:cubicBezTo>
                      <a:pt x="929" y="13"/>
                      <a:pt x="806" y="0"/>
                      <a:pt x="6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5863242" y="1308863"/>
                <a:ext cx="38633" cy="3917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007" extrusionOk="0">
                    <a:moveTo>
                      <a:pt x="655" y="1"/>
                    </a:moveTo>
                    <a:cubicBezTo>
                      <a:pt x="525" y="1"/>
                      <a:pt x="411" y="88"/>
                      <a:pt x="392" y="196"/>
                    </a:cubicBezTo>
                    <a:cubicBezTo>
                      <a:pt x="387" y="215"/>
                      <a:pt x="368" y="287"/>
                      <a:pt x="363" y="318"/>
                    </a:cubicBezTo>
                    <a:cubicBezTo>
                      <a:pt x="354" y="363"/>
                      <a:pt x="328" y="391"/>
                      <a:pt x="290" y="415"/>
                    </a:cubicBezTo>
                    <a:cubicBezTo>
                      <a:pt x="180" y="482"/>
                      <a:pt x="54" y="558"/>
                      <a:pt x="32" y="680"/>
                    </a:cubicBezTo>
                    <a:cubicBezTo>
                      <a:pt x="1" y="868"/>
                      <a:pt x="150" y="1007"/>
                      <a:pt x="303" y="1007"/>
                    </a:cubicBezTo>
                    <a:cubicBezTo>
                      <a:pt x="346" y="1007"/>
                      <a:pt x="390" y="995"/>
                      <a:pt x="430" y="970"/>
                    </a:cubicBezTo>
                    <a:cubicBezTo>
                      <a:pt x="568" y="882"/>
                      <a:pt x="580" y="780"/>
                      <a:pt x="745" y="704"/>
                    </a:cubicBezTo>
                    <a:cubicBezTo>
                      <a:pt x="878" y="642"/>
                      <a:pt x="957" y="534"/>
                      <a:pt x="973" y="389"/>
                    </a:cubicBezTo>
                    <a:cubicBezTo>
                      <a:pt x="992" y="239"/>
                      <a:pt x="938" y="120"/>
                      <a:pt x="807" y="44"/>
                    </a:cubicBezTo>
                    <a:cubicBezTo>
                      <a:pt x="757" y="14"/>
                      <a:pt x="704" y="1"/>
                      <a:pt x="6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5792007" y="1062594"/>
                <a:ext cx="35481" cy="34703"/>
              </a:xfrm>
              <a:custGeom>
                <a:avLst/>
                <a:gdLst/>
                <a:ahLst/>
                <a:cxnLst/>
                <a:rect l="l" t="t" r="r" b="b"/>
                <a:pathLst>
                  <a:path w="912" h="892" extrusionOk="0">
                    <a:moveTo>
                      <a:pt x="259" y="0"/>
                    </a:moveTo>
                    <a:cubicBezTo>
                      <a:pt x="193" y="0"/>
                      <a:pt x="127" y="37"/>
                      <a:pt x="96" y="97"/>
                    </a:cubicBezTo>
                    <a:cubicBezTo>
                      <a:pt x="29" y="228"/>
                      <a:pt x="101" y="268"/>
                      <a:pt x="139" y="361"/>
                    </a:cubicBezTo>
                    <a:cubicBezTo>
                      <a:pt x="174" y="440"/>
                      <a:pt x="124" y="459"/>
                      <a:pt x="51" y="554"/>
                    </a:cubicBezTo>
                    <a:cubicBezTo>
                      <a:pt x="29" y="583"/>
                      <a:pt x="12" y="609"/>
                      <a:pt x="8" y="642"/>
                    </a:cubicBezTo>
                    <a:cubicBezTo>
                      <a:pt x="1" y="788"/>
                      <a:pt x="108" y="850"/>
                      <a:pt x="251" y="883"/>
                    </a:cubicBezTo>
                    <a:cubicBezTo>
                      <a:pt x="274" y="888"/>
                      <a:pt x="297" y="891"/>
                      <a:pt x="319" y="891"/>
                    </a:cubicBezTo>
                    <a:cubicBezTo>
                      <a:pt x="428" y="891"/>
                      <a:pt x="521" y="825"/>
                      <a:pt x="560" y="714"/>
                    </a:cubicBezTo>
                    <a:cubicBezTo>
                      <a:pt x="584" y="649"/>
                      <a:pt x="608" y="607"/>
                      <a:pt x="675" y="559"/>
                    </a:cubicBezTo>
                    <a:cubicBezTo>
                      <a:pt x="912" y="389"/>
                      <a:pt x="813" y="56"/>
                      <a:pt x="605" y="56"/>
                    </a:cubicBezTo>
                    <a:cubicBezTo>
                      <a:pt x="586" y="56"/>
                      <a:pt x="565" y="59"/>
                      <a:pt x="544" y="66"/>
                    </a:cubicBezTo>
                    <a:cubicBezTo>
                      <a:pt x="498" y="80"/>
                      <a:pt x="469" y="87"/>
                      <a:pt x="449" y="87"/>
                    </a:cubicBezTo>
                    <a:cubicBezTo>
                      <a:pt x="412" y="87"/>
                      <a:pt x="400" y="67"/>
                      <a:pt x="360" y="35"/>
                    </a:cubicBezTo>
                    <a:cubicBezTo>
                      <a:pt x="331" y="11"/>
                      <a:pt x="295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840716" y="1018554"/>
                <a:ext cx="52911" cy="2762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710" extrusionOk="0">
                    <a:moveTo>
                      <a:pt x="631" y="1"/>
                    </a:moveTo>
                    <a:cubicBezTo>
                      <a:pt x="222" y="1"/>
                      <a:pt x="1" y="300"/>
                      <a:pt x="183" y="436"/>
                    </a:cubicBezTo>
                    <a:cubicBezTo>
                      <a:pt x="221" y="464"/>
                      <a:pt x="261" y="483"/>
                      <a:pt x="311" y="488"/>
                    </a:cubicBezTo>
                    <a:cubicBezTo>
                      <a:pt x="611" y="505"/>
                      <a:pt x="571" y="462"/>
                      <a:pt x="738" y="621"/>
                    </a:cubicBezTo>
                    <a:cubicBezTo>
                      <a:pt x="800" y="682"/>
                      <a:pt x="874" y="710"/>
                      <a:pt x="956" y="710"/>
                    </a:cubicBezTo>
                    <a:cubicBezTo>
                      <a:pt x="993" y="710"/>
                      <a:pt x="1032" y="704"/>
                      <a:pt x="1071" y="693"/>
                    </a:cubicBezTo>
                    <a:cubicBezTo>
                      <a:pt x="1257" y="643"/>
                      <a:pt x="1359" y="424"/>
                      <a:pt x="1171" y="216"/>
                    </a:cubicBezTo>
                    <a:cubicBezTo>
                      <a:pt x="1052" y="83"/>
                      <a:pt x="852" y="11"/>
                      <a:pt x="673" y="2"/>
                    </a:cubicBezTo>
                    <a:cubicBezTo>
                      <a:pt x="659" y="1"/>
                      <a:pt x="645" y="1"/>
                      <a:pt x="6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530954" y="1148574"/>
                <a:ext cx="29957" cy="3124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803" extrusionOk="0">
                    <a:moveTo>
                      <a:pt x="167" y="0"/>
                    </a:moveTo>
                    <a:cubicBezTo>
                      <a:pt x="155" y="0"/>
                      <a:pt x="142" y="1"/>
                      <a:pt x="129" y="4"/>
                    </a:cubicBezTo>
                    <a:cubicBezTo>
                      <a:pt x="10" y="28"/>
                      <a:pt x="0" y="226"/>
                      <a:pt x="36" y="271"/>
                    </a:cubicBezTo>
                    <a:cubicBezTo>
                      <a:pt x="83" y="338"/>
                      <a:pt x="150" y="386"/>
                      <a:pt x="138" y="483"/>
                    </a:cubicBezTo>
                    <a:cubicBezTo>
                      <a:pt x="131" y="505"/>
                      <a:pt x="133" y="524"/>
                      <a:pt x="138" y="545"/>
                    </a:cubicBezTo>
                    <a:cubicBezTo>
                      <a:pt x="143" y="593"/>
                      <a:pt x="167" y="631"/>
                      <a:pt x="203" y="664"/>
                    </a:cubicBezTo>
                    <a:cubicBezTo>
                      <a:pt x="241" y="696"/>
                      <a:pt x="285" y="703"/>
                      <a:pt x="326" y="703"/>
                    </a:cubicBezTo>
                    <a:cubicBezTo>
                      <a:pt x="354" y="703"/>
                      <a:pt x="381" y="700"/>
                      <a:pt x="405" y="700"/>
                    </a:cubicBezTo>
                    <a:cubicBezTo>
                      <a:pt x="408" y="700"/>
                      <a:pt x="412" y="700"/>
                      <a:pt x="415" y="700"/>
                    </a:cubicBezTo>
                    <a:cubicBezTo>
                      <a:pt x="536" y="705"/>
                      <a:pt x="534" y="755"/>
                      <a:pt x="615" y="793"/>
                    </a:cubicBezTo>
                    <a:cubicBezTo>
                      <a:pt x="627" y="799"/>
                      <a:pt x="641" y="803"/>
                      <a:pt x="654" y="803"/>
                    </a:cubicBezTo>
                    <a:cubicBezTo>
                      <a:pt x="670" y="803"/>
                      <a:pt x="686" y="798"/>
                      <a:pt x="700" y="786"/>
                    </a:cubicBezTo>
                    <a:cubicBezTo>
                      <a:pt x="734" y="760"/>
                      <a:pt x="755" y="731"/>
                      <a:pt x="758" y="683"/>
                    </a:cubicBezTo>
                    <a:cubicBezTo>
                      <a:pt x="769" y="388"/>
                      <a:pt x="450" y="295"/>
                      <a:pt x="365" y="171"/>
                    </a:cubicBezTo>
                    <a:cubicBezTo>
                      <a:pt x="313" y="99"/>
                      <a:pt x="268" y="0"/>
                      <a:pt x="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679766" y="976731"/>
                <a:ext cx="48981" cy="32291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30" extrusionOk="0">
                    <a:moveTo>
                      <a:pt x="790" y="0"/>
                    </a:moveTo>
                    <a:cubicBezTo>
                      <a:pt x="708" y="0"/>
                      <a:pt x="628" y="21"/>
                      <a:pt x="553" y="53"/>
                    </a:cubicBezTo>
                    <a:cubicBezTo>
                      <a:pt x="439" y="96"/>
                      <a:pt x="377" y="177"/>
                      <a:pt x="370" y="303"/>
                    </a:cubicBezTo>
                    <a:lnTo>
                      <a:pt x="370" y="327"/>
                    </a:lnTo>
                    <a:cubicBezTo>
                      <a:pt x="365" y="450"/>
                      <a:pt x="215" y="391"/>
                      <a:pt x="72" y="508"/>
                    </a:cubicBezTo>
                    <a:cubicBezTo>
                      <a:pt x="8" y="562"/>
                      <a:pt x="1" y="615"/>
                      <a:pt x="20" y="677"/>
                    </a:cubicBezTo>
                    <a:cubicBezTo>
                      <a:pt x="32" y="715"/>
                      <a:pt x="53" y="748"/>
                      <a:pt x="84" y="779"/>
                    </a:cubicBezTo>
                    <a:cubicBezTo>
                      <a:pt x="126" y="815"/>
                      <a:pt x="172" y="830"/>
                      <a:pt x="219" y="830"/>
                    </a:cubicBezTo>
                    <a:cubicBezTo>
                      <a:pt x="297" y="830"/>
                      <a:pt x="377" y="789"/>
                      <a:pt x="449" y="734"/>
                    </a:cubicBezTo>
                    <a:cubicBezTo>
                      <a:pt x="506" y="689"/>
                      <a:pt x="543" y="647"/>
                      <a:pt x="599" y="647"/>
                    </a:cubicBezTo>
                    <a:cubicBezTo>
                      <a:pt x="610" y="647"/>
                      <a:pt x="623" y="649"/>
                      <a:pt x="637" y="653"/>
                    </a:cubicBezTo>
                    <a:cubicBezTo>
                      <a:pt x="676" y="665"/>
                      <a:pt x="718" y="672"/>
                      <a:pt x="761" y="672"/>
                    </a:cubicBezTo>
                    <a:cubicBezTo>
                      <a:pt x="901" y="672"/>
                      <a:pt x="1058" y="606"/>
                      <a:pt x="1185" y="462"/>
                    </a:cubicBezTo>
                    <a:cubicBezTo>
                      <a:pt x="1259" y="377"/>
                      <a:pt x="1254" y="243"/>
                      <a:pt x="1182" y="150"/>
                    </a:cubicBezTo>
                    <a:cubicBezTo>
                      <a:pt x="1128" y="81"/>
                      <a:pt x="1051" y="53"/>
                      <a:pt x="968" y="19"/>
                    </a:cubicBezTo>
                    <a:cubicBezTo>
                      <a:pt x="939" y="17"/>
                      <a:pt x="911" y="17"/>
                      <a:pt x="885" y="10"/>
                    </a:cubicBezTo>
                    <a:cubicBezTo>
                      <a:pt x="853" y="3"/>
                      <a:pt x="821" y="0"/>
                      <a:pt x="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5759560" y="1037423"/>
                <a:ext cx="39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543" extrusionOk="0">
                    <a:moveTo>
                      <a:pt x="698" y="1"/>
                    </a:moveTo>
                    <a:cubicBezTo>
                      <a:pt x="650" y="1"/>
                      <a:pt x="596" y="18"/>
                      <a:pt x="539" y="58"/>
                    </a:cubicBezTo>
                    <a:cubicBezTo>
                      <a:pt x="488" y="94"/>
                      <a:pt x="457" y="137"/>
                      <a:pt x="394" y="137"/>
                    </a:cubicBezTo>
                    <a:cubicBezTo>
                      <a:pt x="370" y="137"/>
                      <a:pt x="340" y="131"/>
                      <a:pt x="303" y="115"/>
                    </a:cubicBezTo>
                    <a:cubicBezTo>
                      <a:pt x="273" y="103"/>
                      <a:pt x="244" y="96"/>
                      <a:pt x="215" y="96"/>
                    </a:cubicBezTo>
                    <a:cubicBezTo>
                      <a:pt x="166" y="96"/>
                      <a:pt x="119" y="114"/>
                      <a:pt x="77" y="151"/>
                    </a:cubicBezTo>
                    <a:cubicBezTo>
                      <a:pt x="17" y="205"/>
                      <a:pt x="1" y="272"/>
                      <a:pt x="41" y="353"/>
                    </a:cubicBezTo>
                    <a:cubicBezTo>
                      <a:pt x="122" y="496"/>
                      <a:pt x="343" y="543"/>
                      <a:pt x="504" y="543"/>
                    </a:cubicBezTo>
                    <a:cubicBezTo>
                      <a:pt x="570" y="543"/>
                      <a:pt x="627" y="535"/>
                      <a:pt x="658" y="522"/>
                    </a:cubicBezTo>
                    <a:cubicBezTo>
                      <a:pt x="1023" y="388"/>
                      <a:pt x="926" y="1"/>
                      <a:pt x="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971787" y="1251322"/>
                <a:ext cx="19803" cy="193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97" extrusionOk="0">
                    <a:moveTo>
                      <a:pt x="315" y="1"/>
                    </a:moveTo>
                    <a:cubicBezTo>
                      <a:pt x="139" y="10"/>
                      <a:pt x="1" y="146"/>
                      <a:pt x="15" y="305"/>
                    </a:cubicBezTo>
                    <a:cubicBezTo>
                      <a:pt x="18" y="322"/>
                      <a:pt x="18" y="341"/>
                      <a:pt x="25" y="358"/>
                    </a:cubicBezTo>
                    <a:cubicBezTo>
                      <a:pt x="51" y="443"/>
                      <a:pt x="124" y="496"/>
                      <a:pt x="209" y="496"/>
                    </a:cubicBezTo>
                    <a:cubicBezTo>
                      <a:pt x="257" y="496"/>
                      <a:pt x="309" y="479"/>
                      <a:pt x="358" y="441"/>
                    </a:cubicBezTo>
                    <a:cubicBezTo>
                      <a:pt x="423" y="391"/>
                      <a:pt x="487" y="222"/>
                      <a:pt x="492" y="205"/>
                    </a:cubicBezTo>
                    <a:cubicBezTo>
                      <a:pt x="508" y="91"/>
                      <a:pt x="432" y="20"/>
                      <a:pt x="346" y="3"/>
                    </a:cubicBezTo>
                    <a:cubicBezTo>
                      <a:pt x="334" y="1"/>
                      <a:pt x="325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634830" y="967549"/>
                <a:ext cx="41551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16" extrusionOk="0">
                    <a:moveTo>
                      <a:pt x="793" y="0"/>
                    </a:moveTo>
                    <a:cubicBezTo>
                      <a:pt x="774" y="0"/>
                      <a:pt x="754" y="2"/>
                      <a:pt x="734" y="8"/>
                    </a:cubicBezTo>
                    <a:cubicBezTo>
                      <a:pt x="679" y="22"/>
                      <a:pt x="633" y="27"/>
                      <a:pt x="592" y="27"/>
                    </a:cubicBezTo>
                    <a:cubicBezTo>
                      <a:pt x="500" y="27"/>
                      <a:pt x="438" y="1"/>
                      <a:pt x="371" y="1"/>
                    </a:cubicBezTo>
                    <a:cubicBezTo>
                      <a:pt x="328" y="1"/>
                      <a:pt x="282" y="12"/>
                      <a:pt x="224" y="48"/>
                    </a:cubicBezTo>
                    <a:cubicBezTo>
                      <a:pt x="0" y="191"/>
                      <a:pt x="272" y="501"/>
                      <a:pt x="646" y="515"/>
                    </a:cubicBezTo>
                    <a:cubicBezTo>
                      <a:pt x="653" y="515"/>
                      <a:pt x="660" y="516"/>
                      <a:pt x="667" y="516"/>
                    </a:cubicBezTo>
                    <a:cubicBezTo>
                      <a:pt x="747" y="516"/>
                      <a:pt x="824" y="491"/>
                      <a:pt x="901" y="467"/>
                    </a:cubicBezTo>
                    <a:cubicBezTo>
                      <a:pt x="994" y="436"/>
                      <a:pt x="1068" y="315"/>
                      <a:pt x="1039" y="205"/>
                    </a:cubicBezTo>
                    <a:cubicBezTo>
                      <a:pt x="1012" y="100"/>
                      <a:pt x="917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5715558" y="1016920"/>
                <a:ext cx="18363" cy="1669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29" extrusionOk="0">
                    <a:moveTo>
                      <a:pt x="236" y="0"/>
                    </a:moveTo>
                    <a:cubicBezTo>
                      <a:pt x="230" y="0"/>
                      <a:pt x="224" y="0"/>
                      <a:pt x="217" y="1"/>
                    </a:cubicBezTo>
                    <a:cubicBezTo>
                      <a:pt x="100" y="13"/>
                      <a:pt x="0" y="94"/>
                      <a:pt x="7" y="215"/>
                    </a:cubicBezTo>
                    <a:cubicBezTo>
                      <a:pt x="21" y="344"/>
                      <a:pt x="124" y="429"/>
                      <a:pt x="239" y="429"/>
                    </a:cubicBezTo>
                    <a:cubicBezTo>
                      <a:pt x="263" y="429"/>
                      <a:pt x="286" y="425"/>
                      <a:pt x="310" y="418"/>
                    </a:cubicBezTo>
                    <a:cubicBezTo>
                      <a:pt x="377" y="399"/>
                      <a:pt x="420" y="346"/>
                      <a:pt x="448" y="285"/>
                    </a:cubicBezTo>
                    <a:cubicBezTo>
                      <a:pt x="472" y="235"/>
                      <a:pt x="455" y="187"/>
                      <a:pt x="436" y="142"/>
                    </a:cubicBezTo>
                    <a:cubicBezTo>
                      <a:pt x="429" y="120"/>
                      <a:pt x="412" y="104"/>
                      <a:pt x="396" y="87"/>
                    </a:cubicBezTo>
                    <a:cubicBezTo>
                      <a:pt x="334" y="36"/>
                      <a:pt x="303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5527530" y="970934"/>
                <a:ext cx="195614" cy="165891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4264" extrusionOk="0">
                    <a:moveTo>
                      <a:pt x="4909" y="1"/>
                    </a:moveTo>
                    <a:cubicBezTo>
                      <a:pt x="4905" y="1"/>
                      <a:pt x="4901" y="1"/>
                      <a:pt x="4898" y="2"/>
                    </a:cubicBezTo>
                    <a:cubicBezTo>
                      <a:pt x="2744" y="209"/>
                      <a:pt x="572" y="1740"/>
                      <a:pt x="17" y="4149"/>
                    </a:cubicBezTo>
                    <a:cubicBezTo>
                      <a:pt x="1" y="4219"/>
                      <a:pt x="55" y="4264"/>
                      <a:pt x="109" y="4264"/>
                    </a:cubicBezTo>
                    <a:cubicBezTo>
                      <a:pt x="143" y="4264"/>
                      <a:pt x="177" y="4245"/>
                      <a:pt x="193" y="4204"/>
                    </a:cubicBezTo>
                    <a:lnTo>
                      <a:pt x="193" y="4204"/>
                    </a:lnTo>
                    <a:cubicBezTo>
                      <a:pt x="193" y="4204"/>
                      <a:pt x="193" y="4204"/>
                      <a:pt x="193" y="4204"/>
                    </a:cubicBezTo>
                    <a:cubicBezTo>
                      <a:pt x="193" y="4204"/>
                      <a:pt x="438" y="3480"/>
                      <a:pt x="934" y="2760"/>
                    </a:cubicBezTo>
                    <a:cubicBezTo>
                      <a:pt x="1882" y="1409"/>
                      <a:pt x="3361" y="545"/>
                      <a:pt x="4929" y="171"/>
                    </a:cubicBezTo>
                    <a:cubicBezTo>
                      <a:pt x="5027" y="148"/>
                      <a:pt x="5007" y="1"/>
                      <a:pt x="49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589584" y="1602673"/>
                <a:ext cx="312757" cy="40072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1030" extrusionOk="0">
                    <a:moveTo>
                      <a:pt x="6" y="0"/>
                    </a:moveTo>
                    <a:cubicBezTo>
                      <a:pt x="3" y="29"/>
                      <a:pt x="1" y="53"/>
                      <a:pt x="1" y="81"/>
                    </a:cubicBezTo>
                    <a:lnTo>
                      <a:pt x="1" y="465"/>
                    </a:lnTo>
                    <a:cubicBezTo>
                      <a:pt x="1" y="779"/>
                      <a:pt x="253" y="1029"/>
                      <a:pt x="563" y="1029"/>
                    </a:cubicBezTo>
                    <a:lnTo>
                      <a:pt x="7474" y="1029"/>
                    </a:lnTo>
                    <a:cubicBezTo>
                      <a:pt x="7788" y="1029"/>
                      <a:pt x="8038" y="779"/>
                      <a:pt x="8038" y="465"/>
                    </a:cubicBezTo>
                    <a:lnTo>
                      <a:pt x="8038" y="84"/>
                    </a:lnTo>
                    <a:cubicBezTo>
                      <a:pt x="8038" y="57"/>
                      <a:pt x="8034" y="29"/>
                      <a:pt x="80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708400" y="925298"/>
                <a:ext cx="277976" cy="5230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3443" extrusionOk="0">
                    <a:moveTo>
                      <a:pt x="3024" y="0"/>
                    </a:moveTo>
                    <a:cubicBezTo>
                      <a:pt x="2928" y="0"/>
                      <a:pt x="2833" y="55"/>
                      <a:pt x="2783" y="145"/>
                    </a:cubicBezTo>
                    <a:cubicBezTo>
                      <a:pt x="2709" y="279"/>
                      <a:pt x="2752" y="448"/>
                      <a:pt x="2888" y="527"/>
                    </a:cubicBezTo>
                    <a:cubicBezTo>
                      <a:pt x="4022" y="1170"/>
                      <a:pt x="5144" y="2294"/>
                      <a:pt x="5811" y="3869"/>
                    </a:cubicBezTo>
                    <a:cubicBezTo>
                      <a:pt x="6325" y="5084"/>
                      <a:pt x="6573" y="6570"/>
                      <a:pt x="6349" y="8309"/>
                    </a:cubicBezTo>
                    <a:cubicBezTo>
                      <a:pt x="6254" y="9059"/>
                      <a:pt x="5849" y="10944"/>
                      <a:pt x="4162" y="12225"/>
                    </a:cubicBezTo>
                    <a:cubicBezTo>
                      <a:pt x="3150" y="12992"/>
                      <a:pt x="1887" y="13381"/>
                      <a:pt x="394" y="13381"/>
                    </a:cubicBezTo>
                    <a:cubicBezTo>
                      <a:pt x="263" y="13381"/>
                      <a:pt x="132" y="13381"/>
                      <a:pt x="1" y="13371"/>
                    </a:cubicBezTo>
                    <a:lnTo>
                      <a:pt x="1" y="13371"/>
                    </a:lnTo>
                    <a:cubicBezTo>
                      <a:pt x="318" y="13419"/>
                      <a:pt x="639" y="13443"/>
                      <a:pt x="966" y="13443"/>
                    </a:cubicBezTo>
                    <a:cubicBezTo>
                      <a:pt x="2890" y="13443"/>
                      <a:pt x="4617" y="12609"/>
                      <a:pt x="5811" y="11287"/>
                    </a:cubicBezTo>
                    <a:cubicBezTo>
                      <a:pt x="6385" y="10443"/>
                      <a:pt x="6771" y="9448"/>
                      <a:pt x="6907" y="8383"/>
                    </a:cubicBezTo>
                    <a:cubicBezTo>
                      <a:pt x="7145" y="6530"/>
                      <a:pt x="6873" y="4293"/>
                      <a:pt x="5699" y="2442"/>
                    </a:cubicBezTo>
                    <a:cubicBezTo>
                      <a:pt x="5103" y="1506"/>
                      <a:pt x="4274" y="672"/>
                      <a:pt x="3162" y="36"/>
                    </a:cubicBezTo>
                    <a:cubicBezTo>
                      <a:pt x="3117" y="12"/>
                      <a:pt x="3071" y="0"/>
                      <a:pt x="30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5654205" y="1364380"/>
                <a:ext cx="280272" cy="103293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2655" extrusionOk="0">
                    <a:moveTo>
                      <a:pt x="7204" y="1"/>
                    </a:moveTo>
                    <a:lnTo>
                      <a:pt x="7204" y="1"/>
                    </a:lnTo>
                    <a:cubicBezTo>
                      <a:pt x="6010" y="1325"/>
                      <a:pt x="4283" y="2159"/>
                      <a:pt x="2363" y="2159"/>
                    </a:cubicBezTo>
                    <a:cubicBezTo>
                      <a:pt x="2032" y="2159"/>
                      <a:pt x="1711" y="2135"/>
                      <a:pt x="1399" y="2087"/>
                    </a:cubicBezTo>
                    <a:cubicBezTo>
                      <a:pt x="1056" y="2073"/>
                      <a:pt x="701" y="2040"/>
                      <a:pt x="336" y="1987"/>
                    </a:cubicBezTo>
                    <a:cubicBezTo>
                      <a:pt x="322" y="1987"/>
                      <a:pt x="310" y="1985"/>
                      <a:pt x="296" y="1985"/>
                    </a:cubicBezTo>
                    <a:cubicBezTo>
                      <a:pt x="162" y="1985"/>
                      <a:pt x="43" y="2083"/>
                      <a:pt x="22" y="2223"/>
                    </a:cubicBezTo>
                    <a:cubicBezTo>
                      <a:pt x="0" y="2373"/>
                      <a:pt x="105" y="2514"/>
                      <a:pt x="258" y="2538"/>
                    </a:cubicBezTo>
                    <a:cubicBezTo>
                      <a:pt x="789" y="2616"/>
                      <a:pt x="1299" y="2654"/>
                      <a:pt x="1789" y="2654"/>
                    </a:cubicBezTo>
                    <a:cubicBezTo>
                      <a:pt x="2597" y="2654"/>
                      <a:pt x="3345" y="2547"/>
                      <a:pt x="4031" y="2335"/>
                    </a:cubicBezTo>
                    <a:cubicBezTo>
                      <a:pt x="4715" y="2123"/>
                      <a:pt x="5336" y="1809"/>
                      <a:pt x="5894" y="1385"/>
                    </a:cubicBezTo>
                    <a:cubicBezTo>
                      <a:pt x="6401" y="1001"/>
                      <a:pt x="6842" y="534"/>
                      <a:pt x="72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5767263" y="1562329"/>
                <a:ext cx="134806" cy="40267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1035" extrusionOk="0">
                    <a:moveTo>
                      <a:pt x="779" y="1"/>
                    </a:moveTo>
                    <a:cubicBezTo>
                      <a:pt x="565" y="377"/>
                      <a:pt x="303" y="723"/>
                      <a:pt x="0" y="1035"/>
                    </a:cubicBezTo>
                    <a:lnTo>
                      <a:pt x="3464" y="1035"/>
                    </a:lnTo>
                    <a:cubicBezTo>
                      <a:pt x="3431" y="818"/>
                      <a:pt x="3269" y="630"/>
                      <a:pt x="3045" y="573"/>
                    </a:cubicBez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540213" y="1075977"/>
                <a:ext cx="424026" cy="370025"/>
              </a:xfrm>
              <a:custGeom>
                <a:avLst/>
                <a:gdLst/>
                <a:ahLst/>
                <a:cxnLst/>
                <a:rect l="l" t="t" r="r" b="b"/>
                <a:pathLst>
                  <a:path w="10899" h="9511" extrusionOk="0">
                    <a:moveTo>
                      <a:pt x="10136" y="1"/>
                    </a:moveTo>
                    <a:lnTo>
                      <a:pt x="10136" y="1"/>
                    </a:lnTo>
                    <a:cubicBezTo>
                      <a:pt x="10263" y="503"/>
                      <a:pt x="10329" y="1032"/>
                      <a:pt x="10329" y="1575"/>
                    </a:cubicBezTo>
                    <a:cubicBezTo>
                      <a:pt x="10329" y="5175"/>
                      <a:pt x="7411" y="8093"/>
                      <a:pt x="3812" y="8093"/>
                    </a:cubicBezTo>
                    <a:cubicBezTo>
                      <a:pt x="2390" y="8093"/>
                      <a:pt x="1072" y="7638"/>
                      <a:pt x="0" y="6866"/>
                    </a:cubicBezTo>
                    <a:lnTo>
                      <a:pt x="0" y="6866"/>
                    </a:lnTo>
                    <a:cubicBezTo>
                      <a:pt x="1008" y="8259"/>
                      <a:pt x="2549" y="9238"/>
                      <a:pt x="4329" y="9500"/>
                    </a:cubicBezTo>
                    <a:cubicBezTo>
                      <a:pt x="4457" y="9510"/>
                      <a:pt x="4591" y="9510"/>
                      <a:pt x="4719" y="9510"/>
                    </a:cubicBezTo>
                    <a:cubicBezTo>
                      <a:pt x="6213" y="9510"/>
                      <a:pt x="7475" y="9124"/>
                      <a:pt x="8488" y="8355"/>
                    </a:cubicBezTo>
                    <a:cubicBezTo>
                      <a:pt x="10172" y="7075"/>
                      <a:pt x="10577" y="5189"/>
                      <a:pt x="10677" y="4438"/>
                    </a:cubicBezTo>
                    <a:cubicBezTo>
                      <a:pt x="10899" y="2699"/>
                      <a:pt x="10653" y="1215"/>
                      <a:pt x="10136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930197" y="1020538"/>
                <a:ext cx="69445" cy="34388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8839" extrusionOk="0">
                    <a:moveTo>
                      <a:pt x="0" y="1"/>
                    </a:moveTo>
                    <a:cubicBezTo>
                      <a:pt x="1172" y="1845"/>
                      <a:pt x="1444" y="4082"/>
                      <a:pt x="1206" y="5935"/>
                    </a:cubicBezTo>
                    <a:cubicBezTo>
                      <a:pt x="1070" y="7000"/>
                      <a:pt x="684" y="7995"/>
                      <a:pt x="110" y="8839"/>
                    </a:cubicBezTo>
                    <a:cubicBezTo>
                      <a:pt x="1148" y="7683"/>
                      <a:pt x="1785" y="6156"/>
                      <a:pt x="1785" y="4479"/>
                    </a:cubicBezTo>
                    <a:cubicBezTo>
                      <a:pt x="1785" y="2743"/>
                      <a:pt x="1106" y="1168"/>
                      <a:pt x="0" y="1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16025" y="1602673"/>
                <a:ext cx="186316" cy="40072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030" extrusionOk="0">
                    <a:moveTo>
                      <a:pt x="1317" y="0"/>
                    </a:moveTo>
                    <a:cubicBezTo>
                      <a:pt x="932" y="403"/>
                      <a:pt x="484" y="755"/>
                      <a:pt x="0" y="1029"/>
                    </a:cubicBezTo>
                    <a:lnTo>
                      <a:pt x="4224" y="1029"/>
                    </a:lnTo>
                    <a:cubicBezTo>
                      <a:pt x="4538" y="1029"/>
                      <a:pt x="4788" y="779"/>
                      <a:pt x="4788" y="465"/>
                    </a:cubicBezTo>
                    <a:lnTo>
                      <a:pt x="4788" y="84"/>
                    </a:lnTo>
                    <a:cubicBezTo>
                      <a:pt x="4788" y="57"/>
                      <a:pt x="4784" y="29"/>
                      <a:pt x="478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29253" y="1487048"/>
                <a:ext cx="16924" cy="783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013" extrusionOk="0">
                    <a:moveTo>
                      <a:pt x="285" y="1"/>
                    </a:moveTo>
                    <a:cubicBezTo>
                      <a:pt x="253" y="1"/>
                      <a:pt x="223" y="21"/>
                      <a:pt x="213" y="54"/>
                    </a:cubicBezTo>
                    <a:cubicBezTo>
                      <a:pt x="68" y="554"/>
                      <a:pt x="1" y="1436"/>
                      <a:pt x="70" y="1943"/>
                    </a:cubicBezTo>
                    <a:cubicBezTo>
                      <a:pt x="76" y="1989"/>
                      <a:pt x="114" y="2013"/>
                      <a:pt x="151" y="2013"/>
                    </a:cubicBezTo>
                    <a:cubicBezTo>
                      <a:pt x="183" y="2013"/>
                      <a:pt x="216" y="1994"/>
                      <a:pt x="227" y="1955"/>
                    </a:cubicBezTo>
                    <a:cubicBezTo>
                      <a:pt x="370" y="1464"/>
                      <a:pt x="434" y="583"/>
                      <a:pt x="363" y="66"/>
                    </a:cubicBezTo>
                    <a:cubicBezTo>
                      <a:pt x="356" y="40"/>
                      <a:pt x="339" y="14"/>
                      <a:pt x="308" y="4"/>
                    </a:cubicBezTo>
                    <a:cubicBezTo>
                      <a:pt x="301" y="2"/>
                      <a:pt x="293" y="1"/>
                      <a:pt x="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4891" y="906118"/>
                <a:ext cx="522066" cy="740401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9031" extrusionOk="0">
                    <a:moveTo>
                      <a:pt x="8473" y="191"/>
                    </a:moveTo>
                    <a:cubicBezTo>
                      <a:pt x="8490" y="191"/>
                      <a:pt x="8504" y="193"/>
                      <a:pt x="8516" y="195"/>
                    </a:cubicBezTo>
                    <a:lnTo>
                      <a:pt x="9219" y="407"/>
                    </a:lnTo>
                    <a:cubicBezTo>
                      <a:pt x="9240" y="415"/>
                      <a:pt x="9255" y="422"/>
                      <a:pt x="9269" y="434"/>
                    </a:cubicBezTo>
                    <a:cubicBezTo>
                      <a:pt x="9307" y="467"/>
                      <a:pt x="9329" y="519"/>
                      <a:pt x="9317" y="572"/>
                    </a:cubicBezTo>
                    <a:lnTo>
                      <a:pt x="9295" y="665"/>
                    </a:lnTo>
                    <a:cubicBezTo>
                      <a:pt x="9186" y="593"/>
                      <a:pt x="9069" y="524"/>
                      <a:pt x="8955" y="455"/>
                    </a:cubicBezTo>
                    <a:cubicBezTo>
                      <a:pt x="8897" y="422"/>
                      <a:pt x="8835" y="407"/>
                      <a:pt x="8769" y="407"/>
                    </a:cubicBezTo>
                    <a:cubicBezTo>
                      <a:pt x="8635" y="407"/>
                      <a:pt x="8509" y="479"/>
                      <a:pt x="8445" y="596"/>
                    </a:cubicBezTo>
                    <a:cubicBezTo>
                      <a:pt x="8397" y="681"/>
                      <a:pt x="8383" y="779"/>
                      <a:pt x="8409" y="879"/>
                    </a:cubicBezTo>
                    <a:cubicBezTo>
                      <a:pt x="8414" y="898"/>
                      <a:pt x="8423" y="920"/>
                      <a:pt x="8433" y="939"/>
                    </a:cubicBezTo>
                    <a:cubicBezTo>
                      <a:pt x="8326" y="908"/>
                      <a:pt x="8218" y="884"/>
                      <a:pt x="8109" y="860"/>
                    </a:cubicBezTo>
                    <a:lnTo>
                      <a:pt x="8342" y="276"/>
                    </a:lnTo>
                    <a:cubicBezTo>
                      <a:pt x="8366" y="224"/>
                      <a:pt x="8419" y="191"/>
                      <a:pt x="8473" y="191"/>
                    </a:cubicBezTo>
                    <a:close/>
                    <a:moveTo>
                      <a:pt x="11789" y="3337"/>
                    </a:moveTo>
                    <a:lnTo>
                      <a:pt x="11789" y="3337"/>
                    </a:lnTo>
                    <a:cubicBezTo>
                      <a:pt x="12452" y="4162"/>
                      <a:pt x="12921" y="5150"/>
                      <a:pt x="13119" y="6236"/>
                    </a:cubicBezTo>
                    <a:cubicBezTo>
                      <a:pt x="13190" y="6622"/>
                      <a:pt x="13231" y="7018"/>
                      <a:pt x="13231" y="7428"/>
                    </a:cubicBezTo>
                    <a:cubicBezTo>
                      <a:pt x="13231" y="8154"/>
                      <a:pt x="13107" y="8857"/>
                      <a:pt x="12885" y="9514"/>
                    </a:cubicBezTo>
                    <a:cubicBezTo>
                      <a:pt x="12875" y="9511"/>
                      <a:pt x="12865" y="9509"/>
                      <a:pt x="12854" y="9509"/>
                    </a:cubicBezTo>
                    <a:cubicBezTo>
                      <a:pt x="12842" y="9509"/>
                      <a:pt x="12830" y="9512"/>
                      <a:pt x="12818" y="9517"/>
                    </a:cubicBezTo>
                    <a:cubicBezTo>
                      <a:pt x="12754" y="9543"/>
                      <a:pt x="12687" y="9567"/>
                      <a:pt x="12616" y="9591"/>
                    </a:cubicBezTo>
                    <a:cubicBezTo>
                      <a:pt x="12671" y="9362"/>
                      <a:pt x="12714" y="9126"/>
                      <a:pt x="12745" y="8890"/>
                    </a:cubicBezTo>
                    <a:cubicBezTo>
                      <a:pt x="12964" y="7161"/>
                      <a:pt x="12754" y="5107"/>
                      <a:pt x="11789" y="3337"/>
                    </a:cubicBezTo>
                    <a:close/>
                    <a:moveTo>
                      <a:pt x="6711" y="898"/>
                    </a:moveTo>
                    <a:cubicBezTo>
                      <a:pt x="7101" y="898"/>
                      <a:pt x="7482" y="934"/>
                      <a:pt x="7852" y="1001"/>
                    </a:cubicBezTo>
                    <a:lnTo>
                      <a:pt x="8040" y="1036"/>
                    </a:lnTo>
                    <a:cubicBezTo>
                      <a:pt x="8314" y="1093"/>
                      <a:pt x="8585" y="1167"/>
                      <a:pt x="8847" y="1260"/>
                    </a:cubicBezTo>
                    <a:cubicBezTo>
                      <a:pt x="8850" y="1260"/>
                      <a:pt x="8850" y="1260"/>
                      <a:pt x="8850" y="1263"/>
                    </a:cubicBezTo>
                    <a:cubicBezTo>
                      <a:pt x="8945" y="1322"/>
                      <a:pt x="9038" y="1386"/>
                      <a:pt x="9133" y="1456"/>
                    </a:cubicBezTo>
                    <a:cubicBezTo>
                      <a:pt x="9188" y="1498"/>
                      <a:pt x="9245" y="1537"/>
                      <a:pt x="9300" y="1582"/>
                    </a:cubicBezTo>
                    <a:cubicBezTo>
                      <a:pt x="11003" y="2885"/>
                      <a:pt x="12449" y="5327"/>
                      <a:pt x="12004" y="8800"/>
                    </a:cubicBezTo>
                    <a:cubicBezTo>
                      <a:pt x="11973" y="9038"/>
                      <a:pt x="11911" y="9395"/>
                      <a:pt x="11782" y="9807"/>
                    </a:cubicBezTo>
                    <a:cubicBezTo>
                      <a:pt x="11278" y="9899"/>
                      <a:pt x="10714" y="9945"/>
                      <a:pt x="10108" y="9945"/>
                    </a:cubicBezTo>
                    <a:cubicBezTo>
                      <a:pt x="8920" y="9945"/>
                      <a:pt x="7575" y="9769"/>
                      <a:pt x="6215" y="9419"/>
                    </a:cubicBezTo>
                    <a:cubicBezTo>
                      <a:pt x="3600" y="8745"/>
                      <a:pt x="1356" y="7542"/>
                      <a:pt x="355" y="6282"/>
                    </a:cubicBezTo>
                    <a:cubicBezTo>
                      <a:pt x="338" y="6263"/>
                      <a:pt x="319" y="6253"/>
                      <a:pt x="298" y="6246"/>
                    </a:cubicBezTo>
                    <a:cubicBezTo>
                      <a:pt x="500" y="5141"/>
                      <a:pt x="977" y="4138"/>
                      <a:pt x="1656" y="3304"/>
                    </a:cubicBezTo>
                    <a:cubicBezTo>
                      <a:pt x="2849" y="1837"/>
                      <a:pt x="4671" y="898"/>
                      <a:pt x="6711" y="898"/>
                    </a:cubicBezTo>
                    <a:close/>
                    <a:moveTo>
                      <a:pt x="12809" y="9722"/>
                    </a:moveTo>
                    <a:cubicBezTo>
                      <a:pt x="12611" y="10255"/>
                      <a:pt x="12342" y="10753"/>
                      <a:pt x="12016" y="11206"/>
                    </a:cubicBezTo>
                    <a:cubicBezTo>
                      <a:pt x="12247" y="10767"/>
                      <a:pt x="12432" y="10298"/>
                      <a:pt x="12564" y="9805"/>
                    </a:cubicBezTo>
                    <a:cubicBezTo>
                      <a:pt x="12647" y="9779"/>
                      <a:pt x="12730" y="9753"/>
                      <a:pt x="12809" y="9722"/>
                    </a:cubicBezTo>
                    <a:close/>
                    <a:moveTo>
                      <a:pt x="265" y="6458"/>
                    </a:moveTo>
                    <a:cubicBezTo>
                      <a:pt x="1313" y="7728"/>
                      <a:pt x="3564" y="8924"/>
                      <a:pt x="6172" y="9598"/>
                    </a:cubicBezTo>
                    <a:cubicBezTo>
                      <a:pt x="7549" y="9953"/>
                      <a:pt x="8909" y="10131"/>
                      <a:pt x="10115" y="10131"/>
                    </a:cubicBezTo>
                    <a:cubicBezTo>
                      <a:pt x="10691" y="10131"/>
                      <a:pt x="11232" y="10088"/>
                      <a:pt x="11720" y="10007"/>
                    </a:cubicBezTo>
                    <a:lnTo>
                      <a:pt x="11720" y="10007"/>
                    </a:lnTo>
                    <a:cubicBezTo>
                      <a:pt x="11434" y="10841"/>
                      <a:pt x="10889" y="11861"/>
                      <a:pt x="9853" y="12647"/>
                    </a:cubicBezTo>
                    <a:cubicBezTo>
                      <a:pt x="8859" y="13400"/>
                      <a:pt x="7611" y="13781"/>
                      <a:pt x="6141" y="13781"/>
                    </a:cubicBezTo>
                    <a:cubicBezTo>
                      <a:pt x="5972" y="13781"/>
                      <a:pt x="5796" y="13776"/>
                      <a:pt x="5617" y="13766"/>
                    </a:cubicBezTo>
                    <a:cubicBezTo>
                      <a:pt x="5553" y="13764"/>
                      <a:pt x="5486" y="13757"/>
                      <a:pt x="5419" y="13755"/>
                    </a:cubicBezTo>
                    <a:cubicBezTo>
                      <a:pt x="5279" y="13743"/>
                      <a:pt x="5138" y="13726"/>
                      <a:pt x="4995" y="13709"/>
                    </a:cubicBezTo>
                    <a:cubicBezTo>
                      <a:pt x="4752" y="13645"/>
                      <a:pt x="4510" y="13564"/>
                      <a:pt x="4278" y="13469"/>
                    </a:cubicBezTo>
                    <a:cubicBezTo>
                      <a:pt x="4219" y="13445"/>
                      <a:pt x="4159" y="13421"/>
                      <a:pt x="4100" y="13395"/>
                    </a:cubicBezTo>
                    <a:cubicBezTo>
                      <a:pt x="1799" y="12387"/>
                      <a:pt x="193" y="10091"/>
                      <a:pt x="193" y="7420"/>
                    </a:cubicBezTo>
                    <a:cubicBezTo>
                      <a:pt x="193" y="7094"/>
                      <a:pt x="217" y="6775"/>
                      <a:pt x="265" y="6458"/>
                    </a:cubicBezTo>
                    <a:close/>
                    <a:moveTo>
                      <a:pt x="8778" y="591"/>
                    </a:moveTo>
                    <a:cubicBezTo>
                      <a:pt x="8807" y="591"/>
                      <a:pt x="8838" y="598"/>
                      <a:pt x="8864" y="615"/>
                    </a:cubicBezTo>
                    <a:cubicBezTo>
                      <a:pt x="9002" y="691"/>
                      <a:pt x="9133" y="772"/>
                      <a:pt x="9259" y="855"/>
                    </a:cubicBezTo>
                    <a:cubicBezTo>
                      <a:pt x="9317" y="891"/>
                      <a:pt x="9374" y="929"/>
                      <a:pt x="9431" y="972"/>
                    </a:cubicBezTo>
                    <a:cubicBezTo>
                      <a:pt x="9829" y="1246"/>
                      <a:pt x="10181" y="1548"/>
                      <a:pt x="10496" y="1877"/>
                    </a:cubicBezTo>
                    <a:cubicBezTo>
                      <a:pt x="10720" y="2106"/>
                      <a:pt x="10922" y="2349"/>
                      <a:pt x="11106" y="2599"/>
                    </a:cubicBezTo>
                    <a:cubicBezTo>
                      <a:pt x="12492" y="4490"/>
                      <a:pt x="12814" y="6892"/>
                      <a:pt x="12564" y="8862"/>
                    </a:cubicBezTo>
                    <a:cubicBezTo>
                      <a:pt x="12528" y="9131"/>
                      <a:pt x="12480" y="9395"/>
                      <a:pt x="12413" y="9655"/>
                    </a:cubicBezTo>
                    <a:cubicBezTo>
                      <a:pt x="12397" y="9726"/>
                      <a:pt x="12375" y="9798"/>
                      <a:pt x="12354" y="9864"/>
                    </a:cubicBezTo>
                    <a:cubicBezTo>
                      <a:pt x="12092" y="10770"/>
                      <a:pt x="11646" y="11601"/>
                      <a:pt x="11051" y="12282"/>
                    </a:cubicBezTo>
                    <a:cubicBezTo>
                      <a:pt x="10791" y="12580"/>
                      <a:pt x="10505" y="12849"/>
                      <a:pt x="10193" y="13085"/>
                    </a:cubicBezTo>
                    <a:cubicBezTo>
                      <a:pt x="10029" y="13209"/>
                      <a:pt x="9860" y="13323"/>
                      <a:pt x="9684" y="13426"/>
                    </a:cubicBezTo>
                    <a:cubicBezTo>
                      <a:pt x="8957" y="13871"/>
                      <a:pt x="8128" y="14150"/>
                      <a:pt x="7208" y="14269"/>
                    </a:cubicBezTo>
                    <a:cubicBezTo>
                      <a:pt x="6865" y="14314"/>
                      <a:pt x="6513" y="14336"/>
                      <a:pt x="6141" y="14336"/>
                    </a:cubicBezTo>
                    <a:cubicBezTo>
                      <a:pt x="6077" y="14336"/>
                      <a:pt x="6013" y="14331"/>
                      <a:pt x="5944" y="14331"/>
                    </a:cubicBezTo>
                    <a:cubicBezTo>
                      <a:pt x="5765" y="14326"/>
                      <a:pt x="5581" y="14317"/>
                      <a:pt x="5398" y="14302"/>
                    </a:cubicBezTo>
                    <a:cubicBezTo>
                      <a:pt x="5334" y="14295"/>
                      <a:pt x="5267" y="14291"/>
                      <a:pt x="5198" y="14283"/>
                    </a:cubicBezTo>
                    <a:cubicBezTo>
                      <a:pt x="5007" y="14267"/>
                      <a:pt x="4817" y="14243"/>
                      <a:pt x="4621" y="14217"/>
                    </a:cubicBezTo>
                    <a:cubicBezTo>
                      <a:pt x="4519" y="14200"/>
                      <a:pt x="4452" y="14105"/>
                      <a:pt x="4467" y="14007"/>
                    </a:cubicBezTo>
                    <a:cubicBezTo>
                      <a:pt x="4479" y="13919"/>
                      <a:pt x="4555" y="13850"/>
                      <a:pt x="4648" y="13850"/>
                    </a:cubicBezTo>
                    <a:cubicBezTo>
                      <a:pt x="4657" y="13850"/>
                      <a:pt x="4667" y="13850"/>
                      <a:pt x="4674" y="13852"/>
                    </a:cubicBezTo>
                    <a:cubicBezTo>
                      <a:pt x="4767" y="13866"/>
                      <a:pt x="4862" y="13878"/>
                      <a:pt x="4955" y="13888"/>
                    </a:cubicBezTo>
                    <a:cubicBezTo>
                      <a:pt x="5086" y="13905"/>
                      <a:pt x="5215" y="13917"/>
                      <a:pt x="5341" y="13928"/>
                    </a:cubicBezTo>
                    <a:cubicBezTo>
                      <a:pt x="5408" y="13936"/>
                      <a:pt x="5472" y="13940"/>
                      <a:pt x="5541" y="13945"/>
                    </a:cubicBezTo>
                    <a:cubicBezTo>
                      <a:pt x="5746" y="13959"/>
                      <a:pt x="5946" y="13964"/>
                      <a:pt x="6139" y="13964"/>
                    </a:cubicBezTo>
                    <a:cubicBezTo>
                      <a:pt x="6394" y="13964"/>
                      <a:pt x="6637" y="13952"/>
                      <a:pt x="6875" y="13928"/>
                    </a:cubicBezTo>
                    <a:cubicBezTo>
                      <a:pt x="8073" y="13819"/>
                      <a:pt x="9109" y="13438"/>
                      <a:pt x="9962" y="12792"/>
                    </a:cubicBezTo>
                    <a:cubicBezTo>
                      <a:pt x="11077" y="11946"/>
                      <a:pt x="11642" y="10841"/>
                      <a:pt x="11927" y="9962"/>
                    </a:cubicBezTo>
                    <a:cubicBezTo>
                      <a:pt x="11951" y="9895"/>
                      <a:pt x="11973" y="9826"/>
                      <a:pt x="11992" y="9757"/>
                    </a:cubicBezTo>
                    <a:cubicBezTo>
                      <a:pt x="12104" y="9371"/>
                      <a:pt x="12161" y="9040"/>
                      <a:pt x="12190" y="8814"/>
                    </a:cubicBezTo>
                    <a:cubicBezTo>
                      <a:pt x="12628" y="5396"/>
                      <a:pt x="11272" y="2952"/>
                      <a:pt x="9612" y="1577"/>
                    </a:cubicBezTo>
                    <a:cubicBezTo>
                      <a:pt x="9526" y="1506"/>
                      <a:pt x="9433" y="1434"/>
                      <a:pt x="9343" y="1367"/>
                    </a:cubicBezTo>
                    <a:cubicBezTo>
                      <a:pt x="9288" y="1325"/>
                      <a:pt x="9231" y="1286"/>
                      <a:pt x="9176" y="1246"/>
                    </a:cubicBezTo>
                    <a:cubicBezTo>
                      <a:pt x="9100" y="1191"/>
                      <a:pt x="9021" y="1139"/>
                      <a:pt x="8943" y="1086"/>
                    </a:cubicBezTo>
                    <a:cubicBezTo>
                      <a:pt x="8855" y="1034"/>
                      <a:pt x="8769" y="979"/>
                      <a:pt x="8683" y="931"/>
                    </a:cubicBezTo>
                    <a:cubicBezTo>
                      <a:pt x="8638" y="908"/>
                      <a:pt x="8609" y="870"/>
                      <a:pt x="8597" y="822"/>
                    </a:cubicBezTo>
                    <a:cubicBezTo>
                      <a:pt x="8581" y="774"/>
                      <a:pt x="8588" y="724"/>
                      <a:pt x="8614" y="681"/>
                    </a:cubicBezTo>
                    <a:cubicBezTo>
                      <a:pt x="8647" y="627"/>
                      <a:pt x="8712" y="591"/>
                      <a:pt x="8778" y="591"/>
                    </a:cubicBezTo>
                    <a:close/>
                    <a:moveTo>
                      <a:pt x="4243" y="13657"/>
                    </a:moveTo>
                    <a:cubicBezTo>
                      <a:pt x="4309" y="13683"/>
                      <a:pt x="4376" y="13709"/>
                      <a:pt x="4445" y="13733"/>
                    </a:cubicBezTo>
                    <a:cubicBezTo>
                      <a:pt x="4362" y="13790"/>
                      <a:pt x="4300" y="13883"/>
                      <a:pt x="4286" y="13986"/>
                    </a:cubicBezTo>
                    <a:cubicBezTo>
                      <a:pt x="4255" y="14193"/>
                      <a:pt x="4398" y="14383"/>
                      <a:pt x="4600" y="14412"/>
                    </a:cubicBezTo>
                    <a:cubicBezTo>
                      <a:pt x="4779" y="14438"/>
                      <a:pt x="4957" y="14460"/>
                      <a:pt x="5134" y="14479"/>
                    </a:cubicBezTo>
                    <a:lnTo>
                      <a:pt x="5076" y="14603"/>
                    </a:lnTo>
                    <a:cubicBezTo>
                      <a:pt x="5053" y="14657"/>
                      <a:pt x="5003" y="14693"/>
                      <a:pt x="4945" y="14693"/>
                    </a:cubicBezTo>
                    <a:cubicBezTo>
                      <a:pt x="4931" y="14693"/>
                      <a:pt x="4919" y="14688"/>
                      <a:pt x="4905" y="14686"/>
                    </a:cubicBezTo>
                    <a:lnTo>
                      <a:pt x="4202" y="14472"/>
                    </a:lnTo>
                    <a:cubicBezTo>
                      <a:pt x="4183" y="14467"/>
                      <a:pt x="4166" y="14457"/>
                      <a:pt x="4155" y="14445"/>
                    </a:cubicBezTo>
                    <a:cubicBezTo>
                      <a:pt x="4114" y="14412"/>
                      <a:pt x="4095" y="14362"/>
                      <a:pt x="4107" y="14307"/>
                    </a:cubicBezTo>
                    <a:lnTo>
                      <a:pt x="4243" y="13657"/>
                    </a:lnTo>
                    <a:close/>
                    <a:moveTo>
                      <a:pt x="7304" y="14460"/>
                    </a:moveTo>
                    <a:lnTo>
                      <a:pt x="7563" y="16511"/>
                    </a:lnTo>
                    <a:cubicBezTo>
                      <a:pt x="7578" y="16718"/>
                      <a:pt x="7718" y="16887"/>
                      <a:pt x="7916" y="16937"/>
                    </a:cubicBezTo>
                    <a:lnTo>
                      <a:pt x="10279" y="17535"/>
                    </a:lnTo>
                    <a:cubicBezTo>
                      <a:pt x="10424" y="17571"/>
                      <a:pt x="10541" y="17676"/>
                      <a:pt x="10596" y="17809"/>
                    </a:cubicBezTo>
                    <a:lnTo>
                      <a:pt x="2823" y="17809"/>
                    </a:lnTo>
                    <a:cubicBezTo>
                      <a:pt x="2875" y="17673"/>
                      <a:pt x="2992" y="17568"/>
                      <a:pt x="3140" y="17533"/>
                    </a:cubicBezTo>
                    <a:lnTo>
                      <a:pt x="5505" y="16932"/>
                    </a:lnTo>
                    <a:cubicBezTo>
                      <a:pt x="5705" y="16880"/>
                      <a:pt x="5844" y="16711"/>
                      <a:pt x="5855" y="16511"/>
                    </a:cubicBezTo>
                    <a:lnTo>
                      <a:pt x="6110" y="14526"/>
                    </a:lnTo>
                    <a:lnTo>
                      <a:pt x="6141" y="14526"/>
                    </a:lnTo>
                    <a:cubicBezTo>
                      <a:pt x="6511" y="14526"/>
                      <a:pt x="6868" y="14503"/>
                      <a:pt x="7218" y="14460"/>
                    </a:cubicBezTo>
                    <a:close/>
                    <a:moveTo>
                      <a:pt x="10627" y="17997"/>
                    </a:moveTo>
                    <a:lnTo>
                      <a:pt x="10634" y="18374"/>
                    </a:lnTo>
                    <a:cubicBezTo>
                      <a:pt x="10634" y="18631"/>
                      <a:pt x="10422" y="18840"/>
                      <a:pt x="10165" y="18840"/>
                    </a:cubicBezTo>
                    <a:lnTo>
                      <a:pt x="3254" y="18840"/>
                    </a:lnTo>
                    <a:cubicBezTo>
                      <a:pt x="3095" y="18840"/>
                      <a:pt x="2952" y="18759"/>
                      <a:pt x="2863" y="18631"/>
                    </a:cubicBezTo>
                    <a:cubicBezTo>
                      <a:pt x="2859" y="18621"/>
                      <a:pt x="2852" y="18614"/>
                      <a:pt x="2847" y="18602"/>
                    </a:cubicBezTo>
                    <a:cubicBezTo>
                      <a:pt x="2835" y="18581"/>
                      <a:pt x="2825" y="18559"/>
                      <a:pt x="2816" y="18540"/>
                    </a:cubicBezTo>
                    <a:cubicBezTo>
                      <a:pt x="2794" y="18485"/>
                      <a:pt x="2782" y="18428"/>
                      <a:pt x="2782" y="18369"/>
                    </a:cubicBezTo>
                    <a:lnTo>
                      <a:pt x="2782" y="17997"/>
                    </a:lnTo>
                    <a:close/>
                    <a:moveTo>
                      <a:pt x="8473" y="0"/>
                    </a:moveTo>
                    <a:cubicBezTo>
                      <a:pt x="8338" y="0"/>
                      <a:pt x="8218" y="81"/>
                      <a:pt x="8168" y="210"/>
                    </a:cubicBezTo>
                    <a:lnTo>
                      <a:pt x="7921" y="824"/>
                    </a:lnTo>
                    <a:cubicBezTo>
                      <a:pt x="7525" y="753"/>
                      <a:pt x="7123" y="715"/>
                      <a:pt x="6708" y="715"/>
                    </a:cubicBezTo>
                    <a:cubicBezTo>
                      <a:pt x="4681" y="715"/>
                      <a:pt x="2787" y="1618"/>
                      <a:pt x="1503" y="3190"/>
                    </a:cubicBezTo>
                    <a:cubicBezTo>
                      <a:pt x="772" y="4088"/>
                      <a:pt x="284" y="5167"/>
                      <a:pt x="93" y="6303"/>
                    </a:cubicBezTo>
                    <a:cubicBezTo>
                      <a:pt x="33" y="6670"/>
                      <a:pt x="0" y="7046"/>
                      <a:pt x="0" y="7420"/>
                    </a:cubicBezTo>
                    <a:cubicBezTo>
                      <a:pt x="0" y="10179"/>
                      <a:pt x="1672" y="12552"/>
                      <a:pt x="4059" y="13581"/>
                    </a:cubicBezTo>
                    <a:lnTo>
                      <a:pt x="3916" y="14269"/>
                    </a:lnTo>
                    <a:cubicBezTo>
                      <a:pt x="3888" y="14388"/>
                      <a:pt x="3933" y="14510"/>
                      <a:pt x="4026" y="14591"/>
                    </a:cubicBezTo>
                    <a:cubicBezTo>
                      <a:pt x="4062" y="14622"/>
                      <a:pt x="4097" y="14641"/>
                      <a:pt x="4143" y="14653"/>
                    </a:cubicBezTo>
                    <a:lnTo>
                      <a:pt x="4848" y="14865"/>
                    </a:lnTo>
                    <a:cubicBezTo>
                      <a:pt x="4876" y="14874"/>
                      <a:pt x="4910" y="14879"/>
                      <a:pt x="4943" y="14879"/>
                    </a:cubicBezTo>
                    <a:cubicBezTo>
                      <a:pt x="5079" y="14879"/>
                      <a:pt x="5198" y="14800"/>
                      <a:pt x="5248" y="14672"/>
                    </a:cubicBezTo>
                    <a:lnTo>
                      <a:pt x="5319" y="14493"/>
                    </a:lnTo>
                    <a:cubicBezTo>
                      <a:pt x="5522" y="14510"/>
                      <a:pt x="5722" y="14522"/>
                      <a:pt x="5915" y="14526"/>
                    </a:cubicBezTo>
                    <a:lnTo>
                      <a:pt x="5665" y="16496"/>
                    </a:lnTo>
                    <a:cubicBezTo>
                      <a:pt x="5658" y="16618"/>
                      <a:pt x="5574" y="16720"/>
                      <a:pt x="5455" y="16749"/>
                    </a:cubicBezTo>
                    <a:lnTo>
                      <a:pt x="3090" y="17352"/>
                    </a:lnTo>
                    <a:cubicBezTo>
                      <a:pt x="2835" y="17416"/>
                      <a:pt x="2640" y="17628"/>
                      <a:pt x="2601" y="17890"/>
                    </a:cubicBezTo>
                    <a:cubicBezTo>
                      <a:pt x="2599" y="17895"/>
                      <a:pt x="2599" y="17899"/>
                      <a:pt x="2599" y="17904"/>
                    </a:cubicBezTo>
                    <a:cubicBezTo>
                      <a:pt x="2597" y="17914"/>
                      <a:pt x="2597" y="17923"/>
                      <a:pt x="2597" y="17935"/>
                    </a:cubicBezTo>
                    <a:cubicBezTo>
                      <a:pt x="2592" y="17952"/>
                      <a:pt x="2592" y="17971"/>
                      <a:pt x="2592" y="17988"/>
                    </a:cubicBezTo>
                    <a:lnTo>
                      <a:pt x="2592" y="18374"/>
                    </a:lnTo>
                    <a:cubicBezTo>
                      <a:pt x="2592" y="18736"/>
                      <a:pt x="2887" y="19031"/>
                      <a:pt x="3252" y="19031"/>
                    </a:cubicBezTo>
                    <a:lnTo>
                      <a:pt x="10162" y="19031"/>
                    </a:lnTo>
                    <a:cubicBezTo>
                      <a:pt x="10527" y="19031"/>
                      <a:pt x="10820" y="18736"/>
                      <a:pt x="10820" y="18374"/>
                    </a:cubicBezTo>
                    <a:lnTo>
                      <a:pt x="10820" y="17990"/>
                    </a:lnTo>
                    <a:cubicBezTo>
                      <a:pt x="10820" y="17959"/>
                      <a:pt x="10817" y="17926"/>
                      <a:pt x="10813" y="17892"/>
                    </a:cubicBezTo>
                    <a:cubicBezTo>
                      <a:pt x="10808" y="17888"/>
                      <a:pt x="10808" y="17880"/>
                      <a:pt x="10808" y="17876"/>
                    </a:cubicBezTo>
                    <a:cubicBezTo>
                      <a:pt x="10765" y="17618"/>
                      <a:pt x="10577" y="17416"/>
                      <a:pt x="10322" y="17352"/>
                    </a:cubicBezTo>
                    <a:lnTo>
                      <a:pt x="7961" y="16756"/>
                    </a:lnTo>
                    <a:cubicBezTo>
                      <a:pt x="7842" y="16725"/>
                      <a:pt x="7756" y="16625"/>
                      <a:pt x="7749" y="16496"/>
                    </a:cubicBezTo>
                    <a:lnTo>
                      <a:pt x="7487" y="14424"/>
                    </a:lnTo>
                    <a:cubicBezTo>
                      <a:pt x="8557" y="14248"/>
                      <a:pt x="9498" y="13852"/>
                      <a:pt x="10303" y="13245"/>
                    </a:cubicBezTo>
                    <a:cubicBezTo>
                      <a:pt x="10620" y="13004"/>
                      <a:pt x="10913" y="12730"/>
                      <a:pt x="11177" y="12425"/>
                    </a:cubicBezTo>
                    <a:lnTo>
                      <a:pt x="11179" y="12423"/>
                    </a:lnTo>
                    <a:cubicBezTo>
                      <a:pt x="12001" y="11692"/>
                      <a:pt x="12649" y="10753"/>
                      <a:pt x="13033" y="9669"/>
                    </a:cubicBezTo>
                    <a:cubicBezTo>
                      <a:pt x="13288" y="8947"/>
                      <a:pt x="13419" y="8195"/>
                      <a:pt x="13419" y="7423"/>
                    </a:cubicBezTo>
                    <a:cubicBezTo>
                      <a:pt x="13416" y="7011"/>
                      <a:pt x="13381" y="6599"/>
                      <a:pt x="13307" y="6196"/>
                    </a:cubicBezTo>
                    <a:cubicBezTo>
                      <a:pt x="13033" y="4717"/>
                      <a:pt x="12285" y="3426"/>
                      <a:pt x="11237" y="2468"/>
                    </a:cubicBezTo>
                    <a:cubicBezTo>
                      <a:pt x="10772" y="1837"/>
                      <a:pt x="10186" y="1260"/>
                      <a:pt x="9469" y="774"/>
                    </a:cubicBezTo>
                    <a:lnTo>
                      <a:pt x="9505" y="610"/>
                    </a:lnTo>
                    <a:cubicBezTo>
                      <a:pt x="9529" y="491"/>
                      <a:pt x="9486" y="369"/>
                      <a:pt x="9395" y="288"/>
                    </a:cubicBezTo>
                    <a:cubicBezTo>
                      <a:pt x="9360" y="260"/>
                      <a:pt x="9319" y="238"/>
                      <a:pt x="9279" y="226"/>
                    </a:cubicBezTo>
                    <a:lnTo>
                      <a:pt x="8573" y="14"/>
                    </a:lnTo>
                    <a:cubicBezTo>
                      <a:pt x="8540" y="7"/>
                      <a:pt x="8509" y="0"/>
                      <a:pt x="8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181" name="Google Shape;2181;p30"/>
            <p:cNvGrpSpPr/>
            <p:nvPr/>
          </p:nvGrpSpPr>
          <p:grpSpPr>
            <a:xfrm>
              <a:off x="403025" y="2810345"/>
              <a:ext cx="2290194" cy="1793677"/>
              <a:chOff x="4651429" y="1337458"/>
              <a:chExt cx="697061" cy="545954"/>
            </a:xfrm>
          </p:grpSpPr>
          <p:sp>
            <p:nvSpPr>
              <p:cNvPr id="2182" name="Google Shape;2182;p30"/>
              <p:cNvSpPr/>
              <p:nvPr/>
            </p:nvSpPr>
            <p:spPr>
              <a:xfrm>
                <a:off x="4787480" y="1773194"/>
                <a:ext cx="557509" cy="105861"/>
              </a:xfrm>
              <a:custGeom>
                <a:avLst/>
                <a:gdLst/>
                <a:ahLst/>
                <a:cxnLst/>
                <a:rect l="l" t="t" r="r" b="b"/>
                <a:pathLst>
                  <a:path w="14330" h="2721" extrusionOk="0">
                    <a:moveTo>
                      <a:pt x="482" y="0"/>
                    </a:moveTo>
                    <a:cubicBezTo>
                      <a:pt x="355" y="0"/>
                      <a:pt x="241" y="81"/>
                      <a:pt x="201" y="203"/>
                    </a:cubicBezTo>
                    <a:cubicBezTo>
                      <a:pt x="167" y="303"/>
                      <a:pt x="132" y="412"/>
                      <a:pt x="101" y="534"/>
                    </a:cubicBezTo>
                    <a:cubicBezTo>
                      <a:pt x="46" y="763"/>
                      <a:pt x="3" y="1034"/>
                      <a:pt x="3" y="1342"/>
                    </a:cubicBezTo>
                    <a:cubicBezTo>
                      <a:pt x="1" y="1830"/>
                      <a:pt x="101" y="2232"/>
                      <a:pt x="201" y="2518"/>
                    </a:cubicBezTo>
                    <a:cubicBezTo>
                      <a:pt x="241" y="2640"/>
                      <a:pt x="355" y="2721"/>
                      <a:pt x="482" y="2721"/>
                    </a:cubicBezTo>
                    <a:lnTo>
                      <a:pt x="13850" y="2721"/>
                    </a:lnTo>
                    <a:cubicBezTo>
                      <a:pt x="13977" y="2721"/>
                      <a:pt x="14091" y="2640"/>
                      <a:pt x="14131" y="2518"/>
                    </a:cubicBezTo>
                    <a:cubicBezTo>
                      <a:pt x="14150" y="2471"/>
                      <a:pt x="14165" y="2416"/>
                      <a:pt x="14181" y="2359"/>
                    </a:cubicBezTo>
                    <a:cubicBezTo>
                      <a:pt x="14260" y="2092"/>
                      <a:pt x="14329" y="1746"/>
                      <a:pt x="14329" y="1342"/>
                    </a:cubicBezTo>
                    <a:cubicBezTo>
                      <a:pt x="14327" y="870"/>
                      <a:pt x="14227" y="482"/>
                      <a:pt x="14131" y="203"/>
                    </a:cubicBezTo>
                    <a:cubicBezTo>
                      <a:pt x="14091" y="81"/>
                      <a:pt x="13977" y="0"/>
                      <a:pt x="13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270330" y="1773194"/>
                <a:ext cx="30813" cy="10570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2717" extrusionOk="0">
                    <a:moveTo>
                      <a:pt x="3" y="0"/>
                    </a:moveTo>
                    <a:cubicBezTo>
                      <a:pt x="110" y="434"/>
                      <a:pt x="162" y="875"/>
                      <a:pt x="167" y="1318"/>
                    </a:cubicBezTo>
                    <a:cubicBezTo>
                      <a:pt x="170" y="1544"/>
                      <a:pt x="155" y="1766"/>
                      <a:pt x="132" y="1989"/>
                    </a:cubicBezTo>
                    <a:cubicBezTo>
                      <a:pt x="105" y="2235"/>
                      <a:pt x="60" y="2478"/>
                      <a:pt x="0" y="2716"/>
                    </a:cubicBezTo>
                    <a:lnTo>
                      <a:pt x="644" y="2716"/>
                    </a:lnTo>
                    <a:cubicBezTo>
                      <a:pt x="696" y="2475"/>
                      <a:pt x="737" y="2230"/>
                      <a:pt x="760" y="1987"/>
                    </a:cubicBezTo>
                    <a:cubicBezTo>
                      <a:pt x="784" y="1763"/>
                      <a:pt x="791" y="1539"/>
                      <a:pt x="791" y="1315"/>
                    </a:cubicBezTo>
                    <a:cubicBezTo>
                      <a:pt x="791" y="870"/>
                      <a:pt x="741" y="434"/>
                      <a:pt x="6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4831131" y="1773388"/>
                <a:ext cx="31085" cy="10578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719" extrusionOk="0">
                    <a:moveTo>
                      <a:pt x="153" y="0"/>
                    </a:moveTo>
                    <a:cubicBezTo>
                      <a:pt x="58" y="431"/>
                      <a:pt x="8" y="870"/>
                      <a:pt x="3" y="1313"/>
                    </a:cubicBezTo>
                    <a:cubicBezTo>
                      <a:pt x="1" y="1429"/>
                      <a:pt x="8" y="1544"/>
                      <a:pt x="12" y="1660"/>
                    </a:cubicBezTo>
                    <a:cubicBezTo>
                      <a:pt x="32" y="2015"/>
                      <a:pt x="77" y="2370"/>
                      <a:pt x="155" y="2718"/>
                    </a:cubicBezTo>
                    <a:lnTo>
                      <a:pt x="799" y="2718"/>
                    </a:lnTo>
                    <a:cubicBezTo>
                      <a:pt x="727" y="2435"/>
                      <a:pt x="679" y="2149"/>
                      <a:pt x="656" y="1858"/>
                    </a:cubicBezTo>
                    <a:cubicBezTo>
                      <a:pt x="639" y="1675"/>
                      <a:pt x="632" y="1496"/>
                      <a:pt x="632" y="1315"/>
                    </a:cubicBezTo>
                    <a:cubicBezTo>
                      <a:pt x="634" y="870"/>
                      <a:pt x="691" y="429"/>
                      <a:pt x="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4856536" y="1845402"/>
                <a:ext cx="419007" cy="33497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8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293"/>
                      <a:pt x="74" y="579"/>
                      <a:pt x="143" y="860"/>
                    </a:cubicBezTo>
                    <a:lnTo>
                      <a:pt x="10639" y="860"/>
                    </a:lnTo>
                    <a:cubicBezTo>
                      <a:pt x="10698" y="622"/>
                      <a:pt x="10744" y="379"/>
                      <a:pt x="10770" y="133"/>
                    </a:cubicBezTo>
                    <a:lnTo>
                      <a:pt x="10770" y="133"/>
                    </a:lnTo>
                    <a:cubicBezTo>
                      <a:pt x="9386" y="152"/>
                      <a:pt x="7865" y="169"/>
                      <a:pt x="6331" y="169"/>
                    </a:cubicBezTo>
                    <a:cubicBezTo>
                      <a:pt x="4314" y="169"/>
                      <a:pt x="2275" y="140"/>
                      <a:pt x="501" y="48"/>
                    </a:cubicBezTo>
                    <a:cubicBezTo>
                      <a:pt x="336" y="38"/>
                      <a:pt x="167" y="26"/>
                      <a:pt x="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4787557" y="1794047"/>
                <a:ext cx="49721" cy="85124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188" extrusionOk="0">
                    <a:moveTo>
                      <a:pt x="101" y="0"/>
                    </a:moveTo>
                    <a:cubicBezTo>
                      <a:pt x="46" y="229"/>
                      <a:pt x="3" y="501"/>
                      <a:pt x="3" y="808"/>
                    </a:cubicBezTo>
                    <a:cubicBezTo>
                      <a:pt x="1" y="1296"/>
                      <a:pt x="99" y="1699"/>
                      <a:pt x="201" y="1985"/>
                    </a:cubicBezTo>
                    <a:cubicBezTo>
                      <a:pt x="242" y="2106"/>
                      <a:pt x="356" y="2187"/>
                      <a:pt x="482" y="2187"/>
                    </a:cubicBezTo>
                    <a:lnTo>
                      <a:pt x="1278" y="2187"/>
                    </a:lnTo>
                    <a:cubicBezTo>
                      <a:pt x="1202" y="1842"/>
                      <a:pt x="1154" y="1487"/>
                      <a:pt x="1135" y="1129"/>
                    </a:cubicBezTo>
                    <a:cubicBezTo>
                      <a:pt x="987" y="1048"/>
                      <a:pt x="854" y="941"/>
                      <a:pt x="751" y="798"/>
                    </a:cubicBezTo>
                    <a:cubicBezTo>
                      <a:pt x="527" y="489"/>
                      <a:pt x="406" y="139"/>
                      <a:pt x="10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295462" y="1850576"/>
                <a:ext cx="43846" cy="28478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32" extrusionOk="0">
                    <a:moveTo>
                      <a:pt x="117" y="0"/>
                    </a:moveTo>
                    <a:cubicBezTo>
                      <a:pt x="93" y="246"/>
                      <a:pt x="52" y="494"/>
                      <a:pt x="0" y="732"/>
                    </a:cubicBezTo>
                    <a:lnTo>
                      <a:pt x="793" y="732"/>
                    </a:lnTo>
                    <a:cubicBezTo>
                      <a:pt x="920" y="732"/>
                      <a:pt x="1034" y="651"/>
                      <a:pt x="1074" y="529"/>
                    </a:cubicBezTo>
                    <a:cubicBezTo>
                      <a:pt x="1093" y="482"/>
                      <a:pt x="1108" y="424"/>
                      <a:pt x="1127" y="370"/>
                    </a:cubicBezTo>
                    <a:cubicBezTo>
                      <a:pt x="905" y="70"/>
                      <a:pt x="498" y="8"/>
                      <a:pt x="117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4831598" y="1837893"/>
                <a:ext cx="30618" cy="4116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058" extrusionOk="0">
                    <a:moveTo>
                      <a:pt x="0" y="0"/>
                    </a:moveTo>
                    <a:cubicBezTo>
                      <a:pt x="20" y="355"/>
                      <a:pt x="65" y="708"/>
                      <a:pt x="143" y="1058"/>
                    </a:cubicBezTo>
                    <a:lnTo>
                      <a:pt x="787" y="1058"/>
                    </a:lnTo>
                    <a:cubicBezTo>
                      <a:pt x="715" y="774"/>
                      <a:pt x="667" y="488"/>
                      <a:pt x="644" y="195"/>
                    </a:cubicBezTo>
                    <a:cubicBezTo>
                      <a:pt x="415" y="160"/>
                      <a:pt x="193" y="105"/>
                      <a:pt x="0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270330" y="1850537"/>
                <a:ext cx="29607" cy="2863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36" extrusionOk="0">
                    <a:moveTo>
                      <a:pt x="666" y="0"/>
                    </a:moveTo>
                    <a:cubicBezTo>
                      <a:pt x="648" y="0"/>
                      <a:pt x="630" y="1"/>
                      <a:pt x="613" y="1"/>
                    </a:cubicBezTo>
                    <a:cubicBezTo>
                      <a:pt x="455" y="6"/>
                      <a:pt x="296" y="6"/>
                      <a:pt x="132" y="9"/>
                    </a:cubicBezTo>
                    <a:cubicBezTo>
                      <a:pt x="105" y="252"/>
                      <a:pt x="60" y="497"/>
                      <a:pt x="0" y="735"/>
                    </a:cubicBezTo>
                    <a:lnTo>
                      <a:pt x="644" y="735"/>
                    </a:lnTo>
                    <a:cubicBezTo>
                      <a:pt x="696" y="495"/>
                      <a:pt x="737" y="249"/>
                      <a:pt x="760" y="6"/>
                    </a:cubicBezTo>
                    <a:cubicBezTo>
                      <a:pt x="730" y="2"/>
                      <a:pt x="698" y="0"/>
                      <a:pt x="666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4783784" y="1769654"/>
                <a:ext cx="564706" cy="112941"/>
              </a:xfrm>
              <a:custGeom>
                <a:avLst/>
                <a:gdLst/>
                <a:ahLst/>
                <a:cxnLst/>
                <a:rect l="l" t="t" r="r" b="b"/>
                <a:pathLst>
                  <a:path w="14515" h="2903" extrusionOk="0">
                    <a:moveTo>
                      <a:pt x="1256" y="189"/>
                    </a:moveTo>
                    <a:cubicBezTo>
                      <a:pt x="1177" y="592"/>
                      <a:pt x="1132" y="1004"/>
                      <a:pt x="1129" y="1409"/>
                    </a:cubicBezTo>
                    <a:cubicBezTo>
                      <a:pt x="1125" y="1516"/>
                      <a:pt x="1132" y="1628"/>
                      <a:pt x="1137" y="1759"/>
                    </a:cubicBezTo>
                    <a:cubicBezTo>
                      <a:pt x="1156" y="2080"/>
                      <a:pt x="1194" y="2402"/>
                      <a:pt x="1260" y="2716"/>
                    </a:cubicBezTo>
                    <a:lnTo>
                      <a:pt x="582" y="2716"/>
                    </a:lnTo>
                    <a:cubicBezTo>
                      <a:pt x="491" y="2716"/>
                      <a:pt x="415" y="2659"/>
                      <a:pt x="384" y="2578"/>
                    </a:cubicBezTo>
                    <a:cubicBezTo>
                      <a:pt x="255" y="2209"/>
                      <a:pt x="191" y="1826"/>
                      <a:pt x="196" y="1435"/>
                    </a:cubicBezTo>
                    <a:cubicBezTo>
                      <a:pt x="200" y="1170"/>
                      <a:pt x="229" y="904"/>
                      <a:pt x="291" y="649"/>
                    </a:cubicBezTo>
                    <a:cubicBezTo>
                      <a:pt x="317" y="542"/>
                      <a:pt x="348" y="434"/>
                      <a:pt x="384" y="327"/>
                    </a:cubicBezTo>
                    <a:cubicBezTo>
                      <a:pt x="415" y="246"/>
                      <a:pt x="491" y="189"/>
                      <a:pt x="577" y="189"/>
                    </a:cubicBezTo>
                    <a:close/>
                    <a:moveTo>
                      <a:pt x="1894" y="191"/>
                    </a:moveTo>
                    <a:cubicBezTo>
                      <a:pt x="1804" y="592"/>
                      <a:pt x="1756" y="1004"/>
                      <a:pt x="1754" y="1411"/>
                    </a:cubicBezTo>
                    <a:cubicBezTo>
                      <a:pt x="1751" y="1592"/>
                      <a:pt x="1761" y="1778"/>
                      <a:pt x="1777" y="1957"/>
                    </a:cubicBezTo>
                    <a:cubicBezTo>
                      <a:pt x="1801" y="2209"/>
                      <a:pt x="1839" y="2462"/>
                      <a:pt x="1896" y="2712"/>
                    </a:cubicBezTo>
                    <a:lnTo>
                      <a:pt x="1451" y="2712"/>
                    </a:lnTo>
                    <a:lnTo>
                      <a:pt x="1451" y="2716"/>
                    </a:lnTo>
                    <a:cubicBezTo>
                      <a:pt x="1384" y="2400"/>
                      <a:pt x="1344" y="2076"/>
                      <a:pt x="1325" y="1752"/>
                    </a:cubicBezTo>
                    <a:cubicBezTo>
                      <a:pt x="1320" y="1623"/>
                      <a:pt x="1315" y="1514"/>
                      <a:pt x="1315" y="1409"/>
                    </a:cubicBezTo>
                    <a:cubicBezTo>
                      <a:pt x="1320" y="1001"/>
                      <a:pt x="1363" y="592"/>
                      <a:pt x="1446" y="191"/>
                    </a:cubicBezTo>
                    <a:close/>
                    <a:moveTo>
                      <a:pt x="12433" y="187"/>
                    </a:moveTo>
                    <a:cubicBezTo>
                      <a:pt x="12523" y="589"/>
                      <a:pt x="12576" y="1001"/>
                      <a:pt x="12578" y="1411"/>
                    </a:cubicBezTo>
                    <a:cubicBezTo>
                      <a:pt x="12580" y="1635"/>
                      <a:pt x="12566" y="1859"/>
                      <a:pt x="12542" y="2073"/>
                    </a:cubicBezTo>
                    <a:cubicBezTo>
                      <a:pt x="12518" y="2281"/>
                      <a:pt x="12480" y="2495"/>
                      <a:pt x="12428" y="2712"/>
                    </a:cubicBezTo>
                    <a:lnTo>
                      <a:pt x="2089" y="2712"/>
                    </a:lnTo>
                    <a:lnTo>
                      <a:pt x="2089" y="2716"/>
                    </a:lnTo>
                    <a:cubicBezTo>
                      <a:pt x="2030" y="2459"/>
                      <a:pt x="1987" y="2200"/>
                      <a:pt x="1966" y="1942"/>
                    </a:cubicBezTo>
                    <a:cubicBezTo>
                      <a:pt x="1951" y="1768"/>
                      <a:pt x="1942" y="1590"/>
                      <a:pt x="1944" y="1411"/>
                    </a:cubicBezTo>
                    <a:cubicBezTo>
                      <a:pt x="1946" y="1001"/>
                      <a:pt x="1999" y="589"/>
                      <a:pt x="2089" y="187"/>
                    </a:cubicBezTo>
                    <a:close/>
                    <a:moveTo>
                      <a:pt x="13073" y="191"/>
                    </a:moveTo>
                    <a:cubicBezTo>
                      <a:pt x="13159" y="587"/>
                      <a:pt x="13202" y="997"/>
                      <a:pt x="13204" y="1409"/>
                    </a:cubicBezTo>
                    <a:cubicBezTo>
                      <a:pt x="13209" y="1637"/>
                      <a:pt x="13197" y="1861"/>
                      <a:pt x="13173" y="2073"/>
                    </a:cubicBezTo>
                    <a:cubicBezTo>
                      <a:pt x="13152" y="2290"/>
                      <a:pt x="13119" y="2504"/>
                      <a:pt x="13073" y="2716"/>
                    </a:cubicBezTo>
                    <a:lnTo>
                      <a:pt x="12628" y="2716"/>
                    </a:lnTo>
                    <a:cubicBezTo>
                      <a:pt x="12676" y="2504"/>
                      <a:pt x="12709" y="2300"/>
                      <a:pt x="12733" y="2097"/>
                    </a:cubicBezTo>
                    <a:cubicBezTo>
                      <a:pt x="12759" y="1873"/>
                      <a:pt x="12771" y="1645"/>
                      <a:pt x="12769" y="1411"/>
                    </a:cubicBezTo>
                    <a:cubicBezTo>
                      <a:pt x="12764" y="1001"/>
                      <a:pt x="12716" y="589"/>
                      <a:pt x="12628" y="191"/>
                    </a:cubicBezTo>
                    <a:close/>
                    <a:moveTo>
                      <a:pt x="13948" y="187"/>
                    </a:moveTo>
                    <a:cubicBezTo>
                      <a:pt x="14033" y="187"/>
                      <a:pt x="14112" y="241"/>
                      <a:pt x="14141" y="325"/>
                    </a:cubicBezTo>
                    <a:cubicBezTo>
                      <a:pt x="14267" y="682"/>
                      <a:pt x="14329" y="1054"/>
                      <a:pt x="14331" y="1433"/>
                    </a:cubicBezTo>
                    <a:cubicBezTo>
                      <a:pt x="14329" y="1768"/>
                      <a:pt x="14281" y="2102"/>
                      <a:pt x="14186" y="2423"/>
                    </a:cubicBezTo>
                    <a:cubicBezTo>
                      <a:pt x="14172" y="2478"/>
                      <a:pt x="14153" y="2531"/>
                      <a:pt x="14138" y="2576"/>
                    </a:cubicBezTo>
                    <a:cubicBezTo>
                      <a:pt x="14107" y="2659"/>
                      <a:pt x="14031" y="2716"/>
                      <a:pt x="13945" y="2716"/>
                    </a:cubicBezTo>
                    <a:lnTo>
                      <a:pt x="13264" y="2716"/>
                    </a:lnTo>
                    <a:cubicBezTo>
                      <a:pt x="13307" y="2509"/>
                      <a:pt x="13340" y="2302"/>
                      <a:pt x="13364" y="2090"/>
                    </a:cubicBezTo>
                    <a:cubicBezTo>
                      <a:pt x="13388" y="1873"/>
                      <a:pt x="13397" y="1645"/>
                      <a:pt x="13397" y="1406"/>
                    </a:cubicBezTo>
                    <a:cubicBezTo>
                      <a:pt x="13393" y="994"/>
                      <a:pt x="13350" y="587"/>
                      <a:pt x="13269" y="187"/>
                    </a:cubicBezTo>
                    <a:close/>
                    <a:moveTo>
                      <a:pt x="577" y="1"/>
                    </a:moveTo>
                    <a:cubicBezTo>
                      <a:pt x="410" y="1"/>
                      <a:pt x="258" y="108"/>
                      <a:pt x="205" y="265"/>
                    </a:cubicBezTo>
                    <a:cubicBezTo>
                      <a:pt x="167" y="382"/>
                      <a:pt x="134" y="492"/>
                      <a:pt x="103" y="604"/>
                    </a:cubicBezTo>
                    <a:cubicBezTo>
                      <a:pt x="38" y="875"/>
                      <a:pt x="3" y="1151"/>
                      <a:pt x="3" y="1433"/>
                    </a:cubicBezTo>
                    <a:cubicBezTo>
                      <a:pt x="0" y="1842"/>
                      <a:pt x="67" y="2247"/>
                      <a:pt x="203" y="2638"/>
                    </a:cubicBezTo>
                    <a:cubicBezTo>
                      <a:pt x="255" y="2795"/>
                      <a:pt x="408" y="2902"/>
                      <a:pt x="574" y="2902"/>
                    </a:cubicBezTo>
                    <a:lnTo>
                      <a:pt x="13938" y="2902"/>
                    </a:lnTo>
                    <a:cubicBezTo>
                      <a:pt x="14105" y="2902"/>
                      <a:pt x="14255" y="2795"/>
                      <a:pt x="14310" y="2638"/>
                    </a:cubicBezTo>
                    <a:cubicBezTo>
                      <a:pt x="14329" y="2588"/>
                      <a:pt x="14345" y="2533"/>
                      <a:pt x="14362" y="2478"/>
                    </a:cubicBezTo>
                    <a:cubicBezTo>
                      <a:pt x="14462" y="2138"/>
                      <a:pt x="14510" y="1787"/>
                      <a:pt x="14510" y="1433"/>
                    </a:cubicBezTo>
                    <a:cubicBezTo>
                      <a:pt x="14515" y="1032"/>
                      <a:pt x="14448" y="639"/>
                      <a:pt x="14317" y="265"/>
                    </a:cubicBezTo>
                    <a:cubicBezTo>
                      <a:pt x="14262" y="108"/>
                      <a:pt x="14112" y="1"/>
                      <a:pt x="139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4852801" y="1666789"/>
                <a:ext cx="453049" cy="96718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2486" extrusionOk="0">
                    <a:moveTo>
                      <a:pt x="944" y="1"/>
                    </a:moveTo>
                    <a:cubicBezTo>
                      <a:pt x="823" y="1"/>
                      <a:pt x="704" y="32"/>
                      <a:pt x="601" y="91"/>
                    </a:cubicBezTo>
                    <a:cubicBezTo>
                      <a:pt x="508" y="146"/>
                      <a:pt x="432" y="220"/>
                      <a:pt x="375" y="310"/>
                    </a:cubicBezTo>
                    <a:cubicBezTo>
                      <a:pt x="27" y="870"/>
                      <a:pt x="1" y="1566"/>
                      <a:pt x="380" y="2173"/>
                    </a:cubicBezTo>
                    <a:cubicBezTo>
                      <a:pt x="499" y="2371"/>
                      <a:pt x="716" y="2485"/>
                      <a:pt x="944" y="2485"/>
                    </a:cubicBezTo>
                    <a:lnTo>
                      <a:pt x="11642" y="2485"/>
                    </a:lnTo>
                    <a:cubicBezTo>
                      <a:pt x="11302" y="2266"/>
                      <a:pt x="11066" y="1923"/>
                      <a:pt x="10987" y="1540"/>
                    </a:cubicBezTo>
                    <a:cubicBezTo>
                      <a:pt x="10961" y="1409"/>
                      <a:pt x="10949" y="1277"/>
                      <a:pt x="10959" y="1144"/>
                    </a:cubicBezTo>
                    <a:cubicBezTo>
                      <a:pt x="11006" y="422"/>
                      <a:pt x="11583" y="39"/>
                      <a:pt x="11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4852801" y="1670329"/>
                <a:ext cx="452971" cy="93177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2395" extrusionOk="0">
                    <a:moveTo>
                      <a:pt x="601" y="0"/>
                    </a:moveTo>
                    <a:cubicBezTo>
                      <a:pt x="508" y="55"/>
                      <a:pt x="432" y="129"/>
                      <a:pt x="375" y="219"/>
                    </a:cubicBezTo>
                    <a:cubicBezTo>
                      <a:pt x="27" y="779"/>
                      <a:pt x="1" y="1475"/>
                      <a:pt x="380" y="2082"/>
                    </a:cubicBezTo>
                    <a:cubicBezTo>
                      <a:pt x="499" y="2280"/>
                      <a:pt x="716" y="2394"/>
                      <a:pt x="944" y="2394"/>
                    </a:cubicBezTo>
                    <a:lnTo>
                      <a:pt x="11642" y="2394"/>
                    </a:lnTo>
                    <a:cubicBezTo>
                      <a:pt x="11302" y="2175"/>
                      <a:pt x="11066" y="1832"/>
                      <a:pt x="10985" y="1449"/>
                    </a:cubicBezTo>
                    <a:cubicBezTo>
                      <a:pt x="10512" y="1415"/>
                      <a:pt x="9600" y="1409"/>
                      <a:pt x="8573" y="1409"/>
                    </a:cubicBezTo>
                    <a:cubicBezTo>
                      <a:pt x="7956" y="1409"/>
                      <a:pt x="7299" y="1411"/>
                      <a:pt x="6670" y="1411"/>
                    </a:cubicBezTo>
                    <a:cubicBezTo>
                      <a:pt x="5805" y="1411"/>
                      <a:pt x="4993" y="1407"/>
                      <a:pt x="4417" y="1387"/>
                    </a:cubicBezTo>
                    <a:cubicBezTo>
                      <a:pt x="3638" y="1358"/>
                      <a:pt x="2836" y="1427"/>
                      <a:pt x="2078" y="1213"/>
                    </a:cubicBezTo>
                    <a:cubicBezTo>
                      <a:pt x="1425" y="1029"/>
                      <a:pt x="970" y="546"/>
                      <a:pt x="601" y="0"/>
                    </a:cubicBez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4842725" y="1656790"/>
                <a:ext cx="478142" cy="116910"/>
              </a:xfrm>
              <a:custGeom>
                <a:avLst/>
                <a:gdLst/>
                <a:ahLst/>
                <a:cxnLst/>
                <a:rect l="l" t="t" r="r" b="b"/>
                <a:pathLst>
                  <a:path w="12290" h="3005" extrusionOk="0">
                    <a:moveTo>
                      <a:pt x="1203" y="0"/>
                    </a:moveTo>
                    <a:cubicBezTo>
                      <a:pt x="882" y="0"/>
                      <a:pt x="586" y="162"/>
                      <a:pt x="417" y="432"/>
                    </a:cubicBezTo>
                    <a:cubicBezTo>
                      <a:pt x="0" y="1096"/>
                      <a:pt x="0" y="1897"/>
                      <a:pt x="420" y="2571"/>
                    </a:cubicBezTo>
                    <a:cubicBezTo>
                      <a:pt x="589" y="2842"/>
                      <a:pt x="882" y="3004"/>
                      <a:pt x="1206" y="3004"/>
                    </a:cubicBezTo>
                    <a:lnTo>
                      <a:pt x="12032" y="3004"/>
                    </a:lnTo>
                    <a:cubicBezTo>
                      <a:pt x="12175" y="3004"/>
                      <a:pt x="12290" y="2890"/>
                      <a:pt x="12290" y="2749"/>
                    </a:cubicBezTo>
                    <a:cubicBezTo>
                      <a:pt x="12290" y="2604"/>
                      <a:pt x="12173" y="2487"/>
                      <a:pt x="12032" y="2487"/>
                    </a:cubicBezTo>
                    <a:lnTo>
                      <a:pt x="1206" y="2487"/>
                    </a:lnTo>
                    <a:cubicBezTo>
                      <a:pt x="1063" y="2487"/>
                      <a:pt x="929" y="2416"/>
                      <a:pt x="858" y="2294"/>
                    </a:cubicBezTo>
                    <a:cubicBezTo>
                      <a:pt x="546" y="1789"/>
                      <a:pt x="546" y="1194"/>
                      <a:pt x="856" y="703"/>
                    </a:cubicBezTo>
                    <a:cubicBezTo>
                      <a:pt x="929" y="584"/>
                      <a:pt x="1060" y="513"/>
                      <a:pt x="1203" y="513"/>
                    </a:cubicBezTo>
                    <a:lnTo>
                      <a:pt x="12032" y="513"/>
                    </a:lnTo>
                    <a:cubicBezTo>
                      <a:pt x="12175" y="513"/>
                      <a:pt x="12290" y="396"/>
                      <a:pt x="12290" y="258"/>
                    </a:cubicBezTo>
                    <a:cubicBezTo>
                      <a:pt x="12290" y="112"/>
                      <a:pt x="12173" y="0"/>
                      <a:pt x="1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4889994" y="1688109"/>
                <a:ext cx="377962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192" extrusionOk="0">
                    <a:moveTo>
                      <a:pt x="95" y="1"/>
                    </a:moveTo>
                    <a:cubicBezTo>
                      <a:pt x="43" y="1"/>
                      <a:pt x="0" y="41"/>
                      <a:pt x="0" y="96"/>
                    </a:cubicBezTo>
                    <a:cubicBezTo>
                      <a:pt x="0" y="148"/>
                      <a:pt x="43" y="191"/>
                      <a:pt x="95" y="191"/>
                    </a:cubicBezTo>
                    <a:lnTo>
                      <a:pt x="9619" y="191"/>
                    </a:lnTo>
                    <a:cubicBezTo>
                      <a:pt x="9672" y="191"/>
                      <a:pt x="9715" y="148"/>
                      <a:pt x="9715" y="96"/>
                    </a:cubicBezTo>
                    <a:cubicBezTo>
                      <a:pt x="9715" y="41"/>
                      <a:pt x="9672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5" name="Google Shape;2195;p30"/>
              <p:cNvSpPr/>
              <p:nvPr/>
            </p:nvSpPr>
            <p:spPr>
              <a:xfrm>
                <a:off x="4889994" y="1711452"/>
                <a:ext cx="377962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192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6"/>
                    </a:cubicBezTo>
                    <a:cubicBezTo>
                      <a:pt x="0" y="151"/>
                      <a:pt x="43" y="191"/>
                      <a:pt x="95" y="191"/>
                    </a:cubicBezTo>
                    <a:lnTo>
                      <a:pt x="9619" y="191"/>
                    </a:lnTo>
                    <a:cubicBezTo>
                      <a:pt x="9672" y="191"/>
                      <a:pt x="9715" y="151"/>
                      <a:pt x="9715" y="96"/>
                    </a:cubicBezTo>
                    <a:cubicBezTo>
                      <a:pt x="9715" y="44"/>
                      <a:pt x="9672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6" name="Google Shape;2196;p30"/>
              <p:cNvSpPr/>
              <p:nvPr/>
            </p:nvSpPr>
            <p:spPr>
              <a:xfrm>
                <a:off x="4889994" y="1734911"/>
                <a:ext cx="377962" cy="747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192" extrusionOk="0">
                    <a:moveTo>
                      <a:pt x="95" y="1"/>
                    </a:moveTo>
                    <a:cubicBezTo>
                      <a:pt x="43" y="1"/>
                      <a:pt x="0" y="41"/>
                      <a:pt x="0" y="96"/>
                    </a:cubicBezTo>
                    <a:cubicBezTo>
                      <a:pt x="0" y="148"/>
                      <a:pt x="43" y="191"/>
                      <a:pt x="95" y="191"/>
                    </a:cubicBezTo>
                    <a:lnTo>
                      <a:pt x="9619" y="191"/>
                    </a:lnTo>
                    <a:cubicBezTo>
                      <a:pt x="9672" y="191"/>
                      <a:pt x="9715" y="148"/>
                      <a:pt x="9715" y="96"/>
                    </a:cubicBezTo>
                    <a:cubicBezTo>
                      <a:pt x="9715" y="41"/>
                      <a:pt x="9672" y="1"/>
                      <a:pt x="9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7" name="Google Shape;2197;p30"/>
              <p:cNvSpPr/>
              <p:nvPr/>
            </p:nvSpPr>
            <p:spPr>
              <a:xfrm>
                <a:off x="4838640" y="1653172"/>
                <a:ext cx="485962" cy="124224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3193" extrusionOk="0">
                    <a:moveTo>
                      <a:pt x="11516" y="703"/>
                    </a:moveTo>
                    <a:cubicBezTo>
                      <a:pt x="11373" y="901"/>
                      <a:pt x="11249" y="1163"/>
                      <a:pt x="11225" y="1489"/>
                    </a:cubicBezTo>
                    <a:cubicBezTo>
                      <a:pt x="11216" y="1630"/>
                      <a:pt x="11225" y="1770"/>
                      <a:pt x="11254" y="1911"/>
                    </a:cubicBezTo>
                    <a:cubicBezTo>
                      <a:pt x="11299" y="2118"/>
                      <a:pt x="11385" y="2311"/>
                      <a:pt x="11506" y="2487"/>
                    </a:cubicBezTo>
                    <a:lnTo>
                      <a:pt x="1308" y="2487"/>
                    </a:lnTo>
                    <a:cubicBezTo>
                      <a:pt x="1199" y="2487"/>
                      <a:pt x="1094" y="2430"/>
                      <a:pt x="1041" y="2342"/>
                    </a:cubicBezTo>
                    <a:cubicBezTo>
                      <a:pt x="748" y="1870"/>
                      <a:pt x="746" y="1315"/>
                      <a:pt x="1037" y="851"/>
                    </a:cubicBezTo>
                    <a:cubicBezTo>
                      <a:pt x="1094" y="758"/>
                      <a:pt x="1194" y="703"/>
                      <a:pt x="1306" y="703"/>
                    </a:cubicBezTo>
                    <a:close/>
                    <a:moveTo>
                      <a:pt x="12135" y="186"/>
                    </a:moveTo>
                    <a:cubicBezTo>
                      <a:pt x="12223" y="186"/>
                      <a:pt x="12295" y="258"/>
                      <a:pt x="12295" y="346"/>
                    </a:cubicBezTo>
                    <a:cubicBezTo>
                      <a:pt x="12295" y="436"/>
                      <a:pt x="12223" y="508"/>
                      <a:pt x="12135" y="508"/>
                    </a:cubicBezTo>
                    <a:lnTo>
                      <a:pt x="1306" y="508"/>
                    </a:lnTo>
                    <a:cubicBezTo>
                      <a:pt x="1130" y="508"/>
                      <a:pt x="968" y="594"/>
                      <a:pt x="877" y="744"/>
                    </a:cubicBezTo>
                    <a:cubicBezTo>
                      <a:pt x="546" y="1270"/>
                      <a:pt x="546" y="1901"/>
                      <a:pt x="880" y="2435"/>
                    </a:cubicBezTo>
                    <a:cubicBezTo>
                      <a:pt x="970" y="2580"/>
                      <a:pt x="1137" y="2673"/>
                      <a:pt x="1308" y="2673"/>
                    </a:cubicBezTo>
                    <a:lnTo>
                      <a:pt x="12135" y="2673"/>
                    </a:lnTo>
                    <a:cubicBezTo>
                      <a:pt x="12226" y="2673"/>
                      <a:pt x="12297" y="2745"/>
                      <a:pt x="12297" y="2833"/>
                    </a:cubicBezTo>
                    <a:cubicBezTo>
                      <a:pt x="12297" y="2923"/>
                      <a:pt x="12228" y="3000"/>
                      <a:pt x="12137" y="3000"/>
                    </a:cubicBezTo>
                    <a:lnTo>
                      <a:pt x="1311" y="3000"/>
                    </a:lnTo>
                    <a:cubicBezTo>
                      <a:pt x="1020" y="3000"/>
                      <a:pt x="758" y="2854"/>
                      <a:pt x="606" y="2609"/>
                    </a:cubicBezTo>
                    <a:cubicBezTo>
                      <a:pt x="208" y="1971"/>
                      <a:pt x="208" y="1208"/>
                      <a:pt x="603" y="572"/>
                    </a:cubicBezTo>
                    <a:cubicBezTo>
                      <a:pt x="753" y="329"/>
                      <a:pt x="1015" y="186"/>
                      <a:pt x="1306" y="186"/>
                    </a:cubicBezTo>
                    <a:close/>
                    <a:moveTo>
                      <a:pt x="1306" y="0"/>
                    </a:moveTo>
                    <a:cubicBezTo>
                      <a:pt x="951" y="0"/>
                      <a:pt x="627" y="179"/>
                      <a:pt x="439" y="477"/>
                    </a:cubicBezTo>
                    <a:cubicBezTo>
                      <a:pt x="1" y="1175"/>
                      <a:pt x="1" y="2009"/>
                      <a:pt x="441" y="2716"/>
                    </a:cubicBezTo>
                    <a:cubicBezTo>
                      <a:pt x="627" y="3016"/>
                      <a:pt x="953" y="3193"/>
                      <a:pt x="1311" y="3193"/>
                    </a:cubicBezTo>
                    <a:lnTo>
                      <a:pt x="12137" y="3193"/>
                    </a:lnTo>
                    <a:cubicBezTo>
                      <a:pt x="12330" y="3193"/>
                      <a:pt x="12490" y="3035"/>
                      <a:pt x="12490" y="2842"/>
                    </a:cubicBezTo>
                    <a:cubicBezTo>
                      <a:pt x="12488" y="2642"/>
                      <a:pt x="12330" y="2485"/>
                      <a:pt x="12137" y="2485"/>
                    </a:cubicBezTo>
                    <a:lnTo>
                      <a:pt x="11747" y="2485"/>
                    </a:lnTo>
                    <a:cubicBezTo>
                      <a:pt x="11597" y="2309"/>
                      <a:pt x="11492" y="2094"/>
                      <a:pt x="11442" y="1868"/>
                    </a:cubicBezTo>
                    <a:cubicBezTo>
                      <a:pt x="11413" y="1747"/>
                      <a:pt x="11406" y="1625"/>
                      <a:pt x="11413" y="1501"/>
                    </a:cubicBezTo>
                    <a:cubicBezTo>
                      <a:pt x="11437" y="1151"/>
                      <a:pt x="11597" y="882"/>
                      <a:pt x="11752" y="703"/>
                    </a:cubicBezTo>
                    <a:lnTo>
                      <a:pt x="12135" y="703"/>
                    </a:lnTo>
                    <a:cubicBezTo>
                      <a:pt x="12328" y="703"/>
                      <a:pt x="12485" y="546"/>
                      <a:pt x="12485" y="353"/>
                    </a:cubicBezTo>
                    <a:cubicBezTo>
                      <a:pt x="12485" y="158"/>
                      <a:pt x="12328" y="0"/>
                      <a:pt x="12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8" name="Google Shape;2198;p30"/>
              <p:cNvSpPr/>
              <p:nvPr/>
            </p:nvSpPr>
            <p:spPr>
              <a:xfrm>
                <a:off x="4653646" y="1340998"/>
                <a:ext cx="310034" cy="537978"/>
              </a:xfrm>
              <a:custGeom>
                <a:avLst/>
                <a:gdLst/>
                <a:ahLst/>
                <a:cxnLst/>
                <a:rect l="l" t="t" r="r" b="b"/>
                <a:pathLst>
                  <a:path w="7969" h="13828" extrusionOk="0">
                    <a:moveTo>
                      <a:pt x="5694" y="1"/>
                    </a:moveTo>
                    <a:cubicBezTo>
                      <a:pt x="5566" y="1"/>
                      <a:pt x="5445" y="75"/>
                      <a:pt x="5392" y="199"/>
                    </a:cubicBezTo>
                    <a:lnTo>
                      <a:pt x="72" y="12546"/>
                    </a:lnTo>
                    <a:cubicBezTo>
                      <a:pt x="1" y="12715"/>
                      <a:pt x="79" y="12908"/>
                      <a:pt x="246" y="12979"/>
                    </a:cubicBezTo>
                    <a:lnTo>
                      <a:pt x="2147" y="13799"/>
                    </a:lnTo>
                    <a:cubicBezTo>
                      <a:pt x="2190" y="13818"/>
                      <a:pt x="2235" y="13828"/>
                      <a:pt x="2280" y="13828"/>
                    </a:cubicBezTo>
                    <a:cubicBezTo>
                      <a:pt x="2371" y="13828"/>
                      <a:pt x="2459" y="13789"/>
                      <a:pt x="2521" y="13720"/>
                    </a:cubicBezTo>
                    <a:cubicBezTo>
                      <a:pt x="2545" y="13694"/>
                      <a:pt x="2564" y="13665"/>
                      <a:pt x="2581" y="13630"/>
                    </a:cubicBezTo>
                    <a:lnTo>
                      <a:pt x="7898" y="1283"/>
                    </a:lnTo>
                    <a:cubicBezTo>
                      <a:pt x="7969" y="1114"/>
                      <a:pt x="7893" y="921"/>
                      <a:pt x="7728" y="845"/>
                    </a:cubicBezTo>
                    <a:lnTo>
                      <a:pt x="5825" y="28"/>
                    </a:lnTo>
                    <a:cubicBezTo>
                      <a:pt x="5782" y="9"/>
                      <a:pt x="5737" y="1"/>
                      <a:pt x="5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9" name="Google Shape;2199;p30"/>
              <p:cNvSpPr/>
              <p:nvPr/>
            </p:nvSpPr>
            <p:spPr>
              <a:xfrm>
                <a:off x="4654386" y="1565869"/>
                <a:ext cx="213005" cy="31318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8050" extrusionOk="0">
                    <a:moveTo>
                      <a:pt x="2964" y="1"/>
                    </a:moveTo>
                    <a:lnTo>
                      <a:pt x="51" y="6768"/>
                    </a:lnTo>
                    <a:cubicBezTo>
                      <a:pt x="39" y="6792"/>
                      <a:pt x="32" y="6816"/>
                      <a:pt x="27" y="6840"/>
                    </a:cubicBezTo>
                    <a:cubicBezTo>
                      <a:pt x="1" y="6990"/>
                      <a:pt x="77" y="7140"/>
                      <a:pt x="222" y="7204"/>
                    </a:cubicBezTo>
                    <a:lnTo>
                      <a:pt x="2109" y="8016"/>
                    </a:lnTo>
                    <a:cubicBezTo>
                      <a:pt x="2121" y="8019"/>
                      <a:pt x="2128" y="8021"/>
                      <a:pt x="2140" y="8028"/>
                    </a:cubicBezTo>
                    <a:cubicBezTo>
                      <a:pt x="2178" y="8042"/>
                      <a:pt x="2216" y="8049"/>
                      <a:pt x="2254" y="8049"/>
                    </a:cubicBezTo>
                    <a:cubicBezTo>
                      <a:pt x="2383" y="8049"/>
                      <a:pt x="2506" y="7973"/>
                      <a:pt x="2562" y="7850"/>
                    </a:cubicBezTo>
                    <a:lnTo>
                      <a:pt x="5475" y="1082"/>
                    </a:lnTo>
                    <a:lnTo>
                      <a:pt x="5458" y="1075"/>
                    </a:lnTo>
                    <a:lnTo>
                      <a:pt x="4601" y="706"/>
                    </a:lnTo>
                    <a:lnTo>
                      <a:pt x="29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0" name="Google Shape;2200;p30"/>
              <p:cNvSpPr/>
              <p:nvPr/>
            </p:nvSpPr>
            <p:spPr>
              <a:xfrm>
                <a:off x="4654308" y="1594581"/>
                <a:ext cx="200672" cy="284473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7312" extrusionOk="0">
                    <a:moveTo>
                      <a:pt x="2649" y="1"/>
                    </a:moveTo>
                    <a:lnTo>
                      <a:pt x="53" y="6030"/>
                    </a:lnTo>
                    <a:cubicBezTo>
                      <a:pt x="41" y="6052"/>
                      <a:pt x="34" y="6075"/>
                      <a:pt x="29" y="6099"/>
                    </a:cubicBezTo>
                    <a:lnTo>
                      <a:pt x="29" y="6102"/>
                    </a:lnTo>
                    <a:cubicBezTo>
                      <a:pt x="0" y="6252"/>
                      <a:pt x="79" y="6402"/>
                      <a:pt x="224" y="6466"/>
                    </a:cubicBezTo>
                    <a:lnTo>
                      <a:pt x="2109" y="7278"/>
                    </a:lnTo>
                    <a:cubicBezTo>
                      <a:pt x="2121" y="7281"/>
                      <a:pt x="2130" y="7283"/>
                      <a:pt x="2142" y="7290"/>
                    </a:cubicBezTo>
                    <a:cubicBezTo>
                      <a:pt x="2180" y="7304"/>
                      <a:pt x="2218" y="7311"/>
                      <a:pt x="2256" y="7311"/>
                    </a:cubicBezTo>
                    <a:cubicBezTo>
                      <a:pt x="2385" y="7311"/>
                      <a:pt x="2508" y="7235"/>
                      <a:pt x="2564" y="7112"/>
                    </a:cubicBezTo>
                    <a:lnTo>
                      <a:pt x="5158" y="1082"/>
                    </a:lnTo>
                    <a:lnTo>
                      <a:pt x="5141" y="1075"/>
                    </a:lnTo>
                    <a:lnTo>
                      <a:pt x="4284" y="706"/>
                    </a:lnTo>
                    <a:lnTo>
                      <a:pt x="26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1" name="Google Shape;2201;p30"/>
              <p:cNvSpPr/>
              <p:nvPr/>
            </p:nvSpPr>
            <p:spPr>
              <a:xfrm>
                <a:off x="4833349" y="1368387"/>
                <a:ext cx="129709" cy="23930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151" extrusionOk="0">
                    <a:moveTo>
                      <a:pt x="2764" y="0"/>
                    </a:moveTo>
                    <a:cubicBezTo>
                      <a:pt x="2562" y="76"/>
                      <a:pt x="2388" y="231"/>
                      <a:pt x="2297" y="446"/>
                    </a:cubicBezTo>
                    <a:lnTo>
                      <a:pt x="1" y="5782"/>
                    </a:lnTo>
                    <a:lnTo>
                      <a:pt x="858" y="6151"/>
                    </a:lnTo>
                    <a:lnTo>
                      <a:pt x="3262" y="572"/>
                    </a:lnTo>
                    <a:cubicBezTo>
                      <a:pt x="3333" y="405"/>
                      <a:pt x="3257" y="207"/>
                      <a:pt x="3086" y="138"/>
                    </a:cubicBezTo>
                    <a:lnTo>
                      <a:pt x="2764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2" name="Google Shape;2202;p30"/>
              <p:cNvSpPr/>
              <p:nvPr/>
            </p:nvSpPr>
            <p:spPr>
              <a:xfrm>
                <a:off x="4821327" y="1593219"/>
                <a:ext cx="45791" cy="43107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108" extrusionOk="0">
                    <a:moveTo>
                      <a:pt x="317" y="0"/>
                    </a:moveTo>
                    <a:lnTo>
                      <a:pt x="0" y="739"/>
                    </a:lnTo>
                    <a:lnTo>
                      <a:pt x="858" y="1108"/>
                    </a:lnTo>
                    <a:lnTo>
                      <a:pt x="1177" y="369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3" name="Google Shape;2203;p30"/>
              <p:cNvSpPr/>
              <p:nvPr/>
            </p:nvSpPr>
            <p:spPr>
              <a:xfrm>
                <a:off x="4654113" y="1621737"/>
                <a:ext cx="200244" cy="256968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6605" extrusionOk="0">
                    <a:moveTo>
                      <a:pt x="4289" y="1"/>
                    </a:moveTo>
                    <a:lnTo>
                      <a:pt x="2207" y="4841"/>
                    </a:lnTo>
                    <a:cubicBezTo>
                      <a:pt x="2086" y="5126"/>
                      <a:pt x="1807" y="5295"/>
                      <a:pt x="1516" y="5295"/>
                    </a:cubicBezTo>
                    <a:cubicBezTo>
                      <a:pt x="1418" y="5295"/>
                      <a:pt x="1318" y="5276"/>
                      <a:pt x="1223" y="5235"/>
                    </a:cubicBezTo>
                    <a:lnTo>
                      <a:pt x="1020" y="5146"/>
                    </a:lnTo>
                    <a:cubicBezTo>
                      <a:pt x="912" y="5099"/>
                      <a:pt x="799" y="5077"/>
                      <a:pt x="689" y="5077"/>
                    </a:cubicBezTo>
                    <a:cubicBezTo>
                      <a:pt x="436" y="5077"/>
                      <a:pt x="193" y="5194"/>
                      <a:pt x="34" y="5396"/>
                    </a:cubicBezTo>
                    <a:lnTo>
                      <a:pt x="34" y="5401"/>
                    </a:lnTo>
                    <a:cubicBezTo>
                      <a:pt x="24" y="5408"/>
                      <a:pt x="17" y="5418"/>
                      <a:pt x="10" y="5430"/>
                    </a:cubicBezTo>
                    <a:cubicBezTo>
                      <a:pt x="1" y="5568"/>
                      <a:pt x="75" y="5699"/>
                      <a:pt x="208" y="5754"/>
                    </a:cubicBezTo>
                    <a:lnTo>
                      <a:pt x="227" y="5763"/>
                    </a:lnTo>
                    <a:lnTo>
                      <a:pt x="2111" y="6578"/>
                    </a:lnTo>
                    <a:cubicBezTo>
                      <a:pt x="2123" y="6580"/>
                      <a:pt x="2133" y="6583"/>
                      <a:pt x="2145" y="6590"/>
                    </a:cubicBezTo>
                    <a:cubicBezTo>
                      <a:pt x="2177" y="6600"/>
                      <a:pt x="2210" y="6605"/>
                      <a:pt x="2242" y="6605"/>
                    </a:cubicBezTo>
                    <a:cubicBezTo>
                      <a:pt x="2370" y="6605"/>
                      <a:pt x="2492" y="6530"/>
                      <a:pt x="2547" y="6404"/>
                    </a:cubicBezTo>
                    <a:lnTo>
                      <a:pt x="5146" y="375"/>
                    </a:lnTo>
                    <a:lnTo>
                      <a:pt x="4289" y="1"/>
                    </a:lnTo>
                    <a:close/>
                  </a:path>
                </a:pathLst>
              </a:custGeom>
              <a:solidFill>
                <a:srgbClr val="0A1640">
                  <a:alpha val="1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4" name="Google Shape;2204;p30"/>
              <p:cNvSpPr/>
              <p:nvPr/>
            </p:nvSpPr>
            <p:spPr>
              <a:xfrm>
                <a:off x="4699982" y="1634109"/>
                <a:ext cx="69562" cy="14974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3849" extrusionOk="0">
                    <a:moveTo>
                      <a:pt x="1691" y="0"/>
                    </a:moveTo>
                    <a:cubicBezTo>
                      <a:pt x="1661" y="0"/>
                      <a:pt x="1632" y="16"/>
                      <a:pt x="1616" y="45"/>
                    </a:cubicBezTo>
                    <a:cubicBezTo>
                      <a:pt x="1180" y="800"/>
                      <a:pt x="654" y="1991"/>
                      <a:pt x="353" y="2782"/>
                    </a:cubicBezTo>
                    <a:cubicBezTo>
                      <a:pt x="234" y="3094"/>
                      <a:pt x="120" y="3409"/>
                      <a:pt x="22" y="3730"/>
                    </a:cubicBezTo>
                    <a:cubicBezTo>
                      <a:pt x="0" y="3799"/>
                      <a:pt x="57" y="3849"/>
                      <a:pt x="113" y="3849"/>
                    </a:cubicBezTo>
                    <a:cubicBezTo>
                      <a:pt x="143" y="3849"/>
                      <a:pt x="173" y="3835"/>
                      <a:pt x="191" y="3802"/>
                    </a:cubicBezTo>
                    <a:cubicBezTo>
                      <a:pt x="723" y="2885"/>
                      <a:pt x="1463" y="1162"/>
                      <a:pt x="1776" y="114"/>
                    </a:cubicBezTo>
                    <a:cubicBezTo>
                      <a:pt x="1787" y="78"/>
                      <a:pt x="1773" y="36"/>
                      <a:pt x="1735" y="12"/>
                    </a:cubicBezTo>
                    <a:cubicBezTo>
                      <a:pt x="1721" y="4"/>
                      <a:pt x="170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5" name="Google Shape;2205;p30"/>
              <p:cNvSpPr/>
              <p:nvPr/>
            </p:nvSpPr>
            <p:spPr>
              <a:xfrm>
                <a:off x="4651429" y="1337458"/>
                <a:ext cx="314664" cy="54595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14033" extrusionOk="0">
                    <a:moveTo>
                      <a:pt x="5749" y="185"/>
                    </a:moveTo>
                    <a:cubicBezTo>
                      <a:pt x="5782" y="185"/>
                      <a:pt x="5811" y="192"/>
                      <a:pt x="5842" y="207"/>
                    </a:cubicBezTo>
                    <a:lnTo>
                      <a:pt x="7743" y="1026"/>
                    </a:lnTo>
                    <a:cubicBezTo>
                      <a:pt x="7800" y="1050"/>
                      <a:pt x="7847" y="1098"/>
                      <a:pt x="7869" y="1155"/>
                    </a:cubicBezTo>
                    <a:cubicBezTo>
                      <a:pt x="7888" y="1210"/>
                      <a:pt x="7893" y="1279"/>
                      <a:pt x="7869" y="1336"/>
                    </a:cubicBezTo>
                    <a:lnTo>
                      <a:pt x="5503" y="6829"/>
                    </a:lnTo>
                    <a:lnTo>
                      <a:pt x="3166" y="5824"/>
                    </a:lnTo>
                    <a:lnTo>
                      <a:pt x="5530" y="331"/>
                    </a:lnTo>
                    <a:cubicBezTo>
                      <a:pt x="5570" y="240"/>
                      <a:pt x="5656" y="185"/>
                      <a:pt x="5749" y="185"/>
                    </a:cubicBezTo>
                    <a:close/>
                    <a:moveTo>
                      <a:pt x="3088" y="5995"/>
                    </a:moveTo>
                    <a:lnTo>
                      <a:pt x="5427" y="7003"/>
                    </a:lnTo>
                    <a:lnTo>
                      <a:pt x="5182" y="7565"/>
                    </a:lnTo>
                    <a:lnTo>
                      <a:pt x="2845" y="6560"/>
                    </a:lnTo>
                    <a:lnTo>
                      <a:pt x="3088" y="5995"/>
                    </a:lnTo>
                    <a:close/>
                    <a:moveTo>
                      <a:pt x="2771" y="6724"/>
                    </a:moveTo>
                    <a:lnTo>
                      <a:pt x="5108" y="7732"/>
                    </a:lnTo>
                    <a:lnTo>
                      <a:pt x="2547" y="13678"/>
                    </a:lnTo>
                    <a:cubicBezTo>
                      <a:pt x="2538" y="13702"/>
                      <a:pt x="2523" y="13723"/>
                      <a:pt x="2504" y="13740"/>
                    </a:cubicBezTo>
                    <a:cubicBezTo>
                      <a:pt x="2507" y="13747"/>
                      <a:pt x="2507" y="13749"/>
                      <a:pt x="2502" y="13749"/>
                    </a:cubicBezTo>
                    <a:cubicBezTo>
                      <a:pt x="2488" y="13768"/>
                      <a:pt x="2468" y="13780"/>
                      <a:pt x="2452" y="13792"/>
                    </a:cubicBezTo>
                    <a:cubicBezTo>
                      <a:pt x="2449" y="13795"/>
                      <a:pt x="2447" y="13795"/>
                      <a:pt x="2442" y="13797"/>
                    </a:cubicBezTo>
                    <a:cubicBezTo>
                      <a:pt x="2408" y="13816"/>
                      <a:pt x="2372" y="13826"/>
                      <a:pt x="2332" y="13826"/>
                    </a:cubicBezTo>
                    <a:cubicBezTo>
                      <a:pt x="2327" y="13826"/>
                      <a:pt x="2323" y="13826"/>
                      <a:pt x="2318" y="13825"/>
                    </a:cubicBezTo>
                    <a:cubicBezTo>
                      <a:pt x="2314" y="13825"/>
                      <a:pt x="2309" y="13825"/>
                      <a:pt x="2306" y="13821"/>
                    </a:cubicBezTo>
                    <a:cubicBezTo>
                      <a:pt x="2285" y="13818"/>
                      <a:pt x="2264" y="13814"/>
                      <a:pt x="2247" y="13806"/>
                    </a:cubicBezTo>
                    <a:lnTo>
                      <a:pt x="339" y="12985"/>
                    </a:lnTo>
                    <a:cubicBezTo>
                      <a:pt x="332" y="12982"/>
                      <a:pt x="327" y="12980"/>
                      <a:pt x="322" y="12975"/>
                    </a:cubicBezTo>
                    <a:cubicBezTo>
                      <a:pt x="315" y="12970"/>
                      <a:pt x="308" y="12968"/>
                      <a:pt x="298" y="12963"/>
                    </a:cubicBezTo>
                    <a:cubicBezTo>
                      <a:pt x="294" y="12961"/>
                      <a:pt x="289" y="12956"/>
                      <a:pt x="284" y="12951"/>
                    </a:cubicBezTo>
                    <a:cubicBezTo>
                      <a:pt x="275" y="12946"/>
                      <a:pt x="270" y="12939"/>
                      <a:pt x="263" y="12935"/>
                    </a:cubicBezTo>
                    <a:cubicBezTo>
                      <a:pt x="260" y="12932"/>
                      <a:pt x="258" y="12925"/>
                      <a:pt x="251" y="12923"/>
                    </a:cubicBezTo>
                    <a:cubicBezTo>
                      <a:pt x="246" y="12913"/>
                      <a:pt x="236" y="12908"/>
                      <a:pt x="234" y="12899"/>
                    </a:cubicBezTo>
                    <a:cubicBezTo>
                      <a:pt x="229" y="12896"/>
                      <a:pt x="227" y="12889"/>
                      <a:pt x="227" y="12887"/>
                    </a:cubicBezTo>
                    <a:cubicBezTo>
                      <a:pt x="222" y="12877"/>
                      <a:pt x="215" y="12865"/>
                      <a:pt x="213" y="12856"/>
                    </a:cubicBezTo>
                    <a:cubicBezTo>
                      <a:pt x="210" y="12854"/>
                      <a:pt x="210" y="12851"/>
                      <a:pt x="210" y="12846"/>
                    </a:cubicBezTo>
                    <a:cubicBezTo>
                      <a:pt x="203" y="12835"/>
                      <a:pt x="201" y="12823"/>
                      <a:pt x="198" y="12813"/>
                    </a:cubicBezTo>
                    <a:cubicBezTo>
                      <a:pt x="198" y="12808"/>
                      <a:pt x="196" y="12806"/>
                      <a:pt x="196" y="12804"/>
                    </a:cubicBezTo>
                    <a:cubicBezTo>
                      <a:pt x="191" y="12787"/>
                      <a:pt x="189" y="12773"/>
                      <a:pt x="191" y="12758"/>
                    </a:cubicBezTo>
                    <a:lnTo>
                      <a:pt x="191" y="12756"/>
                    </a:lnTo>
                    <a:cubicBezTo>
                      <a:pt x="191" y="12739"/>
                      <a:pt x="196" y="12725"/>
                      <a:pt x="198" y="12713"/>
                    </a:cubicBezTo>
                    <a:cubicBezTo>
                      <a:pt x="201" y="12699"/>
                      <a:pt x="205" y="12684"/>
                      <a:pt x="213" y="12665"/>
                    </a:cubicBezTo>
                    <a:lnTo>
                      <a:pt x="2771" y="6724"/>
                    </a:lnTo>
                    <a:close/>
                    <a:moveTo>
                      <a:pt x="5751" y="1"/>
                    </a:moveTo>
                    <a:cubicBezTo>
                      <a:pt x="5586" y="1"/>
                      <a:pt x="5430" y="98"/>
                      <a:pt x="5360" y="257"/>
                    </a:cubicBezTo>
                    <a:lnTo>
                      <a:pt x="41" y="12601"/>
                    </a:lnTo>
                    <a:cubicBezTo>
                      <a:pt x="36" y="12603"/>
                      <a:pt x="36" y="12611"/>
                      <a:pt x="36" y="12613"/>
                    </a:cubicBezTo>
                    <a:cubicBezTo>
                      <a:pt x="24" y="12637"/>
                      <a:pt x="20" y="12661"/>
                      <a:pt x="17" y="12682"/>
                    </a:cubicBezTo>
                    <a:lnTo>
                      <a:pt x="17" y="12684"/>
                    </a:lnTo>
                    <a:cubicBezTo>
                      <a:pt x="17" y="12684"/>
                      <a:pt x="12" y="12687"/>
                      <a:pt x="12" y="12689"/>
                    </a:cubicBezTo>
                    <a:cubicBezTo>
                      <a:pt x="12" y="12694"/>
                      <a:pt x="10" y="12696"/>
                      <a:pt x="10" y="12699"/>
                    </a:cubicBezTo>
                    <a:cubicBezTo>
                      <a:pt x="8" y="12713"/>
                      <a:pt x="8" y="12725"/>
                      <a:pt x="8" y="12737"/>
                    </a:cubicBezTo>
                    <a:cubicBezTo>
                      <a:pt x="8" y="12744"/>
                      <a:pt x="3" y="12749"/>
                      <a:pt x="3" y="12756"/>
                    </a:cubicBezTo>
                    <a:cubicBezTo>
                      <a:pt x="3" y="12758"/>
                      <a:pt x="1" y="12761"/>
                      <a:pt x="1" y="12765"/>
                    </a:cubicBezTo>
                    <a:lnTo>
                      <a:pt x="1" y="12768"/>
                    </a:lnTo>
                    <a:cubicBezTo>
                      <a:pt x="1" y="12782"/>
                      <a:pt x="3" y="12796"/>
                      <a:pt x="3" y="12808"/>
                    </a:cubicBezTo>
                    <a:cubicBezTo>
                      <a:pt x="8" y="12818"/>
                      <a:pt x="8" y="12830"/>
                      <a:pt x="8" y="12839"/>
                    </a:cubicBezTo>
                    <a:cubicBezTo>
                      <a:pt x="8" y="12842"/>
                      <a:pt x="10" y="12844"/>
                      <a:pt x="10" y="12849"/>
                    </a:cubicBezTo>
                    <a:lnTo>
                      <a:pt x="10" y="12851"/>
                    </a:lnTo>
                    <a:cubicBezTo>
                      <a:pt x="12" y="12863"/>
                      <a:pt x="15" y="12873"/>
                      <a:pt x="20" y="12885"/>
                    </a:cubicBezTo>
                    <a:cubicBezTo>
                      <a:pt x="22" y="12892"/>
                      <a:pt x="24" y="12901"/>
                      <a:pt x="24" y="12911"/>
                    </a:cubicBezTo>
                    <a:cubicBezTo>
                      <a:pt x="27" y="12916"/>
                      <a:pt x="32" y="12923"/>
                      <a:pt x="32" y="12927"/>
                    </a:cubicBezTo>
                    <a:cubicBezTo>
                      <a:pt x="32" y="12932"/>
                      <a:pt x="32" y="12932"/>
                      <a:pt x="34" y="12932"/>
                    </a:cubicBezTo>
                    <a:cubicBezTo>
                      <a:pt x="36" y="12935"/>
                      <a:pt x="36" y="12937"/>
                      <a:pt x="39" y="12939"/>
                    </a:cubicBezTo>
                    <a:cubicBezTo>
                      <a:pt x="43" y="12946"/>
                      <a:pt x="46" y="12949"/>
                      <a:pt x="46" y="12956"/>
                    </a:cubicBezTo>
                    <a:cubicBezTo>
                      <a:pt x="48" y="12963"/>
                      <a:pt x="51" y="12970"/>
                      <a:pt x="58" y="12980"/>
                    </a:cubicBezTo>
                    <a:cubicBezTo>
                      <a:pt x="63" y="12987"/>
                      <a:pt x="67" y="12994"/>
                      <a:pt x="72" y="13004"/>
                    </a:cubicBezTo>
                    <a:cubicBezTo>
                      <a:pt x="74" y="13008"/>
                      <a:pt x="82" y="13016"/>
                      <a:pt x="84" y="13020"/>
                    </a:cubicBezTo>
                    <a:cubicBezTo>
                      <a:pt x="84" y="13020"/>
                      <a:pt x="84" y="13023"/>
                      <a:pt x="86" y="13023"/>
                    </a:cubicBezTo>
                    <a:cubicBezTo>
                      <a:pt x="93" y="13030"/>
                      <a:pt x="96" y="13039"/>
                      <a:pt x="98" y="13042"/>
                    </a:cubicBezTo>
                    <a:cubicBezTo>
                      <a:pt x="105" y="13051"/>
                      <a:pt x="115" y="13058"/>
                      <a:pt x="122" y="13066"/>
                    </a:cubicBezTo>
                    <a:lnTo>
                      <a:pt x="141" y="13082"/>
                    </a:lnTo>
                    <a:cubicBezTo>
                      <a:pt x="144" y="13087"/>
                      <a:pt x="146" y="13092"/>
                      <a:pt x="151" y="13094"/>
                    </a:cubicBezTo>
                    <a:cubicBezTo>
                      <a:pt x="163" y="13104"/>
                      <a:pt x="170" y="13113"/>
                      <a:pt x="182" y="13123"/>
                    </a:cubicBezTo>
                    <a:cubicBezTo>
                      <a:pt x="189" y="13128"/>
                      <a:pt x="198" y="13135"/>
                      <a:pt x="203" y="13137"/>
                    </a:cubicBezTo>
                    <a:cubicBezTo>
                      <a:pt x="205" y="13139"/>
                      <a:pt x="205" y="13139"/>
                      <a:pt x="210" y="13139"/>
                    </a:cubicBezTo>
                    <a:cubicBezTo>
                      <a:pt x="225" y="13151"/>
                      <a:pt x="241" y="13158"/>
                      <a:pt x="258" y="13166"/>
                    </a:cubicBezTo>
                    <a:cubicBezTo>
                      <a:pt x="263" y="13170"/>
                      <a:pt x="270" y="13173"/>
                      <a:pt x="272" y="13175"/>
                    </a:cubicBezTo>
                    <a:lnTo>
                      <a:pt x="2175" y="13995"/>
                    </a:lnTo>
                    <a:cubicBezTo>
                      <a:pt x="2178" y="13997"/>
                      <a:pt x="2180" y="13997"/>
                      <a:pt x="2183" y="13997"/>
                    </a:cubicBezTo>
                    <a:lnTo>
                      <a:pt x="2195" y="14004"/>
                    </a:lnTo>
                    <a:cubicBezTo>
                      <a:pt x="2204" y="14007"/>
                      <a:pt x="2216" y="14009"/>
                      <a:pt x="2226" y="14011"/>
                    </a:cubicBezTo>
                    <a:cubicBezTo>
                      <a:pt x="2240" y="14018"/>
                      <a:pt x="2254" y="14021"/>
                      <a:pt x="2266" y="14023"/>
                    </a:cubicBezTo>
                    <a:cubicBezTo>
                      <a:pt x="2295" y="14030"/>
                      <a:pt x="2318" y="14033"/>
                      <a:pt x="2342" y="14033"/>
                    </a:cubicBezTo>
                    <a:lnTo>
                      <a:pt x="2347" y="14033"/>
                    </a:lnTo>
                    <a:cubicBezTo>
                      <a:pt x="2373" y="14033"/>
                      <a:pt x="2402" y="14030"/>
                      <a:pt x="2426" y="14023"/>
                    </a:cubicBezTo>
                    <a:cubicBezTo>
                      <a:pt x="2430" y="14021"/>
                      <a:pt x="2438" y="14021"/>
                      <a:pt x="2440" y="14021"/>
                    </a:cubicBezTo>
                    <a:cubicBezTo>
                      <a:pt x="2464" y="14016"/>
                      <a:pt x="2485" y="14009"/>
                      <a:pt x="2509" y="13999"/>
                    </a:cubicBezTo>
                    <a:cubicBezTo>
                      <a:pt x="2511" y="13997"/>
                      <a:pt x="2514" y="13997"/>
                      <a:pt x="2519" y="13997"/>
                    </a:cubicBezTo>
                    <a:cubicBezTo>
                      <a:pt x="2542" y="13985"/>
                      <a:pt x="2566" y="13973"/>
                      <a:pt x="2585" y="13959"/>
                    </a:cubicBezTo>
                    <a:cubicBezTo>
                      <a:pt x="2592" y="13957"/>
                      <a:pt x="2595" y="13952"/>
                      <a:pt x="2597" y="13949"/>
                    </a:cubicBezTo>
                    <a:lnTo>
                      <a:pt x="2652" y="13904"/>
                    </a:lnTo>
                    <a:cubicBezTo>
                      <a:pt x="2654" y="13902"/>
                      <a:pt x="2657" y="13899"/>
                      <a:pt x="2661" y="13899"/>
                    </a:cubicBezTo>
                    <a:cubicBezTo>
                      <a:pt x="2664" y="13897"/>
                      <a:pt x="2664" y="13897"/>
                      <a:pt x="2664" y="13892"/>
                    </a:cubicBezTo>
                    <a:cubicBezTo>
                      <a:pt x="2676" y="13878"/>
                      <a:pt x="2688" y="13864"/>
                      <a:pt x="2697" y="13849"/>
                    </a:cubicBezTo>
                    <a:cubicBezTo>
                      <a:pt x="2700" y="13845"/>
                      <a:pt x="2702" y="13840"/>
                      <a:pt x="2704" y="13837"/>
                    </a:cubicBezTo>
                    <a:cubicBezTo>
                      <a:pt x="2716" y="13816"/>
                      <a:pt x="2728" y="13797"/>
                      <a:pt x="2738" y="13773"/>
                    </a:cubicBezTo>
                    <a:lnTo>
                      <a:pt x="5653" y="7005"/>
                    </a:lnTo>
                    <a:lnTo>
                      <a:pt x="5653" y="7003"/>
                    </a:lnTo>
                    <a:lnTo>
                      <a:pt x="8057" y="1426"/>
                    </a:lnTo>
                    <a:cubicBezTo>
                      <a:pt x="8086" y="1307"/>
                      <a:pt x="8088" y="1191"/>
                      <a:pt x="8047" y="1086"/>
                    </a:cubicBezTo>
                    <a:cubicBezTo>
                      <a:pt x="8005" y="979"/>
                      <a:pt x="7924" y="898"/>
                      <a:pt x="7821" y="852"/>
                    </a:cubicBezTo>
                    <a:lnTo>
                      <a:pt x="5918" y="35"/>
                    </a:lnTo>
                    <a:cubicBezTo>
                      <a:pt x="5863" y="12"/>
                      <a:pt x="5807" y="1"/>
                      <a:pt x="5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206" name="Google Shape;2206;p30"/>
          <p:cNvGrpSpPr/>
          <p:nvPr/>
        </p:nvGrpSpPr>
        <p:grpSpPr>
          <a:xfrm>
            <a:off x="2489900" y="539494"/>
            <a:ext cx="537434" cy="686161"/>
            <a:chOff x="647676" y="2027244"/>
            <a:chExt cx="255022" cy="325596"/>
          </a:xfrm>
        </p:grpSpPr>
        <p:sp>
          <p:nvSpPr>
            <p:cNvPr id="2207" name="Google Shape;2207;p30"/>
            <p:cNvSpPr/>
            <p:nvPr/>
          </p:nvSpPr>
          <p:spPr>
            <a:xfrm>
              <a:off x="651022" y="2030862"/>
              <a:ext cx="248058" cy="318360"/>
            </a:xfrm>
            <a:custGeom>
              <a:avLst/>
              <a:gdLst/>
              <a:ahLst/>
              <a:cxnLst/>
              <a:rect l="l" t="t" r="r" b="b"/>
              <a:pathLst>
                <a:path w="6376" h="8183" extrusionOk="0">
                  <a:moveTo>
                    <a:pt x="3215" y="1"/>
                  </a:moveTo>
                  <a:cubicBezTo>
                    <a:pt x="3137" y="1"/>
                    <a:pt x="3058" y="3"/>
                    <a:pt x="2978" y="9"/>
                  </a:cubicBezTo>
                  <a:cubicBezTo>
                    <a:pt x="1428" y="124"/>
                    <a:pt x="175" y="1374"/>
                    <a:pt x="60" y="2925"/>
                  </a:cubicBezTo>
                  <a:cubicBezTo>
                    <a:pt x="1" y="3749"/>
                    <a:pt x="258" y="4512"/>
                    <a:pt x="722" y="5107"/>
                  </a:cubicBezTo>
                  <a:cubicBezTo>
                    <a:pt x="1096" y="5586"/>
                    <a:pt x="1609" y="5955"/>
                    <a:pt x="2202" y="6155"/>
                  </a:cubicBezTo>
                  <a:cubicBezTo>
                    <a:pt x="2283" y="6181"/>
                    <a:pt x="2345" y="6246"/>
                    <a:pt x="2373" y="6324"/>
                  </a:cubicBezTo>
                  <a:lnTo>
                    <a:pt x="3021" y="8049"/>
                  </a:lnTo>
                  <a:cubicBezTo>
                    <a:pt x="3055" y="8138"/>
                    <a:pt x="3135" y="8183"/>
                    <a:pt x="3215" y="8183"/>
                  </a:cubicBezTo>
                  <a:cubicBezTo>
                    <a:pt x="3295" y="8183"/>
                    <a:pt x="3375" y="8138"/>
                    <a:pt x="3407" y="8049"/>
                  </a:cubicBezTo>
                  <a:lnTo>
                    <a:pt x="4053" y="6324"/>
                  </a:lnTo>
                  <a:cubicBezTo>
                    <a:pt x="4084" y="6246"/>
                    <a:pt x="4146" y="6181"/>
                    <a:pt x="4227" y="6155"/>
                  </a:cubicBezTo>
                  <a:cubicBezTo>
                    <a:pt x="5477" y="5734"/>
                    <a:pt x="6375" y="4550"/>
                    <a:pt x="6375" y="3161"/>
                  </a:cubicBezTo>
                  <a:cubicBezTo>
                    <a:pt x="6375" y="2070"/>
                    <a:pt x="5825" y="1107"/>
                    <a:pt x="4982" y="543"/>
                  </a:cubicBezTo>
                  <a:cubicBezTo>
                    <a:pt x="4477" y="202"/>
                    <a:pt x="3870" y="1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79112" y="2051948"/>
              <a:ext cx="219969" cy="297273"/>
            </a:xfrm>
            <a:custGeom>
              <a:avLst/>
              <a:gdLst/>
              <a:ahLst/>
              <a:cxnLst/>
              <a:rect l="l" t="t" r="r" b="b"/>
              <a:pathLst>
                <a:path w="5654" h="7641" extrusionOk="0">
                  <a:moveTo>
                    <a:pt x="4257" y="1"/>
                  </a:moveTo>
                  <a:cubicBezTo>
                    <a:pt x="4448" y="787"/>
                    <a:pt x="4603" y="1595"/>
                    <a:pt x="4450" y="2383"/>
                  </a:cubicBezTo>
                  <a:cubicBezTo>
                    <a:pt x="4279" y="3303"/>
                    <a:pt x="3567" y="4189"/>
                    <a:pt x="2635" y="4248"/>
                  </a:cubicBezTo>
                  <a:cubicBezTo>
                    <a:pt x="2594" y="4251"/>
                    <a:pt x="2554" y="4252"/>
                    <a:pt x="2514" y="4252"/>
                  </a:cubicBezTo>
                  <a:cubicBezTo>
                    <a:pt x="2125" y="4252"/>
                    <a:pt x="1747" y="4128"/>
                    <a:pt x="1361" y="4067"/>
                  </a:cubicBezTo>
                  <a:cubicBezTo>
                    <a:pt x="1248" y="4050"/>
                    <a:pt x="1131" y="4040"/>
                    <a:pt x="1014" y="4040"/>
                  </a:cubicBezTo>
                  <a:cubicBezTo>
                    <a:pt x="690" y="4040"/>
                    <a:pt x="370" y="4119"/>
                    <a:pt x="151" y="4348"/>
                  </a:cubicBezTo>
                  <a:cubicBezTo>
                    <a:pt x="89" y="4413"/>
                    <a:pt x="39" y="4484"/>
                    <a:pt x="0" y="4565"/>
                  </a:cubicBezTo>
                  <a:cubicBezTo>
                    <a:pt x="374" y="5044"/>
                    <a:pt x="887" y="5413"/>
                    <a:pt x="1480" y="5613"/>
                  </a:cubicBezTo>
                  <a:cubicBezTo>
                    <a:pt x="1561" y="5639"/>
                    <a:pt x="1623" y="5704"/>
                    <a:pt x="1651" y="5782"/>
                  </a:cubicBezTo>
                  <a:lnTo>
                    <a:pt x="2299" y="7507"/>
                  </a:lnTo>
                  <a:cubicBezTo>
                    <a:pt x="2333" y="7596"/>
                    <a:pt x="2413" y="7641"/>
                    <a:pt x="2493" y="7641"/>
                  </a:cubicBezTo>
                  <a:cubicBezTo>
                    <a:pt x="2573" y="7641"/>
                    <a:pt x="2653" y="7596"/>
                    <a:pt x="2685" y="7507"/>
                  </a:cubicBezTo>
                  <a:lnTo>
                    <a:pt x="3331" y="5782"/>
                  </a:lnTo>
                  <a:cubicBezTo>
                    <a:pt x="3362" y="5704"/>
                    <a:pt x="3424" y="5639"/>
                    <a:pt x="3505" y="5613"/>
                  </a:cubicBezTo>
                  <a:cubicBezTo>
                    <a:pt x="4755" y="5192"/>
                    <a:pt x="5653" y="4008"/>
                    <a:pt x="5653" y="2619"/>
                  </a:cubicBezTo>
                  <a:cubicBezTo>
                    <a:pt x="5653" y="1528"/>
                    <a:pt x="5103" y="565"/>
                    <a:pt x="425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721285" y="2073657"/>
              <a:ext cx="114031" cy="177212"/>
            </a:xfrm>
            <a:custGeom>
              <a:avLst/>
              <a:gdLst/>
              <a:ahLst/>
              <a:cxnLst/>
              <a:rect l="l" t="t" r="r" b="b"/>
              <a:pathLst>
                <a:path w="2931" h="4555" extrusionOk="0">
                  <a:moveTo>
                    <a:pt x="1457" y="0"/>
                  </a:moveTo>
                  <a:cubicBezTo>
                    <a:pt x="653" y="0"/>
                    <a:pt x="0" y="654"/>
                    <a:pt x="0" y="1465"/>
                  </a:cubicBezTo>
                  <a:cubicBezTo>
                    <a:pt x="0" y="2099"/>
                    <a:pt x="906" y="3769"/>
                    <a:pt x="1291" y="4455"/>
                  </a:cubicBezTo>
                  <a:cubicBezTo>
                    <a:pt x="1331" y="4522"/>
                    <a:pt x="1399" y="4555"/>
                    <a:pt x="1466" y="4555"/>
                  </a:cubicBezTo>
                  <a:cubicBezTo>
                    <a:pt x="1533" y="4555"/>
                    <a:pt x="1600" y="4522"/>
                    <a:pt x="1637" y="4455"/>
                  </a:cubicBezTo>
                  <a:cubicBezTo>
                    <a:pt x="2028" y="3766"/>
                    <a:pt x="2930" y="2099"/>
                    <a:pt x="2930" y="1465"/>
                  </a:cubicBezTo>
                  <a:cubicBezTo>
                    <a:pt x="2930" y="655"/>
                    <a:pt x="2275" y="0"/>
                    <a:pt x="1465" y="0"/>
                  </a:cubicBezTo>
                  <a:cubicBezTo>
                    <a:pt x="1462" y="0"/>
                    <a:pt x="1460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750386" y="2103848"/>
              <a:ext cx="56101" cy="56140"/>
            </a:xfrm>
            <a:custGeom>
              <a:avLst/>
              <a:gdLst/>
              <a:ahLst/>
              <a:cxnLst/>
              <a:rect l="l" t="t" r="r" b="b"/>
              <a:pathLst>
                <a:path w="1442" h="1443" extrusionOk="0">
                  <a:moveTo>
                    <a:pt x="720" y="1"/>
                  </a:moveTo>
                  <a:cubicBezTo>
                    <a:pt x="322" y="1"/>
                    <a:pt x="0" y="322"/>
                    <a:pt x="0" y="720"/>
                  </a:cubicBezTo>
                  <a:cubicBezTo>
                    <a:pt x="0" y="1120"/>
                    <a:pt x="322" y="1442"/>
                    <a:pt x="720" y="1442"/>
                  </a:cubicBezTo>
                  <a:cubicBezTo>
                    <a:pt x="1120" y="1442"/>
                    <a:pt x="1442" y="1120"/>
                    <a:pt x="1442" y="720"/>
                  </a:cubicBezTo>
                  <a:cubicBezTo>
                    <a:pt x="1442" y="322"/>
                    <a:pt x="1120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60593" y="2078715"/>
              <a:ext cx="54934" cy="111774"/>
            </a:xfrm>
            <a:custGeom>
              <a:avLst/>
              <a:gdLst/>
              <a:ahLst/>
              <a:cxnLst/>
              <a:rect l="l" t="t" r="r" b="b"/>
              <a:pathLst>
                <a:path w="1412" h="2873" extrusionOk="0">
                  <a:moveTo>
                    <a:pt x="1299" y="1"/>
                  </a:moveTo>
                  <a:cubicBezTo>
                    <a:pt x="1285" y="1"/>
                    <a:pt x="1270" y="5"/>
                    <a:pt x="1255" y="13"/>
                  </a:cubicBezTo>
                  <a:cubicBezTo>
                    <a:pt x="522" y="456"/>
                    <a:pt x="0" y="1554"/>
                    <a:pt x="503" y="2817"/>
                  </a:cubicBezTo>
                  <a:cubicBezTo>
                    <a:pt x="517" y="2855"/>
                    <a:pt x="550" y="2873"/>
                    <a:pt x="583" y="2873"/>
                  </a:cubicBezTo>
                  <a:cubicBezTo>
                    <a:pt x="629" y="2873"/>
                    <a:pt x="676" y="2838"/>
                    <a:pt x="672" y="2779"/>
                  </a:cubicBezTo>
                  <a:lnTo>
                    <a:pt x="672" y="2779"/>
                  </a:lnTo>
                  <a:cubicBezTo>
                    <a:pt x="672" y="2779"/>
                    <a:pt x="672" y="2779"/>
                    <a:pt x="672" y="2779"/>
                  </a:cubicBezTo>
                  <a:cubicBezTo>
                    <a:pt x="671" y="2779"/>
                    <a:pt x="636" y="2421"/>
                    <a:pt x="634" y="2407"/>
                  </a:cubicBezTo>
                  <a:lnTo>
                    <a:pt x="634" y="2407"/>
                  </a:lnTo>
                  <a:cubicBezTo>
                    <a:pt x="634" y="2407"/>
                    <a:pt x="634" y="2407"/>
                    <a:pt x="634" y="2407"/>
                  </a:cubicBezTo>
                  <a:cubicBezTo>
                    <a:pt x="635" y="2407"/>
                    <a:pt x="587" y="1704"/>
                    <a:pt x="705" y="1364"/>
                  </a:cubicBezTo>
                  <a:cubicBezTo>
                    <a:pt x="717" y="1335"/>
                    <a:pt x="1034" y="509"/>
                    <a:pt x="1363" y="137"/>
                  </a:cubicBezTo>
                  <a:cubicBezTo>
                    <a:pt x="1411" y="79"/>
                    <a:pt x="1363" y="1"/>
                    <a:pt x="1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47676" y="2027244"/>
              <a:ext cx="255022" cy="325596"/>
            </a:xfrm>
            <a:custGeom>
              <a:avLst/>
              <a:gdLst/>
              <a:ahLst/>
              <a:cxnLst/>
              <a:rect l="l" t="t" r="r" b="b"/>
              <a:pathLst>
                <a:path w="6555" h="8369" extrusionOk="0">
                  <a:moveTo>
                    <a:pt x="3303" y="181"/>
                  </a:moveTo>
                  <a:cubicBezTo>
                    <a:pt x="3920" y="181"/>
                    <a:pt x="4506" y="360"/>
                    <a:pt x="5018" y="707"/>
                  </a:cubicBezTo>
                  <a:cubicBezTo>
                    <a:pt x="5863" y="1279"/>
                    <a:pt x="6371" y="2232"/>
                    <a:pt x="6371" y="3254"/>
                  </a:cubicBezTo>
                  <a:cubicBezTo>
                    <a:pt x="6373" y="4569"/>
                    <a:pt x="5535" y="5738"/>
                    <a:pt x="4286" y="6160"/>
                  </a:cubicBezTo>
                  <a:cubicBezTo>
                    <a:pt x="4182" y="6196"/>
                    <a:pt x="4098" y="6279"/>
                    <a:pt x="4058" y="6386"/>
                  </a:cubicBezTo>
                  <a:lnTo>
                    <a:pt x="3410" y="8109"/>
                  </a:lnTo>
                  <a:cubicBezTo>
                    <a:pt x="3384" y="8178"/>
                    <a:pt x="3322" y="8185"/>
                    <a:pt x="3300" y="8185"/>
                  </a:cubicBezTo>
                  <a:cubicBezTo>
                    <a:pt x="3281" y="8185"/>
                    <a:pt x="3219" y="8178"/>
                    <a:pt x="3191" y="8109"/>
                  </a:cubicBezTo>
                  <a:lnTo>
                    <a:pt x="2543" y="6386"/>
                  </a:lnTo>
                  <a:cubicBezTo>
                    <a:pt x="2502" y="6279"/>
                    <a:pt x="2419" y="6198"/>
                    <a:pt x="2314" y="6162"/>
                  </a:cubicBezTo>
                  <a:cubicBezTo>
                    <a:pt x="1745" y="5972"/>
                    <a:pt x="1249" y="5617"/>
                    <a:pt x="880" y="5143"/>
                  </a:cubicBezTo>
                  <a:cubicBezTo>
                    <a:pt x="408" y="4543"/>
                    <a:pt x="180" y="3790"/>
                    <a:pt x="237" y="3020"/>
                  </a:cubicBezTo>
                  <a:cubicBezTo>
                    <a:pt x="346" y="1517"/>
                    <a:pt x="1564" y="300"/>
                    <a:pt x="3072" y="188"/>
                  </a:cubicBezTo>
                  <a:cubicBezTo>
                    <a:pt x="3148" y="183"/>
                    <a:pt x="3226" y="181"/>
                    <a:pt x="3303" y="181"/>
                  </a:cubicBezTo>
                  <a:close/>
                  <a:moveTo>
                    <a:pt x="3301" y="1"/>
                  </a:moveTo>
                  <a:cubicBezTo>
                    <a:pt x="3222" y="1"/>
                    <a:pt x="3142" y="4"/>
                    <a:pt x="3062" y="9"/>
                  </a:cubicBezTo>
                  <a:cubicBezTo>
                    <a:pt x="1468" y="126"/>
                    <a:pt x="177" y="1412"/>
                    <a:pt x="60" y="3008"/>
                  </a:cubicBezTo>
                  <a:cubicBezTo>
                    <a:pt x="1" y="3821"/>
                    <a:pt x="242" y="4616"/>
                    <a:pt x="742" y="5252"/>
                  </a:cubicBezTo>
                  <a:cubicBezTo>
                    <a:pt x="1135" y="5757"/>
                    <a:pt x="1661" y="6129"/>
                    <a:pt x="2264" y="6334"/>
                  </a:cubicBezTo>
                  <a:cubicBezTo>
                    <a:pt x="2316" y="6353"/>
                    <a:pt x="2359" y="6393"/>
                    <a:pt x="2381" y="6451"/>
                  </a:cubicBezTo>
                  <a:lnTo>
                    <a:pt x="3026" y="8175"/>
                  </a:lnTo>
                  <a:cubicBezTo>
                    <a:pt x="3072" y="8292"/>
                    <a:pt x="3179" y="8368"/>
                    <a:pt x="3303" y="8368"/>
                  </a:cubicBezTo>
                  <a:cubicBezTo>
                    <a:pt x="3429" y="8368"/>
                    <a:pt x="3536" y="8294"/>
                    <a:pt x="3579" y="8175"/>
                  </a:cubicBezTo>
                  <a:lnTo>
                    <a:pt x="4227" y="6451"/>
                  </a:lnTo>
                  <a:cubicBezTo>
                    <a:pt x="4248" y="6393"/>
                    <a:pt x="4289" y="6353"/>
                    <a:pt x="4341" y="6334"/>
                  </a:cubicBezTo>
                  <a:cubicBezTo>
                    <a:pt x="5666" y="5888"/>
                    <a:pt x="6554" y="4650"/>
                    <a:pt x="6554" y="3254"/>
                  </a:cubicBezTo>
                  <a:cubicBezTo>
                    <a:pt x="6552" y="2172"/>
                    <a:pt x="6018" y="1162"/>
                    <a:pt x="5123" y="557"/>
                  </a:cubicBezTo>
                  <a:cubicBezTo>
                    <a:pt x="4581" y="192"/>
                    <a:pt x="3954" y="1"/>
                    <a:pt x="3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717666" y="2070039"/>
              <a:ext cx="121150" cy="184371"/>
            </a:xfrm>
            <a:custGeom>
              <a:avLst/>
              <a:gdLst/>
              <a:ahLst/>
              <a:cxnLst/>
              <a:rect l="l" t="t" r="r" b="b"/>
              <a:pathLst>
                <a:path w="3114" h="4739" extrusionOk="0">
                  <a:moveTo>
                    <a:pt x="1558" y="179"/>
                  </a:moveTo>
                  <a:cubicBezTo>
                    <a:pt x="2314" y="179"/>
                    <a:pt x="2933" y="796"/>
                    <a:pt x="2933" y="1554"/>
                  </a:cubicBezTo>
                  <a:cubicBezTo>
                    <a:pt x="2933" y="1980"/>
                    <a:pt x="2454" y="3083"/>
                    <a:pt x="1654" y="4500"/>
                  </a:cubicBezTo>
                  <a:cubicBezTo>
                    <a:pt x="1623" y="4550"/>
                    <a:pt x="1580" y="4555"/>
                    <a:pt x="1558" y="4555"/>
                  </a:cubicBezTo>
                  <a:cubicBezTo>
                    <a:pt x="1537" y="4555"/>
                    <a:pt x="1492" y="4550"/>
                    <a:pt x="1463" y="4500"/>
                  </a:cubicBezTo>
                  <a:cubicBezTo>
                    <a:pt x="663" y="3083"/>
                    <a:pt x="181" y="1980"/>
                    <a:pt x="181" y="1554"/>
                  </a:cubicBezTo>
                  <a:cubicBezTo>
                    <a:pt x="181" y="798"/>
                    <a:pt x="798" y="179"/>
                    <a:pt x="1558" y="179"/>
                  </a:cubicBezTo>
                  <a:close/>
                  <a:moveTo>
                    <a:pt x="1558" y="0"/>
                  </a:moveTo>
                  <a:cubicBezTo>
                    <a:pt x="701" y="0"/>
                    <a:pt x="0" y="696"/>
                    <a:pt x="0" y="1558"/>
                  </a:cubicBezTo>
                  <a:cubicBezTo>
                    <a:pt x="0" y="2192"/>
                    <a:pt x="818" y="3731"/>
                    <a:pt x="1306" y="4591"/>
                  </a:cubicBezTo>
                  <a:cubicBezTo>
                    <a:pt x="1356" y="4684"/>
                    <a:pt x="1451" y="4738"/>
                    <a:pt x="1558" y="4738"/>
                  </a:cubicBezTo>
                  <a:cubicBezTo>
                    <a:pt x="1666" y="4738"/>
                    <a:pt x="1758" y="4684"/>
                    <a:pt x="1811" y="4591"/>
                  </a:cubicBezTo>
                  <a:cubicBezTo>
                    <a:pt x="2299" y="3731"/>
                    <a:pt x="3114" y="2190"/>
                    <a:pt x="3114" y="1558"/>
                  </a:cubicBezTo>
                  <a:cubicBezTo>
                    <a:pt x="3112" y="696"/>
                    <a:pt x="2416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746767" y="2100346"/>
              <a:ext cx="63065" cy="63065"/>
            </a:xfrm>
            <a:custGeom>
              <a:avLst/>
              <a:gdLst/>
              <a:ahLst/>
              <a:cxnLst/>
              <a:rect l="l" t="t" r="r" b="b"/>
              <a:pathLst>
                <a:path w="1621" h="1621" extrusionOk="0">
                  <a:moveTo>
                    <a:pt x="810" y="186"/>
                  </a:moveTo>
                  <a:cubicBezTo>
                    <a:pt x="1158" y="186"/>
                    <a:pt x="1439" y="470"/>
                    <a:pt x="1439" y="815"/>
                  </a:cubicBezTo>
                  <a:cubicBezTo>
                    <a:pt x="1439" y="1160"/>
                    <a:pt x="1158" y="1442"/>
                    <a:pt x="810" y="1442"/>
                  </a:cubicBezTo>
                  <a:cubicBezTo>
                    <a:pt x="460" y="1442"/>
                    <a:pt x="181" y="1160"/>
                    <a:pt x="181" y="815"/>
                  </a:cubicBezTo>
                  <a:cubicBezTo>
                    <a:pt x="181" y="465"/>
                    <a:pt x="465" y="186"/>
                    <a:pt x="810" y="186"/>
                  </a:cubicBezTo>
                  <a:close/>
                  <a:moveTo>
                    <a:pt x="810" y="0"/>
                  </a:moveTo>
                  <a:cubicBezTo>
                    <a:pt x="363" y="0"/>
                    <a:pt x="0" y="365"/>
                    <a:pt x="0" y="810"/>
                  </a:cubicBezTo>
                  <a:cubicBezTo>
                    <a:pt x="0" y="1258"/>
                    <a:pt x="363" y="1620"/>
                    <a:pt x="810" y="1620"/>
                  </a:cubicBezTo>
                  <a:cubicBezTo>
                    <a:pt x="1256" y="1620"/>
                    <a:pt x="1620" y="1258"/>
                    <a:pt x="1620" y="810"/>
                  </a:cubicBezTo>
                  <a:cubicBezTo>
                    <a:pt x="1620" y="365"/>
                    <a:pt x="1256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15" name="Google Shape;2215;p30"/>
          <p:cNvGrpSpPr/>
          <p:nvPr/>
        </p:nvGrpSpPr>
        <p:grpSpPr>
          <a:xfrm>
            <a:off x="4655979" y="447296"/>
            <a:ext cx="1084788" cy="1126931"/>
            <a:chOff x="6367178" y="3849204"/>
            <a:chExt cx="514752" cy="534749"/>
          </a:xfrm>
        </p:grpSpPr>
        <p:sp>
          <p:nvSpPr>
            <p:cNvPr id="2216" name="Google Shape;2216;p30"/>
            <p:cNvSpPr/>
            <p:nvPr/>
          </p:nvSpPr>
          <p:spPr>
            <a:xfrm>
              <a:off x="6370485" y="4131537"/>
              <a:ext cx="108000" cy="90610"/>
            </a:xfrm>
            <a:custGeom>
              <a:avLst/>
              <a:gdLst/>
              <a:ahLst/>
              <a:cxnLst/>
              <a:rect l="l" t="t" r="r" b="b"/>
              <a:pathLst>
                <a:path w="2776" h="2329" extrusionOk="0">
                  <a:moveTo>
                    <a:pt x="418" y="1"/>
                  </a:moveTo>
                  <a:lnTo>
                    <a:pt x="68" y="334"/>
                  </a:lnTo>
                  <a:lnTo>
                    <a:pt x="58" y="341"/>
                  </a:lnTo>
                  <a:cubicBezTo>
                    <a:pt x="34" y="370"/>
                    <a:pt x="15" y="401"/>
                    <a:pt x="10" y="434"/>
                  </a:cubicBezTo>
                  <a:cubicBezTo>
                    <a:pt x="1" y="482"/>
                    <a:pt x="13" y="532"/>
                    <a:pt x="44" y="575"/>
                  </a:cubicBezTo>
                  <a:cubicBezTo>
                    <a:pt x="249" y="858"/>
                    <a:pt x="544" y="1199"/>
                    <a:pt x="949" y="1528"/>
                  </a:cubicBezTo>
                  <a:cubicBezTo>
                    <a:pt x="1452" y="1935"/>
                    <a:pt x="1945" y="2173"/>
                    <a:pt x="2319" y="2316"/>
                  </a:cubicBezTo>
                  <a:cubicBezTo>
                    <a:pt x="2340" y="2325"/>
                    <a:pt x="2363" y="2329"/>
                    <a:pt x="2385" y="2329"/>
                  </a:cubicBezTo>
                  <a:cubicBezTo>
                    <a:pt x="2450" y="2329"/>
                    <a:pt x="2513" y="2293"/>
                    <a:pt x="2547" y="2233"/>
                  </a:cubicBezTo>
                  <a:cubicBezTo>
                    <a:pt x="2624" y="2090"/>
                    <a:pt x="2702" y="1949"/>
                    <a:pt x="2776" y="1806"/>
                  </a:cubicBezTo>
                  <a:cubicBezTo>
                    <a:pt x="2755" y="1806"/>
                    <a:pt x="2738" y="1802"/>
                    <a:pt x="2716" y="1795"/>
                  </a:cubicBezTo>
                  <a:cubicBezTo>
                    <a:pt x="2350" y="1659"/>
                    <a:pt x="1857" y="1418"/>
                    <a:pt x="1354" y="1008"/>
                  </a:cubicBezTo>
                  <a:cubicBezTo>
                    <a:pt x="1187" y="873"/>
                    <a:pt x="1037" y="739"/>
                    <a:pt x="908" y="601"/>
                  </a:cubicBezTo>
                  <a:cubicBezTo>
                    <a:pt x="723" y="408"/>
                    <a:pt x="570" y="220"/>
                    <a:pt x="449" y="53"/>
                  </a:cubicBezTo>
                  <a:cubicBezTo>
                    <a:pt x="437" y="39"/>
                    <a:pt x="425" y="17"/>
                    <a:pt x="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6576409" y="4289647"/>
              <a:ext cx="108662" cy="90843"/>
            </a:xfrm>
            <a:custGeom>
              <a:avLst/>
              <a:gdLst/>
              <a:ahLst/>
              <a:cxnLst/>
              <a:rect l="l" t="t" r="r" b="b"/>
              <a:pathLst>
                <a:path w="2793" h="2335" extrusionOk="0">
                  <a:moveTo>
                    <a:pt x="430" y="1"/>
                  </a:moveTo>
                  <a:cubicBezTo>
                    <a:pt x="315" y="113"/>
                    <a:pt x="196" y="225"/>
                    <a:pt x="80" y="337"/>
                  </a:cubicBezTo>
                  <a:cubicBezTo>
                    <a:pt x="13" y="399"/>
                    <a:pt x="1" y="503"/>
                    <a:pt x="56" y="582"/>
                  </a:cubicBezTo>
                  <a:cubicBezTo>
                    <a:pt x="292" y="906"/>
                    <a:pt x="654" y="1320"/>
                    <a:pt x="1175" y="1697"/>
                  </a:cubicBezTo>
                  <a:cubicBezTo>
                    <a:pt x="1597" y="2004"/>
                    <a:pt x="2007" y="2197"/>
                    <a:pt x="2333" y="2323"/>
                  </a:cubicBezTo>
                  <a:cubicBezTo>
                    <a:pt x="2354" y="2331"/>
                    <a:pt x="2376" y="2334"/>
                    <a:pt x="2398" y="2334"/>
                  </a:cubicBezTo>
                  <a:cubicBezTo>
                    <a:pt x="2426" y="2334"/>
                    <a:pt x="2453" y="2328"/>
                    <a:pt x="2476" y="2316"/>
                  </a:cubicBezTo>
                  <a:cubicBezTo>
                    <a:pt x="2509" y="2302"/>
                    <a:pt x="2536" y="2278"/>
                    <a:pt x="2555" y="2249"/>
                  </a:cubicBezTo>
                  <a:cubicBezTo>
                    <a:pt x="2557" y="2245"/>
                    <a:pt x="2559" y="2240"/>
                    <a:pt x="2564" y="2238"/>
                  </a:cubicBezTo>
                  <a:lnTo>
                    <a:pt x="2793" y="1811"/>
                  </a:lnTo>
                  <a:cubicBezTo>
                    <a:pt x="2771" y="1811"/>
                    <a:pt x="2752" y="1804"/>
                    <a:pt x="2733" y="1799"/>
                  </a:cubicBezTo>
                  <a:cubicBezTo>
                    <a:pt x="2545" y="1725"/>
                    <a:pt x="2326" y="1625"/>
                    <a:pt x="2090" y="1494"/>
                  </a:cubicBezTo>
                  <a:cubicBezTo>
                    <a:pt x="1926" y="1406"/>
                    <a:pt x="1754" y="1297"/>
                    <a:pt x="1580" y="1170"/>
                  </a:cubicBezTo>
                  <a:cubicBezTo>
                    <a:pt x="1056" y="792"/>
                    <a:pt x="697" y="379"/>
                    <a:pt x="461" y="53"/>
                  </a:cubicBezTo>
                  <a:cubicBezTo>
                    <a:pt x="449" y="39"/>
                    <a:pt x="437" y="17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6434912" y="3993814"/>
              <a:ext cx="347577" cy="307583"/>
            </a:xfrm>
            <a:custGeom>
              <a:avLst/>
              <a:gdLst/>
              <a:ahLst/>
              <a:cxnLst/>
              <a:rect l="l" t="t" r="r" b="b"/>
              <a:pathLst>
                <a:path w="8934" h="7906" extrusionOk="0">
                  <a:moveTo>
                    <a:pt x="2391" y="0"/>
                  </a:moveTo>
                  <a:cubicBezTo>
                    <a:pt x="2340" y="0"/>
                    <a:pt x="2290" y="19"/>
                    <a:pt x="2252" y="56"/>
                  </a:cubicBezTo>
                  <a:lnTo>
                    <a:pt x="1587" y="689"/>
                  </a:lnTo>
                  <a:lnTo>
                    <a:pt x="1325" y="939"/>
                  </a:lnTo>
                  <a:lnTo>
                    <a:pt x="596" y="1640"/>
                  </a:lnTo>
                  <a:lnTo>
                    <a:pt x="65" y="2145"/>
                  </a:lnTo>
                  <a:cubicBezTo>
                    <a:pt x="17" y="2190"/>
                    <a:pt x="0" y="2250"/>
                    <a:pt x="5" y="2307"/>
                  </a:cubicBezTo>
                  <a:cubicBezTo>
                    <a:pt x="5" y="2319"/>
                    <a:pt x="10" y="2333"/>
                    <a:pt x="12" y="2345"/>
                  </a:cubicBezTo>
                  <a:cubicBezTo>
                    <a:pt x="15" y="2359"/>
                    <a:pt x="22" y="2371"/>
                    <a:pt x="27" y="2388"/>
                  </a:cubicBezTo>
                  <a:cubicBezTo>
                    <a:pt x="34" y="2400"/>
                    <a:pt x="41" y="2412"/>
                    <a:pt x="50" y="2424"/>
                  </a:cubicBezTo>
                  <a:lnTo>
                    <a:pt x="53" y="2426"/>
                  </a:lnTo>
                  <a:cubicBezTo>
                    <a:pt x="62" y="2438"/>
                    <a:pt x="74" y="2450"/>
                    <a:pt x="86" y="2459"/>
                  </a:cubicBezTo>
                  <a:lnTo>
                    <a:pt x="1227" y="3334"/>
                  </a:lnTo>
                  <a:lnTo>
                    <a:pt x="2835" y="4563"/>
                  </a:lnTo>
                  <a:cubicBezTo>
                    <a:pt x="2847" y="4572"/>
                    <a:pt x="2859" y="4579"/>
                    <a:pt x="2871" y="4584"/>
                  </a:cubicBezTo>
                  <a:cubicBezTo>
                    <a:pt x="2873" y="4570"/>
                    <a:pt x="2876" y="4556"/>
                    <a:pt x="2885" y="4544"/>
                  </a:cubicBezTo>
                  <a:lnTo>
                    <a:pt x="4050" y="3024"/>
                  </a:lnTo>
                  <a:lnTo>
                    <a:pt x="4255" y="2759"/>
                  </a:lnTo>
                  <a:cubicBezTo>
                    <a:pt x="4274" y="2736"/>
                    <a:pt x="4300" y="2724"/>
                    <a:pt x="4326" y="2724"/>
                  </a:cubicBezTo>
                  <a:cubicBezTo>
                    <a:pt x="4345" y="2724"/>
                    <a:pt x="4364" y="2728"/>
                    <a:pt x="4381" y="2740"/>
                  </a:cubicBezTo>
                  <a:lnTo>
                    <a:pt x="4450" y="2795"/>
                  </a:lnTo>
                  <a:lnTo>
                    <a:pt x="4943" y="2152"/>
                  </a:lnTo>
                  <a:cubicBezTo>
                    <a:pt x="5010" y="2066"/>
                    <a:pt x="4993" y="1942"/>
                    <a:pt x="4915" y="1876"/>
                  </a:cubicBezTo>
                  <a:lnTo>
                    <a:pt x="4915" y="1876"/>
                  </a:lnTo>
                  <a:lnTo>
                    <a:pt x="6451" y="3050"/>
                  </a:lnTo>
                  <a:cubicBezTo>
                    <a:pt x="6415" y="3026"/>
                    <a:pt x="6375" y="3014"/>
                    <a:pt x="6334" y="3014"/>
                  </a:cubicBezTo>
                  <a:cubicBezTo>
                    <a:pt x="6273" y="3014"/>
                    <a:pt x="6213" y="3041"/>
                    <a:pt x="6173" y="3093"/>
                  </a:cubicBezTo>
                  <a:lnTo>
                    <a:pt x="5682" y="3736"/>
                  </a:lnTo>
                  <a:lnTo>
                    <a:pt x="5751" y="3789"/>
                  </a:lnTo>
                  <a:cubicBezTo>
                    <a:pt x="5789" y="3819"/>
                    <a:pt x="5799" y="3877"/>
                    <a:pt x="5765" y="3915"/>
                  </a:cubicBezTo>
                  <a:lnTo>
                    <a:pt x="5560" y="4182"/>
                  </a:lnTo>
                  <a:lnTo>
                    <a:pt x="4398" y="5701"/>
                  </a:lnTo>
                  <a:cubicBezTo>
                    <a:pt x="4391" y="5713"/>
                    <a:pt x="4379" y="5723"/>
                    <a:pt x="4367" y="5728"/>
                  </a:cubicBezTo>
                  <a:cubicBezTo>
                    <a:pt x="4374" y="5739"/>
                    <a:pt x="4384" y="5749"/>
                    <a:pt x="4395" y="5759"/>
                  </a:cubicBezTo>
                  <a:lnTo>
                    <a:pt x="7147" y="7862"/>
                  </a:lnTo>
                  <a:cubicBezTo>
                    <a:pt x="7184" y="7891"/>
                    <a:pt x="7229" y="7906"/>
                    <a:pt x="7273" y="7906"/>
                  </a:cubicBezTo>
                  <a:cubicBezTo>
                    <a:pt x="7280" y="7906"/>
                    <a:pt x="7286" y="7905"/>
                    <a:pt x="7292" y="7905"/>
                  </a:cubicBezTo>
                  <a:cubicBezTo>
                    <a:pt x="7299" y="7905"/>
                    <a:pt x="7302" y="7902"/>
                    <a:pt x="7309" y="7902"/>
                  </a:cubicBezTo>
                  <a:cubicBezTo>
                    <a:pt x="7328" y="7898"/>
                    <a:pt x="7347" y="7893"/>
                    <a:pt x="7361" y="7883"/>
                  </a:cubicBezTo>
                  <a:cubicBezTo>
                    <a:pt x="7371" y="7881"/>
                    <a:pt x="7380" y="7874"/>
                    <a:pt x="7385" y="7869"/>
                  </a:cubicBezTo>
                  <a:cubicBezTo>
                    <a:pt x="7399" y="7860"/>
                    <a:pt x="7416" y="7845"/>
                    <a:pt x="7428" y="7831"/>
                  </a:cubicBezTo>
                  <a:cubicBezTo>
                    <a:pt x="7435" y="7821"/>
                    <a:pt x="7442" y="7810"/>
                    <a:pt x="7452" y="7800"/>
                  </a:cubicBezTo>
                  <a:lnTo>
                    <a:pt x="7802" y="7157"/>
                  </a:lnTo>
                  <a:lnTo>
                    <a:pt x="8288" y="6266"/>
                  </a:lnTo>
                  <a:lnTo>
                    <a:pt x="8459" y="5949"/>
                  </a:lnTo>
                  <a:lnTo>
                    <a:pt x="8898" y="5144"/>
                  </a:lnTo>
                  <a:cubicBezTo>
                    <a:pt x="8933" y="5053"/>
                    <a:pt x="8910" y="4941"/>
                    <a:pt x="8829" y="4880"/>
                  </a:cubicBezTo>
                  <a:lnTo>
                    <a:pt x="7568" y="3911"/>
                  </a:lnTo>
                  <a:lnTo>
                    <a:pt x="7568" y="3911"/>
                  </a:lnTo>
                  <a:cubicBezTo>
                    <a:pt x="7596" y="3932"/>
                    <a:pt x="7628" y="3940"/>
                    <a:pt x="7659" y="3940"/>
                  </a:cubicBezTo>
                  <a:cubicBezTo>
                    <a:pt x="7666" y="3940"/>
                    <a:pt x="7673" y="3939"/>
                    <a:pt x="7680" y="3939"/>
                  </a:cubicBezTo>
                  <a:cubicBezTo>
                    <a:pt x="7721" y="3931"/>
                    <a:pt x="7759" y="3912"/>
                    <a:pt x="7790" y="3877"/>
                  </a:cubicBezTo>
                  <a:cubicBezTo>
                    <a:pt x="7847" y="3805"/>
                    <a:pt x="7830" y="3700"/>
                    <a:pt x="7759" y="3643"/>
                  </a:cubicBezTo>
                  <a:lnTo>
                    <a:pt x="3988" y="756"/>
                  </a:lnTo>
                  <a:cubicBezTo>
                    <a:pt x="3959" y="733"/>
                    <a:pt x="3924" y="721"/>
                    <a:pt x="3889" y="721"/>
                  </a:cubicBezTo>
                  <a:cubicBezTo>
                    <a:pt x="3881" y="721"/>
                    <a:pt x="3872" y="721"/>
                    <a:pt x="3864" y="723"/>
                  </a:cubicBezTo>
                  <a:cubicBezTo>
                    <a:pt x="3824" y="727"/>
                    <a:pt x="3786" y="749"/>
                    <a:pt x="3755" y="785"/>
                  </a:cubicBezTo>
                  <a:cubicBezTo>
                    <a:pt x="3702" y="856"/>
                    <a:pt x="3714" y="954"/>
                    <a:pt x="3781" y="1011"/>
                  </a:cubicBezTo>
                  <a:lnTo>
                    <a:pt x="2516" y="41"/>
                  </a:lnTo>
                  <a:cubicBezTo>
                    <a:pt x="2478" y="14"/>
                    <a:pt x="2434" y="0"/>
                    <a:pt x="2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86903" y="4083645"/>
              <a:ext cx="124613" cy="118466"/>
            </a:xfrm>
            <a:custGeom>
              <a:avLst/>
              <a:gdLst/>
              <a:ahLst/>
              <a:cxnLst/>
              <a:rect l="l" t="t" r="r" b="b"/>
              <a:pathLst>
                <a:path w="3203" h="3045" extrusionOk="0">
                  <a:moveTo>
                    <a:pt x="1237" y="0"/>
                  </a:moveTo>
                  <a:lnTo>
                    <a:pt x="0" y="1234"/>
                  </a:lnTo>
                  <a:cubicBezTo>
                    <a:pt x="8" y="1253"/>
                    <a:pt x="17" y="1272"/>
                    <a:pt x="29" y="1287"/>
                  </a:cubicBezTo>
                  <a:cubicBezTo>
                    <a:pt x="151" y="1453"/>
                    <a:pt x="303" y="1641"/>
                    <a:pt x="489" y="1834"/>
                  </a:cubicBezTo>
                  <a:cubicBezTo>
                    <a:pt x="620" y="1968"/>
                    <a:pt x="768" y="2106"/>
                    <a:pt x="934" y="2242"/>
                  </a:cubicBezTo>
                  <a:cubicBezTo>
                    <a:pt x="1437" y="2652"/>
                    <a:pt x="1930" y="2890"/>
                    <a:pt x="2306" y="3033"/>
                  </a:cubicBezTo>
                  <a:cubicBezTo>
                    <a:pt x="2328" y="3040"/>
                    <a:pt x="2344" y="3045"/>
                    <a:pt x="2366" y="3045"/>
                  </a:cubicBezTo>
                  <a:lnTo>
                    <a:pt x="2402" y="2980"/>
                  </a:lnTo>
                  <a:cubicBezTo>
                    <a:pt x="2418" y="2949"/>
                    <a:pt x="2437" y="2916"/>
                    <a:pt x="2454" y="2880"/>
                  </a:cubicBezTo>
                  <a:cubicBezTo>
                    <a:pt x="2459" y="2878"/>
                    <a:pt x="2459" y="2871"/>
                    <a:pt x="2461" y="2868"/>
                  </a:cubicBezTo>
                  <a:cubicBezTo>
                    <a:pt x="2497" y="2809"/>
                    <a:pt x="2533" y="2742"/>
                    <a:pt x="2571" y="2680"/>
                  </a:cubicBezTo>
                  <a:cubicBezTo>
                    <a:pt x="2602" y="2632"/>
                    <a:pt x="2628" y="2582"/>
                    <a:pt x="2657" y="2532"/>
                  </a:cubicBezTo>
                  <a:cubicBezTo>
                    <a:pt x="2678" y="2497"/>
                    <a:pt x="2697" y="2463"/>
                    <a:pt x="2716" y="2430"/>
                  </a:cubicBezTo>
                  <a:cubicBezTo>
                    <a:pt x="2768" y="2347"/>
                    <a:pt x="2819" y="2261"/>
                    <a:pt x="2866" y="2175"/>
                  </a:cubicBezTo>
                  <a:cubicBezTo>
                    <a:pt x="2895" y="2123"/>
                    <a:pt x="2926" y="2070"/>
                    <a:pt x="2954" y="2023"/>
                  </a:cubicBezTo>
                  <a:cubicBezTo>
                    <a:pt x="2964" y="2004"/>
                    <a:pt x="2976" y="1987"/>
                    <a:pt x="2985" y="1973"/>
                  </a:cubicBezTo>
                  <a:cubicBezTo>
                    <a:pt x="3007" y="1937"/>
                    <a:pt x="3023" y="1906"/>
                    <a:pt x="3042" y="1873"/>
                  </a:cubicBezTo>
                  <a:cubicBezTo>
                    <a:pt x="3097" y="1775"/>
                    <a:pt x="3152" y="1680"/>
                    <a:pt x="3202" y="1594"/>
                  </a:cubicBezTo>
                  <a:lnTo>
                    <a:pt x="2616" y="1146"/>
                  </a:lnTo>
                  <a:lnTo>
                    <a:pt x="1315" y="153"/>
                  </a:lnTo>
                  <a:cubicBezTo>
                    <a:pt x="1268" y="115"/>
                    <a:pt x="1242" y="60"/>
                    <a:pt x="1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96459" y="3993969"/>
              <a:ext cx="132277" cy="104343"/>
            </a:xfrm>
            <a:custGeom>
              <a:avLst/>
              <a:gdLst/>
              <a:ahLst/>
              <a:cxnLst/>
              <a:rect l="l" t="t" r="r" b="b"/>
              <a:pathLst>
                <a:path w="3400" h="2682" extrusionOk="0">
                  <a:moveTo>
                    <a:pt x="804" y="1"/>
                  </a:moveTo>
                  <a:cubicBezTo>
                    <a:pt x="791" y="1"/>
                    <a:pt x="779" y="2"/>
                    <a:pt x="767" y="4"/>
                  </a:cubicBezTo>
                  <a:cubicBezTo>
                    <a:pt x="741" y="11"/>
                    <a:pt x="720" y="18"/>
                    <a:pt x="696" y="35"/>
                  </a:cubicBezTo>
                  <a:cubicBezTo>
                    <a:pt x="684" y="42"/>
                    <a:pt x="672" y="49"/>
                    <a:pt x="665" y="59"/>
                  </a:cubicBezTo>
                  <a:lnTo>
                    <a:pt x="0" y="692"/>
                  </a:lnTo>
                  <a:lnTo>
                    <a:pt x="1768" y="2048"/>
                  </a:lnTo>
                  <a:lnTo>
                    <a:pt x="2144" y="2327"/>
                  </a:lnTo>
                  <a:lnTo>
                    <a:pt x="2196" y="2219"/>
                  </a:lnTo>
                  <a:cubicBezTo>
                    <a:pt x="2212" y="2193"/>
                    <a:pt x="2239" y="2178"/>
                    <a:pt x="2266" y="2178"/>
                  </a:cubicBezTo>
                  <a:cubicBezTo>
                    <a:pt x="2282" y="2178"/>
                    <a:pt x="2297" y="2183"/>
                    <a:pt x="2311" y="2193"/>
                  </a:cubicBezTo>
                  <a:lnTo>
                    <a:pt x="2947" y="2682"/>
                  </a:lnTo>
                  <a:lnTo>
                    <a:pt x="3352" y="2155"/>
                  </a:lnTo>
                  <a:cubicBezTo>
                    <a:pt x="3388" y="2105"/>
                    <a:pt x="3399" y="2050"/>
                    <a:pt x="3392" y="2000"/>
                  </a:cubicBezTo>
                  <a:cubicBezTo>
                    <a:pt x="3388" y="1993"/>
                    <a:pt x="3388" y="1984"/>
                    <a:pt x="3385" y="1979"/>
                  </a:cubicBezTo>
                  <a:cubicBezTo>
                    <a:pt x="3383" y="1972"/>
                    <a:pt x="3383" y="1967"/>
                    <a:pt x="3380" y="1965"/>
                  </a:cubicBezTo>
                  <a:cubicBezTo>
                    <a:pt x="3376" y="1955"/>
                    <a:pt x="3371" y="1943"/>
                    <a:pt x="3368" y="1934"/>
                  </a:cubicBezTo>
                  <a:cubicBezTo>
                    <a:pt x="3364" y="1924"/>
                    <a:pt x="3359" y="1919"/>
                    <a:pt x="3352" y="1910"/>
                  </a:cubicBezTo>
                  <a:cubicBezTo>
                    <a:pt x="3340" y="1893"/>
                    <a:pt x="3326" y="1876"/>
                    <a:pt x="3311" y="1865"/>
                  </a:cubicBezTo>
                  <a:lnTo>
                    <a:pt x="2678" y="1381"/>
                  </a:lnTo>
                  <a:lnTo>
                    <a:pt x="929" y="42"/>
                  </a:lnTo>
                  <a:cubicBezTo>
                    <a:pt x="892" y="14"/>
                    <a:pt x="848" y="1"/>
                    <a:pt x="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593022" y="4243506"/>
              <a:ext cx="125974" cy="116443"/>
            </a:xfrm>
            <a:custGeom>
              <a:avLst/>
              <a:gdLst/>
              <a:ahLst/>
              <a:cxnLst/>
              <a:rect l="l" t="t" r="r" b="b"/>
              <a:pathLst>
                <a:path w="3238" h="2993" extrusionOk="0">
                  <a:moveTo>
                    <a:pt x="1189" y="0"/>
                  </a:moveTo>
                  <a:cubicBezTo>
                    <a:pt x="1141" y="48"/>
                    <a:pt x="1089" y="98"/>
                    <a:pt x="1037" y="150"/>
                  </a:cubicBezTo>
                  <a:cubicBezTo>
                    <a:pt x="906" y="277"/>
                    <a:pt x="770" y="417"/>
                    <a:pt x="629" y="560"/>
                  </a:cubicBezTo>
                  <a:lnTo>
                    <a:pt x="546" y="644"/>
                  </a:lnTo>
                  <a:cubicBezTo>
                    <a:pt x="462" y="727"/>
                    <a:pt x="379" y="810"/>
                    <a:pt x="300" y="891"/>
                  </a:cubicBezTo>
                  <a:cubicBezTo>
                    <a:pt x="274" y="918"/>
                    <a:pt x="250" y="946"/>
                    <a:pt x="224" y="970"/>
                  </a:cubicBezTo>
                  <a:cubicBezTo>
                    <a:pt x="212" y="984"/>
                    <a:pt x="200" y="996"/>
                    <a:pt x="186" y="1008"/>
                  </a:cubicBezTo>
                  <a:cubicBezTo>
                    <a:pt x="174" y="1020"/>
                    <a:pt x="158" y="1032"/>
                    <a:pt x="146" y="1044"/>
                  </a:cubicBezTo>
                  <a:cubicBezTo>
                    <a:pt x="134" y="1056"/>
                    <a:pt x="119" y="1068"/>
                    <a:pt x="108" y="1080"/>
                  </a:cubicBezTo>
                  <a:cubicBezTo>
                    <a:pt x="72" y="1115"/>
                    <a:pt x="36" y="1151"/>
                    <a:pt x="0" y="1184"/>
                  </a:cubicBezTo>
                  <a:cubicBezTo>
                    <a:pt x="7" y="1203"/>
                    <a:pt x="15" y="1222"/>
                    <a:pt x="31" y="1237"/>
                  </a:cubicBezTo>
                  <a:cubicBezTo>
                    <a:pt x="265" y="1561"/>
                    <a:pt x="629" y="1975"/>
                    <a:pt x="1151" y="2354"/>
                  </a:cubicBezTo>
                  <a:cubicBezTo>
                    <a:pt x="1322" y="2478"/>
                    <a:pt x="1496" y="2585"/>
                    <a:pt x="1658" y="2678"/>
                  </a:cubicBezTo>
                  <a:cubicBezTo>
                    <a:pt x="1894" y="2809"/>
                    <a:pt x="2116" y="2907"/>
                    <a:pt x="2306" y="2983"/>
                  </a:cubicBezTo>
                  <a:cubicBezTo>
                    <a:pt x="2325" y="2990"/>
                    <a:pt x="2344" y="2992"/>
                    <a:pt x="2366" y="2992"/>
                  </a:cubicBezTo>
                  <a:lnTo>
                    <a:pt x="3238" y="1477"/>
                  </a:lnTo>
                  <a:lnTo>
                    <a:pt x="3235" y="1477"/>
                  </a:lnTo>
                  <a:cubicBezTo>
                    <a:pt x="3219" y="1482"/>
                    <a:pt x="3203" y="1485"/>
                    <a:pt x="3186" y="1485"/>
                  </a:cubicBezTo>
                  <a:cubicBezTo>
                    <a:pt x="3147" y="1485"/>
                    <a:pt x="3106" y="1470"/>
                    <a:pt x="3071" y="1442"/>
                  </a:cubicBezTo>
                  <a:lnTo>
                    <a:pt x="1775" y="451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6658810" y="4111112"/>
              <a:ext cx="123679" cy="114186"/>
            </a:xfrm>
            <a:custGeom>
              <a:avLst/>
              <a:gdLst/>
              <a:ahLst/>
              <a:cxnLst/>
              <a:rect l="l" t="t" r="r" b="b"/>
              <a:pathLst>
                <a:path w="3179" h="2935" extrusionOk="0">
                  <a:moveTo>
                    <a:pt x="570" y="0"/>
                  </a:moveTo>
                  <a:cubicBezTo>
                    <a:pt x="508" y="0"/>
                    <a:pt x="446" y="28"/>
                    <a:pt x="406" y="80"/>
                  </a:cubicBezTo>
                  <a:lnTo>
                    <a:pt x="1" y="612"/>
                  </a:lnTo>
                  <a:lnTo>
                    <a:pt x="634" y="1100"/>
                  </a:lnTo>
                  <a:cubicBezTo>
                    <a:pt x="675" y="1128"/>
                    <a:pt x="677" y="1183"/>
                    <a:pt x="641" y="1214"/>
                  </a:cubicBezTo>
                  <a:lnTo>
                    <a:pt x="549" y="1295"/>
                  </a:lnTo>
                  <a:lnTo>
                    <a:pt x="920" y="1579"/>
                  </a:lnTo>
                  <a:lnTo>
                    <a:pt x="2688" y="2934"/>
                  </a:lnTo>
                  <a:lnTo>
                    <a:pt x="3124" y="2129"/>
                  </a:lnTo>
                  <a:cubicBezTo>
                    <a:pt x="3178" y="2038"/>
                    <a:pt x="3155" y="1926"/>
                    <a:pt x="3074" y="1865"/>
                  </a:cubicBezTo>
                  <a:lnTo>
                    <a:pt x="1327" y="528"/>
                  </a:lnTo>
                  <a:lnTo>
                    <a:pt x="691" y="42"/>
                  </a:lnTo>
                  <a:cubicBezTo>
                    <a:pt x="655" y="14"/>
                    <a:pt x="612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6552522" y="4108467"/>
              <a:ext cx="100764" cy="100025"/>
            </a:xfrm>
            <a:custGeom>
              <a:avLst/>
              <a:gdLst/>
              <a:ahLst/>
              <a:cxnLst/>
              <a:rect l="l" t="t" r="r" b="b"/>
              <a:pathLst>
                <a:path w="2590" h="2571" extrusionOk="0">
                  <a:moveTo>
                    <a:pt x="1087" y="1"/>
                  </a:moveTo>
                  <a:lnTo>
                    <a:pt x="1025" y="84"/>
                  </a:lnTo>
                  <a:lnTo>
                    <a:pt x="0" y="1418"/>
                  </a:lnTo>
                  <a:lnTo>
                    <a:pt x="72" y="1470"/>
                  </a:lnTo>
                  <a:lnTo>
                    <a:pt x="1434" y="2514"/>
                  </a:lnTo>
                  <a:lnTo>
                    <a:pt x="1506" y="2571"/>
                  </a:lnTo>
                  <a:lnTo>
                    <a:pt x="2528" y="1237"/>
                  </a:lnTo>
                  <a:lnTo>
                    <a:pt x="2590" y="1154"/>
                  </a:lnTo>
                  <a:lnTo>
                    <a:pt x="2523" y="1099"/>
                  </a:lnTo>
                  <a:lnTo>
                    <a:pt x="2454" y="1046"/>
                  </a:lnTo>
                  <a:lnTo>
                    <a:pt x="2130" y="799"/>
                  </a:lnTo>
                  <a:lnTo>
                    <a:pt x="1225" y="108"/>
                  </a:lnTo>
                  <a:lnTo>
                    <a:pt x="10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6638969" y="4083801"/>
              <a:ext cx="23693" cy="22565"/>
            </a:xfrm>
            <a:custGeom>
              <a:avLst/>
              <a:gdLst/>
              <a:ahLst/>
              <a:cxnLst/>
              <a:rect l="l" t="t" r="r" b="b"/>
              <a:pathLst>
                <a:path w="609" h="580" extrusionOk="0">
                  <a:moveTo>
                    <a:pt x="210" y="1"/>
                  </a:moveTo>
                  <a:lnTo>
                    <a:pt x="1" y="275"/>
                  </a:lnTo>
                  <a:lnTo>
                    <a:pt x="399" y="580"/>
                  </a:lnTo>
                  <a:lnTo>
                    <a:pt x="608" y="306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582245" y="3981403"/>
              <a:ext cx="91154" cy="75592"/>
            </a:xfrm>
            <a:custGeom>
              <a:avLst/>
              <a:gdLst/>
              <a:ahLst/>
              <a:cxnLst/>
              <a:rect l="l" t="t" r="r" b="b"/>
              <a:pathLst>
                <a:path w="2343" h="1943" extrusionOk="0">
                  <a:moveTo>
                    <a:pt x="400" y="1"/>
                  </a:moveTo>
                  <a:cubicBezTo>
                    <a:pt x="333" y="1"/>
                    <a:pt x="266" y="31"/>
                    <a:pt x="223" y="89"/>
                  </a:cubicBezTo>
                  <a:lnTo>
                    <a:pt x="1" y="375"/>
                  </a:lnTo>
                  <a:lnTo>
                    <a:pt x="2050" y="1942"/>
                  </a:lnTo>
                  <a:lnTo>
                    <a:pt x="2266" y="1654"/>
                  </a:lnTo>
                  <a:cubicBezTo>
                    <a:pt x="2343" y="1556"/>
                    <a:pt x="2324" y="1416"/>
                    <a:pt x="2226" y="1342"/>
                  </a:cubicBezTo>
                  <a:lnTo>
                    <a:pt x="535" y="46"/>
                  </a:lnTo>
                  <a:cubicBezTo>
                    <a:pt x="495" y="16"/>
                    <a:pt x="447" y="1"/>
                    <a:pt x="4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685499" y="4060575"/>
              <a:ext cx="91038" cy="75476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399" y="0"/>
                  </a:moveTo>
                  <a:cubicBezTo>
                    <a:pt x="331" y="0"/>
                    <a:pt x="265" y="31"/>
                    <a:pt x="220" y="88"/>
                  </a:cubicBezTo>
                  <a:lnTo>
                    <a:pt x="1" y="374"/>
                  </a:lnTo>
                  <a:lnTo>
                    <a:pt x="2049" y="1939"/>
                  </a:lnTo>
                  <a:lnTo>
                    <a:pt x="2266" y="1653"/>
                  </a:lnTo>
                  <a:cubicBezTo>
                    <a:pt x="2340" y="1556"/>
                    <a:pt x="2323" y="1415"/>
                    <a:pt x="2226" y="1341"/>
                  </a:cubicBezTo>
                  <a:lnTo>
                    <a:pt x="534" y="45"/>
                  </a:lnTo>
                  <a:cubicBezTo>
                    <a:pt x="493" y="15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6542056" y="4185965"/>
              <a:ext cx="47659" cy="41512"/>
            </a:xfrm>
            <a:custGeom>
              <a:avLst/>
              <a:gdLst/>
              <a:ahLst/>
              <a:cxnLst/>
              <a:rect l="l" t="t" r="r" b="b"/>
              <a:pathLst>
                <a:path w="1225" h="1067" extrusionOk="0">
                  <a:moveTo>
                    <a:pt x="260" y="0"/>
                  </a:moveTo>
                  <a:lnTo>
                    <a:pt x="76" y="241"/>
                  </a:lnTo>
                  <a:cubicBezTo>
                    <a:pt x="0" y="336"/>
                    <a:pt x="19" y="479"/>
                    <a:pt x="117" y="555"/>
                  </a:cubicBezTo>
                  <a:lnTo>
                    <a:pt x="727" y="1022"/>
                  </a:lnTo>
                  <a:cubicBezTo>
                    <a:pt x="768" y="1052"/>
                    <a:pt x="815" y="1067"/>
                    <a:pt x="862" y="1067"/>
                  </a:cubicBezTo>
                  <a:cubicBezTo>
                    <a:pt x="930" y="1067"/>
                    <a:pt x="996" y="1037"/>
                    <a:pt x="1041" y="979"/>
                  </a:cubicBezTo>
                  <a:lnTo>
                    <a:pt x="1225" y="73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486617" y="4020814"/>
              <a:ext cx="113680" cy="94850"/>
            </a:xfrm>
            <a:custGeom>
              <a:avLst/>
              <a:gdLst/>
              <a:ahLst/>
              <a:cxnLst/>
              <a:rect l="l" t="t" r="r" b="b"/>
              <a:pathLst>
                <a:path w="2922" h="2438" extrusionOk="0">
                  <a:moveTo>
                    <a:pt x="263" y="0"/>
                  </a:moveTo>
                  <a:lnTo>
                    <a:pt x="1" y="250"/>
                  </a:lnTo>
                  <a:lnTo>
                    <a:pt x="1625" y="1494"/>
                  </a:lnTo>
                  <a:lnTo>
                    <a:pt x="2859" y="2437"/>
                  </a:lnTo>
                  <a:lnTo>
                    <a:pt x="2921" y="2358"/>
                  </a:lnTo>
                  <a:lnTo>
                    <a:pt x="2330" y="1908"/>
                  </a:lnTo>
                  <a:cubicBezTo>
                    <a:pt x="2302" y="1887"/>
                    <a:pt x="2295" y="1849"/>
                    <a:pt x="2314" y="1815"/>
                  </a:cubicBezTo>
                  <a:lnTo>
                    <a:pt x="2399" y="1637"/>
                  </a:lnTo>
                  <a:lnTo>
                    <a:pt x="2030" y="13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645543" y="4149044"/>
              <a:ext cx="117960" cy="88470"/>
            </a:xfrm>
            <a:custGeom>
              <a:avLst/>
              <a:gdLst/>
              <a:ahLst/>
              <a:cxnLst/>
              <a:rect l="l" t="t" r="r" b="b"/>
              <a:pathLst>
                <a:path w="3032" h="2274" extrusionOk="0">
                  <a:moveTo>
                    <a:pt x="63" y="1"/>
                  </a:moveTo>
                  <a:lnTo>
                    <a:pt x="1" y="84"/>
                  </a:lnTo>
                  <a:lnTo>
                    <a:pt x="1233" y="1030"/>
                  </a:lnTo>
                  <a:lnTo>
                    <a:pt x="2860" y="2274"/>
                  </a:lnTo>
                  <a:lnTo>
                    <a:pt x="3031" y="1957"/>
                  </a:lnTo>
                  <a:lnTo>
                    <a:pt x="1268" y="604"/>
                  </a:lnTo>
                  <a:lnTo>
                    <a:pt x="897" y="320"/>
                  </a:lnTo>
                  <a:lnTo>
                    <a:pt x="747" y="451"/>
                  </a:lnTo>
                  <a:cubicBezTo>
                    <a:pt x="733" y="464"/>
                    <a:pt x="716" y="470"/>
                    <a:pt x="698" y="470"/>
                  </a:cubicBezTo>
                  <a:cubicBezTo>
                    <a:pt x="682" y="470"/>
                    <a:pt x="666" y="465"/>
                    <a:pt x="651" y="454"/>
                  </a:cubicBezTo>
                  <a:lnTo>
                    <a:pt x="132" y="5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616170" y="4089286"/>
              <a:ext cx="47698" cy="41473"/>
            </a:xfrm>
            <a:custGeom>
              <a:avLst/>
              <a:gdLst/>
              <a:ahLst/>
              <a:cxnLst/>
              <a:rect l="l" t="t" r="r" b="b"/>
              <a:pathLst>
                <a:path w="1226" h="1066" extrusionOk="0">
                  <a:moveTo>
                    <a:pt x="362" y="1"/>
                  </a:moveTo>
                  <a:cubicBezTo>
                    <a:pt x="295" y="1"/>
                    <a:pt x="228" y="31"/>
                    <a:pt x="184" y="89"/>
                  </a:cubicBezTo>
                  <a:lnTo>
                    <a:pt x="1" y="327"/>
                  </a:lnTo>
                  <a:lnTo>
                    <a:pt x="966" y="1065"/>
                  </a:lnTo>
                  <a:lnTo>
                    <a:pt x="1151" y="827"/>
                  </a:lnTo>
                  <a:cubicBezTo>
                    <a:pt x="1225" y="732"/>
                    <a:pt x="1204" y="589"/>
                    <a:pt x="1109" y="515"/>
                  </a:cubicBezTo>
                  <a:lnTo>
                    <a:pt x="1001" y="434"/>
                  </a:lnTo>
                  <a:lnTo>
                    <a:pt x="604" y="127"/>
                  </a:lnTo>
                  <a:lnTo>
                    <a:pt x="496" y="46"/>
                  </a:lnTo>
                  <a:cubicBezTo>
                    <a:pt x="456" y="15"/>
                    <a:pt x="409" y="1"/>
                    <a:pt x="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6574386" y="3996070"/>
              <a:ext cx="87536" cy="70885"/>
            </a:xfrm>
            <a:custGeom>
              <a:avLst/>
              <a:gdLst/>
              <a:ahLst/>
              <a:cxnLst/>
              <a:rect l="l" t="t" r="r" b="b"/>
              <a:pathLst>
                <a:path w="2250" h="1822" extrusionOk="0">
                  <a:moveTo>
                    <a:pt x="203" y="0"/>
                  </a:moveTo>
                  <a:lnTo>
                    <a:pt x="74" y="167"/>
                  </a:lnTo>
                  <a:cubicBezTo>
                    <a:pt x="1" y="267"/>
                    <a:pt x="20" y="405"/>
                    <a:pt x="117" y="481"/>
                  </a:cubicBezTo>
                  <a:lnTo>
                    <a:pt x="1809" y="1775"/>
                  </a:lnTo>
                  <a:cubicBezTo>
                    <a:pt x="1848" y="1806"/>
                    <a:pt x="1896" y="1822"/>
                    <a:pt x="1943" y="1822"/>
                  </a:cubicBezTo>
                  <a:cubicBezTo>
                    <a:pt x="2011" y="1822"/>
                    <a:pt x="2077" y="1791"/>
                    <a:pt x="2121" y="1734"/>
                  </a:cubicBezTo>
                  <a:lnTo>
                    <a:pt x="2249" y="156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6677640" y="4075125"/>
              <a:ext cx="87497" cy="70846"/>
            </a:xfrm>
            <a:custGeom>
              <a:avLst/>
              <a:gdLst/>
              <a:ahLst/>
              <a:cxnLst/>
              <a:rect l="l" t="t" r="r" b="b"/>
              <a:pathLst>
                <a:path w="2249" h="1821" extrusionOk="0">
                  <a:moveTo>
                    <a:pt x="203" y="0"/>
                  </a:moveTo>
                  <a:lnTo>
                    <a:pt x="74" y="167"/>
                  </a:lnTo>
                  <a:cubicBezTo>
                    <a:pt x="0" y="264"/>
                    <a:pt x="17" y="405"/>
                    <a:pt x="117" y="479"/>
                  </a:cubicBezTo>
                  <a:lnTo>
                    <a:pt x="1808" y="1775"/>
                  </a:lnTo>
                  <a:cubicBezTo>
                    <a:pt x="1848" y="1805"/>
                    <a:pt x="1895" y="1820"/>
                    <a:pt x="1943" y="1820"/>
                  </a:cubicBezTo>
                  <a:cubicBezTo>
                    <a:pt x="2010" y="1820"/>
                    <a:pt x="2077" y="1790"/>
                    <a:pt x="2120" y="1732"/>
                  </a:cubicBezTo>
                  <a:lnTo>
                    <a:pt x="2249" y="1565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6576059" y="4078549"/>
              <a:ext cx="109206" cy="88859"/>
            </a:xfrm>
            <a:custGeom>
              <a:avLst/>
              <a:gdLst/>
              <a:ahLst/>
              <a:cxnLst/>
              <a:rect l="l" t="t" r="r" b="b"/>
              <a:pathLst>
                <a:path w="2807" h="2284" extrusionOk="0">
                  <a:moveTo>
                    <a:pt x="221" y="0"/>
                  </a:moveTo>
                  <a:cubicBezTo>
                    <a:pt x="194" y="0"/>
                    <a:pt x="167" y="16"/>
                    <a:pt x="155" y="43"/>
                  </a:cubicBezTo>
                  <a:lnTo>
                    <a:pt x="100" y="150"/>
                  </a:lnTo>
                  <a:lnTo>
                    <a:pt x="15" y="329"/>
                  </a:lnTo>
                  <a:cubicBezTo>
                    <a:pt x="0" y="362"/>
                    <a:pt x="5" y="400"/>
                    <a:pt x="36" y="422"/>
                  </a:cubicBezTo>
                  <a:lnTo>
                    <a:pt x="484" y="767"/>
                  </a:lnTo>
                  <a:lnTo>
                    <a:pt x="625" y="874"/>
                  </a:lnTo>
                  <a:lnTo>
                    <a:pt x="1530" y="1568"/>
                  </a:lnTo>
                  <a:lnTo>
                    <a:pt x="1854" y="1815"/>
                  </a:lnTo>
                  <a:lnTo>
                    <a:pt x="1923" y="1868"/>
                  </a:lnTo>
                  <a:lnTo>
                    <a:pt x="1992" y="1923"/>
                  </a:lnTo>
                  <a:lnTo>
                    <a:pt x="2442" y="2268"/>
                  </a:lnTo>
                  <a:cubicBezTo>
                    <a:pt x="2455" y="2279"/>
                    <a:pt x="2470" y="2284"/>
                    <a:pt x="2485" y="2284"/>
                  </a:cubicBezTo>
                  <a:cubicBezTo>
                    <a:pt x="2503" y="2284"/>
                    <a:pt x="2522" y="2276"/>
                    <a:pt x="2537" y="2263"/>
                  </a:cubicBezTo>
                  <a:lnTo>
                    <a:pt x="2685" y="2132"/>
                  </a:lnTo>
                  <a:lnTo>
                    <a:pt x="2778" y="2054"/>
                  </a:lnTo>
                  <a:cubicBezTo>
                    <a:pt x="2807" y="2020"/>
                    <a:pt x="2804" y="1961"/>
                    <a:pt x="2766" y="1934"/>
                  </a:cubicBezTo>
                  <a:lnTo>
                    <a:pt x="2132" y="1446"/>
                  </a:lnTo>
                  <a:lnTo>
                    <a:pt x="906" y="505"/>
                  </a:lnTo>
                  <a:lnTo>
                    <a:pt x="267" y="17"/>
                  </a:lnTo>
                  <a:cubicBezTo>
                    <a:pt x="253" y="5"/>
                    <a:pt x="237" y="0"/>
                    <a:pt x="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6520542" y="4149511"/>
              <a:ext cx="109595" cy="88742"/>
            </a:xfrm>
            <a:custGeom>
              <a:avLst/>
              <a:gdLst/>
              <a:ahLst/>
              <a:cxnLst/>
              <a:rect l="l" t="t" r="r" b="b"/>
              <a:pathLst>
                <a:path w="2817" h="2281" extrusionOk="0">
                  <a:moveTo>
                    <a:pt x="326" y="1"/>
                  </a:moveTo>
                  <a:cubicBezTo>
                    <a:pt x="308" y="1"/>
                    <a:pt x="289" y="7"/>
                    <a:pt x="274" y="20"/>
                  </a:cubicBezTo>
                  <a:lnTo>
                    <a:pt x="108" y="168"/>
                  </a:lnTo>
                  <a:lnTo>
                    <a:pt x="36" y="234"/>
                  </a:lnTo>
                  <a:cubicBezTo>
                    <a:pt x="0" y="268"/>
                    <a:pt x="3" y="320"/>
                    <a:pt x="41" y="351"/>
                  </a:cubicBezTo>
                  <a:lnTo>
                    <a:pt x="2542" y="2264"/>
                  </a:lnTo>
                  <a:cubicBezTo>
                    <a:pt x="2557" y="2275"/>
                    <a:pt x="2574" y="2281"/>
                    <a:pt x="2590" y="2281"/>
                  </a:cubicBezTo>
                  <a:cubicBezTo>
                    <a:pt x="2617" y="2281"/>
                    <a:pt x="2643" y="2265"/>
                    <a:pt x="2657" y="2238"/>
                  </a:cubicBezTo>
                  <a:lnTo>
                    <a:pt x="2702" y="2152"/>
                  </a:lnTo>
                  <a:lnTo>
                    <a:pt x="2800" y="1952"/>
                  </a:lnTo>
                  <a:cubicBezTo>
                    <a:pt x="2816" y="1919"/>
                    <a:pt x="2809" y="1880"/>
                    <a:pt x="2778" y="1859"/>
                  </a:cubicBezTo>
                  <a:lnTo>
                    <a:pt x="2328" y="1516"/>
                  </a:lnTo>
                  <a:lnTo>
                    <a:pt x="2256" y="1461"/>
                  </a:lnTo>
                  <a:lnTo>
                    <a:pt x="894" y="415"/>
                  </a:lnTo>
                  <a:lnTo>
                    <a:pt x="822" y="363"/>
                  </a:lnTo>
                  <a:lnTo>
                    <a:pt x="372" y="18"/>
                  </a:lnTo>
                  <a:cubicBezTo>
                    <a:pt x="359" y="6"/>
                    <a:pt x="342" y="1"/>
                    <a:pt x="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405811" y="4128230"/>
              <a:ext cx="105705" cy="73881"/>
            </a:xfrm>
            <a:custGeom>
              <a:avLst/>
              <a:gdLst/>
              <a:ahLst/>
              <a:cxnLst/>
              <a:rect l="l" t="t" r="r" b="b"/>
              <a:pathLst>
                <a:path w="2717" h="1899" extrusionOk="0">
                  <a:moveTo>
                    <a:pt x="2130" y="0"/>
                  </a:moveTo>
                  <a:cubicBezTo>
                    <a:pt x="2049" y="57"/>
                    <a:pt x="1994" y="102"/>
                    <a:pt x="1975" y="112"/>
                  </a:cubicBezTo>
                  <a:cubicBezTo>
                    <a:pt x="1419" y="484"/>
                    <a:pt x="779" y="690"/>
                    <a:pt x="101" y="690"/>
                  </a:cubicBezTo>
                  <a:cubicBezTo>
                    <a:pt x="68" y="690"/>
                    <a:pt x="34" y="689"/>
                    <a:pt x="0" y="688"/>
                  </a:cubicBezTo>
                  <a:lnTo>
                    <a:pt x="0" y="688"/>
                  </a:lnTo>
                  <a:cubicBezTo>
                    <a:pt x="131" y="824"/>
                    <a:pt x="279" y="960"/>
                    <a:pt x="443" y="1096"/>
                  </a:cubicBezTo>
                  <a:cubicBezTo>
                    <a:pt x="949" y="1506"/>
                    <a:pt x="1442" y="1744"/>
                    <a:pt x="1818" y="1887"/>
                  </a:cubicBezTo>
                  <a:cubicBezTo>
                    <a:pt x="1837" y="1896"/>
                    <a:pt x="1856" y="1899"/>
                    <a:pt x="1878" y="1899"/>
                  </a:cubicBezTo>
                  <a:lnTo>
                    <a:pt x="1913" y="1834"/>
                  </a:lnTo>
                  <a:cubicBezTo>
                    <a:pt x="1949" y="1770"/>
                    <a:pt x="1985" y="1701"/>
                    <a:pt x="2028" y="1629"/>
                  </a:cubicBezTo>
                  <a:cubicBezTo>
                    <a:pt x="2073" y="1553"/>
                    <a:pt x="2121" y="1470"/>
                    <a:pt x="2171" y="1386"/>
                  </a:cubicBezTo>
                  <a:cubicBezTo>
                    <a:pt x="2192" y="1351"/>
                    <a:pt x="2211" y="1317"/>
                    <a:pt x="2230" y="1284"/>
                  </a:cubicBezTo>
                  <a:cubicBezTo>
                    <a:pt x="2282" y="1201"/>
                    <a:pt x="2333" y="1115"/>
                    <a:pt x="2380" y="1029"/>
                  </a:cubicBezTo>
                  <a:cubicBezTo>
                    <a:pt x="2409" y="977"/>
                    <a:pt x="2440" y="924"/>
                    <a:pt x="2468" y="877"/>
                  </a:cubicBezTo>
                  <a:cubicBezTo>
                    <a:pt x="2478" y="858"/>
                    <a:pt x="2490" y="841"/>
                    <a:pt x="2499" y="827"/>
                  </a:cubicBezTo>
                  <a:cubicBezTo>
                    <a:pt x="2521" y="791"/>
                    <a:pt x="2537" y="760"/>
                    <a:pt x="2556" y="727"/>
                  </a:cubicBezTo>
                  <a:cubicBezTo>
                    <a:pt x="2611" y="629"/>
                    <a:pt x="2666" y="534"/>
                    <a:pt x="2716" y="448"/>
                  </a:cubicBezTo>
                  <a:lnTo>
                    <a:pt x="2130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549448" y="4047853"/>
              <a:ext cx="79288" cy="68162"/>
            </a:xfrm>
            <a:custGeom>
              <a:avLst/>
              <a:gdLst/>
              <a:ahLst/>
              <a:cxnLst/>
              <a:rect l="l" t="t" r="r" b="b"/>
              <a:pathLst>
                <a:path w="2038" h="1752" extrusionOk="0">
                  <a:moveTo>
                    <a:pt x="1316" y="1"/>
                  </a:moveTo>
                  <a:cubicBezTo>
                    <a:pt x="1066" y="284"/>
                    <a:pt x="751" y="510"/>
                    <a:pt x="406" y="665"/>
                  </a:cubicBezTo>
                  <a:cubicBezTo>
                    <a:pt x="275" y="725"/>
                    <a:pt x="141" y="773"/>
                    <a:pt x="1" y="808"/>
                  </a:cubicBezTo>
                  <a:lnTo>
                    <a:pt x="1235" y="1752"/>
                  </a:lnTo>
                  <a:lnTo>
                    <a:pt x="1304" y="1666"/>
                  </a:lnTo>
                  <a:lnTo>
                    <a:pt x="713" y="1216"/>
                  </a:lnTo>
                  <a:cubicBezTo>
                    <a:pt x="684" y="1192"/>
                    <a:pt x="677" y="1156"/>
                    <a:pt x="692" y="1123"/>
                  </a:cubicBezTo>
                  <a:lnTo>
                    <a:pt x="780" y="944"/>
                  </a:lnTo>
                  <a:lnTo>
                    <a:pt x="832" y="837"/>
                  </a:lnTo>
                  <a:cubicBezTo>
                    <a:pt x="847" y="811"/>
                    <a:pt x="873" y="797"/>
                    <a:pt x="901" y="797"/>
                  </a:cubicBezTo>
                  <a:cubicBezTo>
                    <a:pt x="916" y="797"/>
                    <a:pt x="932" y="801"/>
                    <a:pt x="946" y="811"/>
                  </a:cubicBezTo>
                  <a:lnTo>
                    <a:pt x="1582" y="1299"/>
                  </a:lnTo>
                  <a:lnTo>
                    <a:pt x="1987" y="773"/>
                  </a:lnTo>
                  <a:cubicBezTo>
                    <a:pt x="2026" y="718"/>
                    <a:pt x="2037" y="656"/>
                    <a:pt x="2023" y="596"/>
                  </a:cubicBezTo>
                  <a:cubicBezTo>
                    <a:pt x="2021" y="591"/>
                    <a:pt x="2021" y="584"/>
                    <a:pt x="2018" y="582"/>
                  </a:cubicBezTo>
                  <a:cubicBezTo>
                    <a:pt x="2006" y="546"/>
                    <a:pt x="1983" y="513"/>
                    <a:pt x="1949" y="487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6593294" y="4243506"/>
              <a:ext cx="68979" cy="104304"/>
            </a:xfrm>
            <a:custGeom>
              <a:avLst/>
              <a:gdLst/>
              <a:ahLst/>
              <a:cxnLst/>
              <a:rect l="l" t="t" r="r" b="b"/>
              <a:pathLst>
                <a:path w="1773" h="2681" extrusionOk="0">
                  <a:moveTo>
                    <a:pt x="1184" y="0"/>
                  </a:moveTo>
                  <a:cubicBezTo>
                    <a:pt x="991" y="189"/>
                    <a:pt x="765" y="422"/>
                    <a:pt x="541" y="648"/>
                  </a:cubicBezTo>
                  <a:cubicBezTo>
                    <a:pt x="458" y="732"/>
                    <a:pt x="379" y="815"/>
                    <a:pt x="298" y="894"/>
                  </a:cubicBezTo>
                  <a:cubicBezTo>
                    <a:pt x="260" y="937"/>
                    <a:pt x="220" y="972"/>
                    <a:pt x="182" y="1010"/>
                  </a:cubicBezTo>
                  <a:cubicBezTo>
                    <a:pt x="155" y="1034"/>
                    <a:pt x="131" y="1060"/>
                    <a:pt x="108" y="1082"/>
                  </a:cubicBezTo>
                  <a:cubicBezTo>
                    <a:pt x="72" y="1118"/>
                    <a:pt x="36" y="1153"/>
                    <a:pt x="0" y="1187"/>
                  </a:cubicBezTo>
                  <a:cubicBezTo>
                    <a:pt x="5" y="1206"/>
                    <a:pt x="15" y="1225"/>
                    <a:pt x="29" y="1239"/>
                  </a:cubicBezTo>
                  <a:cubicBezTo>
                    <a:pt x="265" y="1563"/>
                    <a:pt x="629" y="1978"/>
                    <a:pt x="1149" y="2356"/>
                  </a:cubicBezTo>
                  <a:cubicBezTo>
                    <a:pt x="1323" y="2480"/>
                    <a:pt x="1494" y="2590"/>
                    <a:pt x="1658" y="2680"/>
                  </a:cubicBezTo>
                  <a:cubicBezTo>
                    <a:pt x="1446" y="1997"/>
                    <a:pt x="1477" y="1287"/>
                    <a:pt x="1701" y="622"/>
                  </a:cubicBezTo>
                  <a:cubicBezTo>
                    <a:pt x="1706" y="603"/>
                    <a:pt x="1737" y="539"/>
                    <a:pt x="1773" y="451"/>
                  </a:cubicBezTo>
                  <a:lnTo>
                    <a:pt x="1184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6554934" y="4111034"/>
              <a:ext cx="155270" cy="95045"/>
            </a:xfrm>
            <a:custGeom>
              <a:avLst/>
              <a:gdLst/>
              <a:ahLst/>
              <a:cxnLst/>
              <a:rect l="l" t="t" r="r" b="b"/>
              <a:pathLst>
                <a:path w="3991" h="2443" extrusionOk="0">
                  <a:moveTo>
                    <a:pt x="3237" y="0"/>
                  </a:moveTo>
                  <a:cubicBezTo>
                    <a:pt x="3178" y="0"/>
                    <a:pt x="3117" y="27"/>
                    <a:pt x="3076" y="80"/>
                  </a:cubicBezTo>
                  <a:lnTo>
                    <a:pt x="2671" y="611"/>
                  </a:lnTo>
                  <a:lnTo>
                    <a:pt x="3307" y="1097"/>
                  </a:lnTo>
                  <a:cubicBezTo>
                    <a:pt x="3345" y="1128"/>
                    <a:pt x="3347" y="1180"/>
                    <a:pt x="3311" y="1214"/>
                  </a:cubicBezTo>
                  <a:lnTo>
                    <a:pt x="3219" y="1295"/>
                  </a:lnTo>
                  <a:lnTo>
                    <a:pt x="3071" y="1426"/>
                  </a:lnTo>
                  <a:cubicBezTo>
                    <a:pt x="3057" y="1438"/>
                    <a:pt x="3039" y="1445"/>
                    <a:pt x="3022" y="1445"/>
                  </a:cubicBezTo>
                  <a:cubicBezTo>
                    <a:pt x="3005" y="1445"/>
                    <a:pt x="2989" y="1440"/>
                    <a:pt x="2976" y="1428"/>
                  </a:cubicBezTo>
                  <a:lnTo>
                    <a:pt x="2454" y="1030"/>
                  </a:lnTo>
                  <a:lnTo>
                    <a:pt x="2385" y="976"/>
                  </a:lnTo>
                  <a:lnTo>
                    <a:pt x="2061" y="728"/>
                  </a:lnTo>
                  <a:cubicBezTo>
                    <a:pt x="1670" y="995"/>
                    <a:pt x="1251" y="1200"/>
                    <a:pt x="808" y="1271"/>
                  </a:cubicBezTo>
                  <a:cubicBezTo>
                    <a:pt x="711" y="1286"/>
                    <a:pt x="612" y="1293"/>
                    <a:pt x="515" y="1293"/>
                  </a:cubicBezTo>
                  <a:cubicBezTo>
                    <a:pt x="379" y="1293"/>
                    <a:pt x="244" y="1279"/>
                    <a:pt x="115" y="1250"/>
                  </a:cubicBezTo>
                  <a:lnTo>
                    <a:pt x="0" y="1400"/>
                  </a:lnTo>
                  <a:lnTo>
                    <a:pt x="1365" y="2443"/>
                  </a:lnTo>
                  <a:lnTo>
                    <a:pt x="2385" y="1109"/>
                  </a:lnTo>
                  <a:lnTo>
                    <a:pt x="3550" y="2002"/>
                  </a:lnTo>
                  <a:cubicBezTo>
                    <a:pt x="3550" y="1859"/>
                    <a:pt x="3562" y="1716"/>
                    <a:pt x="3585" y="1574"/>
                  </a:cubicBezTo>
                  <a:cubicBezTo>
                    <a:pt x="3645" y="1202"/>
                    <a:pt x="3783" y="840"/>
                    <a:pt x="3990" y="525"/>
                  </a:cubicBezTo>
                  <a:lnTo>
                    <a:pt x="3357" y="42"/>
                  </a:lnTo>
                  <a:cubicBezTo>
                    <a:pt x="3322" y="14"/>
                    <a:pt x="3280" y="0"/>
                    <a:pt x="3237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6601736" y="4016340"/>
              <a:ext cx="71663" cy="50615"/>
            </a:xfrm>
            <a:custGeom>
              <a:avLst/>
              <a:gdLst/>
              <a:ahLst/>
              <a:cxnLst/>
              <a:rect l="l" t="t" r="r" b="b"/>
              <a:pathLst>
                <a:path w="1842" h="1301" extrusionOk="0">
                  <a:moveTo>
                    <a:pt x="1144" y="1"/>
                  </a:moveTo>
                  <a:cubicBezTo>
                    <a:pt x="817" y="251"/>
                    <a:pt x="412" y="399"/>
                    <a:pt x="0" y="408"/>
                  </a:cubicBezTo>
                  <a:lnTo>
                    <a:pt x="1106" y="1254"/>
                  </a:lnTo>
                  <a:cubicBezTo>
                    <a:pt x="1145" y="1285"/>
                    <a:pt x="1193" y="1301"/>
                    <a:pt x="1240" y="1301"/>
                  </a:cubicBezTo>
                  <a:cubicBezTo>
                    <a:pt x="1308" y="1301"/>
                    <a:pt x="1374" y="1270"/>
                    <a:pt x="1418" y="1213"/>
                  </a:cubicBezTo>
                  <a:lnTo>
                    <a:pt x="1765" y="756"/>
                  </a:lnTo>
                  <a:cubicBezTo>
                    <a:pt x="1842" y="658"/>
                    <a:pt x="1823" y="518"/>
                    <a:pt x="1725" y="444"/>
                  </a:cubicBezTo>
                  <a:lnTo>
                    <a:pt x="114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6704057" y="4095589"/>
              <a:ext cx="71585" cy="50615"/>
            </a:xfrm>
            <a:custGeom>
              <a:avLst/>
              <a:gdLst/>
              <a:ahLst/>
              <a:cxnLst/>
              <a:rect l="l" t="t" r="r" b="b"/>
              <a:pathLst>
                <a:path w="1840" h="1301" extrusionOk="0">
                  <a:moveTo>
                    <a:pt x="1144" y="0"/>
                  </a:moveTo>
                  <a:cubicBezTo>
                    <a:pt x="815" y="251"/>
                    <a:pt x="410" y="401"/>
                    <a:pt x="0" y="408"/>
                  </a:cubicBezTo>
                  <a:lnTo>
                    <a:pt x="1105" y="1254"/>
                  </a:lnTo>
                  <a:cubicBezTo>
                    <a:pt x="1146" y="1285"/>
                    <a:pt x="1194" y="1300"/>
                    <a:pt x="1241" y="1300"/>
                  </a:cubicBezTo>
                  <a:cubicBezTo>
                    <a:pt x="1308" y="1300"/>
                    <a:pt x="1374" y="1270"/>
                    <a:pt x="1417" y="1213"/>
                  </a:cubicBezTo>
                  <a:lnTo>
                    <a:pt x="1765" y="758"/>
                  </a:lnTo>
                  <a:cubicBezTo>
                    <a:pt x="1839" y="658"/>
                    <a:pt x="1822" y="520"/>
                    <a:pt x="1725" y="444"/>
                  </a:cubicBezTo>
                  <a:lnTo>
                    <a:pt x="1144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6561431" y="4196703"/>
              <a:ext cx="28284" cy="30774"/>
            </a:xfrm>
            <a:custGeom>
              <a:avLst/>
              <a:gdLst/>
              <a:ahLst/>
              <a:cxnLst/>
              <a:rect l="l" t="t" r="r" b="b"/>
              <a:pathLst>
                <a:path w="727" h="791" extrusionOk="0">
                  <a:moveTo>
                    <a:pt x="122" y="0"/>
                  </a:moveTo>
                  <a:cubicBezTo>
                    <a:pt x="117" y="150"/>
                    <a:pt x="86" y="303"/>
                    <a:pt x="43" y="448"/>
                  </a:cubicBezTo>
                  <a:cubicBezTo>
                    <a:pt x="31" y="489"/>
                    <a:pt x="14" y="527"/>
                    <a:pt x="0" y="570"/>
                  </a:cubicBezTo>
                  <a:lnTo>
                    <a:pt x="229" y="746"/>
                  </a:lnTo>
                  <a:cubicBezTo>
                    <a:pt x="270" y="776"/>
                    <a:pt x="317" y="791"/>
                    <a:pt x="364" y="791"/>
                  </a:cubicBezTo>
                  <a:cubicBezTo>
                    <a:pt x="432" y="791"/>
                    <a:pt x="498" y="761"/>
                    <a:pt x="543" y="703"/>
                  </a:cubicBezTo>
                  <a:lnTo>
                    <a:pt x="727" y="46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6630254" y="4102631"/>
              <a:ext cx="33614" cy="28323"/>
            </a:xfrm>
            <a:custGeom>
              <a:avLst/>
              <a:gdLst/>
              <a:ahLst/>
              <a:cxnLst/>
              <a:rect l="l" t="t" r="r" b="b"/>
              <a:pathLst>
                <a:path w="864" h="728" extrusionOk="0">
                  <a:moveTo>
                    <a:pt x="518" y="1"/>
                  </a:moveTo>
                  <a:lnTo>
                    <a:pt x="411" y="72"/>
                  </a:lnTo>
                  <a:cubicBezTo>
                    <a:pt x="282" y="155"/>
                    <a:pt x="146" y="222"/>
                    <a:pt x="1" y="267"/>
                  </a:cubicBezTo>
                  <a:lnTo>
                    <a:pt x="604" y="727"/>
                  </a:lnTo>
                  <a:lnTo>
                    <a:pt x="789" y="486"/>
                  </a:lnTo>
                  <a:cubicBezTo>
                    <a:pt x="863" y="389"/>
                    <a:pt x="847" y="248"/>
                    <a:pt x="747" y="177"/>
                  </a:cubicBezTo>
                  <a:lnTo>
                    <a:pt x="518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6370757" y="4148694"/>
              <a:ext cx="108195" cy="73686"/>
            </a:xfrm>
            <a:custGeom>
              <a:avLst/>
              <a:gdLst/>
              <a:ahLst/>
              <a:cxnLst/>
              <a:rect l="l" t="t" r="r" b="b"/>
              <a:pathLst>
                <a:path w="2781" h="1894" extrusionOk="0">
                  <a:moveTo>
                    <a:pt x="8" y="0"/>
                  </a:moveTo>
                  <a:cubicBezTo>
                    <a:pt x="1" y="48"/>
                    <a:pt x="13" y="98"/>
                    <a:pt x="41" y="139"/>
                  </a:cubicBezTo>
                  <a:cubicBezTo>
                    <a:pt x="246" y="422"/>
                    <a:pt x="542" y="765"/>
                    <a:pt x="947" y="1091"/>
                  </a:cubicBezTo>
                  <a:cubicBezTo>
                    <a:pt x="1449" y="1501"/>
                    <a:pt x="1945" y="1739"/>
                    <a:pt x="2319" y="1882"/>
                  </a:cubicBezTo>
                  <a:cubicBezTo>
                    <a:pt x="2340" y="1890"/>
                    <a:pt x="2362" y="1893"/>
                    <a:pt x="2384" y="1893"/>
                  </a:cubicBezTo>
                  <a:cubicBezTo>
                    <a:pt x="2451" y="1893"/>
                    <a:pt x="2516" y="1859"/>
                    <a:pt x="2550" y="1799"/>
                  </a:cubicBezTo>
                  <a:cubicBezTo>
                    <a:pt x="2626" y="1656"/>
                    <a:pt x="2705" y="1516"/>
                    <a:pt x="2781" y="1373"/>
                  </a:cubicBezTo>
                  <a:cubicBezTo>
                    <a:pt x="2759" y="1370"/>
                    <a:pt x="2743" y="1365"/>
                    <a:pt x="2721" y="1361"/>
                  </a:cubicBezTo>
                  <a:cubicBezTo>
                    <a:pt x="2343" y="1218"/>
                    <a:pt x="1850" y="977"/>
                    <a:pt x="1347" y="567"/>
                  </a:cubicBezTo>
                  <a:cubicBezTo>
                    <a:pt x="1180" y="434"/>
                    <a:pt x="1030" y="298"/>
                    <a:pt x="901" y="160"/>
                  </a:cubicBezTo>
                  <a:cubicBezTo>
                    <a:pt x="682" y="151"/>
                    <a:pt x="458" y="124"/>
                    <a:pt x="234" y="74"/>
                  </a:cubicBezTo>
                  <a:cubicBezTo>
                    <a:pt x="192" y="62"/>
                    <a:pt x="96" y="24"/>
                    <a:pt x="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6434639" y="4057696"/>
              <a:ext cx="157760" cy="105938"/>
            </a:xfrm>
            <a:custGeom>
              <a:avLst/>
              <a:gdLst/>
              <a:ahLst/>
              <a:cxnLst/>
              <a:rect l="l" t="t" r="r" b="b"/>
              <a:pathLst>
                <a:path w="4055" h="2723" extrusionOk="0">
                  <a:moveTo>
                    <a:pt x="596" y="0"/>
                  </a:moveTo>
                  <a:lnTo>
                    <a:pt x="67" y="508"/>
                  </a:lnTo>
                  <a:cubicBezTo>
                    <a:pt x="22" y="548"/>
                    <a:pt x="0" y="608"/>
                    <a:pt x="7" y="667"/>
                  </a:cubicBezTo>
                  <a:cubicBezTo>
                    <a:pt x="7" y="679"/>
                    <a:pt x="10" y="696"/>
                    <a:pt x="12" y="708"/>
                  </a:cubicBezTo>
                  <a:cubicBezTo>
                    <a:pt x="17" y="722"/>
                    <a:pt x="19" y="734"/>
                    <a:pt x="29" y="748"/>
                  </a:cubicBezTo>
                  <a:cubicBezTo>
                    <a:pt x="36" y="760"/>
                    <a:pt x="43" y="772"/>
                    <a:pt x="53" y="784"/>
                  </a:cubicBezTo>
                  <a:lnTo>
                    <a:pt x="55" y="786"/>
                  </a:lnTo>
                  <a:cubicBezTo>
                    <a:pt x="65" y="798"/>
                    <a:pt x="76" y="810"/>
                    <a:pt x="88" y="820"/>
                  </a:cubicBezTo>
                  <a:lnTo>
                    <a:pt x="1227" y="1696"/>
                  </a:lnTo>
                  <a:lnTo>
                    <a:pt x="2318" y="2530"/>
                  </a:lnTo>
                  <a:lnTo>
                    <a:pt x="2485" y="2380"/>
                  </a:lnTo>
                  <a:cubicBezTo>
                    <a:pt x="2501" y="2367"/>
                    <a:pt x="2519" y="2361"/>
                    <a:pt x="2537" y="2361"/>
                  </a:cubicBezTo>
                  <a:cubicBezTo>
                    <a:pt x="2553" y="2361"/>
                    <a:pt x="2569" y="2366"/>
                    <a:pt x="2582" y="2378"/>
                  </a:cubicBezTo>
                  <a:lnTo>
                    <a:pt x="3033" y="2723"/>
                  </a:lnTo>
                  <a:lnTo>
                    <a:pt x="4055" y="1389"/>
                  </a:lnTo>
                  <a:lnTo>
                    <a:pt x="2959" y="548"/>
                  </a:lnTo>
                  <a:cubicBezTo>
                    <a:pt x="2740" y="604"/>
                    <a:pt x="2517" y="637"/>
                    <a:pt x="2292" y="637"/>
                  </a:cubicBezTo>
                  <a:cubicBezTo>
                    <a:pt x="2241" y="637"/>
                    <a:pt x="2189" y="635"/>
                    <a:pt x="2137" y="631"/>
                  </a:cubicBezTo>
                  <a:cubicBezTo>
                    <a:pt x="1572" y="596"/>
                    <a:pt x="1025" y="367"/>
                    <a:pt x="59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6576604" y="4289647"/>
              <a:ext cx="96329" cy="90726"/>
            </a:xfrm>
            <a:custGeom>
              <a:avLst/>
              <a:gdLst/>
              <a:ahLst/>
              <a:cxnLst/>
              <a:rect l="l" t="t" r="r" b="b"/>
              <a:pathLst>
                <a:path w="2476" h="2332" extrusionOk="0">
                  <a:moveTo>
                    <a:pt x="429" y="1"/>
                  </a:moveTo>
                  <a:cubicBezTo>
                    <a:pt x="313" y="113"/>
                    <a:pt x="194" y="225"/>
                    <a:pt x="77" y="334"/>
                  </a:cubicBezTo>
                  <a:cubicBezTo>
                    <a:pt x="13" y="396"/>
                    <a:pt x="1" y="501"/>
                    <a:pt x="53" y="577"/>
                  </a:cubicBezTo>
                  <a:cubicBezTo>
                    <a:pt x="289" y="904"/>
                    <a:pt x="653" y="1316"/>
                    <a:pt x="1173" y="1694"/>
                  </a:cubicBezTo>
                  <a:cubicBezTo>
                    <a:pt x="1597" y="2002"/>
                    <a:pt x="2002" y="2195"/>
                    <a:pt x="2330" y="2321"/>
                  </a:cubicBezTo>
                  <a:cubicBezTo>
                    <a:pt x="2352" y="2328"/>
                    <a:pt x="2375" y="2332"/>
                    <a:pt x="2396" y="2332"/>
                  </a:cubicBezTo>
                  <a:cubicBezTo>
                    <a:pt x="2424" y="2332"/>
                    <a:pt x="2452" y="2326"/>
                    <a:pt x="2476" y="2314"/>
                  </a:cubicBezTo>
                  <a:cubicBezTo>
                    <a:pt x="2430" y="2240"/>
                    <a:pt x="2364" y="2159"/>
                    <a:pt x="2345" y="2114"/>
                  </a:cubicBezTo>
                  <a:cubicBezTo>
                    <a:pt x="2233" y="1916"/>
                    <a:pt x="2147" y="1706"/>
                    <a:pt x="2085" y="1494"/>
                  </a:cubicBezTo>
                  <a:cubicBezTo>
                    <a:pt x="1921" y="1406"/>
                    <a:pt x="1749" y="1299"/>
                    <a:pt x="1575" y="1170"/>
                  </a:cubicBezTo>
                  <a:cubicBezTo>
                    <a:pt x="1051" y="792"/>
                    <a:pt x="692" y="375"/>
                    <a:pt x="456" y="53"/>
                  </a:cubicBezTo>
                  <a:cubicBezTo>
                    <a:pt x="444" y="36"/>
                    <a:pt x="434" y="17"/>
                    <a:pt x="42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6610996" y="4156398"/>
              <a:ext cx="126908" cy="144921"/>
            </a:xfrm>
            <a:custGeom>
              <a:avLst/>
              <a:gdLst/>
              <a:ahLst/>
              <a:cxnLst/>
              <a:rect l="l" t="t" r="r" b="b"/>
              <a:pathLst>
                <a:path w="3262" h="3725" extrusionOk="0">
                  <a:moveTo>
                    <a:pt x="1020" y="0"/>
                  </a:moveTo>
                  <a:lnTo>
                    <a:pt x="0" y="1334"/>
                  </a:lnTo>
                  <a:lnTo>
                    <a:pt x="451" y="1680"/>
                  </a:lnTo>
                  <a:cubicBezTo>
                    <a:pt x="479" y="1701"/>
                    <a:pt x="489" y="1739"/>
                    <a:pt x="472" y="1772"/>
                  </a:cubicBezTo>
                  <a:lnTo>
                    <a:pt x="372" y="1973"/>
                  </a:lnTo>
                  <a:lnTo>
                    <a:pt x="2607" y="3681"/>
                  </a:lnTo>
                  <a:cubicBezTo>
                    <a:pt x="2642" y="3710"/>
                    <a:pt x="2688" y="3724"/>
                    <a:pt x="2733" y="3724"/>
                  </a:cubicBezTo>
                  <a:cubicBezTo>
                    <a:pt x="2739" y="3724"/>
                    <a:pt x="2746" y="3724"/>
                    <a:pt x="2752" y="3723"/>
                  </a:cubicBezTo>
                  <a:cubicBezTo>
                    <a:pt x="2757" y="3723"/>
                    <a:pt x="2761" y="3723"/>
                    <a:pt x="2766" y="3721"/>
                  </a:cubicBezTo>
                  <a:cubicBezTo>
                    <a:pt x="2785" y="3716"/>
                    <a:pt x="2802" y="3712"/>
                    <a:pt x="2821" y="3702"/>
                  </a:cubicBezTo>
                  <a:cubicBezTo>
                    <a:pt x="2830" y="3700"/>
                    <a:pt x="2835" y="3693"/>
                    <a:pt x="2845" y="3688"/>
                  </a:cubicBezTo>
                  <a:cubicBezTo>
                    <a:pt x="2859" y="3678"/>
                    <a:pt x="2873" y="3664"/>
                    <a:pt x="2885" y="3650"/>
                  </a:cubicBezTo>
                  <a:cubicBezTo>
                    <a:pt x="2897" y="3640"/>
                    <a:pt x="2904" y="3631"/>
                    <a:pt x="2909" y="3619"/>
                  </a:cubicBezTo>
                  <a:lnTo>
                    <a:pt x="3262" y="2975"/>
                  </a:lnTo>
                  <a:cubicBezTo>
                    <a:pt x="2797" y="2654"/>
                    <a:pt x="2430" y="2189"/>
                    <a:pt x="2249" y="1651"/>
                  </a:cubicBezTo>
                  <a:cubicBezTo>
                    <a:pt x="2159" y="1389"/>
                    <a:pt x="2118" y="1113"/>
                    <a:pt x="2116" y="839"/>
                  </a:cubicBezTo>
                  <a:lnTo>
                    <a:pt x="1020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656982" y="4084579"/>
              <a:ext cx="83257" cy="62637"/>
            </a:xfrm>
            <a:custGeom>
              <a:avLst/>
              <a:gdLst/>
              <a:ahLst/>
              <a:cxnLst/>
              <a:rect l="l" t="t" r="r" b="b"/>
              <a:pathLst>
                <a:path w="2140" h="1610" extrusionOk="0">
                  <a:moveTo>
                    <a:pt x="338" y="0"/>
                  </a:moveTo>
                  <a:cubicBezTo>
                    <a:pt x="231" y="67"/>
                    <a:pt x="119" y="119"/>
                    <a:pt x="0" y="160"/>
                  </a:cubicBezTo>
                  <a:lnTo>
                    <a:pt x="1853" y="1577"/>
                  </a:lnTo>
                  <a:cubicBezTo>
                    <a:pt x="1882" y="1598"/>
                    <a:pt x="1916" y="1610"/>
                    <a:pt x="1950" y="1610"/>
                  </a:cubicBezTo>
                  <a:cubicBezTo>
                    <a:pt x="1958" y="1610"/>
                    <a:pt x="1967" y="1609"/>
                    <a:pt x="1975" y="1608"/>
                  </a:cubicBezTo>
                  <a:cubicBezTo>
                    <a:pt x="2018" y="1603"/>
                    <a:pt x="2056" y="1582"/>
                    <a:pt x="2084" y="1546"/>
                  </a:cubicBezTo>
                  <a:cubicBezTo>
                    <a:pt x="2139" y="1472"/>
                    <a:pt x="2125" y="1367"/>
                    <a:pt x="2053" y="1315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6620644" y="4124884"/>
              <a:ext cx="64543" cy="42329"/>
            </a:xfrm>
            <a:custGeom>
              <a:avLst/>
              <a:gdLst/>
              <a:ahLst/>
              <a:cxnLst/>
              <a:rect l="l" t="t" r="r" b="b"/>
              <a:pathLst>
                <a:path w="1659" h="1088" extrusionOk="0">
                  <a:moveTo>
                    <a:pt x="653" y="0"/>
                  </a:moveTo>
                  <a:cubicBezTo>
                    <a:pt x="490" y="60"/>
                    <a:pt x="316" y="93"/>
                    <a:pt x="144" y="93"/>
                  </a:cubicBezTo>
                  <a:cubicBezTo>
                    <a:pt x="117" y="93"/>
                    <a:pt x="91" y="92"/>
                    <a:pt x="65" y="91"/>
                  </a:cubicBezTo>
                  <a:cubicBezTo>
                    <a:pt x="41" y="88"/>
                    <a:pt x="22" y="88"/>
                    <a:pt x="0" y="84"/>
                  </a:cubicBezTo>
                  <a:lnTo>
                    <a:pt x="0" y="84"/>
                  </a:lnTo>
                  <a:lnTo>
                    <a:pt x="1289" y="1072"/>
                  </a:lnTo>
                  <a:cubicBezTo>
                    <a:pt x="1304" y="1083"/>
                    <a:pt x="1321" y="1088"/>
                    <a:pt x="1337" y="1088"/>
                  </a:cubicBezTo>
                  <a:cubicBezTo>
                    <a:pt x="1354" y="1088"/>
                    <a:pt x="1371" y="1082"/>
                    <a:pt x="1384" y="1070"/>
                  </a:cubicBezTo>
                  <a:lnTo>
                    <a:pt x="1622" y="858"/>
                  </a:lnTo>
                  <a:cubicBezTo>
                    <a:pt x="1658" y="824"/>
                    <a:pt x="1658" y="770"/>
                    <a:pt x="1620" y="743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9" name="Google Shape;2249;p30"/>
            <p:cNvSpPr/>
            <p:nvPr/>
          </p:nvSpPr>
          <p:spPr>
            <a:xfrm>
              <a:off x="6520736" y="4149550"/>
              <a:ext cx="64699" cy="42368"/>
            </a:xfrm>
            <a:custGeom>
              <a:avLst/>
              <a:gdLst/>
              <a:ahLst/>
              <a:cxnLst/>
              <a:rect l="l" t="t" r="r" b="b"/>
              <a:pathLst>
                <a:path w="1663" h="1089" extrusionOk="0">
                  <a:moveTo>
                    <a:pt x="323" y="1"/>
                  </a:moveTo>
                  <a:cubicBezTo>
                    <a:pt x="306" y="1"/>
                    <a:pt x="289" y="7"/>
                    <a:pt x="274" y="19"/>
                  </a:cubicBezTo>
                  <a:lnTo>
                    <a:pt x="36" y="231"/>
                  </a:lnTo>
                  <a:cubicBezTo>
                    <a:pt x="0" y="264"/>
                    <a:pt x="5" y="317"/>
                    <a:pt x="43" y="348"/>
                  </a:cubicBezTo>
                  <a:lnTo>
                    <a:pt x="1010" y="1089"/>
                  </a:lnTo>
                  <a:cubicBezTo>
                    <a:pt x="1173" y="1029"/>
                    <a:pt x="1347" y="996"/>
                    <a:pt x="1518" y="996"/>
                  </a:cubicBezTo>
                  <a:cubicBezTo>
                    <a:pt x="1544" y="996"/>
                    <a:pt x="1570" y="996"/>
                    <a:pt x="1596" y="998"/>
                  </a:cubicBezTo>
                  <a:cubicBezTo>
                    <a:pt x="1620" y="1003"/>
                    <a:pt x="1642" y="1003"/>
                    <a:pt x="1663" y="1005"/>
                  </a:cubicBezTo>
                  <a:lnTo>
                    <a:pt x="372" y="17"/>
                  </a:lnTo>
                  <a:cubicBezTo>
                    <a:pt x="357" y="6"/>
                    <a:pt x="340" y="1"/>
                    <a:pt x="323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0" name="Google Shape;2250;p30"/>
            <p:cNvSpPr/>
            <p:nvPr/>
          </p:nvSpPr>
          <p:spPr>
            <a:xfrm>
              <a:off x="6397758" y="4097495"/>
              <a:ext cx="43107" cy="40150"/>
            </a:xfrm>
            <a:custGeom>
              <a:avLst/>
              <a:gdLst/>
              <a:ahLst/>
              <a:cxnLst/>
              <a:rect l="l" t="t" r="r" b="b"/>
              <a:pathLst>
                <a:path w="1108" h="1032" extrusionOk="0">
                  <a:moveTo>
                    <a:pt x="1058" y="1"/>
                  </a:moveTo>
                  <a:cubicBezTo>
                    <a:pt x="1048" y="1"/>
                    <a:pt x="1038" y="3"/>
                    <a:pt x="1029" y="9"/>
                  </a:cubicBezTo>
                  <a:cubicBezTo>
                    <a:pt x="834" y="137"/>
                    <a:pt x="658" y="287"/>
                    <a:pt x="489" y="442"/>
                  </a:cubicBezTo>
                  <a:cubicBezTo>
                    <a:pt x="322" y="602"/>
                    <a:pt x="157" y="764"/>
                    <a:pt x="14" y="952"/>
                  </a:cubicBezTo>
                  <a:cubicBezTo>
                    <a:pt x="3" y="971"/>
                    <a:pt x="0" y="990"/>
                    <a:pt x="12" y="1009"/>
                  </a:cubicBezTo>
                  <a:cubicBezTo>
                    <a:pt x="21" y="1024"/>
                    <a:pt x="37" y="1032"/>
                    <a:pt x="54" y="1032"/>
                  </a:cubicBezTo>
                  <a:cubicBezTo>
                    <a:pt x="63" y="1032"/>
                    <a:pt x="73" y="1029"/>
                    <a:pt x="81" y="1023"/>
                  </a:cubicBezTo>
                  <a:cubicBezTo>
                    <a:pt x="276" y="895"/>
                    <a:pt x="450" y="745"/>
                    <a:pt x="622" y="585"/>
                  </a:cubicBezTo>
                  <a:cubicBezTo>
                    <a:pt x="789" y="428"/>
                    <a:pt x="953" y="261"/>
                    <a:pt x="1094" y="73"/>
                  </a:cubicBezTo>
                  <a:cubicBezTo>
                    <a:pt x="1105" y="59"/>
                    <a:pt x="1108" y="35"/>
                    <a:pt x="1096" y="21"/>
                  </a:cubicBezTo>
                  <a:cubicBezTo>
                    <a:pt x="1087" y="7"/>
                    <a:pt x="1073" y="1"/>
                    <a:pt x="1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1" name="Google Shape;2251;p30"/>
            <p:cNvSpPr/>
            <p:nvPr/>
          </p:nvSpPr>
          <p:spPr>
            <a:xfrm>
              <a:off x="6518869" y="4006691"/>
              <a:ext cx="63337" cy="49293"/>
            </a:xfrm>
            <a:custGeom>
              <a:avLst/>
              <a:gdLst/>
              <a:ahLst/>
              <a:cxnLst/>
              <a:rect l="l" t="t" r="r" b="b"/>
              <a:pathLst>
                <a:path w="1628" h="1267" extrusionOk="0">
                  <a:moveTo>
                    <a:pt x="52" y="1"/>
                  </a:moveTo>
                  <a:cubicBezTo>
                    <a:pt x="40" y="1"/>
                    <a:pt x="28" y="6"/>
                    <a:pt x="20" y="18"/>
                  </a:cubicBezTo>
                  <a:cubicBezTo>
                    <a:pt x="1" y="34"/>
                    <a:pt x="1" y="65"/>
                    <a:pt x="20" y="82"/>
                  </a:cubicBezTo>
                  <a:cubicBezTo>
                    <a:pt x="251" y="308"/>
                    <a:pt x="498" y="513"/>
                    <a:pt x="751" y="711"/>
                  </a:cubicBezTo>
                  <a:cubicBezTo>
                    <a:pt x="1008" y="906"/>
                    <a:pt x="1268" y="1092"/>
                    <a:pt x="1547" y="1259"/>
                  </a:cubicBezTo>
                  <a:cubicBezTo>
                    <a:pt x="1555" y="1264"/>
                    <a:pt x="1564" y="1266"/>
                    <a:pt x="1573" y="1266"/>
                  </a:cubicBezTo>
                  <a:cubicBezTo>
                    <a:pt x="1586" y="1266"/>
                    <a:pt x="1598" y="1261"/>
                    <a:pt x="1606" y="1249"/>
                  </a:cubicBezTo>
                  <a:cubicBezTo>
                    <a:pt x="1628" y="1228"/>
                    <a:pt x="1628" y="1199"/>
                    <a:pt x="1606" y="1178"/>
                  </a:cubicBezTo>
                  <a:cubicBezTo>
                    <a:pt x="1380" y="951"/>
                    <a:pt x="1130" y="749"/>
                    <a:pt x="875" y="554"/>
                  </a:cubicBezTo>
                  <a:cubicBezTo>
                    <a:pt x="618" y="358"/>
                    <a:pt x="356" y="170"/>
                    <a:pt x="77" y="8"/>
                  </a:cubicBezTo>
                  <a:cubicBezTo>
                    <a:pt x="69" y="3"/>
                    <a:pt x="61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2" name="Google Shape;2252;p30"/>
            <p:cNvSpPr/>
            <p:nvPr/>
          </p:nvSpPr>
          <p:spPr>
            <a:xfrm>
              <a:off x="6675850" y="4299646"/>
              <a:ext cx="29140" cy="51082"/>
            </a:xfrm>
            <a:custGeom>
              <a:avLst/>
              <a:gdLst/>
              <a:ahLst/>
              <a:cxnLst/>
              <a:rect l="l" t="t" r="r" b="b"/>
              <a:pathLst>
                <a:path w="749" h="1313" extrusionOk="0">
                  <a:moveTo>
                    <a:pt x="689" y="0"/>
                  </a:moveTo>
                  <a:cubicBezTo>
                    <a:pt x="676" y="0"/>
                    <a:pt x="664" y="6"/>
                    <a:pt x="656" y="18"/>
                  </a:cubicBezTo>
                  <a:cubicBezTo>
                    <a:pt x="513" y="201"/>
                    <a:pt x="396" y="404"/>
                    <a:pt x="287" y="606"/>
                  </a:cubicBezTo>
                  <a:cubicBezTo>
                    <a:pt x="180" y="813"/>
                    <a:pt x="80" y="1021"/>
                    <a:pt x="8" y="1244"/>
                  </a:cubicBezTo>
                  <a:cubicBezTo>
                    <a:pt x="1" y="1266"/>
                    <a:pt x="8" y="1285"/>
                    <a:pt x="25" y="1302"/>
                  </a:cubicBezTo>
                  <a:cubicBezTo>
                    <a:pt x="35" y="1309"/>
                    <a:pt x="46" y="1312"/>
                    <a:pt x="57" y="1312"/>
                  </a:cubicBezTo>
                  <a:cubicBezTo>
                    <a:pt x="72" y="1312"/>
                    <a:pt x="87" y="1306"/>
                    <a:pt x="96" y="1292"/>
                  </a:cubicBezTo>
                  <a:cubicBezTo>
                    <a:pt x="239" y="1106"/>
                    <a:pt x="356" y="904"/>
                    <a:pt x="465" y="701"/>
                  </a:cubicBezTo>
                  <a:cubicBezTo>
                    <a:pt x="573" y="496"/>
                    <a:pt x="670" y="289"/>
                    <a:pt x="742" y="65"/>
                  </a:cubicBezTo>
                  <a:cubicBezTo>
                    <a:pt x="749" y="46"/>
                    <a:pt x="742" y="25"/>
                    <a:pt x="725" y="15"/>
                  </a:cubicBezTo>
                  <a:cubicBezTo>
                    <a:pt x="714" y="5"/>
                    <a:pt x="701" y="0"/>
                    <a:pt x="6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3" name="Google Shape;2253;p30"/>
            <p:cNvSpPr/>
            <p:nvPr/>
          </p:nvSpPr>
          <p:spPr>
            <a:xfrm>
              <a:off x="6707753" y="4151184"/>
              <a:ext cx="63260" cy="49254"/>
            </a:xfrm>
            <a:custGeom>
              <a:avLst/>
              <a:gdLst/>
              <a:ahLst/>
              <a:cxnLst/>
              <a:rect l="l" t="t" r="r" b="b"/>
              <a:pathLst>
                <a:path w="1626" h="1266" extrusionOk="0">
                  <a:moveTo>
                    <a:pt x="54" y="0"/>
                  </a:moveTo>
                  <a:cubicBezTo>
                    <a:pt x="42" y="0"/>
                    <a:pt x="30" y="5"/>
                    <a:pt x="22" y="15"/>
                  </a:cubicBezTo>
                  <a:cubicBezTo>
                    <a:pt x="0" y="37"/>
                    <a:pt x="0" y="67"/>
                    <a:pt x="22" y="87"/>
                  </a:cubicBezTo>
                  <a:cubicBezTo>
                    <a:pt x="253" y="313"/>
                    <a:pt x="503" y="515"/>
                    <a:pt x="756" y="713"/>
                  </a:cubicBezTo>
                  <a:cubicBezTo>
                    <a:pt x="1013" y="906"/>
                    <a:pt x="1275" y="1094"/>
                    <a:pt x="1554" y="1259"/>
                  </a:cubicBezTo>
                  <a:cubicBezTo>
                    <a:pt x="1561" y="1263"/>
                    <a:pt x="1569" y="1265"/>
                    <a:pt x="1576" y="1265"/>
                  </a:cubicBezTo>
                  <a:cubicBezTo>
                    <a:pt x="1589" y="1265"/>
                    <a:pt x="1602" y="1259"/>
                    <a:pt x="1611" y="1249"/>
                  </a:cubicBezTo>
                  <a:cubicBezTo>
                    <a:pt x="1625" y="1230"/>
                    <a:pt x="1625" y="1201"/>
                    <a:pt x="1608" y="1182"/>
                  </a:cubicBezTo>
                  <a:cubicBezTo>
                    <a:pt x="1375" y="956"/>
                    <a:pt x="1130" y="751"/>
                    <a:pt x="875" y="556"/>
                  </a:cubicBezTo>
                  <a:cubicBezTo>
                    <a:pt x="620" y="358"/>
                    <a:pt x="360" y="175"/>
                    <a:pt x="81" y="8"/>
                  </a:cubicBezTo>
                  <a:cubicBezTo>
                    <a:pt x="72" y="3"/>
                    <a:pt x="63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4" name="Google Shape;2254;p30"/>
            <p:cNvSpPr/>
            <p:nvPr/>
          </p:nvSpPr>
          <p:spPr>
            <a:xfrm>
              <a:off x="6367178" y="3849204"/>
              <a:ext cx="514752" cy="534749"/>
            </a:xfrm>
            <a:custGeom>
              <a:avLst/>
              <a:gdLst/>
              <a:ahLst/>
              <a:cxnLst/>
              <a:rect l="l" t="t" r="r" b="b"/>
              <a:pathLst>
                <a:path w="13231" h="13745" extrusionOk="0">
                  <a:moveTo>
                    <a:pt x="5924" y="3487"/>
                  </a:moveTo>
                  <a:cubicBezTo>
                    <a:pt x="5955" y="3487"/>
                    <a:pt x="5982" y="3496"/>
                    <a:pt x="6005" y="3515"/>
                  </a:cubicBezTo>
                  <a:lnTo>
                    <a:pt x="7697" y="4811"/>
                  </a:lnTo>
                  <a:cubicBezTo>
                    <a:pt x="7756" y="4857"/>
                    <a:pt x="7766" y="4942"/>
                    <a:pt x="7721" y="4999"/>
                  </a:cubicBezTo>
                  <a:lnTo>
                    <a:pt x="7556" y="5216"/>
                  </a:lnTo>
                  <a:lnTo>
                    <a:pt x="5655" y="3758"/>
                  </a:lnTo>
                  <a:lnTo>
                    <a:pt x="5817" y="3539"/>
                  </a:lnTo>
                  <a:cubicBezTo>
                    <a:pt x="5846" y="3504"/>
                    <a:pt x="5884" y="3487"/>
                    <a:pt x="5924" y="3487"/>
                  </a:cubicBezTo>
                  <a:close/>
                  <a:moveTo>
                    <a:pt x="5543" y="3899"/>
                  </a:moveTo>
                  <a:lnTo>
                    <a:pt x="7449" y="5357"/>
                  </a:lnTo>
                  <a:lnTo>
                    <a:pt x="7375" y="5454"/>
                  </a:lnTo>
                  <a:cubicBezTo>
                    <a:pt x="7348" y="5491"/>
                    <a:pt x="7308" y="5509"/>
                    <a:pt x="7268" y="5509"/>
                  </a:cubicBezTo>
                  <a:cubicBezTo>
                    <a:pt x="7242" y="5509"/>
                    <a:pt x="7215" y="5501"/>
                    <a:pt x="7192" y="5485"/>
                  </a:cubicBezTo>
                  <a:lnTo>
                    <a:pt x="7187" y="5483"/>
                  </a:lnTo>
                  <a:lnTo>
                    <a:pt x="5782" y="4404"/>
                  </a:lnTo>
                  <a:lnTo>
                    <a:pt x="5496" y="4185"/>
                  </a:lnTo>
                  <a:cubicBezTo>
                    <a:pt x="5467" y="4161"/>
                    <a:pt x="5448" y="4130"/>
                    <a:pt x="5446" y="4094"/>
                  </a:cubicBezTo>
                  <a:cubicBezTo>
                    <a:pt x="5441" y="4059"/>
                    <a:pt x="5450" y="4023"/>
                    <a:pt x="5472" y="3997"/>
                  </a:cubicBezTo>
                  <a:lnTo>
                    <a:pt x="5543" y="3899"/>
                  </a:lnTo>
                  <a:close/>
                  <a:moveTo>
                    <a:pt x="6799" y="5821"/>
                  </a:moveTo>
                  <a:lnTo>
                    <a:pt x="7092" y="6045"/>
                  </a:lnTo>
                  <a:lnTo>
                    <a:pt x="6989" y="6179"/>
                  </a:lnTo>
                  <a:lnTo>
                    <a:pt x="6954" y="6152"/>
                  </a:lnTo>
                  <a:cubicBezTo>
                    <a:pt x="6896" y="6110"/>
                    <a:pt x="6829" y="6089"/>
                    <a:pt x="6763" y="6089"/>
                  </a:cubicBezTo>
                  <a:cubicBezTo>
                    <a:pt x="6696" y="6089"/>
                    <a:pt x="6631" y="6110"/>
                    <a:pt x="6577" y="6150"/>
                  </a:cubicBezTo>
                  <a:lnTo>
                    <a:pt x="6746" y="5926"/>
                  </a:lnTo>
                  <a:cubicBezTo>
                    <a:pt x="6770" y="5893"/>
                    <a:pt x="6789" y="5857"/>
                    <a:pt x="6799" y="5821"/>
                  </a:cubicBezTo>
                  <a:close/>
                  <a:moveTo>
                    <a:pt x="3337" y="4530"/>
                  </a:moveTo>
                  <a:lnTo>
                    <a:pt x="5357" y="6074"/>
                  </a:lnTo>
                  <a:lnTo>
                    <a:pt x="5300" y="6188"/>
                  </a:lnTo>
                  <a:cubicBezTo>
                    <a:pt x="5291" y="6210"/>
                    <a:pt x="5286" y="6229"/>
                    <a:pt x="5286" y="6250"/>
                  </a:cubicBezTo>
                  <a:lnTo>
                    <a:pt x="3204" y="4656"/>
                  </a:lnTo>
                  <a:lnTo>
                    <a:pt x="3337" y="4530"/>
                  </a:lnTo>
                  <a:close/>
                  <a:moveTo>
                    <a:pt x="4138" y="3816"/>
                  </a:moveTo>
                  <a:cubicBezTo>
                    <a:pt x="4162" y="3816"/>
                    <a:pt x="4186" y="3823"/>
                    <a:pt x="4207" y="3837"/>
                  </a:cubicBezTo>
                  <a:lnTo>
                    <a:pt x="5467" y="4799"/>
                  </a:lnTo>
                  <a:lnTo>
                    <a:pt x="5477" y="4809"/>
                  </a:lnTo>
                  <a:lnTo>
                    <a:pt x="6589" y="5662"/>
                  </a:lnTo>
                  <a:lnTo>
                    <a:pt x="6599" y="5669"/>
                  </a:lnTo>
                  <a:lnTo>
                    <a:pt x="6608" y="5678"/>
                  </a:lnTo>
                  <a:cubicBezTo>
                    <a:pt x="6620" y="5693"/>
                    <a:pt x="6625" y="5709"/>
                    <a:pt x="6632" y="5726"/>
                  </a:cubicBezTo>
                  <a:cubicBezTo>
                    <a:pt x="6639" y="5759"/>
                    <a:pt x="6632" y="5793"/>
                    <a:pt x="6610" y="5821"/>
                  </a:cubicBezTo>
                  <a:lnTo>
                    <a:pt x="6258" y="6281"/>
                  </a:lnTo>
                  <a:lnTo>
                    <a:pt x="5693" y="5848"/>
                  </a:lnTo>
                  <a:cubicBezTo>
                    <a:pt x="5662" y="5826"/>
                    <a:pt x="5627" y="5814"/>
                    <a:pt x="5592" y="5814"/>
                  </a:cubicBezTo>
                  <a:cubicBezTo>
                    <a:pt x="5580" y="5814"/>
                    <a:pt x="5568" y="5816"/>
                    <a:pt x="5555" y="5819"/>
                  </a:cubicBezTo>
                  <a:cubicBezTo>
                    <a:pt x="5508" y="5831"/>
                    <a:pt x="5469" y="5859"/>
                    <a:pt x="5446" y="5905"/>
                  </a:cubicBezTo>
                  <a:lnTo>
                    <a:pt x="5441" y="5917"/>
                  </a:lnTo>
                  <a:lnTo>
                    <a:pt x="3468" y="4409"/>
                  </a:lnTo>
                  <a:lnTo>
                    <a:pt x="4059" y="3847"/>
                  </a:lnTo>
                  <a:cubicBezTo>
                    <a:pt x="4081" y="3826"/>
                    <a:pt x="4110" y="3816"/>
                    <a:pt x="4138" y="3816"/>
                  </a:cubicBezTo>
                  <a:close/>
                  <a:moveTo>
                    <a:pt x="7232" y="6152"/>
                  </a:moveTo>
                  <a:lnTo>
                    <a:pt x="7489" y="6350"/>
                  </a:lnTo>
                  <a:lnTo>
                    <a:pt x="7387" y="6481"/>
                  </a:lnTo>
                  <a:lnTo>
                    <a:pt x="7132" y="6286"/>
                  </a:lnTo>
                  <a:lnTo>
                    <a:pt x="7232" y="6152"/>
                  </a:lnTo>
                  <a:close/>
                  <a:moveTo>
                    <a:pt x="7635" y="6465"/>
                  </a:moveTo>
                  <a:lnTo>
                    <a:pt x="7923" y="6681"/>
                  </a:lnTo>
                  <a:cubicBezTo>
                    <a:pt x="7921" y="6686"/>
                    <a:pt x="7914" y="6688"/>
                    <a:pt x="7911" y="6691"/>
                  </a:cubicBezTo>
                  <a:lnTo>
                    <a:pt x="7899" y="6700"/>
                  </a:lnTo>
                  <a:cubicBezTo>
                    <a:pt x="7885" y="6710"/>
                    <a:pt x="7871" y="6724"/>
                    <a:pt x="7859" y="6736"/>
                  </a:cubicBezTo>
                  <a:cubicBezTo>
                    <a:pt x="7849" y="6746"/>
                    <a:pt x="7842" y="6753"/>
                    <a:pt x="7835" y="6762"/>
                  </a:cubicBezTo>
                  <a:lnTo>
                    <a:pt x="7663" y="6986"/>
                  </a:lnTo>
                  <a:cubicBezTo>
                    <a:pt x="7685" y="6939"/>
                    <a:pt x="7694" y="6881"/>
                    <a:pt x="7685" y="6831"/>
                  </a:cubicBezTo>
                  <a:cubicBezTo>
                    <a:pt x="7673" y="6750"/>
                    <a:pt x="7632" y="6677"/>
                    <a:pt x="7566" y="6627"/>
                  </a:cubicBezTo>
                  <a:lnTo>
                    <a:pt x="7530" y="6596"/>
                  </a:lnTo>
                  <a:lnTo>
                    <a:pt x="7635" y="6465"/>
                  </a:lnTo>
                  <a:close/>
                  <a:moveTo>
                    <a:pt x="6759" y="6263"/>
                  </a:moveTo>
                  <a:cubicBezTo>
                    <a:pt x="6788" y="6263"/>
                    <a:pt x="6817" y="6272"/>
                    <a:pt x="6839" y="6291"/>
                  </a:cubicBezTo>
                  <a:lnTo>
                    <a:pt x="6875" y="6319"/>
                  </a:lnTo>
                  <a:lnTo>
                    <a:pt x="7018" y="6429"/>
                  </a:lnTo>
                  <a:lnTo>
                    <a:pt x="7199" y="6569"/>
                  </a:lnTo>
                  <a:lnTo>
                    <a:pt x="7275" y="6624"/>
                  </a:lnTo>
                  <a:lnTo>
                    <a:pt x="7418" y="6729"/>
                  </a:lnTo>
                  <a:lnTo>
                    <a:pt x="7454" y="6760"/>
                  </a:lnTo>
                  <a:cubicBezTo>
                    <a:pt x="7482" y="6784"/>
                    <a:pt x="7501" y="6812"/>
                    <a:pt x="7504" y="6846"/>
                  </a:cubicBezTo>
                  <a:cubicBezTo>
                    <a:pt x="7506" y="6850"/>
                    <a:pt x="7506" y="6858"/>
                    <a:pt x="7506" y="6865"/>
                  </a:cubicBezTo>
                  <a:cubicBezTo>
                    <a:pt x="7506" y="6893"/>
                    <a:pt x="7497" y="6920"/>
                    <a:pt x="7480" y="6943"/>
                  </a:cubicBezTo>
                  <a:lnTo>
                    <a:pt x="7349" y="7112"/>
                  </a:lnTo>
                  <a:lnTo>
                    <a:pt x="6863" y="6741"/>
                  </a:lnTo>
                  <a:lnTo>
                    <a:pt x="6861" y="6741"/>
                  </a:lnTo>
                  <a:lnTo>
                    <a:pt x="6525" y="6486"/>
                  </a:lnTo>
                  <a:lnTo>
                    <a:pt x="6656" y="6314"/>
                  </a:lnTo>
                  <a:cubicBezTo>
                    <a:pt x="6680" y="6280"/>
                    <a:pt x="6720" y="6263"/>
                    <a:pt x="6759" y="6263"/>
                  </a:cubicBezTo>
                  <a:close/>
                  <a:moveTo>
                    <a:pt x="8578" y="5516"/>
                  </a:moveTo>
                  <a:cubicBezTo>
                    <a:pt x="8609" y="5516"/>
                    <a:pt x="8635" y="5526"/>
                    <a:pt x="8659" y="5547"/>
                  </a:cubicBezTo>
                  <a:lnTo>
                    <a:pt x="10350" y="6843"/>
                  </a:lnTo>
                  <a:cubicBezTo>
                    <a:pt x="10379" y="6862"/>
                    <a:pt x="10398" y="6896"/>
                    <a:pt x="10400" y="6931"/>
                  </a:cubicBezTo>
                  <a:cubicBezTo>
                    <a:pt x="10403" y="6939"/>
                    <a:pt x="10403" y="6943"/>
                    <a:pt x="10403" y="6950"/>
                  </a:cubicBezTo>
                  <a:cubicBezTo>
                    <a:pt x="10403" y="6979"/>
                    <a:pt x="10396" y="7005"/>
                    <a:pt x="10374" y="7029"/>
                  </a:cubicBezTo>
                  <a:lnTo>
                    <a:pt x="10210" y="7251"/>
                  </a:lnTo>
                  <a:lnTo>
                    <a:pt x="8307" y="5788"/>
                  </a:lnTo>
                  <a:lnTo>
                    <a:pt x="8471" y="5571"/>
                  </a:lnTo>
                  <a:cubicBezTo>
                    <a:pt x="8495" y="5540"/>
                    <a:pt x="8526" y="5524"/>
                    <a:pt x="8561" y="5521"/>
                  </a:cubicBezTo>
                  <a:cubicBezTo>
                    <a:pt x="8566" y="5516"/>
                    <a:pt x="8573" y="5516"/>
                    <a:pt x="8578" y="5516"/>
                  </a:cubicBezTo>
                  <a:close/>
                  <a:moveTo>
                    <a:pt x="8197" y="5929"/>
                  </a:moveTo>
                  <a:lnTo>
                    <a:pt x="10103" y="7386"/>
                  </a:lnTo>
                  <a:lnTo>
                    <a:pt x="10029" y="7486"/>
                  </a:lnTo>
                  <a:cubicBezTo>
                    <a:pt x="10003" y="7521"/>
                    <a:pt x="9963" y="7538"/>
                    <a:pt x="9924" y="7538"/>
                  </a:cubicBezTo>
                  <a:cubicBezTo>
                    <a:pt x="9894" y="7538"/>
                    <a:pt x="9865" y="7528"/>
                    <a:pt x="9841" y="7510"/>
                  </a:cubicBezTo>
                  <a:lnTo>
                    <a:pt x="9555" y="7291"/>
                  </a:lnTo>
                  <a:lnTo>
                    <a:pt x="8149" y="6214"/>
                  </a:lnTo>
                  <a:cubicBezTo>
                    <a:pt x="8121" y="6193"/>
                    <a:pt x="8102" y="6164"/>
                    <a:pt x="8097" y="6124"/>
                  </a:cubicBezTo>
                  <a:cubicBezTo>
                    <a:pt x="8090" y="6091"/>
                    <a:pt x="8102" y="6055"/>
                    <a:pt x="8123" y="6026"/>
                  </a:cubicBezTo>
                  <a:lnTo>
                    <a:pt x="8197" y="5929"/>
                  </a:lnTo>
                  <a:close/>
                  <a:moveTo>
                    <a:pt x="5627" y="4530"/>
                  </a:moveTo>
                  <a:cubicBezTo>
                    <a:pt x="5646" y="4530"/>
                    <a:pt x="5660" y="4535"/>
                    <a:pt x="5674" y="4545"/>
                  </a:cubicBezTo>
                  <a:lnTo>
                    <a:pt x="7080" y="5621"/>
                  </a:lnTo>
                  <a:cubicBezTo>
                    <a:pt x="7080" y="5621"/>
                    <a:pt x="7085" y="5621"/>
                    <a:pt x="7085" y="5626"/>
                  </a:cubicBezTo>
                  <a:lnTo>
                    <a:pt x="8045" y="6360"/>
                  </a:lnTo>
                  <a:lnTo>
                    <a:pt x="9450" y="7439"/>
                  </a:lnTo>
                  <a:cubicBezTo>
                    <a:pt x="9471" y="7453"/>
                    <a:pt x="9481" y="7477"/>
                    <a:pt x="9481" y="7498"/>
                  </a:cubicBezTo>
                  <a:cubicBezTo>
                    <a:pt x="9481" y="7513"/>
                    <a:pt x="9474" y="7532"/>
                    <a:pt x="9467" y="7544"/>
                  </a:cubicBezTo>
                  <a:cubicBezTo>
                    <a:pt x="9450" y="7558"/>
                    <a:pt x="9436" y="7570"/>
                    <a:pt x="9414" y="7572"/>
                  </a:cubicBezTo>
                  <a:cubicBezTo>
                    <a:pt x="9411" y="7573"/>
                    <a:pt x="9408" y="7573"/>
                    <a:pt x="9406" y="7573"/>
                  </a:cubicBezTo>
                  <a:cubicBezTo>
                    <a:pt x="9391" y="7573"/>
                    <a:pt x="9376" y="7568"/>
                    <a:pt x="9364" y="7560"/>
                  </a:cubicBezTo>
                  <a:cubicBezTo>
                    <a:pt x="9362" y="7558"/>
                    <a:pt x="9362" y="7558"/>
                    <a:pt x="9359" y="7558"/>
                  </a:cubicBezTo>
                  <a:lnTo>
                    <a:pt x="8252" y="6705"/>
                  </a:lnTo>
                  <a:cubicBezTo>
                    <a:pt x="8242" y="6700"/>
                    <a:pt x="8235" y="6696"/>
                    <a:pt x="8228" y="6691"/>
                  </a:cubicBezTo>
                  <a:lnTo>
                    <a:pt x="7673" y="6269"/>
                  </a:lnTo>
                  <a:lnTo>
                    <a:pt x="7268" y="5960"/>
                  </a:lnTo>
                  <a:lnTo>
                    <a:pt x="6722" y="5543"/>
                  </a:lnTo>
                  <a:lnTo>
                    <a:pt x="6720" y="5543"/>
                  </a:lnTo>
                  <a:lnTo>
                    <a:pt x="6711" y="5533"/>
                  </a:lnTo>
                  <a:cubicBezTo>
                    <a:pt x="6706" y="5526"/>
                    <a:pt x="6699" y="5524"/>
                    <a:pt x="6694" y="5519"/>
                  </a:cubicBezTo>
                  <a:lnTo>
                    <a:pt x="5569" y="4661"/>
                  </a:lnTo>
                  <a:cubicBezTo>
                    <a:pt x="5562" y="4645"/>
                    <a:pt x="5553" y="4630"/>
                    <a:pt x="5553" y="4616"/>
                  </a:cubicBezTo>
                  <a:cubicBezTo>
                    <a:pt x="5550" y="4595"/>
                    <a:pt x="5555" y="4575"/>
                    <a:pt x="5567" y="4559"/>
                  </a:cubicBezTo>
                  <a:cubicBezTo>
                    <a:pt x="5579" y="4545"/>
                    <a:pt x="5598" y="4533"/>
                    <a:pt x="5620" y="4530"/>
                  </a:cubicBezTo>
                  <a:close/>
                  <a:moveTo>
                    <a:pt x="3828" y="7579"/>
                  </a:moveTo>
                  <a:cubicBezTo>
                    <a:pt x="3823" y="7582"/>
                    <a:pt x="3821" y="7587"/>
                    <a:pt x="3821" y="7594"/>
                  </a:cubicBezTo>
                  <a:cubicBezTo>
                    <a:pt x="3823" y="7587"/>
                    <a:pt x="3826" y="7582"/>
                    <a:pt x="3828" y="7579"/>
                  </a:cubicBezTo>
                  <a:close/>
                  <a:moveTo>
                    <a:pt x="3078" y="4780"/>
                  </a:moveTo>
                  <a:lnTo>
                    <a:pt x="5667" y="6762"/>
                  </a:lnTo>
                  <a:lnTo>
                    <a:pt x="4755" y="7953"/>
                  </a:lnTo>
                  <a:lnTo>
                    <a:pt x="4376" y="7665"/>
                  </a:lnTo>
                  <a:cubicBezTo>
                    <a:pt x="4347" y="7643"/>
                    <a:pt x="4312" y="7631"/>
                    <a:pt x="4278" y="7631"/>
                  </a:cubicBezTo>
                  <a:cubicBezTo>
                    <a:pt x="4239" y="7631"/>
                    <a:pt x="4200" y="7646"/>
                    <a:pt x="4169" y="7675"/>
                  </a:cubicBezTo>
                  <a:lnTo>
                    <a:pt x="4054" y="7772"/>
                  </a:lnTo>
                  <a:lnTo>
                    <a:pt x="3821" y="7594"/>
                  </a:lnTo>
                  <a:lnTo>
                    <a:pt x="3678" y="7484"/>
                  </a:lnTo>
                  <a:lnTo>
                    <a:pt x="1880" y="6107"/>
                  </a:lnTo>
                  <a:cubicBezTo>
                    <a:pt x="1863" y="6095"/>
                    <a:pt x="1849" y="6079"/>
                    <a:pt x="1844" y="6060"/>
                  </a:cubicBezTo>
                  <a:cubicBezTo>
                    <a:pt x="1837" y="6048"/>
                    <a:pt x="1834" y="6036"/>
                    <a:pt x="1834" y="6021"/>
                  </a:cubicBezTo>
                  <a:cubicBezTo>
                    <a:pt x="1832" y="5986"/>
                    <a:pt x="1846" y="5955"/>
                    <a:pt x="1870" y="5931"/>
                  </a:cubicBezTo>
                  <a:lnTo>
                    <a:pt x="1932" y="5871"/>
                  </a:lnTo>
                  <a:lnTo>
                    <a:pt x="1934" y="5871"/>
                  </a:lnTo>
                  <a:lnTo>
                    <a:pt x="2804" y="5042"/>
                  </a:lnTo>
                  <a:lnTo>
                    <a:pt x="2975" y="4878"/>
                  </a:lnTo>
                  <a:lnTo>
                    <a:pt x="3078" y="4780"/>
                  </a:lnTo>
                  <a:close/>
                  <a:moveTo>
                    <a:pt x="5596" y="5995"/>
                  </a:moveTo>
                  <a:lnTo>
                    <a:pt x="6065" y="6355"/>
                  </a:lnTo>
                  <a:lnTo>
                    <a:pt x="6146" y="6417"/>
                  </a:lnTo>
                  <a:lnTo>
                    <a:pt x="6284" y="6524"/>
                  </a:lnTo>
                  <a:lnTo>
                    <a:pt x="6289" y="6524"/>
                  </a:lnTo>
                  <a:lnTo>
                    <a:pt x="6348" y="6572"/>
                  </a:lnTo>
                  <a:lnTo>
                    <a:pt x="7313" y="7310"/>
                  </a:lnTo>
                  <a:lnTo>
                    <a:pt x="7373" y="7358"/>
                  </a:lnTo>
                  <a:lnTo>
                    <a:pt x="7516" y="7467"/>
                  </a:lnTo>
                  <a:lnTo>
                    <a:pt x="7594" y="7532"/>
                  </a:lnTo>
                  <a:lnTo>
                    <a:pt x="8066" y="7891"/>
                  </a:lnTo>
                  <a:lnTo>
                    <a:pt x="8042" y="7913"/>
                  </a:lnTo>
                  <a:lnTo>
                    <a:pt x="7904" y="8034"/>
                  </a:lnTo>
                  <a:lnTo>
                    <a:pt x="7844" y="8087"/>
                  </a:lnTo>
                  <a:lnTo>
                    <a:pt x="7475" y="7806"/>
                  </a:lnTo>
                  <a:lnTo>
                    <a:pt x="7337" y="7698"/>
                  </a:lnTo>
                  <a:lnTo>
                    <a:pt x="7332" y="7694"/>
                  </a:lnTo>
                  <a:lnTo>
                    <a:pt x="7196" y="7591"/>
                  </a:lnTo>
                  <a:lnTo>
                    <a:pt x="6110" y="6760"/>
                  </a:lnTo>
                  <a:lnTo>
                    <a:pt x="6110" y="6758"/>
                  </a:lnTo>
                  <a:lnTo>
                    <a:pt x="5970" y="6650"/>
                  </a:lnTo>
                  <a:lnTo>
                    <a:pt x="5967" y="6646"/>
                  </a:lnTo>
                  <a:lnTo>
                    <a:pt x="5963" y="6646"/>
                  </a:lnTo>
                  <a:lnTo>
                    <a:pt x="5824" y="6538"/>
                  </a:lnTo>
                  <a:lnTo>
                    <a:pt x="5455" y="6257"/>
                  </a:lnTo>
                  <a:lnTo>
                    <a:pt x="5500" y="6183"/>
                  </a:lnTo>
                  <a:lnTo>
                    <a:pt x="5579" y="6024"/>
                  </a:lnTo>
                  <a:lnTo>
                    <a:pt x="5596" y="5995"/>
                  </a:lnTo>
                  <a:close/>
                  <a:moveTo>
                    <a:pt x="1708" y="6188"/>
                  </a:moveTo>
                  <a:cubicBezTo>
                    <a:pt x="1727" y="6212"/>
                    <a:pt x="1749" y="6233"/>
                    <a:pt x="1768" y="6250"/>
                  </a:cubicBezTo>
                  <a:lnTo>
                    <a:pt x="3588" y="7644"/>
                  </a:lnTo>
                  <a:cubicBezTo>
                    <a:pt x="3549" y="7710"/>
                    <a:pt x="3507" y="7782"/>
                    <a:pt x="3466" y="7856"/>
                  </a:cubicBezTo>
                  <a:lnTo>
                    <a:pt x="3380" y="8003"/>
                  </a:lnTo>
                  <a:cubicBezTo>
                    <a:pt x="3349" y="8056"/>
                    <a:pt x="3321" y="8106"/>
                    <a:pt x="3292" y="8156"/>
                  </a:cubicBezTo>
                  <a:cubicBezTo>
                    <a:pt x="3266" y="8199"/>
                    <a:pt x="3242" y="8239"/>
                    <a:pt x="3218" y="8284"/>
                  </a:cubicBezTo>
                  <a:cubicBezTo>
                    <a:pt x="3192" y="8325"/>
                    <a:pt x="3168" y="8368"/>
                    <a:pt x="3144" y="8413"/>
                  </a:cubicBezTo>
                  <a:cubicBezTo>
                    <a:pt x="3135" y="8427"/>
                    <a:pt x="3123" y="8444"/>
                    <a:pt x="3114" y="8461"/>
                  </a:cubicBezTo>
                  <a:cubicBezTo>
                    <a:pt x="3106" y="8477"/>
                    <a:pt x="3094" y="8496"/>
                    <a:pt x="3085" y="8513"/>
                  </a:cubicBezTo>
                  <a:cubicBezTo>
                    <a:pt x="3037" y="8597"/>
                    <a:pt x="2987" y="8680"/>
                    <a:pt x="2942" y="8761"/>
                  </a:cubicBezTo>
                  <a:cubicBezTo>
                    <a:pt x="2921" y="8797"/>
                    <a:pt x="2899" y="8832"/>
                    <a:pt x="2882" y="8868"/>
                  </a:cubicBezTo>
                  <a:cubicBezTo>
                    <a:pt x="2861" y="8904"/>
                    <a:pt x="2844" y="8937"/>
                    <a:pt x="2825" y="8973"/>
                  </a:cubicBezTo>
                  <a:cubicBezTo>
                    <a:pt x="2344" y="8785"/>
                    <a:pt x="1896" y="8525"/>
                    <a:pt x="1498" y="8201"/>
                  </a:cubicBezTo>
                  <a:cubicBezTo>
                    <a:pt x="1344" y="8075"/>
                    <a:pt x="1196" y="7941"/>
                    <a:pt x="1060" y="7801"/>
                  </a:cubicBezTo>
                  <a:cubicBezTo>
                    <a:pt x="898" y="7639"/>
                    <a:pt x="753" y="7463"/>
                    <a:pt x="617" y="7282"/>
                  </a:cubicBezTo>
                  <a:lnTo>
                    <a:pt x="1708" y="6188"/>
                  </a:lnTo>
                  <a:close/>
                  <a:moveTo>
                    <a:pt x="5862" y="6786"/>
                  </a:moveTo>
                  <a:lnTo>
                    <a:pt x="6003" y="6893"/>
                  </a:lnTo>
                  <a:lnTo>
                    <a:pt x="7089" y="7725"/>
                  </a:lnTo>
                  <a:lnTo>
                    <a:pt x="7092" y="7725"/>
                  </a:lnTo>
                  <a:lnTo>
                    <a:pt x="7230" y="7832"/>
                  </a:lnTo>
                  <a:lnTo>
                    <a:pt x="7168" y="7910"/>
                  </a:lnTo>
                  <a:lnTo>
                    <a:pt x="6256" y="9106"/>
                  </a:lnTo>
                  <a:lnTo>
                    <a:pt x="6120" y="8999"/>
                  </a:lnTo>
                  <a:lnTo>
                    <a:pt x="5029" y="8168"/>
                  </a:lnTo>
                  <a:lnTo>
                    <a:pt x="4888" y="8061"/>
                  </a:lnTo>
                  <a:lnTo>
                    <a:pt x="5801" y="6867"/>
                  </a:lnTo>
                  <a:lnTo>
                    <a:pt x="5862" y="6786"/>
                  </a:lnTo>
                  <a:close/>
                  <a:moveTo>
                    <a:pt x="481" y="7403"/>
                  </a:moveTo>
                  <a:cubicBezTo>
                    <a:pt x="617" y="7584"/>
                    <a:pt x="765" y="7760"/>
                    <a:pt x="927" y="7925"/>
                  </a:cubicBezTo>
                  <a:cubicBezTo>
                    <a:pt x="1070" y="8070"/>
                    <a:pt x="1220" y="8211"/>
                    <a:pt x="1379" y="8337"/>
                  </a:cubicBezTo>
                  <a:cubicBezTo>
                    <a:pt x="1787" y="8668"/>
                    <a:pt x="2239" y="8932"/>
                    <a:pt x="2732" y="9128"/>
                  </a:cubicBezTo>
                  <a:lnTo>
                    <a:pt x="2558" y="9454"/>
                  </a:lnTo>
                  <a:cubicBezTo>
                    <a:pt x="2540" y="9486"/>
                    <a:pt x="2504" y="9504"/>
                    <a:pt x="2469" y="9504"/>
                  </a:cubicBezTo>
                  <a:cubicBezTo>
                    <a:pt x="2459" y="9504"/>
                    <a:pt x="2449" y="9503"/>
                    <a:pt x="2439" y="9499"/>
                  </a:cubicBezTo>
                  <a:cubicBezTo>
                    <a:pt x="1946" y="9314"/>
                    <a:pt x="1498" y="9052"/>
                    <a:pt x="1089" y="8720"/>
                  </a:cubicBezTo>
                  <a:cubicBezTo>
                    <a:pt x="755" y="8451"/>
                    <a:pt x="455" y="8134"/>
                    <a:pt x="200" y="7787"/>
                  </a:cubicBezTo>
                  <a:cubicBezTo>
                    <a:pt x="183" y="7763"/>
                    <a:pt x="179" y="7739"/>
                    <a:pt x="181" y="7715"/>
                  </a:cubicBezTo>
                  <a:cubicBezTo>
                    <a:pt x="183" y="7698"/>
                    <a:pt x="193" y="7679"/>
                    <a:pt x="212" y="7663"/>
                  </a:cubicBezTo>
                  <a:lnTo>
                    <a:pt x="481" y="7403"/>
                  </a:lnTo>
                  <a:close/>
                  <a:moveTo>
                    <a:pt x="8067" y="6815"/>
                  </a:moveTo>
                  <a:cubicBezTo>
                    <a:pt x="8070" y="6815"/>
                    <a:pt x="8074" y="6816"/>
                    <a:pt x="8078" y="6817"/>
                  </a:cubicBezTo>
                  <a:cubicBezTo>
                    <a:pt x="8087" y="6817"/>
                    <a:pt x="8092" y="6819"/>
                    <a:pt x="8099" y="6819"/>
                  </a:cubicBezTo>
                  <a:cubicBezTo>
                    <a:pt x="8109" y="6822"/>
                    <a:pt x="8114" y="6824"/>
                    <a:pt x="8121" y="6829"/>
                  </a:cubicBezTo>
                  <a:cubicBezTo>
                    <a:pt x="8123" y="6831"/>
                    <a:pt x="8128" y="6831"/>
                    <a:pt x="8130" y="6831"/>
                  </a:cubicBezTo>
                  <a:lnTo>
                    <a:pt x="8140" y="6836"/>
                  </a:lnTo>
                  <a:lnTo>
                    <a:pt x="9255" y="7689"/>
                  </a:lnTo>
                  <a:cubicBezTo>
                    <a:pt x="9257" y="7691"/>
                    <a:pt x="9259" y="7691"/>
                    <a:pt x="9262" y="7694"/>
                  </a:cubicBezTo>
                  <a:lnTo>
                    <a:pt x="10529" y="8663"/>
                  </a:lnTo>
                  <a:cubicBezTo>
                    <a:pt x="10562" y="8704"/>
                    <a:pt x="10577" y="8763"/>
                    <a:pt x="10551" y="8813"/>
                  </a:cubicBezTo>
                  <a:lnTo>
                    <a:pt x="10160" y="9528"/>
                  </a:lnTo>
                  <a:lnTo>
                    <a:pt x="8187" y="8020"/>
                  </a:lnTo>
                  <a:lnTo>
                    <a:pt x="8197" y="8011"/>
                  </a:lnTo>
                  <a:cubicBezTo>
                    <a:pt x="8233" y="7977"/>
                    <a:pt x="8254" y="7932"/>
                    <a:pt x="8252" y="7880"/>
                  </a:cubicBezTo>
                  <a:cubicBezTo>
                    <a:pt x="8247" y="7832"/>
                    <a:pt x="8228" y="7787"/>
                    <a:pt x="8187" y="7753"/>
                  </a:cubicBezTo>
                  <a:lnTo>
                    <a:pt x="7623" y="7322"/>
                  </a:lnTo>
                  <a:lnTo>
                    <a:pt x="7973" y="6865"/>
                  </a:lnTo>
                  <a:cubicBezTo>
                    <a:pt x="7980" y="6855"/>
                    <a:pt x="7985" y="6848"/>
                    <a:pt x="7995" y="6843"/>
                  </a:cubicBezTo>
                  <a:cubicBezTo>
                    <a:pt x="8004" y="6836"/>
                    <a:pt x="8009" y="6831"/>
                    <a:pt x="8018" y="6829"/>
                  </a:cubicBezTo>
                  <a:cubicBezTo>
                    <a:pt x="8028" y="6824"/>
                    <a:pt x="8033" y="6822"/>
                    <a:pt x="8042" y="6819"/>
                  </a:cubicBezTo>
                  <a:cubicBezTo>
                    <a:pt x="8050" y="6818"/>
                    <a:pt x="8059" y="6815"/>
                    <a:pt x="8067" y="6815"/>
                  </a:cubicBezTo>
                  <a:close/>
                  <a:moveTo>
                    <a:pt x="4771" y="8782"/>
                  </a:moveTo>
                  <a:lnTo>
                    <a:pt x="5596" y="9409"/>
                  </a:lnTo>
                  <a:lnTo>
                    <a:pt x="5465" y="9578"/>
                  </a:lnTo>
                  <a:cubicBezTo>
                    <a:pt x="5441" y="9609"/>
                    <a:pt x="5410" y="9628"/>
                    <a:pt x="5374" y="9630"/>
                  </a:cubicBezTo>
                  <a:cubicBezTo>
                    <a:pt x="5369" y="9631"/>
                    <a:pt x="5364" y="9631"/>
                    <a:pt x="5358" y="9631"/>
                  </a:cubicBezTo>
                  <a:cubicBezTo>
                    <a:pt x="5329" y="9631"/>
                    <a:pt x="5301" y="9620"/>
                    <a:pt x="5276" y="9604"/>
                  </a:cubicBezTo>
                  <a:lnTo>
                    <a:pt x="4667" y="9135"/>
                  </a:lnTo>
                  <a:cubicBezTo>
                    <a:pt x="4636" y="9111"/>
                    <a:pt x="4617" y="9082"/>
                    <a:pt x="4614" y="9049"/>
                  </a:cubicBezTo>
                  <a:cubicBezTo>
                    <a:pt x="4609" y="9013"/>
                    <a:pt x="4621" y="8978"/>
                    <a:pt x="4643" y="8951"/>
                  </a:cubicBezTo>
                  <a:lnTo>
                    <a:pt x="4771" y="8782"/>
                  </a:lnTo>
                  <a:close/>
                  <a:moveTo>
                    <a:pt x="8052" y="8139"/>
                  </a:moveTo>
                  <a:lnTo>
                    <a:pt x="10069" y="9683"/>
                  </a:lnTo>
                  <a:lnTo>
                    <a:pt x="9984" y="9845"/>
                  </a:lnTo>
                  <a:lnTo>
                    <a:pt x="7902" y="8251"/>
                  </a:lnTo>
                  <a:cubicBezTo>
                    <a:pt x="7923" y="8249"/>
                    <a:pt x="7942" y="8237"/>
                    <a:pt x="7959" y="8223"/>
                  </a:cubicBezTo>
                  <a:lnTo>
                    <a:pt x="8052" y="8139"/>
                  </a:lnTo>
                  <a:close/>
                  <a:moveTo>
                    <a:pt x="4276" y="7810"/>
                  </a:moveTo>
                  <a:lnTo>
                    <a:pt x="4645" y="8094"/>
                  </a:lnTo>
                  <a:lnTo>
                    <a:pt x="4781" y="8199"/>
                  </a:lnTo>
                  <a:lnTo>
                    <a:pt x="4788" y="8201"/>
                  </a:lnTo>
                  <a:lnTo>
                    <a:pt x="4924" y="8306"/>
                  </a:lnTo>
                  <a:lnTo>
                    <a:pt x="6015" y="9140"/>
                  </a:lnTo>
                  <a:lnTo>
                    <a:pt x="6151" y="9247"/>
                  </a:lnTo>
                  <a:lnTo>
                    <a:pt x="6156" y="9249"/>
                  </a:lnTo>
                  <a:lnTo>
                    <a:pt x="6294" y="9354"/>
                  </a:lnTo>
                  <a:lnTo>
                    <a:pt x="6663" y="9635"/>
                  </a:lnTo>
                  <a:lnTo>
                    <a:pt x="6615" y="9728"/>
                  </a:lnTo>
                  <a:lnTo>
                    <a:pt x="6537" y="9892"/>
                  </a:lnTo>
                  <a:lnTo>
                    <a:pt x="6527" y="9902"/>
                  </a:lnTo>
                  <a:lnTo>
                    <a:pt x="6055" y="9540"/>
                  </a:lnTo>
                  <a:lnTo>
                    <a:pt x="5777" y="9325"/>
                  </a:lnTo>
                  <a:lnTo>
                    <a:pt x="4810" y="8585"/>
                  </a:lnTo>
                  <a:lnTo>
                    <a:pt x="4529" y="8368"/>
                  </a:lnTo>
                  <a:lnTo>
                    <a:pt x="4059" y="8003"/>
                  </a:lnTo>
                  <a:lnTo>
                    <a:pt x="4064" y="7999"/>
                  </a:lnTo>
                  <a:lnTo>
                    <a:pt x="4197" y="7880"/>
                  </a:lnTo>
                  <a:lnTo>
                    <a:pt x="4276" y="7810"/>
                  </a:lnTo>
                  <a:close/>
                  <a:moveTo>
                    <a:pt x="7522" y="165"/>
                  </a:moveTo>
                  <a:cubicBezTo>
                    <a:pt x="8603" y="165"/>
                    <a:pt x="9680" y="473"/>
                    <a:pt x="10420" y="1036"/>
                  </a:cubicBezTo>
                  <a:cubicBezTo>
                    <a:pt x="11992" y="2234"/>
                    <a:pt x="11589" y="3263"/>
                    <a:pt x="11432" y="3549"/>
                  </a:cubicBezTo>
                  <a:cubicBezTo>
                    <a:pt x="11380" y="3642"/>
                    <a:pt x="11325" y="3727"/>
                    <a:pt x="11270" y="3820"/>
                  </a:cubicBezTo>
                  <a:cubicBezTo>
                    <a:pt x="11115" y="4073"/>
                    <a:pt x="10956" y="4335"/>
                    <a:pt x="10879" y="4637"/>
                  </a:cubicBezTo>
                  <a:cubicBezTo>
                    <a:pt x="10717" y="5293"/>
                    <a:pt x="11225" y="5750"/>
                    <a:pt x="11637" y="6121"/>
                  </a:cubicBezTo>
                  <a:lnTo>
                    <a:pt x="11677" y="6162"/>
                  </a:lnTo>
                  <a:cubicBezTo>
                    <a:pt x="12387" y="6805"/>
                    <a:pt x="13023" y="7951"/>
                    <a:pt x="12487" y="9071"/>
                  </a:cubicBezTo>
                  <a:cubicBezTo>
                    <a:pt x="11980" y="10133"/>
                    <a:pt x="10794" y="10357"/>
                    <a:pt x="9910" y="10359"/>
                  </a:cubicBezTo>
                  <a:lnTo>
                    <a:pt x="10091" y="10023"/>
                  </a:lnTo>
                  <a:lnTo>
                    <a:pt x="10265" y="9704"/>
                  </a:lnTo>
                  <a:lnTo>
                    <a:pt x="10701" y="8901"/>
                  </a:lnTo>
                  <a:cubicBezTo>
                    <a:pt x="10765" y="8785"/>
                    <a:pt x="10743" y="8642"/>
                    <a:pt x="10648" y="8551"/>
                  </a:cubicBezTo>
                  <a:cubicBezTo>
                    <a:pt x="10639" y="8544"/>
                    <a:pt x="10629" y="8535"/>
                    <a:pt x="10622" y="8527"/>
                  </a:cubicBezTo>
                  <a:lnTo>
                    <a:pt x="9543" y="7703"/>
                  </a:lnTo>
                  <a:cubicBezTo>
                    <a:pt x="9564" y="7691"/>
                    <a:pt x="9581" y="7675"/>
                    <a:pt x="9598" y="7653"/>
                  </a:cubicBezTo>
                  <a:cubicBezTo>
                    <a:pt x="9612" y="7632"/>
                    <a:pt x="9626" y="7608"/>
                    <a:pt x="9633" y="7584"/>
                  </a:cubicBezTo>
                  <a:lnTo>
                    <a:pt x="9729" y="7656"/>
                  </a:lnTo>
                  <a:cubicBezTo>
                    <a:pt x="9783" y="7698"/>
                    <a:pt x="9850" y="7718"/>
                    <a:pt x="9915" y="7718"/>
                  </a:cubicBezTo>
                  <a:cubicBezTo>
                    <a:pt x="10007" y="7718"/>
                    <a:pt x="10100" y="7677"/>
                    <a:pt x="10165" y="7596"/>
                  </a:cubicBezTo>
                  <a:lnTo>
                    <a:pt x="10293" y="7429"/>
                  </a:lnTo>
                  <a:lnTo>
                    <a:pt x="10515" y="7143"/>
                  </a:lnTo>
                  <a:cubicBezTo>
                    <a:pt x="10565" y="7077"/>
                    <a:pt x="10586" y="6993"/>
                    <a:pt x="10574" y="6910"/>
                  </a:cubicBezTo>
                  <a:cubicBezTo>
                    <a:pt x="10562" y="6831"/>
                    <a:pt x="10520" y="6755"/>
                    <a:pt x="10455" y="6705"/>
                  </a:cubicBezTo>
                  <a:lnTo>
                    <a:pt x="8764" y="5409"/>
                  </a:lnTo>
                  <a:cubicBezTo>
                    <a:pt x="8708" y="5367"/>
                    <a:pt x="8641" y="5347"/>
                    <a:pt x="8573" y="5347"/>
                  </a:cubicBezTo>
                  <a:cubicBezTo>
                    <a:pt x="8560" y="5347"/>
                    <a:pt x="8546" y="5348"/>
                    <a:pt x="8533" y="5350"/>
                  </a:cubicBezTo>
                  <a:cubicBezTo>
                    <a:pt x="8449" y="5362"/>
                    <a:pt x="8378" y="5404"/>
                    <a:pt x="8328" y="5469"/>
                  </a:cubicBezTo>
                  <a:lnTo>
                    <a:pt x="8121" y="5743"/>
                  </a:lnTo>
                  <a:cubicBezTo>
                    <a:pt x="8116" y="5747"/>
                    <a:pt x="8111" y="5752"/>
                    <a:pt x="8109" y="5759"/>
                  </a:cubicBezTo>
                  <a:lnTo>
                    <a:pt x="7978" y="5926"/>
                  </a:lnTo>
                  <a:cubicBezTo>
                    <a:pt x="7947" y="5964"/>
                    <a:pt x="7930" y="6005"/>
                    <a:pt x="7921" y="6050"/>
                  </a:cubicBezTo>
                  <a:lnTo>
                    <a:pt x="7406" y="5655"/>
                  </a:lnTo>
                  <a:cubicBezTo>
                    <a:pt x="7447" y="5633"/>
                    <a:pt x="7482" y="5605"/>
                    <a:pt x="7513" y="5569"/>
                  </a:cubicBezTo>
                  <a:lnTo>
                    <a:pt x="7640" y="5402"/>
                  </a:lnTo>
                  <a:lnTo>
                    <a:pt x="7861" y="5116"/>
                  </a:lnTo>
                  <a:cubicBezTo>
                    <a:pt x="7966" y="4978"/>
                    <a:pt x="7937" y="4783"/>
                    <a:pt x="7802" y="4678"/>
                  </a:cubicBezTo>
                  <a:lnTo>
                    <a:pt x="6113" y="3375"/>
                  </a:lnTo>
                  <a:cubicBezTo>
                    <a:pt x="6057" y="3332"/>
                    <a:pt x="5990" y="3311"/>
                    <a:pt x="5924" y="3311"/>
                  </a:cubicBezTo>
                  <a:cubicBezTo>
                    <a:pt x="5830" y="3311"/>
                    <a:pt x="5736" y="3353"/>
                    <a:pt x="5674" y="3434"/>
                  </a:cubicBezTo>
                  <a:lnTo>
                    <a:pt x="5455" y="3720"/>
                  </a:lnTo>
                  <a:lnTo>
                    <a:pt x="5327" y="3887"/>
                  </a:lnTo>
                  <a:cubicBezTo>
                    <a:pt x="5276" y="3951"/>
                    <a:pt x="5255" y="4035"/>
                    <a:pt x="5267" y="4116"/>
                  </a:cubicBezTo>
                  <a:cubicBezTo>
                    <a:pt x="5279" y="4199"/>
                    <a:pt x="5322" y="4271"/>
                    <a:pt x="5386" y="4323"/>
                  </a:cubicBezTo>
                  <a:lnTo>
                    <a:pt x="5479" y="4394"/>
                  </a:lnTo>
                  <a:cubicBezTo>
                    <a:pt x="5458" y="4411"/>
                    <a:pt x="5441" y="4428"/>
                    <a:pt x="5424" y="4449"/>
                  </a:cubicBezTo>
                  <a:cubicBezTo>
                    <a:pt x="5410" y="4471"/>
                    <a:pt x="5396" y="4490"/>
                    <a:pt x="5388" y="4514"/>
                  </a:cubicBezTo>
                  <a:lnTo>
                    <a:pt x="4312" y="3689"/>
                  </a:lnTo>
                  <a:cubicBezTo>
                    <a:pt x="4257" y="3648"/>
                    <a:pt x="4194" y="3628"/>
                    <a:pt x="4131" y="3628"/>
                  </a:cubicBezTo>
                  <a:cubicBezTo>
                    <a:pt x="4113" y="3628"/>
                    <a:pt x="4096" y="3629"/>
                    <a:pt x="4078" y="3632"/>
                  </a:cubicBezTo>
                  <a:cubicBezTo>
                    <a:pt x="4062" y="3637"/>
                    <a:pt x="4043" y="3642"/>
                    <a:pt x="4026" y="3649"/>
                  </a:cubicBezTo>
                  <a:cubicBezTo>
                    <a:pt x="3990" y="3663"/>
                    <a:pt x="3959" y="3685"/>
                    <a:pt x="3931" y="3708"/>
                  </a:cubicBezTo>
                  <a:lnTo>
                    <a:pt x="3266" y="4342"/>
                  </a:lnTo>
                  <a:lnTo>
                    <a:pt x="3004" y="4592"/>
                  </a:lnTo>
                  <a:lnTo>
                    <a:pt x="2999" y="4597"/>
                  </a:lnTo>
                  <a:lnTo>
                    <a:pt x="2966" y="4628"/>
                  </a:lnTo>
                  <a:cubicBezTo>
                    <a:pt x="2975" y="3842"/>
                    <a:pt x="3149" y="2732"/>
                    <a:pt x="3923" y="1769"/>
                  </a:cubicBezTo>
                  <a:cubicBezTo>
                    <a:pt x="4469" y="1090"/>
                    <a:pt x="5222" y="602"/>
                    <a:pt x="6091" y="357"/>
                  </a:cubicBezTo>
                  <a:cubicBezTo>
                    <a:pt x="6549" y="227"/>
                    <a:pt x="7036" y="165"/>
                    <a:pt x="7522" y="165"/>
                  </a:cubicBezTo>
                  <a:close/>
                  <a:moveTo>
                    <a:pt x="7308" y="8020"/>
                  </a:moveTo>
                  <a:lnTo>
                    <a:pt x="9900" y="10002"/>
                  </a:lnTo>
                  <a:lnTo>
                    <a:pt x="9707" y="10355"/>
                  </a:lnTo>
                  <a:lnTo>
                    <a:pt x="9614" y="10526"/>
                  </a:lnTo>
                  <a:lnTo>
                    <a:pt x="9140" y="11396"/>
                  </a:lnTo>
                  <a:lnTo>
                    <a:pt x="9100" y="11469"/>
                  </a:lnTo>
                  <a:cubicBezTo>
                    <a:pt x="9086" y="11500"/>
                    <a:pt x="9055" y="11519"/>
                    <a:pt x="9021" y="11527"/>
                  </a:cubicBezTo>
                  <a:cubicBezTo>
                    <a:pt x="9007" y="11529"/>
                    <a:pt x="8995" y="11529"/>
                    <a:pt x="8983" y="11529"/>
                  </a:cubicBezTo>
                  <a:cubicBezTo>
                    <a:pt x="8962" y="11527"/>
                    <a:pt x="8945" y="11519"/>
                    <a:pt x="8931" y="11505"/>
                  </a:cubicBezTo>
                  <a:lnTo>
                    <a:pt x="7135" y="10131"/>
                  </a:lnTo>
                  <a:lnTo>
                    <a:pt x="6992" y="10021"/>
                  </a:lnTo>
                  <a:lnTo>
                    <a:pt x="6758" y="9842"/>
                  </a:lnTo>
                  <a:lnTo>
                    <a:pt x="6825" y="9707"/>
                  </a:lnTo>
                  <a:cubicBezTo>
                    <a:pt x="6861" y="9638"/>
                    <a:pt x="6839" y="9552"/>
                    <a:pt x="6777" y="9502"/>
                  </a:cubicBezTo>
                  <a:lnTo>
                    <a:pt x="6398" y="9214"/>
                  </a:lnTo>
                  <a:lnTo>
                    <a:pt x="7308" y="8020"/>
                  </a:lnTo>
                  <a:close/>
                  <a:moveTo>
                    <a:pt x="6996" y="10255"/>
                  </a:moveTo>
                  <a:lnTo>
                    <a:pt x="8816" y="11648"/>
                  </a:lnTo>
                  <a:cubicBezTo>
                    <a:pt x="8840" y="11667"/>
                    <a:pt x="8866" y="11681"/>
                    <a:pt x="8895" y="11691"/>
                  </a:cubicBezTo>
                  <a:lnTo>
                    <a:pt x="8128" y="13030"/>
                  </a:lnTo>
                  <a:cubicBezTo>
                    <a:pt x="7914" y="12946"/>
                    <a:pt x="7709" y="12851"/>
                    <a:pt x="7509" y="12739"/>
                  </a:cubicBezTo>
                  <a:cubicBezTo>
                    <a:pt x="7339" y="12646"/>
                    <a:pt x="7170" y="12537"/>
                    <a:pt x="7008" y="12420"/>
                  </a:cubicBezTo>
                  <a:cubicBezTo>
                    <a:pt x="6591" y="12120"/>
                    <a:pt x="6225" y="11755"/>
                    <a:pt x="5920" y="11336"/>
                  </a:cubicBezTo>
                  <a:cubicBezTo>
                    <a:pt x="5936" y="11319"/>
                    <a:pt x="5958" y="11300"/>
                    <a:pt x="5974" y="11284"/>
                  </a:cubicBezTo>
                  <a:cubicBezTo>
                    <a:pt x="6003" y="11260"/>
                    <a:pt x="6027" y="11231"/>
                    <a:pt x="6053" y="11207"/>
                  </a:cubicBezTo>
                  <a:lnTo>
                    <a:pt x="6067" y="11193"/>
                  </a:lnTo>
                  <a:lnTo>
                    <a:pt x="6172" y="11088"/>
                  </a:lnTo>
                  <a:cubicBezTo>
                    <a:pt x="6251" y="11010"/>
                    <a:pt x="6332" y="10926"/>
                    <a:pt x="6415" y="10838"/>
                  </a:cubicBezTo>
                  <a:lnTo>
                    <a:pt x="6520" y="10736"/>
                  </a:lnTo>
                  <a:cubicBezTo>
                    <a:pt x="6575" y="10681"/>
                    <a:pt x="6627" y="10629"/>
                    <a:pt x="6677" y="10574"/>
                  </a:cubicBezTo>
                  <a:lnTo>
                    <a:pt x="6756" y="10497"/>
                  </a:lnTo>
                  <a:lnTo>
                    <a:pt x="6834" y="10419"/>
                  </a:lnTo>
                  <a:lnTo>
                    <a:pt x="6908" y="10345"/>
                  </a:lnTo>
                  <a:lnTo>
                    <a:pt x="6996" y="10255"/>
                  </a:lnTo>
                  <a:close/>
                  <a:moveTo>
                    <a:pt x="5791" y="11457"/>
                  </a:moveTo>
                  <a:cubicBezTo>
                    <a:pt x="6103" y="11884"/>
                    <a:pt x="6479" y="12253"/>
                    <a:pt x="6906" y="12560"/>
                  </a:cubicBezTo>
                  <a:cubicBezTo>
                    <a:pt x="7073" y="12682"/>
                    <a:pt x="7244" y="12789"/>
                    <a:pt x="7423" y="12892"/>
                  </a:cubicBezTo>
                  <a:cubicBezTo>
                    <a:pt x="7623" y="13001"/>
                    <a:pt x="7828" y="13099"/>
                    <a:pt x="8042" y="13185"/>
                  </a:cubicBezTo>
                  <a:lnTo>
                    <a:pt x="7861" y="13523"/>
                  </a:lnTo>
                  <a:cubicBezTo>
                    <a:pt x="7852" y="13537"/>
                    <a:pt x="7837" y="13551"/>
                    <a:pt x="7818" y="13559"/>
                  </a:cubicBezTo>
                  <a:cubicBezTo>
                    <a:pt x="7805" y="13564"/>
                    <a:pt x="7792" y="13566"/>
                    <a:pt x="7779" y="13566"/>
                  </a:cubicBezTo>
                  <a:cubicBezTo>
                    <a:pt x="7767" y="13566"/>
                    <a:pt x="7755" y="13564"/>
                    <a:pt x="7744" y="13561"/>
                  </a:cubicBezTo>
                  <a:cubicBezTo>
                    <a:pt x="7339" y="13406"/>
                    <a:pt x="6958" y="13196"/>
                    <a:pt x="6610" y="12944"/>
                  </a:cubicBezTo>
                  <a:cubicBezTo>
                    <a:pt x="6186" y="12637"/>
                    <a:pt x="5817" y="12267"/>
                    <a:pt x="5508" y="11846"/>
                  </a:cubicBezTo>
                  <a:cubicBezTo>
                    <a:pt x="5479" y="11808"/>
                    <a:pt x="5484" y="11753"/>
                    <a:pt x="5519" y="11717"/>
                  </a:cubicBezTo>
                  <a:lnTo>
                    <a:pt x="5791" y="11457"/>
                  </a:lnTo>
                  <a:close/>
                  <a:moveTo>
                    <a:pt x="7527" y="0"/>
                  </a:moveTo>
                  <a:cubicBezTo>
                    <a:pt x="7025" y="0"/>
                    <a:pt x="6523" y="64"/>
                    <a:pt x="6051" y="197"/>
                  </a:cubicBezTo>
                  <a:cubicBezTo>
                    <a:pt x="5143" y="452"/>
                    <a:pt x="4362" y="959"/>
                    <a:pt x="3790" y="1672"/>
                  </a:cubicBezTo>
                  <a:cubicBezTo>
                    <a:pt x="2928" y="2744"/>
                    <a:pt x="2778" y="3997"/>
                    <a:pt x="2792" y="4811"/>
                  </a:cubicBezTo>
                  <a:lnTo>
                    <a:pt x="1749" y="5812"/>
                  </a:lnTo>
                  <a:cubicBezTo>
                    <a:pt x="1696" y="5859"/>
                    <a:pt x="1668" y="5926"/>
                    <a:pt x="1658" y="5995"/>
                  </a:cubicBezTo>
                  <a:lnTo>
                    <a:pt x="1658" y="5998"/>
                  </a:lnTo>
                  <a:lnTo>
                    <a:pt x="446" y="7205"/>
                  </a:lnTo>
                  <a:lnTo>
                    <a:pt x="95" y="7539"/>
                  </a:lnTo>
                  <a:cubicBezTo>
                    <a:pt x="88" y="7546"/>
                    <a:pt x="86" y="7548"/>
                    <a:pt x="83" y="7556"/>
                  </a:cubicBezTo>
                  <a:cubicBezTo>
                    <a:pt x="48" y="7594"/>
                    <a:pt x="24" y="7641"/>
                    <a:pt x="14" y="7691"/>
                  </a:cubicBezTo>
                  <a:cubicBezTo>
                    <a:pt x="0" y="7765"/>
                    <a:pt x="17" y="7841"/>
                    <a:pt x="62" y="7901"/>
                  </a:cubicBezTo>
                  <a:cubicBezTo>
                    <a:pt x="326" y="8263"/>
                    <a:pt x="636" y="8592"/>
                    <a:pt x="986" y="8870"/>
                  </a:cubicBezTo>
                  <a:cubicBezTo>
                    <a:pt x="1406" y="9211"/>
                    <a:pt x="1872" y="9480"/>
                    <a:pt x="2380" y="9676"/>
                  </a:cubicBezTo>
                  <a:cubicBezTo>
                    <a:pt x="2411" y="9688"/>
                    <a:pt x="2444" y="9692"/>
                    <a:pt x="2477" y="9692"/>
                  </a:cubicBezTo>
                  <a:cubicBezTo>
                    <a:pt x="2575" y="9692"/>
                    <a:pt x="2670" y="9640"/>
                    <a:pt x="2718" y="9549"/>
                  </a:cubicBezTo>
                  <a:lnTo>
                    <a:pt x="2944" y="9130"/>
                  </a:lnTo>
                  <a:lnTo>
                    <a:pt x="2952" y="9123"/>
                  </a:lnTo>
                  <a:cubicBezTo>
                    <a:pt x="2982" y="9063"/>
                    <a:pt x="3018" y="8997"/>
                    <a:pt x="3061" y="8928"/>
                  </a:cubicBezTo>
                  <a:cubicBezTo>
                    <a:pt x="3073" y="8904"/>
                    <a:pt x="3087" y="8880"/>
                    <a:pt x="3099" y="8859"/>
                  </a:cubicBezTo>
                  <a:cubicBezTo>
                    <a:pt x="3144" y="8782"/>
                    <a:pt x="3192" y="8699"/>
                    <a:pt x="3242" y="8616"/>
                  </a:cubicBezTo>
                  <a:cubicBezTo>
                    <a:pt x="3252" y="8597"/>
                    <a:pt x="3264" y="8580"/>
                    <a:pt x="3273" y="8561"/>
                  </a:cubicBezTo>
                  <a:cubicBezTo>
                    <a:pt x="3280" y="8547"/>
                    <a:pt x="3290" y="8527"/>
                    <a:pt x="3302" y="8513"/>
                  </a:cubicBezTo>
                  <a:lnTo>
                    <a:pt x="3392" y="8361"/>
                  </a:lnTo>
                  <a:cubicBezTo>
                    <a:pt x="3411" y="8325"/>
                    <a:pt x="3433" y="8294"/>
                    <a:pt x="3452" y="8258"/>
                  </a:cubicBezTo>
                  <a:cubicBezTo>
                    <a:pt x="3480" y="8203"/>
                    <a:pt x="3511" y="8153"/>
                    <a:pt x="3540" y="8103"/>
                  </a:cubicBezTo>
                  <a:lnTo>
                    <a:pt x="3626" y="7953"/>
                  </a:lnTo>
                  <a:cubicBezTo>
                    <a:pt x="3666" y="7889"/>
                    <a:pt x="3702" y="7822"/>
                    <a:pt x="3738" y="7760"/>
                  </a:cubicBezTo>
                  <a:lnTo>
                    <a:pt x="3921" y="7903"/>
                  </a:lnTo>
                  <a:cubicBezTo>
                    <a:pt x="3888" y="7937"/>
                    <a:pt x="3871" y="7980"/>
                    <a:pt x="3873" y="8025"/>
                  </a:cubicBezTo>
                  <a:cubicBezTo>
                    <a:pt x="3876" y="8072"/>
                    <a:pt x="3897" y="8118"/>
                    <a:pt x="3935" y="8151"/>
                  </a:cubicBezTo>
                  <a:lnTo>
                    <a:pt x="4633" y="8682"/>
                  </a:lnTo>
                  <a:lnTo>
                    <a:pt x="4502" y="8849"/>
                  </a:lnTo>
                  <a:cubicBezTo>
                    <a:pt x="4452" y="8916"/>
                    <a:pt x="4431" y="8999"/>
                    <a:pt x="4440" y="9080"/>
                  </a:cubicBezTo>
                  <a:cubicBezTo>
                    <a:pt x="4452" y="9159"/>
                    <a:pt x="4493" y="9235"/>
                    <a:pt x="4559" y="9285"/>
                  </a:cubicBezTo>
                  <a:lnTo>
                    <a:pt x="5169" y="9752"/>
                  </a:lnTo>
                  <a:cubicBezTo>
                    <a:pt x="5222" y="9795"/>
                    <a:pt x="5291" y="9819"/>
                    <a:pt x="5357" y="9819"/>
                  </a:cubicBezTo>
                  <a:cubicBezTo>
                    <a:pt x="5372" y="9819"/>
                    <a:pt x="5386" y="9814"/>
                    <a:pt x="5398" y="9814"/>
                  </a:cubicBezTo>
                  <a:cubicBezTo>
                    <a:pt x="5479" y="9802"/>
                    <a:pt x="5553" y="9761"/>
                    <a:pt x="5603" y="9695"/>
                  </a:cubicBezTo>
                  <a:lnTo>
                    <a:pt x="5734" y="9526"/>
                  </a:lnTo>
                  <a:lnTo>
                    <a:pt x="6432" y="10059"/>
                  </a:lnTo>
                  <a:cubicBezTo>
                    <a:pt x="6460" y="10083"/>
                    <a:pt x="6494" y="10093"/>
                    <a:pt x="6529" y="10093"/>
                  </a:cubicBezTo>
                  <a:cubicBezTo>
                    <a:pt x="6541" y="10093"/>
                    <a:pt x="6556" y="10088"/>
                    <a:pt x="6568" y="10088"/>
                  </a:cubicBezTo>
                  <a:cubicBezTo>
                    <a:pt x="6613" y="10081"/>
                    <a:pt x="6649" y="10050"/>
                    <a:pt x="6672" y="10012"/>
                  </a:cubicBezTo>
                  <a:lnTo>
                    <a:pt x="6856" y="10154"/>
                  </a:lnTo>
                  <a:cubicBezTo>
                    <a:pt x="6856" y="10157"/>
                    <a:pt x="6853" y="10157"/>
                    <a:pt x="6853" y="10157"/>
                  </a:cubicBezTo>
                  <a:lnTo>
                    <a:pt x="6777" y="10235"/>
                  </a:lnTo>
                  <a:lnTo>
                    <a:pt x="6699" y="10312"/>
                  </a:lnTo>
                  <a:lnTo>
                    <a:pt x="6551" y="10462"/>
                  </a:lnTo>
                  <a:lnTo>
                    <a:pt x="6494" y="10517"/>
                  </a:lnTo>
                  <a:cubicBezTo>
                    <a:pt x="6458" y="10550"/>
                    <a:pt x="6425" y="10586"/>
                    <a:pt x="6389" y="10621"/>
                  </a:cubicBezTo>
                  <a:lnTo>
                    <a:pt x="6368" y="10645"/>
                  </a:lnTo>
                  <a:lnTo>
                    <a:pt x="6284" y="10729"/>
                  </a:lnTo>
                  <a:cubicBezTo>
                    <a:pt x="6256" y="10760"/>
                    <a:pt x="6232" y="10786"/>
                    <a:pt x="6206" y="10812"/>
                  </a:cubicBezTo>
                  <a:lnTo>
                    <a:pt x="6044" y="10974"/>
                  </a:lnTo>
                  <a:cubicBezTo>
                    <a:pt x="6041" y="10974"/>
                    <a:pt x="6041" y="10974"/>
                    <a:pt x="6041" y="10976"/>
                  </a:cubicBezTo>
                  <a:lnTo>
                    <a:pt x="5936" y="11081"/>
                  </a:lnTo>
                  <a:lnTo>
                    <a:pt x="5922" y="11095"/>
                  </a:lnTo>
                  <a:cubicBezTo>
                    <a:pt x="5898" y="11119"/>
                    <a:pt x="5874" y="11143"/>
                    <a:pt x="5848" y="11167"/>
                  </a:cubicBezTo>
                  <a:cubicBezTo>
                    <a:pt x="5815" y="11200"/>
                    <a:pt x="5784" y="11229"/>
                    <a:pt x="5755" y="11255"/>
                  </a:cubicBezTo>
                  <a:lnTo>
                    <a:pt x="5743" y="11267"/>
                  </a:lnTo>
                  <a:lnTo>
                    <a:pt x="5398" y="11593"/>
                  </a:lnTo>
                  <a:cubicBezTo>
                    <a:pt x="5341" y="11646"/>
                    <a:pt x="5315" y="11720"/>
                    <a:pt x="5315" y="11791"/>
                  </a:cubicBezTo>
                  <a:cubicBezTo>
                    <a:pt x="5315" y="11846"/>
                    <a:pt x="5334" y="11905"/>
                    <a:pt x="5369" y="11953"/>
                  </a:cubicBezTo>
                  <a:cubicBezTo>
                    <a:pt x="5686" y="12389"/>
                    <a:pt x="6072" y="12770"/>
                    <a:pt x="6508" y="13089"/>
                  </a:cubicBezTo>
                  <a:cubicBezTo>
                    <a:pt x="6870" y="13351"/>
                    <a:pt x="7266" y="13566"/>
                    <a:pt x="7685" y="13728"/>
                  </a:cubicBezTo>
                  <a:cubicBezTo>
                    <a:pt x="7718" y="13740"/>
                    <a:pt x="7752" y="13744"/>
                    <a:pt x="7782" y="13744"/>
                  </a:cubicBezTo>
                  <a:cubicBezTo>
                    <a:pt x="7823" y="13744"/>
                    <a:pt x="7861" y="13735"/>
                    <a:pt x="7899" y="13721"/>
                  </a:cubicBezTo>
                  <a:cubicBezTo>
                    <a:pt x="7947" y="13697"/>
                    <a:pt x="7985" y="13663"/>
                    <a:pt x="8016" y="13620"/>
                  </a:cubicBezTo>
                  <a:cubicBezTo>
                    <a:pt x="8018" y="13613"/>
                    <a:pt x="8025" y="13609"/>
                    <a:pt x="8028" y="13601"/>
                  </a:cubicBezTo>
                  <a:lnTo>
                    <a:pt x="8257" y="13175"/>
                  </a:lnTo>
                  <a:lnTo>
                    <a:pt x="9109" y="11691"/>
                  </a:lnTo>
                  <a:cubicBezTo>
                    <a:pt x="9174" y="11667"/>
                    <a:pt x="9228" y="11619"/>
                    <a:pt x="9262" y="11555"/>
                  </a:cubicBezTo>
                  <a:lnTo>
                    <a:pt x="9819" y="10536"/>
                  </a:lnTo>
                  <a:cubicBezTo>
                    <a:pt x="9841" y="10538"/>
                    <a:pt x="9862" y="10538"/>
                    <a:pt x="9884" y="10538"/>
                  </a:cubicBezTo>
                  <a:cubicBezTo>
                    <a:pt x="10817" y="10538"/>
                    <a:pt x="12104" y="10305"/>
                    <a:pt x="12656" y="9147"/>
                  </a:cubicBezTo>
                  <a:cubicBezTo>
                    <a:pt x="13230" y="7939"/>
                    <a:pt x="12554" y="6712"/>
                    <a:pt x="11801" y="6033"/>
                  </a:cubicBezTo>
                  <a:lnTo>
                    <a:pt x="11758" y="5995"/>
                  </a:lnTo>
                  <a:cubicBezTo>
                    <a:pt x="11363" y="5640"/>
                    <a:pt x="10920" y="5238"/>
                    <a:pt x="11056" y="4687"/>
                  </a:cubicBezTo>
                  <a:cubicBezTo>
                    <a:pt x="11125" y="4413"/>
                    <a:pt x="11270" y="4173"/>
                    <a:pt x="11425" y="3923"/>
                  </a:cubicBezTo>
                  <a:cubicBezTo>
                    <a:pt x="11482" y="3830"/>
                    <a:pt x="11539" y="3739"/>
                    <a:pt x="11589" y="3644"/>
                  </a:cubicBezTo>
                  <a:cubicBezTo>
                    <a:pt x="12149" y="2644"/>
                    <a:pt x="11410" y="1572"/>
                    <a:pt x="10531" y="905"/>
                  </a:cubicBezTo>
                  <a:cubicBezTo>
                    <a:pt x="9763" y="319"/>
                    <a:pt x="8647" y="0"/>
                    <a:pt x="7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5" name="Google Shape;2255;p30"/>
            <p:cNvSpPr/>
            <p:nvPr/>
          </p:nvSpPr>
          <p:spPr>
            <a:xfrm>
              <a:off x="6569017" y="4124106"/>
              <a:ext cx="37855" cy="45752"/>
            </a:xfrm>
            <a:custGeom>
              <a:avLst/>
              <a:gdLst/>
              <a:ahLst/>
              <a:cxnLst/>
              <a:rect l="l" t="t" r="r" b="b"/>
              <a:pathLst>
                <a:path w="973" h="1176" extrusionOk="0">
                  <a:moveTo>
                    <a:pt x="859" y="0"/>
                  </a:moveTo>
                  <a:cubicBezTo>
                    <a:pt x="829" y="0"/>
                    <a:pt x="800" y="14"/>
                    <a:pt x="782" y="39"/>
                  </a:cubicBezTo>
                  <a:lnTo>
                    <a:pt x="34" y="1016"/>
                  </a:lnTo>
                  <a:cubicBezTo>
                    <a:pt x="0" y="1061"/>
                    <a:pt x="7" y="1123"/>
                    <a:pt x="53" y="1157"/>
                  </a:cubicBezTo>
                  <a:cubicBezTo>
                    <a:pt x="69" y="1171"/>
                    <a:pt x="91" y="1176"/>
                    <a:pt x="112" y="1176"/>
                  </a:cubicBezTo>
                  <a:cubicBezTo>
                    <a:pt x="141" y="1176"/>
                    <a:pt x="172" y="1161"/>
                    <a:pt x="189" y="1137"/>
                  </a:cubicBezTo>
                  <a:lnTo>
                    <a:pt x="937" y="161"/>
                  </a:lnTo>
                  <a:cubicBezTo>
                    <a:pt x="972" y="116"/>
                    <a:pt x="963" y="54"/>
                    <a:pt x="920" y="20"/>
                  </a:cubicBezTo>
                  <a:cubicBezTo>
                    <a:pt x="901" y="7"/>
                    <a:pt x="880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6" name="Google Shape;2256;p30"/>
            <p:cNvSpPr/>
            <p:nvPr/>
          </p:nvSpPr>
          <p:spPr>
            <a:xfrm>
              <a:off x="6584112" y="4135583"/>
              <a:ext cx="37660" cy="45752"/>
            </a:xfrm>
            <a:custGeom>
              <a:avLst/>
              <a:gdLst/>
              <a:ahLst/>
              <a:cxnLst/>
              <a:rect l="l" t="t" r="r" b="b"/>
              <a:pathLst>
                <a:path w="968" h="1176" extrusionOk="0">
                  <a:moveTo>
                    <a:pt x="858" y="1"/>
                  </a:moveTo>
                  <a:cubicBezTo>
                    <a:pt x="829" y="1"/>
                    <a:pt x="800" y="14"/>
                    <a:pt x="782" y="40"/>
                  </a:cubicBezTo>
                  <a:lnTo>
                    <a:pt x="34" y="1016"/>
                  </a:lnTo>
                  <a:cubicBezTo>
                    <a:pt x="1" y="1059"/>
                    <a:pt x="8" y="1124"/>
                    <a:pt x="51" y="1155"/>
                  </a:cubicBezTo>
                  <a:cubicBezTo>
                    <a:pt x="70" y="1171"/>
                    <a:pt x="91" y="1176"/>
                    <a:pt x="110" y="1176"/>
                  </a:cubicBezTo>
                  <a:cubicBezTo>
                    <a:pt x="141" y="1176"/>
                    <a:pt x="170" y="1162"/>
                    <a:pt x="189" y="1138"/>
                  </a:cubicBezTo>
                  <a:lnTo>
                    <a:pt x="937" y="161"/>
                  </a:lnTo>
                  <a:cubicBezTo>
                    <a:pt x="968" y="116"/>
                    <a:pt x="963" y="54"/>
                    <a:pt x="918" y="21"/>
                  </a:cubicBezTo>
                  <a:cubicBezTo>
                    <a:pt x="899" y="7"/>
                    <a:pt x="879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7" name="Google Shape;2257;p30"/>
            <p:cNvSpPr/>
            <p:nvPr/>
          </p:nvSpPr>
          <p:spPr>
            <a:xfrm>
              <a:off x="6599052" y="4147060"/>
              <a:ext cx="37855" cy="45791"/>
            </a:xfrm>
            <a:custGeom>
              <a:avLst/>
              <a:gdLst/>
              <a:ahLst/>
              <a:cxnLst/>
              <a:rect l="l" t="t" r="r" b="b"/>
              <a:pathLst>
                <a:path w="973" h="1177" extrusionOk="0">
                  <a:moveTo>
                    <a:pt x="858" y="1"/>
                  </a:moveTo>
                  <a:cubicBezTo>
                    <a:pt x="828" y="1"/>
                    <a:pt x="798" y="14"/>
                    <a:pt x="782" y="38"/>
                  </a:cubicBezTo>
                  <a:lnTo>
                    <a:pt x="34" y="1014"/>
                  </a:lnTo>
                  <a:cubicBezTo>
                    <a:pt x="0" y="1060"/>
                    <a:pt x="7" y="1122"/>
                    <a:pt x="53" y="1155"/>
                  </a:cubicBezTo>
                  <a:cubicBezTo>
                    <a:pt x="69" y="1169"/>
                    <a:pt x="91" y="1176"/>
                    <a:pt x="112" y="1176"/>
                  </a:cubicBezTo>
                  <a:cubicBezTo>
                    <a:pt x="141" y="1176"/>
                    <a:pt x="172" y="1162"/>
                    <a:pt x="188" y="1138"/>
                  </a:cubicBezTo>
                  <a:lnTo>
                    <a:pt x="936" y="162"/>
                  </a:lnTo>
                  <a:cubicBezTo>
                    <a:pt x="972" y="116"/>
                    <a:pt x="963" y="54"/>
                    <a:pt x="917" y="21"/>
                  </a:cubicBezTo>
                  <a:cubicBezTo>
                    <a:pt x="901" y="7"/>
                    <a:pt x="879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58" name="Google Shape;2258;p30"/>
          <p:cNvGrpSpPr/>
          <p:nvPr/>
        </p:nvGrpSpPr>
        <p:grpSpPr>
          <a:xfrm>
            <a:off x="7884405" y="4094568"/>
            <a:ext cx="969513" cy="1222939"/>
            <a:chOff x="6469771" y="3094213"/>
            <a:chExt cx="460052" cy="580307"/>
          </a:xfrm>
        </p:grpSpPr>
        <p:sp>
          <p:nvSpPr>
            <p:cNvPr id="2259" name="Google Shape;2259;p30"/>
            <p:cNvSpPr/>
            <p:nvPr/>
          </p:nvSpPr>
          <p:spPr>
            <a:xfrm>
              <a:off x="6473272" y="3171051"/>
              <a:ext cx="431807" cy="500007"/>
            </a:xfrm>
            <a:custGeom>
              <a:avLst/>
              <a:gdLst/>
              <a:ahLst/>
              <a:cxnLst/>
              <a:rect l="l" t="t" r="r" b="b"/>
              <a:pathLst>
                <a:path w="11099" h="12852" extrusionOk="0">
                  <a:moveTo>
                    <a:pt x="4970" y="0"/>
                  </a:moveTo>
                  <a:lnTo>
                    <a:pt x="113" y="9467"/>
                  </a:lnTo>
                  <a:cubicBezTo>
                    <a:pt x="1" y="9688"/>
                    <a:pt x="89" y="9967"/>
                    <a:pt x="313" y="10081"/>
                  </a:cubicBezTo>
                  <a:lnTo>
                    <a:pt x="1294" y="10586"/>
                  </a:lnTo>
                  <a:lnTo>
                    <a:pt x="4639" y="12297"/>
                  </a:lnTo>
                  <a:lnTo>
                    <a:pt x="5622" y="12802"/>
                  </a:lnTo>
                  <a:cubicBezTo>
                    <a:pt x="5690" y="12836"/>
                    <a:pt x="5761" y="12852"/>
                    <a:pt x="5831" y="12852"/>
                  </a:cubicBezTo>
                  <a:cubicBezTo>
                    <a:pt x="5943" y="12852"/>
                    <a:pt x="6052" y="12810"/>
                    <a:pt x="6137" y="12735"/>
                  </a:cubicBezTo>
                  <a:cubicBezTo>
                    <a:pt x="6177" y="12697"/>
                    <a:pt x="6216" y="12652"/>
                    <a:pt x="6242" y="12602"/>
                  </a:cubicBezTo>
                  <a:lnTo>
                    <a:pt x="11099" y="3135"/>
                  </a:lnTo>
                  <a:lnTo>
                    <a:pt x="11099" y="3135"/>
                  </a:lnTo>
                  <a:cubicBezTo>
                    <a:pt x="10994" y="3338"/>
                    <a:pt x="10875" y="3519"/>
                    <a:pt x="10727" y="3693"/>
                  </a:cubicBezTo>
                  <a:cubicBezTo>
                    <a:pt x="10139" y="4433"/>
                    <a:pt x="9281" y="4884"/>
                    <a:pt x="8369" y="4972"/>
                  </a:cubicBezTo>
                  <a:cubicBezTo>
                    <a:pt x="8256" y="4983"/>
                    <a:pt x="8142" y="4989"/>
                    <a:pt x="8028" y="4989"/>
                  </a:cubicBezTo>
                  <a:cubicBezTo>
                    <a:pt x="7502" y="4989"/>
                    <a:pt x="6969" y="4866"/>
                    <a:pt x="6468" y="4610"/>
                  </a:cubicBezTo>
                  <a:cubicBezTo>
                    <a:pt x="5846" y="4288"/>
                    <a:pt x="5360" y="3805"/>
                    <a:pt x="5041" y="3238"/>
                  </a:cubicBezTo>
                  <a:cubicBezTo>
                    <a:pt x="4500" y="2273"/>
                    <a:pt x="4434" y="1063"/>
                    <a:pt x="4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0" name="Google Shape;2260;p30"/>
            <p:cNvSpPr/>
            <p:nvPr/>
          </p:nvSpPr>
          <p:spPr>
            <a:xfrm>
              <a:off x="6523888" y="3297064"/>
              <a:ext cx="275564" cy="350923"/>
            </a:xfrm>
            <a:custGeom>
              <a:avLst/>
              <a:gdLst/>
              <a:ahLst/>
              <a:cxnLst/>
              <a:rect l="l" t="t" r="r" b="b"/>
              <a:pathLst>
                <a:path w="7083" h="9020" extrusionOk="0">
                  <a:moveTo>
                    <a:pt x="3750" y="1"/>
                  </a:moveTo>
                  <a:lnTo>
                    <a:pt x="377" y="6576"/>
                  </a:lnTo>
                  <a:lnTo>
                    <a:pt x="0" y="7305"/>
                  </a:lnTo>
                  <a:lnTo>
                    <a:pt x="3345" y="9020"/>
                  </a:lnTo>
                  <a:lnTo>
                    <a:pt x="3719" y="8291"/>
                  </a:lnTo>
                  <a:lnTo>
                    <a:pt x="7082" y="1733"/>
                  </a:lnTo>
                  <a:lnTo>
                    <a:pt x="7082" y="1733"/>
                  </a:lnTo>
                  <a:cubicBezTo>
                    <a:pt x="6970" y="1744"/>
                    <a:pt x="6857" y="1749"/>
                    <a:pt x="6744" y="1749"/>
                  </a:cubicBezTo>
                  <a:cubicBezTo>
                    <a:pt x="6214" y="1749"/>
                    <a:pt x="5679" y="1628"/>
                    <a:pt x="5177" y="1373"/>
                  </a:cubicBezTo>
                  <a:cubicBezTo>
                    <a:pt x="4553" y="1051"/>
                    <a:pt x="4069" y="570"/>
                    <a:pt x="3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1" name="Google Shape;2261;p30"/>
            <p:cNvSpPr/>
            <p:nvPr/>
          </p:nvSpPr>
          <p:spPr>
            <a:xfrm>
              <a:off x="6646127" y="3098259"/>
              <a:ext cx="280116" cy="266772"/>
            </a:xfrm>
            <a:custGeom>
              <a:avLst/>
              <a:gdLst/>
              <a:ahLst/>
              <a:cxnLst/>
              <a:rect l="l" t="t" r="r" b="b"/>
              <a:pathLst>
                <a:path w="7200" h="6857" extrusionOk="0">
                  <a:moveTo>
                    <a:pt x="3594" y="0"/>
                  </a:moveTo>
                  <a:cubicBezTo>
                    <a:pt x="3476" y="0"/>
                    <a:pt x="3359" y="6"/>
                    <a:pt x="3242" y="18"/>
                  </a:cubicBezTo>
                  <a:cubicBezTo>
                    <a:pt x="3233" y="18"/>
                    <a:pt x="3228" y="18"/>
                    <a:pt x="3219" y="23"/>
                  </a:cubicBezTo>
                  <a:cubicBezTo>
                    <a:pt x="2990" y="47"/>
                    <a:pt x="2764" y="97"/>
                    <a:pt x="2547" y="166"/>
                  </a:cubicBezTo>
                  <a:cubicBezTo>
                    <a:pt x="1713" y="432"/>
                    <a:pt x="982" y="1014"/>
                    <a:pt x="548" y="1850"/>
                  </a:cubicBezTo>
                  <a:lnTo>
                    <a:pt x="539" y="1869"/>
                  </a:lnTo>
                  <a:cubicBezTo>
                    <a:pt x="0" y="2929"/>
                    <a:pt x="69" y="4137"/>
                    <a:pt x="610" y="5104"/>
                  </a:cubicBezTo>
                  <a:cubicBezTo>
                    <a:pt x="929" y="5673"/>
                    <a:pt x="1415" y="6157"/>
                    <a:pt x="2037" y="6478"/>
                  </a:cubicBezTo>
                  <a:cubicBezTo>
                    <a:pt x="2538" y="6736"/>
                    <a:pt x="3074" y="6857"/>
                    <a:pt x="3603" y="6857"/>
                  </a:cubicBezTo>
                  <a:cubicBezTo>
                    <a:pt x="3716" y="6857"/>
                    <a:pt x="3829" y="6851"/>
                    <a:pt x="3940" y="6840"/>
                  </a:cubicBezTo>
                  <a:cubicBezTo>
                    <a:pt x="4850" y="6752"/>
                    <a:pt x="5708" y="6302"/>
                    <a:pt x="6299" y="5561"/>
                  </a:cubicBezTo>
                  <a:cubicBezTo>
                    <a:pt x="6432" y="5390"/>
                    <a:pt x="6551" y="5206"/>
                    <a:pt x="6656" y="5006"/>
                  </a:cubicBezTo>
                  <a:lnTo>
                    <a:pt x="6663" y="4989"/>
                  </a:lnTo>
                  <a:cubicBezTo>
                    <a:pt x="6675" y="4961"/>
                    <a:pt x="6687" y="4937"/>
                    <a:pt x="6699" y="4911"/>
                  </a:cubicBezTo>
                  <a:cubicBezTo>
                    <a:pt x="7199" y="3863"/>
                    <a:pt x="7123" y="2681"/>
                    <a:pt x="6587" y="1733"/>
                  </a:cubicBezTo>
                  <a:cubicBezTo>
                    <a:pt x="6585" y="1728"/>
                    <a:pt x="6577" y="1719"/>
                    <a:pt x="6575" y="1714"/>
                  </a:cubicBezTo>
                  <a:cubicBezTo>
                    <a:pt x="6256" y="1161"/>
                    <a:pt x="5779" y="692"/>
                    <a:pt x="5170" y="380"/>
                  </a:cubicBezTo>
                  <a:cubicBezTo>
                    <a:pt x="4665" y="121"/>
                    <a:pt x="4125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2" name="Google Shape;2262;p30"/>
            <p:cNvSpPr/>
            <p:nvPr/>
          </p:nvSpPr>
          <p:spPr>
            <a:xfrm>
              <a:off x="6650951" y="3112654"/>
              <a:ext cx="270818" cy="237243"/>
            </a:xfrm>
            <a:custGeom>
              <a:avLst/>
              <a:gdLst/>
              <a:ahLst/>
              <a:cxnLst/>
              <a:rect l="l" t="t" r="r" b="b"/>
              <a:pathLst>
                <a:path w="6961" h="6098" extrusionOk="0">
                  <a:moveTo>
                    <a:pt x="3485" y="0"/>
                  </a:moveTo>
                  <a:cubicBezTo>
                    <a:pt x="2457" y="0"/>
                    <a:pt x="1463" y="522"/>
                    <a:pt x="893" y="1439"/>
                  </a:cubicBezTo>
                  <a:cubicBezTo>
                    <a:pt x="851" y="1511"/>
                    <a:pt x="808" y="1585"/>
                    <a:pt x="770" y="1658"/>
                  </a:cubicBezTo>
                  <a:cubicBezTo>
                    <a:pt x="0" y="3157"/>
                    <a:pt x="591" y="4993"/>
                    <a:pt x="2089" y="5763"/>
                  </a:cubicBezTo>
                  <a:cubicBezTo>
                    <a:pt x="2534" y="5990"/>
                    <a:pt x="3008" y="6098"/>
                    <a:pt x="3475" y="6098"/>
                  </a:cubicBezTo>
                  <a:cubicBezTo>
                    <a:pt x="4248" y="6098"/>
                    <a:pt x="5001" y="5803"/>
                    <a:pt x="5570" y="5267"/>
                  </a:cubicBezTo>
                  <a:cubicBezTo>
                    <a:pt x="5817" y="5039"/>
                    <a:pt x="6027" y="4758"/>
                    <a:pt x="6191" y="4441"/>
                  </a:cubicBezTo>
                  <a:cubicBezTo>
                    <a:pt x="6961" y="2945"/>
                    <a:pt x="6370" y="1106"/>
                    <a:pt x="4872" y="336"/>
                  </a:cubicBezTo>
                  <a:cubicBezTo>
                    <a:pt x="4427" y="108"/>
                    <a:pt x="3953" y="0"/>
                    <a:pt x="3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3" name="Google Shape;2263;p30"/>
            <p:cNvSpPr/>
            <p:nvPr/>
          </p:nvSpPr>
          <p:spPr>
            <a:xfrm>
              <a:off x="6689039" y="3142806"/>
              <a:ext cx="194292" cy="176979"/>
            </a:xfrm>
            <a:custGeom>
              <a:avLst/>
              <a:gdLst/>
              <a:ahLst/>
              <a:cxnLst/>
              <a:rect l="l" t="t" r="r" b="b"/>
              <a:pathLst>
                <a:path w="4994" h="4549" extrusionOk="0">
                  <a:moveTo>
                    <a:pt x="2497" y="0"/>
                  </a:moveTo>
                  <a:cubicBezTo>
                    <a:pt x="1915" y="0"/>
                    <a:pt x="1333" y="222"/>
                    <a:pt x="889" y="667"/>
                  </a:cubicBezTo>
                  <a:cubicBezTo>
                    <a:pt x="0" y="1555"/>
                    <a:pt x="0" y="2994"/>
                    <a:pt x="889" y="3883"/>
                  </a:cubicBezTo>
                  <a:cubicBezTo>
                    <a:pt x="1333" y="4327"/>
                    <a:pt x="1915" y="4549"/>
                    <a:pt x="2497" y="4549"/>
                  </a:cubicBezTo>
                  <a:cubicBezTo>
                    <a:pt x="3079" y="4549"/>
                    <a:pt x="3660" y="4327"/>
                    <a:pt x="4105" y="3883"/>
                  </a:cubicBezTo>
                  <a:cubicBezTo>
                    <a:pt x="4993" y="2994"/>
                    <a:pt x="4993" y="1555"/>
                    <a:pt x="4105" y="667"/>
                  </a:cubicBezTo>
                  <a:cubicBezTo>
                    <a:pt x="3660" y="222"/>
                    <a:pt x="3079" y="0"/>
                    <a:pt x="2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4" name="Google Shape;2264;p30"/>
            <p:cNvSpPr/>
            <p:nvPr/>
          </p:nvSpPr>
          <p:spPr>
            <a:xfrm>
              <a:off x="6698571" y="3143623"/>
              <a:ext cx="175773" cy="175734"/>
            </a:xfrm>
            <a:custGeom>
              <a:avLst/>
              <a:gdLst/>
              <a:ahLst/>
              <a:cxnLst/>
              <a:rect l="l" t="t" r="r" b="b"/>
              <a:pathLst>
                <a:path w="4518" h="4517" extrusionOk="0">
                  <a:moveTo>
                    <a:pt x="1678" y="453"/>
                  </a:moveTo>
                  <a:lnTo>
                    <a:pt x="2154" y="696"/>
                  </a:lnTo>
                  <a:lnTo>
                    <a:pt x="1909" y="1172"/>
                  </a:lnTo>
                  <a:lnTo>
                    <a:pt x="1432" y="929"/>
                  </a:lnTo>
                  <a:lnTo>
                    <a:pt x="1678" y="453"/>
                  </a:lnTo>
                  <a:close/>
                  <a:moveTo>
                    <a:pt x="2311" y="779"/>
                  </a:moveTo>
                  <a:lnTo>
                    <a:pt x="2788" y="1024"/>
                  </a:lnTo>
                  <a:lnTo>
                    <a:pt x="2545" y="1501"/>
                  </a:lnTo>
                  <a:lnTo>
                    <a:pt x="2068" y="1256"/>
                  </a:lnTo>
                  <a:lnTo>
                    <a:pt x="2311" y="779"/>
                  </a:lnTo>
                  <a:close/>
                  <a:moveTo>
                    <a:pt x="1354" y="1089"/>
                  </a:moveTo>
                  <a:lnTo>
                    <a:pt x="1830" y="1332"/>
                  </a:lnTo>
                  <a:lnTo>
                    <a:pt x="1585" y="1808"/>
                  </a:lnTo>
                  <a:lnTo>
                    <a:pt x="1108" y="1565"/>
                  </a:lnTo>
                  <a:lnTo>
                    <a:pt x="1354" y="1089"/>
                  </a:lnTo>
                  <a:close/>
                  <a:moveTo>
                    <a:pt x="2945" y="1103"/>
                  </a:moveTo>
                  <a:lnTo>
                    <a:pt x="3421" y="1348"/>
                  </a:lnTo>
                  <a:lnTo>
                    <a:pt x="3178" y="1825"/>
                  </a:lnTo>
                  <a:lnTo>
                    <a:pt x="2702" y="1579"/>
                  </a:lnTo>
                  <a:lnTo>
                    <a:pt x="2945" y="1103"/>
                  </a:lnTo>
                  <a:close/>
                  <a:moveTo>
                    <a:pt x="1987" y="1413"/>
                  </a:moveTo>
                  <a:lnTo>
                    <a:pt x="2464" y="1658"/>
                  </a:lnTo>
                  <a:lnTo>
                    <a:pt x="2218" y="2135"/>
                  </a:lnTo>
                  <a:lnTo>
                    <a:pt x="1742" y="1889"/>
                  </a:lnTo>
                  <a:lnTo>
                    <a:pt x="1987" y="1413"/>
                  </a:lnTo>
                  <a:close/>
                  <a:moveTo>
                    <a:pt x="3581" y="1432"/>
                  </a:moveTo>
                  <a:lnTo>
                    <a:pt x="4057" y="1675"/>
                  </a:lnTo>
                  <a:lnTo>
                    <a:pt x="3812" y="2151"/>
                  </a:lnTo>
                  <a:lnTo>
                    <a:pt x="3336" y="1908"/>
                  </a:lnTo>
                  <a:lnTo>
                    <a:pt x="3581" y="1432"/>
                  </a:lnTo>
                  <a:close/>
                  <a:moveTo>
                    <a:pt x="1025" y="1722"/>
                  </a:moveTo>
                  <a:lnTo>
                    <a:pt x="1501" y="1968"/>
                  </a:lnTo>
                  <a:lnTo>
                    <a:pt x="1258" y="2444"/>
                  </a:lnTo>
                  <a:lnTo>
                    <a:pt x="782" y="2199"/>
                  </a:lnTo>
                  <a:lnTo>
                    <a:pt x="1025" y="1722"/>
                  </a:lnTo>
                  <a:close/>
                  <a:moveTo>
                    <a:pt x="2621" y="1739"/>
                  </a:moveTo>
                  <a:lnTo>
                    <a:pt x="3097" y="1982"/>
                  </a:lnTo>
                  <a:lnTo>
                    <a:pt x="2854" y="2458"/>
                  </a:lnTo>
                  <a:lnTo>
                    <a:pt x="2378" y="2216"/>
                  </a:lnTo>
                  <a:lnTo>
                    <a:pt x="2621" y="1739"/>
                  </a:lnTo>
                  <a:close/>
                  <a:moveTo>
                    <a:pt x="1663" y="2049"/>
                  </a:moveTo>
                  <a:lnTo>
                    <a:pt x="2140" y="2292"/>
                  </a:lnTo>
                  <a:lnTo>
                    <a:pt x="1894" y="2768"/>
                  </a:lnTo>
                  <a:lnTo>
                    <a:pt x="1418" y="2525"/>
                  </a:lnTo>
                  <a:lnTo>
                    <a:pt x="1663" y="2049"/>
                  </a:lnTo>
                  <a:close/>
                  <a:moveTo>
                    <a:pt x="3255" y="2065"/>
                  </a:moveTo>
                  <a:lnTo>
                    <a:pt x="3731" y="2311"/>
                  </a:lnTo>
                  <a:lnTo>
                    <a:pt x="3488" y="2787"/>
                  </a:lnTo>
                  <a:lnTo>
                    <a:pt x="3012" y="2542"/>
                  </a:lnTo>
                  <a:lnTo>
                    <a:pt x="3255" y="2065"/>
                  </a:lnTo>
                  <a:close/>
                  <a:moveTo>
                    <a:pt x="701" y="2358"/>
                  </a:moveTo>
                  <a:lnTo>
                    <a:pt x="1177" y="2601"/>
                  </a:lnTo>
                  <a:lnTo>
                    <a:pt x="932" y="3078"/>
                  </a:lnTo>
                  <a:lnTo>
                    <a:pt x="456" y="2835"/>
                  </a:lnTo>
                  <a:lnTo>
                    <a:pt x="701" y="2358"/>
                  </a:lnTo>
                  <a:close/>
                  <a:moveTo>
                    <a:pt x="2295" y="2375"/>
                  </a:moveTo>
                  <a:lnTo>
                    <a:pt x="2771" y="2620"/>
                  </a:lnTo>
                  <a:lnTo>
                    <a:pt x="2526" y="3097"/>
                  </a:lnTo>
                  <a:lnTo>
                    <a:pt x="2049" y="2852"/>
                  </a:lnTo>
                  <a:lnTo>
                    <a:pt x="2295" y="2375"/>
                  </a:lnTo>
                  <a:close/>
                  <a:moveTo>
                    <a:pt x="1335" y="2685"/>
                  </a:moveTo>
                  <a:lnTo>
                    <a:pt x="1811" y="2930"/>
                  </a:lnTo>
                  <a:lnTo>
                    <a:pt x="1568" y="3407"/>
                  </a:lnTo>
                  <a:lnTo>
                    <a:pt x="1092" y="3161"/>
                  </a:lnTo>
                  <a:lnTo>
                    <a:pt x="1335" y="2685"/>
                  </a:lnTo>
                  <a:close/>
                  <a:moveTo>
                    <a:pt x="2928" y="2699"/>
                  </a:moveTo>
                  <a:lnTo>
                    <a:pt x="3405" y="2944"/>
                  </a:lnTo>
                  <a:lnTo>
                    <a:pt x="3159" y="3421"/>
                  </a:lnTo>
                  <a:lnTo>
                    <a:pt x="2683" y="3176"/>
                  </a:lnTo>
                  <a:lnTo>
                    <a:pt x="2928" y="2699"/>
                  </a:lnTo>
                  <a:close/>
                  <a:moveTo>
                    <a:pt x="1968" y="3009"/>
                  </a:moveTo>
                  <a:lnTo>
                    <a:pt x="2445" y="3254"/>
                  </a:lnTo>
                  <a:lnTo>
                    <a:pt x="2202" y="3731"/>
                  </a:lnTo>
                  <a:lnTo>
                    <a:pt x="1725" y="3485"/>
                  </a:lnTo>
                  <a:lnTo>
                    <a:pt x="1968" y="3009"/>
                  </a:lnTo>
                  <a:close/>
                  <a:moveTo>
                    <a:pt x="2604" y="3335"/>
                  </a:moveTo>
                  <a:lnTo>
                    <a:pt x="3081" y="3578"/>
                  </a:lnTo>
                  <a:lnTo>
                    <a:pt x="2835" y="4055"/>
                  </a:lnTo>
                  <a:lnTo>
                    <a:pt x="2359" y="3812"/>
                  </a:lnTo>
                  <a:lnTo>
                    <a:pt x="2604" y="3335"/>
                  </a:lnTo>
                  <a:close/>
                  <a:moveTo>
                    <a:pt x="2516" y="0"/>
                  </a:moveTo>
                  <a:lnTo>
                    <a:pt x="2237" y="543"/>
                  </a:lnTo>
                  <a:lnTo>
                    <a:pt x="1761" y="300"/>
                  </a:lnTo>
                  <a:lnTo>
                    <a:pt x="1909" y="12"/>
                  </a:lnTo>
                  <a:lnTo>
                    <a:pt x="1909" y="12"/>
                  </a:lnTo>
                  <a:cubicBezTo>
                    <a:pt x="1835" y="24"/>
                    <a:pt x="1761" y="38"/>
                    <a:pt x="1687" y="60"/>
                  </a:cubicBezTo>
                  <a:lnTo>
                    <a:pt x="1604" y="219"/>
                  </a:lnTo>
                  <a:lnTo>
                    <a:pt x="1442" y="136"/>
                  </a:lnTo>
                  <a:cubicBezTo>
                    <a:pt x="1370" y="162"/>
                    <a:pt x="1301" y="195"/>
                    <a:pt x="1235" y="229"/>
                  </a:cubicBezTo>
                  <a:lnTo>
                    <a:pt x="1523" y="376"/>
                  </a:lnTo>
                  <a:lnTo>
                    <a:pt x="1277" y="853"/>
                  </a:lnTo>
                  <a:lnTo>
                    <a:pt x="734" y="574"/>
                  </a:lnTo>
                  <a:cubicBezTo>
                    <a:pt x="689" y="615"/>
                    <a:pt x="644" y="660"/>
                    <a:pt x="598" y="705"/>
                  </a:cubicBezTo>
                  <a:lnTo>
                    <a:pt x="1199" y="1013"/>
                  </a:lnTo>
                  <a:lnTo>
                    <a:pt x="953" y="1489"/>
                  </a:lnTo>
                  <a:lnTo>
                    <a:pt x="282" y="1144"/>
                  </a:lnTo>
                  <a:cubicBezTo>
                    <a:pt x="265" y="1170"/>
                    <a:pt x="251" y="1194"/>
                    <a:pt x="239" y="1220"/>
                  </a:cubicBezTo>
                  <a:cubicBezTo>
                    <a:pt x="224" y="1246"/>
                    <a:pt x="213" y="1275"/>
                    <a:pt x="201" y="1301"/>
                  </a:cubicBezTo>
                  <a:lnTo>
                    <a:pt x="872" y="1646"/>
                  </a:lnTo>
                  <a:lnTo>
                    <a:pt x="629" y="2123"/>
                  </a:lnTo>
                  <a:lnTo>
                    <a:pt x="32" y="1815"/>
                  </a:lnTo>
                  <a:cubicBezTo>
                    <a:pt x="20" y="1877"/>
                    <a:pt x="8" y="1937"/>
                    <a:pt x="1" y="2001"/>
                  </a:cubicBezTo>
                  <a:lnTo>
                    <a:pt x="546" y="2280"/>
                  </a:lnTo>
                  <a:lnTo>
                    <a:pt x="301" y="2756"/>
                  </a:lnTo>
                  <a:lnTo>
                    <a:pt x="12" y="2609"/>
                  </a:lnTo>
                  <a:lnTo>
                    <a:pt x="12" y="2609"/>
                  </a:lnTo>
                  <a:cubicBezTo>
                    <a:pt x="24" y="2682"/>
                    <a:pt x="39" y="2756"/>
                    <a:pt x="60" y="2830"/>
                  </a:cubicBezTo>
                  <a:lnTo>
                    <a:pt x="222" y="2913"/>
                  </a:lnTo>
                  <a:lnTo>
                    <a:pt x="139" y="3075"/>
                  </a:lnTo>
                  <a:cubicBezTo>
                    <a:pt x="165" y="3147"/>
                    <a:pt x="198" y="3214"/>
                    <a:pt x="229" y="3283"/>
                  </a:cubicBezTo>
                  <a:lnTo>
                    <a:pt x="379" y="2994"/>
                  </a:lnTo>
                  <a:lnTo>
                    <a:pt x="856" y="3237"/>
                  </a:lnTo>
                  <a:lnTo>
                    <a:pt x="575" y="3783"/>
                  </a:lnTo>
                  <a:cubicBezTo>
                    <a:pt x="618" y="3828"/>
                    <a:pt x="663" y="3873"/>
                    <a:pt x="706" y="3919"/>
                  </a:cubicBezTo>
                  <a:lnTo>
                    <a:pt x="1013" y="3318"/>
                  </a:lnTo>
                  <a:lnTo>
                    <a:pt x="1489" y="3564"/>
                  </a:lnTo>
                  <a:lnTo>
                    <a:pt x="1144" y="4236"/>
                  </a:lnTo>
                  <a:cubicBezTo>
                    <a:pt x="1170" y="4250"/>
                    <a:pt x="1194" y="4267"/>
                    <a:pt x="1223" y="4278"/>
                  </a:cubicBezTo>
                  <a:cubicBezTo>
                    <a:pt x="1249" y="4290"/>
                    <a:pt x="1275" y="4305"/>
                    <a:pt x="1301" y="4317"/>
                  </a:cubicBezTo>
                  <a:lnTo>
                    <a:pt x="1647" y="3642"/>
                  </a:lnTo>
                  <a:lnTo>
                    <a:pt x="2123" y="3888"/>
                  </a:lnTo>
                  <a:lnTo>
                    <a:pt x="1818" y="4486"/>
                  </a:lnTo>
                  <a:cubicBezTo>
                    <a:pt x="1880" y="4498"/>
                    <a:pt x="1940" y="4510"/>
                    <a:pt x="2002" y="4517"/>
                  </a:cubicBezTo>
                  <a:lnTo>
                    <a:pt x="2283" y="3971"/>
                  </a:lnTo>
                  <a:lnTo>
                    <a:pt x="2759" y="4214"/>
                  </a:lnTo>
                  <a:lnTo>
                    <a:pt x="2609" y="4505"/>
                  </a:lnTo>
                  <a:cubicBezTo>
                    <a:pt x="2683" y="4493"/>
                    <a:pt x="2759" y="4476"/>
                    <a:pt x="2833" y="4457"/>
                  </a:cubicBezTo>
                  <a:lnTo>
                    <a:pt x="2916" y="4295"/>
                  </a:lnTo>
                  <a:lnTo>
                    <a:pt x="3076" y="4379"/>
                  </a:lnTo>
                  <a:cubicBezTo>
                    <a:pt x="3147" y="4352"/>
                    <a:pt x="3216" y="4319"/>
                    <a:pt x="3286" y="4286"/>
                  </a:cubicBezTo>
                  <a:lnTo>
                    <a:pt x="2997" y="4138"/>
                  </a:lnTo>
                  <a:lnTo>
                    <a:pt x="3240" y="3661"/>
                  </a:lnTo>
                  <a:lnTo>
                    <a:pt x="3786" y="3940"/>
                  </a:lnTo>
                  <a:cubicBezTo>
                    <a:pt x="3831" y="3900"/>
                    <a:pt x="3874" y="3854"/>
                    <a:pt x="3919" y="3809"/>
                  </a:cubicBezTo>
                  <a:lnTo>
                    <a:pt x="3321" y="3504"/>
                  </a:lnTo>
                  <a:lnTo>
                    <a:pt x="3564" y="3028"/>
                  </a:lnTo>
                  <a:lnTo>
                    <a:pt x="4238" y="3373"/>
                  </a:lnTo>
                  <a:cubicBezTo>
                    <a:pt x="4253" y="3345"/>
                    <a:pt x="4267" y="3321"/>
                    <a:pt x="4279" y="3295"/>
                  </a:cubicBezTo>
                  <a:cubicBezTo>
                    <a:pt x="4296" y="3268"/>
                    <a:pt x="4307" y="3242"/>
                    <a:pt x="4319" y="3214"/>
                  </a:cubicBezTo>
                  <a:lnTo>
                    <a:pt x="3645" y="2868"/>
                  </a:lnTo>
                  <a:lnTo>
                    <a:pt x="3891" y="2392"/>
                  </a:lnTo>
                  <a:lnTo>
                    <a:pt x="4489" y="2697"/>
                  </a:lnTo>
                  <a:cubicBezTo>
                    <a:pt x="4500" y="2635"/>
                    <a:pt x="4512" y="2575"/>
                    <a:pt x="4517" y="2513"/>
                  </a:cubicBezTo>
                  <a:lnTo>
                    <a:pt x="3974" y="2232"/>
                  </a:lnTo>
                  <a:lnTo>
                    <a:pt x="4217" y="1756"/>
                  </a:lnTo>
                  <a:lnTo>
                    <a:pt x="4505" y="1906"/>
                  </a:lnTo>
                  <a:cubicBezTo>
                    <a:pt x="4493" y="1830"/>
                    <a:pt x="4479" y="1756"/>
                    <a:pt x="4458" y="1682"/>
                  </a:cubicBezTo>
                  <a:lnTo>
                    <a:pt x="4298" y="1601"/>
                  </a:lnTo>
                  <a:lnTo>
                    <a:pt x="4381" y="1441"/>
                  </a:lnTo>
                  <a:cubicBezTo>
                    <a:pt x="4355" y="1370"/>
                    <a:pt x="4322" y="1301"/>
                    <a:pt x="4288" y="1232"/>
                  </a:cubicBezTo>
                  <a:lnTo>
                    <a:pt x="4138" y="1520"/>
                  </a:lnTo>
                  <a:lnTo>
                    <a:pt x="3662" y="1277"/>
                  </a:lnTo>
                  <a:lnTo>
                    <a:pt x="3943" y="731"/>
                  </a:lnTo>
                  <a:cubicBezTo>
                    <a:pt x="3900" y="686"/>
                    <a:pt x="3857" y="643"/>
                    <a:pt x="3812" y="598"/>
                  </a:cubicBezTo>
                  <a:lnTo>
                    <a:pt x="3505" y="1196"/>
                  </a:lnTo>
                  <a:lnTo>
                    <a:pt x="3028" y="953"/>
                  </a:lnTo>
                  <a:lnTo>
                    <a:pt x="3374" y="279"/>
                  </a:lnTo>
                  <a:cubicBezTo>
                    <a:pt x="3347" y="265"/>
                    <a:pt x="3324" y="250"/>
                    <a:pt x="3297" y="238"/>
                  </a:cubicBezTo>
                  <a:cubicBezTo>
                    <a:pt x="3269" y="226"/>
                    <a:pt x="3243" y="210"/>
                    <a:pt x="3216" y="198"/>
                  </a:cubicBezTo>
                  <a:lnTo>
                    <a:pt x="2871" y="872"/>
                  </a:lnTo>
                  <a:lnTo>
                    <a:pt x="2395" y="627"/>
                  </a:lnTo>
                  <a:lnTo>
                    <a:pt x="2702" y="29"/>
                  </a:lnTo>
                  <a:cubicBezTo>
                    <a:pt x="2638" y="17"/>
                    <a:pt x="2578" y="5"/>
                    <a:pt x="2516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5" name="Google Shape;2265;p30"/>
            <p:cNvSpPr/>
            <p:nvPr/>
          </p:nvSpPr>
          <p:spPr>
            <a:xfrm>
              <a:off x="6768911" y="3216025"/>
              <a:ext cx="34898" cy="30657"/>
            </a:xfrm>
            <a:custGeom>
              <a:avLst/>
              <a:gdLst/>
              <a:ahLst/>
              <a:cxnLst/>
              <a:rect l="l" t="t" r="r" b="b"/>
              <a:pathLst>
                <a:path w="897" h="788" extrusionOk="0">
                  <a:moveTo>
                    <a:pt x="449" y="1"/>
                  </a:moveTo>
                  <a:cubicBezTo>
                    <a:pt x="306" y="1"/>
                    <a:pt x="170" y="79"/>
                    <a:pt x="98" y="214"/>
                  </a:cubicBezTo>
                  <a:cubicBezTo>
                    <a:pt x="1" y="407"/>
                    <a:pt x="74" y="643"/>
                    <a:pt x="267" y="743"/>
                  </a:cubicBezTo>
                  <a:cubicBezTo>
                    <a:pt x="326" y="773"/>
                    <a:pt x="388" y="788"/>
                    <a:pt x="449" y="788"/>
                  </a:cubicBezTo>
                  <a:cubicBezTo>
                    <a:pt x="591" y="788"/>
                    <a:pt x="727" y="709"/>
                    <a:pt x="799" y="574"/>
                  </a:cubicBezTo>
                  <a:cubicBezTo>
                    <a:pt x="896" y="381"/>
                    <a:pt x="822" y="143"/>
                    <a:pt x="630" y="45"/>
                  </a:cubicBezTo>
                  <a:cubicBezTo>
                    <a:pt x="571" y="15"/>
                    <a:pt x="509" y="1"/>
                    <a:pt x="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6" name="Google Shape;2266;p30"/>
            <p:cNvSpPr/>
            <p:nvPr/>
          </p:nvSpPr>
          <p:spPr>
            <a:xfrm>
              <a:off x="6678652" y="3631063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80" y="1"/>
                  </a:moveTo>
                  <a:cubicBezTo>
                    <a:pt x="56" y="1"/>
                    <a:pt x="31" y="14"/>
                    <a:pt x="19" y="39"/>
                  </a:cubicBezTo>
                  <a:cubicBezTo>
                    <a:pt x="0" y="73"/>
                    <a:pt x="12" y="113"/>
                    <a:pt x="48" y="132"/>
                  </a:cubicBezTo>
                  <a:lnTo>
                    <a:pt x="710" y="470"/>
                  </a:lnTo>
                  <a:cubicBezTo>
                    <a:pt x="720" y="478"/>
                    <a:pt x="729" y="480"/>
                    <a:pt x="741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9"/>
                    <a:pt x="806" y="366"/>
                    <a:pt x="772" y="349"/>
                  </a:cubicBezTo>
                  <a:lnTo>
                    <a:pt x="110" y="8"/>
                  </a:lnTo>
                  <a:cubicBezTo>
                    <a:pt x="101" y="3"/>
                    <a:pt x="9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7" name="Google Shape;2267;p30"/>
            <p:cNvSpPr/>
            <p:nvPr/>
          </p:nvSpPr>
          <p:spPr>
            <a:xfrm>
              <a:off x="6692541" y="3621104"/>
              <a:ext cx="24977" cy="15134"/>
            </a:xfrm>
            <a:custGeom>
              <a:avLst/>
              <a:gdLst/>
              <a:ahLst/>
              <a:cxnLst/>
              <a:rect l="l" t="t" r="r" b="b"/>
              <a:pathLst>
                <a:path w="642" h="389" extrusionOk="0">
                  <a:moveTo>
                    <a:pt x="78" y="0"/>
                  </a:moveTo>
                  <a:cubicBezTo>
                    <a:pt x="55" y="0"/>
                    <a:pt x="31" y="14"/>
                    <a:pt x="20" y="38"/>
                  </a:cubicBezTo>
                  <a:cubicBezTo>
                    <a:pt x="1" y="71"/>
                    <a:pt x="13" y="112"/>
                    <a:pt x="48" y="131"/>
                  </a:cubicBezTo>
                  <a:lnTo>
                    <a:pt x="532" y="379"/>
                  </a:lnTo>
                  <a:cubicBezTo>
                    <a:pt x="541" y="383"/>
                    <a:pt x="551" y="388"/>
                    <a:pt x="563" y="388"/>
                  </a:cubicBezTo>
                  <a:cubicBezTo>
                    <a:pt x="592" y="388"/>
                    <a:pt x="615" y="372"/>
                    <a:pt x="627" y="348"/>
                  </a:cubicBezTo>
                  <a:cubicBezTo>
                    <a:pt x="642" y="314"/>
                    <a:pt x="627" y="274"/>
                    <a:pt x="594" y="255"/>
                  </a:cubicBezTo>
                  <a:lnTo>
                    <a:pt x="110" y="9"/>
                  </a:lnTo>
                  <a:cubicBezTo>
                    <a:pt x="100" y="3"/>
                    <a:pt x="89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8" name="Google Shape;2268;p30"/>
            <p:cNvSpPr/>
            <p:nvPr/>
          </p:nvSpPr>
          <p:spPr>
            <a:xfrm>
              <a:off x="6699505" y="3607448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80" y="0"/>
                  </a:moveTo>
                  <a:cubicBezTo>
                    <a:pt x="56" y="0"/>
                    <a:pt x="31" y="14"/>
                    <a:pt x="19" y="39"/>
                  </a:cubicBezTo>
                  <a:cubicBezTo>
                    <a:pt x="0" y="72"/>
                    <a:pt x="12" y="113"/>
                    <a:pt x="48" y="132"/>
                  </a:cubicBezTo>
                  <a:lnTo>
                    <a:pt x="532" y="377"/>
                  </a:lnTo>
                  <a:cubicBezTo>
                    <a:pt x="541" y="384"/>
                    <a:pt x="551" y="387"/>
                    <a:pt x="563" y="387"/>
                  </a:cubicBezTo>
                  <a:cubicBezTo>
                    <a:pt x="591" y="387"/>
                    <a:pt x="615" y="372"/>
                    <a:pt x="627" y="349"/>
                  </a:cubicBezTo>
                  <a:cubicBezTo>
                    <a:pt x="641" y="318"/>
                    <a:pt x="627" y="275"/>
                    <a:pt x="594" y="256"/>
                  </a:cubicBezTo>
                  <a:lnTo>
                    <a:pt x="110" y="8"/>
                  </a:lnTo>
                  <a:cubicBezTo>
                    <a:pt x="101" y="3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9" name="Google Shape;2269;p30"/>
            <p:cNvSpPr/>
            <p:nvPr/>
          </p:nvSpPr>
          <p:spPr>
            <a:xfrm>
              <a:off x="6699505" y="3590291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80" y="1"/>
                  </a:moveTo>
                  <a:cubicBezTo>
                    <a:pt x="56" y="1"/>
                    <a:pt x="31" y="14"/>
                    <a:pt x="19" y="39"/>
                  </a:cubicBezTo>
                  <a:cubicBezTo>
                    <a:pt x="0" y="73"/>
                    <a:pt x="12" y="113"/>
                    <a:pt x="48" y="132"/>
                  </a:cubicBezTo>
                  <a:lnTo>
                    <a:pt x="710" y="470"/>
                  </a:lnTo>
                  <a:cubicBezTo>
                    <a:pt x="720" y="477"/>
                    <a:pt x="729" y="480"/>
                    <a:pt x="741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8"/>
                    <a:pt x="808" y="366"/>
                    <a:pt x="772" y="349"/>
                  </a:cubicBezTo>
                  <a:lnTo>
                    <a:pt x="110" y="8"/>
                  </a:lnTo>
                  <a:cubicBezTo>
                    <a:pt x="101" y="3"/>
                    <a:pt x="9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0" name="Google Shape;2270;p30"/>
            <p:cNvSpPr/>
            <p:nvPr/>
          </p:nvSpPr>
          <p:spPr>
            <a:xfrm>
              <a:off x="6713510" y="3580331"/>
              <a:ext cx="24860" cy="15134"/>
            </a:xfrm>
            <a:custGeom>
              <a:avLst/>
              <a:gdLst/>
              <a:ahLst/>
              <a:cxnLst/>
              <a:rect l="l" t="t" r="r" b="b"/>
              <a:pathLst>
                <a:path w="639" h="389" extrusionOk="0">
                  <a:moveTo>
                    <a:pt x="78" y="0"/>
                  </a:moveTo>
                  <a:cubicBezTo>
                    <a:pt x="54" y="0"/>
                    <a:pt x="31" y="14"/>
                    <a:pt x="19" y="38"/>
                  </a:cubicBezTo>
                  <a:cubicBezTo>
                    <a:pt x="0" y="71"/>
                    <a:pt x="12" y="112"/>
                    <a:pt x="48" y="131"/>
                  </a:cubicBezTo>
                  <a:lnTo>
                    <a:pt x="531" y="379"/>
                  </a:lnTo>
                  <a:cubicBezTo>
                    <a:pt x="543" y="383"/>
                    <a:pt x="553" y="388"/>
                    <a:pt x="565" y="388"/>
                  </a:cubicBezTo>
                  <a:cubicBezTo>
                    <a:pt x="591" y="388"/>
                    <a:pt x="615" y="371"/>
                    <a:pt x="627" y="348"/>
                  </a:cubicBezTo>
                  <a:cubicBezTo>
                    <a:pt x="639" y="312"/>
                    <a:pt x="627" y="274"/>
                    <a:pt x="593" y="257"/>
                  </a:cubicBezTo>
                  <a:lnTo>
                    <a:pt x="112" y="9"/>
                  </a:lnTo>
                  <a:cubicBezTo>
                    <a:pt x="101" y="3"/>
                    <a:pt x="90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1" name="Google Shape;2271;p30"/>
            <p:cNvSpPr/>
            <p:nvPr/>
          </p:nvSpPr>
          <p:spPr>
            <a:xfrm>
              <a:off x="6720436" y="3566676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81" y="0"/>
                  </a:moveTo>
                  <a:cubicBezTo>
                    <a:pt x="56" y="0"/>
                    <a:pt x="32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532" y="377"/>
                  </a:lnTo>
                  <a:cubicBezTo>
                    <a:pt x="544" y="384"/>
                    <a:pt x="553" y="387"/>
                    <a:pt x="565" y="387"/>
                  </a:cubicBezTo>
                  <a:cubicBezTo>
                    <a:pt x="592" y="387"/>
                    <a:pt x="615" y="372"/>
                    <a:pt x="627" y="348"/>
                  </a:cubicBezTo>
                  <a:cubicBezTo>
                    <a:pt x="642" y="315"/>
                    <a:pt x="627" y="275"/>
                    <a:pt x="594" y="255"/>
                  </a:cubicBezTo>
                  <a:lnTo>
                    <a:pt x="113" y="8"/>
                  </a:lnTo>
                  <a:cubicBezTo>
                    <a:pt x="103" y="3"/>
                    <a:pt x="9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2" name="Google Shape;2272;p30"/>
            <p:cNvSpPr/>
            <p:nvPr/>
          </p:nvSpPr>
          <p:spPr>
            <a:xfrm>
              <a:off x="6720436" y="3549518"/>
              <a:ext cx="31941" cy="18674"/>
            </a:xfrm>
            <a:custGeom>
              <a:avLst/>
              <a:gdLst/>
              <a:ahLst/>
              <a:cxnLst/>
              <a:rect l="l" t="t" r="r" b="b"/>
              <a:pathLst>
                <a:path w="821" h="480" extrusionOk="0">
                  <a:moveTo>
                    <a:pt x="81" y="1"/>
                  </a:moveTo>
                  <a:cubicBezTo>
                    <a:pt x="56" y="1"/>
                    <a:pt x="32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711" y="470"/>
                  </a:lnTo>
                  <a:cubicBezTo>
                    <a:pt x="723" y="477"/>
                    <a:pt x="732" y="480"/>
                    <a:pt x="744" y="480"/>
                  </a:cubicBezTo>
                  <a:cubicBezTo>
                    <a:pt x="770" y="480"/>
                    <a:pt x="794" y="465"/>
                    <a:pt x="806" y="442"/>
                  </a:cubicBezTo>
                  <a:cubicBezTo>
                    <a:pt x="820" y="408"/>
                    <a:pt x="808" y="365"/>
                    <a:pt x="773" y="349"/>
                  </a:cubicBezTo>
                  <a:lnTo>
                    <a:pt x="113" y="8"/>
                  </a:lnTo>
                  <a:cubicBezTo>
                    <a:pt x="103" y="3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3" name="Google Shape;2273;p30"/>
            <p:cNvSpPr/>
            <p:nvPr/>
          </p:nvSpPr>
          <p:spPr>
            <a:xfrm>
              <a:off x="6734364" y="3539559"/>
              <a:ext cx="24938" cy="15095"/>
            </a:xfrm>
            <a:custGeom>
              <a:avLst/>
              <a:gdLst/>
              <a:ahLst/>
              <a:cxnLst/>
              <a:rect l="l" t="t" r="r" b="b"/>
              <a:pathLst>
                <a:path w="641" h="388" extrusionOk="0">
                  <a:moveTo>
                    <a:pt x="78" y="0"/>
                  </a:moveTo>
                  <a:cubicBezTo>
                    <a:pt x="54" y="0"/>
                    <a:pt x="30" y="13"/>
                    <a:pt x="19" y="38"/>
                  </a:cubicBezTo>
                  <a:cubicBezTo>
                    <a:pt x="0" y="71"/>
                    <a:pt x="12" y="114"/>
                    <a:pt x="48" y="131"/>
                  </a:cubicBezTo>
                  <a:lnTo>
                    <a:pt x="531" y="378"/>
                  </a:lnTo>
                  <a:cubicBezTo>
                    <a:pt x="543" y="383"/>
                    <a:pt x="553" y="388"/>
                    <a:pt x="565" y="388"/>
                  </a:cubicBezTo>
                  <a:cubicBezTo>
                    <a:pt x="591" y="388"/>
                    <a:pt x="615" y="371"/>
                    <a:pt x="627" y="347"/>
                  </a:cubicBezTo>
                  <a:cubicBezTo>
                    <a:pt x="641" y="316"/>
                    <a:pt x="629" y="271"/>
                    <a:pt x="593" y="257"/>
                  </a:cubicBezTo>
                  <a:lnTo>
                    <a:pt x="112" y="9"/>
                  </a:lnTo>
                  <a:cubicBezTo>
                    <a:pt x="101" y="3"/>
                    <a:pt x="90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4" name="Google Shape;2274;p30"/>
            <p:cNvSpPr/>
            <p:nvPr/>
          </p:nvSpPr>
          <p:spPr>
            <a:xfrm>
              <a:off x="6741289" y="3525903"/>
              <a:ext cx="25055" cy="15056"/>
            </a:xfrm>
            <a:custGeom>
              <a:avLst/>
              <a:gdLst/>
              <a:ahLst/>
              <a:cxnLst/>
              <a:rect l="l" t="t" r="r" b="b"/>
              <a:pathLst>
                <a:path w="644" h="387" extrusionOk="0">
                  <a:moveTo>
                    <a:pt x="81" y="0"/>
                  </a:moveTo>
                  <a:cubicBezTo>
                    <a:pt x="56" y="0"/>
                    <a:pt x="31" y="14"/>
                    <a:pt x="20" y="39"/>
                  </a:cubicBezTo>
                  <a:cubicBezTo>
                    <a:pt x="1" y="72"/>
                    <a:pt x="13" y="112"/>
                    <a:pt x="48" y="131"/>
                  </a:cubicBezTo>
                  <a:lnTo>
                    <a:pt x="532" y="377"/>
                  </a:lnTo>
                  <a:cubicBezTo>
                    <a:pt x="544" y="384"/>
                    <a:pt x="553" y="386"/>
                    <a:pt x="565" y="386"/>
                  </a:cubicBezTo>
                  <a:cubicBezTo>
                    <a:pt x="592" y="386"/>
                    <a:pt x="615" y="372"/>
                    <a:pt x="627" y="348"/>
                  </a:cubicBezTo>
                  <a:cubicBezTo>
                    <a:pt x="644" y="315"/>
                    <a:pt x="630" y="274"/>
                    <a:pt x="594" y="255"/>
                  </a:cubicBezTo>
                  <a:lnTo>
                    <a:pt x="113" y="8"/>
                  </a:lnTo>
                  <a:cubicBezTo>
                    <a:pt x="103" y="3"/>
                    <a:pt x="9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5" name="Google Shape;2275;p30"/>
            <p:cNvSpPr/>
            <p:nvPr/>
          </p:nvSpPr>
          <p:spPr>
            <a:xfrm>
              <a:off x="6741405" y="3508746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80" y="0"/>
                  </a:moveTo>
                  <a:cubicBezTo>
                    <a:pt x="55" y="0"/>
                    <a:pt x="33" y="14"/>
                    <a:pt x="19" y="39"/>
                  </a:cubicBezTo>
                  <a:cubicBezTo>
                    <a:pt x="0" y="72"/>
                    <a:pt x="14" y="113"/>
                    <a:pt x="50" y="132"/>
                  </a:cubicBezTo>
                  <a:lnTo>
                    <a:pt x="710" y="470"/>
                  </a:lnTo>
                  <a:cubicBezTo>
                    <a:pt x="722" y="477"/>
                    <a:pt x="731" y="480"/>
                    <a:pt x="743" y="480"/>
                  </a:cubicBezTo>
                  <a:cubicBezTo>
                    <a:pt x="770" y="480"/>
                    <a:pt x="793" y="465"/>
                    <a:pt x="805" y="441"/>
                  </a:cubicBezTo>
                  <a:cubicBezTo>
                    <a:pt x="820" y="408"/>
                    <a:pt x="805" y="365"/>
                    <a:pt x="772" y="349"/>
                  </a:cubicBezTo>
                  <a:lnTo>
                    <a:pt x="112" y="8"/>
                  </a:lnTo>
                  <a:cubicBezTo>
                    <a:pt x="101" y="3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6" name="Google Shape;2276;p30"/>
            <p:cNvSpPr/>
            <p:nvPr/>
          </p:nvSpPr>
          <p:spPr>
            <a:xfrm>
              <a:off x="6755294" y="3498786"/>
              <a:ext cx="24977" cy="15095"/>
            </a:xfrm>
            <a:custGeom>
              <a:avLst/>
              <a:gdLst/>
              <a:ahLst/>
              <a:cxnLst/>
              <a:rect l="l" t="t" r="r" b="b"/>
              <a:pathLst>
                <a:path w="642" h="388" extrusionOk="0">
                  <a:moveTo>
                    <a:pt x="79" y="0"/>
                  </a:moveTo>
                  <a:cubicBezTo>
                    <a:pt x="55" y="0"/>
                    <a:pt x="32" y="13"/>
                    <a:pt x="20" y="38"/>
                  </a:cubicBezTo>
                  <a:cubicBezTo>
                    <a:pt x="0" y="71"/>
                    <a:pt x="15" y="114"/>
                    <a:pt x="50" y="131"/>
                  </a:cubicBezTo>
                  <a:lnTo>
                    <a:pt x="532" y="378"/>
                  </a:lnTo>
                  <a:cubicBezTo>
                    <a:pt x="544" y="383"/>
                    <a:pt x="553" y="388"/>
                    <a:pt x="565" y="388"/>
                  </a:cubicBezTo>
                  <a:cubicBezTo>
                    <a:pt x="591" y="388"/>
                    <a:pt x="615" y="371"/>
                    <a:pt x="627" y="347"/>
                  </a:cubicBezTo>
                  <a:cubicBezTo>
                    <a:pt x="641" y="316"/>
                    <a:pt x="627" y="271"/>
                    <a:pt x="594" y="257"/>
                  </a:cubicBezTo>
                  <a:lnTo>
                    <a:pt x="112" y="9"/>
                  </a:lnTo>
                  <a:cubicBezTo>
                    <a:pt x="102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7" name="Google Shape;2277;p30"/>
            <p:cNvSpPr/>
            <p:nvPr/>
          </p:nvSpPr>
          <p:spPr>
            <a:xfrm>
              <a:off x="6762258" y="3485131"/>
              <a:ext cx="24938" cy="15056"/>
            </a:xfrm>
            <a:custGeom>
              <a:avLst/>
              <a:gdLst/>
              <a:ahLst/>
              <a:cxnLst/>
              <a:rect l="l" t="t" r="r" b="b"/>
              <a:pathLst>
                <a:path w="641" h="387" extrusionOk="0">
                  <a:moveTo>
                    <a:pt x="81" y="0"/>
                  </a:moveTo>
                  <a:cubicBezTo>
                    <a:pt x="56" y="0"/>
                    <a:pt x="33" y="13"/>
                    <a:pt x="19" y="38"/>
                  </a:cubicBezTo>
                  <a:cubicBezTo>
                    <a:pt x="0" y="72"/>
                    <a:pt x="14" y="112"/>
                    <a:pt x="50" y="131"/>
                  </a:cubicBezTo>
                  <a:lnTo>
                    <a:pt x="531" y="377"/>
                  </a:lnTo>
                  <a:cubicBezTo>
                    <a:pt x="543" y="384"/>
                    <a:pt x="553" y="386"/>
                    <a:pt x="565" y="386"/>
                  </a:cubicBezTo>
                  <a:cubicBezTo>
                    <a:pt x="591" y="386"/>
                    <a:pt x="615" y="372"/>
                    <a:pt x="627" y="348"/>
                  </a:cubicBezTo>
                  <a:cubicBezTo>
                    <a:pt x="641" y="315"/>
                    <a:pt x="629" y="274"/>
                    <a:pt x="593" y="255"/>
                  </a:cubicBezTo>
                  <a:lnTo>
                    <a:pt x="112" y="7"/>
                  </a:lnTo>
                  <a:cubicBezTo>
                    <a:pt x="102" y="2"/>
                    <a:pt x="91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8" name="Google Shape;2278;p30"/>
            <p:cNvSpPr/>
            <p:nvPr/>
          </p:nvSpPr>
          <p:spPr>
            <a:xfrm>
              <a:off x="6762414" y="3467974"/>
              <a:ext cx="31746" cy="18674"/>
            </a:xfrm>
            <a:custGeom>
              <a:avLst/>
              <a:gdLst/>
              <a:ahLst/>
              <a:cxnLst/>
              <a:rect l="l" t="t" r="r" b="b"/>
              <a:pathLst>
                <a:path w="816" h="480" extrusionOk="0">
                  <a:moveTo>
                    <a:pt x="79" y="0"/>
                  </a:moveTo>
                  <a:cubicBezTo>
                    <a:pt x="55" y="0"/>
                    <a:pt x="31" y="14"/>
                    <a:pt x="18" y="39"/>
                  </a:cubicBezTo>
                  <a:cubicBezTo>
                    <a:pt x="1" y="72"/>
                    <a:pt x="13" y="113"/>
                    <a:pt x="49" y="132"/>
                  </a:cubicBezTo>
                  <a:lnTo>
                    <a:pt x="708" y="470"/>
                  </a:lnTo>
                  <a:cubicBezTo>
                    <a:pt x="720" y="477"/>
                    <a:pt x="730" y="479"/>
                    <a:pt x="742" y="479"/>
                  </a:cubicBezTo>
                  <a:cubicBezTo>
                    <a:pt x="768" y="479"/>
                    <a:pt x="792" y="465"/>
                    <a:pt x="804" y="441"/>
                  </a:cubicBezTo>
                  <a:cubicBezTo>
                    <a:pt x="816" y="406"/>
                    <a:pt x="804" y="365"/>
                    <a:pt x="773" y="348"/>
                  </a:cubicBezTo>
                  <a:lnTo>
                    <a:pt x="110" y="8"/>
                  </a:lnTo>
                  <a:cubicBezTo>
                    <a:pt x="100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9" name="Google Shape;2279;p30"/>
            <p:cNvSpPr/>
            <p:nvPr/>
          </p:nvSpPr>
          <p:spPr>
            <a:xfrm>
              <a:off x="6776148" y="3457897"/>
              <a:ext cx="25133" cy="15017"/>
            </a:xfrm>
            <a:custGeom>
              <a:avLst/>
              <a:gdLst/>
              <a:ahLst/>
              <a:cxnLst/>
              <a:rect l="l" t="t" r="r" b="b"/>
              <a:pathLst>
                <a:path w="646" h="386" extrusionOk="0">
                  <a:moveTo>
                    <a:pt x="79" y="0"/>
                  </a:moveTo>
                  <a:cubicBezTo>
                    <a:pt x="55" y="0"/>
                    <a:pt x="32" y="14"/>
                    <a:pt x="19" y="38"/>
                  </a:cubicBezTo>
                  <a:cubicBezTo>
                    <a:pt x="0" y="71"/>
                    <a:pt x="15" y="112"/>
                    <a:pt x="50" y="131"/>
                  </a:cubicBezTo>
                  <a:lnTo>
                    <a:pt x="532" y="379"/>
                  </a:lnTo>
                  <a:cubicBezTo>
                    <a:pt x="544" y="383"/>
                    <a:pt x="553" y="386"/>
                    <a:pt x="565" y="386"/>
                  </a:cubicBezTo>
                  <a:cubicBezTo>
                    <a:pt x="591" y="386"/>
                    <a:pt x="615" y="372"/>
                    <a:pt x="627" y="348"/>
                  </a:cubicBezTo>
                  <a:cubicBezTo>
                    <a:pt x="646" y="314"/>
                    <a:pt x="629" y="274"/>
                    <a:pt x="594" y="255"/>
                  </a:cubicBezTo>
                  <a:lnTo>
                    <a:pt x="112" y="9"/>
                  </a:lnTo>
                  <a:cubicBezTo>
                    <a:pt x="102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0" name="Google Shape;2280;p30"/>
            <p:cNvSpPr/>
            <p:nvPr/>
          </p:nvSpPr>
          <p:spPr>
            <a:xfrm>
              <a:off x="6783267" y="3444319"/>
              <a:ext cx="24977" cy="15095"/>
            </a:xfrm>
            <a:custGeom>
              <a:avLst/>
              <a:gdLst/>
              <a:ahLst/>
              <a:cxnLst/>
              <a:rect l="l" t="t" r="r" b="b"/>
              <a:pathLst>
                <a:path w="642" h="388" extrusionOk="0">
                  <a:moveTo>
                    <a:pt x="79" y="1"/>
                  </a:moveTo>
                  <a:cubicBezTo>
                    <a:pt x="55" y="1"/>
                    <a:pt x="31" y="14"/>
                    <a:pt x="18" y="39"/>
                  </a:cubicBezTo>
                  <a:cubicBezTo>
                    <a:pt x="1" y="73"/>
                    <a:pt x="13" y="113"/>
                    <a:pt x="48" y="132"/>
                  </a:cubicBezTo>
                  <a:lnTo>
                    <a:pt x="530" y="378"/>
                  </a:lnTo>
                  <a:cubicBezTo>
                    <a:pt x="542" y="385"/>
                    <a:pt x="551" y="387"/>
                    <a:pt x="563" y="387"/>
                  </a:cubicBezTo>
                  <a:cubicBezTo>
                    <a:pt x="589" y="387"/>
                    <a:pt x="613" y="373"/>
                    <a:pt x="625" y="349"/>
                  </a:cubicBezTo>
                  <a:cubicBezTo>
                    <a:pt x="642" y="316"/>
                    <a:pt x="625" y="273"/>
                    <a:pt x="594" y="256"/>
                  </a:cubicBezTo>
                  <a:lnTo>
                    <a:pt x="110" y="8"/>
                  </a:lnTo>
                  <a:cubicBezTo>
                    <a:pt x="100" y="3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1" name="Google Shape;2281;p30"/>
            <p:cNvSpPr/>
            <p:nvPr/>
          </p:nvSpPr>
          <p:spPr>
            <a:xfrm>
              <a:off x="6783267" y="3427201"/>
              <a:ext cx="31941" cy="18674"/>
            </a:xfrm>
            <a:custGeom>
              <a:avLst/>
              <a:gdLst/>
              <a:ahLst/>
              <a:cxnLst/>
              <a:rect l="l" t="t" r="r" b="b"/>
              <a:pathLst>
                <a:path w="821" h="480" extrusionOk="0">
                  <a:moveTo>
                    <a:pt x="79" y="0"/>
                  </a:moveTo>
                  <a:cubicBezTo>
                    <a:pt x="55" y="0"/>
                    <a:pt x="31" y="14"/>
                    <a:pt x="18" y="39"/>
                  </a:cubicBezTo>
                  <a:cubicBezTo>
                    <a:pt x="1" y="72"/>
                    <a:pt x="13" y="112"/>
                    <a:pt x="48" y="131"/>
                  </a:cubicBezTo>
                  <a:lnTo>
                    <a:pt x="708" y="470"/>
                  </a:lnTo>
                  <a:cubicBezTo>
                    <a:pt x="720" y="477"/>
                    <a:pt x="730" y="479"/>
                    <a:pt x="742" y="479"/>
                  </a:cubicBezTo>
                  <a:cubicBezTo>
                    <a:pt x="768" y="479"/>
                    <a:pt x="792" y="465"/>
                    <a:pt x="804" y="441"/>
                  </a:cubicBezTo>
                  <a:cubicBezTo>
                    <a:pt x="820" y="405"/>
                    <a:pt x="808" y="363"/>
                    <a:pt x="773" y="348"/>
                  </a:cubicBezTo>
                  <a:lnTo>
                    <a:pt x="110" y="8"/>
                  </a:lnTo>
                  <a:cubicBezTo>
                    <a:pt x="100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2" name="Google Shape;2282;p30"/>
            <p:cNvSpPr/>
            <p:nvPr/>
          </p:nvSpPr>
          <p:spPr>
            <a:xfrm>
              <a:off x="6804237" y="3386429"/>
              <a:ext cx="31824" cy="18674"/>
            </a:xfrm>
            <a:custGeom>
              <a:avLst/>
              <a:gdLst/>
              <a:ahLst/>
              <a:cxnLst/>
              <a:rect l="l" t="t" r="r" b="b"/>
              <a:pathLst>
                <a:path w="818" h="480" extrusionOk="0">
                  <a:moveTo>
                    <a:pt x="80" y="0"/>
                  </a:moveTo>
                  <a:cubicBezTo>
                    <a:pt x="56" y="0"/>
                    <a:pt x="31" y="13"/>
                    <a:pt x="19" y="38"/>
                  </a:cubicBezTo>
                  <a:cubicBezTo>
                    <a:pt x="0" y="72"/>
                    <a:pt x="12" y="112"/>
                    <a:pt x="48" y="131"/>
                  </a:cubicBezTo>
                  <a:lnTo>
                    <a:pt x="708" y="470"/>
                  </a:lnTo>
                  <a:cubicBezTo>
                    <a:pt x="720" y="477"/>
                    <a:pt x="729" y="479"/>
                    <a:pt x="741" y="479"/>
                  </a:cubicBezTo>
                  <a:cubicBezTo>
                    <a:pt x="767" y="479"/>
                    <a:pt x="793" y="465"/>
                    <a:pt x="805" y="441"/>
                  </a:cubicBezTo>
                  <a:cubicBezTo>
                    <a:pt x="817" y="405"/>
                    <a:pt x="805" y="362"/>
                    <a:pt x="772" y="348"/>
                  </a:cubicBezTo>
                  <a:lnTo>
                    <a:pt x="110" y="7"/>
                  </a:lnTo>
                  <a:cubicBezTo>
                    <a:pt x="101" y="2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3" name="Google Shape;2283;p30"/>
            <p:cNvSpPr/>
            <p:nvPr/>
          </p:nvSpPr>
          <p:spPr>
            <a:xfrm>
              <a:off x="6797195" y="3417125"/>
              <a:ext cx="24938" cy="15017"/>
            </a:xfrm>
            <a:custGeom>
              <a:avLst/>
              <a:gdLst/>
              <a:ahLst/>
              <a:cxnLst/>
              <a:rect l="l" t="t" r="r" b="b"/>
              <a:pathLst>
                <a:path w="641" h="386" extrusionOk="0">
                  <a:moveTo>
                    <a:pt x="77" y="0"/>
                  </a:moveTo>
                  <a:cubicBezTo>
                    <a:pt x="53" y="0"/>
                    <a:pt x="30" y="14"/>
                    <a:pt x="17" y="38"/>
                  </a:cubicBezTo>
                  <a:cubicBezTo>
                    <a:pt x="0" y="71"/>
                    <a:pt x="12" y="112"/>
                    <a:pt x="48" y="131"/>
                  </a:cubicBezTo>
                  <a:lnTo>
                    <a:pt x="529" y="379"/>
                  </a:lnTo>
                  <a:cubicBezTo>
                    <a:pt x="541" y="383"/>
                    <a:pt x="550" y="386"/>
                    <a:pt x="562" y="386"/>
                  </a:cubicBezTo>
                  <a:cubicBezTo>
                    <a:pt x="589" y="386"/>
                    <a:pt x="612" y="371"/>
                    <a:pt x="624" y="348"/>
                  </a:cubicBezTo>
                  <a:cubicBezTo>
                    <a:pt x="641" y="314"/>
                    <a:pt x="624" y="274"/>
                    <a:pt x="593" y="255"/>
                  </a:cubicBezTo>
                  <a:lnTo>
                    <a:pt x="110" y="9"/>
                  </a:lnTo>
                  <a:cubicBezTo>
                    <a:pt x="99" y="3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4" name="Google Shape;2284;p30"/>
            <p:cNvSpPr/>
            <p:nvPr/>
          </p:nvSpPr>
          <p:spPr>
            <a:xfrm>
              <a:off x="6804120" y="3403547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79" y="1"/>
                  </a:moveTo>
                  <a:cubicBezTo>
                    <a:pt x="55" y="1"/>
                    <a:pt x="31" y="14"/>
                    <a:pt x="18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530" y="377"/>
                  </a:lnTo>
                  <a:cubicBezTo>
                    <a:pt x="542" y="385"/>
                    <a:pt x="551" y="387"/>
                    <a:pt x="563" y="387"/>
                  </a:cubicBezTo>
                  <a:cubicBezTo>
                    <a:pt x="589" y="387"/>
                    <a:pt x="613" y="373"/>
                    <a:pt x="625" y="349"/>
                  </a:cubicBezTo>
                  <a:cubicBezTo>
                    <a:pt x="642" y="315"/>
                    <a:pt x="630" y="275"/>
                    <a:pt x="594" y="256"/>
                  </a:cubicBezTo>
                  <a:lnTo>
                    <a:pt x="110" y="8"/>
                  </a:lnTo>
                  <a:cubicBezTo>
                    <a:pt x="100" y="3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5" name="Google Shape;2285;p30"/>
            <p:cNvSpPr/>
            <p:nvPr/>
          </p:nvSpPr>
          <p:spPr>
            <a:xfrm>
              <a:off x="6617298" y="3290489"/>
              <a:ext cx="31824" cy="18674"/>
            </a:xfrm>
            <a:custGeom>
              <a:avLst/>
              <a:gdLst/>
              <a:ahLst/>
              <a:cxnLst/>
              <a:rect l="l" t="t" r="r" b="b"/>
              <a:pathLst>
                <a:path w="818" h="480" extrusionOk="0">
                  <a:moveTo>
                    <a:pt x="79" y="1"/>
                  </a:moveTo>
                  <a:cubicBezTo>
                    <a:pt x="54" y="1"/>
                    <a:pt x="30" y="14"/>
                    <a:pt x="17" y="39"/>
                  </a:cubicBezTo>
                  <a:cubicBezTo>
                    <a:pt x="0" y="72"/>
                    <a:pt x="12" y="113"/>
                    <a:pt x="48" y="132"/>
                  </a:cubicBezTo>
                  <a:lnTo>
                    <a:pt x="708" y="470"/>
                  </a:lnTo>
                  <a:cubicBezTo>
                    <a:pt x="720" y="477"/>
                    <a:pt x="729" y="480"/>
                    <a:pt x="741" y="480"/>
                  </a:cubicBezTo>
                  <a:cubicBezTo>
                    <a:pt x="767" y="480"/>
                    <a:pt x="791" y="465"/>
                    <a:pt x="803" y="442"/>
                  </a:cubicBezTo>
                  <a:cubicBezTo>
                    <a:pt x="818" y="408"/>
                    <a:pt x="806" y="363"/>
                    <a:pt x="770" y="349"/>
                  </a:cubicBezTo>
                  <a:lnTo>
                    <a:pt x="110" y="8"/>
                  </a:lnTo>
                  <a:cubicBezTo>
                    <a:pt x="100" y="3"/>
                    <a:pt x="8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6" name="Google Shape;2286;p30"/>
            <p:cNvSpPr/>
            <p:nvPr/>
          </p:nvSpPr>
          <p:spPr>
            <a:xfrm>
              <a:off x="6610179" y="3304028"/>
              <a:ext cx="24938" cy="15056"/>
            </a:xfrm>
            <a:custGeom>
              <a:avLst/>
              <a:gdLst/>
              <a:ahLst/>
              <a:cxnLst/>
              <a:rect l="l" t="t" r="r" b="b"/>
              <a:pathLst>
                <a:path w="641" h="387" extrusionOk="0">
                  <a:moveTo>
                    <a:pt x="80" y="0"/>
                  </a:moveTo>
                  <a:cubicBezTo>
                    <a:pt x="55" y="0"/>
                    <a:pt x="31" y="14"/>
                    <a:pt x="19" y="39"/>
                  </a:cubicBezTo>
                  <a:cubicBezTo>
                    <a:pt x="0" y="72"/>
                    <a:pt x="12" y="113"/>
                    <a:pt x="48" y="132"/>
                  </a:cubicBezTo>
                  <a:lnTo>
                    <a:pt x="531" y="379"/>
                  </a:lnTo>
                  <a:cubicBezTo>
                    <a:pt x="543" y="384"/>
                    <a:pt x="550" y="387"/>
                    <a:pt x="565" y="387"/>
                  </a:cubicBezTo>
                  <a:cubicBezTo>
                    <a:pt x="591" y="387"/>
                    <a:pt x="615" y="372"/>
                    <a:pt x="627" y="348"/>
                  </a:cubicBezTo>
                  <a:cubicBezTo>
                    <a:pt x="641" y="313"/>
                    <a:pt x="627" y="275"/>
                    <a:pt x="593" y="256"/>
                  </a:cubicBezTo>
                  <a:lnTo>
                    <a:pt x="112" y="8"/>
                  </a:lnTo>
                  <a:cubicBezTo>
                    <a:pt x="102" y="3"/>
                    <a:pt x="9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7" name="Google Shape;2287;p30"/>
            <p:cNvSpPr/>
            <p:nvPr/>
          </p:nvSpPr>
          <p:spPr>
            <a:xfrm>
              <a:off x="6603215" y="3317567"/>
              <a:ext cx="25055" cy="15134"/>
            </a:xfrm>
            <a:custGeom>
              <a:avLst/>
              <a:gdLst/>
              <a:ahLst/>
              <a:cxnLst/>
              <a:rect l="l" t="t" r="r" b="b"/>
              <a:pathLst>
                <a:path w="644" h="389" extrusionOk="0">
                  <a:moveTo>
                    <a:pt x="81" y="1"/>
                  </a:moveTo>
                  <a:cubicBezTo>
                    <a:pt x="58" y="1"/>
                    <a:pt x="35" y="14"/>
                    <a:pt x="22" y="39"/>
                  </a:cubicBezTo>
                  <a:cubicBezTo>
                    <a:pt x="0" y="74"/>
                    <a:pt x="17" y="117"/>
                    <a:pt x="48" y="131"/>
                  </a:cubicBezTo>
                  <a:lnTo>
                    <a:pt x="532" y="379"/>
                  </a:lnTo>
                  <a:cubicBezTo>
                    <a:pt x="543" y="384"/>
                    <a:pt x="553" y="389"/>
                    <a:pt x="565" y="389"/>
                  </a:cubicBezTo>
                  <a:cubicBezTo>
                    <a:pt x="591" y="389"/>
                    <a:pt x="615" y="372"/>
                    <a:pt x="627" y="348"/>
                  </a:cubicBezTo>
                  <a:cubicBezTo>
                    <a:pt x="644" y="315"/>
                    <a:pt x="632" y="274"/>
                    <a:pt x="596" y="255"/>
                  </a:cubicBezTo>
                  <a:lnTo>
                    <a:pt x="115" y="10"/>
                  </a:lnTo>
                  <a:cubicBezTo>
                    <a:pt x="104" y="4"/>
                    <a:pt x="93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8" name="Google Shape;2288;p30"/>
            <p:cNvSpPr/>
            <p:nvPr/>
          </p:nvSpPr>
          <p:spPr>
            <a:xfrm>
              <a:off x="6596251" y="3331261"/>
              <a:ext cx="32019" cy="18674"/>
            </a:xfrm>
            <a:custGeom>
              <a:avLst/>
              <a:gdLst/>
              <a:ahLst/>
              <a:cxnLst/>
              <a:rect l="l" t="t" r="r" b="b"/>
              <a:pathLst>
                <a:path w="823" h="480" extrusionOk="0">
                  <a:moveTo>
                    <a:pt x="81" y="1"/>
                  </a:moveTo>
                  <a:cubicBezTo>
                    <a:pt x="56" y="1"/>
                    <a:pt x="31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711" y="470"/>
                  </a:lnTo>
                  <a:cubicBezTo>
                    <a:pt x="722" y="477"/>
                    <a:pt x="730" y="480"/>
                    <a:pt x="744" y="480"/>
                  </a:cubicBezTo>
                  <a:cubicBezTo>
                    <a:pt x="770" y="480"/>
                    <a:pt x="794" y="465"/>
                    <a:pt x="806" y="442"/>
                  </a:cubicBezTo>
                  <a:cubicBezTo>
                    <a:pt x="823" y="408"/>
                    <a:pt x="808" y="365"/>
                    <a:pt x="773" y="349"/>
                  </a:cubicBezTo>
                  <a:lnTo>
                    <a:pt x="113" y="8"/>
                  </a:lnTo>
                  <a:cubicBezTo>
                    <a:pt x="103" y="3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9" name="Google Shape;2289;p30"/>
            <p:cNvSpPr/>
            <p:nvPr/>
          </p:nvSpPr>
          <p:spPr>
            <a:xfrm>
              <a:off x="6589209" y="3344800"/>
              <a:ext cx="24977" cy="15056"/>
            </a:xfrm>
            <a:custGeom>
              <a:avLst/>
              <a:gdLst/>
              <a:ahLst/>
              <a:cxnLst/>
              <a:rect l="l" t="t" r="r" b="b"/>
              <a:pathLst>
                <a:path w="642" h="387" extrusionOk="0">
                  <a:moveTo>
                    <a:pt x="80" y="0"/>
                  </a:moveTo>
                  <a:cubicBezTo>
                    <a:pt x="56" y="0"/>
                    <a:pt x="31" y="14"/>
                    <a:pt x="20" y="39"/>
                  </a:cubicBezTo>
                  <a:cubicBezTo>
                    <a:pt x="1" y="72"/>
                    <a:pt x="13" y="113"/>
                    <a:pt x="48" y="132"/>
                  </a:cubicBezTo>
                  <a:lnTo>
                    <a:pt x="532" y="380"/>
                  </a:lnTo>
                  <a:cubicBezTo>
                    <a:pt x="544" y="384"/>
                    <a:pt x="551" y="387"/>
                    <a:pt x="563" y="387"/>
                  </a:cubicBezTo>
                  <a:cubicBezTo>
                    <a:pt x="591" y="387"/>
                    <a:pt x="615" y="372"/>
                    <a:pt x="627" y="349"/>
                  </a:cubicBezTo>
                  <a:cubicBezTo>
                    <a:pt x="641" y="313"/>
                    <a:pt x="630" y="275"/>
                    <a:pt x="594" y="256"/>
                  </a:cubicBezTo>
                  <a:lnTo>
                    <a:pt x="110" y="8"/>
                  </a:lnTo>
                  <a:cubicBezTo>
                    <a:pt x="101" y="3"/>
                    <a:pt x="9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0" name="Google Shape;2290;p30"/>
            <p:cNvSpPr/>
            <p:nvPr/>
          </p:nvSpPr>
          <p:spPr>
            <a:xfrm>
              <a:off x="6582245" y="3358456"/>
              <a:ext cx="25094" cy="15134"/>
            </a:xfrm>
            <a:custGeom>
              <a:avLst/>
              <a:gdLst/>
              <a:ahLst/>
              <a:cxnLst/>
              <a:rect l="l" t="t" r="r" b="b"/>
              <a:pathLst>
                <a:path w="645" h="389" extrusionOk="0">
                  <a:moveTo>
                    <a:pt x="83" y="1"/>
                  </a:moveTo>
                  <a:cubicBezTo>
                    <a:pt x="58" y="1"/>
                    <a:pt x="34" y="15"/>
                    <a:pt x="22" y="38"/>
                  </a:cubicBezTo>
                  <a:cubicBezTo>
                    <a:pt x="1" y="71"/>
                    <a:pt x="15" y="114"/>
                    <a:pt x="49" y="131"/>
                  </a:cubicBezTo>
                  <a:lnTo>
                    <a:pt x="532" y="379"/>
                  </a:lnTo>
                  <a:cubicBezTo>
                    <a:pt x="544" y="386"/>
                    <a:pt x="551" y="388"/>
                    <a:pt x="563" y="388"/>
                  </a:cubicBezTo>
                  <a:cubicBezTo>
                    <a:pt x="592" y="388"/>
                    <a:pt x="616" y="374"/>
                    <a:pt x="628" y="350"/>
                  </a:cubicBezTo>
                  <a:cubicBezTo>
                    <a:pt x="644" y="317"/>
                    <a:pt x="632" y="274"/>
                    <a:pt x="597" y="257"/>
                  </a:cubicBezTo>
                  <a:lnTo>
                    <a:pt x="115" y="9"/>
                  </a:lnTo>
                  <a:cubicBezTo>
                    <a:pt x="105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1" name="Google Shape;2291;p30"/>
            <p:cNvSpPr/>
            <p:nvPr/>
          </p:nvSpPr>
          <p:spPr>
            <a:xfrm>
              <a:off x="6575398" y="3372034"/>
              <a:ext cx="31941" cy="18674"/>
            </a:xfrm>
            <a:custGeom>
              <a:avLst/>
              <a:gdLst/>
              <a:ahLst/>
              <a:cxnLst/>
              <a:rect l="l" t="t" r="r" b="b"/>
              <a:pathLst>
                <a:path w="821" h="480" extrusionOk="0">
                  <a:moveTo>
                    <a:pt x="81" y="1"/>
                  </a:moveTo>
                  <a:cubicBezTo>
                    <a:pt x="56" y="1"/>
                    <a:pt x="31" y="14"/>
                    <a:pt x="20" y="39"/>
                  </a:cubicBezTo>
                  <a:cubicBezTo>
                    <a:pt x="1" y="73"/>
                    <a:pt x="13" y="113"/>
                    <a:pt x="48" y="132"/>
                  </a:cubicBezTo>
                  <a:lnTo>
                    <a:pt x="711" y="470"/>
                  </a:lnTo>
                  <a:cubicBezTo>
                    <a:pt x="723" y="478"/>
                    <a:pt x="730" y="480"/>
                    <a:pt x="744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8"/>
                    <a:pt x="806" y="366"/>
                    <a:pt x="773" y="349"/>
                  </a:cubicBezTo>
                  <a:lnTo>
                    <a:pt x="113" y="8"/>
                  </a:lnTo>
                  <a:cubicBezTo>
                    <a:pt x="103" y="3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2" name="Google Shape;2292;p30"/>
            <p:cNvSpPr/>
            <p:nvPr/>
          </p:nvSpPr>
          <p:spPr>
            <a:xfrm>
              <a:off x="6568356" y="3385612"/>
              <a:ext cx="24899" cy="15017"/>
            </a:xfrm>
            <a:custGeom>
              <a:avLst/>
              <a:gdLst/>
              <a:ahLst/>
              <a:cxnLst/>
              <a:rect l="l" t="t" r="r" b="b"/>
              <a:pathLst>
                <a:path w="640" h="386" extrusionOk="0">
                  <a:moveTo>
                    <a:pt x="78" y="0"/>
                  </a:moveTo>
                  <a:cubicBezTo>
                    <a:pt x="55" y="0"/>
                    <a:pt x="31" y="14"/>
                    <a:pt x="20" y="38"/>
                  </a:cubicBezTo>
                  <a:cubicBezTo>
                    <a:pt x="1" y="71"/>
                    <a:pt x="13" y="112"/>
                    <a:pt x="48" y="131"/>
                  </a:cubicBezTo>
                  <a:lnTo>
                    <a:pt x="532" y="379"/>
                  </a:lnTo>
                  <a:cubicBezTo>
                    <a:pt x="544" y="383"/>
                    <a:pt x="551" y="386"/>
                    <a:pt x="563" y="386"/>
                  </a:cubicBezTo>
                  <a:cubicBezTo>
                    <a:pt x="591" y="386"/>
                    <a:pt x="615" y="372"/>
                    <a:pt x="627" y="348"/>
                  </a:cubicBezTo>
                  <a:cubicBezTo>
                    <a:pt x="639" y="314"/>
                    <a:pt x="627" y="274"/>
                    <a:pt x="594" y="255"/>
                  </a:cubicBezTo>
                  <a:lnTo>
                    <a:pt x="110" y="9"/>
                  </a:lnTo>
                  <a:cubicBezTo>
                    <a:pt x="100" y="3"/>
                    <a:pt x="89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3" name="Google Shape;2293;p30"/>
            <p:cNvSpPr/>
            <p:nvPr/>
          </p:nvSpPr>
          <p:spPr>
            <a:xfrm>
              <a:off x="6561431" y="3399228"/>
              <a:ext cx="25055" cy="15134"/>
            </a:xfrm>
            <a:custGeom>
              <a:avLst/>
              <a:gdLst/>
              <a:ahLst/>
              <a:cxnLst/>
              <a:rect l="l" t="t" r="r" b="b"/>
              <a:pathLst>
                <a:path w="644" h="389" extrusionOk="0">
                  <a:moveTo>
                    <a:pt x="81" y="1"/>
                  </a:moveTo>
                  <a:cubicBezTo>
                    <a:pt x="56" y="1"/>
                    <a:pt x="33" y="14"/>
                    <a:pt x="21" y="38"/>
                  </a:cubicBezTo>
                  <a:cubicBezTo>
                    <a:pt x="0" y="72"/>
                    <a:pt x="12" y="114"/>
                    <a:pt x="48" y="131"/>
                  </a:cubicBezTo>
                  <a:lnTo>
                    <a:pt x="531" y="379"/>
                  </a:lnTo>
                  <a:cubicBezTo>
                    <a:pt x="543" y="386"/>
                    <a:pt x="550" y="388"/>
                    <a:pt x="562" y="388"/>
                  </a:cubicBezTo>
                  <a:cubicBezTo>
                    <a:pt x="591" y="388"/>
                    <a:pt x="615" y="374"/>
                    <a:pt x="627" y="350"/>
                  </a:cubicBezTo>
                  <a:cubicBezTo>
                    <a:pt x="643" y="317"/>
                    <a:pt x="631" y="274"/>
                    <a:pt x="596" y="257"/>
                  </a:cubicBezTo>
                  <a:lnTo>
                    <a:pt x="114" y="10"/>
                  </a:lnTo>
                  <a:cubicBezTo>
                    <a:pt x="104" y="4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4" name="Google Shape;2294;p30"/>
            <p:cNvSpPr/>
            <p:nvPr/>
          </p:nvSpPr>
          <p:spPr>
            <a:xfrm>
              <a:off x="6554467" y="3412806"/>
              <a:ext cx="31902" cy="18713"/>
            </a:xfrm>
            <a:custGeom>
              <a:avLst/>
              <a:gdLst/>
              <a:ahLst/>
              <a:cxnLst/>
              <a:rect l="l" t="t" r="r" b="b"/>
              <a:pathLst>
                <a:path w="820" h="481" extrusionOk="0">
                  <a:moveTo>
                    <a:pt x="80" y="1"/>
                  </a:moveTo>
                  <a:cubicBezTo>
                    <a:pt x="56" y="1"/>
                    <a:pt x="31" y="14"/>
                    <a:pt x="19" y="39"/>
                  </a:cubicBezTo>
                  <a:cubicBezTo>
                    <a:pt x="0" y="73"/>
                    <a:pt x="12" y="113"/>
                    <a:pt x="48" y="132"/>
                  </a:cubicBezTo>
                  <a:lnTo>
                    <a:pt x="710" y="471"/>
                  </a:lnTo>
                  <a:cubicBezTo>
                    <a:pt x="722" y="478"/>
                    <a:pt x="729" y="480"/>
                    <a:pt x="741" y="480"/>
                  </a:cubicBezTo>
                  <a:cubicBezTo>
                    <a:pt x="770" y="480"/>
                    <a:pt x="794" y="466"/>
                    <a:pt x="806" y="442"/>
                  </a:cubicBezTo>
                  <a:cubicBezTo>
                    <a:pt x="820" y="409"/>
                    <a:pt x="806" y="366"/>
                    <a:pt x="772" y="349"/>
                  </a:cubicBezTo>
                  <a:lnTo>
                    <a:pt x="110" y="8"/>
                  </a:lnTo>
                  <a:cubicBezTo>
                    <a:pt x="101" y="3"/>
                    <a:pt x="9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5" name="Google Shape;2295;p30"/>
            <p:cNvSpPr/>
            <p:nvPr/>
          </p:nvSpPr>
          <p:spPr>
            <a:xfrm>
              <a:off x="6547425" y="3426384"/>
              <a:ext cx="24977" cy="15017"/>
            </a:xfrm>
            <a:custGeom>
              <a:avLst/>
              <a:gdLst/>
              <a:ahLst/>
              <a:cxnLst/>
              <a:rect l="l" t="t" r="r" b="b"/>
              <a:pathLst>
                <a:path w="642" h="386" extrusionOk="0">
                  <a:moveTo>
                    <a:pt x="77" y="1"/>
                  </a:moveTo>
                  <a:cubicBezTo>
                    <a:pt x="53" y="1"/>
                    <a:pt x="30" y="14"/>
                    <a:pt x="17" y="38"/>
                  </a:cubicBezTo>
                  <a:cubicBezTo>
                    <a:pt x="0" y="72"/>
                    <a:pt x="12" y="112"/>
                    <a:pt x="48" y="131"/>
                  </a:cubicBezTo>
                  <a:lnTo>
                    <a:pt x="529" y="379"/>
                  </a:lnTo>
                  <a:cubicBezTo>
                    <a:pt x="541" y="384"/>
                    <a:pt x="551" y="386"/>
                    <a:pt x="562" y="386"/>
                  </a:cubicBezTo>
                  <a:cubicBezTo>
                    <a:pt x="589" y="386"/>
                    <a:pt x="613" y="372"/>
                    <a:pt x="624" y="348"/>
                  </a:cubicBezTo>
                  <a:cubicBezTo>
                    <a:pt x="641" y="314"/>
                    <a:pt x="629" y="274"/>
                    <a:pt x="593" y="255"/>
                  </a:cubicBezTo>
                  <a:lnTo>
                    <a:pt x="110" y="10"/>
                  </a:ln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6" name="Google Shape;2296;p30"/>
            <p:cNvSpPr/>
            <p:nvPr/>
          </p:nvSpPr>
          <p:spPr>
            <a:xfrm>
              <a:off x="6540461" y="3440001"/>
              <a:ext cx="25055" cy="15134"/>
            </a:xfrm>
            <a:custGeom>
              <a:avLst/>
              <a:gdLst/>
              <a:ahLst/>
              <a:cxnLst/>
              <a:rect l="l" t="t" r="r" b="b"/>
              <a:pathLst>
                <a:path w="644" h="389" extrusionOk="0">
                  <a:moveTo>
                    <a:pt x="81" y="1"/>
                  </a:moveTo>
                  <a:cubicBezTo>
                    <a:pt x="57" y="1"/>
                    <a:pt x="33" y="14"/>
                    <a:pt x="22" y="38"/>
                  </a:cubicBezTo>
                  <a:cubicBezTo>
                    <a:pt x="1" y="72"/>
                    <a:pt x="15" y="115"/>
                    <a:pt x="48" y="131"/>
                  </a:cubicBezTo>
                  <a:lnTo>
                    <a:pt x="529" y="379"/>
                  </a:lnTo>
                  <a:cubicBezTo>
                    <a:pt x="541" y="384"/>
                    <a:pt x="551" y="389"/>
                    <a:pt x="563" y="389"/>
                  </a:cubicBezTo>
                  <a:cubicBezTo>
                    <a:pt x="589" y="389"/>
                    <a:pt x="613" y="374"/>
                    <a:pt x="625" y="350"/>
                  </a:cubicBezTo>
                  <a:cubicBezTo>
                    <a:pt x="644" y="317"/>
                    <a:pt x="632" y="274"/>
                    <a:pt x="596" y="257"/>
                  </a:cubicBezTo>
                  <a:lnTo>
                    <a:pt x="113" y="10"/>
                  </a:lnTo>
                  <a:cubicBezTo>
                    <a:pt x="103" y="4"/>
                    <a:pt x="92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7" name="Google Shape;2297;p30"/>
            <p:cNvSpPr/>
            <p:nvPr/>
          </p:nvSpPr>
          <p:spPr>
            <a:xfrm>
              <a:off x="6533497" y="3453618"/>
              <a:ext cx="32019" cy="18674"/>
            </a:xfrm>
            <a:custGeom>
              <a:avLst/>
              <a:gdLst/>
              <a:ahLst/>
              <a:cxnLst/>
              <a:rect l="l" t="t" r="r" b="b"/>
              <a:pathLst>
                <a:path w="823" h="480" extrusionOk="0">
                  <a:moveTo>
                    <a:pt x="79" y="0"/>
                  </a:moveTo>
                  <a:cubicBezTo>
                    <a:pt x="55" y="0"/>
                    <a:pt x="31" y="13"/>
                    <a:pt x="18" y="39"/>
                  </a:cubicBezTo>
                  <a:cubicBezTo>
                    <a:pt x="1" y="72"/>
                    <a:pt x="13" y="112"/>
                    <a:pt x="49" y="131"/>
                  </a:cubicBezTo>
                  <a:lnTo>
                    <a:pt x="708" y="470"/>
                  </a:lnTo>
                  <a:cubicBezTo>
                    <a:pt x="720" y="477"/>
                    <a:pt x="730" y="479"/>
                    <a:pt x="742" y="479"/>
                  </a:cubicBezTo>
                  <a:cubicBezTo>
                    <a:pt x="768" y="479"/>
                    <a:pt x="792" y="465"/>
                    <a:pt x="804" y="441"/>
                  </a:cubicBezTo>
                  <a:cubicBezTo>
                    <a:pt x="823" y="408"/>
                    <a:pt x="809" y="365"/>
                    <a:pt x="773" y="348"/>
                  </a:cubicBezTo>
                  <a:lnTo>
                    <a:pt x="111" y="8"/>
                  </a:lnTo>
                  <a:cubicBezTo>
                    <a:pt x="101" y="3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8" name="Google Shape;2298;p30"/>
            <p:cNvSpPr/>
            <p:nvPr/>
          </p:nvSpPr>
          <p:spPr>
            <a:xfrm>
              <a:off x="6526455" y="3467273"/>
              <a:ext cx="24899" cy="15095"/>
            </a:xfrm>
            <a:custGeom>
              <a:avLst/>
              <a:gdLst/>
              <a:ahLst/>
              <a:cxnLst/>
              <a:rect l="l" t="t" r="r" b="b"/>
              <a:pathLst>
                <a:path w="640" h="388" extrusionOk="0">
                  <a:moveTo>
                    <a:pt x="77" y="0"/>
                  </a:moveTo>
                  <a:cubicBezTo>
                    <a:pt x="53" y="0"/>
                    <a:pt x="31" y="13"/>
                    <a:pt x="18" y="38"/>
                  </a:cubicBezTo>
                  <a:cubicBezTo>
                    <a:pt x="1" y="71"/>
                    <a:pt x="13" y="114"/>
                    <a:pt x="49" y="131"/>
                  </a:cubicBezTo>
                  <a:lnTo>
                    <a:pt x="530" y="378"/>
                  </a:lnTo>
                  <a:cubicBezTo>
                    <a:pt x="542" y="383"/>
                    <a:pt x="551" y="388"/>
                    <a:pt x="563" y="388"/>
                  </a:cubicBezTo>
                  <a:cubicBezTo>
                    <a:pt x="589" y="388"/>
                    <a:pt x="613" y="371"/>
                    <a:pt x="625" y="347"/>
                  </a:cubicBezTo>
                  <a:cubicBezTo>
                    <a:pt x="639" y="312"/>
                    <a:pt x="627" y="271"/>
                    <a:pt x="592" y="257"/>
                  </a:cubicBezTo>
                  <a:lnTo>
                    <a:pt x="111" y="9"/>
                  </a:lnTo>
                  <a:cubicBezTo>
                    <a:pt x="100" y="3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9" name="Google Shape;2299;p30"/>
            <p:cNvSpPr/>
            <p:nvPr/>
          </p:nvSpPr>
          <p:spPr>
            <a:xfrm>
              <a:off x="6519608" y="3480812"/>
              <a:ext cx="24977" cy="15095"/>
            </a:xfrm>
            <a:custGeom>
              <a:avLst/>
              <a:gdLst/>
              <a:ahLst/>
              <a:cxnLst/>
              <a:rect l="l" t="t" r="r" b="b"/>
              <a:pathLst>
                <a:path w="642" h="388" extrusionOk="0">
                  <a:moveTo>
                    <a:pt x="79" y="0"/>
                  </a:moveTo>
                  <a:cubicBezTo>
                    <a:pt x="54" y="0"/>
                    <a:pt x="31" y="15"/>
                    <a:pt x="17" y="40"/>
                  </a:cubicBezTo>
                  <a:cubicBezTo>
                    <a:pt x="1" y="71"/>
                    <a:pt x="13" y="114"/>
                    <a:pt x="46" y="130"/>
                  </a:cubicBezTo>
                  <a:lnTo>
                    <a:pt x="527" y="378"/>
                  </a:lnTo>
                  <a:cubicBezTo>
                    <a:pt x="539" y="385"/>
                    <a:pt x="549" y="388"/>
                    <a:pt x="560" y="388"/>
                  </a:cubicBezTo>
                  <a:cubicBezTo>
                    <a:pt x="587" y="388"/>
                    <a:pt x="611" y="373"/>
                    <a:pt x="622" y="350"/>
                  </a:cubicBezTo>
                  <a:cubicBezTo>
                    <a:pt x="641" y="316"/>
                    <a:pt x="630" y="273"/>
                    <a:pt x="594" y="257"/>
                  </a:cubicBezTo>
                  <a:lnTo>
                    <a:pt x="110" y="9"/>
                  </a:lnTo>
                  <a:cubicBezTo>
                    <a:pt x="100" y="3"/>
                    <a:pt x="89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0" name="Google Shape;2300;p30"/>
            <p:cNvSpPr/>
            <p:nvPr/>
          </p:nvSpPr>
          <p:spPr>
            <a:xfrm>
              <a:off x="6512683" y="3494390"/>
              <a:ext cx="31902" cy="18674"/>
            </a:xfrm>
            <a:custGeom>
              <a:avLst/>
              <a:gdLst/>
              <a:ahLst/>
              <a:cxnLst/>
              <a:rect l="l" t="t" r="r" b="b"/>
              <a:pathLst>
                <a:path w="820" h="480" extrusionOk="0">
                  <a:moveTo>
                    <a:pt x="79" y="0"/>
                  </a:moveTo>
                  <a:cubicBezTo>
                    <a:pt x="54" y="0"/>
                    <a:pt x="30" y="14"/>
                    <a:pt x="17" y="39"/>
                  </a:cubicBezTo>
                  <a:cubicBezTo>
                    <a:pt x="0" y="72"/>
                    <a:pt x="12" y="112"/>
                    <a:pt x="48" y="132"/>
                  </a:cubicBezTo>
                  <a:lnTo>
                    <a:pt x="708" y="470"/>
                  </a:lnTo>
                  <a:cubicBezTo>
                    <a:pt x="719" y="477"/>
                    <a:pt x="729" y="479"/>
                    <a:pt x="741" y="479"/>
                  </a:cubicBezTo>
                  <a:cubicBezTo>
                    <a:pt x="767" y="479"/>
                    <a:pt x="791" y="465"/>
                    <a:pt x="803" y="441"/>
                  </a:cubicBezTo>
                  <a:cubicBezTo>
                    <a:pt x="819" y="408"/>
                    <a:pt x="803" y="365"/>
                    <a:pt x="772" y="348"/>
                  </a:cubicBezTo>
                  <a:lnTo>
                    <a:pt x="110" y="8"/>
                  </a:lnTo>
                  <a:cubicBezTo>
                    <a:pt x="100" y="3"/>
                    <a:pt x="89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1" name="Google Shape;2301;p30"/>
            <p:cNvSpPr/>
            <p:nvPr/>
          </p:nvSpPr>
          <p:spPr>
            <a:xfrm>
              <a:off x="6491713" y="3535279"/>
              <a:ext cx="31824" cy="18635"/>
            </a:xfrm>
            <a:custGeom>
              <a:avLst/>
              <a:gdLst/>
              <a:ahLst/>
              <a:cxnLst/>
              <a:rect l="l" t="t" r="r" b="b"/>
              <a:pathLst>
                <a:path w="818" h="479" extrusionOk="0">
                  <a:moveTo>
                    <a:pt x="77" y="1"/>
                  </a:moveTo>
                  <a:cubicBezTo>
                    <a:pt x="53" y="1"/>
                    <a:pt x="30" y="14"/>
                    <a:pt x="17" y="38"/>
                  </a:cubicBezTo>
                  <a:cubicBezTo>
                    <a:pt x="1" y="72"/>
                    <a:pt x="13" y="112"/>
                    <a:pt x="48" y="131"/>
                  </a:cubicBezTo>
                  <a:lnTo>
                    <a:pt x="708" y="469"/>
                  </a:lnTo>
                  <a:cubicBezTo>
                    <a:pt x="720" y="476"/>
                    <a:pt x="730" y="479"/>
                    <a:pt x="741" y="479"/>
                  </a:cubicBezTo>
                  <a:cubicBezTo>
                    <a:pt x="768" y="479"/>
                    <a:pt x="792" y="465"/>
                    <a:pt x="803" y="441"/>
                  </a:cubicBezTo>
                  <a:cubicBezTo>
                    <a:pt x="818" y="405"/>
                    <a:pt x="803" y="362"/>
                    <a:pt x="770" y="348"/>
                  </a:cubicBezTo>
                  <a:lnTo>
                    <a:pt x="110" y="10"/>
                  </a:lnTo>
                  <a:cubicBezTo>
                    <a:pt x="100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2" name="Google Shape;2302;p30"/>
            <p:cNvSpPr/>
            <p:nvPr/>
          </p:nvSpPr>
          <p:spPr>
            <a:xfrm>
              <a:off x="6505602" y="3508046"/>
              <a:ext cx="24782" cy="15095"/>
            </a:xfrm>
            <a:custGeom>
              <a:avLst/>
              <a:gdLst/>
              <a:ahLst/>
              <a:cxnLst/>
              <a:rect l="l" t="t" r="r" b="b"/>
              <a:pathLst>
                <a:path w="637" h="388" extrusionOk="0">
                  <a:moveTo>
                    <a:pt x="77" y="0"/>
                  </a:moveTo>
                  <a:cubicBezTo>
                    <a:pt x="54" y="0"/>
                    <a:pt x="31" y="14"/>
                    <a:pt x="18" y="38"/>
                  </a:cubicBezTo>
                  <a:cubicBezTo>
                    <a:pt x="1" y="71"/>
                    <a:pt x="13" y="114"/>
                    <a:pt x="49" y="131"/>
                  </a:cubicBezTo>
                  <a:lnTo>
                    <a:pt x="530" y="378"/>
                  </a:lnTo>
                  <a:cubicBezTo>
                    <a:pt x="542" y="383"/>
                    <a:pt x="551" y="388"/>
                    <a:pt x="563" y="388"/>
                  </a:cubicBezTo>
                  <a:cubicBezTo>
                    <a:pt x="589" y="388"/>
                    <a:pt x="613" y="371"/>
                    <a:pt x="625" y="348"/>
                  </a:cubicBezTo>
                  <a:cubicBezTo>
                    <a:pt x="637" y="312"/>
                    <a:pt x="625" y="271"/>
                    <a:pt x="592" y="257"/>
                  </a:cubicBezTo>
                  <a:lnTo>
                    <a:pt x="111" y="9"/>
                  </a:lnTo>
                  <a:cubicBezTo>
                    <a:pt x="100" y="3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3" name="Google Shape;2303;p30"/>
            <p:cNvSpPr/>
            <p:nvPr/>
          </p:nvSpPr>
          <p:spPr>
            <a:xfrm>
              <a:off x="6498677" y="3521585"/>
              <a:ext cx="25055" cy="15095"/>
            </a:xfrm>
            <a:custGeom>
              <a:avLst/>
              <a:gdLst/>
              <a:ahLst/>
              <a:cxnLst/>
              <a:rect l="l" t="t" r="r" b="b"/>
              <a:pathLst>
                <a:path w="644" h="388" extrusionOk="0">
                  <a:moveTo>
                    <a:pt x="81" y="1"/>
                  </a:moveTo>
                  <a:cubicBezTo>
                    <a:pt x="56" y="1"/>
                    <a:pt x="33" y="15"/>
                    <a:pt x="19" y="40"/>
                  </a:cubicBezTo>
                  <a:cubicBezTo>
                    <a:pt x="0" y="71"/>
                    <a:pt x="12" y="116"/>
                    <a:pt x="48" y="131"/>
                  </a:cubicBezTo>
                  <a:lnTo>
                    <a:pt x="529" y="378"/>
                  </a:lnTo>
                  <a:cubicBezTo>
                    <a:pt x="541" y="385"/>
                    <a:pt x="551" y="388"/>
                    <a:pt x="562" y="388"/>
                  </a:cubicBezTo>
                  <a:cubicBezTo>
                    <a:pt x="589" y="388"/>
                    <a:pt x="613" y="373"/>
                    <a:pt x="624" y="350"/>
                  </a:cubicBezTo>
                  <a:cubicBezTo>
                    <a:pt x="643" y="316"/>
                    <a:pt x="632" y="273"/>
                    <a:pt x="596" y="257"/>
                  </a:cubicBezTo>
                  <a:lnTo>
                    <a:pt x="112" y="9"/>
                  </a:lnTo>
                  <a:cubicBezTo>
                    <a:pt x="102" y="3"/>
                    <a:pt x="91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4" name="Google Shape;2304;p30"/>
            <p:cNvSpPr/>
            <p:nvPr/>
          </p:nvSpPr>
          <p:spPr>
            <a:xfrm>
              <a:off x="6651107" y="3168716"/>
              <a:ext cx="216623" cy="181297"/>
            </a:xfrm>
            <a:custGeom>
              <a:avLst/>
              <a:gdLst/>
              <a:ahLst/>
              <a:cxnLst/>
              <a:rect l="l" t="t" r="r" b="b"/>
              <a:pathLst>
                <a:path w="5568" h="4660" extrusionOk="0">
                  <a:moveTo>
                    <a:pt x="894" y="1"/>
                  </a:moveTo>
                  <a:lnTo>
                    <a:pt x="894" y="1"/>
                  </a:lnTo>
                  <a:cubicBezTo>
                    <a:pt x="849" y="72"/>
                    <a:pt x="806" y="146"/>
                    <a:pt x="768" y="220"/>
                  </a:cubicBezTo>
                  <a:cubicBezTo>
                    <a:pt x="1" y="1718"/>
                    <a:pt x="589" y="3555"/>
                    <a:pt x="2088" y="4324"/>
                  </a:cubicBezTo>
                  <a:cubicBezTo>
                    <a:pt x="2532" y="4551"/>
                    <a:pt x="3007" y="4659"/>
                    <a:pt x="3474" y="4659"/>
                  </a:cubicBezTo>
                  <a:cubicBezTo>
                    <a:pt x="4247" y="4659"/>
                    <a:pt x="5001" y="4365"/>
                    <a:pt x="5568" y="3829"/>
                  </a:cubicBezTo>
                  <a:lnTo>
                    <a:pt x="5568" y="3829"/>
                  </a:lnTo>
                  <a:cubicBezTo>
                    <a:pt x="5288" y="3859"/>
                    <a:pt x="5006" y="3879"/>
                    <a:pt x="4727" y="3879"/>
                  </a:cubicBezTo>
                  <a:cubicBezTo>
                    <a:pt x="4240" y="3879"/>
                    <a:pt x="3759" y="3819"/>
                    <a:pt x="3305" y="3648"/>
                  </a:cubicBezTo>
                  <a:cubicBezTo>
                    <a:pt x="2159" y="3219"/>
                    <a:pt x="1383" y="2252"/>
                    <a:pt x="1037" y="1092"/>
                  </a:cubicBezTo>
                  <a:cubicBezTo>
                    <a:pt x="925" y="727"/>
                    <a:pt x="882" y="360"/>
                    <a:pt x="894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5" name="Google Shape;2305;p30"/>
            <p:cNvSpPr/>
            <p:nvPr/>
          </p:nvSpPr>
          <p:spPr>
            <a:xfrm>
              <a:off x="6524238" y="3552592"/>
              <a:ext cx="144727" cy="95201"/>
            </a:xfrm>
            <a:custGeom>
              <a:avLst/>
              <a:gdLst/>
              <a:ahLst/>
              <a:cxnLst/>
              <a:rect l="l" t="t" r="r" b="b"/>
              <a:pathLst>
                <a:path w="3720" h="2447" extrusionOk="0">
                  <a:moveTo>
                    <a:pt x="377" y="1"/>
                  </a:moveTo>
                  <a:lnTo>
                    <a:pt x="1" y="732"/>
                  </a:lnTo>
                  <a:lnTo>
                    <a:pt x="3345" y="2447"/>
                  </a:lnTo>
                  <a:lnTo>
                    <a:pt x="3719" y="171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6" name="Google Shape;2306;p30"/>
            <p:cNvSpPr/>
            <p:nvPr/>
          </p:nvSpPr>
          <p:spPr>
            <a:xfrm>
              <a:off x="6630370" y="3362619"/>
              <a:ext cx="120139" cy="111152"/>
            </a:xfrm>
            <a:custGeom>
              <a:avLst/>
              <a:gdLst/>
              <a:ahLst/>
              <a:cxnLst/>
              <a:rect l="l" t="t" r="r" b="b"/>
              <a:pathLst>
                <a:path w="3088" h="2857" extrusionOk="0">
                  <a:moveTo>
                    <a:pt x="1549" y="1"/>
                  </a:moveTo>
                  <a:cubicBezTo>
                    <a:pt x="1474" y="1"/>
                    <a:pt x="1399" y="7"/>
                    <a:pt x="1325" y="19"/>
                  </a:cubicBezTo>
                  <a:cubicBezTo>
                    <a:pt x="1196" y="38"/>
                    <a:pt x="1075" y="74"/>
                    <a:pt x="956" y="129"/>
                  </a:cubicBezTo>
                  <a:cubicBezTo>
                    <a:pt x="867" y="167"/>
                    <a:pt x="779" y="217"/>
                    <a:pt x="701" y="276"/>
                  </a:cubicBezTo>
                  <a:cubicBezTo>
                    <a:pt x="524" y="405"/>
                    <a:pt x="379" y="572"/>
                    <a:pt x="274" y="777"/>
                  </a:cubicBezTo>
                  <a:cubicBezTo>
                    <a:pt x="0" y="1313"/>
                    <a:pt x="98" y="1942"/>
                    <a:pt x="470" y="2370"/>
                  </a:cubicBezTo>
                  <a:cubicBezTo>
                    <a:pt x="536" y="2444"/>
                    <a:pt x="608" y="2513"/>
                    <a:pt x="689" y="2573"/>
                  </a:cubicBezTo>
                  <a:cubicBezTo>
                    <a:pt x="753" y="2620"/>
                    <a:pt x="822" y="2663"/>
                    <a:pt x="894" y="2701"/>
                  </a:cubicBezTo>
                  <a:cubicBezTo>
                    <a:pt x="934" y="2725"/>
                    <a:pt x="979" y="2747"/>
                    <a:pt x="1022" y="2759"/>
                  </a:cubicBezTo>
                  <a:cubicBezTo>
                    <a:pt x="1193" y="2824"/>
                    <a:pt x="1372" y="2856"/>
                    <a:pt x="1548" y="2856"/>
                  </a:cubicBezTo>
                  <a:cubicBezTo>
                    <a:pt x="1576" y="2856"/>
                    <a:pt x="1604" y="2856"/>
                    <a:pt x="1632" y="2854"/>
                  </a:cubicBezTo>
                  <a:cubicBezTo>
                    <a:pt x="1756" y="2847"/>
                    <a:pt x="1880" y="2823"/>
                    <a:pt x="1999" y="2782"/>
                  </a:cubicBezTo>
                  <a:cubicBezTo>
                    <a:pt x="2137" y="2735"/>
                    <a:pt x="2268" y="2666"/>
                    <a:pt x="2387" y="2580"/>
                  </a:cubicBezTo>
                  <a:cubicBezTo>
                    <a:pt x="2564" y="2451"/>
                    <a:pt x="2709" y="2285"/>
                    <a:pt x="2814" y="2080"/>
                  </a:cubicBezTo>
                  <a:cubicBezTo>
                    <a:pt x="3088" y="1544"/>
                    <a:pt x="2990" y="915"/>
                    <a:pt x="2618" y="486"/>
                  </a:cubicBezTo>
                  <a:cubicBezTo>
                    <a:pt x="2523" y="379"/>
                    <a:pt x="2409" y="284"/>
                    <a:pt x="2280" y="205"/>
                  </a:cubicBezTo>
                  <a:cubicBezTo>
                    <a:pt x="2254" y="188"/>
                    <a:pt x="2228" y="174"/>
                    <a:pt x="2197" y="157"/>
                  </a:cubicBezTo>
                  <a:cubicBezTo>
                    <a:pt x="2113" y="117"/>
                    <a:pt x="2028" y="81"/>
                    <a:pt x="1942" y="57"/>
                  </a:cubicBezTo>
                  <a:cubicBezTo>
                    <a:pt x="1812" y="19"/>
                    <a:pt x="1680" y="1"/>
                    <a:pt x="1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2307;p30"/>
            <p:cNvSpPr/>
            <p:nvPr/>
          </p:nvSpPr>
          <p:spPr>
            <a:xfrm>
              <a:off x="6708219" y="3370750"/>
              <a:ext cx="24121" cy="100141"/>
            </a:xfrm>
            <a:custGeom>
              <a:avLst/>
              <a:gdLst/>
              <a:ahLst/>
              <a:cxnLst/>
              <a:rect l="l" t="t" r="r" b="b"/>
              <a:pathLst>
                <a:path w="620" h="2574" extrusionOk="0">
                  <a:moveTo>
                    <a:pt x="279" y="1"/>
                  </a:moveTo>
                  <a:lnTo>
                    <a:pt x="0" y="2573"/>
                  </a:lnTo>
                  <a:cubicBezTo>
                    <a:pt x="141" y="2526"/>
                    <a:pt x="272" y="2457"/>
                    <a:pt x="391" y="2371"/>
                  </a:cubicBezTo>
                  <a:lnTo>
                    <a:pt x="620" y="279"/>
                  </a:lnTo>
                  <a:cubicBezTo>
                    <a:pt x="522" y="177"/>
                    <a:pt x="408" y="79"/>
                    <a:pt x="279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8" name="Google Shape;2308;p30"/>
            <p:cNvSpPr/>
            <p:nvPr/>
          </p:nvSpPr>
          <p:spPr>
            <a:xfrm>
              <a:off x="6670209" y="3362813"/>
              <a:ext cx="35715" cy="111035"/>
            </a:xfrm>
            <a:custGeom>
              <a:avLst/>
              <a:gdLst/>
              <a:ahLst/>
              <a:cxnLst/>
              <a:rect l="l" t="t" r="r" b="b"/>
              <a:pathLst>
                <a:path w="918" h="2854" extrusionOk="0">
                  <a:moveTo>
                    <a:pt x="512" y="0"/>
                  </a:moveTo>
                  <a:cubicBezTo>
                    <a:pt x="440" y="0"/>
                    <a:pt x="369" y="6"/>
                    <a:pt x="298" y="17"/>
                  </a:cubicBezTo>
                  <a:lnTo>
                    <a:pt x="1" y="2756"/>
                  </a:lnTo>
                  <a:cubicBezTo>
                    <a:pt x="172" y="2823"/>
                    <a:pt x="348" y="2854"/>
                    <a:pt x="522" y="2854"/>
                  </a:cubicBezTo>
                  <a:cubicBezTo>
                    <a:pt x="552" y="2854"/>
                    <a:pt x="581" y="2853"/>
                    <a:pt x="610" y="2851"/>
                  </a:cubicBezTo>
                  <a:lnTo>
                    <a:pt x="918" y="55"/>
                  </a:lnTo>
                  <a:cubicBezTo>
                    <a:pt x="781" y="19"/>
                    <a:pt x="646" y="0"/>
                    <a:pt x="512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9" name="Google Shape;2309;p30"/>
            <p:cNvSpPr/>
            <p:nvPr/>
          </p:nvSpPr>
          <p:spPr>
            <a:xfrm>
              <a:off x="6648617" y="3367871"/>
              <a:ext cx="18869" cy="95045"/>
            </a:xfrm>
            <a:custGeom>
              <a:avLst/>
              <a:gdLst/>
              <a:ahLst/>
              <a:cxnLst/>
              <a:rect l="l" t="t" r="r" b="b"/>
              <a:pathLst>
                <a:path w="485" h="2443" extrusionOk="0">
                  <a:moveTo>
                    <a:pt x="484" y="1"/>
                  </a:moveTo>
                  <a:lnTo>
                    <a:pt x="484" y="1"/>
                  </a:lnTo>
                  <a:cubicBezTo>
                    <a:pt x="394" y="41"/>
                    <a:pt x="308" y="89"/>
                    <a:pt x="227" y="149"/>
                  </a:cubicBezTo>
                  <a:lnTo>
                    <a:pt x="1" y="2238"/>
                  </a:lnTo>
                  <a:cubicBezTo>
                    <a:pt x="67" y="2309"/>
                    <a:pt x="139" y="2378"/>
                    <a:pt x="220" y="2443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0" name="Google Shape;2310;p30"/>
            <p:cNvSpPr/>
            <p:nvPr/>
          </p:nvSpPr>
          <p:spPr>
            <a:xfrm>
              <a:off x="6627025" y="3364447"/>
              <a:ext cx="100336" cy="109440"/>
            </a:xfrm>
            <a:custGeom>
              <a:avLst/>
              <a:gdLst/>
              <a:ahLst/>
              <a:cxnLst/>
              <a:rect l="l" t="t" r="r" b="b"/>
              <a:pathLst>
                <a:path w="2579" h="2813" extrusionOk="0">
                  <a:moveTo>
                    <a:pt x="1287" y="1"/>
                  </a:moveTo>
                  <a:lnTo>
                    <a:pt x="1287" y="1"/>
                  </a:lnTo>
                  <a:cubicBezTo>
                    <a:pt x="899" y="96"/>
                    <a:pt x="556" y="353"/>
                    <a:pt x="360" y="734"/>
                  </a:cubicBezTo>
                  <a:cubicBezTo>
                    <a:pt x="1" y="1432"/>
                    <a:pt x="277" y="2295"/>
                    <a:pt x="980" y="2654"/>
                  </a:cubicBezTo>
                  <a:cubicBezTo>
                    <a:pt x="1188" y="2762"/>
                    <a:pt x="1410" y="2813"/>
                    <a:pt x="1630" y="2813"/>
                  </a:cubicBezTo>
                  <a:cubicBezTo>
                    <a:pt x="1977" y="2813"/>
                    <a:pt x="2316" y="2686"/>
                    <a:pt x="2578" y="2454"/>
                  </a:cubicBezTo>
                  <a:lnTo>
                    <a:pt x="2578" y="2454"/>
                  </a:lnTo>
                  <a:cubicBezTo>
                    <a:pt x="2467" y="2482"/>
                    <a:pt x="2352" y="2497"/>
                    <a:pt x="2236" y="2497"/>
                  </a:cubicBezTo>
                  <a:cubicBezTo>
                    <a:pt x="2016" y="2497"/>
                    <a:pt x="1792" y="2445"/>
                    <a:pt x="1585" y="2338"/>
                  </a:cubicBezTo>
                  <a:cubicBezTo>
                    <a:pt x="882" y="1978"/>
                    <a:pt x="603" y="1120"/>
                    <a:pt x="965" y="418"/>
                  </a:cubicBezTo>
                  <a:cubicBezTo>
                    <a:pt x="1049" y="253"/>
                    <a:pt x="1158" y="115"/>
                    <a:pt x="128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1" name="Google Shape;2311;p30"/>
            <p:cNvSpPr/>
            <p:nvPr/>
          </p:nvSpPr>
          <p:spPr>
            <a:xfrm>
              <a:off x="6682892" y="3377753"/>
              <a:ext cx="46686" cy="52872"/>
            </a:xfrm>
            <a:custGeom>
              <a:avLst/>
              <a:gdLst/>
              <a:ahLst/>
              <a:cxnLst/>
              <a:rect l="l" t="t" r="r" b="b"/>
              <a:pathLst>
                <a:path w="1200" h="1359" extrusionOk="0">
                  <a:moveTo>
                    <a:pt x="146" y="1"/>
                  </a:moveTo>
                  <a:cubicBezTo>
                    <a:pt x="78" y="1"/>
                    <a:pt x="31" y="18"/>
                    <a:pt x="18" y="49"/>
                  </a:cubicBezTo>
                  <a:cubicBezTo>
                    <a:pt x="1" y="88"/>
                    <a:pt x="20" y="133"/>
                    <a:pt x="58" y="152"/>
                  </a:cubicBezTo>
                  <a:cubicBezTo>
                    <a:pt x="906" y="523"/>
                    <a:pt x="1035" y="1302"/>
                    <a:pt x="1032" y="1307"/>
                  </a:cubicBezTo>
                  <a:cubicBezTo>
                    <a:pt x="1040" y="1341"/>
                    <a:pt x="1069" y="1358"/>
                    <a:pt x="1099" y="1358"/>
                  </a:cubicBezTo>
                  <a:cubicBezTo>
                    <a:pt x="1131" y="1358"/>
                    <a:pt x="1164" y="1339"/>
                    <a:pt x="1173" y="1300"/>
                  </a:cubicBezTo>
                  <a:cubicBezTo>
                    <a:pt x="1199" y="1148"/>
                    <a:pt x="1187" y="986"/>
                    <a:pt x="1142" y="833"/>
                  </a:cubicBezTo>
                  <a:cubicBezTo>
                    <a:pt x="974" y="249"/>
                    <a:pt x="406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2" name="Google Shape;2312;p30"/>
            <p:cNvSpPr/>
            <p:nvPr/>
          </p:nvSpPr>
          <p:spPr>
            <a:xfrm>
              <a:off x="6633600" y="3138604"/>
              <a:ext cx="257590" cy="226738"/>
            </a:xfrm>
            <a:custGeom>
              <a:avLst/>
              <a:gdLst/>
              <a:ahLst/>
              <a:cxnLst/>
              <a:rect l="l" t="t" r="r" b="b"/>
              <a:pathLst>
                <a:path w="6621" h="5828" extrusionOk="0">
                  <a:moveTo>
                    <a:pt x="1454" y="0"/>
                  </a:moveTo>
                  <a:lnTo>
                    <a:pt x="1454" y="0"/>
                  </a:lnTo>
                  <a:cubicBezTo>
                    <a:pt x="1225" y="239"/>
                    <a:pt x="1027" y="508"/>
                    <a:pt x="870" y="820"/>
                  </a:cubicBezTo>
                  <a:cubicBezTo>
                    <a:pt x="1" y="2506"/>
                    <a:pt x="670" y="4584"/>
                    <a:pt x="2359" y="5448"/>
                  </a:cubicBezTo>
                  <a:cubicBezTo>
                    <a:pt x="2861" y="5706"/>
                    <a:pt x="3397" y="5828"/>
                    <a:pt x="3926" y="5828"/>
                  </a:cubicBezTo>
                  <a:cubicBezTo>
                    <a:pt x="4958" y="5828"/>
                    <a:pt x="5961" y="5363"/>
                    <a:pt x="6621" y="4531"/>
                  </a:cubicBezTo>
                  <a:lnTo>
                    <a:pt x="6621" y="4531"/>
                  </a:lnTo>
                  <a:cubicBezTo>
                    <a:pt x="6421" y="4553"/>
                    <a:pt x="6220" y="4584"/>
                    <a:pt x="6018" y="4603"/>
                  </a:cubicBezTo>
                  <a:cubicBezTo>
                    <a:pt x="5451" y="5139"/>
                    <a:pt x="4697" y="5433"/>
                    <a:pt x="3924" y="5433"/>
                  </a:cubicBezTo>
                  <a:cubicBezTo>
                    <a:pt x="3457" y="5433"/>
                    <a:pt x="2982" y="5325"/>
                    <a:pt x="2538" y="5098"/>
                  </a:cubicBezTo>
                  <a:cubicBezTo>
                    <a:pt x="1039" y="4329"/>
                    <a:pt x="451" y="2492"/>
                    <a:pt x="1218" y="994"/>
                  </a:cubicBezTo>
                  <a:cubicBezTo>
                    <a:pt x="1256" y="920"/>
                    <a:pt x="1299" y="846"/>
                    <a:pt x="1344" y="775"/>
                  </a:cubicBezTo>
                  <a:cubicBezTo>
                    <a:pt x="1351" y="513"/>
                    <a:pt x="1392" y="253"/>
                    <a:pt x="1454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3" name="Google Shape;2313;p30"/>
            <p:cNvSpPr/>
            <p:nvPr/>
          </p:nvSpPr>
          <p:spPr>
            <a:xfrm>
              <a:off x="6474128" y="3250261"/>
              <a:ext cx="171649" cy="331004"/>
            </a:xfrm>
            <a:custGeom>
              <a:avLst/>
              <a:gdLst/>
              <a:ahLst/>
              <a:cxnLst/>
              <a:rect l="l" t="t" r="r" b="b"/>
              <a:pathLst>
                <a:path w="4412" h="8508" extrusionOk="0">
                  <a:moveTo>
                    <a:pt x="3907" y="1"/>
                  </a:moveTo>
                  <a:lnTo>
                    <a:pt x="114" y="7395"/>
                  </a:lnTo>
                  <a:cubicBezTo>
                    <a:pt x="0" y="7621"/>
                    <a:pt x="88" y="7895"/>
                    <a:pt x="314" y="8010"/>
                  </a:cubicBezTo>
                  <a:lnTo>
                    <a:pt x="1282" y="8508"/>
                  </a:lnTo>
                  <a:lnTo>
                    <a:pt x="1658" y="7779"/>
                  </a:lnTo>
                  <a:lnTo>
                    <a:pt x="1532" y="7712"/>
                  </a:lnTo>
                  <a:cubicBezTo>
                    <a:pt x="1205" y="7545"/>
                    <a:pt x="1077" y="7147"/>
                    <a:pt x="1246" y="6819"/>
                  </a:cubicBezTo>
                  <a:lnTo>
                    <a:pt x="4233" y="999"/>
                  </a:lnTo>
                  <a:cubicBezTo>
                    <a:pt x="4412" y="632"/>
                    <a:pt x="4269" y="189"/>
                    <a:pt x="390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4" name="Google Shape;2314;p30"/>
            <p:cNvSpPr/>
            <p:nvPr/>
          </p:nvSpPr>
          <p:spPr>
            <a:xfrm>
              <a:off x="6653908" y="3619586"/>
              <a:ext cx="61003" cy="50343"/>
            </a:xfrm>
            <a:custGeom>
              <a:avLst/>
              <a:gdLst/>
              <a:ahLst/>
              <a:cxnLst/>
              <a:rect l="l" t="t" r="r" b="b"/>
              <a:pathLst>
                <a:path w="1568" h="1294" extrusionOk="0">
                  <a:moveTo>
                    <a:pt x="374" y="1"/>
                  </a:moveTo>
                  <a:lnTo>
                    <a:pt x="0" y="730"/>
                  </a:lnTo>
                  <a:lnTo>
                    <a:pt x="994" y="1242"/>
                  </a:lnTo>
                  <a:cubicBezTo>
                    <a:pt x="1061" y="1277"/>
                    <a:pt x="1133" y="1293"/>
                    <a:pt x="1203" y="1293"/>
                  </a:cubicBezTo>
                  <a:cubicBezTo>
                    <a:pt x="1315" y="1293"/>
                    <a:pt x="1424" y="1252"/>
                    <a:pt x="1508" y="1178"/>
                  </a:cubicBezTo>
                  <a:cubicBezTo>
                    <a:pt x="1568" y="861"/>
                    <a:pt x="1418" y="532"/>
                    <a:pt x="1120" y="382"/>
                  </a:cubicBezTo>
                  <a:lnTo>
                    <a:pt x="374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5" name="Google Shape;2315;p30"/>
            <p:cNvSpPr/>
            <p:nvPr/>
          </p:nvSpPr>
          <p:spPr>
            <a:xfrm>
              <a:off x="6469771" y="3094213"/>
              <a:ext cx="460052" cy="580307"/>
            </a:xfrm>
            <a:custGeom>
              <a:avLst/>
              <a:gdLst/>
              <a:ahLst/>
              <a:cxnLst/>
              <a:rect l="l" t="t" r="r" b="b"/>
              <a:pathLst>
                <a:path w="11825" h="14916" extrusionOk="0">
                  <a:moveTo>
                    <a:pt x="8133" y="193"/>
                  </a:moveTo>
                  <a:cubicBezTo>
                    <a:pt x="8659" y="193"/>
                    <a:pt x="9183" y="320"/>
                    <a:pt x="9657" y="563"/>
                  </a:cubicBezTo>
                  <a:cubicBezTo>
                    <a:pt x="10217" y="848"/>
                    <a:pt x="10679" y="1284"/>
                    <a:pt x="11003" y="1823"/>
                  </a:cubicBezTo>
                  <a:cubicBezTo>
                    <a:pt x="11015" y="1844"/>
                    <a:pt x="11027" y="1866"/>
                    <a:pt x="11039" y="1882"/>
                  </a:cubicBezTo>
                  <a:cubicBezTo>
                    <a:pt x="11063" y="1925"/>
                    <a:pt x="11087" y="1966"/>
                    <a:pt x="11108" y="2011"/>
                  </a:cubicBezTo>
                  <a:cubicBezTo>
                    <a:pt x="11358" y="2492"/>
                    <a:pt x="11480" y="3016"/>
                    <a:pt x="11480" y="3545"/>
                  </a:cubicBezTo>
                  <a:cubicBezTo>
                    <a:pt x="11480" y="4036"/>
                    <a:pt x="11370" y="4527"/>
                    <a:pt x="11156" y="4986"/>
                  </a:cubicBezTo>
                  <a:lnTo>
                    <a:pt x="11120" y="5058"/>
                  </a:lnTo>
                  <a:lnTo>
                    <a:pt x="11110" y="5074"/>
                  </a:lnTo>
                  <a:cubicBezTo>
                    <a:pt x="11013" y="5267"/>
                    <a:pt x="10894" y="5446"/>
                    <a:pt x="10763" y="5613"/>
                  </a:cubicBezTo>
                  <a:cubicBezTo>
                    <a:pt x="10219" y="6296"/>
                    <a:pt x="9452" y="6716"/>
                    <a:pt x="8631" y="6837"/>
                  </a:cubicBezTo>
                  <a:cubicBezTo>
                    <a:pt x="8559" y="6847"/>
                    <a:pt x="8488" y="6856"/>
                    <a:pt x="8419" y="6861"/>
                  </a:cubicBezTo>
                  <a:cubicBezTo>
                    <a:pt x="8326" y="6871"/>
                    <a:pt x="8230" y="6873"/>
                    <a:pt x="8135" y="6873"/>
                  </a:cubicBezTo>
                  <a:cubicBezTo>
                    <a:pt x="7618" y="6873"/>
                    <a:pt x="7096" y="6754"/>
                    <a:pt x="6611" y="6506"/>
                  </a:cubicBezTo>
                  <a:cubicBezTo>
                    <a:pt x="6029" y="6208"/>
                    <a:pt x="5562" y="5763"/>
                    <a:pt x="5246" y="5208"/>
                  </a:cubicBezTo>
                  <a:cubicBezTo>
                    <a:pt x="5210" y="5148"/>
                    <a:pt x="5174" y="5084"/>
                    <a:pt x="5141" y="5022"/>
                  </a:cubicBezTo>
                  <a:cubicBezTo>
                    <a:pt x="5067" y="4872"/>
                    <a:pt x="5003" y="4715"/>
                    <a:pt x="4950" y="4553"/>
                  </a:cubicBezTo>
                  <a:cubicBezTo>
                    <a:pt x="4679" y="3707"/>
                    <a:pt x="4748" y="2809"/>
                    <a:pt x="5150" y="2016"/>
                  </a:cubicBezTo>
                  <a:cubicBezTo>
                    <a:pt x="5153" y="2009"/>
                    <a:pt x="5153" y="2001"/>
                    <a:pt x="5157" y="1997"/>
                  </a:cubicBezTo>
                  <a:cubicBezTo>
                    <a:pt x="5181" y="1949"/>
                    <a:pt x="5205" y="1904"/>
                    <a:pt x="5234" y="1859"/>
                  </a:cubicBezTo>
                  <a:cubicBezTo>
                    <a:pt x="5651" y="1141"/>
                    <a:pt x="6308" y="610"/>
                    <a:pt x="7104" y="355"/>
                  </a:cubicBezTo>
                  <a:cubicBezTo>
                    <a:pt x="7263" y="301"/>
                    <a:pt x="7428" y="262"/>
                    <a:pt x="7594" y="239"/>
                  </a:cubicBezTo>
                  <a:cubicBezTo>
                    <a:pt x="7656" y="227"/>
                    <a:pt x="7718" y="217"/>
                    <a:pt x="7783" y="212"/>
                  </a:cubicBezTo>
                  <a:cubicBezTo>
                    <a:pt x="7790" y="210"/>
                    <a:pt x="7799" y="210"/>
                    <a:pt x="7809" y="210"/>
                  </a:cubicBezTo>
                  <a:cubicBezTo>
                    <a:pt x="7916" y="198"/>
                    <a:pt x="8026" y="193"/>
                    <a:pt x="8133" y="193"/>
                  </a:cubicBezTo>
                  <a:close/>
                  <a:moveTo>
                    <a:pt x="4650" y="2980"/>
                  </a:moveTo>
                  <a:lnTo>
                    <a:pt x="4650" y="2980"/>
                  </a:lnTo>
                  <a:cubicBezTo>
                    <a:pt x="4567" y="3521"/>
                    <a:pt x="4607" y="4072"/>
                    <a:pt x="4779" y="4605"/>
                  </a:cubicBezTo>
                  <a:cubicBezTo>
                    <a:pt x="4848" y="4815"/>
                    <a:pt x="4933" y="5022"/>
                    <a:pt x="5038" y="5213"/>
                  </a:cubicBezTo>
                  <a:lnTo>
                    <a:pt x="1334" y="12428"/>
                  </a:lnTo>
                  <a:lnTo>
                    <a:pt x="448" y="11978"/>
                  </a:lnTo>
                  <a:cubicBezTo>
                    <a:pt x="269" y="11885"/>
                    <a:pt x="198" y="11661"/>
                    <a:pt x="291" y="11480"/>
                  </a:cubicBezTo>
                  <a:lnTo>
                    <a:pt x="4650" y="2980"/>
                  </a:lnTo>
                  <a:close/>
                  <a:moveTo>
                    <a:pt x="5145" y="5391"/>
                  </a:moveTo>
                  <a:cubicBezTo>
                    <a:pt x="5479" y="5927"/>
                    <a:pt x="5953" y="6363"/>
                    <a:pt x="6527" y="6659"/>
                  </a:cubicBezTo>
                  <a:cubicBezTo>
                    <a:pt x="7037" y="6921"/>
                    <a:pt x="7587" y="7049"/>
                    <a:pt x="8133" y="7049"/>
                  </a:cubicBezTo>
                  <a:cubicBezTo>
                    <a:pt x="8195" y="7049"/>
                    <a:pt x="8259" y="7047"/>
                    <a:pt x="8321" y="7042"/>
                  </a:cubicBezTo>
                  <a:lnTo>
                    <a:pt x="8321" y="7042"/>
                  </a:lnTo>
                  <a:lnTo>
                    <a:pt x="4686" y="14146"/>
                  </a:lnTo>
                  <a:lnTo>
                    <a:pt x="1498" y="12509"/>
                  </a:lnTo>
                  <a:lnTo>
                    <a:pt x="5145" y="5391"/>
                  </a:lnTo>
                  <a:close/>
                  <a:moveTo>
                    <a:pt x="10613" y="6039"/>
                  </a:moveTo>
                  <a:lnTo>
                    <a:pt x="6253" y="14532"/>
                  </a:lnTo>
                  <a:lnTo>
                    <a:pt x="6251" y="14539"/>
                  </a:lnTo>
                  <a:cubicBezTo>
                    <a:pt x="6229" y="14579"/>
                    <a:pt x="6203" y="14615"/>
                    <a:pt x="6167" y="14646"/>
                  </a:cubicBezTo>
                  <a:cubicBezTo>
                    <a:pt x="6096" y="14707"/>
                    <a:pt x="6010" y="14738"/>
                    <a:pt x="5921" y="14738"/>
                  </a:cubicBezTo>
                  <a:cubicBezTo>
                    <a:pt x="5864" y="14738"/>
                    <a:pt x="5807" y="14725"/>
                    <a:pt x="5753" y="14698"/>
                  </a:cubicBezTo>
                  <a:lnTo>
                    <a:pt x="4836" y="14229"/>
                  </a:lnTo>
                  <a:lnTo>
                    <a:pt x="5188" y="13543"/>
                  </a:lnTo>
                  <a:lnTo>
                    <a:pt x="8533" y="7028"/>
                  </a:lnTo>
                  <a:cubicBezTo>
                    <a:pt x="9307" y="6942"/>
                    <a:pt x="10041" y="6601"/>
                    <a:pt x="10613" y="6039"/>
                  </a:cubicBezTo>
                  <a:close/>
                  <a:moveTo>
                    <a:pt x="8151" y="0"/>
                  </a:moveTo>
                  <a:cubicBezTo>
                    <a:pt x="8001" y="0"/>
                    <a:pt x="7850" y="10"/>
                    <a:pt x="7702" y="29"/>
                  </a:cubicBezTo>
                  <a:cubicBezTo>
                    <a:pt x="6915" y="129"/>
                    <a:pt x="6170" y="486"/>
                    <a:pt x="5598" y="1075"/>
                  </a:cubicBezTo>
                  <a:cubicBezTo>
                    <a:pt x="5503" y="1172"/>
                    <a:pt x="5417" y="1277"/>
                    <a:pt x="5334" y="1387"/>
                  </a:cubicBezTo>
                  <a:cubicBezTo>
                    <a:pt x="5272" y="1468"/>
                    <a:pt x="5212" y="1551"/>
                    <a:pt x="5162" y="1637"/>
                  </a:cubicBezTo>
                  <a:cubicBezTo>
                    <a:pt x="5131" y="1685"/>
                    <a:pt x="5103" y="1730"/>
                    <a:pt x="5076" y="1778"/>
                  </a:cubicBezTo>
                  <a:cubicBezTo>
                    <a:pt x="5050" y="1823"/>
                    <a:pt x="5026" y="1868"/>
                    <a:pt x="5003" y="1916"/>
                  </a:cubicBezTo>
                  <a:lnTo>
                    <a:pt x="4993" y="1932"/>
                  </a:lnTo>
                  <a:lnTo>
                    <a:pt x="138" y="11399"/>
                  </a:lnTo>
                  <a:cubicBezTo>
                    <a:pt x="0" y="11666"/>
                    <a:pt x="105" y="11997"/>
                    <a:pt x="376" y="12135"/>
                  </a:cubicBezTo>
                  <a:lnTo>
                    <a:pt x="5681" y="14855"/>
                  </a:lnTo>
                  <a:cubicBezTo>
                    <a:pt x="5762" y="14898"/>
                    <a:pt x="5848" y="14915"/>
                    <a:pt x="5932" y="14915"/>
                  </a:cubicBezTo>
                  <a:cubicBezTo>
                    <a:pt x="6063" y="14915"/>
                    <a:pt x="6191" y="14867"/>
                    <a:pt x="6296" y="14774"/>
                  </a:cubicBezTo>
                  <a:cubicBezTo>
                    <a:pt x="6346" y="14732"/>
                    <a:pt x="6387" y="14677"/>
                    <a:pt x="6418" y="14617"/>
                  </a:cubicBezTo>
                  <a:lnTo>
                    <a:pt x="11268" y="5163"/>
                  </a:lnTo>
                  <a:cubicBezTo>
                    <a:pt x="11270" y="5160"/>
                    <a:pt x="11275" y="5155"/>
                    <a:pt x="11275" y="5151"/>
                  </a:cubicBezTo>
                  <a:cubicBezTo>
                    <a:pt x="11277" y="5146"/>
                    <a:pt x="11282" y="5139"/>
                    <a:pt x="11282" y="5134"/>
                  </a:cubicBezTo>
                  <a:cubicBezTo>
                    <a:pt x="11299" y="5108"/>
                    <a:pt x="11310" y="5079"/>
                    <a:pt x="11322" y="5055"/>
                  </a:cubicBezTo>
                  <a:cubicBezTo>
                    <a:pt x="11351" y="4996"/>
                    <a:pt x="11377" y="4934"/>
                    <a:pt x="11401" y="4874"/>
                  </a:cubicBezTo>
                  <a:cubicBezTo>
                    <a:pt x="11825" y="3843"/>
                    <a:pt x="11725" y="2699"/>
                    <a:pt x="11203" y="1778"/>
                  </a:cubicBezTo>
                  <a:cubicBezTo>
                    <a:pt x="10879" y="1201"/>
                    <a:pt x="10384" y="710"/>
                    <a:pt x="9750" y="384"/>
                  </a:cubicBezTo>
                  <a:cubicBezTo>
                    <a:pt x="9246" y="126"/>
                    <a:pt x="8697" y="0"/>
                    <a:pt x="8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6" name="Google Shape;2316;p30"/>
            <p:cNvSpPr/>
            <p:nvPr/>
          </p:nvSpPr>
          <p:spPr>
            <a:xfrm>
              <a:off x="6660483" y="3109192"/>
              <a:ext cx="252299" cy="244284"/>
            </a:xfrm>
            <a:custGeom>
              <a:avLst/>
              <a:gdLst/>
              <a:ahLst/>
              <a:cxnLst/>
              <a:rect l="l" t="t" r="r" b="b"/>
              <a:pathLst>
                <a:path w="6485" h="6279" extrusionOk="0">
                  <a:moveTo>
                    <a:pt x="3240" y="182"/>
                  </a:moveTo>
                  <a:cubicBezTo>
                    <a:pt x="3693" y="182"/>
                    <a:pt x="4155" y="285"/>
                    <a:pt x="4589" y="506"/>
                  </a:cubicBezTo>
                  <a:cubicBezTo>
                    <a:pt x="5179" y="809"/>
                    <a:pt x="5625" y="1285"/>
                    <a:pt x="5894" y="1840"/>
                  </a:cubicBezTo>
                  <a:cubicBezTo>
                    <a:pt x="5930" y="1909"/>
                    <a:pt x="5958" y="1976"/>
                    <a:pt x="5984" y="2048"/>
                  </a:cubicBezTo>
                  <a:cubicBezTo>
                    <a:pt x="6289" y="2815"/>
                    <a:pt x="6270" y="3703"/>
                    <a:pt x="5870" y="4489"/>
                  </a:cubicBezTo>
                  <a:cubicBezTo>
                    <a:pt x="5508" y="5192"/>
                    <a:pt x="4893" y="5714"/>
                    <a:pt x="4143" y="5959"/>
                  </a:cubicBezTo>
                  <a:cubicBezTo>
                    <a:pt x="4079" y="5978"/>
                    <a:pt x="4017" y="5997"/>
                    <a:pt x="3955" y="6011"/>
                  </a:cubicBezTo>
                  <a:cubicBezTo>
                    <a:pt x="3881" y="6033"/>
                    <a:pt x="3805" y="6047"/>
                    <a:pt x="3731" y="6059"/>
                  </a:cubicBezTo>
                  <a:cubicBezTo>
                    <a:pt x="3566" y="6087"/>
                    <a:pt x="3400" y="6101"/>
                    <a:pt x="3234" y="6101"/>
                  </a:cubicBezTo>
                  <a:cubicBezTo>
                    <a:pt x="2771" y="6101"/>
                    <a:pt x="2312" y="5991"/>
                    <a:pt x="1885" y="5773"/>
                  </a:cubicBezTo>
                  <a:cubicBezTo>
                    <a:pt x="1280" y="5464"/>
                    <a:pt x="827" y="4973"/>
                    <a:pt x="560" y="4399"/>
                  </a:cubicBezTo>
                  <a:cubicBezTo>
                    <a:pt x="527" y="4327"/>
                    <a:pt x="498" y="4256"/>
                    <a:pt x="470" y="4184"/>
                  </a:cubicBezTo>
                  <a:cubicBezTo>
                    <a:pt x="182" y="3429"/>
                    <a:pt x="205" y="2560"/>
                    <a:pt x="601" y="1790"/>
                  </a:cubicBezTo>
                  <a:cubicBezTo>
                    <a:pt x="1001" y="1016"/>
                    <a:pt x="1692" y="492"/>
                    <a:pt x="2468" y="282"/>
                  </a:cubicBezTo>
                  <a:cubicBezTo>
                    <a:pt x="2542" y="261"/>
                    <a:pt x="2618" y="244"/>
                    <a:pt x="2695" y="232"/>
                  </a:cubicBezTo>
                  <a:cubicBezTo>
                    <a:pt x="2873" y="197"/>
                    <a:pt x="3054" y="182"/>
                    <a:pt x="3240" y="182"/>
                  </a:cubicBezTo>
                  <a:close/>
                  <a:moveTo>
                    <a:pt x="3243" y="1"/>
                  </a:moveTo>
                  <a:cubicBezTo>
                    <a:pt x="3094" y="1"/>
                    <a:pt x="2946" y="11"/>
                    <a:pt x="2800" y="32"/>
                  </a:cubicBezTo>
                  <a:cubicBezTo>
                    <a:pt x="2726" y="42"/>
                    <a:pt x="2649" y="56"/>
                    <a:pt x="2578" y="70"/>
                  </a:cubicBezTo>
                  <a:cubicBezTo>
                    <a:pt x="1692" y="266"/>
                    <a:pt x="894" y="837"/>
                    <a:pt x="446" y="1707"/>
                  </a:cubicBezTo>
                  <a:cubicBezTo>
                    <a:pt x="1" y="2576"/>
                    <a:pt x="1" y="3558"/>
                    <a:pt x="363" y="4392"/>
                  </a:cubicBezTo>
                  <a:cubicBezTo>
                    <a:pt x="391" y="4461"/>
                    <a:pt x="422" y="4530"/>
                    <a:pt x="456" y="4594"/>
                  </a:cubicBezTo>
                  <a:cubicBezTo>
                    <a:pt x="749" y="5152"/>
                    <a:pt x="1203" y="5626"/>
                    <a:pt x="1804" y="5931"/>
                  </a:cubicBezTo>
                  <a:cubicBezTo>
                    <a:pt x="2254" y="6159"/>
                    <a:pt x="2742" y="6278"/>
                    <a:pt x="3233" y="6278"/>
                  </a:cubicBezTo>
                  <a:cubicBezTo>
                    <a:pt x="3364" y="6278"/>
                    <a:pt x="3500" y="6271"/>
                    <a:pt x="3631" y="6252"/>
                  </a:cubicBezTo>
                  <a:cubicBezTo>
                    <a:pt x="3702" y="6243"/>
                    <a:pt x="3776" y="6233"/>
                    <a:pt x="3848" y="6216"/>
                  </a:cubicBezTo>
                  <a:cubicBezTo>
                    <a:pt x="3964" y="6193"/>
                    <a:pt x="4084" y="6164"/>
                    <a:pt x="4198" y="6128"/>
                  </a:cubicBezTo>
                  <a:cubicBezTo>
                    <a:pt x="4996" y="5871"/>
                    <a:pt x="5649" y="5318"/>
                    <a:pt x="6030" y="4573"/>
                  </a:cubicBezTo>
                  <a:cubicBezTo>
                    <a:pt x="6485" y="3687"/>
                    <a:pt x="6478" y="2686"/>
                    <a:pt x="6096" y="1843"/>
                  </a:cubicBezTo>
                  <a:cubicBezTo>
                    <a:pt x="6065" y="1778"/>
                    <a:pt x="6032" y="1709"/>
                    <a:pt x="5996" y="1643"/>
                  </a:cubicBezTo>
                  <a:cubicBezTo>
                    <a:pt x="5706" y="1104"/>
                    <a:pt x="5256" y="647"/>
                    <a:pt x="4672" y="344"/>
                  </a:cubicBezTo>
                  <a:cubicBezTo>
                    <a:pt x="4215" y="112"/>
                    <a:pt x="3725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7" name="Google Shape;2317;p30"/>
            <p:cNvSpPr/>
            <p:nvPr/>
          </p:nvSpPr>
          <p:spPr>
            <a:xfrm>
              <a:off x="6693280" y="3139304"/>
              <a:ext cx="186783" cy="183943"/>
            </a:xfrm>
            <a:custGeom>
              <a:avLst/>
              <a:gdLst/>
              <a:ahLst/>
              <a:cxnLst/>
              <a:rect l="l" t="t" r="r" b="b"/>
              <a:pathLst>
                <a:path w="4801" h="4728" extrusionOk="0">
                  <a:moveTo>
                    <a:pt x="2397" y="178"/>
                  </a:moveTo>
                  <a:cubicBezTo>
                    <a:pt x="2740" y="178"/>
                    <a:pt x="3079" y="259"/>
                    <a:pt x="3391" y="421"/>
                  </a:cubicBezTo>
                  <a:cubicBezTo>
                    <a:pt x="3912" y="688"/>
                    <a:pt x="4296" y="1140"/>
                    <a:pt x="4474" y="1698"/>
                  </a:cubicBezTo>
                  <a:cubicBezTo>
                    <a:pt x="4510" y="1807"/>
                    <a:pt x="4539" y="1922"/>
                    <a:pt x="4553" y="2034"/>
                  </a:cubicBezTo>
                  <a:cubicBezTo>
                    <a:pt x="4570" y="2148"/>
                    <a:pt x="4579" y="2260"/>
                    <a:pt x="4579" y="2369"/>
                  </a:cubicBezTo>
                  <a:cubicBezTo>
                    <a:pt x="4579" y="2712"/>
                    <a:pt x="4498" y="3053"/>
                    <a:pt x="4336" y="3365"/>
                  </a:cubicBezTo>
                  <a:cubicBezTo>
                    <a:pt x="4174" y="3684"/>
                    <a:pt x="3943" y="3942"/>
                    <a:pt x="3674" y="4139"/>
                  </a:cubicBezTo>
                  <a:cubicBezTo>
                    <a:pt x="3581" y="4204"/>
                    <a:pt x="3483" y="4263"/>
                    <a:pt x="3383" y="4316"/>
                  </a:cubicBezTo>
                  <a:cubicBezTo>
                    <a:pt x="3076" y="4470"/>
                    <a:pt x="2736" y="4553"/>
                    <a:pt x="2390" y="4553"/>
                  </a:cubicBezTo>
                  <a:cubicBezTo>
                    <a:pt x="2054" y="4553"/>
                    <a:pt x="1713" y="4475"/>
                    <a:pt x="1394" y="4311"/>
                  </a:cubicBezTo>
                  <a:cubicBezTo>
                    <a:pt x="727" y="3970"/>
                    <a:pt x="310" y="3325"/>
                    <a:pt x="222" y="2631"/>
                  </a:cubicBezTo>
                  <a:cubicBezTo>
                    <a:pt x="208" y="2512"/>
                    <a:pt x="203" y="2391"/>
                    <a:pt x="208" y="2269"/>
                  </a:cubicBezTo>
                  <a:cubicBezTo>
                    <a:pt x="222" y="1962"/>
                    <a:pt x="301" y="1655"/>
                    <a:pt x="449" y="1367"/>
                  </a:cubicBezTo>
                  <a:cubicBezTo>
                    <a:pt x="596" y="1081"/>
                    <a:pt x="799" y="838"/>
                    <a:pt x="1044" y="642"/>
                  </a:cubicBezTo>
                  <a:cubicBezTo>
                    <a:pt x="1137" y="571"/>
                    <a:pt x="1242" y="504"/>
                    <a:pt x="1347" y="447"/>
                  </a:cubicBezTo>
                  <a:cubicBezTo>
                    <a:pt x="1466" y="380"/>
                    <a:pt x="1590" y="328"/>
                    <a:pt x="1723" y="285"/>
                  </a:cubicBezTo>
                  <a:cubicBezTo>
                    <a:pt x="1945" y="214"/>
                    <a:pt x="2171" y="178"/>
                    <a:pt x="2397" y="178"/>
                  </a:cubicBezTo>
                  <a:close/>
                  <a:moveTo>
                    <a:pt x="2396" y="0"/>
                  </a:moveTo>
                  <a:cubicBezTo>
                    <a:pt x="2152" y="0"/>
                    <a:pt x="1908" y="38"/>
                    <a:pt x="1671" y="114"/>
                  </a:cubicBezTo>
                  <a:cubicBezTo>
                    <a:pt x="1604" y="133"/>
                    <a:pt x="1542" y="156"/>
                    <a:pt x="1482" y="185"/>
                  </a:cubicBezTo>
                  <a:cubicBezTo>
                    <a:pt x="1390" y="223"/>
                    <a:pt x="1301" y="264"/>
                    <a:pt x="1216" y="316"/>
                  </a:cubicBezTo>
                  <a:cubicBezTo>
                    <a:pt x="823" y="542"/>
                    <a:pt x="503" y="871"/>
                    <a:pt x="294" y="1286"/>
                  </a:cubicBezTo>
                  <a:cubicBezTo>
                    <a:pt x="77" y="1705"/>
                    <a:pt x="1" y="2162"/>
                    <a:pt x="44" y="2598"/>
                  </a:cubicBezTo>
                  <a:cubicBezTo>
                    <a:pt x="51" y="2698"/>
                    <a:pt x="65" y="2796"/>
                    <a:pt x="89" y="2893"/>
                  </a:cubicBezTo>
                  <a:cubicBezTo>
                    <a:pt x="241" y="3549"/>
                    <a:pt x="670" y="4139"/>
                    <a:pt x="1313" y="4470"/>
                  </a:cubicBezTo>
                  <a:cubicBezTo>
                    <a:pt x="1659" y="4644"/>
                    <a:pt x="2026" y="4728"/>
                    <a:pt x="2388" y="4728"/>
                  </a:cubicBezTo>
                  <a:cubicBezTo>
                    <a:pt x="2685" y="4728"/>
                    <a:pt x="2978" y="4673"/>
                    <a:pt x="3255" y="4566"/>
                  </a:cubicBezTo>
                  <a:cubicBezTo>
                    <a:pt x="3343" y="4530"/>
                    <a:pt x="3431" y="4490"/>
                    <a:pt x="3517" y="4442"/>
                  </a:cubicBezTo>
                  <a:cubicBezTo>
                    <a:pt x="3924" y="4223"/>
                    <a:pt x="4270" y="3882"/>
                    <a:pt x="4496" y="3441"/>
                  </a:cubicBezTo>
                  <a:cubicBezTo>
                    <a:pt x="4717" y="3010"/>
                    <a:pt x="4801" y="2534"/>
                    <a:pt x="4736" y="2062"/>
                  </a:cubicBezTo>
                  <a:cubicBezTo>
                    <a:pt x="4725" y="1967"/>
                    <a:pt x="4708" y="1876"/>
                    <a:pt x="4684" y="1781"/>
                  </a:cubicBezTo>
                  <a:cubicBezTo>
                    <a:pt x="4672" y="1733"/>
                    <a:pt x="4658" y="1688"/>
                    <a:pt x="4641" y="1640"/>
                  </a:cubicBezTo>
                  <a:cubicBezTo>
                    <a:pt x="4448" y="1038"/>
                    <a:pt x="4031" y="549"/>
                    <a:pt x="3472" y="261"/>
                  </a:cubicBezTo>
                  <a:cubicBezTo>
                    <a:pt x="3134" y="87"/>
                    <a:pt x="2766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8" name="Google Shape;2318;p30"/>
            <p:cNvSpPr/>
            <p:nvPr/>
          </p:nvSpPr>
          <p:spPr>
            <a:xfrm>
              <a:off x="6718763" y="3188830"/>
              <a:ext cx="135078" cy="85124"/>
            </a:xfrm>
            <a:custGeom>
              <a:avLst/>
              <a:gdLst/>
              <a:ahLst/>
              <a:cxnLst/>
              <a:rect l="l" t="t" r="r" b="b"/>
              <a:pathLst>
                <a:path w="3472" h="2188" extrusionOk="0">
                  <a:moveTo>
                    <a:pt x="1740" y="787"/>
                  </a:moveTo>
                  <a:cubicBezTo>
                    <a:pt x="1768" y="787"/>
                    <a:pt x="1799" y="794"/>
                    <a:pt x="1828" y="803"/>
                  </a:cubicBezTo>
                  <a:cubicBezTo>
                    <a:pt x="1847" y="808"/>
                    <a:pt x="1864" y="815"/>
                    <a:pt x="1878" y="822"/>
                  </a:cubicBezTo>
                  <a:cubicBezTo>
                    <a:pt x="1997" y="882"/>
                    <a:pt x="2057" y="1013"/>
                    <a:pt x="2040" y="1139"/>
                  </a:cubicBezTo>
                  <a:cubicBezTo>
                    <a:pt x="2033" y="1170"/>
                    <a:pt x="2026" y="1201"/>
                    <a:pt x="2009" y="1230"/>
                  </a:cubicBezTo>
                  <a:cubicBezTo>
                    <a:pt x="1957" y="1336"/>
                    <a:pt x="1851" y="1397"/>
                    <a:pt x="1741" y="1397"/>
                  </a:cubicBezTo>
                  <a:cubicBezTo>
                    <a:pt x="1711" y="1397"/>
                    <a:pt x="1680" y="1392"/>
                    <a:pt x="1649" y="1382"/>
                  </a:cubicBezTo>
                  <a:cubicBezTo>
                    <a:pt x="1630" y="1380"/>
                    <a:pt x="1614" y="1370"/>
                    <a:pt x="1599" y="1361"/>
                  </a:cubicBezTo>
                  <a:cubicBezTo>
                    <a:pt x="1480" y="1301"/>
                    <a:pt x="1421" y="1175"/>
                    <a:pt x="1437" y="1046"/>
                  </a:cubicBezTo>
                  <a:cubicBezTo>
                    <a:pt x="1444" y="1018"/>
                    <a:pt x="1454" y="984"/>
                    <a:pt x="1468" y="953"/>
                  </a:cubicBezTo>
                  <a:cubicBezTo>
                    <a:pt x="1506" y="882"/>
                    <a:pt x="1568" y="830"/>
                    <a:pt x="1647" y="803"/>
                  </a:cubicBezTo>
                  <a:cubicBezTo>
                    <a:pt x="1676" y="794"/>
                    <a:pt x="1709" y="787"/>
                    <a:pt x="1740" y="787"/>
                  </a:cubicBezTo>
                  <a:close/>
                  <a:moveTo>
                    <a:pt x="3472" y="1"/>
                  </a:moveTo>
                  <a:lnTo>
                    <a:pt x="2686" y="32"/>
                  </a:lnTo>
                  <a:lnTo>
                    <a:pt x="2790" y="198"/>
                  </a:lnTo>
                  <a:lnTo>
                    <a:pt x="2002" y="696"/>
                  </a:lnTo>
                  <a:cubicBezTo>
                    <a:pt x="1985" y="684"/>
                    <a:pt x="1971" y="675"/>
                    <a:pt x="1954" y="665"/>
                  </a:cubicBezTo>
                  <a:cubicBezTo>
                    <a:pt x="1885" y="630"/>
                    <a:pt x="1811" y="612"/>
                    <a:pt x="1737" y="612"/>
                  </a:cubicBezTo>
                  <a:cubicBezTo>
                    <a:pt x="1687" y="612"/>
                    <a:pt x="1637" y="620"/>
                    <a:pt x="1587" y="637"/>
                  </a:cubicBezTo>
                  <a:cubicBezTo>
                    <a:pt x="1466" y="675"/>
                    <a:pt x="1363" y="761"/>
                    <a:pt x="1306" y="875"/>
                  </a:cubicBezTo>
                  <a:cubicBezTo>
                    <a:pt x="1259" y="963"/>
                    <a:pt x="1244" y="1061"/>
                    <a:pt x="1259" y="1161"/>
                  </a:cubicBezTo>
                  <a:lnTo>
                    <a:pt x="470" y="1656"/>
                  </a:lnTo>
                  <a:lnTo>
                    <a:pt x="365" y="1489"/>
                  </a:lnTo>
                  <a:lnTo>
                    <a:pt x="1" y="2187"/>
                  </a:lnTo>
                  <a:lnTo>
                    <a:pt x="787" y="2156"/>
                  </a:lnTo>
                  <a:lnTo>
                    <a:pt x="682" y="1990"/>
                  </a:lnTo>
                  <a:lnTo>
                    <a:pt x="1471" y="1494"/>
                  </a:lnTo>
                  <a:cubicBezTo>
                    <a:pt x="1485" y="1506"/>
                    <a:pt x="1502" y="1513"/>
                    <a:pt x="1518" y="1523"/>
                  </a:cubicBezTo>
                  <a:cubicBezTo>
                    <a:pt x="1587" y="1559"/>
                    <a:pt x="1664" y="1578"/>
                    <a:pt x="1735" y="1578"/>
                  </a:cubicBezTo>
                  <a:cubicBezTo>
                    <a:pt x="1911" y="1578"/>
                    <a:pt x="2080" y="1482"/>
                    <a:pt x="2164" y="1316"/>
                  </a:cubicBezTo>
                  <a:cubicBezTo>
                    <a:pt x="2212" y="1225"/>
                    <a:pt x="2228" y="1127"/>
                    <a:pt x="2212" y="1030"/>
                  </a:cubicBezTo>
                  <a:lnTo>
                    <a:pt x="3002" y="532"/>
                  </a:lnTo>
                  <a:lnTo>
                    <a:pt x="3105" y="699"/>
                  </a:lnTo>
                  <a:lnTo>
                    <a:pt x="3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9" name="Google Shape;2319;p30"/>
            <p:cNvSpPr/>
            <p:nvPr/>
          </p:nvSpPr>
          <p:spPr>
            <a:xfrm>
              <a:off x="6697170" y="3154399"/>
              <a:ext cx="20270" cy="22137"/>
            </a:xfrm>
            <a:custGeom>
              <a:avLst/>
              <a:gdLst/>
              <a:ahLst/>
              <a:cxnLst/>
              <a:rect l="l" t="t" r="r" b="b"/>
              <a:pathLst>
                <a:path w="521" h="569" extrusionOk="0">
                  <a:moveTo>
                    <a:pt x="422" y="1"/>
                  </a:moveTo>
                  <a:cubicBezTo>
                    <a:pt x="399" y="1"/>
                    <a:pt x="377" y="9"/>
                    <a:pt x="361" y="26"/>
                  </a:cubicBezTo>
                  <a:cubicBezTo>
                    <a:pt x="237" y="147"/>
                    <a:pt x="122" y="285"/>
                    <a:pt x="27" y="428"/>
                  </a:cubicBezTo>
                  <a:cubicBezTo>
                    <a:pt x="1" y="469"/>
                    <a:pt x="10" y="524"/>
                    <a:pt x="51" y="550"/>
                  </a:cubicBezTo>
                  <a:cubicBezTo>
                    <a:pt x="60" y="562"/>
                    <a:pt x="79" y="569"/>
                    <a:pt x="96" y="569"/>
                  </a:cubicBezTo>
                  <a:cubicBezTo>
                    <a:pt x="127" y="569"/>
                    <a:pt x="153" y="552"/>
                    <a:pt x="170" y="528"/>
                  </a:cubicBezTo>
                  <a:cubicBezTo>
                    <a:pt x="260" y="393"/>
                    <a:pt x="368" y="266"/>
                    <a:pt x="484" y="154"/>
                  </a:cubicBezTo>
                  <a:cubicBezTo>
                    <a:pt x="520" y="119"/>
                    <a:pt x="520" y="61"/>
                    <a:pt x="487" y="28"/>
                  </a:cubicBezTo>
                  <a:cubicBezTo>
                    <a:pt x="469" y="10"/>
                    <a:pt x="445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0" name="Google Shape;2320;p30"/>
            <p:cNvSpPr/>
            <p:nvPr/>
          </p:nvSpPr>
          <p:spPr>
            <a:xfrm>
              <a:off x="6716934" y="3308035"/>
              <a:ext cx="24316" cy="18013"/>
            </a:xfrm>
            <a:custGeom>
              <a:avLst/>
              <a:gdLst/>
              <a:ahLst/>
              <a:cxnLst/>
              <a:rect l="l" t="t" r="r" b="b"/>
              <a:pathLst>
                <a:path w="625" h="463" extrusionOk="0">
                  <a:moveTo>
                    <a:pt x="102" y="1"/>
                  </a:moveTo>
                  <a:cubicBezTo>
                    <a:pt x="76" y="1"/>
                    <a:pt x="50" y="12"/>
                    <a:pt x="31" y="33"/>
                  </a:cubicBezTo>
                  <a:cubicBezTo>
                    <a:pt x="0" y="74"/>
                    <a:pt x="5" y="126"/>
                    <a:pt x="43" y="160"/>
                  </a:cubicBezTo>
                  <a:cubicBezTo>
                    <a:pt x="179" y="269"/>
                    <a:pt x="324" y="367"/>
                    <a:pt x="479" y="450"/>
                  </a:cubicBezTo>
                  <a:cubicBezTo>
                    <a:pt x="493" y="460"/>
                    <a:pt x="508" y="462"/>
                    <a:pt x="520" y="462"/>
                  </a:cubicBezTo>
                  <a:cubicBezTo>
                    <a:pt x="553" y="462"/>
                    <a:pt x="584" y="446"/>
                    <a:pt x="598" y="415"/>
                  </a:cubicBezTo>
                  <a:cubicBezTo>
                    <a:pt x="624" y="367"/>
                    <a:pt x="608" y="314"/>
                    <a:pt x="565" y="291"/>
                  </a:cubicBezTo>
                  <a:cubicBezTo>
                    <a:pt x="422" y="212"/>
                    <a:pt x="286" y="122"/>
                    <a:pt x="157" y="19"/>
                  </a:cubicBezTo>
                  <a:cubicBezTo>
                    <a:pt x="141" y="7"/>
                    <a:pt x="122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1" name="Google Shape;2321;p30"/>
            <p:cNvSpPr/>
            <p:nvPr/>
          </p:nvSpPr>
          <p:spPr>
            <a:xfrm>
              <a:off x="6728139" y="3131173"/>
              <a:ext cx="25444" cy="15718"/>
            </a:xfrm>
            <a:custGeom>
              <a:avLst/>
              <a:gdLst/>
              <a:ahLst/>
              <a:cxnLst/>
              <a:rect l="l" t="t" r="r" b="b"/>
              <a:pathLst>
                <a:path w="654" h="404" extrusionOk="0">
                  <a:moveTo>
                    <a:pt x="551" y="0"/>
                  </a:moveTo>
                  <a:cubicBezTo>
                    <a:pt x="541" y="0"/>
                    <a:pt x="531" y="2"/>
                    <a:pt x="522" y="6"/>
                  </a:cubicBezTo>
                  <a:cubicBezTo>
                    <a:pt x="358" y="65"/>
                    <a:pt x="201" y="146"/>
                    <a:pt x="53" y="237"/>
                  </a:cubicBezTo>
                  <a:cubicBezTo>
                    <a:pt x="12" y="263"/>
                    <a:pt x="0" y="315"/>
                    <a:pt x="24" y="358"/>
                  </a:cubicBezTo>
                  <a:cubicBezTo>
                    <a:pt x="39" y="384"/>
                    <a:pt x="70" y="403"/>
                    <a:pt x="98" y="403"/>
                  </a:cubicBezTo>
                  <a:cubicBezTo>
                    <a:pt x="112" y="403"/>
                    <a:pt x="131" y="396"/>
                    <a:pt x="146" y="387"/>
                  </a:cubicBezTo>
                  <a:cubicBezTo>
                    <a:pt x="251" y="323"/>
                    <a:pt x="360" y="265"/>
                    <a:pt x="475" y="218"/>
                  </a:cubicBezTo>
                  <a:cubicBezTo>
                    <a:pt x="510" y="203"/>
                    <a:pt x="546" y="184"/>
                    <a:pt x="584" y="172"/>
                  </a:cubicBezTo>
                  <a:cubicBezTo>
                    <a:pt x="632" y="156"/>
                    <a:pt x="653" y="106"/>
                    <a:pt x="634" y="58"/>
                  </a:cubicBezTo>
                  <a:cubicBezTo>
                    <a:pt x="625" y="29"/>
                    <a:pt x="606" y="13"/>
                    <a:pt x="582" y="6"/>
                  </a:cubicBezTo>
                  <a:cubicBezTo>
                    <a:pt x="572" y="2"/>
                    <a:pt x="561" y="0"/>
                    <a:pt x="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2" name="Google Shape;2322;p30"/>
            <p:cNvSpPr/>
            <p:nvPr/>
          </p:nvSpPr>
          <p:spPr>
            <a:xfrm>
              <a:off x="6679585" y="3232871"/>
              <a:ext cx="10232" cy="26455"/>
            </a:xfrm>
            <a:custGeom>
              <a:avLst/>
              <a:gdLst/>
              <a:ahLst/>
              <a:cxnLst/>
              <a:rect l="l" t="t" r="r" b="b"/>
              <a:pathLst>
                <a:path w="263" h="680" extrusionOk="0">
                  <a:moveTo>
                    <a:pt x="90" y="0"/>
                  </a:moveTo>
                  <a:cubicBezTo>
                    <a:pt x="89" y="0"/>
                    <a:pt x="87" y="0"/>
                    <a:pt x="86" y="0"/>
                  </a:cubicBezTo>
                  <a:cubicBezTo>
                    <a:pt x="38" y="5"/>
                    <a:pt x="0" y="45"/>
                    <a:pt x="3" y="93"/>
                  </a:cubicBezTo>
                  <a:cubicBezTo>
                    <a:pt x="12" y="267"/>
                    <a:pt x="38" y="441"/>
                    <a:pt x="79" y="612"/>
                  </a:cubicBezTo>
                  <a:cubicBezTo>
                    <a:pt x="84" y="643"/>
                    <a:pt x="115" y="667"/>
                    <a:pt x="146" y="677"/>
                  </a:cubicBezTo>
                  <a:cubicBezTo>
                    <a:pt x="153" y="679"/>
                    <a:pt x="157" y="679"/>
                    <a:pt x="165" y="679"/>
                  </a:cubicBezTo>
                  <a:cubicBezTo>
                    <a:pt x="169" y="679"/>
                    <a:pt x="179" y="679"/>
                    <a:pt x="186" y="677"/>
                  </a:cubicBezTo>
                  <a:cubicBezTo>
                    <a:pt x="234" y="665"/>
                    <a:pt x="262" y="617"/>
                    <a:pt x="250" y="569"/>
                  </a:cubicBezTo>
                  <a:cubicBezTo>
                    <a:pt x="246" y="546"/>
                    <a:pt x="241" y="527"/>
                    <a:pt x="236" y="505"/>
                  </a:cubicBezTo>
                  <a:cubicBezTo>
                    <a:pt x="205" y="367"/>
                    <a:pt x="186" y="226"/>
                    <a:pt x="179" y="83"/>
                  </a:cubicBezTo>
                  <a:cubicBezTo>
                    <a:pt x="177" y="37"/>
                    <a:pt x="13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3" name="Google Shape;2323;p30"/>
            <p:cNvSpPr/>
            <p:nvPr/>
          </p:nvSpPr>
          <p:spPr>
            <a:xfrm>
              <a:off x="6875667" y="3183189"/>
              <a:ext cx="14706" cy="25327"/>
            </a:xfrm>
            <a:custGeom>
              <a:avLst/>
              <a:gdLst/>
              <a:ahLst/>
              <a:cxnLst/>
              <a:rect l="l" t="t" r="r" b="b"/>
              <a:pathLst>
                <a:path w="378" h="651" extrusionOk="0">
                  <a:moveTo>
                    <a:pt x="103" y="1"/>
                  </a:moveTo>
                  <a:cubicBezTo>
                    <a:pt x="90" y="1"/>
                    <a:pt x="77" y="4"/>
                    <a:pt x="65" y="10"/>
                  </a:cubicBezTo>
                  <a:cubicBezTo>
                    <a:pt x="20" y="34"/>
                    <a:pt x="1" y="84"/>
                    <a:pt x="22" y="129"/>
                  </a:cubicBezTo>
                  <a:cubicBezTo>
                    <a:pt x="65" y="212"/>
                    <a:pt x="101" y="298"/>
                    <a:pt x="129" y="389"/>
                  </a:cubicBezTo>
                  <a:cubicBezTo>
                    <a:pt x="153" y="453"/>
                    <a:pt x="175" y="520"/>
                    <a:pt x="189" y="584"/>
                  </a:cubicBezTo>
                  <a:cubicBezTo>
                    <a:pt x="191" y="598"/>
                    <a:pt x="199" y="610"/>
                    <a:pt x="210" y="620"/>
                  </a:cubicBezTo>
                  <a:cubicBezTo>
                    <a:pt x="225" y="641"/>
                    <a:pt x="251" y="651"/>
                    <a:pt x="275" y="651"/>
                  </a:cubicBezTo>
                  <a:cubicBezTo>
                    <a:pt x="284" y="651"/>
                    <a:pt x="291" y="646"/>
                    <a:pt x="299" y="646"/>
                  </a:cubicBezTo>
                  <a:cubicBezTo>
                    <a:pt x="346" y="634"/>
                    <a:pt x="377" y="586"/>
                    <a:pt x="363" y="539"/>
                  </a:cubicBezTo>
                  <a:cubicBezTo>
                    <a:pt x="351" y="491"/>
                    <a:pt x="334" y="448"/>
                    <a:pt x="322" y="403"/>
                  </a:cubicBezTo>
                  <a:cubicBezTo>
                    <a:pt x="299" y="324"/>
                    <a:pt x="270" y="250"/>
                    <a:pt x="239" y="177"/>
                  </a:cubicBezTo>
                  <a:cubicBezTo>
                    <a:pt x="222" y="134"/>
                    <a:pt x="203" y="93"/>
                    <a:pt x="184" y="50"/>
                  </a:cubicBezTo>
                  <a:cubicBezTo>
                    <a:pt x="169" y="19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4" name="Google Shape;2324;p30"/>
            <p:cNvSpPr/>
            <p:nvPr/>
          </p:nvSpPr>
          <p:spPr>
            <a:xfrm>
              <a:off x="6680869" y="3190464"/>
              <a:ext cx="13033" cy="25950"/>
            </a:xfrm>
            <a:custGeom>
              <a:avLst/>
              <a:gdLst/>
              <a:ahLst/>
              <a:cxnLst/>
              <a:rect l="l" t="t" r="r" b="b"/>
              <a:pathLst>
                <a:path w="335" h="667" extrusionOk="0">
                  <a:moveTo>
                    <a:pt x="234" y="1"/>
                  </a:moveTo>
                  <a:cubicBezTo>
                    <a:pt x="197" y="1"/>
                    <a:pt x="163" y="23"/>
                    <a:pt x="148" y="56"/>
                  </a:cubicBezTo>
                  <a:cubicBezTo>
                    <a:pt x="86" y="218"/>
                    <a:pt x="39" y="387"/>
                    <a:pt x="5" y="561"/>
                  </a:cubicBezTo>
                  <a:cubicBezTo>
                    <a:pt x="1" y="607"/>
                    <a:pt x="29" y="654"/>
                    <a:pt x="82" y="661"/>
                  </a:cubicBezTo>
                  <a:cubicBezTo>
                    <a:pt x="86" y="666"/>
                    <a:pt x="93" y="666"/>
                    <a:pt x="96" y="666"/>
                  </a:cubicBezTo>
                  <a:cubicBezTo>
                    <a:pt x="136" y="666"/>
                    <a:pt x="177" y="635"/>
                    <a:pt x="182" y="595"/>
                  </a:cubicBezTo>
                  <a:cubicBezTo>
                    <a:pt x="213" y="433"/>
                    <a:pt x="255" y="275"/>
                    <a:pt x="315" y="123"/>
                  </a:cubicBezTo>
                  <a:cubicBezTo>
                    <a:pt x="334" y="75"/>
                    <a:pt x="310" y="25"/>
                    <a:pt x="265" y="6"/>
                  </a:cubicBezTo>
                  <a:cubicBezTo>
                    <a:pt x="255" y="3"/>
                    <a:pt x="24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5" name="Google Shape;2325;p30"/>
            <p:cNvSpPr/>
            <p:nvPr/>
          </p:nvSpPr>
          <p:spPr>
            <a:xfrm>
              <a:off x="6690051" y="3274382"/>
              <a:ext cx="18285" cy="23654"/>
            </a:xfrm>
            <a:custGeom>
              <a:avLst/>
              <a:gdLst/>
              <a:ahLst/>
              <a:cxnLst/>
              <a:rect l="l" t="t" r="r" b="b"/>
              <a:pathLst>
                <a:path w="470" h="608" extrusionOk="0">
                  <a:moveTo>
                    <a:pt x="99" y="1"/>
                  </a:moveTo>
                  <a:cubicBezTo>
                    <a:pt x="86" y="1"/>
                    <a:pt x="72" y="4"/>
                    <a:pt x="60" y="10"/>
                  </a:cubicBezTo>
                  <a:cubicBezTo>
                    <a:pt x="17" y="34"/>
                    <a:pt x="0" y="86"/>
                    <a:pt x="19" y="131"/>
                  </a:cubicBezTo>
                  <a:cubicBezTo>
                    <a:pt x="98" y="286"/>
                    <a:pt x="193" y="439"/>
                    <a:pt x="298" y="572"/>
                  </a:cubicBezTo>
                  <a:cubicBezTo>
                    <a:pt x="315" y="596"/>
                    <a:pt x="341" y="608"/>
                    <a:pt x="370" y="608"/>
                  </a:cubicBezTo>
                  <a:cubicBezTo>
                    <a:pt x="386" y="608"/>
                    <a:pt x="408" y="601"/>
                    <a:pt x="422" y="589"/>
                  </a:cubicBezTo>
                  <a:cubicBezTo>
                    <a:pt x="460" y="560"/>
                    <a:pt x="470" y="503"/>
                    <a:pt x="436" y="465"/>
                  </a:cubicBezTo>
                  <a:cubicBezTo>
                    <a:pt x="339" y="336"/>
                    <a:pt x="253" y="196"/>
                    <a:pt x="179" y="50"/>
                  </a:cubicBezTo>
                  <a:cubicBezTo>
                    <a:pt x="162" y="18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6" name="Google Shape;2326;p30"/>
            <p:cNvSpPr/>
            <p:nvPr/>
          </p:nvSpPr>
          <p:spPr>
            <a:xfrm>
              <a:off x="6755217" y="3327643"/>
              <a:ext cx="26883" cy="10349"/>
            </a:xfrm>
            <a:custGeom>
              <a:avLst/>
              <a:gdLst/>
              <a:ahLst/>
              <a:cxnLst/>
              <a:rect l="l" t="t" r="r" b="b"/>
              <a:pathLst>
                <a:path w="691" h="266" extrusionOk="0">
                  <a:moveTo>
                    <a:pt x="101" y="1"/>
                  </a:moveTo>
                  <a:cubicBezTo>
                    <a:pt x="60" y="1"/>
                    <a:pt x="22" y="25"/>
                    <a:pt x="12" y="65"/>
                  </a:cubicBezTo>
                  <a:cubicBezTo>
                    <a:pt x="0" y="113"/>
                    <a:pt x="29" y="161"/>
                    <a:pt x="76" y="175"/>
                  </a:cubicBezTo>
                  <a:cubicBezTo>
                    <a:pt x="243" y="225"/>
                    <a:pt x="417" y="251"/>
                    <a:pt x="591" y="265"/>
                  </a:cubicBezTo>
                  <a:lnTo>
                    <a:pt x="600" y="265"/>
                  </a:lnTo>
                  <a:cubicBezTo>
                    <a:pt x="643" y="265"/>
                    <a:pt x="684" y="230"/>
                    <a:pt x="686" y="184"/>
                  </a:cubicBezTo>
                  <a:cubicBezTo>
                    <a:pt x="691" y="134"/>
                    <a:pt x="653" y="89"/>
                    <a:pt x="605" y="87"/>
                  </a:cubicBezTo>
                  <a:cubicBezTo>
                    <a:pt x="446" y="75"/>
                    <a:pt x="281" y="46"/>
                    <a:pt x="124" y="3"/>
                  </a:cubicBezTo>
                  <a:cubicBezTo>
                    <a:pt x="116" y="2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7" name="Google Shape;2327;p30"/>
            <p:cNvSpPr/>
            <p:nvPr/>
          </p:nvSpPr>
          <p:spPr>
            <a:xfrm>
              <a:off x="6869014" y="3267146"/>
              <a:ext cx="16885" cy="24316"/>
            </a:xfrm>
            <a:custGeom>
              <a:avLst/>
              <a:gdLst/>
              <a:ahLst/>
              <a:cxnLst/>
              <a:rect l="l" t="t" r="r" b="b"/>
              <a:pathLst>
                <a:path w="434" h="625" extrusionOk="0">
                  <a:moveTo>
                    <a:pt x="335" y="1"/>
                  </a:moveTo>
                  <a:cubicBezTo>
                    <a:pt x="300" y="1"/>
                    <a:pt x="267" y="21"/>
                    <a:pt x="253" y="55"/>
                  </a:cubicBezTo>
                  <a:cubicBezTo>
                    <a:pt x="227" y="120"/>
                    <a:pt x="196" y="186"/>
                    <a:pt x="165" y="248"/>
                  </a:cubicBezTo>
                  <a:cubicBezTo>
                    <a:pt x="122" y="329"/>
                    <a:pt x="77" y="410"/>
                    <a:pt x="27" y="486"/>
                  </a:cubicBezTo>
                  <a:cubicBezTo>
                    <a:pt x="0" y="529"/>
                    <a:pt x="12" y="584"/>
                    <a:pt x="53" y="608"/>
                  </a:cubicBezTo>
                  <a:cubicBezTo>
                    <a:pt x="69" y="617"/>
                    <a:pt x="86" y="625"/>
                    <a:pt x="100" y="625"/>
                  </a:cubicBezTo>
                  <a:cubicBezTo>
                    <a:pt x="131" y="625"/>
                    <a:pt x="158" y="608"/>
                    <a:pt x="177" y="582"/>
                  </a:cubicBezTo>
                  <a:cubicBezTo>
                    <a:pt x="229" y="501"/>
                    <a:pt x="279" y="415"/>
                    <a:pt x="324" y="329"/>
                  </a:cubicBezTo>
                  <a:cubicBezTo>
                    <a:pt x="360" y="260"/>
                    <a:pt x="391" y="191"/>
                    <a:pt x="420" y="120"/>
                  </a:cubicBezTo>
                  <a:cubicBezTo>
                    <a:pt x="434" y="79"/>
                    <a:pt x="415" y="29"/>
                    <a:pt x="370" y="8"/>
                  </a:cubicBezTo>
                  <a:cubicBezTo>
                    <a:pt x="358" y="3"/>
                    <a:pt x="347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8" name="Google Shape;2328;p30"/>
            <p:cNvSpPr/>
            <p:nvPr/>
          </p:nvSpPr>
          <p:spPr>
            <a:xfrm>
              <a:off x="6849561" y="3148953"/>
              <a:ext cx="21437" cy="21203"/>
            </a:xfrm>
            <a:custGeom>
              <a:avLst/>
              <a:gdLst/>
              <a:ahLst/>
              <a:cxnLst/>
              <a:rect l="l" t="t" r="r" b="b"/>
              <a:pathLst>
                <a:path w="551" h="545" extrusionOk="0">
                  <a:moveTo>
                    <a:pt x="99" y="0"/>
                  </a:moveTo>
                  <a:cubicBezTo>
                    <a:pt x="75" y="0"/>
                    <a:pt x="50" y="11"/>
                    <a:pt x="33" y="32"/>
                  </a:cubicBezTo>
                  <a:cubicBezTo>
                    <a:pt x="0" y="70"/>
                    <a:pt x="5" y="125"/>
                    <a:pt x="41" y="156"/>
                  </a:cubicBezTo>
                  <a:cubicBezTo>
                    <a:pt x="167" y="263"/>
                    <a:pt x="284" y="382"/>
                    <a:pt x="384" y="511"/>
                  </a:cubicBezTo>
                  <a:cubicBezTo>
                    <a:pt x="403" y="535"/>
                    <a:pt x="426" y="544"/>
                    <a:pt x="453" y="544"/>
                  </a:cubicBezTo>
                  <a:cubicBezTo>
                    <a:pt x="474" y="544"/>
                    <a:pt x="491" y="537"/>
                    <a:pt x="505" y="523"/>
                  </a:cubicBezTo>
                  <a:cubicBezTo>
                    <a:pt x="546" y="494"/>
                    <a:pt x="550" y="437"/>
                    <a:pt x="522" y="399"/>
                  </a:cubicBezTo>
                  <a:cubicBezTo>
                    <a:pt x="410" y="261"/>
                    <a:pt x="288" y="137"/>
                    <a:pt x="157" y="23"/>
                  </a:cubicBezTo>
                  <a:cubicBezTo>
                    <a:pt x="140" y="8"/>
                    <a:pt x="120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9" name="Google Shape;2329;p30"/>
            <p:cNvSpPr/>
            <p:nvPr/>
          </p:nvSpPr>
          <p:spPr>
            <a:xfrm>
              <a:off x="6812485" y="3127827"/>
              <a:ext cx="25872" cy="15329"/>
            </a:xfrm>
            <a:custGeom>
              <a:avLst/>
              <a:gdLst/>
              <a:ahLst/>
              <a:cxnLst/>
              <a:rect l="l" t="t" r="r" b="b"/>
              <a:pathLst>
                <a:path w="665" h="394" extrusionOk="0">
                  <a:moveTo>
                    <a:pt x="104" y="1"/>
                  </a:moveTo>
                  <a:cubicBezTo>
                    <a:pt x="67" y="1"/>
                    <a:pt x="33" y="25"/>
                    <a:pt x="22" y="61"/>
                  </a:cubicBezTo>
                  <a:cubicBezTo>
                    <a:pt x="0" y="108"/>
                    <a:pt x="24" y="158"/>
                    <a:pt x="72" y="175"/>
                  </a:cubicBezTo>
                  <a:cubicBezTo>
                    <a:pt x="227" y="230"/>
                    <a:pt x="374" y="301"/>
                    <a:pt x="515" y="382"/>
                  </a:cubicBezTo>
                  <a:cubicBezTo>
                    <a:pt x="528" y="390"/>
                    <a:pt x="542" y="394"/>
                    <a:pt x="556" y="394"/>
                  </a:cubicBezTo>
                  <a:cubicBezTo>
                    <a:pt x="568" y="394"/>
                    <a:pt x="581" y="391"/>
                    <a:pt x="593" y="387"/>
                  </a:cubicBezTo>
                  <a:cubicBezTo>
                    <a:pt x="610" y="378"/>
                    <a:pt x="629" y="366"/>
                    <a:pt x="636" y="349"/>
                  </a:cubicBezTo>
                  <a:cubicBezTo>
                    <a:pt x="665" y="306"/>
                    <a:pt x="648" y="249"/>
                    <a:pt x="608" y="227"/>
                  </a:cubicBezTo>
                  <a:cubicBezTo>
                    <a:pt x="458" y="139"/>
                    <a:pt x="298" y="65"/>
                    <a:pt x="134" y="6"/>
                  </a:cubicBezTo>
                  <a:cubicBezTo>
                    <a:pt x="124" y="2"/>
                    <a:pt x="114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0" name="Google Shape;2330;p30"/>
            <p:cNvSpPr/>
            <p:nvPr/>
          </p:nvSpPr>
          <p:spPr>
            <a:xfrm>
              <a:off x="6884770" y="3224973"/>
              <a:ext cx="8481" cy="26650"/>
            </a:xfrm>
            <a:custGeom>
              <a:avLst/>
              <a:gdLst/>
              <a:ahLst/>
              <a:cxnLst/>
              <a:rect l="l" t="t" r="r" b="b"/>
              <a:pathLst>
                <a:path w="218" h="685" extrusionOk="0">
                  <a:moveTo>
                    <a:pt x="122" y="1"/>
                  </a:moveTo>
                  <a:cubicBezTo>
                    <a:pt x="77" y="1"/>
                    <a:pt x="38" y="41"/>
                    <a:pt x="41" y="91"/>
                  </a:cubicBezTo>
                  <a:cubicBezTo>
                    <a:pt x="46" y="115"/>
                    <a:pt x="46" y="139"/>
                    <a:pt x="46" y="163"/>
                  </a:cubicBezTo>
                  <a:cubicBezTo>
                    <a:pt x="46" y="303"/>
                    <a:pt x="34" y="439"/>
                    <a:pt x="10" y="577"/>
                  </a:cubicBezTo>
                  <a:cubicBezTo>
                    <a:pt x="0" y="625"/>
                    <a:pt x="36" y="668"/>
                    <a:pt x="81" y="680"/>
                  </a:cubicBezTo>
                  <a:cubicBezTo>
                    <a:pt x="86" y="684"/>
                    <a:pt x="88" y="684"/>
                    <a:pt x="96" y="684"/>
                  </a:cubicBezTo>
                  <a:cubicBezTo>
                    <a:pt x="136" y="684"/>
                    <a:pt x="177" y="653"/>
                    <a:pt x="181" y="608"/>
                  </a:cubicBezTo>
                  <a:cubicBezTo>
                    <a:pt x="205" y="463"/>
                    <a:pt x="217" y="315"/>
                    <a:pt x="217" y="165"/>
                  </a:cubicBezTo>
                  <a:cubicBezTo>
                    <a:pt x="217" y="139"/>
                    <a:pt x="215" y="113"/>
                    <a:pt x="215" y="89"/>
                  </a:cubicBezTo>
                  <a:cubicBezTo>
                    <a:pt x="210" y="36"/>
                    <a:pt x="16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1" name="Google Shape;2331;p30"/>
            <p:cNvSpPr/>
            <p:nvPr/>
          </p:nvSpPr>
          <p:spPr>
            <a:xfrm>
              <a:off x="6798401" y="3325309"/>
              <a:ext cx="26728" cy="11749"/>
            </a:xfrm>
            <a:custGeom>
              <a:avLst/>
              <a:gdLst/>
              <a:ahLst/>
              <a:cxnLst/>
              <a:rect l="l" t="t" r="r" b="b"/>
              <a:pathLst>
                <a:path w="687" h="302" extrusionOk="0">
                  <a:moveTo>
                    <a:pt x="583" y="0"/>
                  </a:moveTo>
                  <a:cubicBezTo>
                    <a:pt x="574" y="0"/>
                    <a:pt x="564" y="2"/>
                    <a:pt x="555" y="6"/>
                  </a:cubicBezTo>
                  <a:cubicBezTo>
                    <a:pt x="510" y="23"/>
                    <a:pt x="462" y="37"/>
                    <a:pt x="417" y="52"/>
                  </a:cubicBezTo>
                  <a:cubicBezTo>
                    <a:pt x="307" y="85"/>
                    <a:pt x="195" y="109"/>
                    <a:pt x="81" y="125"/>
                  </a:cubicBezTo>
                  <a:cubicBezTo>
                    <a:pt x="33" y="135"/>
                    <a:pt x="0" y="180"/>
                    <a:pt x="7" y="228"/>
                  </a:cubicBezTo>
                  <a:cubicBezTo>
                    <a:pt x="17" y="271"/>
                    <a:pt x="53" y="302"/>
                    <a:pt x="93" y="302"/>
                  </a:cubicBezTo>
                  <a:cubicBezTo>
                    <a:pt x="100" y="302"/>
                    <a:pt x="103" y="299"/>
                    <a:pt x="107" y="299"/>
                  </a:cubicBezTo>
                  <a:cubicBezTo>
                    <a:pt x="174" y="287"/>
                    <a:pt x="243" y="275"/>
                    <a:pt x="307" y="259"/>
                  </a:cubicBezTo>
                  <a:cubicBezTo>
                    <a:pt x="386" y="242"/>
                    <a:pt x="462" y="221"/>
                    <a:pt x="541" y="194"/>
                  </a:cubicBezTo>
                  <a:cubicBezTo>
                    <a:pt x="565" y="185"/>
                    <a:pt x="591" y="180"/>
                    <a:pt x="615" y="171"/>
                  </a:cubicBezTo>
                  <a:cubicBezTo>
                    <a:pt x="662" y="152"/>
                    <a:pt x="686" y="104"/>
                    <a:pt x="667" y="56"/>
                  </a:cubicBezTo>
                  <a:cubicBezTo>
                    <a:pt x="662" y="40"/>
                    <a:pt x="650" y="25"/>
                    <a:pt x="634" y="16"/>
                  </a:cubicBezTo>
                  <a:cubicBezTo>
                    <a:pt x="618" y="7"/>
                    <a:pt x="601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2" name="Google Shape;2332;p30"/>
            <p:cNvSpPr/>
            <p:nvPr/>
          </p:nvSpPr>
          <p:spPr>
            <a:xfrm>
              <a:off x="6768639" y="3124326"/>
              <a:ext cx="26922" cy="7937"/>
            </a:xfrm>
            <a:custGeom>
              <a:avLst/>
              <a:gdLst/>
              <a:ahLst/>
              <a:cxnLst/>
              <a:rect l="l" t="t" r="r" b="b"/>
              <a:pathLst>
                <a:path w="692" h="204" extrusionOk="0">
                  <a:moveTo>
                    <a:pt x="464" y="0"/>
                  </a:moveTo>
                  <a:cubicBezTo>
                    <a:pt x="336" y="0"/>
                    <a:pt x="207" y="8"/>
                    <a:pt x="84" y="27"/>
                  </a:cubicBezTo>
                  <a:cubicBezTo>
                    <a:pt x="36" y="34"/>
                    <a:pt x="0" y="79"/>
                    <a:pt x="10" y="129"/>
                  </a:cubicBezTo>
                  <a:cubicBezTo>
                    <a:pt x="17" y="170"/>
                    <a:pt x="55" y="203"/>
                    <a:pt x="96" y="203"/>
                  </a:cubicBezTo>
                  <a:cubicBezTo>
                    <a:pt x="101" y="203"/>
                    <a:pt x="105" y="203"/>
                    <a:pt x="108" y="201"/>
                  </a:cubicBezTo>
                  <a:cubicBezTo>
                    <a:pt x="223" y="184"/>
                    <a:pt x="339" y="175"/>
                    <a:pt x="456" y="175"/>
                  </a:cubicBezTo>
                  <a:cubicBezTo>
                    <a:pt x="502" y="175"/>
                    <a:pt x="549" y="177"/>
                    <a:pt x="596" y="179"/>
                  </a:cubicBezTo>
                  <a:cubicBezTo>
                    <a:pt x="597" y="179"/>
                    <a:pt x="599" y="179"/>
                    <a:pt x="600" y="179"/>
                  </a:cubicBezTo>
                  <a:cubicBezTo>
                    <a:pt x="646" y="179"/>
                    <a:pt x="687" y="142"/>
                    <a:pt x="689" y="96"/>
                  </a:cubicBezTo>
                  <a:cubicBezTo>
                    <a:pt x="691" y="46"/>
                    <a:pt x="653" y="8"/>
                    <a:pt x="606" y="3"/>
                  </a:cubicBezTo>
                  <a:cubicBezTo>
                    <a:pt x="558" y="1"/>
                    <a:pt x="511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3" name="Google Shape;2333;p30"/>
            <p:cNvSpPr/>
            <p:nvPr/>
          </p:nvSpPr>
          <p:spPr>
            <a:xfrm>
              <a:off x="6838434" y="3302705"/>
              <a:ext cx="23187" cy="19063"/>
            </a:xfrm>
            <a:custGeom>
              <a:avLst/>
              <a:gdLst/>
              <a:ahLst/>
              <a:cxnLst/>
              <a:rect l="l" t="t" r="r" b="b"/>
              <a:pathLst>
                <a:path w="596" h="490" extrusionOk="0">
                  <a:moveTo>
                    <a:pt x="499" y="0"/>
                  </a:moveTo>
                  <a:cubicBezTo>
                    <a:pt x="476" y="0"/>
                    <a:pt x="454" y="8"/>
                    <a:pt x="439" y="25"/>
                  </a:cubicBezTo>
                  <a:cubicBezTo>
                    <a:pt x="319" y="139"/>
                    <a:pt x="191" y="239"/>
                    <a:pt x="53" y="325"/>
                  </a:cubicBezTo>
                  <a:cubicBezTo>
                    <a:pt x="12" y="354"/>
                    <a:pt x="0" y="406"/>
                    <a:pt x="26" y="449"/>
                  </a:cubicBezTo>
                  <a:cubicBezTo>
                    <a:pt x="45" y="475"/>
                    <a:pt x="72" y="490"/>
                    <a:pt x="100" y="490"/>
                  </a:cubicBezTo>
                  <a:cubicBezTo>
                    <a:pt x="119" y="490"/>
                    <a:pt x="134" y="487"/>
                    <a:pt x="148" y="475"/>
                  </a:cubicBezTo>
                  <a:cubicBezTo>
                    <a:pt x="296" y="382"/>
                    <a:pt x="431" y="273"/>
                    <a:pt x="560" y="151"/>
                  </a:cubicBezTo>
                  <a:cubicBezTo>
                    <a:pt x="596" y="118"/>
                    <a:pt x="596" y="61"/>
                    <a:pt x="562" y="25"/>
                  </a:cubicBezTo>
                  <a:cubicBezTo>
                    <a:pt x="545" y="8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4" name="Google Shape;2334;p30"/>
            <p:cNvSpPr/>
            <p:nvPr/>
          </p:nvSpPr>
          <p:spPr>
            <a:xfrm>
              <a:off x="6604615" y="3530611"/>
              <a:ext cx="43496" cy="44274"/>
            </a:xfrm>
            <a:custGeom>
              <a:avLst/>
              <a:gdLst/>
              <a:ahLst/>
              <a:cxnLst/>
              <a:rect l="l" t="t" r="r" b="b"/>
              <a:pathLst>
                <a:path w="1118" h="1138" extrusionOk="0">
                  <a:moveTo>
                    <a:pt x="88" y="1"/>
                  </a:moveTo>
                  <a:cubicBezTo>
                    <a:pt x="87" y="1"/>
                    <a:pt x="85" y="1"/>
                    <a:pt x="83" y="1"/>
                  </a:cubicBezTo>
                  <a:cubicBezTo>
                    <a:pt x="36" y="6"/>
                    <a:pt x="0" y="49"/>
                    <a:pt x="5" y="99"/>
                  </a:cubicBezTo>
                  <a:lnTo>
                    <a:pt x="95" y="1054"/>
                  </a:lnTo>
                  <a:cubicBezTo>
                    <a:pt x="100" y="1085"/>
                    <a:pt x="117" y="1111"/>
                    <a:pt x="143" y="1125"/>
                  </a:cubicBezTo>
                  <a:cubicBezTo>
                    <a:pt x="155" y="1132"/>
                    <a:pt x="172" y="1137"/>
                    <a:pt x="186" y="1137"/>
                  </a:cubicBezTo>
                  <a:cubicBezTo>
                    <a:pt x="200" y="1137"/>
                    <a:pt x="214" y="1132"/>
                    <a:pt x="231" y="1125"/>
                  </a:cubicBezTo>
                  <a:lnTo>
                    <a:pt x="1060" y="644"/>
                  </a:lnTo>
                  <a:cubicBezTo>
                    <a:pt x="1103" y="620"/>
                    <a:pt x="1117" y="566"/>
                    <a:pt x="1093" y="523"/>
                  </a:cubicBezTo>
                  <a:cubicBezTo>
                    <a:pt x="1077" y="494"/>
                    <a:pt x="1048" y="478"/>
                    <a:pt x="1018" y="478"/>
                  </a:cubicBezTo>
                  <a:cubicBezTo>
                    <a:pt x="1003" y="478"/>
                    <a:pt x="988" y="482"/>
                    <a:pt x="974" y="489"/>
                  </a:cubicBezTo>
                  <a:lnTo>
                    <a:pt x="262" y="899"/>
                  </a:lnTo>
                  <a:lnTo>
                    <a:pt x="184" y="82"/>
                  </a:lnTo>
                  <a:cubicBezTo>
                    <a:pt x="177" y="36"/>
                    <a:pt x="13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5" name="Google Shape;2335;p30"/>
            <p:cNvSpPr/>
            <p:nvPr/>
          </p:nvSpPr>
          <p:spPr>
            <a:xfrm>
              <a:off x="6619321" y="3359312"/>
              <a:ext cx="134884" cy="193241"/>
            </a:xfrm>
            <a:custGeom>
              <a:avLst/>
              <a:gdLst/>
              <a:ahLst/>
              <a:cxnLst/>
              <a:rect l="l" t="t" r="r" b="b"/>
              <a:pathLst>
                <a:path w="3467" h="4967" extrusionOk="0">
                  <a:moveTo>
                    <a:pt x="1828" y="180"/>
                  </a:moveTo>
                  <a:cubicBezTo>
                    <a:pt x="1954" y="180"/>
                    <a:pt x="2078" y="197"/>
                    <a:pt x="2200" y="230"/>
                  </a:cubicBezTo>
                  <a:cubicBezTo>
                    <a:pt x="2278" y="254"/>
                    <a:pt x="2359" y="288"/>
                    <a:pt x="2440" y="326"/>
                  </a:cubicBezTo>
                  <a:cubicBezTo>
                    <a:pt x="2469" y="342"/>
                    <a:pt x="2493" y="357"/>
                    <a:pt x="2516" y="371"/>
                  </a:cubicBezTo>
                  <a:cubicBezTo>
                    <a:pt x="2635" y="442"/>
                    <a:pt x="2743" y="533"/>
                    <a:pt x="2833" y="633"/>
                  </a:cubicBezTo>
                  <a:cubicBezTo>
                    <a:pt x="3200" y="1050"/>
                    <a:pt x="3272" y="1638"/>
                    <a:pt x="3017" y="2129"/>
                  </a:cubicBezTo>
                  <a:cubicBezTo>
                    <a:pt x="2919" y="2312"/>
                    <a:pt x="2788" y="2474"/>
                    <a:pt x="2619" y="2596"/>
                  </a:cubicBezTo>
                  <a:cubicBezTo>
                    <a:pt x="2509" y="2677"/>
                    <a:pt x="2383" y="2741"/>
                    <a:pt x="2254" y="2784"/>
                  </a:cubicBezTo>
                  <a:cubicBezTo>
                    <a:pt x="2145" y="2822"/>
                    <a:pt x="2028" y="2844"/>
                    <a:pt x="1914" y="2853"/>
                  </a:cubicBezTo>
                  <a:cubicBezTo>
                    <a:pt x="1886" y="2855"/>
                    <a:pt x="1859" y="2856"/>
                    <a:pt x="1831" y="2856"/>
                  </a:cubicBezTo>
                  <a:cubicBezTo>
                    <a:pt x="1662" y="2856"/>
                    <a:pt x="1498" y="2824"/>
                    <a:pt x="1342" y="2763"/>
                  </a:cubicBezTo>
                  <a:cubicBezTo>
                    <a:pt x="1325" y="2758"/>
                    <a:pt x="1311" y="2751"/>
                    <a:pt x="1299" y="2746"/>
                  </a:cubicBezTo>
                  <a:cubicBezTo>
                    <a:pt x="1273" y="2734"/>
                    <a:pt x="1247" y="2722"/>
                    <a:pt x="1218" y="2705"/>
                  </a:cubicBezTo>
                  <a:cubicBezTo>
                    <a:pt x="1192" y="2691"/>
                    <a:pt x="1166" y="2677"/>
                    <a:pt x="1142" y="2663"/>
                  </a:cubicBezTo>
                  <a:cubicBezTo>
                    <a:pt x="1104" y="2636"/>
                    <a:pt x="1063" y="2613"/>
                    <a:pt x="1025" y="2586"/>
                  </a:cubicBezTo>
                  <a:cubicBezTo>
                    <a:pt x="954" y="2534"/>
                    <a:pt x="882" y="2467"/>
                    <a:pt x="820" y="2398"/>
                  </a:cubicBezTo>
                  <a:cubicBezTo>
                    <a:pt x="456" y="1986"/>
                    <a:pt x="384" y="1398"/>
                    <a:pt x="639" y="907"/>
                  </a:cubicBezTo>
                  <a:cubicBezTo>
                    <a:pt x="735" y="724"/>
                    <a:pt x="868" y="562"/>
                    <a:pt x="1037" y="440"/>
                  </a:cubicBezTo>
                  <a:cubicBezTo>
                    <a:pt x="1111" y="385"/>
                    <a:pt x="1192" y="335"/>
                    <a:pt x="1275" y="300"/>
                  </a:cubicBezTo>
                  <a:cubicBezTo>
                    <a:pt x="1385" y="249"/>
                    <a:pt x="1502" y="216"/>
                    <a:pt x="1621" y="195"/>
                  </a:cubicBezTo>
                  <a:cubicBezTo>
                    <a:pt x="1690" y="185"/>
                    <a:pt x="1760" y="180"/>
                    <a:pt x="1828" y="180"/>
                  </a:cubicBezTo>
                  <a:close/>
                  <a:moveTo>
                    <a:pt x="1833" y="0"/>
                  </a:moveTo>
                  <a:cubicBezTo>
                    <a:pt x="1753" y="0"/>
                    <a:pt x="1674" y="6"/>
                    <a:pt x="1595" y="18"/>
                  </a:cubicBezTo>
                  <a:cubicBezTo>
                    <a:pt x="1456" y="42"/>
                    <a:pt x="1325" y="80"/>
                    <a:pt x="1201" y="138"/>
                  </a:cubicBezTo>
                  <a:cubicBezTo>
                    <a:pt x="1106" y="178"/>
                    <a:pt x="1016" y="233"/>
                    <a:pt x="930" y="295"/>
                  </a:cubicBezTo>
                  <a:cubicBezTo>
                    <a:pt x="739" y="435"/>
                    <a:pt x="587" y="614"/>
                    <a:pt x="480" y="824"/>
                  </a:cubicBezTo>
                  <a:cubicBezTo>
                    <a:pt x="194" y="1381"/>
                    <a:pt x="275" y="2046"/>
                    <a:pt x="689" y="2515"/>
                  </a:cubicBezTo>
                  <a:cubicBezTo>
                    <a:pt x="756" y="2594"/>
                    <a:pt x="837" y="2667"/>
                    <a:pt x="918" y="2729"/>
                  </a:cubicBezTo>
                  <a:cubicBezTo>
                    <a:pt x="963" y="2763"/>
                    <a:pt x="1006" y="2796"/>
                    <a:pt x="1059" y="2822"/>
                  </a:cubicBezTo>
                  <a:lnTo>
                    <a:pt x="25" y="4838"/>
                  </a:lnTo>
                  <a:cubicBezTo>
                    <a:pt x="1" y="4880"/>
                    <a:pt x="18" y="4938"/>
                    <a:pt x="63" y="4957"/>
                  </a:cubicBezTo>
                  <a:cubicBezTo>
                    <a:pt x="75" y="4964"/>
                    <a:pt x="89" y="4966"/>
                    <a:pt x="106" y="4966"/>
                  </a:cubicBezTo>
                  <a:cubicBezTo>
                    <a:pt x="137" y="4966"/>
                    <a:pt x="168" y="4949"/>
                    <a:pt x="182" y="4918"/>
                  </a:cubicBezTo>
                  <a:lnTo>
                    <a:pt x="1216" y="2903"/>
                  </a:lnTo>
                  <a:cubicBezTo>
                    <a:pt x="1237" y="2913"/>
                    <a:pt x="1256" y="2920"/>
                    <a:pt x="1275" y="2927"/>
                  </a:cubicBezTo>
                  <a:cubicBezTo>
                    <a:pt x="1452" y="2996"/>
                    <a:pt x="1635" y="3032"/>
                    <a:pt x="1826" y="3032"/>
                  </a:cubicBezTo>
                  <a:cubicBezTo>
                    <a:pt x="1859" y="3032"/>
                    <a:pt x="1892" y="3027"/>
                    <a:pt x="1923" y="3027"/>
                  </a:cubicBezTo>
                  <a:cubicBezTo>
                    <a:pt x="2059" y="3020"/>
                    <a:pt x="2185" y="2991"/>
                    <a:pt x="2314" y="2951"/>
                  </a:cubicBezTo>
                  <a:cubicBezTo>
                    <a:pt x="2464" y="2901"/>
                    <a:pt x="2600" y="2829"/>
                    <a:pt x="2728" y="2736"/>
                  </a:cubicBezTo>
                  <a:cubicBezTo>
                    <a:pt x="2919" y="2596"/>
                    <a:pt x="3071" y="2417"/>
                    <a:pt x="3181" y="2205"/>
                  </a:cubicBezTo>
                  <a:cubicBezTo>
                    <a:pt x="3467" y="1650"/>
                    <a:pt x="3386" y="986"/>
                    <a:pt x="2971" y="514"/>
                  </a:cubicBezTo>
                  <a:cubicBezTo>
                    <a:pt x="2867" y="402"/>
                    <a:pt x="2743" y="300"/>
                    <a:pt x="2609" y="221"/>
                  </a:cubicBezTo>
                  <a:cubicBezTo>
                    <a:pt x="2581" y="202"/>
                    <a:pt x="2550" y="185"/>
                    <a:pt x="2521" y="169"/>
                  </a:cubicBezTo>
                  <a:cubicBezTo>
                    <a:pt x="2431" y="126"/>
                    <a:pt x="2342" y="90"/>
                    <a:pt x="2250" y="59"/>
                  </a:cubicBezTo>
                  <a:cubicBezTo>
                    <a:pt x="2113" y="19"/>
                    <a:pt x="1973" y="0"/>
                    <a:pt x="1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36" name="Google Shape;2336;p30"/>
          <p:cNvGrpSpPr/>
          <p:nvPr/>
        </p:nvGrpSpPr>
        <p:grpSpPr>
          <a:xfrm flipH="1">
            <a:off x="585663" y="1669661"/>
            <a:ext cx="615077" cy="639837"/>
            <a:chOff x="-119102" y="1182227"/>
            <a:chExt cx="291865" cy="303615"/>
          </a:xfrm>
        </p:grpSpPr>
        <p:sp>
          <p:nvSpPr>
            <p:cNvPr id="2337" name="Google Shape;2337;p30"/>
            <p:cNvSpPr/>
            <p:nvPr/>
          </p:nvSpPr>
          <p:spPr>
            <a:xfrm>
              <a:off x="-116690" y="1185651"/>
              <a:ext cx="285757" cy="296495"/>
            </a:xfrm>
            <a:custGeom>
              <a:avLst/>
              <a:gdLst/>
              <a:ahLst/>
              <a:cxnLst/>
              <a:rect l="l" t="t" r="r" b="b"/>
              <a:pathLst>
                <a:path w="7345" h="7621" extrusionOk="0">
                  <a:moveTo>
                    <a:pt x="2368" y="1"/>
                  </a:moveTo>
                  <a:cubicBezTo>
                    <a:pt x="2314" y="1"/>
                    <a:pt x="2261" y="9"/>
                    <a:pt x="2211" y="23"/>
                  </a:cubicBezTo>
                  <a:cubicBezTo>
                    <a:pt x="2003" y="88"/>
                    <a:pt x="1844" y="269"/>
                    <a:pt x="1820" y="497"/>
                  </a:cubicBezTo>
                  <a:lnTo>
                    <a:pt x="1710" y="1555"/>
                  </a:lnTo>
                  <a:cubicBezTo>
                    <a:pt x="1691" y="1731"/>
                    <a:pt x="1568" y="1877"/>
                    <a:pt x="1394" y="1917"/>
                  </a:cubicBezTo>
                  <a:lnTo>
                    <a:pt x="174" y="2220"/>
                  </a:lnTo>
                  <a:cubicBezTo>
                    <a:pt x="24" y="2258"/>
                    <a:pt x="0" y="2453"/>
                    <a:pt x="136" y="2525"/>
                  </a:cubicBezTo>
                  <a:lnTo>
                    <a:pt x="1286" y="3144"/>
                  </a:lnTo>
                  <a:cubicBezTo>
                    <a:pt x="1437" y="3227"/>
                    <a:pt x="1522" y="3392"/>
                    <a:pt x="1506" y="3558"/>
                  </a:cubicBezTo>
                  <a:lnTo>
                    <a:pt x="1196" y="6558"/>
                  </a:lnTo>
                  <a:cubicBezTo>
                    <a:pt x="1165" y="6860"/>
                    <a:pt x="1386" y="7132"/>
                    <a:pt x="1689" y="7165"/>
                  </a:cubicBezTo>
                  <a:lnTo>
                    <a:pt x="6079" y="7618"/>
                  </a:lnTo>
                  <a:cubicBezTo>
                    <a:pt x="6098" y="7620"/>
                    <a:pt x="6117" y="7621"/>
                    <a:pt x="6136" y="7621"/>
                  </a:cubicBezTo>
                  <a:cubicBezTo>
                    <a:pt x="6351" y="7621"/>
                    <a:pt x="6542" y="7497"/>
                    <a:pt x="6632" y="7308"/>
                  </a:cubicBezTo>
                  <a:cubicBezTo>
                    <a:pt x="6661" y="7251"/>
                    <a:pt x="6677" y="7187"/>
                    <a:pt x="6687" y="7120"/>
                  </a:cubicBezTo>
                  <a:lnTo>
                    <a:pt x="7311" y="1064"/>
                  </a:lnTo>
                  <a:cubicBezTo>
                    <a:pt x="7344" y="759"/>
                    <a:pt x="7120" y="488"/>
                    <a:pt x="6818" y="457"/>
                  </a:cubicBezTo>
                  <a:lnTo>
                    <a:pt x="2427" y="4"/>
                  </a:lnTo>
                  <a:cubicBezTo>
                    <a:pt x="2408" y="2"/>
                    <a:pt x="2388" y="1"/>
                    <a:pt x="2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8" name="Google Shape;2338;p30"/>
            <p:cNvSpPr/>
            <p:nvPr/>
          </p:nvSpPr>
          <p:spPr>
            <a:xfrm>
              <a:off x="60211" y="1261476"/>
              <a:ext cx="102904" cy="220669"/>
            </a:xfrm>
            <a:custGeom>
              <a:avLst/>
              <a:gdLst/>
              <a:ahLst/>
              <a:cxnLst/>
              <a:rect l="l" t="t" r="r" b="b"/>
              <a:pathLst>
                <a:path w="2645" h="5672" extrusionOk="0">
                  <a:moveTo>
                    <a:pt x="2088" y="0"/>
                  </a:moveTo>
                  <a:cubicBezTo>
                    <a:pt x="1906" y="0"/>
                    <a:pt x="1736" y="93"/>
                    <a:pt x="1630" y="271"/>
                  </a:cubicBezTo>
                  <a:cubicBezTo>
                    <a:pt x="1392" y="678"/>
                    <a:pt x="1825" y="1147"/>
                    <a:pt x="1294" y="1450"/>
                  </a:cubicBezTo>
                  <a:cubicBezTo>
                    <a:pt x="1236" y="1483"/>
                    <a:pt x="1162" y="1494"/>
                    <a:pt x="1079" y="1494"/>
                  </a:cubicBezTo>
                  <a:cubicBezTo>
                    <a:pt x="897" y="1494"/>
                    <a:pt x="672" y="1439"/>
                    <a:pt x="482" y="1439"/>
                  </a:cubicBezTo>
                  <a:cubicBezTo>
                    <a:pt x="308" y="1439"/>
                    <a:pt x="164" y="1485"/>
                    <a:pt x="108" y="1662"/>
                  </a:cubicBezTo>
                  <a:cubicBezTo>
                    <a:pt x="1" y="2003"/>
                    <a:pt x="396" y="2072"/>
                    <a:pt x="639" y="2122"/>
                  </a:cubicBezTo>
                  <a:cubicBezTo>
                    <a:pt x="1013" y="2198"/>
                    <a:pt x="1344" y="2327"/>
                    <a:pt x="1537" y="2686"/>
                  </a:cubicBezTo>
                  <a:cubicBezTo>
                    <a:pt x="1704" y="3001"/>
                    <a:pt x="1697" y="3415"/>
                    <a:pt x="1463" y="3694"/>
                  </a:cubicBezTo>
                  <a:cubicBezTo>
                    <a:pt x="1201" y="4013"/>
                    <a:pt x="739" y="3856"/>
                    <a:pt x="534" y="4254"/>
                  </a:cubicBezTo>
                  <a:cubicBezTo>
                    <a:pt x="379" y="4549"/>
                    <a:pt x="494" y="4928"/>
                    <a:pt x="715" y="5173"/>
                  </a:cubicBezTo>
                  <a:cubicBezTo>
                    <a:pt x="877" y="5352"/>
                    <a:pt x="1089" y="5519"/>
                    <a:pt x="1327" y="5647"/>
                  </a:cubicBezTo>
                  <a:lnTo>
                    <a:pt x="1532" y="5669"/>
                  </a:lnTo>
                  <a:cubicBezTo>
                    <a:pt x="1551" y="5671"/>
                    <a:pt x="1570" y="5672"/>
                    <a:pt x="1589" y="5672"/>
                  </a:cubicBezTo>
                  <a:cubicBezTo>
                    <a:pt x="1804" y="5672"/>
                    <a:pt x="1995" y="5548"/>
                    <a:pt x="2085" y="5361"/>
                  </a:cubicBezTo>
                  <a:cubicBezTo>
                    <a:pt x="2114" y="5304"/>
                    <a:pt x="2130" y="5240"/>
                    <a:pt x="2140" y="5173"/>
                  </a:cubicBezTo>
                  <a:lnTo>
                    <a:pt x="2645" y="297"/>
                  </a:lnTo>
                  <a:cubicBezTo>
                    <a:pt x="2557" y="202"/>
                    <a:pt x="2457" y="118"/>
                    <a:pt x="2342" y="61"/>
                  </a:cubicBezTo>
                  <a:cubicBezTo>
                    <a:pt x="2258" y="20"/>
                    <a:pt x="2172" y="0"/>
                    <a:pt x="2088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9" name="Google Shape;2339;p30"/>
            <p:cNvSpPr/>
            <p:nvPr/>
          </p:nvSpPr>
          <p:spPr>
            <a:xfrm>
              <a:off x="-116418" y="1185767"/>
              <a:ext cx="251443" cy="286535"/>
            </a:xfrm>
            <a:custGeom>
              <a:avLst/>
              <a:gdLst/>
              <a:ahLst/>
              <a:cxnLst/>
              <a:rect l="l" t="t" r="r" b="b"/>
              <a:pathLst>
                <a:path w="6463" h="7365" extrusionOk="0">
                  <a:moveTo>
                    <a:pt x="2372" y="0"/>
                  </a:moveTo>
                  <a:cubicBezTo>
                    <a:pt x="2318" y="0"/>
                    <a:pt x="2264" y="9"/>
                    <a:pt x="2213" y="25"/>
                  </a:cubicBezTo>
                  <a:cubicBezTo>
                    <a:pt x="2004" y="87"/>
                    <a:pt x="1846" y="268"/>
                    <a:pt x="1823" y="497"/>
                  </a:cubicBezTo>
                  <a:lnTo>
                    <a:pt x="1713" y="1554"/>
                  </a:lnTo>
                  <a:cubicBezTo>
                    <a:pt x="1694" y="1731"/>
                    <a:pt x="1568" y="1876"/>
                    <a:pt x="1394" y="1919"/>
                  </a:cubicBezTo>
                  <a:lnTo>
                    <a:pt x="174" y="2219"/>
                  </a:lnTo>
                  <a:cubicBezTo>
                    <a:pt x="24" y="2257"/>
                    <a:pt x="0" y="2455"/>
                    <a:pt x="134" y="2526"/>
                  </a:cubicBezTo>
                  <a:lnTo>
                    <a:pt x="1106" y="3046"/>
                  </a:lnTo>
                  <a:lnTo>
                    <a:pt x="1289" y="3146"/>
                  </a:lnTo>
                  <a:cubicBezTo>
                    <a:pt x="1322" y="3162"/>
                    <a:pt x="1353" y="3184"/>
                    <a:pt x="1382" y="3210"/>
                  </a:cubicBezTo>
                  <a:cubicBezTo>
                    <a:pt x="1472" y="3301"/>
                    <a:pt x="1522" y="3424"/>
                    <a:pt x="1508" y="3555"/>
                  </a:cubicBezTo>
                  <a:lnTo>
                    <a:pt x="1322" y="5337"/>
                  </a:lnTo>
                  <a:lnTo>
                    <a:pt x="1289" y="5640"/>
                  </a:lnTo>
                  <a:lnTo>
                    <a:pt x="1198" y="6552"/>
                  </a:lnTo>
                  <a:cubicBezTo>
                    <a:pt x="1177" y="6743"/>
                    <a:pt x="1253" y="6914"/>
                    <a:pt x="1384" y="7029"/>
                  </a:cubicBezTo>
                  <a:cubicBezTo>
                    <a:pt x="1456" y="7093"/>
                    <a:pt x="1551" y="7138"/>
                    <a:pt x="1656" y="7155"/>
                  </a:cubicBezTo>
                  <a:cubicBezTo>
                    <a:pt x="1665" y="7160"/>
                    <a:pt x="1677" y="7160"/>
                    <a:pt x="1689" y="7162"/>
                  </a:cubicBezTo>
                  <a:lnTo>
                    <a:pt x="3643" y="7365"/>
                  </a:lnTo>
                  <a:cubicBezTo>
                    <a:pt x="3874" y="7186"/>
                    <a:pt x="4033" y="6905"/>
                    <a:pt x="3978" y="6619"/>
                  </a:cubicBezTo>
                  <a:cubicBezTo>
                    <a:pt x="3938" y="6390"/>
                    <a:pt x="3778" y="6214"/>
                    <a:pt x="3654" y="6021"/>
                  </a:cubicBezTo>
                  <a:cubicBezTo>
                    <a:pt x="3647" y="6011"/>
                    <a:pt x="3643" y="6000"/>
                    <a:pt x="3635" y="5992"/>
                  </a:cubicBezTo>
                  <a:cubicBezTo>
                    <a:pt x="3573" y="5890"/>
                    <a:pt x="3535" y="5795"/>
                    <a:pt x="3514" y="5709"/>
                  </a:cubicBezTo>
                  <a:cubicBezTo>
                    <a:pt x="3431" y="5351"/>
                    <a:pt x="3672" y="5121"/>
                    <a:pt x="3990" y="5121"/>
                  </a:cubicBezTo>
                  <a:cubicBezTo>
                    <a:pt x="4076" y="5121"/>
                    <a:pt x="4167" y="5138"/>
                    <a:pt x="4259" y="5173"/>
                  </a:cubicBezTo>
                  <a:cubicBezTo>
                    <a:pt x="4566" y="5295"/>
                    <a:pt x="4912" y="5653"/>
                    <a:pt x="5203" y="5653"/>
                  </a:cubicBezTo>
                  <a:cubicBezTo>
                    <a:pt x="5265" y="5653"/>
                    <a:pt x="5324" y="5637"/>
                    <a:pt x="5379" y="5599"/>
                  </a:cubicBezTo>
                  <a:cubicBezTo>
                    <a:pt x="5691" y="5390"/>
                    <a:pt x="5529" y="4618"/>
                    <a:pt x="4631" y="4558"/>
                  </a:cubicBezTo>
                  <a:cubicBezTo>
                    <a:pt x="4589" y="4556"/>
                    <a:pt x="4547" y="4554"/>
                    <a:pt x="4505" y="4554"/>
                  </a:cubicBezTo>
                  <a:cubicBezTo>
                    <a:pt x="4204" y="4554"/>
                    <a:pt x="3899" y="4616"/>
                    <a:pt x="3595" y="4616"/>
                  </a:cubicBezTo>
                  <a:cubicBezTo>
                    <a:pt x="3577" y="4616"/>
                    <a:pt x="3558" y="4616"/>
                    <a:pt x="3540" y="4616"/>
                  </a:cubicBezTo>
                  <a:cubicBezTo>
                    <a:pt x="3178" y="4604"/>
                    <a:pt x="2785" y="4463"/>
                    <a:pt x="2628" y="4127"/>
                  </a:cubicBezTo>
                  <a:cubicBezTo>
                    <a:pt x="2523" y="3903"/>
                    <a:pt x="2606" y="3553"/>
                    <a:pt x="2845" y="3520"/>
                  </a:cubicBezTo>
                  <a:cubicBezTo>
                    <a:pt x="2857" y="3518"/>
                    <a:pt x="2870" y="3517"/>
                    <a:pt x="2883" y="3517"/>
                  </a:cubicBezTo>
                  <a:cubicBezTo>
                    <a:pt x="3068" y="3517"/>
                    <a:pt x="3237" y="3705"/>
                    <a:pt x="3416" y="3705"/>
                  </a:cubicBezTo>
                  <a:cubicBezTo>
                    <a:pt x="3440" y="3705"/>
                    <a:pt x="3465" y="3702"/>
                    <a:pt x="3490" y="3694"/>
                  </a:cubicBezTo>
                  <a:cubicBezTo>
                    <a:pt x="3495" y="3689"/>
                    <a:pt x="3500" y="3687"/>
                    <a:pt x="3504" y="3684"/>
                  </a:cubicBezTo>
                  <a:cubicBezTo>
                    <a:pt x="3566" y="3663"/>
                    <a:pt x="3609" y="3617"/>
                    <a:pt x="3635" y="3563"/>
                  </a:cubicBezTo>
                  <a:cubicBezTo>
                    <a:pt x="3707" y="3422"/>
                    <a:pt x="3678" y="3205"/>
                    <a:pt x="3602" y="3053"/>
                  </a:cubicBezTo>
                  <a:cubicBezTo>
                    <a:pt x="3495" y="2836"/>
                    <a:pt x="3338" y="2593"/>
                    <a:pt x="3431" y="2364"/>
                  </a:cubicBezTo>
                  <a:cubicBezTo>
                    <a:pt x="3496" y="2204"/>
                    <a:pt x="3659" y="2133"/>
                    <a:pt x="3828" y="2133"/>
                  </a:cubicBezTo>
                  <a:cubicBezTo>
                    <a:pt x="3941" y="2133"/>
                    <a:pt x="4057" y="2164"/>
                    <a:pt x="4150" y="2221"/>
                  </a:cubicBezTo>
                  <a:cubicBezTo>
                    <a:pt x="4281" y="2300"/>
                    <a:pt x="4393" y="2410"/>
                    <a:pt x="4502" y="2517"/>
                  </a:cubicBezTo>
                  <a:cubicBezTo>
                    <a:pt x="4583" y="2593"/>
                    <a:pt x="4667" y="2672"/>
                    <a:pt x="4757" y="2734"/>
                  </a:cubicBezTo>
                  <a:cubicBezTo>
                    <a:pt x="4767" y="2743"/>
                    <a:pt x="4779" y="2748"/>
                    <a:pt x="4788" y="2755"/>
                  </a:cubicBezTo>
                  <a:cubicBezTo>
                    <a:pt x="4885" y="2814"/>
                    <a:pt x="5006" y="2848"/>
                    <a:pt x="5123" y="2848"/>
                  </a:cubicBezTo>
                  <a:cubicBezTo>
                    <a:pt x="5288" y="2848"/>
                    <a:pt x="5444" y="2781"/>
                    <a:pt x="5512" y="2626"/>
                  </a:cubicBezTo>
                  <a:cubicBezTo>
                    <a:pt x="5603" y="2424"/>
                    <a:pt x="5491" y="2195"/>
                    <a:pt x="5398" y="1995"/>
                  </a:cubicBezTo>
                  <a:cubicBezTo>
                    <a:pt x="5308" y="1800"/>
                    <a:pt x="5243" y="1528"/>
                    <a:pt x="5403" y="1373"/>
                  </a:cubicBezTo>
                  <a:cubicBezTo>
                    <a:pt x="5502" y="1274"/>
                    <a:pt x="5637" y="1269"/>
                    <a:pt x="5777" y="1269"/>
                  </a:cubicBezTo>
                  <a:cubicBezTo>
                    <a:pt x="5795" y="1269"/>
                    <a:pt x="5812" y="1269"/>
                    <a:pt x="5830" y="1269"/>
                  </a:cubicBezTo>
                  <a:cubicBezTo>
                    <a:pt x="5929" y="1269"/>
                    <a:pt x="6028" y="1266"/>
                    <a:pt x="6118" y="1231"/>
                  </a:cubicBezTo>
                  <a:cubicBezTo>
                    <a:pt x="6363" y="1133"/>
                    <a:pt x="6463" y="799"/>
                    <a:pt x="6399" y="540"/>
                  </a:cubicBezTo>
                  <a:cubicBezTo>
                    <a:pt x="6387" y="492"/>
                    <a:pt x="6372" y="449"/>
                    <a:pt x="6356" y="409"/>
                  </a:cubicBezTo>
                  <a:lnTo>
                    <a:pt x="5191" y="290"/>
                  </a:lnTo>
                  <a:lnTo>
                    <a:pt x="4886" y="256"/>
                  </a:lnTo>
                  <a:lnTo>
                    <a:pt x="2430" y="4"/>
                  </a:lnTo>
                  <a:cubicBezTo>
                    <a:pt x="2411" y="1"/>
                    <a:pt x="2391" y="0"/>
                    <a:pt x="2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0" name="Google Shape;2340;p30"/>
            <p:cNvSpPr/>
            <p:nvPr/>
          </p:nvSpPr>
          <p:spPr>
            <a:xfrm>
              <a:off x="-73778" y="1195999"/>
              <a:ext cx="161183" cy="268133"/>
            </a:xfrm>
            <a:custGeom>
              <a:avLst/>
              <a:gdLst/>
              <a:ahLst/>
              <a:cxnLst/>
              <a:rect l="l" t="t" r="r" b="b"/>
              <a:pathLst>
                <a:path w="4143" h="6892" extrusionOk="0">
                  <a:moveTo>
                    <a:pt x="3788" y="0"/>
                  </a:moveTo>
                  <a:lnTo>
                    <a:pt x="3788" y="0"/>
                  </a:lnTo>
                  <a:cubicBezTo>
                    <a:pt x="3783" y="50"/>
                    <a:pt x="3809" y="98"/>
                    <a:pt x="3790" y="196"/>
                  </a:cubicBezTo>
                  <a:cubicBezTo>
                    <a:pt x="3735" y="503"/>
                    <a:pt x="3504" y="577"/>
                    <a:pt x="3275" y="577"/>
                  </a:cubicBezTo>
                  <a:cubicBezTo>
                    <a:pt x="3060" y="577"/>
                    <a:pt x="2847" y="512"/>
                    <a:pt x="2783" y="512"/>
                  </a:cubicBezTo>
                  <a:cubicBezTo>
                    <a:pt x="2779" y="512"/>
                    <a:pt x="2776" y="512"/>
                    <a:pt x="2773" y="513"/>
                  </a:cubicBezTo>
                  <a:cubicBezTo>
                    <a:pt x="2693" y="500"/>
                    <a:pt x="2616" y="494"/>
                    <a:pt x="2542" y="494"/>
                  </a:cubicBezTo>
                  <a:cubicBezTo>
                    <a:pt x="2055" y="494"/>
                    <a:pt x="1695" y="757"/>
                    <a:pt x="1563" y="1082"/>
                  </a:cubicBezTo>
                  <a:cubicBezTo>
                    <a:pt x="1486" y="1280"/>
                    <a:pt x="1486" y="1489"/>
                    <a:pt x="1489" y="1687"/>
                  </a:cubicBezTo>
                  <a:cubicBezTo>
                    <a:pt x="1491" y="1899"/>
                    <a:pt x="1491" y="2101"/>
                    <a:pt x="1389" y="2247"/>
                  </a:cubicBezTo>
                  <a:cubicBezTo>
                    <a:pt x="1308" y="2361"/>
                    <a:pt x="1158" y="2442"/>
                    <a:pt x="943" y="2490"/>
                  </a:cubicBezTo>
                  <a:cubicBezTo>
                    <a:pt x="872" y="2504"/>
                    <a:pt x="798" y="2516"/>
                    <a:pt x="722" y="2528"/>
                  </a:cubicBezTo>
                  <a:cubicBezTo>
                    <a:pt x="586" y="2549"/>
                    <a:pt x="450" y="2568"/>
                    <a:pt x="312" y="2614"/>
                  </a:cubicBezTo>
                  <a:cubicBezTo>
                    <a:pt x="222" y="2647"/>
                    <a:pt x="133" y="2683"/>
                    <a:pt x="57" y="2730"/>
                  </a:cubicBezTo>
                  <a:cubicBezTo>
                    <a:pt x="33" y="2742"/>
                    <a:pt x="12" y="2764"/>
                    <a:pt x="0" y="2787"/>
                  </a:cubicBezTo>
                  <a:lnTo>
                    <a:pt x="186" y="2885"/>
                  </a:lnTo>
                  <a:cubicBezTo>
                    <a:pt x="217" y="2902"/>
                    <a:pt x="248" y="2923"/>
                    <a:pt x="276" y="2949"/>
                  </a:cubicBezTo>
                  <a:cubicBezTo>
                    <a:pt x="319" y="2930"/>
                    <a:pt x="360" y="2911"/>
                    <a:pt x="405" y="2897"/>
                  </a:cubicBezTo>
                  <a:cubicBezTo>
                    <a:pt x="465" y="2878"/>
                    <a:pt x="526" y="2864"/>
                    <a:pt x="591" y="2852"/>
                  </a:cubicBezTo>
                  <a:cubicBezTo>
                    <a:pt x="698" y="2876"/>
                    <a:pt x="800" y="2995"/>
                    <a:pt x="853" y="3104"/>
                  </a:cubicBezTo>
                  <a:cubicBezTo>
                    <a:pt x="939" y="3295"/>
                    <a:pt x="879" y="3435"/>
                    <a:pt x="772" y="3647"/>
                  </a:cubicBezTo>
                  <a:cubicBezTo>
                    <a:pt x="688" y="3814"/>
                    <a:pt x="593" y="4005"/>
                    <a:pt x="622" y="4241"/>
                  </a:cubicBezTo>
                  <a:cubicBezTo>
                    <a:pt x="679" y="4707"/>
                    <a:pt x="1253" y="4805"/>
                    <a:pt x="1472" y="4998"/>
                  </a:cubicBezTo>
                  <a:cubicBezTo>
                    <a:pt x="1627" y="5134"/>
                    <a:pt x="1679" y="5372"/>
                    <a:pt x="1615" y="5565"/>
                  </a:cubicBezTo>
                  <a:cubicBezTo>
                    <a:pt x="1498" y="5606"/>
                    <a:pt x="1389" y="5653"/>
                    <a:pt x="1277" y="5713"/>
                  </a:cubicBezTo>
                  <a:cubicBezTo>
                    <a:pt x="865" y="5317"/>
                    <a:pt x="334" y="5086"/>
                    <a:pt x="222" y="5074"/>
                  </a:cubicBezTo>
                  <a:lnTo>
                    <a:pt x="188" y="5377"/>
                  </a:lnTo>
                  <a:cubicBezTo>
                    <a:pt x="491" y="5491"/>
                    <a:pt x="772" y="5663"/>
                    <a:pt x="1012" y="5880"/>
                  </a:cubicBezTo>
                  <a:cubicBezTo>
                    <a:pt x="760" y="6063"/>
                    <a:pt x="543" y="6296"/>
                    <a:pt x="384" y="6566"/>
                  </a:cubicBezTo>
                  <a:cubicBezTo>
                    <a:pt x="345" y="6628"/>
                    <a:pt x="312" y="6692"/>
                    <a:pt x="281" y="6766"/>
                  </a:cubicBezTo>
                  <a:cubicBezTo>
                    <a:pt x="353" y="6830"/>
                    <a:pt x="448" y="6875"/>
                    <a:pt x="550" y="6892"/>
                  </a:cubicBezTo>
                  <a:cubicBezTo>
                    <a:pt x="581" y="6830"/>
                    <a:pt x="607" y="6773"/>
                    <a:pt x="641" y="6720"/>
                  </a:cubicBezTo>
                  <a:cubicBezTo>
                    <a:pt x="984" y="6134"/>
                    <a:pt x="1635" y="5741"/>
                    <a:pt x="2349" y="5741"/>
                  </a:cubicBezTo>
                  <a:cubicBezTo>
                    <a:pt x="2384" y="5741"/>
                    <a:pt x="2419" y="5742"/>
                    <a:pt x="2454" y="5744"/>
                  </a:cubicBezTo>
                  <a:cubicBezTo>
                    <a:pt x="2457" y="5744"/>
                    <a:pt x="2460" y="5744"/>
                    <a:pt x="2464" y="5744"/>
                  </a:cubicBezTo>
                  <a:cubicBezTo>
                    <a:pt x="2487" y="5744"/>
                    <a:pt x="2511" y="5737"/>
                    <a:pt x="2532" y="5725"/>
                  </a:cubicBezTo>
                  <a:cubicBezTo>
                    <a:pt x="2468" y="5625"/>
                    <a:pt x="2430" y="5529"/>
                    <a:pt x="2408" y="5441"/>
                  </a:cubicBezTo>
                  <a:cubicBezTo>
                    <a:pt x="2386" y="5441"/>
                    <a:pt x="2363" y="5440"/>
                    <a:pt x="2340" y="5440"/>
                  </a:cubicBezTo>
                  <a:cubicBezTo>
                    <a:pt x="2204" y="5440"/>
                    <a:pt x="2069" y="5452"/>
                    <a:pt x="1932" y="5477"/>
                  </a:cubicBezTo>
                  <a:cubicBezTo>
                    <a:pt x="2022" y="4536"/>
                    <a:pt x="972" y="4624"/>
                    <a:pt x="915" y="4198"/>
                  </a:cubicBezTo>
                  <a:cubicBezTo>
                    <a:pt x="869" y="3833"/>
                    <a:pt x="1377" y="3533"/>
                    <a:pt x="1120" y="2976"/>
                  </a:cubicBezTo>
                  <a:cubicBezTo>
                    <a:pt x="1093" y="2911"/>
                    <a:pt x="1048" y="2842"/>
                    <a:pt x="996" y="2778"/>
                  </a:cubicBezTo>
                  <a:cubicBezTo>
                    <a:pt x="998" y="2778"/>
                    <a:pt x="1001" y="2776"/>
                    <a:pt x="1003" y="2776"/>
                  </a:cubicBezTo>
                  <a:cubicBezTo>
                    <a:pt x="1165" y="2737"/>
                    <a:pt x="1305" y="2685"/>
                    <a:pt x="1415" y="2614"/>
                  </a:cubicBezTo>
                  <a:cubicBezTo>
                    <a:pt x="1620" y="2999"/>
                    <a:pt x="1987" y="3297"/>
                    <a:pt x="2408" y="3416"/>
                  </a:cubicBezTo>
                  <a:cubicBezTo>
                    <a:pt x="2561" y="3364"/>
                    <a:pt x="2549" y="3197"/>
                    <a:pt x="2570" y="3150"/>
                  </a:cubicBezTo>
                  <a:cubicBezTo>
                    <a:pt x="2187" y="3073"/>
                    <a:pt x="1820" y="2790"/>
                    <a:pt x="1644" y="2392"/>
                  </a:cubicBezTo>
                  <a:cubicBezTo>
                    <a:pt x="1789" y="2175"/>
                    <a:pt x="1789" y="1923"/>
                    <a:pt x="1787" y="1677"/>
                  </a:cubicBezTo>
                  <a:cubicBezTo>
                    <a:pt x="1787" y="1499"/>
                    <a:pt x="1784" y="1330"/>
                    <a:pt x="1841" y="1187"/>
                  </a:cubicBezTo>
                  <a:cubicBezTo>
                    <a:pt x="1927" y="971"/>
                    <a:pt x="2177" y="789"/>
                    <a:pt x="2556" y="789"/>
                  </a:cubicBezTo>
                  <a:cubicBezTo>
                    <a:pt x="2629" y="789"/>
                    <a:pt x="2707" y="796"/>
                    <a:pt x="2789" y="810"/>
                  </a:cubicBezTo>
                  <a:cubicBezTo>
                    <a:pt x="3166" y="979"/>
                    <a:pt x="3485" y="1465"/>
                    <a:pt x="3406" y="2252"/>
                  </a:cubicBezTo>
                  <a:cubicBezTo>
                    <a:pt x="3487" y="2328"/>
                    <a:pt x="3571" y="2406"/>
                    <a:pt x="3664" y="2468"/>
                  </a:cubicBezTo>
                  <a:cubicBezTo>
                    <a:pt x="3678" y="2449"/>
                    <a:pt x="3690" y="2425"/>
                    <a:pt x="3692" y="2399"/>
                  </a:cubicBezTo>
                  <a:cubicBezTo>
                    <a:pt x="3771" y="1842"/>
                    <a:pt x="3707" y="1306"/>
                    <a:pt x="3345" y="872"/>
                  </a:cubicBezTo>
                  <a:cubicBezTo>
                    <a:pt x="3857" y="841"/>
                    <a:pt x="4143" y="412"/>
                    <a:pt x="4093" y="31"/>
                  </a:cubicBezTo>
                  <a:lnTo>
                    <a:pt x="3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1" name="Google Shape;2341;p30"/>
            <p:cNvSpPr/>
            <p:nvPr/>
          </p:nvSpPr>
          <p:spPr>
            <a:xfrm>
              <a:off x="123898" y="1239690"/>
              <a:ext cx="22254" cy="135117"/>
            </a:xfrm>
            <a:custGeom>
              <a:avLst/>
              <a:gdLst/>
              <a:ahLst/>
              <a:cxnLst/>
              <a:rect l="l" t="t" r="r" b="b"/>
              <a:pathLst>
                <a:path w="572" h="3473" extrusionOk="0">
                  <a:moveTo>
                    <a:pt x="456" y="0"/>
                  </a:moveTo>
                  <a:cubicBezTo>
                    <a:pt x="421" y="0"/>
                    <a:pt x="386" y="20"/>
                    <a:pt x="374" y="64"/>
                  </a:cubicBezTo>
                  <a:cubicBezTo>
                    <a:pt x="160" y="947"/>
                    <a:pt x="0" y="2501"/>
                    <a:pt x="26" y="3387"/>
                  </a:cubicBezTo>
                  <a:cubicBezTo>
                    <a:pt x="29" y="3425"/>
                    <a:pt x="55" y="3461"/>
                    <a:pt x="95" y="3470"/>
                  </a:cubicBezTo>
                  <a:cubicBezTo>
                    <a:pt x="103" y="3472"/>
                    <a:pt x="110" y="3473"/>
                    <a:pt x="117" y="3473"/>
                  </a:cubicBezTo>
                  <a:cubicBezTo>
                    <a:pt x="157" y="3473"/>
                    <a:pt x="193" y="3446"/>
                    <a:pt x="203" y="3406"/>
                  </a:cubicBezTo>
                  <a:cubicBezTo>
                    <a:pt x="410" y="2541"/>
                    <a:pt x="572" y="990"/>
                    <a:pt x="541" y="83"/>
                  </a:cubicBezTo>
                  <a:cubicBezTo>
                    <a:pt x="540" y="29"/>
                    <a:pt x="498" y="0"/>
                    <a:pt x="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2" name="Google Shape;2342;p30"/>
            <p:cNvSpPr/>
            <p:nvPr/>
          </p:nvSpPr>
          <p:spPr>
            <a:xfrm>
              <a:off x="-116690" y="1186740"/>
              <a:ext cx="258212" cy="295406"/>
            </a:xfrm>
            <a:custGeom>
              <a:avLst/>
              <a:gdLst/>
              <a:ahLst/>
              <a:cxnLst/>
              <a:rect l="l" t="t" r="r" b="b"/>
              <a:pathLst>
                <a:path w="6637" h="7593" extrusionOk="0">
                  <a:moveTo>
                    <a:pt x="2213" y="0"/>
                  </a:moveTo>
                  <a:cubicBezTo>
                    <a:pt x="2006" y="62"/>
                    <a:pt x="1846" y="243"/>
                    <a:pt x="1822" y="472"/>
                  </a:cubicBezTo>
                  <a:lnTo>
                    <a:pt x="1713" y="1529"/>
                  </a:lnTo>
                  <a:cubicBezTo>
                    <a:pt x="1696" y="1706"/>
                    <a:pt x="1568" y="1851"/>
                    <a:pt x="1394" y="1894"/>
                  </a:cubicBezTo>
                  <a:lnTo>
                    <a:pt x="174" y="2194"/>
                  </a:lnTo>
                  <a:cubicBezTo>
                    <a:pt x="24" y="2232"/>
                    <a:pt x="0" y="2430"/>
                    <a:pt x="136" y="2501"/>
                  </a:cubicBezTo>
                  <a:lnTo>
                    <a:pt x="1286" y="3121"/>
                  </a:lnTo>
                  <a:cubicBezTo>
                    <a:pt x="1437" y="3204"/>
                    <a:pt x="1522" y="3364"/>
                    <a:pt x="1506" y="3533"/>
                  </a:cubicBezTo>
                  <a:lnTo>
                    <a:pt x="1196" y="6530"/>
                  </a:lnTo>
                  <a:cubicBezTo>
                    <a:pt x="1165" y="6832"/>
                    <a:pt x="1386" y="7104"/>
                    <a:pt x="1689" y="7137"/>
                  </a:cubicBezTo>
                  <a:lnTo>
                    <a:pt x="6079" y="7590"/>
                  </a:lnTo>
                  <a:cubicBezTo>
                    <a:pt x="6098" y="7592"/>
                    <a:pt x="6117" y="7592"/>
                    <a:pt x="6136" y="7592"/>
                  </a:cubicBezTo>
                  <a:cubicBezTo>
                    <a:pt x="6351" y="7592"/>
                    <a:pt x="6542" y="7468"/>
                    <a:pt x="6637" y="7275"/>
                  </a:cubicBezTo>
                  <a:cubicBezTo>
                    <a:pt x="6530" y="6994"/>
                    <a:pt x="6275" y="6782"/>
                    <a:pt x="5960" y="6749"/>
                  </a:cubicBezTo>
                  <a:lnTo>
                    <a:pt x="2952" y="6439"/>
                  </a:lnTo>
                  <a:cubicBezTo>
                    <a:pt x="2492" y="6394"/>
                    <a:pt x="2158" y="5970"/>
                    <a:pt x="2206" y="5496"/>
                  </a:cubicBezTo>
                  <a:lnTo>
                    <a:pt x="2685" y="846"/>
                  </a:lnTo>
                  <a:cubicBezTo>
                    <a:pt x="2723" y="479"/>
                    <a:pt x="2523" y="143"/>
                    <a:pt x="2213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3" name="Google Shape;2343;p30"/>
            <p:cNvSpPr/>
            <p:nvPr/>
          </p:nvSpPr>
          <p:spPr>
            <a:xfrm>
              <a:off x="-119102" y="1182227"/>
              <a:ext cx="291865" cy="303615"/>
            </a:xfrm>
            <a:custGeom>
              <a:avLst/>
              <a:gdLst/>
              <a:ahLst/>
              <a:cxnLst/>
              <a:rect l="l" t="t" r="r" b="b"/>
              <a:pathLst>
                <a:path w="7502" h="7804" extrusionOk="0">
                  <a:moveTo>
                    <a:pt x="2439" y="183"/>
                  </a:moveTo>
                  <a:cubicBezTo>
                    <a:pt x="2459" y="183"/>
                    <a:pt x="2473" y="185"/>
                    <a:pt x="2487" y="185"/>
                  </a:cubicBezTo>
                  <a:lnTo>
                    <a:pt x="6358" y="585"/>
                  </a:lnTo>
                  <a:cubicBezTo>
                    <a:pt x="6368" y="609"/>
                    <a:pt x="6372" y="631"/>
                    <a:pt x="6380" y="655"/>
                  </a:cubicBezTo>
                  <a:cubicBezTo>
                    <a:pt x="6437" y="871"/>
                    <a:pt x="6358" y="1157"/>
                    <a:pt x="6156" y="1238"/>
                  </a:cubicBezTo>
                  <a:cubicBezTo>
                    <a:pt x="6075" y="1269"/>
                    <a:pt x="5977" y="1269"/>
                    <a:pt x="5877" y="1269"/>
                  </a:cubicBezTo>
                  <a:cubicBezTo>
                    <a:pt x="5859" y="1269"/>
                    <a:pt x="5840" y="1269"/>
                    <a:pt x="5822" y="1269"/>
                  </a:cubicBezTo>
                  <a:cubicBezTo>
                    <a:pt x="5681" y="1269"/>
                    <a:pt x="5528" y="1283"/>
                    <a:pt x="5412" y="1403"/>
                  </a:cubicBezTo>
                  <a:cubicBezTo>
                    <a:pt x="5253" y="1553"/>
                    <a:pt x="5246" y="1819"/>
                    <a:pt x="5389" y="2124"/>
                  </a:cubicBezTo>
                  <a:lnTo>
                    <a:pt x="5396" y="2146"/>
                  </a:lnTo>
                  <a:cubicBezTo>
                    <a:pt x="5484" y="2329"/>
                    <a:pt x="5570" y="2520"/>
                    <a:pt x="5501" y="2682"/>
                  </a:cubicBezTo>
                  <a:cubicBezTo>
                    <a:pt x="5467" y="2753"/>
                    <a:pt x="5408" y="2806"/>
                    <a:pt x="5324" y="2832"/>
                  </a:cubicBezTo>
                  <a:cubicBezTo>
                    <a:pt x="5285" y="2844"/>
                    <a:pt x="5241" y="2850"/>
                    <a:pt x="5196" y="2850"/>
                  </a:cubicBezTo>
                  <a:cubicBezTo>
                    <a:pt x="5097" y="2850"/>
                    <a:pt x="4992" y="2821"/>
                    <a:pt x="4905" y="2767"/>
                  </a:cubicBezTo>
                  <a:cubicBezTo>
                    <a:pt x="4798" y="2703"/>
                    <a:pt x="4705" y="2613"/>
                    <a:pt x="4607" y="2517"/>
                  </a:cubicBezTo>
                  <a:cubicBezTo>
                    <a:pt x="4502" y="2417"/>
                    <a:pt x="4395" y="2312"/>
                    <a:pt x="4269" y="2239"/>
                  </a:cubicBezTo>
                  <a:cubicBezTo>
                    <a:pt x="4160" y="2172"/>
                    <a:pt x="4027" y="2137"/>
                    <a:pt x="3899" y="2137"/>
                  </a:cubicBezTo>
                  <a:cubicBezTo>
                    <a:pt x="3830" y="2137"/>
                    <a:pt x="3763" y="2147"/>
                    <a:pt x="3702" y="2167"/>
                  </a:cubicBezTo>
                  <a:cubicBezTo>
                    <a:pt x="3569" y="2210"/>
                    <a:pt x="3471" y="2301"/>
                    <a:pt x="3419" y="2422"/>
                  </a:cubicBezTo>
                  <a:cubicBezTo>
                    <a:pt x="3321" y="2658"/>
                    <a:pt x="3442" y="2889"/>
                    <a:pt x="3547" y="3091"/>
                  </a:cubicBezTo>
                  <a:cubicBezTo>
                    <a:pt x="3566" y="3122"/>
                    <a:pt x="3581" y="3151"/>
                    <a:pt x="3595" y="3182"/>
                  </a:cubicBezTo>
                  <a:cubicBezTo>
                    <a:pt x="3664" y="3318"/>
                    <a:pt x="3678" y="3494"/>
                    <a:pt x="3633" y="3601"/>
                  </a:cubicBezTo>
                  <a:cubicBezTo>
                    <a:pt x="3614" y="3649"/>
                    <a:pt x="3583" y="3682"/>
                    <a:pt x="3535" y="3697"/>
                  </a:cubicBezTo>
                  <a:cubicBezTo>
                    <a:pt x="3519" y="3702"/>
                    <a:pt x="3503" y="3704"/>
                    <a:pt x="3487" y="3704"/>
                  </a:cubicBezTo>
                  <a:cubicBezTo>
                    <a:pt x="3420" y="3704"/>
                    <a:pt x="3349" y="3665"/>
                    <a:pt x="3268" y="3623"/>
                  </a:cubicBezTo>
                  <a:cubicBezTo>
                    <a:pt x="3173" y="3572"/>
                    <a:pt x="3064" y="3515"/>
                    <a:pt x="2947" y="3515"/>
                  </a:cubicBezTo>
                  <a:cubicBezTo>
                    <a:pt x="2933" y="3515"/>
                    <a:pt x="2919" y="3516"/>
                    <a:pt x="2904" y="3518"/>
                  </a:cubicBezTo>
                  <a:cubicBezTo>
                    <a:pt x="2792" y="3532"/>
                    <a:pt x="2692" y="3604"/>
                    <a:pt x="2632" y="3718"/>
                  </a:cubicBezTo>
                  <a:cubicBezTo>
                    <a:pt x="2547" y="3875"/>
                    <a:pt x="2542" y="4090"/>
                    <a:pt x="2616" y="4254"/>
                  </a:cubicBezTo>
                  <a:cubicBezTo>
                    <a:pt x="2768" y="4578"/>
                    <a:pt x="3140" y="4780"/>
                    <a:pt x="3609" y="4792"/>
                  </a:cubicBezTo>
                  <a:cubicBezTo>
                    <a:pt x="3633" y="4793"/>
                    <a:pt x="3657" y="4794"/>
                    <a:pt x="3680" y="4794"/>
                  </a:cubicBezTo>
                  <a:cubicBezTo>
                    <a:pt x="3831" y="4794"/>
                    <a:pt x="3982" y="4776"/>
                    <a:pt x="4128" y="4764"/>
                  </a:cubicBezTo>
                  <a:cubicBezTo>
                    <a:pt x="4282" y="4747"/>
                    <a:pt x="4430" y="4731"/>
                    <a:pt x="4578" y="4731"/>
                  </a:cubicBezTo>
                  <a:cubicBezTo>
                    <a:pt x="4618" y="4731"/>
                    <a:pt x="4658" y="4733"/>
                    <a:pt x="4698" y="4735"/>
                  </a:cubicBezTo>
                  <a:cubicBezTo>
                    <a:pt x="5188" y="4768"/>
                    <a:pt x="5427" y="5026"/>
                    <a:pt x="5489" y="5254"/>
                  </a:cubicBezTo>
                  <a:cubicBezTo>
                    <a:pt x="5531" y="5407"/>
                    <a:pt x="5496" y="5550"/>
                    <a:pt x="5400" y="5612"/>
                  </a:cubicBezTo>
                  <a:cubicBezTo>
                    <a:pt x="5362" y="5637"/>
                    <a:pt x="5320" y="5649"/>
                    <a:pt x="5274" y="5649"/>
                  </a:cubicBezTo>
                  <a:cubicBezTo>
                    <a:pt x="5126" y="5649"/>
                    <a:pt x="4946" y="5529"/>
                    <a:pt x="4760" y="5407"/>
                  </a:cubicBezTo>
                  <a:cubicBezTo>
                    <a:pt x="4629" y="5319"/>
                    <a:pt x="4495" y="5231"/>
                    <a:pt x="4364" y="5181"/>
                  </a:cubicBezTo>
                  <a:cubicBezTo>
                    <a:pt x="4263" y="5141"/>
                    <a:pt x="4160" y="5121"/>
                    <a:pt x="4062" y="5121"/>
                  </a:cubicBezTo>
                  <a:cubicBezTo>
                    <a:pt x="3874" y="5121"/>
                    <a:pt x="3703" y="5193"/>
                    <a:pt x="3595" y="5326"/>
                  </a:cubicBezTo>
                  <a:cubicBezTo>
                    <a:pt x="3423" y="5538"/>
                    <a:pt x="3440" y="5843"/>
                    <a:pt x="3650" y="6164"/>
                  </a:cubicBezTo>
                  <a:lnTo>
                    <a:pt x="3738" y="6300"/>
                  </a:lnTo>
                  <a:cubicBezTo>
                    <a:pt x="3835" y="6438"/>
                    <a:pt x="3931" y="6574"/>
                    <a:pt x="3962" y="6731"/>
                  </a:cubicBezTo>
                  <a:cubicBezTo>
                    <a:pt x="4009" y="6991"/>
                    <a:pt x="3854" y="7224"/>
                    <a:pt x="3685" y="7365"/>
                  </a:cubicBezTo>
                  <a:lnTo>
                    <a:pt x="1768" y="7165"/>
                  </a:lnTo>
                  <a:cubicBezTo>
                    <a:pt x="1513" y="7139"/>
                    <a:pt x="1327" y="6912"/>
                    <a:pt x="1353" y="6658"/>
                  </a:cubicBezTo>
                  <a:lnTo>
                    <a:pt x="1663" y="3658"/>
                  </a:lnTo>
                  <a:cubicBezTo>
                    <a:pt x="1668" y="3608"/>
                    <a:pt x="1665" y="3554"/>
                    <a:pt x="1653" y="3506"/>
                  </a:cubicBezTo>
                  <a:lnTo>
                    <a:pt x="1653" y="3504"/>
                  </a:lnTo>
                  <a:cubicBezTo>
                    <a:pt x="1649" y="3480"/>
                    <a:pt x="1641" y="3456"/>
                    <a:pt x="1632" y="3434"/>
                  </a:cubicBezTo>
                  <a:cubicBezTo>
                    <a:pt x="1591" y="3318"/>
                    <a:pt x="1508" y="3218"/>
                    <a:pt x="1394" y="3158"/>
                  </a:cubicBezTo>
                  <a:lnTo>
                    <a:pt x="243" y="2539"/>
                  </a:lnTo>
                  <a:cubicBezTo>
                    <a:pt x="200" y="2515"/>
                    <a:pt x="200" y="2477"/>
                    <a:pt x="203" y="2465"/>
                  </a:cubicBezTo>
                  <a:cubicBezTo>
                    <a:pt x="207" y="2453"/>
                    <a:pt x="215" y="2413"/>
                    <a:pt x="260" y="2401"/>
                  </a:cubicBezTo>
                  <a:lnTo>
                    <a:pt x="889" y="2246"/>
                  </a:lnTo>
                  <a:lnTo>
                    <a:pt x="1484" y="2100"/>
                  </a:lnTo>
                  <a:cubicBezTo>
                    <a:pt x="1630" y="2065"/>
                    <a:pt x="1746" y="1967"/>
                    <a:pt x="1815" y="1838"/>
                  </a:cubicBezTo>
                  <a:cubicBezTo>
                    <a:pt x="1844" y="1781"/>
                    <a:pt x="1865" y="1722"/>
                    <a:pt x="1870" y="1657"/>
                  </a:cubicBezTo>
                  <a:lnTo>
                    <a:pt x="1982" y="600"/>
                  </a:lnTo>
                  <a:cubicBezTo>
                    <a:pt x="1996" y="471"/>
                    <a:pt x="2058" y="362"/>
                    <a:pt x="2154" y="285"/>
                  </a:cubicBezTo>
                  <a:cubicBezTo>
                    <a:pt x="2199" y="250"/>
                    <a:pt x="2251" y="221"/>
                    <a:pt x="2306" y="204"/>
                  </a:cubicBezTo>
                  <a:cubicBezTo>
                    <a:pt x="2351" y="190"/>
                    <a:pt x="2394" y="183"/>
                    <a:pt x="2439" y="183"/>
                  </a:cubicBezTo>
                  <a:close/>
                  <a:moveTo>
                    <a:pt x="6559" y="600"/>
                  </a:moveTo>
                  <a:lnTo>
                    <a:pt x="6880" y="633"/>
                  </a:lnTo>
                  <a:cubicBezTo>
                    <a:pt x="7128" y="664"/>
                    <a:pt x="7311" y="893"/>
                    <a:pt x="7287" y="1148"/>
                  </a:cubicBezTo>
                  <a:lnTo>
                    <a:pt x="6663" y="7205"/>
                  </a:lnTo>
                  <a:cubicBezTo>
                    <a:pt x="6656" y="7258"/>
                    <a:pt x="6642" y="7313"/>
                    <a:pt x="6618" y="7360"/>
                  </a:cubicBezTo>
                  <a:cubicBezTo>
                    <a:pt x="6542" y="7517"/>
                    <a:pt x="6378" y="7618"/>
                    <a:pt x="6203" y="7618"/>
                  </a:cubicBezTo>
                  <a:cubicBezTo>
                    <a:pt x="6187" y="7618"/>
                    <a:pt x="6170" y="7617"/>
                    <a:pt x="6153" y="7615"/>
                  </a:cubicBezTo>
                  <a:lnTo>
                    <a:pt x="3914" y="7384"/>
                  </a:lnTo>
                  <a:cubicBezTo>
                    <a:pt x="4095" y="7177"/>
                    <a:pt x="4178" y="6927"/>
                    <a:pt x="4138" y="6688"/>
                  </a:cubicBezTo>
                  <a:cubicBezTo>
                    <a:pt x="4102" y="6493"/>
                    <a:pt x="3990" y="6338"/>
                    <a:pt x="3888" y="6186"/>
                  </a:cubicBezTo>
                  <a:cubicBezTo>
                    <a:pt x="3857" y="6145"/>
                    <a:pt x="3828" y="6102"/>
                    <a:pt x="3800" y="6057"/>
                  </a:cubicBezTo>
                  <a:cubicBezTo>
                    <a:pt x="3640" y="5807"/>
                    <a:pt x="3616" y="5578"/>
                    <a:pt x="3735" y="5433"/>
                  </a:cubicBezTo>
                  <a:cubicBezTo>
                    <a:pt x="3810" y="5343"/>
                    <a:pt x="3929" y="5296"/>
                    <a:pt x="4062" y="5296"/>
                  </a:cubicBezTo>
                  <a:cubicBezTo>
                    <a:pt x="4138" y="5296"/>
                    <a:pt x="4218" y="5312"/>
                    <a:pt x="4298" y="5343"/>
                  </a:cubicBezTo>
                  <a:cubicBezTo>
                    <a:pt x="4412" y="5388"/>
                    <a:pt x="4538" y="5471"/>
                    <a:pt x="4662" y="5555"/>
                  </a:cubicBezTo>
                  <a:cubicBezTo>
                    <a:pt x="4858" y="5685"/>
                    <a:pt x="5074" y="5827"/>
                    <a:pt x="5279" y="5827"/>
                  </a:cubicBezTo>
                  <a:cubicBezTo>
                    <a:pt x="5356" y="5827"/>
                    <a:pt x="5431" y="5807"/>
                    <a:pt x="5503" y="5759"/>
                  </a:cubicBezTo>
                  <a:cubicBezTo>
                    <a:pt x="5665" y="5652"/>
                    <a:pt x="5727" y="5435"/>
                    <a:pt x="5667" y="5207"/>
                  </a:cubicBezTo>
                  <a:cubicBezTo>
                    <a:pt x="5591" y="4914"/>
                    <a:pt x="5298" y="4592"/>
                    <a:pt x="4714" y="4554"/>
                  </a:cubicBezTo>
                  <a:cubicBezTo>
                    <a:pt x="4671" y="4551"/>
                    <a:pt x="4627" y="4550"/>
                    <a:pt x="4584" y="4550"/>
                  </a:cubicBezTo>
                  <a:cubicBezTo>
                    <a:pt x="4425" y="4550"/>
                    <a:pt x="4268" y="4567"/>
                    <a:pt x="4116" y="4580"/>
                  </a:cubicBezTo>
                  <a:cubicBezTo>
                    <a:pt x="3964" y="4598"/>
                    <a:pt x="3808" y="4612"/>
                    <a:pt x="3657" y="4612"/>
                  </a:cubicBezTo>
                  <a:cubicBezTo>
                    <a:pt x="3645" y="4612"/>
                    <a:pt x="3633" y="4611"/>
                    <a:pt x="3621" y="4611"/>
                  </a:cubicBezTo>
                  <a:cubicBezTo>
                    <a:pt x="3473" y="4609"/>
                    <a:pt x="2966" y="4566"/>
                    <a:pt x="2785" y="4175"/>
                  </a:cubicBezTo>
                  <a:cubicBezTo>
                    <a:pt x="2735" y="4066"/>
                    <a:pt x="2737" y="3909"/>
                    <a:pt x="2797" y="3804"/>
                  </a:cubicBezTo>
                  <a:cubicBezTo>
                    <a:pt x="2821" y="3763"/>
                    <a:pt x="2861" y="3706"/>
                    <a:pt x="2933" y="3697"/>
                  </a:cubicBezTo>
                  <a:cubicBezTo>
                    <a:pt x="2941" y="3695"/>
                    <a:pt x="2949" y="3695"/>
                    <a:pt x="2958" y="3695"/>
                  </a:cubicBezTo>
                  <a:cubicBezTo>
                    <a:pt x="3029" y="3695"/>
                    <a:pt x="3107" y="3737"/>
                    <a:pt x="3190" y="3780"/>
                  </a:cubicBezTo>
                  <a:cubicBezTo>
                    <a:pt x="3280" y="3830"/>
                    <a:pt x="3380" y="3884"/>
                    <a:pt x="3490" y="3884"/>
                  </a:cubicBezTo>
                  <a:cubicBezTo>
                    <a:pt x="3526" y="3884"/>
                    <a:pt x="3562" y="3878"/>
                    <a:pt x="3600" y="3866"/>
                  </a:cubicBezTo>
                  <a:cubicBezTo>
                    <a:pt x="3692" y="3837"/>
                    <a:pt x="3764" y="3768"/>
                    <a:pt x="3809" y="3670"/>
                  </a:cubicBezTo>
                  <a:cubicBezTo>
                    <a:pt x="3883" y="3492"/>
                    <a:pt x="3843" y="3253"/>
                    <a:pt x="3764" y="3101"/>
                  </a:cubicBezTo>
                  <a:cubicBezTo>
                    <a:pt x="3750" y="3070"/>
                    <a:pt x="3731" y="3039"/>
                    <a:pt x="3716" y="3010"/>
                  </a:cubicBezTo>
                  <a:cubicBezTo>
                    <a:pt x="3623" y="2834"/>
                    <a:pt x="3533" y="2653"/>
                    <a:pt x="3595" y="2491"/>
                  </a:cubicBezTo>
                  <a:cubicBezTo>
                    <a:pt x="3623" y="2417"/>
                    <a:pt x="3683" y="2367"/>
                    <a:pt x="3766" y="2336"/>
                  </a:cubicBezTo>
                  <a:cubicBezTo>
                    <a:pt x="3810" y="2322"/>
                    <a:pt x="3859" y="2316"/>
                    <a:pt x="3908" y="2316"/>
                  </a:cubicBezTo>
                  <a:cubicBezTo>
                    <a:pt x="4004" y="2316"/>
                    <a:pt x="4103" y="2341"/>
                    <a:pt x="4183" y="2391"/>
                  </a:cubicBezTo>
                  <a:cubicBezTo>
                    <a:pt x="4295" y="2455"/>
                    <a:pt x="4390" y="2548"/>
                    <a:pt x="4490" y="2646"/>
                  </a:cubicBezTo>
                  <a:cubicBezTo>
                    <a:pt x="4593" y="2744"/>
                    <a:pt x="4695" y="2846"/>
                    <a:pt x="4819" y="2920"/>
                  </a:cubicBezTo>
                  <a:cubicBezTo>
                    <a:pt x="4931" y="2991"/>
                    <a:pt x="5070" y="3028"/>
                    <a:pt x="5201" y="3028"/>
                  </a:cubicBezTo>
                  <a:cubicBezTo>
                    <a:pt x="5265" y="3028"/>
                    <a:pt x="5327" y="3019"/>
                    <a:pt x="5384" y="3001"/>
                  </a:cubicBezTo>
                  <a:cubicBezTo>
                    <a:pt x="5517" y="2958"/>
                    <a:pt x="5620" y="2872"/>
                    <a:pt x="5672" y="2753"/>
                  </a:cubicBezTo>
                  <a:cubicBezTo>
                    <a:pt x="5779" y="2517"/>
                    <a:pt x="5660" y="2267"/>
                    <a:pt x="5570" y="2065"/>
                  </a:cubicBezTo>
                  <a:lnTo>
                    <a:pt x="5560" y="2043"/>
                  </a:lnTo>
                  <a:cubicBezTo>
                    <a:pt x="5522" y="1958"/>
                    <a:pt x="5403" y="1667"/>
                    <a:pt x="5546" y="1524"/>
                  </a:cubicBezTo>
                  <a:cubicBezTo>
                    <a:pt x="5622" y="1445"/>
                    <a:pt x="5743" y="1445"/>
                    <a:pt x="5882" y="1445"/>
                  </a:cubicBezTo>
                  <a:cubicBezTo>
                    <a:pt x="5998" y="1445"/>
                    <a:pt x="6117" y="1445"/>
                    <a:pt x="6229" y="1403"/>
                  </a:cubicBezTo>
                  <a:cubicBezTo>
                    <a:pt x="6530" y="1283"/>
                    <a:pt x="6634" y="895"/>
                    <a:pt x="6561" y="602"/>
                  </a:cubicBezTo>
                  <a:cubicBezTo>
                    <a:pt x="6561" y="600"/>
                    <a:pt x="6559" y="600"/>
                    <a:pt x="6559" y="600"/>
                  </a:cubicBezTo>
                  <a:close/>
                  <a:moveTo>
                    <a:pt x="2436" y="1"/>
                  </a:moveTo>
                  <a:cubicBezTo>
                    <a:pt x="2414" y="1"/>
                    <a:pt x="2392" y="2"/>
                    <a:pt x="2370" y="4"/>
                  </a:cubicBezTo>
                  <a:cubicBezTo>
                    <a:pt x="2330" y="11"/>
                    <a:pt x="2287" y="16"/>
                    <a:pt x="2247" y="28"/>
                  </a:cubicBezTo>
                  <a:cubicBezTo>
                    <a:pt x="2163" y="57"/>
                    <a:pt x="2085" y="97"/>
                    <a:pt x="2020" y="154"/>
                  </a:cubicBezTo>
                  <a:cubicBezTo>
                    <a:pt x="1894" y="261"/>
                    <a:pt x="1808" y="409"/>
                    <a:pt x="1794" y="581"/>
                  </a:cubicBezTo>
                  <a:lnTo>
                    <a:pt x="1684" y="1636"/>
                  </a:lnTo>
                  <a:cubicBezTo>
                    <a:pt x="1677" y="1688"/>
                    <a:pt x="1661" y="1738"/>
                    <a:pt x="1632" y="1779"/>
                  </a:cubicBezTo>
                  <a:cubicBezTo>
                    <a:pt x="1589" y="1848"/>
                    <a:pt x="1518" y="1903"/>
                    <a:pt x="1434" y="1922"/>
                  </a:cubicBezTo>
                  <a:lnTo>
                    <a:pt x="736" y="2093"/>
                  </a:lnTo>
                  <a:lnTo>
                    <a:pt x="210" y="2220"/>
                  </a:lnTo>
                  <a:cubicBezTo>
                    <a:pt x="167" y="2232"/>
                    <a:pt x="136" y="2253"/>
                    <a:pt x="103" y="2279"/>
                  </a:cubicBezTo>
                  <a:cubicBezTo>
                    <a:pt x="93" y="2289"/>
                    <a:pt x="84" y="2291"/>
                    <a:pt x="79" y="2301"/>
                  </a:cubicBezTo>
                  <a:cubicBezTo>
                    <a:pt x="69" y="2310"/>
                    <a:pt x="64" y="2322"/>
                    <a:pt x="57" y="2334"/>
                  </a:cubicBezTo>
                  <a:cubicBezTo>
                    <a:pt x="53" y="2346"/>
                    <a:pt x="43" y="2355"/>
                    <a:pt x="36" y="2367"/>
                  </a:cubicBezTo>
                  <a:cubicBezTo>
                    <a:pt x="24" y="2391"/>
                    <a:pt x="19" y="2415"/>
                    <a:pt x="17" y="2441"/>
                  </a:cubicBezTo>
                  <a:cubicBezTo>
                    <a:pt x="0" y="2548"/>
                    <a:pt x="55" y="2648"/>
                    <a:pt x="150" y="2696"/>
                  </a:cubicBezTo>
                  <a:lnTo>
                    <a:pt x="257" y="2753"/>
                  </a:lnTo>
                  <a:lnTo>
                    <a:pt x="1303" y="3315"/>
                  </a:lnTo>
                  <a:cubicBezTo>
                    <a:pt x="1377" y="3356"/>
                    <a:pt x="1429" y="3420"/>
                    <a:pt x="1458" y="3494"/>
                  </a:cubicBezTo>
                  <a:cubicBezTo>
                    <a:pt x="1463" y="3511"/>
                    <a:pt x="1465" y="3525"/>
                    <a:pt x="1470" y="3539"/>
                  </a:cubicBezTo>
                  <a:cubicBezTo>
                    <a:pt x="1470" y="3542"/>
                    <a:pt x="1470" y="3542"/>
                    <a:pt x="1472" y="3542"/>
                  </a:cubicBezTo>
                  <a:cubicBezTo>
                    <a:pt x="1477" y="3575"/>
                    <a:pt x="1482" y="3608"/>
                    <a:pt x="1477" y="3642"/>
                  </a:cubicBezTo>
                  <a:lnTo>
                    <a:pt x="1167" y="6638"/>
                  </a:lnTo>
                  <a:cubicBezTo>
                    <a:pt x="1132" y="6993"/>
                    <a:pt x="1389" y="7313"/>
                    <a:pt x="1744" y="7348"/>
                  </a:cubicBezTo>
                  <a:lnTo>
                    <a:pt x="6132" y="7801"/>
                  </a:lnTo>
                  <a:cubicBezTo>
                    <a:pt x="6153" y="7803"/>
                    <a:pt x="6177" y="7803"/>
                    <a:pt x="6198" y="7803"/>
                  </a:cubicBezTo>
                  <a:cubicBezTo>
                    <a:pt x="6441" y="7803"/>
                    <a:pt x="6668" y="7663"/>
                    <a:pt x="6777" y="7444"/>
                  </a:cubicBezTo>
                  <a:cubicBezTo>
                    <a:pt x="6811" y="7375"/>
                    <a:pt x="6832" y="7303"/>
                    <a:pt x="6842" y="7227"/>
                  </a:cubicBezTo>
                  <a:lnTo>
                    <a:pt x="7466" y="1169"/>
                  </a:lnTo>
                  <a:cubicBezTo>
                    <a:pt x="7501" y="812"/>
                    <a:pt x="7242" y="493"/>
                    <a:pt x="6889" y="457"/>
                  </a:cubicBezTo>
                  <a:lnTo>
                    <a:pt x="2499" y="4"/>
                  </a:lnTo>
                  <a:cubicBezTo>
                    <a:pt x="2479" y="2"/>
                    <a:pt x="2457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44" name="Google Shape;2344;p30"/>
          <p:cNvSpPr/>
          <p:nvPr/>
        </p:nvSpPr>
        <p:spPr>
          <a:xfrm>
            <a:off x="526985" y="3184743"/>
            <a:ext cx="117663" cy="132738"/>
          </a:xfrm>
          <a:custGeom>
            <a:avLst/>
            <a:gdLst/>
            <a:ahLst/>
            <a:cxnLst/>
            <a:rect l="l" t="t" r="r" b="b"/>
            <a:pathLst>
              <a:path w="2195" h="2476" extrusionOk="0">
                <a:moveTo>
                  <a:pt x="1097" y="1"/>
                </a:moveTo>
                <a:cubicBezTo>
                  <a:pt x="1042" y="1"/>
                  <a:pt x="997" y="32"/>
                  <a:pt x="978" y="77"/>
                </a:cubicBezTo>
                <a:cubicBezTo>
                  <a:pt x="875" y="308"/>
                  <a:pt x="811" y="594"/>
                  <a:pt x="782" y="927"/>
                </a:cubicBezTo>
                <a:cubicBezTo>
                  <a:pt x="577" y="946"/>
                  <a:pt x="306" y="999"/>
                  <a:pt x="75" y="1116"/>
                </a:cubicBezTo>
                <a:cubicBezTo>
                  <a:pt x="27" y="1139"/>
                  <a:pt x="1" y="1182"/>
                  <a:pt x="1" y="1237"/>
                </a:cubicBezTo>
                <a:cubicBezTo>
                  <a:pt x="1" y="1287"/>
                  <a:pt x="29" y="1335"/>
                  <a:pt x="75" y="1359"/>
                </a:cubicBezTo>
                <a:cubicBezTo>
                  <a:pt x="263" y="1454"/>
                  <a:pt x="506" y="1521"/>
                  <a:pt x="782" y="1547"/>
                </a:cubicBezTo>
                <a:cubicBezTo>
                  <a:pt x="806" y="1790"/>
                  <a:pt x="897" y="2397"/>
                  <a:pt x="1042" y="2464"/>
                </a:cubicBezTo>
                <a:cubicBezTo>
                  <a:pt x="1061" y="2473"/>
                  <a:pt x="1078" y="2476"/>
                  <a:pt x="1097" y="2476"/>
                </a:cubicBezTo>
                <a:cubicBezTo>
                  <a:pt x="1113" y="2476"/>
                  <a:pt x="1128" y="2473"/>
                  <a:pt x="1144" y="2466"/>
                </a:cubicBezTo>
                <a:cubicBezTo>
                  <a:pt x="1175" y="2452"/>
                  <a:pt x="1204" y="2428"/>
                  <a:pt x="1218" y="2395"/>
                </a:cubicBezTo>
                <a:cubicBezTo>
                  <a:pt x="1318" y="2166"/>
                  <a:pt x="1383" y="1883"/>
                  <a:pt x="1409" y="1547"/>
                </a:cubicBezTo>
                <a:cubicBezTo>
                  <a:pt x="1614" y="1525"/>
                  <a:pt x="1885" y="1475"/>
                  <a:pt x="2116" y="1356"/>
                </a:cubicBezTo>
                <a:cubicBezTo>
                  <a:pt x="2142" y="1344"/>
                  <a:pt x="2161" y="1323"/>
                  <a:pt x="2176" y="1297"/>
                </a:cubicBezTo>
                <a:cubicBezTo>
                  <a:pt x="2192" y="1263"/>
                  <a:pt x="2195" y="1228"/>
                  <a:pt x="2185" y="1194"/>
                </a:cubicBezTo>
                <a:cubicBezTo>
                  <a:pt x="2176" y="1163"/>
                  <a:pt x="2152" y="1135"/>
                  <a:pt x="2121" y="1120"/>
                </a:cubicBezTo>
                <a:cubicBezTo>
                  <a:pt x="1885" y="1001"/>
                  <a:pt x="1611" y="951"/>
                  <a:pt x="1409" y="930"/>
                </a:cubicBezTo>
                <a:cubicBezTo>
                  <a:pt x="1383" y="594"/>
                  <a:pt x="1316" y="308"/>
                  <a:pt x="1216" y="77"/>
                </a:cubicBezTo>
                <a:cubicBezTo>
                  <a:pt x="1194" y="32"/>
                  <a:pt x="1149" y="1"/>
                  <a:pt x="10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5" name="Google Shape;2345;p30"/>
          <p:cNvSpPr/>
          <p:nvPr/>
        </p:nvSpPr>
        <p:spPr>
          <a:xfrm>
            <a:off x="667227" y="2818922"/>
            <a:ext cx="91986" cy="120301"/>
          </a:xfrm>
          <a:custGeom>
            <a:avLst/>
            <a:gdLst/>
            <a:ahLst/>
            <a:cxnLst/>
            <a:rect l="l" t="t" r="r" b="b"/>
            <a:pathLst>
              <a:path w="1716" h="2244" extrusionOk="0">
                <a:moveTo>
                  <a:pt x="787" y="0"/>
                </a:moveTo>
                <a:cubicBezTo>
                  <a:pt x="762" y="0"/>
                  <a:pt x="736" y="11"/>
                  <a:pt x="718" y="34"/>
                </a:cubicBezTo>
                <a:cubicBezTo>
                  <a:pt x="675" y="89"/>
                  <a:pt x="654" y="158"/>
                  <a:pt x="627" y="220"/>
                </a:cubicBezTo>
                <a:cubicBezTo>
                  <a:pt x="432" y="696"/>
                  <a:pt x="165" y="915"/>
                  <a:pt x="58" y="1020"/>
                </a:cubicBezTo>
                <a:cubicBezTo>
                  <a:pt x="32" y="1046"/>
                  <a:pt x="1" y="1144"/>
                  <a:pt x="44" y="1189"/>
                </a:cubicBezTo>
                <a:cubicBezTo>
                  <a:pt x="68" y="1220"/>
                  <a:pt x="91" y="1247"/>
                  <a:pt x="118" y="1270"/>
                </a:cubicBezTo>
                <a:cubicBezTo>
                  <a:pt x="499" y="1630"/>
                  <a:pt x="592" y="2047"/>
                  <a:pt x="675" y="2192"/>
                </a:cubicBezTo>
                <a:cubicBezTo>
                  <a:pt x="694" y="2226"/>
                  <a:pt x="724" y="2243"/>
                  <a:pt x="755" y="2243"/>
                </a:cubicBezTo>
                <a:cubicBezTo>
                  <a:pt x="783" y="2243"/>
                  <a:pt x="812" y="2229"/>
                  <a:pt x="832" y="2199"/>
                </a:cubicBezTo>
                <a:cubicBezTo>
                  <a:pt x="861" y="2154"/>
                  <a:pt x="885" y="2107"/>
                  <a:pt x="904" y="2056"/>
                </a:cubicBezTo>
                <a:cubicBezTo>
                  <a:pt x="1182" y="1280"/>
                  <a:pt x="1716" y="1223"/>
                  <a:pt x="1475" y="1020"/>
                </a:cubicBezTo>
                <a:cubicBezTo>
                  <a:pt x="1075" y="689"/>
                  <a:pt x="937" y="182"/>
                  <a:pt x="866" y="46"/>
                </a:cubicBezTo>
                <a:cubicBezTo>
                  <a:pt x="847" y="16"/>
                  <a:pt x="817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6" name="Google Shape;2346;p30"/>
          <p:cNvSpPr/>
          <p:nvPr/>
        </p:nvSpPr>
        <p:spPr>
          <a:xfrm>
            <a:off x="2212979" y="633891"/>
            <a:ext cx="114983" cy="107756"/>
          </a:xfrm>
          <a:custGeom>
            <a:avLst/>
            <a:gdLst/>
            <a:ahLst/>
            <a:cxnLst/>
            <a:rect l="l" t="t" r="r" b="b"/>
            <a:pathLst>
              <a:path w="2145" h="2010" extrusionOk="0">
                <a:moveTo>
                  <a:pt x="1058" y="0"/>
                </a:moveTo>
                <a:cubicBezTo>
                  <a:pt x="1020" y="0"/>
                  <a:pt x="982" y="21"/>
                  <a:pt x="963" y="63"/>
                </a:cubicBezTo>
                <a:lnTo>
                  <a:pt x="735" y="556"/>
                </a:lnTo>
                <a:cubicBezTo>
                  <a:pt x="718" y="589"/>
                  <a:pt x="689" y="611"/>
                  <a:pt x="656" y="615"/>
                </a:cubicBezTo>
                <a:lnTo>
                  <a:pt x="120" y="703"/>
                </a:lnTo>
                <a:cubicBezTo>
                  <a:pt x="34" y="720"/>
                  <a:pt x="1" y="827"/>
                  <a:pt x="68" y="887"/>
                </a:cubicBezTo>
                <a:lnTo>
                  <a:pt x="465" y="1259"/>
                </a:lnTo>
                <a:cubicBezTo>
                  <a:pt x="492" y="1282"/>
                  <a:pt x="504" y="1318"/>
                  <a:pt x="499" y="1351"/>
                </a:cubicBezTo>
                <a:lnTo>
                  <a:pt x="418" y="1890"/>
                </a:lnTo>
                <a:cubicBezTo>
                  <a:pt x="407" y="1957"/>
                  <a:pt x="461" y="2010"/>
                  <a:pt x="522" y="2010"/>
                </a:cubicBezTo>
                <a:cubicBezTo>
                  <a:pt x="539" y="2010"/>
                  <a:pt x="556" y="2006"/>
                  <a:pt x="573" y="1997"/>
                </a:cubicBezTo>
                <a:lnTo>
                  <a:pt x="1049" y="1735"/>
                </a:lnTo>
                <a:cubicBezTo>
                  <a:pt x="1065" y="1725"/>
                  <a:pt x="1082" y="1720"/>
                  <a:pt x="1100" y="1720"/>
                </a:cubicBezTo>
                <a:cubicBezTo>
                  <a:pt x="1116" y="1720"/>
                  <a:pt x="1132" y="1725"/>
                  <a:pt x="1147" y="1733"/>
                </a:cubicBezTo>
                <a:lnTo>
                  <a:pt x="1635" y="1976"/>
                </a:lnTo>
                <a:cubicBezTo>
                  <a:pt x="1651" y="1983"/>
                  <a:pt x="1666" y="1987"/>
                  <a:pt x="1682" y="1987"/>
                </a:cubicBezTo>
                <a:cubicBezTo>
                  <a:pt x="1744" y="1987"/>
                  <a:pt x="1799" y="1930"/>
                  <a:pt x="1788" y="1859"/>
                </a:cubicBezTo>
                <a:lnTo>
                  <a:pt x="1683" y="1328"/>
                </a:lnTo>
                <a:cubicBezTo>
                  <a:pt x="1678" y="1292"/>
                  <a:pt x="1690" y="1259"/>
                  <a:pt x="1714" y="1235"/>
                </a:cubicBezTo>
                <a:lnTo>
                  <a:pt x="2095" y="846"/>
                </a:lnTo>
                <a:cubicBezTo>
                  <a:pt x="2145" y="780"/>
                  <a:pt x="2107" y="673"/>
                  <a:pt x="2021" y="661"/>
                </a:cubicBezTo>
                <a:lnTo>
                  <a:pt x="1480" y="594"/>
                </a:lnTo>
                <a:cubicBezTo>
                  <a:pt x="1444" y="589"/>
                  <a:pt x="1416" y="568"/>
                  <a:pt x="1402" y="539"/>
                </a:cubicBezTo>
                <a:lnTo>
                  <a:pt x="1151" y="56"/>
                </a:lnTo>
                <a:cubicBezTo>
                  <a:pt x="1131" y="19"/>
                  <a:pt x="1094" y="0"/>
                  <a:pt x="10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2"/>
          <p:cNvSpPr txBox="1">
            <a:spLocks noGrp="1"/>
          </p:cNvSpPr>
          <p:nvPr>
            <p:ph type="title"/>
          </p:nvPr>
        </p:nvSpPr>
        <p:spPr>
          <a:xfrm>
            <a:off x="214688" y="189839"/>
            <a:ext cx="87146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Ex1: Listen and read the conversations below. </a:t>
            </a:r>
            <a:br>
              <a:rPr lang="en-US" sz="2400" dirty="0"/>
            </a:br>
            <a:r>
              <a:rPr lang="en-US" sz="2400" dirty="0"/>
              <a:t>Pay attention to the highlighted parts.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20000" y="1364585"/>
            <a:ext cx="7704000" cy="12689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Anne: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Can I watch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 horror film, Mum?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Anne’s Mum: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No, dear, you can’t.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It’s late now</a:t>
            </a:r>
            <a:r>
              <a:rPr lang="en-US" sz="2400" dirty="0">
                <a:latin typeface="Patrick Hand" panose="00000500000000000000" pitchFamily="2" charset="0"/>
              </a:rPr>
              <a:t>. 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000" y="3150495"/>
            <a:ext cx="7704000" cy="1268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Tourist: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May we come 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and have a look around the temple?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Guard: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Sure.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But be careful. It’s very dark inside.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pic>
        <p:nvPicPr>
          <p:cNvPr id="5" name="Track 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44883" y="55535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2"/>
          <p:cNvSpPr txBox="1">
            <a:spLocks noGrp="1"/>
          </p:cNvSpPr>
          <p:nvPr>
            <p:ph type="title"/>
          </p:nvPr>
        </p:nvSpPr>
        <p:spPr>
          <a:xfrm>
            <a:off x="214688" y="189839"/>
            <a:ext cx="87146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Ex1: Listen and read the conversations below. </a:t>
            </a:r>
            <a:br>
              <a:rPr lang="en-US" sz="2400" dirty="0"/>
            </a:br>
            <a:r>
              <a:rPr lang="en-US" sz="2400" dirty="0"/>
              <a:t>Pay attention to the highlighted parts.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20000" y="1364585"/>
            <a:ext cx="7704000" cy="12689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Anne: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Can I watch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 horror film, Mum?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Anne’s Mum: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No, dear, you can’t.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It’s late now</a:t>
            </a:r>
            <a:r>
              <a:rPr lang="en-US" sz="2400" dirty="0">
                <a:latin typeface="Patrick Hand" panose="00000500000000000000" pitchFamily="2" charset="0"/>
              </a:rPr>
              <a:t>. 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59971" y="2960663"/>
          <a:ext cx="7424058" cy="1920342"/>
        </p:xfrm>
        <a:graphic>
          <a:graphicData uri="http://schemas.openxmlformats.org/drawingml/2006/table">
            <a:tbl>
              <a:tblPr firstRow="1" bandRow="1"/>
              <a:tblGrid>
                <a:gridCol w="3690258"/>
                <a:gridCol w="3733800"/>
              </a:tblGrid>
              <a:tr h="4518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atrick Hand" panose="00000500000000000000" pitchFamily="2" charset="0"/>
                          <a:ea typeface="Sawarabi Gothic" panose="020B0604020202020204" charset="-128"/>
                        </a:rPr>
                        <a:t>Ask for permission</a:t>
                      </a:r>
                      <a:endParaRPr lang="en-US" sz="2800" b="1" dirty="0">
                        <a:latin typeface="Patrick Hand" panose="00000500000000000000" pitchFamily="2" charset="0"/>
                        <a:ea typeface="Sawarabi Gothic" panose="020B0604020202020204" charset="-128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atrick Hand" panose="00000500000000000000" pitchFamily="2" charset="0"/>
                          <a:ea typeface="Sawarabi Gothic" panose="020B0604020202020204" charset="-128"/>
                        </a:rPr>
                        <a:t>Respond</a:t>
                      </a:r>
                      <a:endParaRPr lang="en-US" sz="2800" b="1" dirty="0">
                        <a:latin typeface="Patrick Hand" panose="00000500000000000000" pitchFamily="2" charset="0"/>
                        <a:ea typeface="Sawarabi Gothic" panose="020B0604020202020204" charset="-128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02182">
                <a:tc>
                  <a:txBody>
                    <a:bodyPr/>
                    <a:lstStyle/>
                    <a:p>
                      <a:endParaRPr lang="en-US" sz="2800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9971" y="3585931"/>
            <a:ext cx="3591527" cy="11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Can I watch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 horror film, Mum?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2504" y="3743892"/>
            <a:ext cx="3345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No, dear, you can’t.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It’s late now</a:t>
            </a:r>
            <a:r>
              <a:rPr lang="en-US" sz="2400" dirty="0">
                <a:latin typeface="Patrick Hand" panose="00000500000000000000" pitchFamily="2" charset="0"/>
              </a:rPr>
              <a:t>. </a:t>
            </a:r>
            <a:endParaRPr 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2"/>
          <p:cNvSpPr txBox="1">
            <a:spLocks noGrp="1"/>
          </p:cNvSpPr>
          <p:nvPr>
            <p:ph type="title"/>
          </p:nvPr>
        </p:nvSpPr>
        <p:spPr>
          <a:xfrm>
            <a:off x="214688" y="189839"/>
            <a:ext cx="87146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Ex1: Listen and read the conversations below. </a:t>
            </a:r>
            <a:br>
              <a:rPr lang="en-US" sz="2400" dirty="0"/>
            </a:br>
            <a:r>
              <a:rPr lang="en-US" sz="2400" dirty="0"/>
              <a:t>Pay attention to the highlighted parts.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59971" y="2960663"/>
          <a:ext cx="7424058" cy="1920342"/>
        </p:xfrm>
        <a:graphic>
          <a:graphicData uri="http://schemas.openxmlformats.org/drawingml/2006/table">
            <a:tbl>
              <a:tblPr firstRow="1" bandRow="1"/>
              <a:tblGrid>
                <a:gridCol w="3690258"/>
                <a:gridCol w="3733800"/>
              </a:tblGrid>
              <a:tr h="4518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atrick Hand" panose="00000500000000000000" pitchFamily="2" charset="0"/>
                          <a:ea typeface="Sawarabi Gothic" panose="020B0604020202020204" charset="-128"/>
                        </a:rPr>
                        <a:t>Ask for permission</a:t>
                      </a:r>
                      <a:endParaRPr lang="en-US" sz="2800" b="1" dirty="0">
                        <a:latin typeface="Patrick Hand" panose="00000500000000000000" pitchFamily="2" charset="0"/>
                        <a:ea typeface="Sawarabi Gothic" panose="020B0604020202020204" charset="-128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atrick Hand" panose="00000500000000000000" pitchFamily="2" charset="0"/>
                          <a:ea typeface="Sawarabi Gothic" panose="020B0604020202020204" charset="-128"/>
                        </a:rPr>
                        <a:t>Respond</a:t>
                      </a:r>
                      <a:endParaRPr lang="en-US" sz="2800" b="1" dirty="0">
                        <a:latin typeface="Patrick Hand" panose="00000500000000000000" pitchFamily="2" charset="0"/>
                        <a:ea typeface="Sawarabi Gothic" panose="020B0604020202020204" charset="-128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02182">
                <a:tc>
                  <a:txBody>
                    <a:bodyPr/>
                    <a:lstStyle/>
                    <a:p>
                      <a:endParaRPr lang="en-US" sz="2800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Patrick Hand" panose="00000500000000000000" pitchFamily="2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9971" y="3585931"/>
            <a:ext cx="3591527" cy="11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May we come 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and have a look around the temple?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2504" y="3743892"/>
            <a:ext cx="3345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Sure.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But be careful. It’s very dark inside.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20000" y="1151574"/>
            <a:ext cx="7704000" cy="1268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Tourist: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May we come 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and have a look around the temple?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Guard: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trick Hand" panose="00000500000000000000" pitchFamily="2" charset="0"/>
              </a:rPr>
              <a:t>Sure.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But be careful. It’s very dark inside.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35"/>
          <p:cNvSpPr txBox="1">
            <a:spLocks noGrp="1"/>
          </p:cNvSpPr>
          <p:nvPr>
            <p:ph type="title"/>
          </p:nvPr>
        </p:nvSpPr>
        <p:spPr>
          <a:xfrm>
            <a:off x="253339" y="9790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/>
              <a:t>Structures:</a:t>
            </a:r>
            <a:endParaRPr lang="en-US" sz="4500" dirty="0"/>
          </a:p>
        </p:txBody>
      </p:sp>
      <p:grpSp>
        <p:nvGrpSpPr>
          <p:cNvPr id="2761" name="Google Shape;2761;p35"/>
          <p:cNvGrpSpPr/>
          <p:nvPr/>
        </p:nvGrpSpPr>
        <p:grpSpPr>
          <a:xfrm>
            <a:off x="6868913" y="-105355"/>
            <a:ext cx="2275076" cy="1430165"/>
            <a:chOff x="1726356" y="2294793"/>
            <a:chExt cx="1293980" cy="813426"/>
          </a:xfrm>
        </p:grpSpPr>
        <p:sp>
          <p:nvSpPr>
            <p:cNvPr id="2762" name="Google Shape;2762;p35"/>
            <p:cNvSpPr/>
            <p:nvPr/>
          </p:nvSpPr>
          <p:spPr>
            <a:xfrm>
              <a:off x="1890380" y="2298528"/>
              <a:ext cx="1018494" cy="742035"/>
            </a:xfrm>
            <a:custGeom>
              <a:avLst/>
              <a:gdLst/>
              <a:ahLst/>
              <a:cxnLst/>
              <a:rect l="l" t="t" r="r" b="b"/>
              <a:pathLst>
                <a:path w="26179" h="19073" extrusionOk="0">
                  <a:moveTo>
                    <a:pt x="1885" y="0"/>
                  </a:moveTo>
                  <a:cubicBezTo>
                    <a:pt x="1715" y="0"/>
                    <a:pt x="1572" y="129"/>
                    <a:pt x="1559" y="300"/>
                  </a:cubicBezTo>
                  <a:lnTo>
                    <a:pt x="18" y="16400"/>
                  </a:lnTo>
                  <a:cubicBezTo>
                    <a:pt x="1" y="16581"/>
                    <a:pt x="134" y="16743"/>
                    <a:pt x="315" y="16758"/>
                  </a:cubicBezTo>
                  <a:lnTo>
                    <a:pt x="24516" y="19071"/>
                  </a:lnTo>
                  <a:cubicBezTo>
                    <a:pt x="24527" y="19072"/>
                    <a:pt x="24538" y="19073"/>
                    <a:pt x="24549" y="19073"/>
                  </a:cubicBezTo>
                  <a:cubicBezTo>
                    <a:pt x="24714" y="19073"/>
                    <a:pt x="24859" y="18943"/>
                    <a:pt x="24873" y="18775"/>
                  </a:cubicBezTo>
                  <a:lnTo>
                    <a:pt x="26171" y="5190"/>
                  </a:lnTo>
                  <a:lnTo>
                    <a:pt x="26178" y="5190"/>
                  </a:lnTo>
                  <a:lnTo>
                    <a:pt x="26171" y="5185"/>
                  </a:lnTo>
                  <a:lnTo>
                    <a:pt x="25457" y="4321"/>
                  </a:lnTo>
                  <a:lnTo>
                    <a:pt x="25457" y="4316"/>
                  </a:lnTo>
                  <a:lnTo>
                    <a:pt x="24249" y="2856"/>
                  </a:lnTo>
                  <a:lnTo>
                    <a:pt x="23608" y="2077"/>
                  </a:lnTo>
                  <a:lnTo>
                    <a:pt x="23601" y="2072"/>
                  </a:lnTo>
                  <a:lnTo>
                    <a:pt x="23601" y="2077"/>
                  </a:lnTo>
                  <a:lnTo>
                    <a:pt x="1916" y="2"/>
                  </a:lnTo>
                  <a:cubicBezTo>
                    <a:pt x="1906" y="1"/>
                    <a:pt x="1896" y="0"/>
                    <a:pt x="1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3" name="Google Shape;2763;p35"/>
            <p:cNvSpPr/>
            <p:nvPr/>
          </p:nvSpPr>
          <p:spPr>
            <a:xfrm>
              <a:off x="1923838" y="2329224"/>
              <a:ext cx="953795" cy="680915"/>
            </a:xfrm>
            <a:custGeom>
              <a:avLst/>
              <a:gdLst/>
              <a:ahLst/>
              <a:cxnLst/>
              <a:rect l="l" t="t" r="r" b="b"/>
              <a:pathLst>
                <a:path w="24516" h="17502" extrusionOk="0">
                  <a:moveTo>
                    <a:pt x="1754" y="0"/>
                  </a:moveTo>
                  <a:cubicBezTo>
                    <a:pt x="1586" y="0"/>
                    <a:pt x="1441" y="129"/>
                    <a:pt x="1423" y="299"/>
                  </a:cubicBezTo>
                  <a:lnTo>
                    <a:pt x="18" y="14983"/>
                  </a:lnTo>
                  <a:cubicBezTo>
                    <a:pt x="1" y="15161"/>
                    <a:pt x="134" y="15323"/>
                    <a:pt x="313" y="15340"/>
                  </a:cubicBezTo>
                  <a:lnTo>
                    <a:pt x="22929" y="17500"/>
                  </a:lnTo>
                  <a:cubicBezTo>
                    <a:pt x="22939" y="17501"/>
                    <a:pt x="22950" y="17502"/>
                    <a:pt x="22960" y="17502"/>
                  </a:cubicBezTo>
                  <a:cubicBezTo>
                    <a:pt x="23126" y="17502"/>
                    <a:pt x="23271" y="17376"/>
                    <a:pt x="23286" y="17203"/>
                  </a:cubicBezTo>
                  <a:lnTo>
                    <a:pt x="24516" y="4325"/>
                  </a:lnTo>
                  <a:lnTo>
                    <a:pt x="22891" y="4170"/>
                  </a:lnTo>
                  <a:cubicBezTo>
                    <a:pt x="22810" y="4163"/>
                    <a:pt x="22734" y="4132"/>
                    <a:pt x="22674" y="4084"/>
                  </a:cubicBezTo>
                  <a:cubicBezTo>
                    <a:pt x="22562" y="4001"/>
                    <a:pt x="22495" y="3860"/>
                    <a:pt x="22510" y="3710"/>
                  </a:cubicBezTo>
                  <a:lnTo>
                    <a:pt x="22674" y="2000"/>
                  </a:lnTo>
                  <a:lnTo>
                    <a:pt x="1780" y="1"/>
                  </a:lnTo>
                  <a:cubicBezTo>
                    <a:pt x="1772" y="1"/>
                    <a:pt x="1763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4" name="Google Shape;2764;p35"/>
            <p:cNvSpPr/>
            <p:nvPr/>
          </p:nvSpPr>
          <p:spPr>
            <a:xfrm>
              <a:off x="1890224" y="2500679"/>
              <a:ext cx="1018261" cy="540235"/>
            </a:xfrm>
            <a:custGeom>
              <a:avLst/>
              <a:gdLst/>
              <a:ahLst/>
              <a:cxnLst/>
              <a:rect l="l" t="t" r="r" b="b"/>
              <a:pathLst>
                <a:path w="26173" h="13886" extrusionOk="0">
                  <a:moveTo>
                    <a:pt x="26130" y="1"/>
                  </a:moveTo>
                  <a:cubicBezTo>
                    <a:pt x="25853" y="1"/>
                    <a:pt x="25589" y="67"/>
                    <a:pt x="25356" y="197"/>
                  </a:cubicBezTo>
                  <a:lnTo>
                    <a:pt x="24150" y="12798"/>
                  </a:lnTo>
                  <a:cubicBezTo>
                    <a:pt x="24135" y="12969"/>
                    <a:pt x="23990" y="13097"/>
                    <a:pt x="23823" y="13097"/>
                  </a:cubicBezTo>
                  <a:cubicBezTo>
                    <a:pt x="23813" y="13097"/>
                    <a:pt x="23803" y="13097"/>
                    <a:pt x="23793" y="13096"/>
                  </a:cubicBezTo>
                  <a:lnTo>
                    <a:pt x="1177" y="10933"/>
                  </a:lnTo>
                  <a:cubicBezTo>
                    <a:pt x="998" y="10916"/>
                    <a:pt x="865" y="10754"/>
                    <a:pt x="879" y="10576"/>
                  </a:cubicBezTo>
                  <a:lnTo>
                    <a:pt x="927" y="10066"/>
                  </a:lnTo>
                  <a:lnTo>
                    <a:pt x="927" y="10066"/>
                  </a:lnTo>
                  <a:cubicBezTo>
                    <a:pt x="541" y="10228"/>
                    <a:pt x="224" y="10530"/>
                    <a:pt x="45" y="10921"/>
                  </a:cubicBezTo>
                  <a:lnTo>
                    <a:pt x="19" y="11209"/>
                  </a:lnTo>
                  <a:cubicBezTo>
                    <a:pt x="0" y="11388"/>
                    <a:pt x="136" y="11552"/>
                    <a:pt x="317" y="11566"/>
                  </a:cubicBezTo>
                  <a:lnTo>
                    <a:pt x="24517" y="13884"/>
                  </a:lnTo>
                  <a:cubicBezTo>
                    <a:pt x="24527" y="13885"/>
                    <a:pt x="24537" y="13886"/>
                    <a:pt x="24547" y="13886"/>
                  </a:cubicBezTo>
                  <a:cubicBezTo>
                    <a:pt x="24714" y="13886"/>
                    <a:pt x="24861" y="13757"/>
                    <a:pt x="24874" y="13587"/>
                  </a:cubicBezTo>
                  <a:lnTo>
                    <a:pt x="26173" y="1"/>
                  </a:lnTo>
                  <a:cubicBezTo>
                    <a:pt x="26159" y="1"/>
                    <a:pt x="26144" y="1"/>
                    <a:pt x="2613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5" name="Google Shape;2765;p35"/>
            <p:cNvSpPr/>
            <p:nvPr/>
          </p:nvSpPr>
          <p:spPr>
            <a:xfrm>
              <a:off x="2805970" y="2435629"/>
              <a:ext cx="102904" cy="64932"/>
            </a:xfrm>
            <a:custGeom>
              <a:avLst/>
              <a:gdLst/>
              <a:ahLst/>
              <a:cxnLst/>
              <a:rect l="l" t="t" r="r" b="b"/>
              <a:pathLst>
                <a:path w="2645" h="1669" extrusionOk="0">
                  <a:moveTo>
                    <a:pt x="1265" y="1"/>
                  </a:moveTo>
                  <a:cubicBezTo>
                    <a:pt x="984" y="515"/>
                    <a:pt x="586" y="966"/>
                    <a:pt x="98" y="1287"/>
                  </a:cubicBezTo>
                  <a:lnTo>
                    <a:pt x="0" y="1349"/>
                  </a:lnTo>
                  <a:cubicBezTo>
                    <a:pt x="60" y="1397"/>
                    <a:pt x="134" y="1425"/>
                    <a:pt x="217" y="1435"/>
                  </a:cubicBezTo>
                  <a:lnTo>
                    <a:pt x="2644" y="1668"/>
                  </a:lnTo>
                  <a:lnTo>
                    <a:pt x="1265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6" name="Google Shape;2766;p35"/>
            <p:cNvSpPr/>
            <p:nvPr/>
          </p:nvSpPr>
          <p:spPr>
            <a:xfrm>
              <a:off x="2026547" y="2641709"/>
              <a:ext cx="229112" cy="181570"/>
            </a:xfrm>
            <a:custGeom>
              <a:avLst/>
              <a:gdLst/>
              <a:ahLst/>
              <a:cxnLst/>
              <a:rect l="l" t="t" r="r" b="b"/>
              <a:pathLst>
                <a:path w="5889" h="4667" extrusionOk="0">
                  <a:moveTo>
                    <a:pt x="3137" y="0"/>
                  </a:moveTo>
                  <a:cubicBezTo>
                    <a:pt x="3104" y="0"/>
                    <a:pt x="3072" y="6"/>
                    <a:pt x="3040" y="21"/>
                  </a:cubicBezTo>
                  <a:cubicBezTo>
                    <a:pt x="2942" y="66"/>
                    <a:pt x="2885" y="147"/>
                    <a:pt x="2823" y="230"/>
                  </a:cubicBezTo>
                  <a:cubicBezTo>
                    <a:pt x="2741" y="342"/>
                    <a:pt x="2643" y="473"/>
                    <a:pt x="2446" y="473"/>
                  </a:cubicBezTo>
                  <a:cubicBezTo>
                    <a:pt x="2392" y="473"/>
                    <a:pt x="2330" y="463"/>
                    <a:pt x="2259" y="440"/>
                  </a:cubicBezTo>
                  <a:cubicBezTo>
                    <a:pt x="2204" y="422"/>
                    <a:pt x="2166" y="416"/>
                    <a:pt x="2139" y="416"/>
                  </a:cubicBezTo>
                  <a:cubicBezTo>
                    <a:pt x="2114" y="416"/>
                    <a:pt x="2099" y="421"/>
                    <a:pt x="2089" y="426"/>
                  </a:cubicBezTo>
                  <a:cubicBezTo>
                    <a:pt x="2066" y="438"/>
                    <a:pt x="2056" y="469"/>
                    <a:pt x="2042" y="512"/>
                  </a:cubicBezTo>
                  <a:cubicBezTo>
                    <a:pt x="2032" y="535"/>
                    <a:pt x="2028" y="554"/>
                    <a:pt x="2018" y="571"/>
                  </a:cubicBezTo>
                  <a:cubicBezTo>
                    <a:pt x="1970" y="674"/>
                    <a:pt x="1911" y="786"/>
                    <a:pt x="1804" y="852"/>
                  </a:cubicBezTo>
                  <a:cubicBezTo>
                    <a:pt x="1729" y="898"/>
                    <a:pt x="1654" y="910"/>
                    <a:pt x="1582" y="910"/>
                  </a:cubicBezTo>
                  <a:cubicBezTo>
                    <a:pt x="1538" y="910"/>
                    <a:pt x="1496" y="906"/>
                    <a:pt x="1456" y="902"/>
                  </a:cubicBezTo>
                  <a:cubicBezTo>
                    <a:pt x="1422" y="898"/>
                    <a:pt x="1388" y="894"/>
                    <a:pt x="1355" y="894"/>
                  </a:cubicBezTo>
                  <a:cubicBezTo>
                    <a:pt x="1320" y="894"/>
                    <a:pt x="1287" y="898"/>
                    <a:pt x="1256" y="909"/>
                  </a:cubicBezTo>
                  <a:cubicBezTo>
                    <a:pt x="1134" y="948"/>
                    <a:pt x="1056" y="1029"/>
                    <a:pt x="1025" y="1152"/>
                  </a:cubicBezTo>
                  <a:cubicBezTo>
                    <a:pt x="1008" y="1200"/>
                    <a:pt x="1003" y="1245"/>
                    <a:pt x="1001" y="1291"/>
                  </a:cubicBezTo>
                  <a:cubicBezTo>
                    <a:pt x="989" y="1410"/>
                    <a:pt x="970" y="1557"/>
                    <a:pt x="751" y="1619"/>
                  </a:cubicBezTo>
                  <a:cubicBezTo>
                    <a:pt x="420" y="1710"/>
                    <a:pt x="110" y="1989"/>
                    <a:pt x="19" y="2284"/>
                  </a:cubicBezTo>
                  <a:cubicBezTo>
                    <a:pt x="0" y="2343"/>
                    <a:pt x="24" y="2401"/>
                    <a:pt x="48" y="2415"/>
                  </a:cubicBezTo>
                  <a:cubicBezTo>
                    <a:pt x="50" y="2416"/>
                    <a:pt x="53" y="2417"/>
                    <a:pt x="56" y="2417"/>
                  </a:cubicBezTo>
                  <a:cubicBezTo>
                    <a:pt x="73" y="2417"/>
                    <a:pt x="101" y="2395"/>
                    <a:pt x="131" y="2353"/>
                  </a:cubicBezTo>
                  <a:cubicBezTo>
                    <a:pt x="139" y="2339"/>
                    <a:pt x="150" y="2322"/>
                    <a:pt x="160" y="2305"/>
                  </a:cubicBezTo>
                  <a:cubicBezTo>
                    <a:pt x="208" y="2227"/>
                    <a:pt x="277" y="2127"/>
                    <a:pt x="412" y="2108"/>
                  </a:cubicBezTo>
                  <a:cubicBezTo>
                    <a:pt x="424" y="2105"/>
                    <a:pt x="436" y="2105"/>
                    <a:pt x="448" y="2105"/>
                  </a:cubicBezTo>
                  <a:cubicBezTo>
                    <a:pt x="565" y="2105"/>
                    <a:pt x="679" y="2177"/>
                    <a:pt x="732" y="2291"/>
                  </a:cubicBezTo>
                  <a:cubicBezTo>
                    <a:pt x="822" y="2484"/>
                    <a:pt x="755" y="2672"/>
                    <a:pt x="696" y="2834"/>
                  </a:cubicBezTo>
                  <a:cubicBezTo>
                    <a:pt x="644" y="2984"/>
                    <a:pt x="598" y="3108"/>
                    <a:pt x="655" y="3225"/>
                  </a:cubicBezTo>
                  <a:cubicBezTo>
                    <a:pt x="691" y="3296"/>
                    <a:pt x="765" y="3353"/>
                    <a:pt x="846" y="3411"/>
                  </a:cubicBezTo>
                  <a:cubicBezTo>
                    <a:pt x="956" y="3489"/>
                    <a:pt x="1079" y="3580"/>
                    <a:pt x="1110" y="3737"/>
                  </a:cubicBezTo>
                  <a:cubicBezTo>
                    <a:pt x="1139" y="3892"/>
                    <a:pt x="1056" y="4023"/>
                    <a:pt x="982" y="4140"/>
                  </a:cubicBezTo>
                  <a:cubicBezTo>
                    <a:pt x="929" y="4223"/>
                    <a:pt x="875" y="4304"/>
                    <a:pt x="872" y="4383"/>
                  </a:cubicBezTo>
                  <a:cubicBezTo>
                    <a:pt x="870" y="4454"/>
                    <a:pt x="901" y="4526"/>
                    <a:pt x="960" y="4583"/>
                  </a:cubicBezTo>
                  <a:cubicBezTo>
                    <a:pt x="1025" y="4637"/>
                    <a:pt x="1113" y="4666"/>
                    <a:pt x="1211" y="4666"/>
                  </a:cubicBezTo>
                  <a:cubicBezTo>
                    <a:pt x="1247" y="4666"/>
                    <a:pt x="1285" y="4662"/>
                    <a:pt x="1322" y="4654"/>
                  </a:cubicBezTo>
                  <a:cubicBezTo>
                    <a:pt x="1484" y="4618"/>
                    <a:pt x="1632" y="4506"/>
                    <a:pt x="1723" y="4340"/>
                  </a:cubicBezTo>
                  <a:cubicBezTo>
                    <a:pt x="1816" y="4173"/>
                    <a:pt x="1835" y="3990"/>
                    <a:pt x="1780" y="3830"/>
                  </a:cubicBezTo>
                  <a:cubicBezTo>
                    <a:pt x="1770" y="3811"/>
                    <a:pt x="1766" y="3794"/>
                    <a:pt x="1758" y="3775"/>
                  </a:cubicBezTo>
                  <a:cubicBezTo>
                    <a:pt x="1715" y="3656"/>
                    <a:pt x="1658" y="3511"/>
                    <a:pt x="1746" y="3382"/>
                  </a:cubicBezTo>
                  <a:cubicBezTo>
                    <a:pt x="1770" y="3351"/>
                    <a:pt x="1794" y="3330"/>
                    <a:pt x="1818" y="3308"/>
                  </a:cubicBezTo>
                  <a:cubicBezTo>
                    <a:pt x="1827" y="3299"/>
                    <a:pt x="1837" y="3294"/>
                    <a:pt x="1847" y="3284"/>
                  </a:cubicBezTo>
                  <a:cubicBezTo>
                    <a:pt x="1944" y="3192"/>
                    <a:pt x="1935" y="3032"/>
                    <a:pt x="1899" y="2925"/>
                  </a:cubicBezTo>
                  <a:cubicBezTo>
                    <a:pt x="1866" y="2820"/>
                    <a:pt x="1806" y="2725"/>
                    <a:pt x="1742" y="2620"/>
                  </a:cubicBezTo>
                  <a:cubicBezTo>
                    <a:pt x="1625" y="2434"/>
                    <a:pt x="1506" y="2239"/>
                    <a:pt x="1539" y="1998"/>
                  </a:cubicBezTo>
                  <a:cubicBezTo>
                    <a:pt x="1566" y="1817"/>
                    <a:pt x="1725" y="1632"/>
                    <a:pt x="1920" y="1632"/>
                  </a:cubicBezTo>
                  <a:cubicBezTo>
                    <a:pt x="1936" y="1632"/>
                    <a:pt x="1952" y="1633"/>
                    <a:pt x="1968" y="1636"/>
                  </a:cubicBezTo>
                  <a:cubicBezTo>
                    <a:pt x="2016" y="1643"/>
                    <a:pt x="2061" y="1660"/>
                    <a:pt x="2099" y="1674"/>
                  </a:cubicBezTo>
                  <a:cubicBezTo>
                    <a:pt x="2135" y="1689"/>
                    <a:pt x="2167" y="1703"/>
                    <a:pt x="2197" y="1703"/>
                  </a:cubicBezTo>
                  <a:cubicBezTo>
                    <a:pt x="2201" y="1703"/>
                    <a:pt x="2205" y="1703"/>
                    <a:pt x="2209" y="1703"/>
                  </a:cubicBezTo>
                  <a:cubicBezTo>
                    <a:pt x="2306" y="1698"/>
                    <a:pt x="2361" y="1543"/>
                    <a:pt x="2375" y="1498"/>
                  </a:cubicBezTo>
                  <a:lnTo>
                    <a:pt x="2387" y="1462"/>
                  </a:lnTo>
                  <a:cubicBezTo>
                    <a:pt x="2425" y="1329"/>
                    <a:pt x="2478" y="1162"/>
                    <a:pt x="2640" y="1090"/>
                  </a:cubicBezTo>
                  <a:cubicBezTo>
                    <a:pt x="2684" y="1071"/>
                    <a:pt x="2731" y="1062"/>
                    <a:pt x="2778" y="1062"/>
                  </a:cubicBezTo>
                  <a:cubicBezTo>
                    <a:pt x="2899" y="1062"/>
                    <a:pt x="3018" y="1124"/>
                    <a:pt x="3092" y="1236"/>
                  </a:cubicBezTo>
                  <a:cubicBezTo>
                    <a:pt x="3247" y="1469"/>
                    <a:pt x="3183" y="1731"/>
                    <a:pt x="3109" y="1958"/>
                  </a:cubicBezTo>
                  <a:lnTo>
                    <a:pt x="3102" y="1974"/>
                  </a:lnTo>
                  <a:cubicBezTo>
                    <a:pt x="3052" y="2131"/>
                    <a:pt x="2997" y="2293"/>
                    <a:pt x="3028" y="2441"/>
                  </a:cubicBezTo>
                  <a:cubicBezTo>
                    <a:pt x="3038" y="2474"/>
                    <a:pt x="3045" y="2508"/>
                    <a:pt x="3061" y="2534"/>
                  </a:cubicBezTo>
                  <a:cubicBezTo>
                    <a:pt x="3109" y="2625"/>
                    <a:pt x="3192" y="2698"/>
                    <a:pt x="3283" y="2737"/>
                  </a:cubicBezTo>
                  <a:cubicBezTo>
                    <a:pt x="3331" y="2758"/>
                    <a:pt x="3381" y="2770"/>
                    <a:pt x="3431" y="2770"/>
                  </a:cubicBezTo>
                  <a:cubicBezTo>
                    <a:pt x="3453" y="2770"/>
                    <a:pt x="3475" y="2768"/>
                    <a:pt x="3497" y="2763"/>
                  </a:cubicBezTo>
                  <a:cubicBezTo>
                    <a:pt x="3590" y="2748"/>
                    <a:pt x="3683" y="2689"/>
                    <a:pt x="3743" y="2613"/>
                  </a:cubicBezTo>
                  <a:cubicBezTo>
                    <a:pt x="3755" y="2594"/>
                    <a:pt x="3771" y="2560"/>
                    <a:pt x="3788" y="2532"/>
                  </a:cubicBezTo>
                  <a:cubicBezTo>
                    <a:pt x="3814" y="2474"/>
                    <a:pt x="3843" y="2413"/>
                    <a:pt x="3888" y="2367"/>
                  </a:cubicBezTo>
                  <a:lnTo>
                    <a:pt x="3890" y="2367"/>
                  </a:lnTo>
                  <a:cubicBezTo>
                    <a:pt x="3921" y="2336"/>
                    <a:pt x="3957" y="2315"/>
                    <a:pt x="4000" y="2308"/>
                  </a:cubicBezTo>
                  <a:cubicBezTo>
                    <a:pt x="4006" y="2307"/>
                    <a:pt x="4012" y="2307"/>
                    <a:pt x="4018" y="2307"/>
                  </a:cubicBezTo>
                  <a:cubicBezTo>
                    <a:pt x="4058" y="2307"/>
                    <a:pt x="4093" y="2320"/>
                    <a:pt x="4124" y="2339"/>
                  </a:cubicBezTo>
                  <a:cubicBezTo>
                    <a:pt x="4164" y="2363"/>
                    <a:pt x="4195" y="2398"/>
                    <a:pt x="4207" y="2413"/>
                  </a:cubicBezTo>
                  <a:cubicBezTo>
                    <a:pt x="4231" y="2439"/>
                    <a:pt x="4248" y="2470"/>
                    <a:pt x="4267" y="2496"/>
                  </a:cubicBezTo>
                  <a:cubicBezTo>
                    <a:pt x="4276" y="2510"/>
                    <a:pt x="4283" y="2527"/>
                    <a:pt x="4293" y="2539"/>
                  </a:cubicBezTo>
                  <a:cubicBezTo>
                    <a:pt x="4371" y="2645"/>
                    <a:pt x="4513" y="2709"/>
                    <a:pt x="4649" y="2709"/>
                  </a:cubicBezTo>
                  <a:cubicBezTo>
                    <a:pt x="4703" y="2709"/>
                    <a:pt x="4755" y="2699"/>
                    <a:pt x="4803" y="2677"/>
                  </a:cubicBezTo>
                  <a:cubicBezTo>
                    <a:pt x="4953" y="2608"/>
                    <a:pt x="5055" y="2434"/>
                    <a:pt x="5034" y="2267"/>
                  </a:cubicBezTo>
                  <a:cubicBezTo>
                    <a:pt x="5029" y="2222"/>
                    <a:pt x="5017" y="2177"/>
                    <a:pt x="5005" y="2129"/>
                  </a:cubicBezTo>
                  <a:cubicBezTo>
                    <a:pt x="4996" y="2100"/>
                    <a:pt x="4986" y="2070"/>
                    <a:pt x="4981" y="2039"/>
                  </a:cubicBezTo>
                  <a:cubicBezTo>
                    <a:pt x="4948" y="1891"/>
                    <a:pt x="4960" y="1781"/>
                    <a:pt x="5022" y="1696"/>
                  </a:cubicBezTo>
                  <a:cubicBezTo>
                    <a:pt x="5124" y="1555"/>
                    <a:pt x="5327" y="1536"/>
                    <a:pt x="5505" y="1522"/>
                  </a:cubicBezTo>
                  <a:cubicBezTo>
                    <a:pt x="5594" y="1512"/>
                    <a:pt x="5677" y="1507"/>
                    <a:pt x="5741" y="1486"/>
                  </a:cubicBezTo>
                  <a:cubicBezTo>
                    <a:pt x="5813" y="1467"/>
                    <a:pt x="5889" y="1395"/>
                    <a:pt x="5879" y="1326"/>
                  </a:cubicBezTo>
                  <a:cubicBezTo>
                    <a:pt x="5868" y="1241"/>
                    <a:pt x="5770" y="1198"/>
                    <a:pt x="5629" y="1148"/>
                  </a:cubicBezTo>
                  <a:cubicBezTo>
                    <a:pt x="5579" y="1129"/>
                    <a:pt x="5532" y="1112"/>
                    <a:pt x="5491" y="1090"/>
                  </a:cubicBezTo>
                  <a:cubicBezTo>
                    <a:pt x="5284" y="978"/>
                    <a:pt x="5182" y="759"/>
                    <a:pt x="5091" y="569"/>
                  </a:cubicBezTo>
                  <a:lnTo>
                    <a:pt x="5077" y="543"/>
                  </a:lnTo>
                  <a:cubicBezTo>
                    <a:pt x="4921" y="213"/>
                    <a:pt x="4774" y="118"/>
                    <a:pt x="4611" y="118"/>
                  </a:cubicBezTo>
                  <a:cubicBezTo>
                    <a:pt x="4512" y="118"/>
                    <a:pt x="4407" y="153"/>
                    <a:pt x="4291" y="192"/>
                  </a:cubicBezTo>
                  <a:cubicBezTo>
                    <a:pt x="4166" y="233"/>
                    <a:pt x="4039" y="276"/>
                    <a:pt x="3905" y="276"/>
                  </a:cubicBezTo>
                  <a:cubicBezTo>
                    <a:pt x="3875" y="276"/>
                    <a:pt x="3845" y="273"/>
                    <a:pt x="3814" y="269"/>
                  </a:cubicBezTo>
                  <a:cubicBezTo>
                    <a:pt x="3693" y="252"/>
                    <a:pt x="3578" y="188"/>
                    <a:pt x="3469" y="126"/>
                  </a:cubicBezTo>
                  <a:cubicBezTo>
                    <a:pt x="3346" y="61"/>
                    <a:pt x="3239" y="0"/>
                    <a:pt x="3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7" name="Google Shape;2767;p35"/>
            <p:cNvSpPr/>
            <p:nvPr/>
          </p:nvSpPr>
          <p:spPr>
            <a:xfrm>
              <a:off x="1986047" y="2441232"/>
              <a:ext cx="173244" cy="111152"/>
            </a:xfrm>
            <a:custGeom>
              <a:avLst/>
              <a:gdLst/>
              <a:ahLst/>
              <a:cxnLst/>
              <a:rect l="l" t="t" r="r" b="b"/>
              <a:pathLst>
                <a:path w="4453" h="2857" extrusionOk="0">
                  <a:moveTo>
                    <a:pt x="2474" y="1"/>
                  </a:moveTo>
                  <a:cubicBezTo>
                    <a:pt x="2285" y="1"/>
                    <a:pt x="2066" y="132"/>
                    <a:pt x="1985" y="186"/>
                  </a:cubicBezTo>
                  <a:cubicBezTo>
                    <a:pt x="1796" y="310"/>
                    <a:pt x="1654" y="460"/>
                    <a:pt x="1573" y="626"/>
                  </a:cubicBezTo>
                  <a:cubicBezTo>
                    <a:pt x="1542" y="695"/>
                    <a:pt x="1525" y="776"/>
                    <a:pt x="1511" y="865"/>
                  </a:cubicBezTo>
                  <a:cubicBezTo>
                    <a:pt x="1487" y="1005"/>
                    <a:pt x="1458" y="1162"/>
                    <a:pt x="1342" y="1279"/>
                  </a:cubicBezTo>
                  <a:cubicBezTo>
                    <a:pt x="1232" y="1389"/>
                    <a:pt x="1072" y="1422"/>
                    <a:pt x="937" y="1448"/>
                  </a:cubicBezTo>
                  <a:cubicBezTo>
                    <a:pt x="796" y="1479"/>
                    <a:pt x="675" y="1503"/>
                    <a:pt x="615" y="1596"/>
                  </a:cubicBezTo>
                  <a:cubicBezTo>
                    <a:pt x="577" y="1655"/>
                    <a:pt x="584" y="1705"/>
                    <a:pt x="601" y="1794"/>
                  </a:cubicBezTo>
                  <a:cubicBezTo>
                    <a:pt x="608" y="1848"/>
                    <a:pt x="624" y="1910"/>
                    <a:pt x="617" y="1977"/>
                  </a:cubicBezTo>
                  <a:cubicBezTo>
                    <a:pt x="601" y="2194"/>
                    <a:pt x="403" y="2311"/>
                    <a:pt x="246" y="2406"/>
                  </a:cubicBezTo>
                  <a:lnTo>
                    <a:pt x="203" y="2430"/>
                  </a:lnTo>
                  <a:cubicBezTo>
                    <a:pt x="100" y="2492"/>
                    <a:pt x="22" y="2589"/>
                    <a:pt x="8" y="2668"/>
                  </a:cubicBezTo>
                  <a:cubicBezTo>
                    <a:pt x="0" y="2704"/>
                    <a:pt x="10" y="2727"/>
                    <a:pt x="31" y="2754"/>
                  </a:cubicBezTo>
                  <a:cubicBezTo>
                    <a:pt x="55" y="2780"/>
                    <a:pt x="89" y="2799"/>
                    <a:pt x="129" y="2801"/>
                  </a:cubicBezTo>
                  <a:cubicBezTo>
                    <a:pt x="139" y="2802"/>
                    <a:pt x="148" y="2803"/>
                    <a:pt x="158" y="2803"/>
                  </a:cubicBezTo>
                  <a:cubicBezTo>
                    <a:pt x="233" y="2803"/>
                    <a:pt x="306" y="2771"/>
                    <a:pt x="386" y="2742"/>
                  </a:cubicBezTo>
                  <a:cubicBezTo>
                    <a:pt x="462" y="2708"/>
                    <a:pt x="543" y="2680"/>
                    <a:pt x="632" y="2670"/>
                  </a:cubicBezTo>
                  <a:cubicBezTo>
                    <a:pt x="651" y="2668"/>
                    <a:pt x="667" y="2668"/>
                    <a:pt x="686" y="2668"/>
                  </a:cubicBezTo>
                  <a:cubicBezTo>
                    <a:pt x="827" y="2668"/>
                    <a:pt x="958" y="2720"/>
                    <a:pt x="1089" y="2770"/>
                  </a:cubicBezTo>
                  <a:cubicBezTo>
                    <a:pt x="1196" y="2816"/>
                    <a:pt x="1298" y="2857"/>
                    <a:pt x="1389" y="2857"/>
                  </a:cubicBezTo>
                  <a:cubicBezTo>
                    <a:pt x="1435" y="2857"/>
                    <a:pt x="1478" y="2846"/>
                    <a:pt x="1518" y="2820"/>
                  </a:cubicBezTo>
                  <a:cubicBezTo>
                    <a:pt x="1615" y="2756"/>
                    <a:pt x="1642" y="2620"/>
                    <a:pt x="1673" y="2480"/>
                  </a:cubicBezTo>
                  <a:cubicBezTo>
                    <a:pt x="1716" y="2277"/>
                    <a:pt x="1770" y="2025"/>
                    <a:pt x="2059" y="1956"/>
                  </a:cubicBezTo>
                  <a:cubicBezTo>
                    <a:pt x="2102" y="1944"/>
                    <a:pt x="2145" y="1940"/>
                    <a:pt x="2189" y="1940"/>
                  </a:cubicBezTo>
                  <a:cubicBezTo>
                    <a:pt x="2201" y="1940"/>
                    <a:pt x="2213" y="1941"/>
                    <a:pt x="2225" y="1941"/>
                  </a:cubicBezTo>
                  <a:cubicBezTo>
                    <a:pt x="2330" y="1951"/>
                    <a:pt x="2428" y="1987"/>
                    <a:pt x="2518" y="2046"/>
                  </a:cubicBezTo>
                  <a:cubicBezTo>
                    <a:pt x="2521" y="2048"/>
                    <a:pt x="2521" y="2048"/>
                    <a:pt x="2523" y="2048"/>
                  </a:cubicBezTo>
                  <a:cubicBezTo>
                    <a:pt x="2721" y="2184"/>
                    <a:pt x="2895" y="2275"/>
                    <a:pt x="3042" y="2275"/>
                  </a:cubicBezTo>
                  <a:cubicBezTo>
                    <a:pt x="3144" y="2275"/>
                    <a:pt x="3233" y="2233"/>
                    <a:pt x="3309" y="2132"/>
                  </a:cubicBezTo>
                  <a:cubicBezTo>
                    <a:pt x="3323" y="2113"/>
                    <a:pt x="3335" y="2096"/>
                    <a:pt x="3352" y="2077"/>
                  </a:cubicBezTo>
                  <a:cubicBezTo>
                    <a:pt x="3440" y="1956"/>
                    <a:pt x="3533" y="1834"/>
                    <a:pt x="3716" y="1784"/>
                  </a:cubicBezTo>
                  <a:cubicBezTo>
                    <a:pt x="3809" y="1758"/>
                    <a:pt x="3902" y="1758"/>
                    <a:pt x="3988" y="1758"/>
                  </a:cubicBezTo>
                  <a:cubicBezTo>
                    <a:pt x="4105" y="1758"/>
                    <a:pt x="4193" y="1758"/>
                    <a:pt x="4274" y="1708"/>
                  </a:cubicBezTo>
                  <a:cubicBezTo>
                    <a:pt x="4295" y="1696"/>
                    <a:pt x="4312" y="1682"/>
                    <a:pt x="4331" y="1660"/>
                  </a:cubicBezTo>
                  <a:cubicBezTo>
                    <a:pt x="4414" y="1574"/>
                    <a:pt x="4453" y="1422"/>
                    <a:pt x="4414" y="1303"/>
                  </a:cubicBezTo>
                  <a:cubicBezTo>
                    <a:pt x="4383" y="1215"/>
                    <a:pt x="4341" y="1160"/>
                    <a:pt x="4248" y="1122"/>
                  </a:cubicBezTo>
                  <a:cubicBezTo>
                    <a:pt x="4186" y="1093"/>
                    <a:pt x="4036" y="1029"/>
                    <a:pt x="4012" y="891"/>
                  </a:cubicBezTo>
                  <a:cubicBezTo>
                    <a:pt x="4002" y="831"/>
                    <a:pt x="4019" y="776"/>
                    <a:pt x="4031" y="731"/>
                  </a:cubicBezTo>
                  <a:lnTo>
                    <a:pt x="4038" y="705"/>
                  </a:lnTo>
                  <a:cubicBezTo>
                    <a:pt x="4048" y="674"/>
                    <a:pt x="4043" y="648"/>
                    <a:pt x="4024" y="631"/>
                  </a:cubicBezTo>
                  <a:cubicBezTo>
                    <a:pt x="4007" y="614"/>
                    <a:pt x="3985" y="605"/>
                    <a:pt x="3956" y="605"/>
                  </a:cubicBezTo>
                  <a:cubicBezTo>
                    <a:pt x="3948" y="605"/>
                    <a:pt x="3940" y="606"/>
                    <a:pt x="3931" y="607"/>
                  </a:cubicBezTo>
                  <a:cubicBezTo>
                    <a:pt x="3848" y="622"/>
                    <a:pt x="3738" y="691"/>
                    <a:pt x="3643" y="755"/>
                  </a:cubicBezTo>
                  <a:cubicBezTo>
                    <a:pt x="3607" y="779"/>
                    <a:pt x="3574" y="800"/>
                    <a:pt x="3543" y="817"/>
                  </a:cubicBezTo>
                  <a:cubicBezTo>
                    <a:pt x="3444" y="875"/>
                    <a:pt x="3352" y="903"/>
                    <a:pt x="3264" y="903"/>
                  </a:cubicBezTo>
                  <a:cubicBezTo>
                    <a:pt x="3193" y="903"/>
                    <a:pt x="3124" y="884"/>
                    <a:pt x="3059" y="846"/>
                  </a:cubicBezTo>
                  <a:cubicBezTo>
                    <a:pt x="2847" y="734"/>
                    <a:pt x="2818" y="543"/>
                    <a:pt x="2792" y="381"/>
                  </a:cubicBezTo>
                  <a:cubicBezTo>
                    <a:pt x="2768" y="257"/>
                    <a:pt x="2752" y="150"/>
                    <a:pt x="2668" y="71"/>
                  </a:cubicBezTo>
                  <a:cubicBezTo>
                    <a:pt x="2615" y="20"/>
                    <a:pt x="2547" y="1"/>
                    <a:pt x="2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8" name="Google Shape;2768;p35"/>
            <p:cNvSpPr/>
            <p:nvPr/>
          </p:nvSpPr>
          <p:spPr>
            <a:xfrm>
              <a:off x="1923488" y="2328718"/>
              <a:ext cx="623025" cy="633257"/>
            </a:xfrm>
            <a:custGeom>
              <a:avLst/>
              <a:gdLst/>
              <a:ahLst/>
              <a:cxnLst/>
              <a:rect l="l" t="t" r="r" b="b"/>
              <a:pathLst>
                <a:path w="16014" h="16277" extrusionOk="0">
                  <a:moveTo>
                    <a:pt x="4078" y="2717"/>
                  </a:moveTo>
                  <a:cubicBezTo>
                    <a:pt x="4191" y="2717"/>
                    <a:pt x="4301" y="2749"/>
                    <a:pt x="4393" y="2837"/>
                  </a:cubicBezTo>
                  <a:cubicBezTo>
                    <a:pt x="4522" y="2956"/>
                    <a:pt x="4548" y="3111"/>
                    <a:pt x="4569" y="3249"/>
                  </a:cubicBezTo>
                  <a:cubicBezTo>
                    <a:pt x="4596" y="3414"/>
                    <a:pt x="4619" y="3516"/>
                    <a:pt x="4748" y="3585"/>
                  </a:cubicBezTo>
                  <a:cubicBezTo>
                    <a:pt x="4789" y="3609"/>
                    <a:pt x="4829" y="3621"/>
                    <a:pt x="4871" y="3621"/>
                  </a:cubicBezTo>
                  <a:cubicBezTo>
                    <a:pt x="4925" y="3621"/>
                    <a:pt x="4982" y="3601"/>
                    <a:pt x="5051" y="3561"/>
                  </a:cubicBezTo>
                  <a:cubicBezTo>
                    <a:pt x="5082" y="3545"/>
                    <a:pt x="5110" y="3523"/>
                    <a:pt x="5143" y="3502"/>
                  </a:cubicBezTo>
                  <a:cubicBezTo>
                    <a:pt x="5253" y="3430"/>
                    <a:pt x="5379" y="3349"/>
                    <a:pt x="5498" y="3330"/>
                  </a:cubicBezTo>
                  <a:cubicBezTo>
                    <a:pt x="5518" y="3326"/>
                    <a:pt x="5537" y="3325"/>
                    <a:pt x="5556" y="3325"/>
                  </a:cubicBezTo>
                  <a:cubicBezTo>
                    <a:pt x="5632" y="3325"/>
                    <a:pt x="5704" y="3355"/>
                    <a:pt x="5753" y="3406"/>
                  </a:cubicBezTo>
                  <a:cubicBezTo>
                    <a:pt x="5813" y="3468"/>
                    <a:pt x="5832" y="3559"/>
                    <a:pt x="5810" y="3652"/>
                  </a:cubicBezTo>
                  <a:lnTo>
                    <a:pt x="5801" y="3683"/>
                  </a:lnTo>
                  <a:cubicBezTo>
                    <a:pt x="5791" y="3714"/>
                    <a:pt x="5784" y="3740"/>
                    <a:pt x="5787" y="3761"/>
                  </a:cubicBezTo>
                  <a:cubicBezTo>
                    <a:pt x="5796" y="3802"/>
                    <a:pt x="5858" y="3833"/>
                    <a:pt x="5915" y="3859"/>
                  </a:cubicBezTo>
                  <a:cubicBezTo>
                    <a:pt x="6058" y="3921"/>
                    <a:pt x="6142" y="4014"/>
                    <a:pt x="6182" y="4157"/>
                  </a:cubicBezTo>
                  <a:cubicBezTo>
                    <a:pt x="6237" y="4335"/>
                    <a:pt x="6187" y="4557"/>
                    <a:pt x="6051" y="4690"/>
                  </a:cubicBezTo>
                  <a:cubicBezTo>
                    <a:pt x="6025" y="4719"/>
                    <a:pt x="5994" y="4743"/>
                    <a:pt x="5963" y="4762"/>
                  </a:cubicBezTo>
                  <a:cubicBezTo>
                    <a:pt x="5837" y="4838"/>
                    <a:pt x="5706" y="4838"/>
                    <a:pt x="5582" y="4838"/>
                  </a:cubicBezTo>
                  <a:cubicBezTo>
                    <a:pt x="5503" y="4838"/>
                    <a:pt x="5427" y="4838"/>
                    <a:pt x="5358" y="4857"/>
                  </a:cubicBezTo>
                  <a:cubicBezTo>
                    <a:pt x="5234" y="4890"/>
                    <a:pt x="5170" y="4976"/>
                    <a:pt x="5089" y="5083"/>
                  </a:cubicBezTo>
                  <a:cubicBezTo>
                    <a:pt x="5074" y="5100"/>
                    <a:pt x="5060" y="5122"/>
                    <a:pt x="5048" y="5141"/>
                  </a:cubicBezTo>
                  <a:cubicBezTo>
                    <a:pt x="4928" y="5296"/>
                    <a:pt x="4787" y="5351"/>
                    <a:pt x="4646" y="5351"/>
                  </a:cubicBezTo>
                  <a:cubicBezTo>
                    <a:pt x="4396" y="5351"/>
                    <a:pt x="4147" y="5179"/>
                    <a:pt x="4012" y="5088"/>
                  </a:cubicBezTo>
                  <a:cubicBezTo>
                    <a:pt x="3942" y="5041"/>
                    <a:pt x="3861" y="5016"/>
                    <a:pt x="3783" y="5016"/>
                  </a:cubicBezTo>
                  <a:cubicBezTo>
                    <a:pt x="3755" y="5016"/>
                    <a:pt x="3727" y="5019"/>
                    <a:pt x="3700" y="5026"/>
                  </a:cubicBezTo>
                  <a:cubicBezTo>
                    <a:pt x="3695" y="5026"/>
                    <a:pt x="3695" y="5026"/>
                    <a:pt x="3695" y="5029"/>
                  </a:cubicBezTo>
                  <a:cubicBezTo>
                    <a:pt x="3528" y="5072"/>
                    <a:pt x="3490" y="5203"/>
                    <a:pt x="3445" y="5410"/>
                  </a:cubicBezTo>
                  <a:cubicBezTo>
                    <a:pt x="3409" y="5574"/>
                    <a:pt x="3371" y="5760"/>
                    <a:pt x="3214" y="5862"/>
                  </a:cubicBezTo>
                  <a:cubicBezTo>
                    <a:pt x="3142" y="5910"/>
                    <a:pt x="3064" y="5929"/>
                    <a:pt x="2988" y="5929"/>
                  </a:cubicBezTo>
                  <a:cubicBezTo>
                    <a:pt x="2861" y="5929"/>
                    <a:pt x="2735" y="5881"/>
                    <a:pt x="2618" y="5836"/>
                  </a:cubicBezTo>
                  <a:cubicBezTo>
                    <a:pt x="2507" y="5794"/>
                    <a:pt x="2391" y="5748"/>
                    <a:pt x="2288" y="5748"/>
                  </a:cubicBezTo>
                  <a:cubicBezTo>
                    <a:pt x="2275" y="5748"/>
                    <a:pt x="2262" y="5749"/>
                    <a:pt x="2249" y="5750"/>
                  </a:cubicBezTo>
                  <a:cubicBezTo>
                    <a:pt x="2192" y="5753"/>
                    <a:pt x="2128" y="5779"/>
                    <a:pt x="2056" y="5808"/>
                  </a:cubicBezTo>
                  <a:cubicBezTo>
                    <a:pt x="1970" y="5843"/>
                    <a:pt x="1872" y="5881"/>
                    <a:pt x="1760" y="5881"/>
                  </a:cubicBezTo>
                  <a:cubicBezTo>
                    <a:pt x="1746" y="5881"/>
                    <a:pt x="1731" y="5880"/>
                    <a:pt x="1716" y="5879"/>
                  </a:cubicBezTo>
                  <a:cubicBezTo>
                    <a:pt x="1630" y="5870"/>
                    <a:pt x="1549" y="5831"/>
                    <a:pt x="1496" y="5767"/>
                  </a:cubicBezTo>
                  <a:cubicBezTo>
                    <a:pt x="1442" y="5703"/>
                    <a:pt x="1418" y="5622"/>
                    <a:pt x="1434" y="5536"/>
                  </a:cubicBezTo>
                  <a:cubicBezTo>
                    <a:pt x="1461" y="5379"/>
                    <a:pt x="1601" y="5241"/>
                    <a:pt x="1713" y="5172"/>
                  </a:cubicBezTo>
                  <a:lnTo>
                    <a:pt x="1756" y="5145"/>
                  </a:lnTo>
                  <a:cubicBezTo>
                    <a:pt x="1892" y="5064"/>
                    <a:pt x="2030" y="4981"/>
                    <a:pt x="2037" y="4860"/>
                  </a:cubicBezTo>
                  <a:cubicBezTo>
                    <a:pt x="2042" y="4814"/>
                    <a:pt x="2032" y="4774"/>
                    <a:pt x="2023" y="4726"/>
                  </a:cubicBezTo>
                  <a:cubicBezTo>
                    <a:pt x="2006" y="4633"/>
                    <a:pt x="1982" y="4521"/>
                    <a:pt x="2061" y="4395"/>
                  </a:cubicBezTo>
                  <a:cubicBezTo>
                    <a:pt x="2161" y="4238"/>
                    <a:pt x="2342" y="4200"/>
                    <a:pt x="2499" y="4169"/>
                  </a:cubicBezTo>
                  <a:cubicBezTo>
                    <a:pt x="2621" y="4142"/>
                    <a:pt x="2740" y="4121"/>
                    <a:pt x="2811" y="4047"/>
                  </a:cubicBezTo>
                  <a:cubicBezTo>
                    <a:pt x="2890" y="3969"/>
                    <a:pt x="2911" y="3854"/>
                    <a:pt x="2930" y="3728"/>
                  </a:cubicBezTo>
                  <a:cubicBezTo>
                    <a:pt x="2950" y="3633"/>
                    <a:pt x="2966" y="3535"/>
                    <a:pt x="3009" y="3445"/>
                  </a:cubicBezTo>
                  <a:cubicBezTo>
                    <a:pt x="3102" y="3249"/>
                    <a:pt x="3269" y="3073"/>
                    <a:pt x="3485" y="2930"/>
                  </a:cubicBezTo>
                  <a:cubicBezTo>
                    <a:pt x="3605" y="2852"/>
                    <a:pt x="3847" y="2717"/>
                    <a:pt x="4078" y="2717"/>
                  </a:cubicBezTo>
                  <a:close/>
                  <a:moveTo>
                    <a:pt x="5805" y="7866"/>
                  </a:moveTo>
                  <a:cubicBezTo>
                    <a:pt x="5954" y="7866"/>
                    <a:pt x="6094" y="7944"/>
                    <a:pt x="6223" y="8016"/>
                  </a:cubicBezTo>
                  <a:cubicBezTo>
                    <a:pt x="6323" y="8073"/>
                    <a:pt x="6416" y="8125"/>
                    <a:pt x="6504" y="8137"/>
                  </a:cubicBezTo>
                  <a:cubicBezTo>
                    <a:pt x="6526" y="8141"/>
                    <a:pt x="6548" y="8143"/>
                    <a:pt x="6571" y="8143"/>
                  </a:cubicBezTo>
                  <a:cubicBezTo>
                    <a:pt x="6676" y="8143"/>
                    <a:pt x="6785" y="8106"/>
                    <a:pt x="6897" y="8071"/>
                  </a:cubicBezTo>
                  <a:cubicBezTo>
                    <a:pt x="7015" y="8031"/>
                    <a:pt x="7144" y="7988"/>
                    <a:pt x="7276" y="7988"/>
                  </a:cubicBezTo>
                  <a:cubicBezTo>
                    <a:pt x="7487" y="7988"/>
                    <a:pt x="7706" y="8099"/>
                    <a:pt x="7904" y="8514"/>
                  </a:cubicBezTo>
                  <a:lnTo>
                    <a:pt x="7916" y="8540"/>
                  </a:lnTo>
                  <a:cubicBezTo>
                    <a:pt x="8000" y="8716"/>
                    <a:pt x="8085" y="8897"/>
                    <a:pt x="8240" y="8981"/>
                  </a:cubicBezTo>
                  <a:cubicBezTo>
                    <a:pt x="8271" y="8995"/>
                    <a:pt x="8309" y="9012"/>
                    <a:pt x="8355" y="9028"/>
                  </a:cubicBezTo>
                  <a:cubicBezTo>
                    <a:pt x="8497" y="9078"/>
                    <a:pt x="8693" y="9150"/>
                    <a:pt x="8719" y="9350"/>
                  </a:cubicBezTo>
                  <a:cubicBezTo>
                    <a:pt x="8731" y="9517"/>
                    <a:pt x="8586" y="9660"/>
                    <a:pt x="8440" y="9707"/>
                  </a:cubicBezTo>
                  <a:cubicBezTo>
                    <a:pt x="8359" y="9733"/>
                    <a:pt x="8262" y="9743"/>
                    <a:pt x="8166" y="9750"/>
                  </a:cubicBezTo>
                  <a:cubicBezTo>
                    <a:pt x="8021" y="9764"/>
                    <a:pt x="7869" y="9776"/>
                    <a:pt x="7814" y="9850"/>
                  </a:cubicBezTo>
                  <a:cubicBezTo>
                    <a:pt x="7785" y="9888"/>
                    <a:pt x="7778" y="9955"/>
                    <a:pt x="7800" y="10048"/>
                  </a:cubicBezTo>
                  <a:cubicBezTo>
                    <a:pt x="7807" y="10076"/>
                    <a:pt x="7814" y="10100"/>
                    <a:pt x="7823" y="10126"/>
                  </a:cubicBezTo>
                  <a:cubicBezTo>
                    <a:pt x="7838" y="10181"/>
                    <a:pt x="7854" y="10234"/>
                    <a:pt x="7859" y="10291"/>
                  </a:cubicBezTo>
                  <a:cubicBezTo>
                    <a:pt x="7890" y="10534"/>
                    <a:pt x="7747" y="10789"/>
                    <a:pt x="7523" y="10889"/>
                  </a:cubicBezTo>
                  <a:cubicBezTo>
                    <a:pt x="7452" y="10921"/>
                    <a:pt x="7373" y="10936"/>
                    <a:pt x="7294" y="10936"/>
                  </a:cubicBezTo>
                  <a:cubicBezTo>
                    <a:pt x="7102" y="10936"/>
                    <a:pt x="6906" y="10846"/>
                    <a:pt x="6794" y="10691"/>
                  </a:cubicBezTo>
                  <a:cubicBezTo>
                    <a:pt x="6782" y="10672"/>
                    <a:pt x="6768" y="10658"/>
                    <a:pt x="6761" y="10639"/>
                  </a:cubicBezTo>
                  <a:cubicBezTo>
                    <a:pt x="6747" y="10615"/>
                    <a:pt x="6735" y="10598"/>
                    <a:pt x="6716" y="10577"/>
                  </a:cubicBezTo>
                  <a:cubicBezTo>
                    <a:pt x="6682" y="10539"/>
                    <a:pt x="6668" y="10536"/>
                    <a:pt x="6668" y="10536"/>
                  </a:cubicBezTo>
                  <a:cubicBezTo>
                    <a:pt x="6654" y="10543"/>
                    <a:pt x="6616" y="10620"/>
                    <a:pt x="6597" y="10658"/>
                  </a:cubicBezTo>
                  <a:cubicBezTo>
                    <a:pt x="6575" y="10698"/>
                    <a:pt x="6558" y="10734"/>
                    <a:pt x="6537" y="10767"/>
                  </a:cubicBezTo>
                  <a:cubicBezTo>
                    <a:pt x="6454" y="10884"/>
                    <a:pt x="6320" y="10967"/>
                    <a:pt x="6180" y="10991"/>
                  </a:cubicBezTo>
                  <a:cubicBezTo>
                    <a:pt x="6149" y="10997"/>
                    <a:pt x="6118" y="11000"/>
                    <a:pt x="6087" y="11000"/>
                  </a:cubicBezTo>
                  <a:cubicBezTo>
                    <a:pt x="5996" y="11000"/>
                    <a:pt x="5904" y="10975"/>
                    <a:pt x="5822" y="10934"/>
                  </a:cubicBezTo>
                  <a:cubicBezTo>
                    <a:pt x="5729" y="10889"/>
                    <a:pt x="5651" y="10820"/>
                    <a:pt x="5594" y="10734"/>
                  </a:cubicBezTo>
                  <a:cubicBezTo>
                    <a:pt x="5548" y="10672"/>
                    <a:pt x="5515" y="10600"/>
                    <a:pt x="5501" y="10524"/>
                  </a:cubicBezTo>
                  <a:cubicBezTo>
                    <a:pt x="5463" y="10327"/>
                    <a:pt x="5525" y="10134"/>
                    <a:pt x="5582" y="9964"/>
                  </a:cubicBezTo>
                  <a:lnTo>
                    <a:pt x="5587" y="9945"/>
                  </a:lnTo>
                  <a:cubicBezTo>
                    <a:pt x="5653" y="9750"/>
                    <a:pt x="5706" y="9548"/>
                    <a:pt x="5596" y="9383"/>
                  </a:cubicBezTo>
                  <a:cubicBezTo>
                    <a:pt x="5557" y="9323"/>
                    <a:pt x="5493" y="9288"/>
                    <a:pt x="5431" y="9288"/>
                  </a:cubicBezTo>
                  <a:cubicBezTo>
                    <a:pt x="5409" y="9288"/>
                    <a:pt x="5387" y="9293"/>
                    <a:pt x="5367" y="9302"/>
                  </a:cubicBezTo>
                  <a:cubicBezTo>
                    <a:pt x="5284" y="9338"/>
                    <a:pt x="5251" y="9445"/>
                    <a:pt x="5217" y="9559"/>
                  </a:cubicBezTo>
                  <a:lnTo>
                    <a:pt x="5205" y="9598"/>
                  </a:lnTo>
                  <a:cubicBezTo>
                    <a:pt x="5143" y="9802"/>
                    <a:pt x="5024" y="9922"/>
                    <a:pt x="4879" y="9931"/>
                  </a:cubicBezTo>
                  <a:cubicBezTo>
                    <a:pt x="4873" y="9931"/>
                    <a:pt x="4868" y="9932"/>
                    <a:pt x="4862" y="9932"/>
                  </a:cubicBezTo>
                  <a:cubicBezTo>
                    <a:pt x="4798" y="9932"/>
                    <a:pt x="4744" y="9908"/>
                    <a:pt x="4693" y="9888"/>
                  </a:cubicBezTo>
                  <a:cubicBezTo>
                    <a:pt x="4662" y="9876"/>
                    <a:pt x="4631" y="9864"/>
                    <a:pt x="4605" y="9860"/>
                  </a:cubicBezTo>
                  <a:cubicBezTo>
                    <a:pt x="4597" y="9858"/>
                    <a:pt x="4590" y="9858"/>
                    <a:pt x="4582" y="9858"/>
                  </a:cubicBezTo>
                  <a:cubicBezTo>
                    <a:pt x="4484" y="9858"/>
                    <a:pt x="4394" y="9968"/>
                    <a:pt x="4381" y="10069"/>
                  </a:cubicBezTo>
                  <a:cubicBezTo>
                    <a:pt x="4355" y="10243"/>
                    <a:pt x="4453" y="10403"/>
                    <a:pt x="4557" y="10572"/>
                  </a:cubicBezTo>
                  <a:cubicBezTo>
                    <a:pt x="4622" y="10679"/>
                    <a:pt x="4693" y="10791"/>
                    <a:pt x="4734" y="10913"/>
                  </a:cubicBezTo>
                  <a:cubicBezTo>
                    <a:pt x="4798" y="11122"/>
                    <a:pt x="4760" y="11337"/>
                    <a:pt x="4631" y="11458"/>
                  </a:cubicBezTo>
                  <a:cubicBezTo>
                    <a:pt x="4619" y="11470"/>
                    <a:pt x="4607" y="11482"/>
                    <a:pt x="4596" y="11491"/>
                  </a:cubicBezTo>
                  <a:cubicBezTo>
                    <a:pt x="4579" y="11506"/>
                    <a:pt x="4562" y="11520"/>
                    <a:pt x="4555" y="11532"/>
                  </a:cubicBezTo>
                  <a:cubicBezTo>
                    <a:pt x="4522" y="11580"/>
                    <a:pt x="4546" y="11656"/>
                    <a:pt x="4586" y="11758"/>
                  </a:cubicBezTo>
                  <a:cubicBezTo>
                    <a:pt x="4596" y="11780"/>
                    <a:pt x="4603" y="11799"/>
                    <a:pt x="4610" y="11815"/>
                  </a:cubicBezTo>
                  <a:cubicBezTo>
                    <a:pt x="4681" y="12020"/>
                    <a:pt x="4657" y="12258"/>
                    <a:pt x="4543" y="12470"/>
                  </a:cubicBezTo>
                  <a:cubicBezTo>
                    <a:pt x="4426" y="12682"/>
                    <a:pt x="4236" y="12828"/>
                    <a:pt x="4021" y="12875"/>
                  </a:cubicBezTo>
                  <a:cubicBezTo>
                    <a:pt x="3971" y="12887"/>
                    <a:pt x="3917" y="12890"/>
                    <a:pt x="3869" y="12890"/>
                  </a:cubicBezTo>
                  <a:cubicBezTo>
                    <a:pt x="3728" y="12890"/>
                    <a:pt x="3602" y="12847"/>
                    <a:pt x="3502" y="12763"/>
                  </a:cubicBezTo>
                  <a:cubicBezTo>
                    <a:pt x="3400" y="12673"/>
                    <a:pt x="3343" y="12544"/>
                    <a:pt x="3352" y="12418"/>
                  </a:cubicBezTo>
                  <a:cubicBezTo>
                    <a:pt x="3359" y="12289"/>
                    <a:pt x="3428" y="12182"/>
                    <a:pt x="3490" y="12087"/>
                  </a:cubicBezTo>
                  <a:cubicBezTo>
                    <a:pt x="3555" y="11984"/>
                    <a:pt x="3609" y="11901"/>
                    <a:pt x="3595" y="11815"/>
                  </a:cubicBezTo>
                  <a:cubicBezTo>
                    <a:pt x="3581" y="11732"/>
                    <a:pt x="3497" y="11670"/>
                    <a:pt x="3404" y="11601"/>
                  </a:cubicBezTo>
                  <a:cubicBezTo>
                    <a:pt x="3316" y="11537"/>
                    <a:pt x="3212" y="11460"/>
                    <a:pt x="3157" y="11348"/>
                  </a:cubicBezTo>
                  <a:cubicBezTo>
                    <a:pt x="3069" y="11167"/>
                    <a:pt x="3133" y="10982"/>
                    <a:pt x="3192" y="10817"/>
                  </a:cubicBezTo>
                  <a:cubicBezTo>
                    <a:pt x="3247" y="10667"/>
                    <a:pt x="3295" y="10536"/>
                    <a:pt x="3235" y="10410"/>
                  </a:cubicBezTo>
                  <a:cubicBezTo>
                    <a:pt x="3211" y="10362"/>
                    <a:pt x="3164" y="10328"/>
                    <a:pt x="3117" y="10328"/>
                  </a:cubicBezTo>
                  <a:cubicBezTo>
                    <a:pt x="3113" y="10328"/>
                    <a:pt x="3109" y="10328"/>
                    <a:pt x="3104" y="10329"/>
                  </a:cubicBezTo>
                  <a:cubicBezTo>
                    <a:pt x="3054" y="10336"/>
                    <a:pt x="3026" y="10374"/>
                    <a:pt x="2978" y="10446"/>
                  </a:cubicBezTo>
                  <a:lnTo>
                    <a:pt x="2942" y="10500"/>
                  </a:lnTo>
                  <a:cubicBezTo>
                    <a:pt x="2862" y="10612"/>
                    <a:pt x="2780" y="10639"/>
                    <a:pt x="2718" y="10639"/>
                  </a:cubicBezTo>
                  <a:cubicBezTo>
                    <a:pt x="2677" y="10639"/>
                    <a:pt x="2646" y="10627"/>
                    <a:pt x="2630" y="10620"/>
                  </a:cubicBezTo>
                  <a:cubicBezTo>
                    <a:pt x="2521" y="10565"/>
                    <a:pt x="2471" y="10412"/>
                    <a:pt x="2511" y="10274"/>
                  </a:cubicBezTo>
                  <a:cubicBezTo>
                    <a:pt x="2621" y="9924"/>
                    <a:pt x="2978" y="9595"/>
                    <a:pt x="3366" y="9488"/>
                  </a:cubicBezTo>
                  <a:cubicBezTo>
                    <a:pt x="3471" y="9457"/>
                    <a:pt x="3474" y="9424"/>
                    <a:pt x="3485" y="9314"/>
                  </a:cubicBezTo>
                  <a:cubicBezTo>
                    <a:pt x="3490" y="9264"/>
                    <a:pt x="3497" y="9207"/>
                    <a:pt x="3514" y="9147"/>
                  </a:cubicBezTo>
                  <a:cubicBezTo>
                    <a:pt x="3569" y="8966"/>
                    <a:pt x="3688" y="8840"/>
                    <a:pt x="3867" y="8785"/>
                  </a:cubicBezTo>
                  <a:cubicBezTo>
                    <a:pt x="3916" y="8768"/>
                    <a:pt x="3964" y="8762"/>
                    <a:pt x="4012" y="8762"/>
                  </a:cubicBezTo>
                  <a:cubicBezTo>
                    <a:pt x="4057" y="8762"/>
                    <a:pt x="4100" y="8768"/>
                    <a:pt x="4141" y="8773"/>
                  </a:cubicBezTo>
                  <a:cubicBezTo>
                    <a:pt x="4177" y="8776"/>
                    <a:pt x="4213" y="8780"/>
                    <a:pt x="4246" y="8780"/>
                  </a:cubicBezTo>
                  <a:cubicBezTo>
                    <a:pt x="4292" y="8780"/>
                    <a:pt x="4334" y="8773"/>
                    <a:pt x="4372" y="8750"/>
                  </a:cubicBezTo>
                  <a:cubicBezTo>
                    <a:pt x="4438" y="8707"/>
                    <a:pt x="4484" y="8626"/>
                    <a:pt x="4519" y="8542"/>
                  </a:cubicBezTo>
                  <a:cubicBezTo>
                    <a:pt x="4524" y="8535"/>
                    <a:pt x="4526" y="8518"/>
                    <a:pt x="4534" y="8507"/>
                  </a:cubicBezTo>
                  <a:cubicBezTo>
                    <a:pt x="4550" y="8452"/>
                    <a:pt x="4581" y="8361"/>
                    <a:pt x="4669" y="8314"/>
                  </a:cubicBezTo>
                  <a:cubicBezTo>
                    <a:pt x="4706" y="8295"/>
                    <a:pt x="4748" y="8286"/>
                    <a:pt x="4796" y="8286"/>
                  </a:cubicBezTo>
                  <a:cubicBezTo>
                    <a:pt x="4848" y="8286"/>
                    <a:pt x="4908" y="8297"/>
                    <a:pt x="4977" y="8321"/>
                  </a:cubicBezTo>
                  <a:cubicBezTo>
                    <a:pt x="5028" y="8337"/>
                    <a:pt x="5069" y="8344"/>
                    <a:pt x="5105" y="8344"/>
                  </a:cubicBezTo>
                  <a:cubicBezTo>
                    <a:pt x="5213" y="8344"/>
                    <a:pt x="5264" y="8276"/>
                    <a:pt x="5341" y="8171"/>
                  </a:cubicBezTo>
                  <a:cubicBezTo>
                    <a:pt x="5408" y="8078"/>
                    <a:pt x="5489" y="7971"/>
                    <a:pt x="5627" y="7906"/>
                  </a:cubicBezTo>
                  <a:cubicBezTo>
                    <a:pt x="5688" y="7878"/>
                    <a:pt x="5747" y="7866"/>
                    <a:pt x="5805" y="7866"/>
                  </a:cubicBezTo>
                  <a:close/>
                  <a:moveTo>
                    <a:pt x="1757" y="1"/>
                  </a:moveTo>
                  <a:cubicBezTo>
                    <a:pt x="1590" y="1"/>
                    <a:pt x="1445" y="129"/>
                    <a:pt x="1430" y="300"/>
                  </a:cubicBezTo>
                  <a:lnTo>
                    <a:pt x="1320" y="1432"/>
                  </a:lnTo>
                  <a:lnTo>
                    <a:pt x="1292" y="1737"/>
                  </a:lnTo>
                  <a:lnTo>
                    <a:pt x="820" y="6651"/>
                  </a:lnTo>
                  <a:lnTo>
                    <a:pt x="791" y="6958"/>
                  </a:lnTo>
                  <a:lnTo>
                    <a:pt x="191" y="13199"/>
                  </a:lnTo>
                  <a:lnTo>
                    <a:pt x="162" y="13504"/>
                  </a:lnTo>
                  <a:lnTo>
                    <a:pt x="19" y="14986"/>
                  </a:lnTo>
                  <a:cubicBezTo>
                    <a:pt x="0" y="15165"/>
                    <a:pt x="136" y="15329"/>
                    <a:pt x="315" y="15343"/>
                  </a:cubicBezTo>
                  <a:lnTo>
                    <a:pt x="6408" y="15927"/>
                  </a:lnTo>
                  <a:lnTo>
                    <a:pt x="6735" y="15958"/>
                  </a:lnTo>
                  <a:lnTo>
                    <a:pt x="8895" y="16165"/>
                  </a:lnTo>
                  <a:cubicBezTo>
                    <a:pt x="9736" y="16220"/>
                    <a:pt x="10167" y="16251"/>
                    <a:pt x="10251" y="16275"/>
                  </a:cubicBezTo>
                  <a:cubicBezTo>
                    <a:pt x="10254" y="16276"/>
                    <a:pt x="10258" y="16276"/>
                    <a:pt x="10262" y="16276"/>
                  </a:cubicBezTo>
                  <a:cubicBezTo>
                    <a:pt x="10305" y="16276"/>
                    <a:pt x="10383" y="16215"/>
                    <a:pt x="10475" y="16077"/>
                  </a:cubicBezTo>
                  <a:cubicBezTo>
                    <a:pt x="10715" y="15701"/>
                    <a:pt x="10856" y="15053"/>
                    <a:pt x="10730" y="14900"/>
                  </a:cubicBezTo>
                  <a:cubicBezTo>
                    <a:pt x="10724" y="14893"/>
                    <a:pt x="10710" y="14877"/>
                    <a:pt x="10674" y="14877"/>
                  </a:cubicBezTo>
                  <a:cubicBezTo>
                    <a:pt x="10653" y="14877"/>
                    <a:pt x="10624" y="14882"/>
                    <a:pt x="10584" y="14898"/>
                  </a:cubicBezTo>
                  <a:cubicBezTo>
                    <a:pt x="10461" y="14948"/>
                    <a:pt x="10358" y="14973"/>
                    <a:pt x="10273" y="14973"/>
                  </a:cubicBezTo>
                  <a:cubicBezTo>
                    <a:pt x="10196" y="14973"/>
                    <a:pt x="10134" y="14953"/>
                    <a:pt x="10084" y="14912"/>
                  </a:cubicBezTo>
                  <a:cubicBezTo>
                    <a:pt x="10070" y="14898"/>
                    <a:pt x="10053" y="14881"/>
                    <a:pt x="10046" y="14867"/>
                  </a:cubicBezTo>
                  <a:cubicBezTo>
                    <a:pt x="10001" y="14795"/>
                    <a:pt x="10005" y="14695"/>
                    <a:pt x="10036" y="14567"/>
                  </a:cubicBezTo>
                  <a:cubicBezTo>
                    <a:pt x="10053" y="14495"/>
                    <a:pt x="10077" y="14412"/>
                    <a:pt x="10105" y="14321"/>
                  </a:cubicBezTo>
                  <a:cubicBezTo>
                    <a:pt x="10196" y="14019"/>
                    <a:pt x="10310" y="13640"/>
                    <a:pt x="10153" y="13433"/>
                  </a:cubicBezTo>
                  <a:cubicBezTo>
                    <a:pt x="10071" y="13325"/>
                    <a:pt x="9938" y="13257"/>
                    <a:pt x="9815" y="13257"/>
                  </a:cubicBezTo>
                  <a:cubicBezTo>
                    <a:pt x="9784" y="13257"/>
                    <a:pt x="9753" y="13262"/>
                    <a:pt x="9724" y="13271"/>
                  </a:cubicBezTo>
                  <a:cubicBezTo>
                    <a:pt x="9624" y="13302"/>
                    <a:pt x="9569" y="13380"/>
                    <a:pt x="9562" y="13500"/>
                  </a:cubicBezTo>
                  <a:lnTo>
                    <a:pt x="9560" y="13516"/>
                  </a:lnTo>
                  <a:cubicBezTo>
                    <a:pt x="9550" y="13664"/>
                    <a:pt x="9536" y="13845"/>
                    <a:pt x="9396" y="13969"/>
                  </a:cubicBezTo>
                  <a:cubicBezTo>
                    <a:pt x="9310" y="14045"/>
                    <a:pt x="9219" y="14057"/>
                    <a:pt x="9141" y="14069"/>
                  </a:cubicBezTo>
                  <a:cubicBezTo>
                    <a:pt x="9105" y="14076"/>
                    <a:pt x="9074" y="14078"/>
                    <a:pt x="9041" y="14090"/>
                  </a:cubicBezTo>
                  <a:cubicBezTo>
                    <a:pt x="8981" y="14107"/>
                    <a:pt x="8922" y="14152"/>
                    <a:pt x="8862" y="14200"/>
                  </a:cubicBezTo>
                  <a:cubicBezTo>
                    <a:pt x="8838" y="14219"/>
                    <a:pt x="8819" y="14236"/>
                    <a:pt x="8798" y="14250"/>
                  </a:cubicBezTo>
                  <a:cubicBezTo>
                    <a:pt x="8665" y="14346"/>
                    <a:pt x="8525" y="14394"/>
                    <a:pt x="8388" y="14394"/>
                  </a:cubicBezTo>
                  <a:cubicBezTo>
                    <a:pt x="8290" y="14394"/>
                    <a:pt x="8194" y="14370"/>
                    <a:pt x="8104" y="14321"/>
                  </a:cubicBezTo>
                  <a:cubicBezTo>
                    <a:pt x="7892" y="14207"/>
                    <a:pt x="7754" y="13969"/>
                    <a:pt x="7766" y="13743"/>
                  </a:cubicBezTo>
                  <a:cubicBezTo>
                    <a:pt x="7769" y="13683"/>
                    <a:pt x="7795" y="13619"/>
                    <a:pt x="7814" y="13559"/>
                  </a:cubicBezTo>
                  <a:cubicBezTo>
                    <a:pt x="7850" y="13469"/>
                    <a:pt x="7869" y="13399"/>
                    <a:pt x="7845" y="13361"/>
                  </a:cubicBezTo>
                  <a:cubicBezTo>
                    <a:pt x="7809" y="13307"/>
                    <a:pt x="7699" y="13271"/>
                    <a:pt x="7568" y="13271"/>
                  </a:cubicBezTo>
                  <a:cubicBezTo>
                    <a:pt x="7449" y="13271"/>
                    <a:pt x="7313" y="13301"/>
                    <a:pt x="7199" y="13373"/>
                  </a:cubicBezTo>
                  <a:cubicBezTo>
                    <a:pt x="7125" y="13416"/>
                    <a:pt x="7066" y="13504"/>
                    <a:pt x="7004" y="13592"/>
                  </a:cubicBezTo>
                  <a:cubicBezTo>
                    <a:pt x="6902" y="13744"/>
                    <a:pt x="6772" y="13926"/>
                    <a:pt x="6546" y="13926"/>
                  </a:cubicBezTo>
                  <a:cubicBezTo>
                    <a:pt x="6530" y="13926"/>
                    <a:pt x="6513" y="13925"/>
                    <a:pt x="6497" y="13924"/>
                  </a:cubicBezTo>
                  <a:cubicBezTo>
                    <a:pt x="6323" y="13905"/>
                    <a:pt x="6177" y="13762"/>
                    <a:pt x="6158" y="13595"/>
                  </a:cubicBezTo>
                  <a:cubicBezTo>
                    <a:pt x="6132" y="13354"/>
                    <a:pt x="6365" y="13226"/>
                    <a:pt x="6606" y="13092"/>
                  </a:cubicBezTo>
                  <a:cubicBezTo>
                    <a:pt x="6773" y="12999"/>
                    <a:pt x="6961" y="12892"/>
                    <a:pt x="7094" y="12744"/>
                  </a:cubicBezTo>
                  <a:cubicBezTo>
                    <a:pt x="7173" y="12651"/>
                    <a:pt x="7259" y="12470"/>
                    <a:pt x="7173" y="12368"/>
                  </a:cubicBezTo>
                  <a:cubicBezTo>
                    <a:pt x="7144" y="12332"/>
                    <a:pt x="7097" y="12304"/>
                    <a:pt x="7042" y="12268"/>
                  </a:cubicBezTo>
                  <a:cubicBezTo>
                    <a:pt x="6928" y="12189"/>
                    <a:pt x="6749" y="12070"/>
                    <a:pt x="6820" y="11861"/>
                  </a:cubicBezTo>
                  <a:cubicBezTo>
                    <a:pt x="6883" y="11677"/>
                    <a:pt x="7018" y="11621"/>
                    <a:pt x="7166" y="11621"/>
                  </a:cubicBezTo>
                  <a:cubicBezTo>
                    <a:pt x="7307" y="11621"/>
                    <a:pt x="7460" y="11671"/>
                    <a:pt x="7576" y="11711"/>
                  </a:cubicBezTo>
                  <a:cubicBezTo>
                    <a:pt x="7647" y="11734"/>
                    <a:pt x="7716" y="11758"/>
                    <a:pt x="7761" y="11765"/>
                  </a:cubicBezTo>
                  <a:cubicBezTo>
                    <a:pt x="7784" y="11769"/>
                    <a:pt x="7806" y="11771"/>
                    <a:pt x="7828" y="11771"/>
                  </a:cubicBezTo>
                  <a:cubicBezTo>
                    <a:pt x="7878" y="11771"/>
                    <a:pt x="7928" y="11762"/>
                    <a:pt x="7976" y="11749"/>
                  </a:cubicBezTo>
                  <a:cubicBezTo>
                    <a:pt x="8028" y="11734"/>
                    <a:pt x="8085" y="11713"/>
                    <a:pt x="8138" y="11696"/>
                  </a:cubicBezTo>
                  <a:cubicBezTo>
                    <a:pt x="8181" y="11677"/>
                    <a:pt x="8226" y="11663"/>
                    <a:pt x="8274" y="11649"/>
                  </a:cubicBezTo>
                  <a:cubicBezTo>
                    <a:pt x="8326" y="11630"/>
                    <a:pt x="8383" y="11615"/>
                    <a:pt x="8445" y="11610"/>
                  </a:cubicBezTo>
                  <a:cubicBezTo>
                    <a:pt x="8460" y="11609"/>
                    <a:pt x="8475" y="11608"/>
                    <a:pt x="8489" y="11608"/>
                  </a:cubicBezTo>
                  <a:cubicBezTo>
                    <a:pt x="8621" y="11608"/>
                    <a:pt x="8710" y="11684"/>
                    <a:pt x="8781" y="11746"/>
                  </a:cubicBezTo>
                  <a:cubicBezTo>
                    <a:pt x="8852" y="11808"/>
                    <a:pt x="8898" y="11845"/>
                    <a:pt x="8966" y="11845"/>
                  </a:cubicBezTo>
                  <a:cubicBezTo>
                    <a:pt x="8984" y="11845"/>
                    <a:pt x="9004" y="11842"/>
                    <a:pt x="9026" y="11837"/>
                  </a:cubicBezTo>
                  <a:cubicBezTo>
                    <a:pt x="9107" y="11813"/>
                    <a:pt x="9181" y="11756"/>
                    <a:pt x="9226" y="11672"/>
                  </a:cubicBezTo>
                  <a:cubicBezTo>
                    <a:pt x="9276" y="11580"/>
                    <a:pt x="9293" y="11496"/>
                    <a:pt x="9315" y="11415"/>
                  </a:cubicBezTo>
                  <a:cubicBezTo>
                    <a:pt x="9348" y="11272"/>
                    <a:pt x="9381" y="11129"/>
                    <a:pt x="9586" y="11015"/>
                  </a:cubicBezTo>
                  <a:cubicBezTo>
                    <a:pt x="9644" y="10982"/>
                    <a:pt x="9697" y="10968"/>
                    <a:pt x="9746" y="10968"/>
                  </a:cubicBezTo>
                  <a:cubicBezTo>
                    <a:pt x="9859" y="10968"/>
                    <a:pt x="9947" y="11042"/>
                    <a:pt x="10017" y="11098"/>
                  </a:cubicBezTo>
                  <a:cubicBezTo>
                    <a:pt x="10053" y="11127"/>
                    <a:pt x="10086" y="11153"/>
                    <a:pt x="10122" y="11172"/>
                  </a:cubicBezTo>
                  <a:cubicBezTo>
                    <a:pt x="10168" y="11198"/>
                    <a:pt x="10216" y="11211"/>
                    <a:pt x="10260" y="11211"/>
                  </a:cubicBezTo>
                  <a:cubicBezTo>
                    <a:pt x="10282" y="11211"/>
                    <a:pt x="10303" y="11208"/>
                    <a:pt x="10322" y="11201"/>
                  </a:cubicBezTo>
                  <a:cubicBezTo>
                    <a:pt x="10394" y="11177"/>
                    <a:pt x="10437" y="11110"/>
                    <a:pt x="10484" y="11029"/>
                  </a:cubicBezTo>
                  <a:cubicBezTo>
                    <a:pt x="10549" y="10924"/>
                    <a:pt x="10620" y="10812"/>
                    <a:pt x="10768" y="10772"/>
                  </a:cubicBezTo>
                  <a:cubicBezTo>
                    <a:pt x="10798" y="10765"/>
                    <a:pt x="10827" y="10763"/>
                    <a:pt x="10854" y="10763"/>
                  </a:cubicBezTo>
                  <a:cubicBezTo>
                    <a:pt x="10891" y="10763"/>
                    <a:pt x="10925" y="10767"/>
                    <a:pt x="10958" y="10770"/>
                  </a:cubicBezTo>
                  <a:cubicBezTo>
                    <a:pt x="10986" y="10773"/>
                    <a:pt x="11008" y="10776"/>
                    <a:pt x="11028" y="10776"/>
                  </a:cubicBezTo>
                  <a:cubicBezTo>
                    <a:pt x="11068" y="10776"/>
                    <a:pt x="11094" y="10765"/>
                    <a:pt x="11125" y="10729"/>
                  </a:cubicBezTo>
                  <a:cubicBezTo>
                    <a:pt x="11151" y="10696"/>
                    <a:pt x="11161" y="10658"/>
                    <a:pt x="11151" y="10605"/>
                  </a:cubicBezTo>
                  <a:cubicBezTo>
                    <a:pt x="11135" y="10517"/>
                    <a:pt x="11054" y="10422"/>
                    <a:pt x="10961" y="10374"/>
                  </a:cubicBezTo>
                  <a:cubicBezTo>
                    <a:pt x="10889" y="10338"/>
                    <a:pt x="10806" y="10315"/>
                    <a:pt x="10720" y="10291"/>
                  </a:cubicBezTo>
                  <a:cubicBezTo>
                    <a:pt x="10553" y="10243"/>
                    <a:pt x="10363" y="10188"/>
                    <a:pt x="10229" y="10019"/>
                  </a:cubicBezTo>
                  <a:cubicBezTo>
                    <a:pt x="10134" y="9898"/>
                    <a:pt x="10120" y="9733"/>
                    <a:pt x="10196" y="9605"/>
                  </a:cubicBezTo>
                  <a:cubicBezTo>
                    <a:pt x="10282" y="9462"/>
                    <a:pt x="10420" y="9450"/>
                    <a:pt x="10520" y="9443"/>
                  </a:cubicBezTo>
                  <a:cubicBezTo>
                    <a:pt x="10568" y="9436"/>
                    <a:pt x="10620" y="9433"/>
                    <a:pt x="10656" y="9414"/>
                  </a:cubicBezTo>
                  <a:cubicBezTo>
                    <a:pt x="10708" y="9388"/>
                    <a:pt x="10739" y="9359"/>
                    <a:pt x="10756" y="9316"/>
                  </a:cubicBezTo>
                  <a:cubicBezTo>
                    <a:pt x="10787" y="9240"/>
                    <a:pt x="10758" y="9128"/>
                    <a:pt x="10711" y="9009"/>
                  </a:cubicBezTo>
                  <a:cubicBezTo>
                    <a:pt x="10682" y="8935"/>
                    <a:pt x="10646" y="8854"/>
                    <a:pt x="10610" y="8781"/>
                  </a:cubicBezTo>
                  <a:cubicBezTo>
                    <a:pt x="10601" y="8759"/>
                    <a:pt x="10591" y="8742"/>
                    <a:pt x="10584" y="8721"/>
                  </a:cubicBezTo>
                  <a:cubicBezTo>
                    <a:pt x="10513" y="8566"/>
                    <a:pt x="10448" y="8421"/>
                    <a:pt x="10465" y="8302"/>
                  </a:cubicBezTo>
                  <a:cubicBezTo>
                    <a:pt x="10489" y="8090"/>
                    <a:pt x="10615" y="7899"/>
                    <a:pt x="10787" y="7782"/>
                  </a:cubicBezTo>
                  <a:cubicBezTo>
                    <a:pt x="10872" y="7723"/>
                    <a:pt x="10968" y="7682"/>
                    <a:pt x="11068" y="7668"/>
                  </a:cubicBezTo>
                  <a:cubicBezTo>
                    <a:pt x="11104" y="7659"/>
                    <a:pt x="11137" y="7659"/>
                    <a:pt x="11173" y="7659"/>
                  </a:cubicBezTo>
                  <a:cubicBezTo>
                    <a:pt x="11304" y="7663"/>
                    <a:pt x="11723" y="7740"/>
                    <a:pt x="11751" y="8507"/>
                  </a:cubicBezTo>
                  <a:cubicBezTo>
                    <a:pt x="11754" y="8554"/>
                    <a:pt x="11754" y="8599"/>
                    <a:pt x="11754" y="8647"/>
                  </a:cubicBezTo>
                  <a:cubicBezTo>
                    <a:pt x="11756" y="8807"/>
                    <a:pt x="11756" y="8962"/>
                    <a:pt x="11802" y="9104"/>
                  </a:cubicBezTo>
                  <a:cubicBezTo>
                    <a:pt x="11849" y="9266"/>
                    <a:pt x="11944" y="9367"/>
                    <a:pt x="12054" y="9383"/>
                  </a:cubicBezTo>
                  <a:cubicBezTo>
                    <a:pt x="12071" y="9387"/>
                    <a:pt x="12087" y="9388"/>
                    <a:pt x="12103" y="9388"/>
                  </a:cubicBezTo>
                  <a:cubicBezTo>
                    <a:pt x="12196" y="9388"/>
                    <a:pt x="12273" y="9332"/>
                    <a:pt x="12326" y="9240"/>
                  </a:cubicBezTo>
                  <a:cubicBezTo>
                    <a:pt x="12409" y="9097"/>
                    <a:pt x="12433" y="8928"/>
                    <a:pt x="12459" y="8742"/>
                  </a:cubicBezTo>
                  <a:cubicBezTo>
                    <a:pt x="12478" y="8630"/>
                    <a:pt x="12495" y="8516"/>
                    <a:pt x="12526" y="8407"/>
                  </a:cubicBezTo>
                  <a:cubicBezTo>
                    <a:pt x="12604" y="8141"/>
                    <a:pt x="12817" y="7893"/>
                    <a:pt x="13084" y="7893"/>
                  </a:cubicBezTo>
                  <a:cubicBezTo>
                    <a:pt x="13102" y="7893"/>
                    <a:pt x="13121" y="7894"/>
                    <a:pt x="13140" y="7897"/>
                  </a:cubicBezTo>
                  <a:cubicBezTo>
                    <a:pt x="13278" y="7916"/>
                    <a:pt x="13383" y="7990"/>
                    <a:pt x="13481" y="8063"/>
                  </a:cubicBezTo>
                  <a:cubicBezTo>
                    <a:pt x="13519" y="8090"/>
                    <a:pt x="13555" y="8118"/>
                    <a:pt x="13598" y="8142"/>
                  </a:cubicBezTo>
                  <a:cubicBezTo>
                    <a:pt x="13655" y="8175"/>
                    <a:pt x="13727" y="8194"/>
                    <a:pt x="13788" y="8194"/>
                  </a:cubicBezTo>
                  <a:cubicBezTo>
                    <a:pt x="13805" y="8194"/>
                    <a:pt x="13821" y="8193"/>
                    <a:pt x="13836" y="8190"/>
                  </a:cubicBezTo>
                  <a:cubicBezTo>
                    <a:pt x="13869" y="8180"/>
                    <a:pt x="13888" y="8161"/>
                    <a:pt x="13900" y="8137"/>
                  </a:cubicBezTo>
                  <a:cubicBezTo>
                    <a:pt x="13936" y="8073"/>
                    <a:pt x="13891" y="7999"/>
                    <a:pt x="13791" y="7863"/>
                  </a:cubicBezTo>
                  <a:cubicBezTo>
                    <a:pt x="13731" y="7785"/>
                    <a:pt x="13662" y="7694"/>
                    <a:pt x="13636" y="7597"/>
                  </a:cubicBezTo>
                  <a:cubicBezTo>
                    <a:pt x="13621" y="7547"/>
                    <a:pt x="13619" y="7492"/>
                    <a:pt x="13631" y="7435"/>
                  </a:cubicBezTo>
                  <a:cubicBezTo>
                    <a:pt x="13643" y="7375"/>
                    <a:pt x="13667" y="7327"/>
                    <a:pt x="13698" y="7292"/>
                  </a:cubicBezTo>
                  <a:cubicBezTo>
                    <a:pt x="13803" y="7180"/>
                    <a:pt x="13991" y="7168"/>
                    <a:pt x="14148" y="7156"/>
                  </a:cubicBezTo>
                  <a:cubicBezTo>
                    <a:pt x="14310" y="7146"/>
                    <a:pt x="14472" y="7134"/>
                    <a:pt x="14553" y="7042"/>
                  </a:cubicBezTo>
                  <a:cubicBezTo>
                    <a:pt x="14589" y="7001"/>
                    <a:pt x="14603" y="6946"/>
                    <a:pt x="14591" y="6884"/>
                  </a:cubicBezTo>
                  <a:cubicBezTo>
                    <a:pt x="14574" y="6777"/>
                    <a:pt x="14489" y="6663"/>
                    <a:pt x="14386" y="6603"/>
                  </a:cubicBezTo>
                  <a:cubicBezTo>
                    <a:pt x="14286" y="6548"/>
                    <a:pt x="14169" y="6517"/>
                    <a:pt x="14050" y="6484"/>
                  </a:cubicBezTo>
                  <a:cubicBezTo>
                    <a:pt x="13945" y="6456"/>
                    <a:pt x="13841" y="6429"/>
                    <a:pt x="13741" y="6382"/>
                  </a:cubicBezTo>
                  <a:cubicBezTo>
                    <a:pt x="13579" y="6310"/>
                    <a:pt x="13445" y="6170"/>
                    <a:pt x="13393" y="6017"/>
                  </a:cubicBezTo>
                  <a:cubicBezTo>
                    <a:pt x="13352" y="5910"/>
                    <a:pt x="13357" y="5808"/>
                    <a:pt x="13405" y="5710"/>
                  </a:cubicBezTo>
                  <a:cubicBezTo>
                    <a:pt x="13490" y="5529"/>
                    <a:pt x="13662" y="5481"/>
                    <a:pt x="13817" y="5438"/>
                  </a:cubicBezTo>
                  <a:cubicBezTo>
                    <a:pt x="13957" y="5395"/>
                    <a:pt x="14079" y="5362"/>
                    <a:pt x="14150" y="5243"/>
                  </a:cubicBezTo>
                  <a:cubicBezTo>
                    <a:pt x="14229" y="5114"/>
                    <a:pt x="14250" y="4943"/>
                    <a:pt x="14210" y="4762"/>
                  </a:cubicBezTo>
                  <a:cubicBezTo>
                    <a:pt x="14203" y="4707"/>
                    <a:pt x="14174" y="4640"/>
                    <a:pt x="14150" y="4569"/>
                  </a:cubicBezTo>
                  <a:cubicBezTo>
                    <a:pt x="14079" y="4369"/>
                    <a:pt x="13995" y="4147"/>
                    <a:pt x="14096" y="3978"/>
                  </a:cubicBezTo>
                  <a:cubicBezTo>
                    <a:pt x="14146" y="3885"/>
                    <a:pt x="14238" y="3830"/>
                    <a:pt x="14372" y="3802"/>
                  </a:cubicBezTo>
                  <a:cubicBezTo>
                    <a:pt x="14405" y="3795"/>
                    <a:pt x="14438" y="3792"/>
                    <a:pt x="14471" y="3792"/>
                  </a:cubicBezTo>
                  <a:cubicBezTo>
                    <a:pt x="14617" y="3792"/>
                    <a:pt x="14759" y="3851"/>
                    <a:pt x="14882" y="3911"/>
                  </a:cubicBezTo>
                  <a:cubicBezTo>
                    <a:pt x="14905" y="3923"/>
                    <a:pt x="14936" y="3942"/>
                    <a:pt x="14977" y="3964"/>
                  </a:cubicBezTo>
                  <a:cubicBezTo>
                    <a:pt x="15328" y="4150"/>
                    <a:pt x="15567" y="4245"/>
                    <a:pt x="15690" y="4245"/>
                  </a:cubicBezTo>
                  <a:cubicBezTo>
                    <a:pt x="15722" y="4245"/>
                    <a:pt x="15746" y="4239"/>
                    <a:pt x="15763" y="4226"/>
                  </a:cubicBezTo>
                  <a:cubicBezTo>
                    <a:pt x="15894" y="4126"/>
                    <a:pt x="15863" y="3897"/>
                    <a:pt x="15780" y="3721"/>
                  </a:cubicBezTo>
                  <a:cubicBezTo>
                    <a:pt x="15763" y="3683"/>
                    <a:pt x="15742" y="3645"/>
                    <a:pt x="15723" y="3606"/>
                  </a:cubicBezTo>
                  <a:cubicBezTo>
                    <a:pt x="15634" y="3433"/>
                    <a:pt x="15541" y="3252"/>
                    <a:pt x="15568" y="3047"/>
                  </a:cubicBezTo>
                  <a:cubicBezTo>
                    <a:pt x="15589" y="2904"/>
                    <a:pt x="15658" y="2792"/>
                    <a:pt x="15734" y="2677"/>
                  </a:cubicBezTo>
                  <a:cubicBezTo>
                    <a:pt x="15873" y="2465"/>
                    <a:pt x="16013" y="2244"/>
                    <a:pt x="15877" y="1765"/>
                  </a:cubicBezTo>
                  <a:cubicBezTo>
                    <a:pt x="15846" y="1646"/>
                    <a:pt x="15799" y="1529"/>
                    <a:pt x="15742" y="1417"/>
                  </a:cubicBezTo>
                  <a:cubicBezTo>
                    <a:pt x="15727" y="1386"/>
                    <a:pt x="15711" y="1363"/>
                    <a:pt x="15696" y="1334"/>
                  </a:cubicBezTo>
                  <a:lnTo>
                    <a:pt x="15258" y="1291"/>
                  </a:lnTo>
                  <a:lnTo>
                    <a:pt x="13286" y="1105"/>
                  </a:lnTo>
                  <a:lnTo>
                    <a:pt x="12981" y="1074"/>
                  </a:lnTo>
                  <a:lnTo>
                    <a:pt x="8933" y="688"/>
                  </a:lnTo>
                  <a:lnTo>
                    <a:pt x="8309" y="629"/>
                  </a:lnTo>
                  <a:lnTo>
                    <a:pt x="5596" y="369"/>
                  </a:lnTo>
                  <a:lnTo>
                    <a:pt x="5296" y="338"/>
                  </a:lnTo>
                  <a:lnTo>
                    <a:pt x="1787" y="2"/>
                  </a:lnTo>
                  <a:cubicBezTo>
                    <a:pt x="1777" y="1"/>
                    <a:pt x="1767" y="1"/>
                    <a:pt x="1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9" name="Google Shape;2769;p35"/>
            <p:cNvSpPr/>
            <p:nvPr/>
          </p:nvSpPr>
          <p:spPr>
            <a:xfrm>
              <a:off x="2388247" y="2748075"/>
              <a:ext cx="254906" cy="188534"/>
            </a:xfrm>
            <a:custGeom>
              <a:avLst/>
              <a:gdLst/>
              <a:ahLst/>
              <a:cxnLst/>
              <a:rect l="l" t="t" r="r" b="b"/>
              <a:pathLst>
                <a:path w="6552" h="4846" extrusionOk="0">
                  <a:moveTo>
                    <a:pt x="1665" y="0"/>
                  </a:moveTo>
                  <a:cubicBezTo>
                    <a:pt x="1630" y="0"/>
                    <a:pt x="1598" y="10"/>
                    <a:pt x="1573" y="31"/>
                  </a:cubicBezTo>
                  <a:cubicBezTo>
                    <a:pt x="1547" y="50"/>
                    <a:pt x="1533" y="79"/>
                    <a:pt x="1537" y="107"/>
                  </a:cubicBezTo>
                  <a:cubicBezTo>
                    <a:pt x="1544" y="131"/>
                    <a:pt x="1561" y="162"/>
                    <a:pt x="1583" y="191"/>
                  </a:cubicBezTo>
                  <a:cubicBezTo>
                    <a:pt x="1592" y="205"/>
                    <a:pt x="1602" y="217"/>
                    <a:pt x="1609" y="234"/>
                  </a:cubicBezTo>
                  <a:cubicBezTo>
                    <a:pt x="1680" y="348"/>
                    <a:pt x="1666" y="436"/>
                    <a:pt x="1642" y="486"/>
                  </a:cubicBezTo>
                  <a:cubicBezTo>
                    <a:pt x="1606" y="562"/>
                    <a:pt x="1523" y="610"/>
                    <a:pt x="1402" y="627"/>
                  </a:cubicBezTo>
                  <a:cubicBezTo>
                    <a:pt x="1367" y="631"/>
                    <a:pt x="1333" y="633"/>
                    <a:pt x="1300" y="633"/>
                  </a:cubicBezTo>
                  <a:cubicBezTo>
                    <a:pt x="1118" y="633"/>
                    <a:pt x="951" y="574"/>
                    <a:pt x="785" y="519"/>
                  </a:cubicBezTo>
                  <a:cubicBezTo>
                    <a:pt x="635" y="468"/>
                    <a:pt x="491" y="418"/>
                    <a:pt x="349" y="418"/>
                  </a:cubicBezTo>
                  <a:cubicBezTo>
                    <a:pt x="294" y="418"/>
                    <a:pt x="239" y="425"/>
                    <a:pt x="184" y="443"/>
                  </a:cubicBezTo>
                  <a:cubicBezTo>
                    <a:pt x="72" y="479"/>
                    <a:pt x="1" y="581"/>
                    <a:pt x="13" y="689"/>
                  </a:cubicBezTo>
                  <a:cubicBezTo>
                    <a:pt x="29" y="831"/>
                    <a:pt x="172" y="886"/>
                    <a:pt x="403" y="965"/>
                  </a:cubicBezTo>
                  <a:cubicBezTo>
                    <a:pt x="606" y="1034"/>
                    <a:pt x="835" y="1108"/>
                    <a:pt x="935" y="1313"/>
                  </a:cubicBezTo>
                  <a:cubicBezTo>
                    <a:pt x="1030" y="1510"/>
                    <a:pt x="949" y="1715"/>
                    <a:pt x="877" y="1896"/>
                  </a:cubicBezTo>
                  <a:cubicBezTo>
                    <a:pt x="818" y="2051"/>
                    <a:pt x="761" y="2196"/>
                    <a:pt x="804" y="2325"/>
                  </a:cubicBezTo>
                  <a:cubicBezTo>
                    <a:pt x="827" y="2397"/>
                    <a:pt x="875" y="2451"/>
                    <a:pt x="949" y="2487"/>
                  </a:cubicBezTo>
                  <a:cubicBezTo>
                    <a:pt x="1019" y="2521"/>
                    <a:pt x="1109" y="2538"/>
                    <a:pt x="1207" y="2538"/>
                  </a:cubicBezTo>
                  <a:cubicBezTo>
                    <a:pt x="1309" y="2538"/>
                    <a:pt x="1420" y="2519"/>
                    <a:pt x="1525" y="2480"/>
                  </a:cubicBezTo>
                  <a:cubicBezTo>
                    <a:pt x="1594" y="2456"/>
                    <a:pt x="1668" y="2425"/>
                    <a:pt x="1737" y="2397"/>
                  </a:cubicBezTo>
                  <a:cubicBezTo>
                    <a:pt x="1895" y="2329"/>
                    <a:pt x="2057" y="2261"/>
                    <a:pt x="2207" y="2261"/>
                  </a:cubicBezTo>
                  <a:cubicBezTo>
                    <a:pt x="2286" y="2261"/>
                    <a:pt x="2361" y="2280"/>
                    <a:pt x="2431" y="2327"/>
                  </a:cubicBezTo>
                  <a:cubicBezTo>
                    <a:pt x="2590" y="2439"/>
                    <a:pt x="2578" y="2651"/>
                    <a:pt x="2566" y="2823"/>
                  </a:cubicBezTo>
                  <a:cubicBezTo>
                    <a:pt x="2559" y="2887"/>
                    <a:pt x="2557" y="2947"/>
                    <a:pt x="2562" y="2992"/>
                  </a:cubicBezTo>
                  <a:cubicBezTo>
                    <a:pt x="2590" y="3221"/>
                    <a:pt x="2681" y="3359"/>
                    <a:pt x="2836" y="3411"/>
                  </a:cubicBezTo>
                  <a:cubicBezTo>
                    <a:pt x="2880" y="3429"/>
                    <a:pt x="2923" y="3436"/>
                    <a:pt x="2964" y="3436"/>
                  </a:cubicBezTo>
                  <a:cubicBezTo>
                    <a:pt x="3085" y="3436"/>
                    <a:pt x="3192" y="3369"/>
                    <a:pt x="3310" y="3292"/>
                  </a:cubicBezTo>
                  <a:cubicBezTo>
                    <a:pt x="3348" y="3268"/>
                    <a:pt x="3383" y="3245"/>
                    <a:pt x="3424" y="3226"/>
                  </a:cubicBezTo>
                  <a:cubicBezTo>
                    <a:pt x="3522" y="3168"/>
                    <a:pt x="3646" y="3124"/>
                    <a:pt x="3765" y="3124"/>
                  </a:cubicBezTo>
                  <a:cubicBezTo>
                    <a:pt x="3863" y="3124"/>
                    <a:pt x="3958" y="3154"/>
                    <a:pt x="4034" y="3230"/>
                  </a:cubicBezTo>
                  <a:cubicBezTo>
                    <a:pt x="4151" y="3349"/>
                    <a:pt x="4153" y="3523"/>
                    <a:pt x="4158" y="3673"/>
                  </a:cubicBezTo>
                  <a:cubicBezTo>
                    <a:pt x="4162" y="3838"/>
                    <a:pt x="4167" y="3940"/>
                    <a:pt x="4248" y="3981"/>
                  </a:cubicBezTo>
                  <a:cubicBezTo>
                    <a:pt x="4271" y="3992"/>
                    <a:pt x="4298" y="3996"/>
                    <a:pt x="4328" y="3996"/>
                  </a:cubicBezTo>
                  <a:cubicBezTo>
                    <a:pt x="4360" y="3996"/>
                    <a:pt x="4397" y="3992"/>
                    <a:pt x="4436" y="3988"/>
                  </a:cubicBezTo>
                  <a:cubicBezTo>
                    <a:pt x="4481" y="3981"/>
                    <a:pt x="4526" y="3973"/>
                    <a:pt x="4572" y="3973"/>
                  </a:cubicBezTo>
                  <a:cubicBezTo>
                    <a:pt x="4587" y="3973"/>
                    <a:pt x="4602" y="3974"/>
                    <a:pt x="4617" y="3976"/>
                  </a:cubicBezTo>
                  <a:cubicBezTo>
                    <a:pt x="4858" y="4000"/>
                    <a:pt x="4929" y="4186"/>
                    <a:pt x="4989" y="4338"/>
                  </a:cubicBezTo>
                  <a:cubicBezTo>
                    <a:pt x="5025" y="4429"/>
                    <a:pt x="5056" y="4514"/>
                    <a:pt x="5118" y="4562"/>
                  </a:cubicBezTo>
                  <a:cubicBezTo>
                    <a:pt x="5170" y="4602"/>
                    <a:pt x="5239" y="4625"/>
                    <a:pt x="5308" y="4625"/>
                  </a:cubicBezTo>
                  <a:cubicBezTo>
                    <a:pt x="5341" y="4625"/>
                    <a:pt x="5373" y="4620"/>
                    <a:pt x="5404" y="4610"/>
                  </a:cubicBezTo>
                  <a:cubicBezTo>
                    <a:pt x="5427" y="4600"/>
                    <a:pt x="5451" y="4591"/>
                    <a:pt x="5475" y="4579"/>
                  </a:cubicBezTo>
                  <a:cubicBezTo>
                    <a:pt x="5532" y="4552"/>
                    <a:pt x="5596" y="4526"/>
                    <a:pt x="5668" y="4526"/>
                  </a:cubicBezTo>
                  <a:cubicBezTo>
                    <a:pt x="5687" y="4526"/>
                    <a:pt x="5704" y="4529"/>
                    <a:pt x="5723" y="4531"/>
                  </a:cubicBezTo>
                  <a:cubicBezTo>
                    <a:pt x="5830" y="4552"/>
                    <a:pt x="5894" y="4633"/>
                    <a:pt x="5951" y="4702"/>
                  </a:cubicBezTo>
                  <a:cubicBezTo>
                    <a:pt x="5975" y="4729"/>
                    <a:pt x="5992" y="4753"/>
                    <a:pt x="6013" y="4774"/>
                  </a:cubicBezTo>
                  <a:cubicBezTo>
                    <a:pt x="6064" y="4820"/>
                    <a:pt x="6135" y="4845"/>
                    <a:pt x="6206" y="4845"/>
                  </a:cubicBezTo>
                  <a:cubicBezTo>
                    <a:pt x="6252" y="4845"/>
                    <a:pt x="6298" y="4835"/>
                    <a:pt x="6337" y="4812"/>
                  </a:cubicBezTo>
                  <a:cubicBezTo>
                    <a:pt x="6449" y="4750"/>
                    <a:pt x="6492" y="4631"/>
                    <a:pt x="6509" y="4538"/>
                  </a:cubicBezTo>
                  <a:cubicBezTo>
                    <a:pt x="6552" y="4290"/>
                    <a:pt x="6466" y="4002"/>
                    <a:pt x="6359" y="3873"/>
                  </a:cubicBezTo>
                  <a:cubicBezTo>
                    <a:pt x="6335" y="3845"/>
                    <a:pt x="6294" y="3809"/>
                    <a:pt x="6249" y="3773"/>
                  </a:cubicBezTo>
                  <a:cubicBezTo>
                    <a:pt x="6094" y="3635"/>
                    <a:pt x="5861" y="3428"/>
                    <a:pt x="6023" y="3187"/>
                  </a:cubicBezTo>
                  <a:cubicBezTo>
                    <a:pt x="6049" y="3147"/>
                    <a:pt x="6092" y="3111"/>
                    <a:pt x="6142" y="3073"/>
                  </a:cubicBezTo>
                  <a:cubicBezTo>
                    <a:pt x="6180" y="3040"/>
                    <a:pt x="6273" y="2966"/>
                    <a:pt x="6275" y="2937"/>
                  </a:cubicBezTo>
                  <a:cubicBezTo>
                    <a:pt x="6275" y="2937"/>
                    <a:pt x="6271" y="2928"/>
                    <a:pt x="6252" y="2916"/>
                  </a:cubicBezTo>
                  <a:cubicBezTo>
                    <a:pt x="6223" y="2894"/>
                    <a:pt x="6182" y="2880"/>
                    <a:pt x="6144" y="2861"/>
                  </a:cubicBezTo>
                  <a:cubicBezTo>
                    <a:pt x="6061" y="2825"/>
                    <a:pt x="5966" y="2787"/>
                    <a:pt x="5906" y="2687"/>
                  </a:cubicBezTo>
                  <a:cubicBezTo>
                    <a:pt x="5835" y="2563"/>
                    <a:pt x="5873" y="2456"/>
                    <a:pt x="5904" y="2378"/>
                  </a:cubicBezTo>
                  <a:cubicBezTo>
                    <a:pt x="5925" y="2320"/>
                    <a:pt x="5937" y="2289"/>
                    <a:pt x="5925" y="2261"/>
                  </a:cubicBezTo>
                  <a:cubicBezTo>
                    <a:pt x="5920" y="2251"/>
                    <a:pt x="5918" y="2249"/>
                    <a:pt x="5916" y="2246"/>
                  </a:cubicBezTo>
                  <a:cubicBezTo>
                    <a:pt x="5866" y="2263"/>
                    <a:pt x="5756" y="2404"/>
                    <a:pt x="5720" y="2451"/>
                  </a:cubicBezTo>
                  <a:cubicBezTo>
                    <a:pt x="5680" y="2504"/>
                    <a:pt x="5658" y="2532"/>
                    <a:pt x="5637" y="2549"/>
                  </a:cubicBezTo>
                  <a:cubicBezTo>
                    <a:pt x="5566" y="2604"/>
                    <a:pt x="5483" y="2634"/>
                    <a:pt x="5403" y="2634"/>
                  </a:cubicBezTo>
                  <a:cubicBezTo>
                    <a:pt x="5359" y="2634"/>
                    <a:pt x="5316" y="2625"/>
                    <a:pt x="5277" y="2606"/>
                  </a:cubicBezTo>
                  <a:cubicBezTo>
                    <a:pt x="5101" y="2523"/>
                    <a:pt x="5101" y="2349"/>
                    <a:pt x="5101" y="2225"/>
                  </a:cubicBezTo>
                  <a:cubicBezTo>
                    <a:pt x="5101" y="2118"/>
                    <a:pt x="5096" y="2063"/>
                    <a:pt x="5053" y="2037"/>
                  </a:cubicBezTo>
                  <a:cubicBezTo>
                    <a:pt x="5025" y="2018"/>
                    <a:pt x="5000" y="2008"/>
                    <a:pt x="4975" y="2008"/>
                  </a:cubicBezTo>
                  <a:cubicBezTo>
                    <a:pt x="4921" y="2008"/>
                    <a:pt x="4867" y="2054"/>
                    <a:pt x="4782" y="2139"/>
                  </a:cubicBezTo>
                  <a:cubicBezTo>
                    <a:pt x="4703" y="2216"/>
                    <a:pt x="4620" y="2297"/>
                    <a:pt x="4510" y="2311"/>
                  </a:cubicBezTo>
                  <a:cubicBezTo>
                    <a:pt x="4494" y="2313"/>
                    <a:pt x="4478" y="2315"/>
                    <a:pt x="4463" y="2315"/>
                  </a:cubicBezTo>
                  <a:cubicBezTo>
                    <a:pt x="4346" y="2315"/>
                    <a:pt x="4233" y="2247"/>
                    <a:pt x="4177" y="2144"/>
                  </a:cubicBezTo>
                  <a:cubicBezTo>
                    <a:pt x="4122" y="2046"/>
                    <a:pt x="4115" y="1949"/>
                    <a:pt x="4105" y="1853"/>
                  </a:cubicBezTo>
                  <a:cubicBezTo>
                    <a:pt x="4093" y="1751"/>
                    <a:pt x="4084" y="1668"/>
                    <a:pt x="4031" y="1591"/>
                  </a:cubicBezTo>
                  <a:cubicBezTo>
                    <a:pt x="3951" y="1484"/>
                    <a:pt x="3828" y="1456"/>
                    <a:pt x="3681" y="1456"/>
                  </a:cubicBezTo>
                  <a:cubicBezTo>
                    <a:pt x="3602" y="1456"/>
                    <a:pt x="3517" y="1464"/>
                    <a:pt x="3426" y="1472"/>
                  </a:cubicBezTo>
                  <a:cubicBezTo>
                    <a:pt x="3330" y="1481"/>
                    <a:pt x="3232" y="1490"/>
                    <a:pt x="3136" y="1490"/>
                  </a:cubicBezTo>
                  <a:cubicBezTo>
                    <a:pt x="3018" y="1490"/>
                    <a:pt x="2903" y="1476"/>
                    <a:pt x="2795" y="1432"/>
                  </a:cubicBezTo>
                  <a:cubicBezTo>
                    <a:pt x="2459" y="1294"/>
                    <a:pt x="2342" y="984"/>
                    <a:pt x="2233" y="686"/>
                  </a:cubicBezTo>
                  <a:cubicBezTo>
                    <a:pt x="2128" y="412"/>
                    <a:pt x="2033" y="150"/>
                    <a:pt x="1771" y="26"/>
                  </a:cubicBezTo>
                  <a:cubicBezTo>
                    <a:pt x="1735" y="9"/>
                    <a:pt x="1699" y="0"/>
                    <a:pt x="1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0" name="Google Shape;2770;p35"/>
            <p:cNvSpPr/>
            <p:nvPr/>
          </p:nvSpPr>
          <p:spPr>
            <a:xfrm>
              <a:off x="2653890" y="2620311"/>
              <a:ext cx="137840" cy="212655"/>
            </a:xfrm>
            <a:custGeom>
              <a:avLst/>
              <a:gdLst/>
              <a:ahLst/>
              <a:cxnLst/>
              <a:rect l="l" t="t" r="r" b="b"/>
              <a:pathLst>
                <a:path w="3543" h="5466" extrusionOk="0">
                  <a:moveTo>
                    <a:pt x="2433" y="1"/>
                  </a:moveTo>
                  <a:cubicBezTo>
                    <a:pt x="2280" y="1"/>
                    <a:pt x="2125" y="91"/>
                    <a:pt x="2034" y="235"/>
                  </a:cubicBezTo>
                  <a:cubicBezTo>
                    <a:pt x="1965" y="345"/>
                    <a:pt x="1980" y="437"/>
                    <a:pt x="1994" y="559"/>
                  </a:cubicBezTo>
                  <a:cubicBezTo>
                    <a:pt x="2006" y="661"/>
                    <a:pt x="2020" y="773"/>
                    <a:pt x="1975" y="900"/>
                  </a:cubicBezTo>
                  <a:cubicBezTo>
                    <a:pt x="1891" y="1150"/>
                    <a:pt x="1658" y="1174"/>
                    <a:pt x="1467" y="1190"/>
                  </a:cubicBezTo>
                  <a:cubicBezTo>
                    <a:pt x="1348" y="1202"/>
                    <a:pt x="1236" y="1214"/>
                    <a:pt x="1189" y="1274"/>
                  </a:cubicBezTo>
                  <a:cubicBezTo>
                    <a:pt x="1158" y="1314"/>
                    <a:pt x="1148" y="1381"/>
                    <a:pt x="1160" y="1476"/>
                  </a:cubicBezTo>
                  <a:cubicBezTo>
                    <a:pt x="1170" y="1543"/>
                    <a:pt x="1210" y="1602"/>
                    <a:pt x="1255" y="1662"/>
                  </a:cubicBezTo>
                  <a:cubicBezTo>
                    <a:pt x="1303" y="1726"/>
                    <a:pt x="1355" y="1798"/>
                    <a:pt x="1370" y="1891"/>
                  </a:cubicBezTo>
                  <a:cubicBezTo>
                    <a:pt x="1403" y="2076"/>
                    <a:pt x="1284" y="2176"/>
                    <a:pt x="1198" y="2250"/>
                  </a:cubicBezTo>
                  <a:cubicBezTo>
                    <a:pt x="1160" y="2284"/>
                    <a:pt x="1124" y="2317"/>
                    <a:pt x="1105" y="2346"/>
                  </a:cubicBezTo>
                  <a:cubicBezTo>
                    <a:pt x="1086" y="2381"/>
                    <a:pt x="1091" y="2436"/>
                    <a:pt x="1096" y="2496"/>
                  </a:cubicBezTo>
                  <a:cubicBezTo>
                    <a:pt x="1105" y="2593"/>
                    <a:pt x="1117" y="2724"/>
                    <a:pt x="1008" y="2817"/>
                  </a:cubicBezTo>
                  <a:cubicBezTo>
                    <a:pt x="956" y="2861"/>
                    <a:pt x="897" y="2871"/>
                    <a:pt x="842" y="2871"/>
                  </a:cubicBezTo>
                  <a:cubicBezTo>
                    <a:pt x="818" y="2871"/>
                    <a:pt x="796" y="2869"/>
                    <a:pt x="774" y="2867"/>
                  </a:cubicBezTo>
                  <a:cubicBezTo>
                    <a:pt x="756" y="2866"/>
                    <a:pt x="740" y="2865"/>
                    <a:pt x="724" y="2865"/>
                  </a:cubicBezTo>
                  <a:cubicBezTo>
                    <a:pt x="709" y="2865"/>
                    <a:pt x="696" y="2866"/>
                    <a:pt x="684" y="2870"/>
                  </a:cubicBezTo>
                  <a:cubicBezTo>
                    <a:pt x="588" y="2893"/>
                    <a:pt x="557" y="3048"/>
                    <a:pt x="569" y="3151"/>
                  </a:cubicBezTo>
                  <a:cubicBezTo>
                    <a:pt x="572" y="3184"/>
                    <a:pt x="579" y="3215"/>
                    <a:pt x="584" y="3251"/>
                  </a:cubicBezTo>
                  <a:cubicBezTo>
                    <a:pt x="605" y="3377"/>
                    <a:pt x="627" y="3520"/>
                    <a:pt x="565" y="3653"/>
                  </a:cubicBezTo>
                  <a:cubicBezTo>
                    <a:pt x="507" y="3775"/>
                    <a:pt x="400" y="3846"/>
                    <a:pt x="298" y="3915"/>
                  </a:cubicBezTo>
                  <a:cubicBezTo>
                    <a:pt x="243" y="3951"/>
                    <a:pt x="191" y="3987"/>
                    <a:pt x="150" y="4030"/>
                  </a:cubicBezTo>
                  <a:cubicBezTo>
                    <a:pt x="36" y="4142"/>
                    <a:pt x="0" y="4328"/>
                    <a:pt x="60" y="4473"/>
                  </a:cubicBezTo>
                  <a:cubicBezTo>
                    <a:pt x="119" y="4618"/>
                    <a:pt x="281" y="4723"/>
                    <a:pt x="436" y="4723"/>
                  </a:cubicBezTo>
                  <a:cubicBezTo>
                    <a:pt x="453" y="4723"/>
                    <a:pt x="472" y="4721"/>
                    <a:pt x="486" y="4721"/>
                  </a:cubicBezTo>
                  <a:cubicBezTo>
                    <a:pt x="505" y="4716"/>
                    <a:pt x="524" y="4716"/>
                    <a:pt x="546" y="4716"/>
                  </a:cubicBezTo>
                  <a:cubicBezTo>
                    <a:pt x="660" y="4716"/>
                    <a:pt x="805" y="4747"/>
                    <a:pt x="853" y="4971"/>
                  </a:cubicBezTo>
                  <a:cubicBezTo>
                    <a:pt x="865" y="5023"/>
                    <a:pt x="862" y="5080"/>
                    <a:pt x="843" y="5142"/>
                  </a:cubicBezTo>
                  <a:cubicBezTo>
                    <a:pt x="829" y="5204"/>
                    <a:pt x="839" y="5271"/>
                    <a:pt x="877" y="5330"/>
                  </a:cubicBezTo>
                  <a:cubicBezTo>
                    <a:pt x="915" y="5392"/>
                    <a:pt x="981" y="5440"/>
                    <a:pt x="1046" y="5459"/>
                  </a:cubicBezTo>
                  <a:cubicBezTo>
                    <a:pt x="1065" y="5463"/>
                    <a:pt x="1084" y="5465"/>
                    <a:pt x="1103" y="5465"/>
                  </a:cubicBezTo>
                  <a:cubicBezTo>
                    <a:pt x="1199" y="5465"/>
                    <a:pt x="1293" y="5412"/>
                    <a:pt x="1341" y="5330"/>
                  </a:cubicBezTo>
                  <a:cubicBezTo>
                    <a:pt x="1346" y="5318"/>
                    <a:pt x="1355" y="5304"/>
                    <a:pt x="1363" y="5285"/>
                  </a:cubicBezTo>
                  <a:cubicBezTo>
                    <a:pt x="1399" y="5202"/>
                    <a:pt x="1469" y="5046"/>
                    <a:pt x="1622" y="5046"/>
                  </a:cubicBezTo>
                  <a:cubicBezTo>
                    <a:pt x="1628" y="5046"/>
                    <a:pt x="1633" y="5047"/>
                    <a:pt x="1639" y="5047"/>
                  </a:cubicBezTo>
                  <a:cubicBezTo>
                    <a:pt x="1739" y="5056"/>
                    <a:pt x="1784" y="5128"/>
                    <a:pt x="1815" y="5173"/>
                  </a:cubicBezTo>
                  <a:lnTo>
                    <a:pt x="1827" y="5190"/>
                  </a:lnTo>
                  <a:cubicBezTo>
                    <a:pt x="1875" y="5263"/>
                    <a:pt x="1964" y="5308"/>
                    <a:pt x="2052" y="5308"/>
                  </a:cubicBezTo>
                  <a:cubicBezTo>
                    <a:pt x="2074" y="5308"/>
                    <a:pt x="2095" y="5305"/>
                    <a:pt x="2115" y="5299"/>
                  </a:cubicBezTo>
                  <a:cubicBezTo>
                    <a:pt x="2220" y="5273"/>
                    <a:pt x="2304" y="5168"/>
                    <a:pt x="2315" y="5061"/>
                  </a:cubicBezTo>
                  <a:cubicBezTo>
                    <a:pt x="2323" y="4973"/>
                    <a:pt x="2285" y="4878"/>
                    <a:pt x="2244" y="4775"/>
                  </a:cubicBezTo>
                  <a:cubicBezTo>
                    <a:pt x="2189" y="4644"/>
                    <a:pt x="2127" y="4497"/>
                    <a:pt x="2173" y="4332"/>
                  </a:cubicBezTo>
                  <a:cubicBezTo>
                    <a:pt x="2204" y="4213"/>
                    <a:pt x="2292" y="4125"/>
                    <a:pt x="2401" y="4096"/>
                  </a:cubicBezTo>
                  <a:cubicBezTo>
                    <a:pt x="2423" y="4091"/>
                    <a:pt x="2444" y="4089"/>
                    <a:pt x="2464" y="4089"/>
                  </a:cubicBezTo>
                  <a:cubicBezTo>
                    <a:pt x="2552" y="4089"/>
                    <a:pt x="2617" y="4135"/>
                    <a:pt x="2668" y="4168"/>
                  </a:cubicBezTo>
                  <a:cubicBezTo>
                    <a:pt x="2692" y="4187"/>
                    <a:pt x="2716" y="4201"/>
                    <a:pt x="2737" y="4211"/>
                  </a:cubicBezTo>
                  <a:cubicBezTo>
                    <a:pt x="2755" y="4219"/>
                    <a:pt x="2773" y="4223"/>
                    <a:pt x="2791" y="4223"/>
                  </a:cubicBezTo>
                  <a:cubicBezTo>
                    <a:pt x="2821" y="4223"/>
                    <a:pt x="2851" y="4212"/>
                    <a:pt x="2882" y="4189"/>
                  </a:cubicBezTo>
                  <a:cubicBezTo>
                    <a:pt x="2966" y="4137"/>
                    <a:pt x="3030" y="4030"/>
                    <a:pt x="3032" y="3927"/>
                  </a:cubicBezTo>
                  <a:cubicBezTo>
                    <a:pt x="3037" y="3792"/>
                    <a:pt x="2987" y="3656"/>
                    <a:pt x="2930" y="3513"/>
                  </a:cubicBezTo>
                  <a:cubicBezTo>
                    <a:pt x="2906" y="3453"/>
                    <a:pt x="2887" y="3391"/>
                    <a:pt x="2866" y="3332"/>
                  </a:cubicBezTo>
                  <a:cubicBezTo>
                    <a:pt x="2794" y="3096"/>
                    <a:pt x="2794" y="2791"/>
                    <a:pt x="3011" y="2631"/>
                  </a:cubicBezTo>
                  <a:cubicBezTo>
                    <a:pt x="3085" y="2579"/>
                    <a:pt x="3173" y="2555"/>
                    <a:pt x="3252" y="2531"/>
                  </a:cubicBezTo>
                  <a:cubicBezTo>
                    <a:pt x="3376" y="2498"/>
                    <a:pt x="3452" y="2472"/>
                    <a:pt x="3497" y="2388"/>
                  </a:cubicBezTo>
                  <a:cubicBezTo>
                    <a:pt x="3540" y="2319"/>
                    <a:pt x="3542" y="2248"/>
                    <a:pt x="3507" y="2184"/>
                  </a:cubicBezTo>
                  <a:cubicBezTo>
                    <a:pt x="3461" y="2091"/>
                    <a:pt x="3356" y="2019"/>
                    <a:pt x="3249" y="2000"/>
                  </a:cubicBezTo>
                  <a:cubicBezTo>
                    <a:pt x="3240" y="1998"/>
                    <a:pt x="3231" y="1998"/>
                    <a:pt x="3221" y="1998"/>
                  </a:cubicBezTo>
                  <a:cubicBezTo>
                    <a:pt x="3160" y="1998"/>
                    <a:pt x="3079" y="2026"/>
                    <a:pt x="2997" y="2055"/>
                  </a:cubicBezTo>
                  <a:cubicBezTo>
                    <a:pt x="2907" y="2085"/>
                    <a:pt x="2801" y="2120"/>
                    <a:pt x="2701" y="2120"/>
                  </a:cubicBezTo>
                  <a:cubicBezTo>
                    <a:pt x="2602" y="2120"/>
                    <a:pt x="2509" y="2085"/>
                    <a:pt x="2444" y="1976"/>
                  </a:cubicBezTo>
                  <a:cubicBezTo>
                    <a:pt x="2315" y="1760"/>
                    <a:pt x="2482" y="1602"/>
                    <a:pt x="2592" y="1493"/>
                  </a:cubicBezTo>
                  <a:cubicBezTo>
                    <a:pt x="2618" y="1464"/>
                    <a:pt x="2647" y="1440"/>
                    <a:pt x="2666" y="1417"/>
                  </a:cubicBezTo>
                  <a:cubicBezTo>
                    <a:pt x="2849" y="1202"/>
                    <a:pt x="2968" y="914"/>
                    <a:pt x="2971" y="671"/>
                  </a:cubicBezTo>
                  <a:cubicBezTo>
                    <a:pt x="2980" y="376"/>
                    <a:pt x="2782" y="40"/>
                    <a:pt x="2482" y="4"/>
                  </a:cubicBezTo>
                  <a:cubicBezTo>
                    <a:pt x="2466" y="2"/>
                    <a:pt x="2450" y="1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1" name="Google Shape;2771;p35"/>
            <p:cNvSpPr/>
            <p:nvPr/>
          </p:nvSpPr>
          <p:spPr>
            <a:xfrm>
              <a:off x="2517723" y="2614203"/>
              <a:ext cx="117843" cy="152936"/>
            </a:xfrm>
            <a:custGeom>
              <a:avLst/>
              <a:gdLst/>
              <a:ahLst/>
              <a:cxnLst/>
              <a:rect l="l" t="t" r="r" b="b"/>
              <a:pathLst>
                <a:path w="3029" h="3931" extrusionOk="0">
                  <a:moveTo>
                    <a:pt x="2719" y="1"/>
                  </a:moveTo>
                  <a:cubicBezTo>
                    <a:pt x="2628" y="1"/>
                    <a:pt x="2521" y="24"/>
                    <a:pt x="2435" y="56"/>
                  </a:cubicBezTo>
                  <a:cubicBezTo>
                    <a:pt x="2233" y="137"/>
                    <a:pt x="2123" y="309"/>
                    <a:pt x="2023" y="463"/>
                  </a:cubicBezTo>
                  <a:cubicBezTo>
                    <a:pt x="1930" y="609"/>
                    <a:pt x="1846" y="746"/>
                    <a:pt x="1695" y="746"/>
                  </a:cubicBezTo>
                  <a:cubicBezTo>
                    <a:pt x="1688" y="746"/>
                    <a:pt x="1681" y="745"/>
                    <a:pt x="1673" y="745"/>
                  </a:cubicBezTo>
                  <a:cubicBezTo>
                    <a:pt x="1575" y="735"/>
                    <a:pt x="1511" y="673"/>
                    <a:pt x="1456" y="616"/>
                  </a:cubicBezTo>
                  <a:cubicBezTo>
                    <a:pt x="1399" y="559"/>
                    <a:pt x="1351" y="511"/>
                    <a:pt x="1266" y="506"/>
                  </a:cubicBezTo>
                  <a:cubicBezTo>
                    <a:pt x="1259" y="505"/>
                    <a:pt x="1253" y="505"/>
                    <a:pt x="1246" y="505"/>
                  </a:cubicBezTo>
                  <a:cubicBezTo>
                    <a:pt x="1207" y="505"/>
                    <a:pt x="1165" y="522"/>
                    <a:pt x="1116" y="547"/>
                  </a:cubicBezTo>
                  <a:cubicBezTo>
                    <a:pt x="1051" y="585"/>
                    <a:pt x="1032" y="661"/>
                    <a:pt x="1008" y="780"/>
                  </a:cubicBezTo>
                  <a:cubicBezTo>
                    <a:pt x="994" y="852"/>
                    <a:pt x="980" y="926"/>
                    <a:pt x="946" y="995"/>
                  </a:cubicBezTo>
                  <a:cubicBezTo>
                    <a:pt x="872" y="1135"/>
                    <a:pt x="768" y="1169"/>
                    <a:pt x="674" y="1169"/>
                  </a:cubicBezTo>
                  <a:cubicBezTo>
                    <a:pt x="629" y="1169"/>
                    <a:pt x="587" y="1161"/>
                    <a:pt x="551" y="1154"/>
                  </a:cubicBezTo>
                  <a:cubicBezTo>
                    <a:pt x="510" y="1148"/>
                    <a:pt x="477" y="1144"/>
                    <a:pt x="448" y="1144"/>
                  </a:cubicBezTo>
                  <a:cubicBezTo>
                    <a:pt x="407" y="1144"/>
                    <a:pt x="375" y="1153"/>
                    <a:pt x="341" y="1180"/>
                  </a:cubicBezTo>
                  <a:cubicBezTo>
                    <a:pt x="279" y="1235"/>
                    <a:pt x="277" y="1311"/>
                    <a:pt x="277" y="1431"/>
                  </a:cubicBezTo>
                  <a:cubicBezTo>
                    <a:pt x="277" y="1550"/>
                    <a:pt x="275" y="1688"/>
                    <a:pt x="179" y="1807"/>
                  </a:cubicBezTo>
                  <a:cubicBezTo>
                    <a:pt x="156" y="1836"/>
                    <a:pt x="132" y="1859"/>
                    <a:pt x="108" y="1888"/>
                  </a:cubicBezTo>
                  <a:cubicBezTo>
                    <a:pt x="32" y="1967"/>
                    <a:pt x="1" y="2002"/>
                    <a:pt x="27" y="2086"/>
                  </a:cubicBezTo>
                  <a:cubicBezTo>
                    <a:pt x="50" y="2163"/>
                    <a:pt x="133" y="2222"/>
                    <a:pt x="213" y="2222"/>
                  </a:cubicBezTo>
                  <a:cubicBezTo>
                    <a:pt x="214" y="2222"/>
                    <a:pt x="216" y="2222"/>
                    <a:pt x="217" y="2221"/>
                  </a:cubicBezTo>
                  <a:cubicBezTo>
                    <a:pt x="241" y="2217"/>
                    <a:pt x="267" y="2212"/>
                    <a:pt x="298" y="2205"/>
                  </a:cubicBezTo>
                  <a:cubicBezTo>
                    <a:pt x="339" y="2193"/>
                    <a:pt x="387" y="2186"/>
                    <a:pt x="437" y="2186"/>
                  </a:cubicBezTo>
                  <a:cubicBezTo>
                    <a:pt x="484" y="2186"/>
                    <a:pt x="532" y="2198"/>
                    <a:pt x="577" y="2226"/>
                  </a:cubicBezTo>
                  <a:cubicBezTo>
                    <a:pt x="641" y="2271"/>
                    <a:pt x="680" y="2324"/>
                    <a:pt x="680" y="2383"/>
                  </a:cubicBezTo>
                  <a:cubicBezTo>
                    <a:pt x="682" y="2498"/>
                    <a:pt x="568" y="2572"/>
                    <a:pt x="453" y="2653"/>
                  </a:cubicBezTo>
                  <a:cubicBezTo>
                    <a:pt x="401" y="2686"/>
                    <a:pt x="313" y="2750"/>
                    <a:pt x="301" y="2777"/>
                  </a:cubicBezTo>
                  <a:cubicBezTo>
                    <a:pt x="287" y="2841"/>
                    <a:pt x="313" y="2915"/>
                    <a:pt x="363" y="2950"/>
                  </a:cubicBezTo>
                  <a:cubicBezTo>
                    <a:pt x="406" y="2984"/>
                    <a:pt x="465" y="2996"/>
                    <a:pt x="527" y="3012"/>
                  </a:cubicBezTo>
                  <a:cubicBezTo>
                    <a:pt x="613" y="3034"/>
                    <a:pt x="708" y="3058"/>
                    <a:pt x="784" y="3131"/>
                  </a:cubicBezTo>
                  <a:cubicBezTo>
                    <a:pt x="911" y="3253"/>
                    <a:pt x="875" y="3415"/>
                    <a:pt x="849" y="3558"/>
                  </a:cubicBezTo>
                  <a:cubicBezTo>
                    <a:pt x="818" y="3701"/>
                    <a:pt x="806" y="3789"/>
                    <a:pt x="865" y="3858"/>
                  </a:cubicBezTo>
                  <a:cubicBezTo>
                    <a:pt x="905" y="3906"/>
                    <a:pt x="968" y="3930"/>
                    <a:pt x="1034" y="3930"/>
                  </a:cubicBezTo>
                  <a:cubicBezTo>
                    <a:pt x="1048" y="3930"/>
                    <a:pt x="1061" y="3929"/>
                    <a:pt x="1075" y="3927"/>
                  </a:cubicBezTo>
                  <a:cubicBezTo>
                    <a:pt x="1261" y="3894"/>
                    <a:pt x="1294" y="3794"/>
                    <a:pt x="1332" y="3603"/>
                  </a:cubicBezTo>
                  <a:cubicBezTo>
                    <a:pt x="1356" y="3491"/>
                    <a:pt x="1380" y="3370"/>
                    <a:pt x="1463" y="3265"/>
                  </a:cubicBezTo>
                  <a:cubicBezTo>
                    <a:pt x="1556" y="3143"/>
                    <a:pt x="1685" y="3108"/>
                    <a:pt x="1797" y="3072"/>
                  </a:cubicBezTo>
                  <a:cubicBezTo>
                    <a:pt x="1916" y="3036"/>
                    <a:pt x="1992" y="3010"/>
                    <a:pt x="2040" y="2929"/>
                  </a:cubicBezTo>
                  <a:cubicBezTo>
                    <a:pt x="2126" y="2772"/>
                    <a:pt x="2052" y="2681"/>
                    <a:pt x="1914" y="2534"/>
                  </a:cubicBezTo>
                  <a:cubicBezTo>
                    <a:pt x="1792" y="2405"/>
                    <a:pt x="1642" y="2245"/>
                    <a:pt x="1735" y="2009"/>
                  </a:cubicBezTo>
                  <a:cubicBezTo>
                    <a:pt x="1830" y="1771"/>
                    <a:pt x="2116" y="1709"/>
                    <a:pt x="2392" y="1650"/>
                  </a:cubicBezTo>
                  <a:cubicBezTo>
                    <a:pt x="2638" y="1595"/>
                    <a:pt x="2890" y="1538"/>
                    <a:pt x="2988" y="1376"/>
                  </a:cubicBezTo>
                  <a:cubicBezTo>
                    <a:pt x="3024" y="1316"/>
                    <a:pt x="3028" y="1247"/>
                    <a:pt x="2997" y="1200"/>
                  </a:cubicBezTo>
                  <a:cubicBezTo>
                    <a:pt x="2957" y="1133"/>
                    <a:pt x="2878" y="1126"/>
                    <a:pt x="2754" y="1119"/>
                  </a:cubicBezTo>
                  <a:cubicBezTo>
                    <a:pt x="2628" y="1109"/>
                    <a:pt x="2488" y="1104"/>
                    <a:pt x="2399" y="985"/>
                  </a:cubicBezTo>
                  <a:cubicBezTo>
                    <a:pt x="2345" y="914"/>
                    <a:pt x="2330" y="828"/>
                    <a:pt x="2357" y="735"/>
                  </a:cubicBezTo>
                  <a:cubicBezTo>
                    <a:pt x="2402" y="573"/>
                    <a:pt x="2564" y="430"/>
                    <a:pt x="2690" y="380"/>
                  </a:cubicBezTo>
                  <a:cubicBezTo>
                    <a:pt x="2807" y="335"/>
                    <a:pt x="2952" y="220"/>
                    <a:pt x="2921" y="106"/>
                  </a:cubicBezTo>
                  <a:cubicBezTo>
                    <a:pt x="2909" y="68"/>
                    <a:pt x="2888" y="42"/>
                    <a:pt x="2852" y="25"/>
                  </a:cubicBezTo>
                  <a:cubicBezTo>
                    <a:pt x="2817" y="8"/>
                    <a:pt x="2771" y="1"/>
                    <a:pt x="2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2" name="Google Shape;2772;p35"/>
            <p:cNvSpPr/>
            <p:nvPr/>
          </p:nvSpPr>
          <p:spPr>
            <a:xfrm>
              <a:off x="1929518" y="2341752"/>
              <a:ext cx="606412" cy="607657"/>
            </a:xfrm>
            <a:custGeom>
              <a:avLst/>
              <a:gdLst/>
              <a:ahLst/>
              <a:cxnLst/>
              <a:rect l="l" t="t" r="r" b="b"/>
              <a:pathLst>
                <a:path w="15587" h="15619" extrusionOk="0">
                  <a:moveTo>
                    <a:pt x="5148" y="1"/>
                  </a:moveTo>
                  <a:cubicBezTo>
                    <a:pt x="5129" y="108"/>
                    <a:pt x="5086" y="215"/>
                    <a:pt x="5041" y="330"/>
                  </a:cubicBezTo>
                  <a:cubicBezTo>
                    <a:pt x="4967" y="513"/>
                    <a:pt x="4893" y="711"/>
                    <a:pt x="4905" y="927"/>
                  </a:cubicBezTo>
                  <a:cubicBezTo>
                    <a:pt x="4915" y="1104"/>
                    <a:pt x="4991" y="1273"/>
                    <a:pt x="5108" y="1406"/>
                  </a:cubicBezTo>
                  <a:cubicBezTo>
                    <a:pt x="4986" y="1392"/>
                    <a:pt x="4886" y="1321"/>
                    <a:pt x="4762" y="1228"/>
                  </a:cubicBezTo>
                  <a:cubicBezTo>
                    <a:pt x="4624" y="1130"/>
                    <a:pt x="4469" y="1016"/>
                    <a:pt x="4255" y="966"/>
                  </a:cubicBezTo>
                  <a:cubicBezTo>
                    <a:pt x="4184" y="949"/>
                    <a:pt x="4111" y="940"/>
                    <a:pt x="4039" y="940"/>
                  </a:cubicBezTo>
                  <a:cubicBezTo>
                    <a:pt x="3870" y="940"/>
                    <a:pt x="3701" y="987"/>
                    <a:pt x="3552" y="1075"/>
                  </a:cubicBezTo>
                  <a:cubicBezTo>
                    <a:pt x="3345" y="1201"/>
                    <a:pt x="3219" y="1413"/>
                    <a:pt x="3109" y="1597"/>
                  </a:cubicBezTo>
                  <a:cubicBezTo>
                    <a:pt x="3059" y="1678"/>
                    <a:pt x="3016" y="1754"/>
                    <a:pt x="2966" y="1821"/>
                  </a:cubicBezTo>
                  <a:cubicBezTo>
                    <a:pt x="2886" y="1933"/>
                    <a:pt x="2679" y="2174"/>
                    <a:pt x="2438" y="2174"/>
                  </a:cubicBezTo>
                  <a:cubicBezTo>
                    <a:pt x="2422" y="2174"/>
                    <a:pt x="2406" y="2173"/>
                    <a:pt x="2390" y="2171"/>
                  </a:cubicBezTo>
                  <a:cubicBezTo>
                    <a:pt x="2235" y="2152"/>
                    <a:pt x="2085" y="2026"/>
                    <a:pt x="1925" y="1776"/>
                  </a:cubicBezTo>
                  <a:lnTo>
                    <a:pt x="1880" y="1706"/>
                  </a:lnTo>
                  <a:cubicBezTo>
                    <a:pt x="1751" y="1509"/>
                    <a:pt x="1608" y="1285"/>
                    <a:pt x="1370" y="1163"/>
                  </a:cubicBezTo>
                  <a:cubicBezTo>
                    <a:pt x="1301" y="1130"/>
                    <a:pt x="1237" y="1106"/>
                    <a:pt x="1170" y="1092"/>
                  </a:cubicBezTo>
                  <a:lnTo>
                    <a:pt x="1141" y="1394"/>
                  </a:lnTo>
                  <a:cubicBezTo>
                    <a:pt x="1170" y="1404"/>
                    <a:pt x="1201" y="1416"/>
                    <a:pt x="1229" y="1430"/>
                  </a:cubicBezTo>
                  <a:cubicBezTo>
                    <a:pt x="1394" y="1513"/>
                    <a:pt x="1508" y="1687"/>
                    <a:pt x="1622" y="1868"/>
                  </a:cubicBezTo>
                  <a:lnTo>
                    <a:pt x="1668" y="1940"/>
                  </a:lnTo>
                  <a:cubicBezTo>
                    <a:pt x="1801" y="2145"/>
                    <a:pt x="2020" y="2426"/>
                    <a:pt x="2344" y="2469"/>
                  </a:cubicBezTo>
                  <a:cubicBezTo>
                    <a:pt x="2370" y="2473"/>
                    <a:pt x="2401" y="2476"/>
                    <a:pt x="2430" y="2476"/>
                  </a:cubicBezTo>
                  <a:cubicBezTo>
                    <a:pt x="2702" y="2476"/>
                    <a:pt x="2978" y="2307"/>
                    <a:pt x="3204" y="1999"/>
                  </a:cubicBezTo>
                  <a:cubicBezTo>
                    <a:pt x="3261" y="1921"/>
                    <a:pt x="3311" y="1835"/>
                    <a:pt x="3361" y="1752"/>
                  </a:cubicBezTo>
                  <a:cubicBezTo>
                    <a:pt x="3464" y="1580"/>
                    <a:pt x="3559" y="1418"/>
                    <a:pt x="3702" y="1332"/>
                  </a:cubicBezTo>
                  <a:cubicBezTo>
                    <a:pt x="3801" y="1274"/>
                    <a:pt x="3919" y="1241"/>
                    <a:pt x="4035" y="1241"/>
                  </a:cubicBezTo>
                  <a:cubicBezTo>
                    <a:pt x="4084" y="1241"/>
                    <a:pt x="4132" y="1247"/>
                    <a:pt x="4179" y="1259"/>
                  </a:cubicBezTo>
                  <a:cubicBezTo>
                    <a:pt x="4336" y="1297"/>
                    <a:pt x="4452" y="1382"/>
                    <a:pt x="4576" y="1473"/>
                  </a:cubicBezTo>
                  <a:cubicBezTo>
                    <a:pt x="4734" y="1586"/>
                    <a:pt x="4904" y="1711"/>
                    <a:pt x="5142" y="1711"/>
                  </a:cubicBezTo>
                  <a:cubicBezTo>
                    <a:pt x="5236" y="1711"/>
                    <a:pt x="5340" y="1692"/>
                    <a:pt x="5458" y="1644"/>
                  </a:cubicBezTo>
                  <a:cubicBezTo>
                    <a:pt x="5479" y="1654"/>
                    <a:pt x="5503" y="1664"/>
                    <a:pt x="5527" y="1668"/>
                  </a:cubicBezTo>
                  <a:cubicBezTo>
                    <a:pt x="5586" y="1681"/>
                    <a:pt x="5645" y="1686"/>
                    <a:pt x="5705" y="1686"/>
                  </a:cubicBezTo>
                  <a:cubicBezTo>
                    <a:pt x="5756" y="1686"/>
                    <a:pt x="5807" y="1682"/>
                    <a:pt x="5858" y="1678"/>
                  </a:cubicBezTo>
                  <a:cubicBezTo>
                    <a:pt x="5910" y="1673"/>
                    <a:pt x="5958" y="1669"/>
                    <a:pt x="6003" y="1669"/>
                  </a:cubicBezTo>
                  <a:cubicBezTo>
                    <a:pt x="6070" y="1669"/>
                    <a:pt x="6130" y="1678"/>
                    <a:pt x="6180" y="1706"/>
                  </a:cubicBezTo>
                  <a:cubicBezTo>
                    <a:pt x="6361" y="1811"/>
                    <a:pt x="6337" y="2035"/>
                    <a:pt x="6284" y="2390"/>
                  </a:cubicBezTo>
                  <a:cubicBezTo>
                    <a:pt x="6239" y="2688"/>
                    <a:pt x="6189" y="3026"/>
                    <a:pt x="6372" y="3271"/>
                  </a:cubicBezTo>
                  <a:cubicBezTo>
                    <a:pt x="6599" y="3569"/>
                    <a:pt x="6994" y="3669"/>
                    <a:pt x="7302" y="3669"/>
                  </a:cubicBezTo>
                  <a:cubicBezTo>
                    <a:pt x="7337" y="3669"/>
                    <a:pt x="7371" y="3669"/>
                    <a:pt x="7399" y="3667"/>
                  </a:cubicBezTo>
                  <a:cubicBezTo>
                    <a:pt x="7764" y="3641"/>
                    <a:pt x="8097" y="3491"/>
                    <a:pt x="8400" y="3338"/>
                  </a:cubicBezTo>
                  <a:cubicBezTo>
                    <a:pt x="8404" y="3410"/>
                    <a:pt x="8409" y="3481"/>
                    <a:pt x="8421" y="3553"/>
                  </a:cubicBezTo>
                  <a:cubicBezTo>
                    <a:pt x="8498" y="3985"/>
                    <a:pt x="8864" y="4425"/>
                    <a:pt x="9336" y="4425"/>
                  </a:cubicBezTo>
                  <a:cubicBezTo>
                    <a:pt x="9359" y="4425"/>
                    <a:pt x="9382" y="4424"/>
                    <a:pt x="9405" y="4422"/>
                  </a:cubicBezTo>
                  <a:cubicBezTo>
                    <a:pt x="9434" y="4422"/>
                    <a:pt x="9460" y="4415"/>
                    <a:pt x="9491" y="4408"/>
                  </a:cubicBezTo>
                  <a:lnTo>
                    <a:pt x="9491" y="4408"/>
                  </a:lnTo>
                  <a:cubicBezTo>
                    <a:pt x="9453" y="4684"/>
                    <a:pt x="9300" y="4951"/>
                    <a:pt x="9062" y="5153"/>
                  </a:cubicBezTo>
                  <a:cubicBezTo>
                    <a:pt x="8831" y="5347"/>
                    <a:pt x="8549" y="5453"/>
                    <a:pt x="8275" y="5453"/>
                  </a:cubicBezTo>
                  <a:cubicBezTo>
                    <a:pt x="8235" y="5453"/>
                    <a:pt x="8196" y="5451"/>
                    <a:pt x="8157" y="5446"/>
                  </a:cubicBezTo>
                  <a:cubicBezTo>
                    <a:pt x="7923" y="5418"/>
                    <a:pt x="7706" y="5325"/>
                    <a:pt x="7475" y="5227"/>
                  </a:cubicBezTo>
                  <a:cubicBezTo>
                    <a:pt x="7380" y="5184"/>
                    <a:pt x="7278" y="5144"/>
                    <a:pt x="7178" y="5106"/>
                  </a:cubicBezTo>
                  <a:cubicBezTo>
                    <a:pt x="6945" y="5020"/>
                    <a:pt x="6730" y="4977"/>
                    <a:pt x="6535" y="4977"/>
                  </a:cubicBezTo>
                  <a:cubicBezTo>
                    <a:pt x="6336" y="4977"/>
                    <a:pt x="6158" y="5021"/>
                    <a:pt x="6006" y="5111"/>
                  </a:cubicBezTo>
                  <a:cubicBezTo>
                    <a:pt x="5703" y="5289"/>
                    <a:pt x="5560" y="5599"/>
                    <a:pt x="5422" y="5904"/>
                  </a:cubicBezTo>
                  <a:cubicBezTo>
                    <a:pt x="5374" y="6006"/>
                    <a:pt x="5331" y="6101"/>
                    <a:pt x="5279" y="6194"/>
                  </a:cubicBezTo>
                  <a:cubicBezTo>
                    <a:pt x="5074" y="6566"/>
                    <a:pt x="4731" y="6857"/>
                    <a:pt x="4336" y="7019"/>
                  </a:cubicBezTo>
                  <a:cubicBezTo>
                    <a:pt x="4381" y="6964"/>
                    <a:pt x="4414" y="6900"/>
                    <a:pt x="4433" y="6840"/>
                  </a:cubicBezTo>
                  <a:cubicBezTo>
                    <a:pt x="4512" y="6587"/>
                    <a:pt x="4457" y="6302"/>
                    <a:pt x="4290" y="6097"/>
                  </a:cubicBezTo>
                  <a:cubicBezTo>
                    <a:pt x="4205" y="5990"/>
                    <a:pt x="4100" y="5911"/>
                    <a:pt x="4000" y="5839"/>
                  </a:cubicBezTo>
                  <a:cubicBezTo>
                    <a:pt x="3902" y="5768"/>
                    <a:pt x="3809" y="5701"/>
                    <a:pt x="3750" y="5618"/>
                  </a:cubicBezTo>
                  <a:cubicBezTo>
                    <a:pt x="3623" y="5439"/>
                    <a:pt x="3647" y="5192"/>
                    <a:pt x="3714" y="5018"/>
                  </a:cubicBezTo>
                  <a:cubicBezTo>
                    <a:pt x="3750" y="4920"/>
                    <a:pt x="3802" y="4832"/>
                    <a:pt x="3866" y="4739"/>
                  </a:cubicBezTo>
                  <a:cubicBezTo>
                    <a:pt x="3897" y="4691"/>
                    <a:pt x="3933" y="4641"/>
                    <a:pt x="3974" y="4594"/>
                  </a:cubicBezTo>
                  <a:cubicBezTo>
                    <a:pt x="3969" y="4594"/>
                    <a:pt x="3969" y="4594"/>
                    <a:pt x="3967" y="4589"/>
                  </a:cubicBezTo>
                  <a:cubicBezTo>
                    <a:pt x="3878" y="4529"/>
                    <a:pt x="3778" y="4494"/>
                    <a:pt x="3676" y="4486"/>
                  </a:cubicBezTo>
                  <a:cubicBezTo>
                    <a:pt x="3631" y="4546"/>
                    <a:pt x="3588" y="4610"/>
                    <a:pt x="3547" y="4677"/>
                  </a:cubicBezTo>
                  <a:cubicBezTo>
                    <a:pt x="3502" y="4753"/>
                    <a:pt x="3464" y="4832"/>
                    <a:pt x="3431" y="4915"/>
                  </a:cubicBezTo>
                  <a:cubicBezTo>
                    <a:pt x="3309" y="5232"/>
                    <a:pt x="3338" y="5561"/>
                    <a:pt x="3502" y="5792"/>
                  </a:cubicBezTo>
                  <a:cubicBezTo>
                    <a:pt x="3593" y="5918"/>
                    <a:pt x="3707" y="6004"/>
                    <a:pt x="3821" y="6085"/>
                  </a:cubicBezTo>
                  <a:cubicBezTo>
                    <a:pt x="3909" y="6149"/>
                    <a:pt x="3993" y="6213"/>
                    <a:pt x="4052" y="6287"/>
                  </a:cubicBezTo>
                  <a:cubicBezTo>
                    <a:pt x="4157" y="6411"/>
                    <a:pt x="4190" y="6597"/>
                    <a:pt x="4143" y="6752"/>
                  </a:cubicBezTo>
                  <a:cubicBezTo>
                    <a:pt x="4098" y="6892"/>
                    <a:pt x="3812" y="7112"/>
                    <a:pt x="3643" y="7166"/>
                  </a:cubicBezTo>
                  <a:cubicBezTo>
                    <a:pt x="3630" y="7167"/>
                    <a:pt x="3618" y="7167"/>
                    <a:pt x="3605" y="7167"/>
                  </a:cubicBezTo>
                  <a:cubicBezTo>
                    <a:pt x="3519" y="7167"/>
                    <a:pt x="3430" y="7160"/>
                    <a:pt x="3345" y="7147"/>
                  </a:cubicBezTo>
                  <a:cubicBezTo>
                    <a:pt x="2968" y="7088"/>
                    <a:pt x="2623" y="6923"/>
                    <a:pt x="2261" y="6752"/>
                  </a:cubicBezTo>
                  <a:cubicBezTo>
                    <a:pt x="2099" y="6673"/>
                    <a:pt x="1937" y="6597"/>
                    <a:pt x="1773" y="6528"/>
                  </a:cubicBezTo>
                  <a:cubicBezTo>
                    <a:pt x="1531" y="6428"/>
                    <a:pt x="1158" y="6308"/>
                    <a:pt x="772" y="6308"/>
                  </a:cubicBezTo>
                  <a:cubicBezTo>
                    <a:pt x="736" y="6308"/>
                    <a:pt x="699" y="6309"/>
                    <a:pt x="662" y="6311"/>
                  </a:cubicBezTo>
                  <a:lnTo>
                    <a:pt x="632" y="6618"/>
                  </a:lnTo>
                  <a:cubicBezTo>
                    <a:pt x="683" y="6613"/>
                    <a:pt x="735" y="6610"/>
                    <a:pt x="787" y="6610"/>
                  </a:cubicBezTo>
                  <a:cubicBezTo>
                    <a:pt x="1117" y="6610"/>
                    <a:pt x="1442" y="6718"/>
                    <a:pt x="1656" y="6804"/>
                  </a:cubicBezTo>
                  <a:cubicBezTo>
                    <a:pt x="1758" y="6847"/>
                    <a:pt x="1861" y="6895"/>
                    <a:pt x="1963" y="6942"/>
                  </a:cubicBezTo>
                  <a:cubicBezTo>
                    <a:pt x="2182" y="7357"/>
                    <a:pt x="2180" y="7900"/>
                    <a:pt x="1951" y="8341"/>
                  </a:cubicBezTo>
                  <a:cubicBezTo>
                    <a:pt x="1811" y="8607"/>
                    <a:pt x="1584" y="8779"/>
                    <a:pt x="1344" y="8958"/>
                  </a:cubicBezTo>
                  <a:cubicBezTo>
                    <a:pt x="1122" y="9124"/>
                    <a:pt x="891" y="9298"/>
                    <a:pt x="736" y="9551"/>
                  </a:cubicBezTo>
                  <a:cubicBezTo>
                    <a:pt x="574" y="9806"/>
                    <a:pt x="524" y="10120"/>
                    <a:pt x="596" y="10408"/>
                  </a:cubicBezTo>
                  <a:cubicBezTo>
                    <a:pt x="662" y="10668"/>
                    <a:pt x="817" y="10882"/>
                    <a:pt x="1039" y="11016"/>
                  </a:cubicBezTo>
                  <a:cubicBezTo>
                    <a:pt x="1151" y="11080"/>
                    <a:pt x="1263" y="11125"/>
                    <a:pt x="1370" y="11168"/>
                  </a:cubicBezTo>
                  <a:cubicBezTo>
                    <a:pt x="1668" y="11287"/>
                    <a:pt x="1799" y="11349"/>
                    <a:pt x="1789" y="11638"/>
                  </a:cubicBezTo>
                  <a:cubicBezTo>
                    <a:pt x="1784" y="11831"/>
                    <a:pt x="1689" y="12014"/>
                    <a:pt x="1587" y="12207"/>
                  </a:cubicBezTo>
                  <a:cubicBezTo>
                    <a:pt x="1551" y="12278"/>
                    <a:pt x="1515" y="12352"/>
                    <a:pt x="1480" y="12424"/>
                  </a:cubicBezTo>
                  <a:cubicBezTo>
                    <a:pt x="1435" y="12410"/>
                    <a:pt x="1389" y="12404"/>
                    <a:pt x="1342" y="12404"/>
                  </a:cubicBezTo>
                  <a:cubicBezTo>
                    <a:pt x="1261" y="12404"/>
                    <a:pt x="1180" y="12423"/>
                    <a:pt x="1108" y="12457"/>
                  </a:cubicBezTo>
                  <a:cubicBezTo>
                    <a:pt x="1008" y="12502"/>
                    <a:pt x="927" y="12569"/>
                    <a:pt x="853" y="12633"/>
                  </a:cubicBezTo>
                  <a:cubicBezTo>
                    <a:pt x="817" y="12660"/>
                    <a:pt x="784" y="12686"/>
                    <a:pt x="748" y="12712"/>
                  </a:cubicBezTo>
                  <a:cubicBezTo>
                    <a:pt x="594" y="12823"/>
                    <a:pt x="415" y="12879"/>
                    <a:pt x="235" y="12879"/>
                  </a:cubicBezTo>
                  <a:cubicBezTo>
                    <a:pt x="167" y="12879"/>
                    <a:pt x="99" y="12871"/>
                    <a:pt x="31" y="12855"/>
                  </a:cubicBezTo>
                  <a:lnTo>
                    <a:pt x="0" y="13160"/>
                  </a:lnTo>
                  <a:cubicBezTo>
                    <a:pt x="79" y="13174"/>
                    <a:pt x="155" y="13184"/>
                    <a:pt x="234" y="13184"/>
                  </a:cubicBezTo>
                  <a:cubicBezTo>
                    <a:pt x="479" y="13184"/>
                    <a:pt x="717" y="13110"/>
                    <a:pt x="925" y="12960"/>
                  </a:cubicBezTo>
                  <a:cubicBezTo>
                    <a:pt x="965" y="12933"/>
                    <a:pt x="1003" y="12900"/>
                    <a:pt x="1044" y="12867"/>
                  </a:cubicBezTo>
                  <a:cubicBezTo>
                    <a:pt x="1108" y="12812"/>
                    <a:pt x="1170" y="12760"/>
                    <a:pt x="1237" y="12731"/>
                  </a:cubicBezTo>
                  <a:cubicBezTo>
                    <a:pt x="1268" y="12716"/>
                    <a:pt x="1301" y="12710"/>
                    <a:pt x="1332" y="12710"/>
                  </a:cubicBezTo>
                  <a:cubicBezTo>
                    <a:pt x="1351" y="12710"/>
                    <a:pt x="1369" y="12712"/>
                    <a:pt x="1384" y="12717"/>
                  </a:cubicBezTo>
                  <a:cubicBezTo>
                    <a:pt x="1382" y="12731"/>
                    <a:pt x="1377" y="12748"/>
                    <a:pt x="1372" y="12767"/>
                  </a:cubicBezTo>
                  <a:cubicBezTo>
                    <a:pt x="1282" y="13338"/>
                    <a:pt x="1694" y="13827"/>
                    <a:pt x="2120" y="14041"/>
                  </a:cubicBezTo>
                  <a:cubicBezTo>
                    <a:pt x="2501" y="14235"/>
                    <a:pt x="2909" y="14275"/>
                    <a:pt x="3314" y="14275"/>
                  </a:cubicBezTo>
                  <a:cubicBezTo>
                    <a:pt x="3457" y="14275"/>
                    <a:pt x="3599" y="14270"/>
                    <a:pt x="3740" y="14265"/>
                  </a:cubicBezTo>
                  <a:cubicBezTo>
                    <a:pt x="3887" y="14259"/>
                    <a:pt x="4032" y="14254"/>
                    <a:pt x="4173" y="14254"/>
                  </a:cubicBezTo>
                  <a:cubicBezTo>
                    <a:pt x="4422" y="14254"/>
                    <a:pt x="4662" y="14270"/>
                    <a:pt x="4896" y="14329"/>
                  </a:cubicBezTo>
                  <a:cubicBezTo>
                    <a:pt x="5420" y="14468"/>
                    <a:pt x="5870" y="14818"/>
                    <a:pt x="6125" y="15294"/>
                  </a:cubicBezTo>
                  <a:cubicBezTo>
                    <a:pt x="6180" y="15389"/>
                    <a:pt x="6220" y="15487"/>
                    <a:pt x="6253" y="15590"/>
                  </a:cubicBezTo>
                  <a:lnTo>
                    <a:pt x="6577" y="15618"/>
                  </a:lnTo>
                  <a:cubicBezTo>
                    <a:pt x="6537" y="15459"/>
                    <a:pt x="6475" y="15301"/>
                    <a:pt x="6394" y="15151"/>
                  </a:cubicBezTo>
                  <a:cubicBezTo>
                    <a:pt x="6372" y="15113"/>
                    <a:pt x="6349" y="15077"/>
                    <a:pt x="6325" y="15042"/>
                  </a:cubicBezTo>
                  <a:cubicBezTo>
                    <a:pt x="6332" y="14992"/>
                    <a:pt x="6356" y="14944"/>
                    <a:pt x="6403" y="14899"/>
                  </a:cubicBezTo>
                  <a:cubicBezTo>
                    <a:pt x="6480" y="14829"/>
                    <a:pt x="6599" y="14781"/>
                    <a:pt x="6712" y="14781"/>
                  </a:cubicBezTo>
                  <a:cubicBezTo>
                    <a:pt x="6722" y="14781"/>
                    <a:pt x="6732" y="14781"/>
                    <a:pt x="6742" y="14782"/>
                  </a:cubicBezTo>
                  <a:cubicBezTo>
                    <a:pt x="6928" y="14796"/>
                    <a:pt x="7101" y="14884"/>
                    <a:pt x="7287" y="14975"/>
                  </a:cubicBezTo>
                  <a:cubicBezTo>
                    <a:pt x="7340" y="14999"/>
                    <a:pt x="7394" y="15027"/>
                    <a:pt x="7447" y="15054"/>
                  </a:cubicBezTo>
                  <a:cubicBezTo>
                    <a:pt x="7656" y="15150"/>
                    <a:pt x="7846" y="15198"/>
                    <a:pt x="8015" y="15198"/>
                  </a:cubicBezTo>
                  <a:cubicBezTo>
                    <a:pt x="8143" y="15198"/>
                    <a:pt x="8259" y="15171"/>
                    <a:pt x="8364" y="15116"/>
                  </a:cubicBezTo>
                  <a:cubicBezTo>
                    <a:pt x="8555" y="15015"/>
                    <a:pt x="8674" y="14837"/>
                    <a:pt x="8778" y="14677"/>
                  </a:cubicBezTo>
                  <a:cubicBezTo>
                    <a:pt x="8797" y="14656"/>
                    <a:pt x="8814" y="14627"/>
                    <a:pt x="8833" y="14601"/>
                  </a:cubicBezTo>
                  <a:cubicBezTo>
                    <a:pt x="8959" y="14413"/>
                    <a:pt x="9086" y="14317"/>
                    <a:pt x="9205" y="14315"/>
                  </a:cubicBezTo>
                  <a:cubicBezTo>
                    <a:pt x="9210" y="14315"/>
                    <a:pt x="9215" y="14314"/>
                    <a:pt x="9221" y="14314"/>
                  </a:cubicBezTo>
                  <a:cubicBezTo>
                    <a:pt x="9302" y="14314"/>
                    <a:pt x="9387" y="14363"/>
                    <a:pt x="9479" y="14408"/>
                  </a:cubicBezTo>
                  <a:cubicBezTo>
                    <a:pt x="9598" y="14465"/>
                    <a:pt x="9729" y="14530"/>
                    <a:pt x="9884" y="14530"/>
                  </a:cubicBezTo>
                  <a:lnTo>
                    <a:pt x="9896" y="14530"/>
                  </a:lnTo>
                  <a:cubicBezTo>
                    <a:pt x="9850" y="14458"/>
                    <a:pt x="9858" y="14358"/>
                    <a:pt x="9886" y="14229"/>
                  </a:cubicBezTo>
                  <a:cubicBezTo>
                    <a:pt x="9800" y="14229"/>
                    <a:pt x="9710" y="14184"/>
                    <a:pt x="9612" y="14136"/>
                  </a:cubicBezTo>
                  <a:cubicBezTo>
                    <a:pt x="9493" y="14079"/>
                    <a:pt x="9362" y="14015"/>
                    <a:pt x="9207" y="14015"/>
                  </a:cubicBezTo>
                  <a:lnTo>
                    <a:pt x="9198" y="14015"/>
                  </a:lnTo>
                  <a:cubicBezTo>
                    <a:pt x="8976" y="14017"/>
                    <a:pt x="8767" y="14160"/>
                    <a:pt x="8583" y="14432"/>
                  </a:cubicBezTo>
                  <a:cubicBezTo>
                    <a:pt x="8564" y="14458"/>
                    <a:pt x="8547" y="14484"/>
                    <a:pt x="8528" y="14515"/>
                  </a:cubicBezTo>
                  <a:cubicBezTo>
                    <a:pt x="8435" y="14651"/>
                    <a:pt x="8347" y="14787"/>
                    <a:pt x="8226" y="14851"/>
                  </a:cubicBezTo>
                  <a:cubicBezTo>
                    <a:pt x="8165" y="14884"/>
                    <a:pt x="8095" y="14900"/>
                    <a:pt x="8015" y="14900"/>
                  </a:cubicBezTo>
                  <a:cubicBezTo>
                    <a:pt x="7890" y="14900"/>
                    <a:pt x="7742" y="14860"/>
                    <a:pt x="7575" y="14782"/>
                  </a:cubicBezTo>
                  <a:cubicBezTo>
                    <a:pt x="7525" y="14758"/>
                    <a:pt x="7475" y="14732"/>
                    <a:pt x="7423" y="14708"/>
                  </a:cubicBezTo>
                  <a:cubicBezTo>
                    <a:pt x="7221" y="14608"/>
                    <a:pt x="7011" y="14503"/>
                    <a:pt x="6766" y="14484"/>
                  </a:cubicBezTo>
                  <a:cubicBezTo>
                    <a:pt x="6750" y="14483"/>
                    <a:pt x="6734" y="14483"/>
                    <a:pt x="6718" y="14483"/>
                  </a:cubicBezTo>
                  <a:cubicBezTo>
                    <a:pt x="6530" y="14483"/>
                    <a:pt x="6335" y="14559"/>
                    <a:pt x="6201" y="14684"/>
                  </a:cubicBezTo>
                  <a:cubicBezTo>
                    <a:pt x="6172" y="14708"/>
                    <a:pt x="6149" y="14734"/>
                    <a:pt x="6129" y="14765"/>
                  </a:cubicBezTo>
                  <a:cubicBezTo>
                    <a:pt x="5832" y="14413"/>
                    <a:pt x="5429" y="14160"/>
                    <a:pt x="4977" y="14044"/>
                  </a:cubicBezTo>
                  <a:cubicBezTo>
                    <a:pt x="4869" y="14017"/>
                    <a:pt x="4765" y="13996"/>
                    <a:pt x="4655" y="13984"/>
                  </a:cubicBezTo>
                  <a:cubicBezTo>
                    <a:pt x="4593" y="13755"/>
                    <a:pt x="4610" y="13531"/>
                    <a:pt x="4712" y="13329"/>
                  </a:cubicBezTo>
                  <a:cubicBezTo>
                    <a:pt x="4843" y="13064"/>
                    <a:pt x="5110" y="12850"/>
                    <a:pt x="5441" y="12741"/>
                  </a:cubicBezTo>
                  <a:cubicBezTo>
                    <a:pt x="5648" y="12674"/>
                    <a:pt x="5786" y="12564"/>
                    <a:pt x="5846" y="12419"/>
                  </a:cubicBezTo>
                  <a:cubicBezTo>
                    <a:pt x="5951" y="12169"/>
                    <a:pt x="5808" y="11885"/>
                    <a:pt x="5679" y="11638"/>
                  </a:cubicBezTo>
                  <a:lnTo>
                    <a:pt x="5613" y="11507"/>
                  </a:lnTo>
                  <a:cubicBezTo>
                    <a:pt x="5467" y="11206"/>
                    <a:pt x="5486" y="10873"/>
                    <a:pt x="5660" y="10589"/>
                  </a:cubicBezTo>
                  <a:cubicBezTo>
                    <a:pt x="5672" y="10568"/>
                    <a:pt x="5689" y="10549"/>
                    <a:pt x="5703" y="10528"/>
                  </a:cubicBezTo>
                  <a:cubicBezTo>
                    <a:pt x="5725" y="10497"/>
                    <a:pt x="5744" y="10470"/>
                    <a:pt x="5772" y="10442"/>
                  </a:cubicBezTo>
                  <a:cubicBezTo>
                    <a:pt x="5679" y="10401"/>
                    <a:pt x="5596" y="10327"/>
                    <a:pt x="5548" y="10239"/>
                  </a:cubicBezTo>
                  <a:cubicBezTo>
                    <a:pt x="5515" y="10275"/>
                    <a:pt x="5489" y="10313"/>
                    <a:pt x="5458" y="10351"/>
                  </a:cubicBezTo>
                  <a:cubicBezTo>
                    <a:pt x="5451" y="10366"/>
                    <a:pt x="5441" y="10377"/>
                    <a:pt x="5432" y="10394"/>
                  </a:cubicBezTo>
                  <a:cubicBezTo>
                    <a:pt x="5179" y="10778"/>
                    <a:pt x="5146" y="11228"/>
                    <a:pt x="5343" y="11638"/>
                  </a:cubicBezTo>
                  <a:cubicBezTo>
                    <a:pt x="5362" y="11683"/>
                    <a:pt x="5386" y="11730"/>
                    <a:pt x="5410" y="11776"/>
                  </a:cubicBezTo>
                  <a:cubicBezTo>
                    <a:pt x="5510" y="11966"/>
                    <a:pt x="5620" y="12181"/>
                    <a:pt x="5570" y="12302"/>
                  </a:cubicBezTo>
                  <a:cubicBezTo>
                    <a:pt x="5541" y="12364"/>
                    <a:pt x="5470" y="12414"/>
                    <a:pt x="5348" y="12455"/>
                  </a:cubicBezTo>
                  <a:cubicBezTo>
                    <a:pt x="4943" y="12586"/>
                    <a:pt x="4610" y="12860"/>
                    <a:pt x="4443" y="13196"/>
                  </a:cubicBezTo>
                  <a:cubicBezTo>
                    <a:pt x="4324" y="13434"/>
                    <a:pt x="4290" y="13696"/>
                    <a:pt x="4343" y="13960"/>
                  </a:cubicBezTo>
                  <a:cubicBezTo>
                    <a:pt x="4297" y="13959"/>
                    <a:pt x="4251" y="13959"/>
                    <a:pt x="4205" y="13959"/>
                  </a:cubicBezTo>
                  <a:cubicBezTo>
                    <a:pt x="4047" y="13959"/>
                    <a:pt x="3889" y="13964"/>
                    <a:pt x="3735" y="13970"/>
                  </a:cubicBezTo>
                  <a:cubicBezTo>
                    <a:pt x="3590" y="13976"/>
                    <a:pt x="3447" y="13981"/>
                    <a:pt x="3306" y="13981"/>
                  </a:cubicBezTo>
                  <a:cubicBezTo>
                    <a:pt x="2935" y="13981"/>
                    <a:pt x="2584" y="13944"/>
                    <a:pt x="2261" y="13782"/>
                  </a:cubicBezTo>
                  <a:cubicBezTo>
                    <a:pt x="1918" y="13612"/>
                    <a:pt x="1608" y="13229"/>
                    <a:pt x="1675" y="12826"/>
                  </a:cubicBezTo>
                  <a:cubicBezTo>
                    <a:pt x="1699" y="12671"/>
                    <a:pt x="1775" y="12519"/>
                    <a:pt x="1858" y="12359"/>
                  </a:cubicBezTo>
                  <a:cubicBezTo>
                    <a:pt x="1973" y="12145"/>
                    <a:pt x="2085" y="11921"/>
                    <a:pt x="2094" y="11659"/>
                  </a:cubicBezTo>
                  <a:cubicBezTo>
                    <a:pt x="2108" y="11147"/>
                    <a:pt x="1761" y="11009"/>
                    <a:pt x="1484" y="10899"/>
                  </a:cubicBezTo>
                  <a:cubicBezTo>
                    <a:pt x="1384" y="10861"/>
                    <a:pt x="1287" y="10823"/>
                    <a:pt x="1198" y="10768"/>
                  </a:cubicBezTo>
                  <a:cubicBezTo>
                    <a:pt x="1003" y="10651"/>
                    <a:pt x="925" y="10477"/>
                    <a:pt x="894" y="10349"/>
                  </a:cubicBezTo>
                  <a:cubicBezTo>
                    <a:pt x="844" y="10139"/>
                    <a:pt x="879" y="9906"/>
                    <a:pt x="996" y="9720"/>
                  </a:cubicBezTo>
                  <a:cubicBezTo>
                    <a:pt x="1122" y="9517"/>
                    <a:pt x="1320" y="9370"/>
                    <a:pt x="1527" y="9213"/>
                  </a:cubicBezTo>
                  <a:cubicBezTo>
                    <a:pt x="1784" y="9020"/>
                    <a:pt x="2051" y="8822"/>
                    <a:pt x="2223" y="8493"/>
                  </a:cubicBezTo>
                  <a:cubicBezTo>
                    <a:pt x="2442" y="8074"/>
                    <a:pt x="2487" y="7578"/>
                    <a:pt x="2366" y="7142"/>
                  </a:cubicBezTo>
                  <a:lnTo>
                    <a:pt x="2366" y="7142"/>
                  </a:lnTo>
                  <a:cubicBezTo>
                    <a:pt x="2663" y="7278"/>
                    <a:pt x="2968" y="7405"/>
                    <a:pt x="3300" y="7455"/>
                  </a:cubicBezTo>
                  <a:cubicBezTo>
                    <a:pt x="3400" y="7470"/>
                    <a:pt x="3502" y="7477"/>
                    <a:pt x="3604" y="7477"/>
                  </a:cubicBezTo>
                  <a:cubicBezTo>
                    <a:pt x="4383" y="7477"/>
                    <a:pt x="5166" y="7039"/>
                    <a:pt x="5541" y="6354"/>
                  </a:cubicBezTo>
                  <a:cubicBezTo>
                    <a:pt x="5596" y="6252"/>
                    <a:pt x="5646" y="6144"/>
                    <a:pt x="5694" y="6040"/>
                  </a:cubicBezTo>
                  <a:cubicBezTo>
                    <a:pt x="5820" y="5773"/>
                    <a:pt x="5934" y="5513"/>
                    <a:pt x="6158" y="5382"/>
                  </a:cubicBezTo>
                  <a:cubicBezTo>
                    <a:pt x="6272" y="5316"/>
                    <a:pt x="6403" y="5291"/>
                    <a:pt x="6535" y="5291"/>
                  </a:cubicBezTo>
                  <a:cubicBezTo>
                    <a:pt x="6724" y="5291"/>
                    <a:pt x="6916" y="5342"/>
                    <a:pt x="7070" y="5401"/>
                  </a:cubicBezTo>
                  <a:cubicBezTo>
                    <a:pt x="7166" y="5437"/>
                    <a:pt x="7263" y="5477"/>
                    <a:pt x="7356" y="5515"/>
                  </a:cubicBezTo>
                  <a:cubicBezTo>
                    <a:pt x="7597" y="5618"/>
                    <a:pt x="7845" y="5725"/>
                    <a:pt x="8119" y="5758"/>
                  </a:cubicBezTo>
                  <a:cubicBezTo>
                    <a:pt x="8145" y="5761"/>
                    <a:pt x="8173" y="5761"/>
                    <a:pt x="8204" y="5763"/>
                  </a:cubicBezTo>
                  <a:cubicBezTo>
                    <a:pt x="8154" y="5932"/>
                    <a:pt x="8111" y="6118"/>
                    <a:pt x="8123" y="6309"/>
                  </a:cubicBezTo>
                  <a:cubicBezTo>
                    <a:pt x="8142" y="6616"/>
                    <a:pt x="8309" y="6876"/>
                    <a:pt x="8552" y="6976"/>
                  </a:cubicBezTo>
                  <a:cubicBezTo>
                    <a:pt x="8655" y="7016"/>
                    <a:pt x="8762" y="7028"/>
                    <a:pt x="8859" y="7038"/>
                  </a:cubicBezTo>
                  <a:cubicBezTo>
                    <a:pt x="8969" y="7047"/>
                    <a:pt x="9062" y="7059"/>
                    <a:pt x="9124" y="7107"/>
                  </a:cubicBezTo>
                  <a:cubicBezTo>
                    <a:pt x="9241" y="7195"/>
                    <a:pt x="9214" y="7421"/>
                    <a:pt x="9138" y="7605"/>
                  </a:cubicBezTo>
                  <a:cubicBezTo>
                    <a:pt x="9124" y="7638"/>
                    <a:pt x="9110" y="7671"/>
                    <a:pt x="9095" y="7707"/>
                  </a:cubicBezTo>
                  <a:cubicBezTo>
                    <a:pt x="9005" y="7910"/>
                    <a:pt x="8905" y="8143"/>
                    <a:pt x="8964" y="8393"/>
                  </a:cubicBezTo>
                  <a:cubicBezTo>
                    <a:pt x="9014" y="8591"/>
                    <a:pt x="9169" y="8762"/>
                    <a:pt x="9383" y="8860"/>
                  </a:cubicBezTo>
                  <a:cubicBezTo>
                    <a:pt x="9341" y="8893"/>
                    <a:pt x="9303" y="8929"/>
                    <a:pt x="9269" y="8970"/>
                  </a:cubicBezTo>
                  <a:cubicBezTo>
                    <a:pt x="9119" y="9148"/>
                    <a:pt x="9095" y="9370"/>
                    <a:pt x="9071" y="9563"/>
                  </a:cubicBezTo>
                  <a:cubicBezTo>
                    <a:pt x="9050" y="9753"/>
                    <a:pt x="9031" y="9918"/>
                    <a:pt x="8905" y="10020"/>
                  </a:cubicBezTo>
                  <a:cubicBezTo>
                    <a:pt x="8836" y="10077"/>
                    <a:pt x="8733" y="10101"/>
                    <a:pt x="8626" y="10132"/>
                  </a:cubicBezTo>
                  <a:cubicBezTo>
                    <a:pt x="8538" y="10151"/>
                    <a:pt x="8445" y="10175"/>
                    <a:pt x="8352" y="10220"/>
                  </a:cubicBezTo>
                  <a:cubicBezTo>
                    <a:pt x="8111" y="10339"/>
                    <a:pt x="7935" y="10585"/>
                    <a:pt x="7868" y="10897"/>
                  </a:cubicBezTo>
                  <a:cubicBezTo>
                    <a:pt x="7826" y="11073"/>
                    <a:pt x="7826" y="11252"/>
                    <a:pt x="7835" y="11421"/>
                  </a:cubicBezTo>
                  <a:cubicBezTo>
                    <a:pt x="7888" y="11409"/>
                    <a:pt x="7942" y="11387"/>
                    <a:pt x="7999" y="11366"/>
                  </a:cubicBezTo>
                  <a:cubicBezTo>
                    <a:pt x="8042" y="11349"/>
                    <a:pt x="8085" y="11335"/>
                    <a:pt x="8133" y="11318"/>
                  </a:cubicBezTo>
                  <a:cubicBezTo>
                    <a:pt x="8130" y="11197"/>
                    <a:pt x="8135" y="11078"/>
                    <a:pt x="8161" y="10961"/>
                  </a:cubicBezTo>
                  <a:cubicBezTo>
                    <a:pt x="8214" y="10744"/>
                    <a:pt x="8333" y="10568"/>
                    <a:pt x="8488" y="10494"/>
                  </a:cubicBezTo>
                  <a:cubicBezTo>
                    <a:pt x="8550" y="10466"/>
                    <a:pt x="8626" y="10447"/>
                    <a:pt x="8705" y="10425"/>
                  </a:cubicBezTo>
                  <a:cubicBezTo>
                    <a:pt x="8833" y="10396"/>
                    <a:pt x="8976" y="10358"/>
                    <a:pt x="9098" y="10258"/>
                  </a:cubicBezTo>
                  <a:cubicBezTo>
                    <a:pt x="9317" y="10077"/>
                    <a:pt x="9348" y="9825"/>
                    <a:pt x="9374" y="9601"/>
                  </a:cubicBezTo>
                  <a:cubicBezTo>
                    <a:pt x="9393" y="9434"/>
                    <a:pt x="9412" y="9279"/>
                    <a:pt x="9505" y="9167"/>
                  </a:cubicBezTo>
                  <a:cubicBezTo>
                    <a:pt x="9610" y="9039"/>
                    <a:pt x="9774" y="8960"/>
                    <a:pt x="9958" y="8943"/>
                  </a:cubicBezTo>
                  <a:cubicBezTo>
                    <a:pt x="9965" y="8943"/>
                    <a:pt x="9969" y="8943"/>
                    <a:pt x="9979" y="8941"/>
                  </a:cubicBezTo>
                  <a:cubicBezTo>
                    <a:pt x="9981" y="8941"/>
                    <a:pt x="9984" y="8941"/>
                    <a:pt x="9989" y="8936"/>
                  </a:cubicBezTo>
                  <a:lnTo>
                    <a:pt x="9991" y="8936"/>
                  </a:lnTo>
                  <a:cubicBezTo>
                    <a:pt x="10203" y="8908"/>
                    <a:pt x="10408" y="8822"/>
                    <a:pt x="10575" y="8686"/>
                  </a:cubicBezTo>
                  <a:cubicBezTo>
                    <a:pt x="10544" y="8610"/>
                    <a:pt x="10508" y="8531"/>
                    <a:pt x="10472" y="8457"/>
                  </a:cubicBezTo>
                  <a:cubicBezTo>
                    <a:pt x="10465" y="8441"/>
                    <a:pt x="10455" y="8419"/>
                    <a:pt x="10446" y="8398"/>
                  </a:cubicBezTo>
                  <a:cubicBezTo>
                    <a:pt x="10305" y="8529"/>
                    <a:pt x="10122" y="8615"/>
                    <a:pt x="9931" y="8638"/>
                  </a:cubicBezTo>
                  <a:cubicBezTo>
                    <a:pt x="9929" y="8643"/>
                    <a:pt x="9924" y="8643"/>
                    <a:pt x="9922" y="8643"/>
                  </a:cubicBezTo>
                  <a:cubicBezTo>
                    <a:pt x="9887" y="8646"/>
                    <a:pt x="9853" y="8648"/>
                    <a:pt x="9819" y="8648"/>
                  </a:cubicBezTo>
                  <a:cubicBezTo>
                    <a:pt x="9771" y="8648"/>
                    <a:pt x="9724" y="8644"/>
                    <a:pt x="9679" y="8636"/>
                  </a:cubicBezTo>
                  <a:cubicBezTo>
                    <a:pt x="9500" y="8603"/>
                    <a:pt x="9303" y="8493"/>
                    <a:pt x="9257" y="8319"/>
                  </a:cubicBezTo>
                  <a:cubicBezTo>
                    <a:pt x="9222" y="8169"/>
                    <a:pt x="9293" y="8002"/>
                    <a:pt x="9372" y="7826"/>
                  </a:cubicBezTo>
                  <a:cubicBezTo>
                    <a:pt x="9388" y="7788"/>
                    <a:pt x="9405" y="7752"/>
                    <a:pt x="9419" y="7717"/>
                  </a:cubicBezTo>
                  <a:cubicBezTo>
                    <a:pt x="9536" y="7438"/>
                    <a:pt x="9567" y="7069"/>
                    <a:pt x="9312" y="6869"/>
                  </a:cubicBezTo>
                  <a:cubicBezTo>
                    <a:pt x="9181" y="6766"/>
                    <a:pt x="9026" y="6752"/>
                    <a:pt x="8888" y="6738"/>
                  </a:cubicBezTo>
                  <a:cubicBezTo>
                    <a:pt x="8805" y="6728"/>
                    <a:pt x="8728" y="6723"/>
                    <a:pt x="8666" y="6695"/>
                  </a:cubicBezTo>
                  <a:cubicBezTo>
                    <a:pt x="8512" y="6633"/>
                    <a:pt x="8433" y="6445"/>
                    <a:pt x="8423" y="6287"/>
                  </a:cubicBezTo>
                  <a:cubicBezTo>
                    <a:pt x="8416" y="6109"/>
                    <a:pt x="8469" y="5920"/>
                    <a:pt x="8528" y="5742"/>
                  </a:cubicBezTo>
                  <a:cubicBezTo>
                    <a:pt x="8788" y="5694"/>
                    <a:pt x="9038" y="5575"/>
                    <a:pt x="9255" y="5394"/>
                  </a:cubicBezTo>
                  <a:cubicBezTo>
                    <a:pt x="9584" y="5115"/>
                    <a:pt x="9784" y="4729"/>
                    <a:pt x="9800" y="4334"/>
                  </a:cubicBezTo>
                  <a:cubicBezTo>
                    <a:pt x="9800" y="4324"/>
                    <a:pt x="9798" y="4320"/>
                    <a:pt x="9798" y="4310"/>
                  </a:cubicBezTo>
                  <a:cubicBezTo>
                    <a:pt x="9846" y="4286"/>
                    <a:pt x="9889" y="4262"/>
                    <a:pt x="9934" y="4239"/>
                  </a:cubicBezTo>
                  <a:cubicBezTo>
                    <a:pt x="10008" y="4196"/>
                    <a:pt x="10084" y="4155"/>
                    <a:pt x="10158" y="4124"/>
                  </a:cubicBezTo>
                  <a:cubicBezTo>
                    <a:pt x="10276" y="4076"/>
                    <a:pt x="10403" y="4053"/>
                    <a:pt x="10533" y="4053"/>
                  </a:cubicBezTo>
                  <a:cubicBezTo>
                    <a:pt x="10997" y="4053"/>
                    <a:pt x="11493" y="4345"/>
                    <a:pt x="11720" y="4801"/>
                  </a:cubicBezTo>
                  <a:cubicBezTo>
                    <a:pt x="11728" y="4810"/>
                    <a:pt x="11730" y="4822"/>
                    <a:pt x="11735" y="4834"/>
                  </a:cubicBezTo>
                  <a:cubicBezTo>
                    <a:pt x="11604" y="4851"/>
                    <a:pt x="11489" y="4903"/>
                    <a:pt x="11399" y="4979"/>
                  </a:cubicBezTo>
                  <a:cubicBezTo>
                    <a:pt x="11168" y="5189"/>
                    <a:pt x="11218" y="5451"/>
                    <a:pt x="11258" y="5661"/>
                  </a:cubicBezTo>
                  <a:cubicBezTo>
                    <a:pt x="11296" y="5844"/>
                    <a:pt x="11313" y="5956"/>
                    <a:pt x="11239" y="6049"/>
                  </a:cubicBezTo>
                  <a:cubicBezTo>
                    <a:pt x="11192" y="6106"/>
                    <a:pt x="11111" y="6132"/>
                    <a:pt x="11015" y="6166"/>
                  </a:cubicBezTo>
                  <a:cubicBezTo>
                    <a:pt x="10934" y="6192"/>
                    <a:pt x="10846" y="6221"/>
                    <a:pt x="10768" y="6275"/>
                  </a:cubicBezTo>
                  <a:cubicBezTo>
                    <a:pt x="10477" y="6468"/>
                    <a:pt x="10424" y="6857"/>
                    <a:pt x="10501" y="7133"/>
                  </a:cubicBezTo>
                  <a:cubicBezTo>
                    <a:pt x="10532" y="7252"/>
                    <a:pt x="10586" y="7362"/>
                    <a:pt x="10648" y="7464"/>
                  </a:cubicBezTo>
                  <a:cubicBezTo>
                    <a:pt x="10732" y="7400"/>
                    <a:pt x="10829" y="7362"/>
                    <a:pt x="10932" y="7347"/>
                  </a:cubicBezTo>
                  <a:cubicBezTo>
                    <a:pt x="10865" y="7254"/>
                    <a:pt x="10818" y="7157"/>
                    <a:pt x="10789" y="7052"/>
                  </a:cubicBezTo>
                  <a:cubicBezTo>
                    <a:pt x="10739" y="6871"/>
                    <a:pt x="10770" y="6630"/>
                    <a:pt x="10932" y="6526"/>
                  </a:cubicBezTo>
                  <a:cubicBezTo>
                    <a:pt x="10980" y="6495"/>
                    <a:pt x="11041" y="6473"/>
                    <a:pt x="11111" y="6447"/>
                  </a:cubicBezTo>
                  <a:cubicBezTo>
                    <a:pt x="11232" y="6404"/>
                    <a:pt x="11370" y="6359"/>
                    <a:pt x="11468" y="6237"/>
                  </a:cubicBezTo>
                  <a:cubicBezTo>
                    <a:pt x="11632" y="6035"/>
                    <a:pt x="11587" y="5797"/>
                    <a:pt x="11549" y="5601"/>
                  </a:cubicBezTo>
                  <a:cubicBezTo>
                    <a:pt x="11508" y="5387"/>
                    <a:pt x="11501" y="5287"/>
                    <a:pt x="11592" y="5203"/>
                  </a:cubicBezTo>
                  <a:cubicBezTo>
                    <a:pt x="11645" y="5157"/>
                    <a:pt x="11726" y="5129"/>
                    <a:pt x="11818" y="5129"/>
                  </a:cubicBezTo>
                  <a:cubicBezTo>
                    <a:pt x="11825" y="5129"/>
                    <a:pt x="11832" y="5129"/>
                    <a:pt x="11839" y="5130"/>
                  </a:cubicBezTo>
                  <a:cubicBezTo>
                    <a:pt x="11894" y="5299"/>
                    <a:pt x="11932" y="5477"/>
                    <a:pt x="11970" y="5656"/>
                  </a:cubicBezTo>
                  <a:cubicBezTo>
                    <a:pt x="12087" y="6182"/>
                    <a:pt x="12206" y="6730"/>
                    <a:pt x="12671" y="7050"/>
                  </a:cubicBezTo>
                  <a:cubicBezTo>
                    <a:pt x="12911" y="7209"/>
                    <a:pt x="13185" y="7266"/>
                    <a:pt x="13457" y="7266"/>
                  </a:cubicBezTo>
                  <a:lnTo>
                    <a:pt x="13478" y="7266"/>
                  </a:lnTo>
                  <a:cubicBezTo>
                    <a:pt x="13462" y="7216"/>
                    <a:pt x="13459" y="7162"/>
                    <a:pt x="13471" y="7107"/>
                  </a:cubicBezTo>
                  <a:cubicBezTo>
                    <a:pt x="13483" y="7047"/>
                    <a:pt x="13507" y="7000"/>
                    <a:pt x="13540" y="6964"/>
                  </a:cubicBezTo>
                  <a:lnTo>
                    <a:pt x="13540" y="6964"/>
                  </a:lnTo>
                  <a:cubicBezTo>
                    <a:pt x="13508" y="6966"/>
                    <a:pt x="13475" y="6967"/>
                    <a:pt x="13443" y="6967"/>
                  </a:cubicBezTo>
                  <a:cubicBezTo>
                    <a:pt x="13225" y="6967"/>
                    <a:pt x="13021" y="6922"/>
                    <a:pt x="12840" y="6799"/>
                  </a:cubicBezTo>
                  <a:cubicBezTo>
                    <a:pt x="12476" y="6547"/>
                    <a:pt x="12373" y="6082"/>
                    <a:pt x="12266" y="5589"/>
                  </a:cubicBezTo>
                  <a:cubicBezTo>
                    <a:pt x="12199" y="5275"/>
                    <a:pt x="12130" y="4951"/>
                    <a:pt x="11987" y="4665"/>
                  </a:cubicBezTo>
                  <a:cubicBezTo>
                    <a:pt x="11778" y="4251"/>
                    <a:pt x="11399" y="3950"/>
                    <a:pt x="10982" y="3822"/>
                  </a:cubicBezTo>
                  <a:cubicBezTo>
                    <a:pt x="10891" y="3514"/>
                    <a:pt x="10901" y="3183"/>
                    <a:pt x="11001" y="2878"/>
                  </a:cubicBezTo>
                  <a:cubicBezTo>
                    <a:pt x="11144" y="3026"/>
                    <a:pt x="11301" y="3167"/>
                    <a:pt x="11494" y="3260"/>
                  </a:cubicBezTo>
                  <a:cubicBezTo>
                    <a:pt x="11635" y="3329"/>
                    <a:pt x="11780" y="3360"/>
                    <a:pt x="11923" y="3360"/>
                  </a:cubicBezTo>
                  <a:cubicBezTo>
                    <a:pt x="12106" y="3360"/>
                    <a:pt x="12275" y="3307"/>
                    <a:pt x="12406" y="3200"/>
                  </a:cubicBezTo>
                  <a:cubicBezTo>
                    <a:pt x="12506" y="3119"/>
                    <a:pt x="12580" y="3014"/>
                    <a:pt x="12649" y="2914"/>
                  </a:cubicBezTo>
                  <a:cubicBezTo>
                    <a:pt x="12733" y="2793"/>
                    <a:pt x="12807" y="2685"/>
                    <a:pt x="12911" y="2655"/>
                  </a:cubicBezTo>
                  <a:cubicBezTo>
                    <a:pt x="12933" y="2648"/>
                    <a:pt x="12955" y="2645"/>
                    <a:pt x="12978" y="2645"/>
                  </a:cubicBezTo>
                  <a:cubicBezTo>
                    <a:pt x="13069" y="2645"/>
                    <a:pt x="13168" y="2694"/>
                    <a:pt x="13283" y="2747"/>
                  </a:cubicBezTo>
                  <a:cubicBezTo>
                    <a:pt x="13374" y="2788"/>
                    <a:pt x="13462" y="2831"/>
                    <a:pt x="13562" y="2857"/>
                  </a:cubicBezTo>
                  <a:cubicBezTo>
                    <a:pt x="13626" y="2874"/>
                    <a:pt x="13692" y="2882"/>
                    <a:pt x="13758" y="2882"/>
                  </a:cubicBezTo>
                  <a:cubicBezTo>
                    <a:pt x="14056" y="2882"/>
                    <a:pt x="14354" y="2718"/>
                    <a:pt x="14500" y="2457"/>
                  </a:cubicBezTo>
                  <a:cubicBezTo>
                    <a:pt x="14574" y="2326"/>
                    <a:pt x="14603" y="2190"/>
                    <a:pt x="14636" y="2057"/>
                  </a:cubicBezTo>
                  <a:cubicBezTo>
                    <a:pt x="14655" y="1985"/>
                    <a:pt x="14669" y="1918"/>
                    <a:pt x="14691" y="1857"/>
                  </a:cubicBezTo>
                  <a:cubicBezTo>
                    <a:pt x="14805" y="1506"/>
                    <a:pt x="15132" y="1220"/>
                    <a:pt x="15494" y="1151"/>
                  </a:cubicBezTo>
                  <a:cubicBezTo>
                    <a:pt x="15532" y="1142"/>
                    <a:pt x="15563" y="1120"/>
                    <a:pt x="15587" y="1092"/>
                  </a:cubicBezTo>
                  <a:cubicBezTo>
                    <a:pt x="15575" y="1061"/>
                    <a:pt x="15560" y="1037"/>
                    <a:pt x="15558" y="997"/>
                  </a:cubicBezTo>
                  <a:lnTo>
                    <a:pt x="15122" y="954"/>
                  </a:lnTo>
                  <a:cubicBezTo>
                    <a:pt x="14800" y="1113"/>
                    <a:pt x="14541" y="1402"/>
                    <a:pt x="14424" y="1747"/>
                  </a:cubicBezTo>
                  <a:cubicBezTo>
                    <a:pt x="14400" y="1821"/>
                    <a:pt x="14384" y="1899"/>
                    <a:pt x="14365" y="1971"/>
                  </a:cubicBezTo>
                  <a:cubicBezTo>
                    <a:pt x="14336" y="2090"/>
                    <a:pt x="14312" y="2202"/>
                    <a:pt x="14257" y="2295"/>
                  </a:cubicBezTo>
                  <a:cubicBezTo>
                    <a:pt x="14168" y="2459"/>
                    <a:pt x="13974" y="2563"/>
                    <a:pt x="13784" y="2563"/>
                  </a:cubicBezTo>
                  <a:cubicBezTo>
                    <a:pt x="13742" y="2563"/>
                    <a:pt x="13700" y="2558"/>
                    <a:pt x="13659" y="2547"/>
                  </a:cubicBezTo>
                  <a:cubicBezTo>
                    <a:pt x="13588" y="2531"/>
                    <a:pt x="13509" y="2495"/>
                    <a:pt x="13433" y="2459"/>
                  </a:cubicBezTo>
                  <a:cubicBezTo>
                    <a:pt x="13298" y="2396"/>
                    <a:pt x="13152" y="2328"/>
                    <a:pt x="12993" y="2328"/>
                  </a:cubicBezTo>
                  <a:cubicBezTo>
                    <a:pt x="12946" y="2328"/>
                    <a:pt x="12898" y="2334"/>
                    <a:pt x="12850" y="2347"/>
                  </a:cubicBezTo>
                  <a:cubicBezTo>
                    <a:pt x="12640" y="2404"/>
                    <a:pt x="12526" y="2574"/>
                    <a:pt x="12421" y="2724"/>
                  </a:cubicBezTo>
                  <a:cubicBezTo>
                    <a:pt x="12361" y="2809"/>
                    <a:pt x="12304" y="2893"/>
                    <a:pt x="12235" y="2948"/>
                  </a:cubicBezTo>
                  <a:cubicBezTo>
                    <a:pt x="12152" y="3014"/>
                    <a:pt x="12048" y="3041"/>
                    <a:pt x="11944" y="3041"/>
                  </a:cubicBezTo>
                  <a:cubicBezTo>
                    <a:pt x="11838" y="3041"/>
                    <a:pt x="11732" y="3013"/>
                    <a:pt x="11644" y="2971"/>
                  </a:cubicBezTo>
                  <a:cubicBezTo>
                    <a:pt x="11456" y="2881"/>
                    <a:pt x="11301" y="2726"/>
                    <a:pt x="11151" y="2559"/>
                  </a:cubicBezTo>
                  <a:cubicBezTo>
                    <a:pt x="11301" y="2283"/>
                    <a:pt x="11530" y="2049"/>
                    <a:pt x="11811" y="1907"/>
                  </a:cubicBezTo>
                  <a:cubicBezTo>
                    <a:pt x="11918" y="1854"/>
                    <a:pt x="12037" y="1806"/>
                    <a:pt x="12161" y="1759"/>
                  </a:cubicBezTo>
                  <a:cubicBezTo>
                    <a:pt x="12502" y="1628"/>
                    <a:pt x="12852" y="1490"/>
                    <a:pt x="13038" y="1154"/>
                  </a:cubicBezTo>
                  <a:cubicBezTo>
                    <a:pt x="13104" y="1030"/>
                    <a:pt x="13138" y="901"/>
                    <a:pt x="13147" y="768"/>
                  </a:cubicBezTo>
                  <a:lnTo>
                    <a:pt x="12842" y="737"/>
                  </a:lnTo>
                  <a:cubicBezTo>
                    <a:pt x="12840" y="835"/>
                    <a:pt x="12816" y="925"/>
                    <a:pt x="12771" y="1008"/>
                  </a:cubicBezTo>
                  <a:cubicBezTo>
                    <a:pt x="12640" y="1249"/>
                    <a:pt x="12354" y="1359"/>
                    <a:pt x="12054" y="1475"/>
                  </a:cubicBezTo>
                  <a:cubicBezTo>
                    <a:pt x="11925" y="1523"/>
                    <a:pt x="11794" y="1573"/>
                    <a:pt x="11673" y="1637"/>
                  </a:cubicBezTo>
                  <a:cubicBezTo>
                    <a:pt x="10929" y="2014"/>
                    <a:pt x="10508" y="2928"/>
                    <a:pt x="10675" y="3741"/>
                  </a:cubicBezTo>
                  <a:cubicBezTo>
                    <a:pt x="10635" y="3738"/>
                    <a:pt x="10595" y="3736"/>
                    <a:pt x="10556" y="3736"/>
                  </a:cubicBezTo>
                  <a:cubicBezTo>
                    <a:pt x="10386" y="3736"/>
                    <a:pt x="10218" y="3766"/>
                    <a:pt x="10060" y="3831"/>
                  </a:cubicBezTo>
                  <a:cubicBezTo>
                    <a:pt x="9969" y="3869"/>
                    <a:pt x="9884" y="3915"/>
                    <a:pt x="9803" y="3960"/>
                  </a:cubicBezTo>
                  <a:cubicBezTo>
                    <a:pt x="9660" y="4036"/>
                    <a:pt x="9526" y="4108"/>
                    <a:pt x="9388" y="4120"/>
                  </a:cubicBezTo>
                  <a:cubicBezTo>
                    <a:pt x="9376" y="4121"/>
                    <a:pt x="9364" y="4121"/>
                    <a:pt x="9351" y="4121"/>
                  </a:cubicBezTo>
                  <a:cubicBezTo>
                    <a:pt x="9044" y="4121"/>
                    <a:pt x="8786" y="3809"/>
                    <a:pt x="8731" y="3498"/>
                  </a:cubicBezTo>
                  <a:cubicBezTo>
                    <a:pt x="8669" y="3140"/>
                    <a:pt x="8788" y="2769"/>
                    <a:pt x="8929" y="2390"/>
                  </a:cubicBezTo>
                  <a:lnTo>
                    <a:pt x="8943" y="2354"/>
                  </a:lnTo>
                  <a:cubicBezTo>
                    <a:pt x="9083" y="1971"/>
                    <a:pt x="9229" y="1571"/>
                    <a:pt x="9193" y="1144"/>
                  </a:cubicBezTo>
                  <a:cubicBezTo>
                    <a:pt x="9167" y="856"/>
                    <a:pt x="9026" y="544"/>
                    <a:pt x="8793" y="346"/>
                  </a:cubicBezTo>
                  <a:lnTo>
                    <a:pt x="8169" y="287"/>
                  </a:lnTo>
                  <a:lnTo>
                    <a:pt x="8169" y="291"/>
                  </a:lnTo>
                  <a:cubicBezTo>
                    <a:pt x="8159" y="375"/>
                    <a:pt x="8221" y="446"/>
                    <a:pt x="8304" y="453"/>
                  </a:cubicBezTo>
                  <a:cubicBezTo>
                    <a:pt x="8636" y="482"/>
                    <a:pt x="8862" y="842"/>
                    <a:pt x="8893" y="1173"/>
                  </a:cubicBezTo>
                  <a:cubicBezTo>
                    <a:pt x="8921" y="1530"/>
                    <a:pt x="8788" y="1899"/>
                    <a:pt x="8657" y="2252"/>
                  </a:cubicBezTo>
                  <a:lnTo>
                    <a:pt x="8645" y="2288"/>
                  </a:lnTo>
                  <a:cubicBezTo>
                    <a:pt x="8559" y="2514"/>
                    <a:pt x="8481" y="2750"/>
                    <a:pt x="8440" y="2990"/>
                  </a:cubicBezTo>
                  <a:cubicBezTo>
                    <a:pt x="8435" y="2990"/>
                    <a:pt x="8431" y="2990"/>
                    <a:pt x="8428" y="2995"/>
                  </a:cubicBezTo>
                  <a:cubicBezTo>
                    <a:pt x="8111" y="3155"/>
                    <a:pt x="7752" y="3341"/>
                    <a:pt x="7387" y="3367"/>
                  </a:cubicBezTo>
                  <a:cubicBezTo>
                    <a:pt x="7361" y="3369"/>
                    <a:pt x="7333" y="3370"/>
                    <a:pt x="7306" y="3370"/>
                  </a:cubicBezTo>
                  <a:cubicBezTo>
                    <a:pt x="7062" y="3370"/>
                    <a:pt x="6775" y="3285"/>
                    <a:pt x="6625" y="3090"/>
                  </a:cubicBezTo>
                  <a:cubicBezTo>
                    <a:pt x="6515" y="2948"/>
                    <a:pt x="6554" y="2688"/>
                    <a:pt x="6594" y="2438"/>
                  </a:cubicBezTo>
                  <a:cubicBezTo>
                    <a:pt x="6649" y="2073"/>
                    <a:pt x="6713" y="1661"/>
                    <a:pt x="6344" y="1449"/>
                  </a:cubicBezTo>
                  <a:cubicBezTo>
                    <a:pt x="6234" y="1386"/>
                    <a:pt x="6119" y="1371"/>
                    <a:pt x="6009" y="1371"/>
                  </a:cubicBezTo>
                  <a:cubicBezTo>
                    <a:pt x="5954" y="1371"/>
                    <a:pt x="5900" y="1375"/>
                    <a:pt x="5848" y="1378"/>
                  </a:cubicBezTo>
                  <a:cubicBezTo>
                    <a:pt x="5797" y="1380"/>
                    <a:pt x="5748" y="1384"/>
                    <a:pt x="5702" y="1384"/>
                  </a:cubicBezTo>
                  <a:cubicBezTo>
                    <a:pt x="5666" y="1384"/>
                    <a:pt x="5632" y="1382"/>
                    <a:pt x="5601" y="1375"/>
                  </a:cubicBezTo>
                  <a:cubicBezTo>
                    <a:pt x="5391" y="1330"/>
                    <a:pt x="5217" y="1128"/>
                    <a:pt x="5205" y="916"/>
                  </a:cubicBezTo>
                  <a:cubicBezTo>
                    <a:pt x="5196" y="761"/>
                    <a:pt x="5260" y="606"/>
                    <a:pt x="5324" y="442"/>
                  </a:cubicBezTo>
                  <a:cubicBezTo>
                    <a:pt x="5372" y="320"/>
                    <a:pt x="5420" y="191"/>
                    <a:pt x="5446" y="56"/>
                  </a:cubicBezTo>
                  <a:cubicBezTo>
                    <a:pt x="5446" y="46"/>
                    <a:pt x="5446" y="41"/>
                    <a:pt x="5451" y="32"/>
                  </a:cubicBezTo>
                  <a:lnTo>
                    <a:pt x="51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3" name="Google Shape;2773;p35"/>
            <p:cNvSpPr/>
            <p:nvPr/>
          </p:nvSpPr>
          <p:spPr>
            <a:xfrm>
              <a:off x="1923838" y="2508109"/>
              <a:ext cx="952861" cy="502225"/>
            </a:xfrm>
            <a:custGeom>
              <a:avLst/>
              <a:gdLst/>
              <a:ahLst/>
              <a:cxnLst/>
              <a:rect l="l" t="t" r="r" b="b"/>
              <a:pathLst>
                <a:path w="24492" h="12909" extrusionOk="0">
                  <a:moveTo>
                    <a:pt x="24492" y="1"/>
                  </a:moveTo>
                  <a:lnTo>
                    <a:pt x="24492" y="1"/>
                  </a:lnTo>
                  <a:cubicBezTo>
                    <a:pt x="24015" y="258"/>
                    <a:pt x="23670" y="746"/>
                    <a:pt x="23610" y="1342"/>
                  </a:cubicBezTo>
                  <a:lnTo>
                    <a:pt x="22750" y="10356"/>
                  </a:lnTo>
                  <a:cubicBezTo>
                    <a:pt x="22674" y="11131"/>
                    <a:pt x="22037" y="11711"/>
                    <a:pt x="21291" y="11711"/>
                  </a:cubicBezTo>
                  <a:cubicBezTo>
                    <a:pt x="21246" y="11711"/>
                    <a:pt x="21200" y="11709"/>
                    <a:pt x="21154" y="11704"/>
                  </a:cubicBezTo>
                  <a:lnTo>
                    <a:pt x="837" y="9760"/>
                  </a:lnTo>
                  <a:cubicBezTo>
                    <a:pt x="782" y="9755"/>
                    <a:pt x="728" y="9752"/>
                    <a:pt x="675" y="9752"/>
                  </a:cubicBezTo>
                  <a:cubicBezTo>
                    <a:pt x="460" y="9752"/>
                    <a:pt x="254" y="9797"/>
                    <a:pt x="63" y="9875"/>
                  </a:cubicBezTo>
                  <a:lnTo>
                    <a:pt x="15" y="10385"/>
                  </a:lnTo>
                  <a:cubicBezTo>
                    <a:pt x="1" y="10566"/>
                    <a:pt x="134" y="10728"/>
                    <a:pt x="313" y="10744"/>
                  </a:cubicBezTo>
                  <a:lnTo>
                    <a:pt x="22929" y="12907"/>
                  </a:lnTo>
                  <a:cubicBezTo>
                    <a:pt x="22939" y="12908"/>
                    <a:pt x="22949" y="12909"/>
                    <a:pt x="22959" y="12909"/>
                  </a:cubicBezTo>
                  <a:cubicBezTo>
                    <a:pt x="23126" y="12909"/>
                    <a:pt x="23271" y="12780"/>
                    <a:pt x="23286" y="12609"/>
                  </a:cubicBezTo>
                  <a:lnTo>
                    <a:pt x="24492" y="1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4" name="Google Shape;2774;p35"/>
            <p:cNvSpPr/>
            <p:nvPr/>
          </p:nvSpPr>
          <p:spPr>
            <a:xfrm>
              <a:off x="1886412" y="2294793"/>
              <a:ext cx="1025964" cy="749038"/>
            </a:xfrm>
            <a:custGeom>
              <a:avLst/>
              <a:gdLst/>
              <a:ahLst/>
              <a:cxnLst/>
              <a:rect l="l" t="t" r="r" b="b"/>
              <a:pathLst>
                <a:path w="26371" h="19253" extrusionOk="0">
                  <a:moveTo>
                    <a:pt x="23767" y="2397"/>
                  </a:moveTo>
                  <a:lnTo>
                    <a:pt x="24141" y="2844"/>
                  </a:lnTo>
                  <a:lnTo>
                    <a:pt x="24303" y="3040"/>
                  </a:lnTo>
                  <a:lnTo>
                    <a:pt x="25463" y="4445"/>
                  </a:lnTo>
                  <a:lnTo>
                    <a:pt x="25628" y="4643"/>
                  </a:lnTo>
                  <a:lnTo>
                    <a:pt x="25628" y="4645"/>
                  </a:lnTo>
                  <a:lnTo>
                    <a:pt x="26068" y="5181"/>
                  </a:lnTo>
                  <a:lnTo>
                    <a:pt x="26068" y="5181"/>
                  </a:lnTo>
                  <a:lnTo>
                    <a:pt x="25580" y="5134"/>
                  </a:lnTo>
                  <a:lnTo>
                    <a:pt x="25399" y="5115"/>
                  </a:lnTo>
                  <a:lnTo>
                    <a:pt x="23858" y="4967"/>
                  </a:lnTo>
                  <a:cubicBezTo>
                    <a:pt x="23796" y="4960"/>
                    <a:pt x="23736" y="4936"/>
                    <a:pt x="23686" y="4898"/>
                  </a:cubicBezTo>
                  <a:cubicBezTo>
                    <a:pt x="23593" y="4829"/>
                    <a:pt x="23546" y="4719"/>
                    <a:pt x="23555" y="4602"/>
                  </a:cubicBezTo>
                  <a:lnTo>
                    <a:pt x="23710" y="2983"/>
                  </a:lnTo>
                  <a:lnTo>
                    <a:pt x="23727" y="2804"/>
                  </a:lnTo>
                  <a:lnTo>
                    <a:pt x="23767" y="2397"/>
                  </a:lnTo>
                  <a:close/>
                  <a:moveTo>
                    <a:pt x="2714" y="965"/>
                  </a:moveTo>
                  <a:cubicBezTo>
                    <a:pt x="2723" y="965"/>
                    <a:pt x="2728" y="965"/>
                    <a:pt x="2738" y="967"/>
                  </a:cubicBezTo>
                  <a:lnTo>
                    <a:pt x="16699" y="2313"/>
                  </a:lnTo>
                  <a:cubicBezTo>
                    <a:pt x="16754" y="2423"/>
                    <a:pt x="16802" y="2535"/>
                    <a:pt x="16833" y="2647"/>
                  </a:cubicBezTo>
                  <a:cubicBezTo>
                    <a:pt x="16969" y="3125"/>
                    <a:pt x="16826" y="3347"/>
                    <a:pt x="16687" y="3557"/>
                  </a:cubicBezTo>
                  <a:cubicBezTo>
                    <a:pt x="16614" y="3673"/>
                    <a:pt x="16542" y="3783"/>
                    <a:pt x="16521" y="3928"/>
                  </a:cubicBezTo>
                  <a:cubicBezTo>
                    <a:pt x="16494" y="4133"/>
                    <a:pt x="16587" y="4314"/>
                    <a:pt x="16676" y="4488"/>
                  </a:cubicBezTo>
                  <a:cubicBezTo>
                    <a:pt x="16697" y="4526"/>
                    <a:pt x="16714" y="4564"/>
                    <a:pt x="16733" y="4602"/>
                  </a:cubicBezTo>
                  <a:cubicBezTo>
                    <a:pt x="16814" y="4776"/>
                    <a:pt x="16847" y="5007"/>
                    <a:pt x="16714" y="5107"/>
                  </a:cubicBezTo>
                  <a:cubicBezTo>
                    <a:pt x="16698" y="5119"/>
                    <a:pt x="16675" y="5125"/>
                    <a:pt x="16644" y="5125"/>
                  </a:cubicBezTo>
                  <a:cubicBezTo>
                    <a:pt x="16522" y="5125"/>
                    <a:pt x="16282" y="5030"/>
                    <a:pt x="15928" y="4845"/>
                  </a:cubicBezTo>
                  <a:cubicBezTo>
                    <a:pt x="15889" y="4824"/>
                    <a:pt x="15861" y="4805"/>
                    <a:pt x="15837" y="4793"/>
                  </a:cubicBezTo>
                  <a:cubicBezTo>
                    <a:pt x="15714" y="4733"/>
                    <a:pt x="15573" y="4674"/>
                    <a:pt x="15426" y="4674"/>
                  </a:cubicBezTo>
                  <a:cubicBezTo>
                    <a:pt x="15393" y="4674"/>
                    <a:pt x="15360" y="4677"/>
                    <a:pt x="15327" y="4683"/>
                  </a:cubicBezTo>
                  <a:cubicBezTo>
                    <a:pt x="15194" y="4710"/>
                    <a:pt x="15101" y="4769"/>
                    <a:pt x="15051" y="4860"/>
                  </a:cubicBezTo>
                  <a:cubicBezTo>
                    <a:pt x="14956" y="5029"/>
                    <a:pt x="15034" y="5253"/>
                    <a:pt x="15106" y="5453"/>
                  </a:cubicBezTo>
                  <a:cubicBezTo>
                    <a:pt x="15134" y="5524"/>
                    <a:pt x="15158" y="5591"/>
                    <a:pt x="15170" y="5646"/>
                  </a:cubicBezTo>
                  <a:cubicBezTo>
                    <a:pt x="15208" y="5829"/>
                    <a:pt x="15184" y="6003"/>
                    <a:pt x="15106" y="6127"/>
                  </a:cubicBezTo>
                  <a:cubicBezTo>
                    <a:pt x="15034" y="6246"/>
                    <a:pt x="14913" y="6279"/>
                    <a:pt x="14775" y="6318"/>
                  </a:cubicBezTo>
                  <a:cubicBezTo>
                    <a:pt x="14622" y="6363"/>
                    <a:pt x="14446" y="6410"/>
                    <a:pt x="14360" y="6591"/>
                  </a:cubicBezTo>
                  <a:cubicBezTo>
                    <a:pt x="14315" y="6684"/>
                    <a:pt x="14310" y="6794"/>
                    <a:pt x="14348" y="6899"/>
                  </a:cubicBezTo>
                  <a:cubicBezTo>
                    <a:pt x="14401" y="7049"/>
                    <a:pt x="14536" y="7187"/>
                    <a:pt x="14696" y="7258"/>
                  </a:cubicBezTo>
                  <a:cubicBezTo>
                    <a:pt x="14796" y="7306"/>
                    <a:pt x="14903" y="7335"/>
                    <a:pt x="15006" y="7361"/>
                  </a:cubicBezTo>
                  <a:cubicBezTo>
                    <a:pt x="15127" y="7394"/>
                    <a:pt x="15241" y="7423"/>
                    <a:pt x="15342" y="7482"/>
                  </a:cubicBezTo>
                  <a:cubicBezTo>
                    <a:pt x="15444" y="7540"/>
                    <a:pt x="15527" y="7656"/>
                    <a:pt x="15549" y="7759"/>
                  </a:cubicBezTo>
                  <a:cubicBezTo>
                    <a:pt x="15561" y="7823"/>
                    <a:pt x="15544" y="7875"/>
                    <a:pt x="15508" y="7918"/>
                  </a:cubicBezTo>
                  <a:cubicBezTo>
                    <a:pt x="15430" y="8009"/>
                    <a:pt x="15265" y="8021"/>
                    <a:pt x="15103" y="8030"/>
                  </a:cubicBezTo>
                  <a:cubicBezTo>
                    <a:pt x="14896" y="8045"/>
                    <a:pt x="14636" y="8061"/>
                    <a:pt x="14584" y="8307"/>
                  </a:cubicBezTo>
                  <a:cubicBezTo>
                    <a:pt x="14548" y="8473"/>
                    <a:pt x="14651" y="8614"/>
                    <a:pt x="14744" y="8735"/>
                  </a:cubicBezTo>
                  <a:cubicBezTo>
                    <a:pt x="14846" y="8871"/>
                    <a:pt x="14889" y="8943"/>
                    <a:pt x="14853" y="9009"/>
                  </a:cubicBezTo>
                  <a:cubicBezTo>
                    <a:pt x="14839" y="9033"/>
                    <a:pt x="14817" y="9052"/>
                    <a:pt x="14789" y="9062"/>
                  </a:cubicBezTo>
                  <a:cubicBezTo>
                    <a:pt x="14772" y="9066"/>
                    <a:pt x="14753" y="9068"/>
                    <a:pt x="14733" y="9068"/>
                  </a:cubicBezTo>
                  <a:cubicBezTo>
                    <a:pt x="14674" y="9068"/>
                    <a:pt x="14606" y="9050"/>
                    <a:pt x="14551" y="9016"/>
                  </a:cubicBezTo>
                  <a:cubicBezTo>
                    <a:pt x="14510" y="8993"/>
                    <a:pt x="14472" y="8966"/>
                    <a:pt x="14434" y="8938"/>
                  </a:cubicBezTo>
                  <a:cubicBezTo>
                    <a:pt x="14331" y="8864"/>
                    <a:pt x="14229" y="8790"/>
                    <a:pt x="14093" y="8771"/>
                  </a:cubicBezTo>
                  <a:cubicBezTo>
                    <a:pt x="14073" y="8768"/>
                    <a:pt x="14054" y="8767"/>
                    <a:pt x="14034" y="8767"/>
                  </a:cubicBezTo>
                  <a:cubicBezTo>
                    <a:pt x="13769" y="8767"/>
                    <a:pt x="13556" y="9017"/>
                    <a:pt x="13479" y="9279"/>
                  </a:cubicBezTo>
                  <a:cubicBezTo>
                    <a:pt x="13445" y="9388"/>
                    <a:pt x="13431" y="9505"/>
                    <a:pt x="13412" y="9614"/>
                  </a:cubicBezTo>
                  <a:cubicBezTo>
                    <a:pt x="13386" y="9795"/>
                    <a:pt x="13362" y="9967"/>
                    <a:pt x="13279" y="10110"/>
                  </a:cubicBezTo>
                  <a:cubicBezTo>
                    <a:pt x="13222" y="10210"/>
                    <a:pt x="13138" y="10266"/>
                    <a:pt x="13051" y="10266"/>
                  </a:cubicBezTo>
                  <a:cubicBezTo>
                    <a:pt x="13043" y="10266"/>
                    <a:pt x="13034" y="10266"/>
                    <a:pt x="13026" y="10265"/>
                  </a:cubicBezTo>
                  <a:cubicBezTo>
                    <a:pt x="12912" y="10248"/>
                    <a:pt x="12816" y="10148"/>
                    <a:pt x="12774" y="9986"/>
                  </a:cubicBezTo>
                  <a:cubicBezTo>
                    <a:pt x="12731" y="9843"/>
                    <a:pt x="12728" y="9688"/>
                    <a:pt x="12726" y="9529"/>
                  </a:cubicBezTo>
                  <a:cubicBezTo>
                    <a:pt x="12726" y="9481"/>
                    <a:pt x="12721" y="9436"/>
                    <a:pt x="12721" y="9388"/>
                  </a:cubicBezTo>
                  <a:cubicBezTo>
                    <a:pt x="12695" y="8623"/>
                    <a:pt x="12276" y="8545"/>
                    <a:pt x="12145" y="8540"/>
                  </a:cubicBezTo>
                  <a:cubicBezTo>
                    <a:pt x="12137" y="8540"/>
                    <a:pt x="12129" y="8540"/>
                    <a:pt x="12122" y="8540"/>
                  </a:cubicBezTo>
                  <a:cubicBezTo>
                    <a:pt x="11794" y="8540"/>
                    <a:pt x="11474" y="8834"/>
                    <a:pt x="11432" y="9181"/>
                  </a:cubicBezTo>
                  <a:cubicBezTo>
                    <a:pt x="11418" y="9314"/>
                    <a:pt x="11494" y="9483"/>
                    <a:pt x="11578" y="9660"/>
                  </a:cubicBezTo>
                  <a:cubicBezTo>
                    <a:pt x="11668" y="9853"/>
                    <a:pt x="11773" y="10067"/>
                    <a:pt x="11725" y="10196"/>
                  </a:cubicBezTo>
                  <a:cubicBezTo>
                    <a:pt x="11709" y="10236"/>
                    <a:pt x="11678" y="10269"/>
                    <a:pt x="11623" y="10293"/>
                  </a:cubicBezTo>
                  <a:cubicBezTo>
                    <a:pt x="11587" y="10312"/>
                    <a:pt x="11540" y="10315"/>
                    <a:pt x="11490" y="10320"/>
                  </a:cubicBezTo>
                  <a:cubicBezTo>
                    <a:pt x="11387" y="10329"/>
                    <a:pt x="11251" y="10343"/>
                    <a:pt x="11166" y="10484"/>
                  </a:cubicBezTo>
                  <a:cubicBezTo>
                    <a:pt x="11087" y="10610"/>
                    <a:pt x="11101" y="10777"/>
                    <a:pt x="11197" y="10898"/>
                  </a:cubicBezTo>
                  <a:cubicBezTo>
                    <a:pt x="11332" y="11068"/>
                    <a:pt x="11523" y="11125"/>
                    <a:pt x="11690" y="11170"/>
                  </a:cubicBezTo>
                  <a:cubicBezTo>
                    <a:pt x="11775" y="11194"/>
                    <a:pt x="11856" y="11218"/>
                    <a:pt x="11930" y="11253"/>
                  </a:cubicBezTo>
                  <a:cubicBezTo>
                    <a:pt x="12023" y="11296"/>
                    <a:pt x="12099" y="11396"/>
                    <a:pt x="12121" y="11484"/>
                  </a:cubicBezTo>
                  <a:cubicBezTo>
                    <a:pt x="12133" y="11532"/>
                    <a:pt x="12123" y="11575"/>
                    <a:pt x="12095" y="11606"/>
                  </a:cubicBezTo>
                  <a:cubicBezTo>
                    <a:pt x="12064" y="11644"/>
                    <a:pt x="12040" y="11656"/>
                    <a:pt x="12000" y="11656"/>
                  </a:cubicBezTo>
                  <a:cubicBezTo>
                    <a:pt x="11981" y="11656"/>
                    <a:pt x="11957" y="11653"/>
                    <a:pt x="11928" y="11649"/>
                  </a:cubicBezTo>
                  <a:cubicBezTo>
                    <a:pt x="11898" y="11644"/>
                    <a:pt x="11867" y="11640"/>
                    <a:pt x="11834" y="11640"/>
                  </a:cubicBezTo>
                  <a:cubicBezTo>
                    <a:pt x="11804" y="11640"/>
                    <a:pt x="11773" y="11643"/>
                    <a:pt x="11740" y="11651"/>
                  </a:cubicBezTo>
                  <a:cubicBezTo>
                    <a:pt x="11590" y="11687"/>
                    <a:pt x="11516" y="11804"/>
                    <a:pt x="11456" y="11904"/>
                  </a:cubicBezTo>
                  <a:cubicBezTo>
                    <a:pt x="11409" y="11985"/>
                    <a:pt x="11363" y="12054"/>
                    <a:pt x="11292" y="12078"/>
                  </a:cubicBezTo>
                  <a:cubicBezTo>
                    <a:pt x="11273" y="12085"/>
                    <a:pt x="11253" y="12088"/>
                    <a:pt x="11231" y="12088"/>
                  </a:cubicBezTo>
                  <a:cubicBezTo>
                    <a:pt x="11188" y="12088"/>
                    <a:pt x="11141" y="12074"/>
                    <a:pt x="11094" y="12047"/>
                  </a:cubicBezTo>
                  <a:cubicBezTo>
                    <a:pt x="11058" y="12028"/>
                    <a:pt x="11025" y="11999"/>
                    <a:pt x="10989" y="11973"/>
                  </a:cubicBezTo>
                  <a:cubicBezTo>
                    <a:pt x="10917" y="11916"/>
                    <a:pt x="10829" y="11844"/>
                    <a:pt x="10716" y="11844"/>
                  </a:cubicBezTo>
                  <a:cubicBezTo>
                    <a:pt x="10668" y="11844"/>
                    <a:pt x="10616" y="11857"/>
                    <a:pt x="10558" y="11889"/>
                  </a:cubicBezTo>
                  <a:cubicBezTo>
                    <a:pt x="10351" y="12004"/>
                    <a:pt x="10320" y="12149"/>
                    <a:pt x="10287" y="12292"/>
                  </a:cubicBezTo>
                  <a:cubicBezTo>
                    <a:pt x="10268" y="12373"/>
                    <a:pt x="10249" y="12456"/>
                    <a:pt x="10196" y="12547"/>
                  </a:cubicBezTo>
                  <a:cubicBezTo>
                    <a:pt x="10153" y="12630"/>
                    <a:pt x="10077" y="12690"/>
                    <a:pt x="9998" y="12711"/>
                  </a:cubicBezTo>
                  <a:cubicBezTo>
                    <a:pt x="9977" y="12717"/>
                    <a:pt x="9957" y="12719"/>
                    <a:pt x="9939" y="12719"/>
                  </a:cubicBezTo>
                  <a:cubicBezTo>
                    <a:pt x="9873" y="12719"/>
                    <a:pt x="9826" y="12683"/>
                    <a:pt x="9753" y="12623"/>
                  </a:cubicBezTo>
                  <a:cubicBezTo>
                    <a:pt x="9679" y="12560"/>
                    <a:pt x="9591" y="12483"/>
                    <a:pt x="9456" y="12483"/>
                  </a:cubicBezTo>
                  <a:cubicBezTo>
                    <a:pt x="9444" y="12483"/>
                    <a:pt x="9431" y="12483"/>
                    <a:pt x="9417" y="12485"/>
                  </a:cubicBezTo>
                  <a:cubicBezTo>
                    <a:pt x="9303" y="12497"/>
                    <a:pt x="9205" y="12535"/>
                    <a:pt x="9110" y="12568"/>
                  </a:cubicBezTo>
                  <a:cubicBezTo>
                    <a:pt x="9007" y="12608"/>
                    <a:pt x="8907" y="12644"/>
                    <a:pt x="8798" y="12644"/>
                  </a:cubicBezTo>
                  <a:cubicBezTo>
                    <a:pt x="8776" y="12644"/>
                    <a:pt x="8754" y="12643"/>
                    <a:pt x="8731" y="12640"/>
                  </a:cubicBezTo>
                  <a:cubicBezTo>
                    <a:pt x="8683" y="12635"/>
                    <a:pt x="8617" y="12611"/>
                    <a:pt x="8548" y="12587"/>
                  </a:cubicBezTo>
                  <a:cubicBezTo>
                    <a:pt x="8431" y="12549"/>
                    <a:pt x="8274" y="12497"/>
                    <a:pt x="8131" y="12497"/>
                  </a:cubicBezTo>
                  <a:cubicBezTo>
                    <a:pt x="7984" y="12497"/>
                    <a:pt x="7851" y="12552"/>
                    <a:pt x="7790" y="12735"/>
                  </a:cubicBezTo>
                  <a:cubicBezTo>
                    <a:pt x="7719" y="12947"/>
                    <a:pt x="7897" y="13066"/>
                    <a:pt x="8014" y="13142"/>
                  </a:cubicBezTo>
                  <a:cubicBezTo>
                    <a:pt x="8064" y="13178"/>
                    <a:pt x="8117" y="13209"/>
                    <a:pt x="8143" y="13245"/>
                  </a:cubicBezTo>
                  <a:cubicBezTo>
                    <a:pt x="8226" y="13345"/>
                    <a:pt x="8145" y="13528"/>
                    <a:pt x="8062" y="13619"/>
                  </a:cubicBezTo>
                  <a:cubicBezTo>
                    <a:pt x="7928" y="13769"/>
                    <a:pt x="7740" y="13876"/>
                    <a:pt x="7573" y="13969"/>
                  </a:cubicBezTo>
                  <a:cubicBezTo>
                    <a:pt x="7330" y="14105"/>
                    <a:pt x="7104" y="14231"/>
                    <a:pt x="7128" y="14472"/>
                  </a:cubicBezTo>
                  <a:cubicBezTo>
                    <a:pt x="7145" y="14641"/>
                    <a:pt x="7290" y="14781"/>
                    <a:pt x="7464" y="14798"/>
                  </a:cubicBezTo>
                  <a:cubicBezTo>
                    <a:pt x="7480" y="14800"/>
                    <a:pt x="7496" y="14801"/>
                    <a:pt x="7512" y="14801"/>
                  </a:cubicBezTo>
                  <a:cubicBezTo>
                    <a:pt x="7737" y="14801"/>
                    <a:pt x="7867" y="14616"/>
                    <a:pt x="7974" y="14464"/>
                  </a:cubicBezTo>
                  <a:cubicBezTo>
                    <a:pt x="8036" y="14376"/>
                    <a:pt x="8095" y="14291"/>
                    <a:pt x="8167" y="14245"/>
                  </a:cubicBezTo>
                  <a:cubicBezTo>
                    <a:pt x="8281" y="14173"/>
                    <a:pt x="8418" y="14144"/>
                    <a:pt x="8537" y="14144"/>
                  </a:cubicBezTo>
                  <a:cubicBezTo>
                    <a:pt x="8667" y="14144"/>
                    <a:pt x="8776" y="14179"/>
                    <a:pt x="8812" y="14233"/>
                  </a:cubicBezTo>
                  <a:cubicBezTo>
                    <a:pt x="8838" y="14274"/>
                    <a:pt x="8819" y="14341"/>
                    <a:pt x="8784" y="14433"/>
                  </a:cubicBezTo>
                  <a:cubicBezTo>
                    <a:pt x="8762" y="14493"/>
                    <a:pt x="8738" y="14555"/>
                    <a:pt x="8736" y="14615"/>
                  </a:cubicBezTo>
                  <a:cubicBezTo>
                    <a:pt x="8719" y="14841"/>
                    <a:pt x="8860" y="15079"/>
                    <a:pt x="9072" y="15196"/>
                  </a:cubicBezTo>
                  <a:cubicBezTo>
                    <a:pt x="9160" y="15245"/>
                    <a:pt x="9255" y="15269"/>
                    <a:pt x="9351" y="15269"/>
                  </a:cubicBezTo>
                  <a:cubicBezTo>
                    <a:pt x="9489" y="15269"/>
                    <a:pt x="9632" y="15220"/>
                    <a:pt x="9765" y="15124"/>
                  </a:cubicBezTo>
                  <a:cubicBezTo>
                    <a:pt x="9789" y="15105"/>
                    <a:pt x="9810" y="15091"/>
                    <a:pt x="9832" y="15072"/>
                  </a:cubicBezTo>
                  <a:cubicBezTo>
                    <a:pt x="9891" y="15024"/>
                    <a:pt x="9951" y="14981"/>
                    <a:pt x="10010" y="14962"/>
                  </a:cubicBezTo>
                  <a:cubicBezTo>
                    <a:pt x="10041" y="14953"/>
                    <a:pt x="10072" y="14948"/>
                    <a:pt x="10108" y="14946"/>
                  </a:cubicBezTo>
                  <a:cubicBezTo>
                    <a:pt x="10184" y="14934"/>
                    <a:pt x="10275" y="14922"/>
                    <a:pt x="10363" y="14843"/>
                  </a:cubicBezTo>
                  <a:cubicBezTo>
                    <a:pt x="10506" y="14719"/>
                    <a:pt x="10518" y="14536"/>
                    <a:pt x="10527" y="14388"/>
                  </a:cubicBezTo>
                  <a:lnTo>
                    <a:pt x="10530" y="14374"/>
                  </a:lnTo>
                  <a:cubicBezTo>
                    <a:pt x="10539" y="14250"/>
                    <a:pt x="10596" y="14171"/>
                    <a:pt x="10694" y="14143"/>
                  </a:cubicBezTo>
                  <a:cubicBezTo>
                    <a:pt x="10721" y="14135"/>
                    <a:pt x="10749" y="14132"/>
                    <a:pt x="10778" y="14132"/>
                  </a:cubicBezTo>
                  <a:cubicBezTo>
                    <a:pt x="10903" y="14132"/>
                    <a:pt x="11044" y="14199"/>
                    <a:pt x="11123" y="14305"/>
                  </a:cubicBezTo>
                  <a:cubicBezTo>
                    <a:pt x="11278" y="14512"/>
                    <a:pt x="11166" y="14891"/>
                    <a:pt x="11073" y="15196"/>
                  </a:cubicBezTo>
                  <a:cubicBezTo>
                    <a:pt x="10989" y="15474"/>
                    <a:pt x="10927" y="15679"/>
                    <a:pt x="11049" y="15784"/>
                  </a:cubicBezTo>
                  <a:cubicBezTo>
                    <a:pt x="11099" y="15824"/>
                    <a:pt x="11160" y="15844"/>
                    <a:pt x="11237" y="15844"/>
                  </a:cubicBezTo>
                  <a:cubicBezTo>
                    <a:pt x="11322" y="15844"/>
                    <a:pt x="11425" y="15819"/>
                    <a:pt x="11549" y="15767"/>
                  </a:cubicBezTo>
                  <a:cubicBezTo>
                    <a:pt x="11588" y="15751"/>
                    <a:pt x="11617" y="15745"/>
                    <a:pt x="11638" y="15745"/>
                  </a:cubicBezTo>
                  <a:cubicBezTo>
                    <a:pt x="11675" y="15745"/>
                    <a:pt x="11688" y="15762"/>
                    <a:pt x="11694" y="15770"/>
                  </a:cubicBezTo>
                  <a:cubicBezTo>
                    <a:pt x="11821" y="15918"/>
                    <a:pt x="11678" y="16568"/>
                    <a:pt x="11440" y="16947"/>
                  </a:cubicBezTo>
                  <a:cubicBezTo>
                    <a:pt x="11399" y="17009"/>
                    <a:pt x="11361" y="17054"/>
                    <a:pt x="11328" y="17085"/>
                  </a:cubicBezTo>
                  <a:lnTo>
                    <a:pt x="1285" y="16125"/>
                  </a:lnTo>
                  <a:cubicBezTo>
                    <a:pt x="1154" y="16113"/>
                    <a:pt x="1058" y="15994"/>
                    <a:pt x="1070" y="15865"/>
                  </a:cubicBezTo>
                  <a:lnTo>
                    <a:pt x="2476" y="1182"/>
                  </a:lnTo>
                  <a:cubicBezTo>
                    <a:pt x="2488" y="1060"/>
                    <a:pt x="2592" y="965"/>
                    <a:pt x="2714" y="965"/>
                  </a:cubicBezTo>
                  <a:close/>
                  <a:moveTo>
                    <a:pt x="16911" y="2327"/>
                  </a:moveTo>
                  <a:lnTo>
                    <a:pt x="23538" y="2963"/>
                  </a:lnTo>
                  <a:lnTo>
                    <a:pt x="23384" y="4583"/>
                  </a:lnTo>
                  <a:cubicBezTo>
                    <a:pt x="23367" y="4762"/>
                    <a:pt x="23441" y="4931"/>
                    <a:pt x="23584" y="5038"/>
                  </a:cubicBezTo>
                  <a:cubicBezTo>
                    <a:pt x="23658" y="5098"/>
                    <a:pt x="23750" y="5136"/>
                    <a:pt x="23846" y="5143"/>
                  </a:cubicBezTo>
                  <a:lnTo>
                    <a:pt x="25385" y="5291"/>
                  </a:lnTo>
                  <a:lnTo>
                    <a:pt x="24165" y="18081"/>
                  </a:lnTo>
                  <a:cubicBezTo>
                    <a:pt x="24154" y="18204"/>
                    <a:pt x="24047" y="18296"/>
                    <a:pt x="23927" y="18296"/>
                  </a:cubicBezTo>
                  <a:cubicBezTo>
                    <a:pt x="23920" y="18296"/>
                    <a:pt x="23913" y="18296"/>
                    <a:pt x="23905" y="18295"/>
                  </a:cubicBezTo>
                  <a:lnTo>
                    <a:pt x="11554" y="17113"/>
                  </a:lnTo>
                  <a:lnTo>
                    <a:pt x="11552" y="17113"/>
                  </a:lnTo>
                  <a:cubicBezTo>
                    <a:pt x="11561" y="17094"/>
                    <a:pt x="11575" y="17078"/>
                    <a:pt x="11590" y="17054"/>
                  </a:cubicBezTo>
                  <a:cubicBezTo>
                    <a:pt x="11835" y="16668"/>
                    <a:pt x="12047" y="15918"/>
                    <a:pt x="11835" y="15663"/>
                  </a:cubicBezTo>
                  <a:cubicBezTo>
                    <a:pt x="11803" y="15624"/>
                    <a:pt x="11742" y="15575"/>
                    <a:pt x="11640" y="15575"/>
                  </a:cubicBezTo>
                  <a:cubicBezTo>
                    <a:pt x="11595" y="15575"/>
                    <a:pt x="11543" y="15584"/>
                    <a:pt x="11482" y="15608"/>
                  </a:cubicBezTo>
                  <a:cubicBezTo>
                    <a:pt x="11362" y="15656"/>
                    <a:pt x="11286" y="15670"/>
                    <a:pt x="11238" y="15670"/>
                  </a:cubicBezTo>
                  <a:cubicBezTo>
                    <a:pt x="11197" y="15670"/>
                    <a:pt x="11177" y="15660"/>
                    <a:pt x="11168" y="15653"/>
                  </a:cubicBezTo>
                  <a:cubicBezTo>
                    <a:pt x="11139" y="15613"/>
                    <a:pt x="11204" y="15398"/>
                    <a:pt x="11244" y="15255"/>
                  </a:cubicBezTo>
                  <a:cubicBezTo>
                    <a:pt x="11349" y="14912"/>
                    <a:pt x="11478" y="14483"/>
                    <a:pt x="11266" y="14202"/>
                  </a:cubicBezTo>
                  <a:cubicBezTo>
                    <a:pt x="11151" y="14048"/>
                    <a:pt x="10960" y="13956"/>
                    <a:pt x="10779" y="13956"/>
                  </a:cubicBezTo>
                  <a:cubicBezTo>
                    <a:pt x="10731" y="13956"/>
                    <a:pt x="10684" y="13963"/>
                    <a:pt x="10639" y="13976"/>
                  </a:cubicBezTo>
                  <a:cubicBezTo>
                    <a:pt x="10468" y="14026"/>
                    <a:pt x="10363" y="14171"/>
                    <a:pt x="10349" y="14367"/>
                  </a:cubicBezTo>
                  <a:lnTo>
                    <a:pt x="10346" y="14381"/>
                  </a:lnTo>
                  <a:cubicBezTo>
                    <a:pt x="10337" y="14512"/>
                    <a:pt x="10327" y="14638"/>
                    <a:pt x="10241" y="14712"/>
                  </a:cubicBezTo>
                  <a:cubicBezTo>
                    <a:pt x="10194" y="14753"/>
                    <a:pt x="10146" y="14760"/>
                    <a:pt x="10079" y="14769"/>
                  </a:cubicBezTo>
                  <a:cubicBezTo>
                    <a:pt x="10041" y="14774"/>
                    <a:pt x="10003" y="14781"/>
                    <a:pt x="9956" y="14793"/>
                  </a:cubicBezTo>
                  <a:cubicBezTo>
                    <a:pt x="9863" y="14819"/>
                    <a:pt x="9786" y="14879"/>
                    <a:pt x="9717" y="14936"/>
                  </a:cubicBezTo>
                  <a:cubicBezTo>
                    <a:pt x="9696" y="14950"/>
                    <a:pt x="9674" y="14969"/>
                    <a:pt x="9658" y="14984"/>
                  </a:cubicBezTo>
                  <a:cubicBezTo>
                    <a:pt x="9557" y="15056"/>
                    <a:pt x="9452" y="15093"/>
                    <a:pt x="9351" y="15093"/>
                  </a:cubicBezTo>
                  <a:cubicBezTo>
                    <a:pt x="9283" y="15093"/>
                    <a:pt x="9217" y="15077"/>
                    <a:pt x="9155" y="15043"/>
                  </a:cubicBezTo>
                  <a:cubicBezTo>
                    <a:pt x="9005" y="14962"/>
                    <a:pt x="8900" y="14791"/>
                    <a:pt x="8910" y="14631"/>
                  </a:cubicBezTo>
                  <a:cubicBezTo>
                    <a:pt x="8912" y="14595"/>
                    <a:pt x="8931" y="14553"/>
                    <a:pt x="8948" y="14500"/>
                  </a:cubicBezTo>
                  <a:cubicBezTo>
                    <a:pt x="8988" y="14393"/>
                    <a:pt x="9038" y="14260"/>
                    <a:pt x="8960" y="14140"/>
                  </a:cubicBezTo>
                  <a:cubicBezTo>
                    <a:pt x="8885" y="14026"/>
                    <a:pt x="8720" y="13967"/>
                    <a:pt x="8535" y="13967"/>
                  </a:cubicBezTo>
                  <a:cubicBezTo>
                    <a:pt x="8378" y="13967"/>
                    <a:pt x="8207" y="14010"/>
                    <a:pt x="8066" y="14098"/>
                  </a:cubicBezTo>
                  <a:cubicBezTo>
                    <a:pt x="7964" y="14164"/>
                    <a:pt x="7893" y="14269"/>
                    <a:pt x="7824" y="14369"/>
                  </a:cubicBezTo>
                  <a:cubicBezTo>
                    <a:pt x="7714" y="14528"/>
                    <a:pt x="7638" y="14628"/>
                    <a:pt x="7509" y="14628"/>
                  </a:cubicBezTo>
                  <a:cubicBezTo>
                    <a:pt x="7501" y="14628"/>
                    <a:pt x="7492" y="14627"/>
                    <a:pt x="7483" y="14626"/>
                  </a:cubicBezTo>
                  <a:cubicBezTo>
                    <a:pt x="7395" y="14617"/>
                    <a:pt x="7314" y="14543"/>
                    <a:pt x="7309" y="14460"/>
                  </a:cubicBezTo>
                  <a:cubicBezTo>
                    <a:pt x="7297" y="14343"/>
                    <a:pt x="7438" y="14260"/>
                    <a:pt x="7662" y="14131"/>
                  </a:cubicBezTo>
                  <a:cubicBezTo>
                    <a:pt x="7840" y="14031"/>
                    <a:pt x="8045" y="13919"/>
                    <a:pt x="8195" y="13745"/>
                  </a:cubicBezTo>
                  <a:cubicBezTo>
                    <a:pt x="8321" y="13604"/>
                    <a:pt x="8443" y="13328"/>
                    <a:pt x="8278" y="13130"/>
                  </a:cubicBezTo>
                  <a:cubicBezTo>
                    <a:pt x="8236" y="13078"/>
                    <a:pt x="8171" y="13035"/>
                    <a:pt x="8112" y="12997"/>
                  </a:cubicBezTo>
                  <a:cubicBezTo>
                    <a:pt x="7976" y="12907"/>
                    <a:pt x="7938" y="12866"/>
                    <a:pt x="7962" y="12797"/>
                  </a:cubicBezTo>
                  <a:cubicBezTo>
                    <a:pt x="7989" y="12715"/>
                    <a:pt x="8044" y="12681"/>
                    <a:pt x="8135" y="12681"/>
                  </a:cubicBezTo>
                  <a:cubicBezTo>
                    <a:pt x="8221" y="12681"/>
                    <a:pt x="8338" y="12711"/>
                    <a:pt x="8490" y="12761"/>
                  </a:cubicBezTo>
                  <a:cubicBezTo>
                    <a:pt x="8571" y="12790"/>
                    <a:pt x="8645" y="12814"/>
                    <a:pt x="8707" y="12821"/>
                  </a:cubicBezTo>
                  <a:cubicBezTo>
                    <a:pt x="8741" y="12826"/>
                    <a:pt x="8774" y="12828"/>
                    <a:pt x="8806" y="12828"/>
                  </a:cubicBezTo>
                  <a:cubicBezTo>
                    <a:pt x="8944" y="12828"/>
                    <a:pt x="9062" y="12783"/>
                    <a:pt x="9177" y="12742"/>
                  </a:cubicBezTo>
                  <a:cubicBezTo>
                    <a:pt x="9265" y="12709"/>
                    <a:pt x="9348" y="12675"/>
                    <a:pt x="9439" y="12666"/>
                  </a:cubicBezTo>
                  <a:cubicBezTo>
                    <a:pt x="9444" y="12665"/>
                    <a:pt x="9450" y="12665"/>
                    <a:pt x="9455" y="12665"/>
                  </a:cubicBezTo>
                  <a:cubicBezTo>
                    <a:pt x="9518" y="12665"/>
                    <a:pt x="9566" y="12702"/>
                    <a:pt x="9634" y="12761"/>
                  </a:cubicBezTo>
                  <a:cubicBezTo>
                    <a:pt x="9703" y="12823"/>
                    <a:pt x="9799" y="12905"/>
                    <a:pt x="9937" y="12905"/>
                  </a:cubicBezTo>
                  <a:cubicBezTo>
                    <a:pt x="9969" y="12905"/>
                    <a:pt x="10004" y="12900"/>
                    <a:pt x="10041" y="12890"/>
                  </a:cubicBezTo>
                  <a:cubicBezTo>
                    <a:pt x="10170" y="12854"/>
                    <a:pt x="10284" y="12761"/>
                    <a:pt x="10356" y="12637"/>
                  </a:cubicBezTo>
                  <a:cubicBezTo>
                    <a:pt x="10418" y="12521"/>
                    <a:pt x="10441" y="12423"/>
                    <a:pt x="10463" y="12332"/>
                  </a:cubicBezTo>
                  <a:cubicBezTo>
                    <a:pt x="10491" y="12201"/>
                    <a:pt x="10511" y="12123"/>
                    <a:pt x="10644" y="12051"/>
                  </a:cubicBezTo>
                  <a:cubicBezTo>
                    <a:pt x="10671" y="12036"/>
                    <a:pt x="10693" y="12029"/>
                    <a:pt x="10715" y="12029"/>
                  </a:cubicBezTo>
                  <a:cubicBezTo>
                    <a:pt x="10759" y="12029"/>
                    <a:pt x="10801" y="12058"/>
                    <a:pt x="10873" y="12116"/>
                  </a:cubicBezTo>
                  <a:cubicBezTo>
                    <a:pt x="10916" y="12149"/>
                    <a:pt x="10956" y="12182"/>
                    <a:pt x="11004" y="12209"/>
                  </a:cubicBezTo>
                  <a:cubicBezTo>
                    <a:pt x="11078" y="12248"/>
                    <a:pt x="11156" y="12268"/>
                    <a:pt x="11230" y="12268"/>
                  </a:cubicBezTo>
                  <a:cubicBezTo>
                    <a:pt x="11271" y="12268"/>
                    <a:pt x="11311" y="12262"/>
                    <a:pt x="11349" y="12249"/>
                  </a:cubicBezTo>
                  <a:cubicBezTo>
                    <a:pt x="11482" y="12206"/>
                    <a:pt x="11549" y="12094"/>
                    <a:pt x="11609" y="11999"/>
                  </a:cubicBezTo>
                  <a:cubicBezTo>
                    <a:pt x="11668" y="11904"/>
                    <a:pt x="11706" y="11844"/>
                    <a:pt x="11780" y="11827"/>
                  </a:cubicBezTo>
                  <a:cubicBezTo>
                    <a:pt x="11798" y="11823"/>
                    <a:pt x="11815" y="11821"/>
                    <a:pt x="11833" y="11821"/>
                  </a:cubicBezTo>
                  <a:cubicBezTo>
                    <a:pt x="11856" y="11821"/>
                    <a:pt x="11879" y="11824"/>
                    <a:pt x="11904" y="11830"/>
                  </a:cubicBezTo>
                  <a:cubicBezTo>
                    <a:pt x="11933" y="11834"/>
                    <a:pt x="11965" y="11838"/>
                    <a:pt x="11999" y="11838"/>
                  </a:cubicBezTo>
                  <a:cubicBezTo>
                    <a:pt x="12073" y="11838"/>
                    <a:pt x="12156" y="11817"/>
                    <a:pt x="12233" y="11723"/>
                  </a:cubicBezTo>
                  <a:cubicBezTo>
                    <a:pt x="12295" y="11649"/>
                    <a:pt x="12316" y="11551"/>
                    <a:pt x="12295" y="11449"/>
                  </a:cubicBezTo>
                  <a:cubicBezTo>
                    <a:pt x="12266" y="11306"/>
                    <a:pt x="12149" y="11163"/>
                    <a:pt x="12009" y="11091"/>
                  </a:cubicBezTo>
                  <a:cubicBezTo>
                    <a:pt x="11923" y="11046"/>
                    <a:pt x="11828" y="11020"/>
                    <a:pt x="11740" y="10994"/>
                  </a:cubicBezTo>
                  <a:cubicBezTo>
                    <a:pt x="11585" y="10948"/>
                    <a:pt x="11440" y="10910"/>
                    <a:pt x="11340" y="10782"/>
                  </a:cubicBezTo>
                  <a:cubicBezTo>
                    <a:pt x="11292" y="10720"/>
                    <a:pt x="11282" y="10636"/>
                    <a:pt x="11320" y="10574"/>
                  </a:cubicBezTo>
                  <a:cubicBezTo>
                    <a:pt x="11359" y="10515"/>
                    <a:pt x="11409" y="10505"/>
                    <a:pt x="11506" y="10496"/>
                  </a:cubicBezTo>
                  <a:cubicBezTo>
                    <a:pt x="11566" y="10491"/>
                    <a:pt x="11635" y="10484"/>
                    <a:pt x="11702" y="10455"/>
                  </a:cubicBezTo>
                  <a:cubicBezTo>
                    <a:pt x="11799" y="10410"/>
                    <a:pt x="11864" y="10341"/>
                    <a:pt x="11897" y="10253"/>
                  </a:cubicBezTo>
                  <a:cubicBezTo>
                    <a:pt x="11968" y="10055"/>
                    <a:pt x="11856" y="9814"/>
                    <a:pt x="11744" y="9579"/>
                  </a:cubicBezTo>
                  <a:cubicBezTo>
                    <a:pt x="11678" y="9431"/>
                    <a:pt x="11606" y="9279"/>
                    <a:pt x="11613" y="9198"/>
                  </a:cubicBezTo>
                  <a:cubicBezTo>
                    <a:pt x="11646" y="8918"/>
                    <a:pt x="11904" y="8716"/>
                    <a:pt x="12123" y="8716"/>
                  </a:cubicBezTo>
                  <a:cubicBezTo>
                    <a:pt x="12128" y="8716"/>
                    <a:pt x="12133" y="8716"/>
                    <a:pt x="12138" y="8716"/>
                  </a:cubicBezTo>
                  <a:cubicBezTo>
                    <a:pt x="12381" y="8723"/>
                    <a:pt x="12528" y="8971"/>
                    <a:pt x="12543" y="9390"/>
                  </a:cubicBezTo>
                  <a:cubicBezTo>
                    <a:pt x="12545" y="9436"/>
                    <a:pt x="12545" y="9481"/>
                    <a:pt x="12545" y="9526"/>
                  </a:cubicBezTo>
                  <a:cubicBezTo>
                    <a:pt x="12550" y="9691"/>
                    <a:pt x="12552" y="9865"/>
                    <a:pt x="12600" y="10034"/>
                  </a:cubicBezTo>
                  <a:cubicBezTo>
                    <a:pt x="12669" y="10267"/>
                    <a:pt x="12821" y="10420"/>
                    <a:pt x="13005" y="10439"/>
                  </a:cubicBezTo>
                  <a:cubicBezTo>
                    <a:pt x="13021" y="10441"/>
                    <a:pt x="13037" y="10442"/>
                    <a:pt x="13053" y="10442"/>
                  </a:cubicBezTo>
                  <a:cubicBezTo>
                    <a:pt x="13204" y="10442"/>
                    <a:pt x="13345" y="10351"/>
                    <a:pt x="13436" y="10196"/>
                  </a:cubicBezTo>
                  <a:cubicBezTo>
                    <a:pt x="13538" y="10022"/>
                    <a:pt x="13564" y="9826"/>
                    <a:pt x="13591" y="9638"/>
                  </a:cubicBezTo>
                  <a:cubicBezTo>
                    <a:pt x="13610" y="9529"/>
                    <a:pt x="13624" y="9421"/>
                    <a:pt x="13650" y="9326"/>
                  </a:cubicBezTo>
                  <a:cubicBezTo>
                    <a:pt x="13706" y="9136"/>
                    <a:pt x="13857" y="8945"/>
                    <a:pt x="14036" y="8945"/>
                  </a:cubicBezTo>
                  <a:cubicBezTo>
                    <a:pt x="14047" y="8945"/>
                    <a:pt x="14058" y="8946"/>
                    <a:pt x="14069" y="8947"/>
                  </a:cubicBezTo>
                  <a:cubicBezTo>
                    <a:pt x="14160" y="8959"/>
                    <a:pt x="14241" y="9019"/>
                    <a:pt x="14327" y="9081"/>
                  </a:cubicBezTo>
                  <a:cubicBezTo>
                    <a:pt x="14367" y="9112"/>
                    <a:pt x="14410" y="9140"/>
                    <a:pt x="14455" y="9169"/>
                  </a:cubicBezTo>
                  <a:cubicBezTo>
                    <a:pt x="14537" y="9220"/>
                    <a:pt x="14636" y="9248"/>
                    <a:pt x="14726" y="9248"/>
                  </a:cubicBezTo>
                  <a:cubicBezTo>
                    <a:pt x="14764" y="9248"/>
                    <a:pt x="14799" y="9243"/>
                    <a:pt x="14832" y="9233"/>
                  </a:cubicBezTo>
                  <a:cubicBezTo>
                    <a:pt x="14913" y="9209"/>
                    <a:pt x="14975" y="9164"/>
                    <a:pt x="15010" y="9093"/>
                  </a:cubicBezTo>
                  <a:cubicBezTo>
                    <a:pt x="15103" y="8919"/>
                    <a:pt x="14984" y="8757"/>
                    <a:pt x="14887" y="8628"/>
                  </a:cubicBezTo>
                  <a:cubicBezTo>
                    <a:pt x="14813" y="8528"/>
                    <a:pt x="14741" y="8433"/>
                    <a:pt x="14756" y="8347"/>
                  </a:cubicBezTo>
                  <a:cubicBezTo>
                    <a:pt x="14777" y="8242"/>
                    <a:pt x="14887" y="8223"/>
                    <a:pt x="15110" y="8211"/>
                  </a:cubicBezTo>
                  <a:cubicBezTo>
                    <a:pt x="15299" y="8199"/>
                    <a:pt x="15511" y="8185"/>
                    <a:pt x="15639" y="8040"/>
                  </a:cubicBezTo>
                  <a:cubicBezTo>
                    <a:pt x="15711" y="7959"/>
                    <a:pt x="15742" y="7849"/>
                    <a:pt x="15720" y="7733"/>
                  </a:cubicBezTo>
                  <a:cubicBezTo>
                    <a:pt x="15694" y="7573"/>
                    <a:pt x="15577" y="7411"/>
                    <a:pt x="15427" y="7328"/>
                  </a:cubicBezTo>
                  <a:cubicBezTo>
                    <a:pt x="15306" y="7258"/>
                    <a:pt x="15175" y="7223"/>
                    <a:pt x="15051" y="7192"/>
                  </a:cubicBezTo>
                  <a:cubicBezTo>
                    <a:pt x="14948" y="7163"/>
                    <a:pt x="14856" y="7139"/>
                    <a:pt x="14770" y="7099"/>
                  </a:cubicBezTo>
                  <a:cubicBezTo>
                    <a:pt x="14653" y="7044"/>
                    <a:pt x="14553" y="6944"/>
                    <a:pt x="14517" y="6839"/>
                  </a:cubicBezTo>
                  <a:cubicBezTo>
                    <a:pt x="14496" y="6780"/>
                    <a:pt x="14496" y="6722"/>
                    <a:pt x="14522" y="6672"/>
                  </a:cubicBezTo>
                  <a:cubicBezTo>
                    <a:pt x="14574" y="6568"/>
                    <a:pt x="14670" y="6539"/>
                    <a:pt x="14825" y="6494"/>
                  </a:cubicBezTo>
                  <a:cubicBezTo>
                    <a:pt x="14979" y="6449"/>
                    <a:pt x="15153" y="6401"/>
                    <a:pt x="15261" y="6222"/>
                  </a:cubicBezTo>
                  <a:cubicBezTo>
                    <a:pt x="15363" y="6060"/>
                    <a:pt x="15392" y="5841"/>
                    <a:pt x="15344" y="5610"/>
                  </a:cubicBezTo>
                  <a:cubicBezTo>
                    <a:pt x="15330" y="5543"/>
                    <a:pt x="15303" y="5469"/>
                    <a:pt x="15277" y="5388"/>
                  </a:cubicBezTo>
                  <a:cubicBezTo>
                    <a:pt x="15220" y="5238"/>
                    <a:pt x="15151" y="5048"/>
                    <a:pt x="15208" y="4948"/>
                  </a:cubicBezTo>
                  <a:cubicBezTo>
                    <a:pt x="15232" y="4907"/>
                    <a:pt x="15282" y="4876"/>
                    <a:pt x="15363" y="4862"/>
                  </a:cubicBezTo>
                  <a:cubicBezTo>
                    <a:pt x="15385" y="4858"/>
                    <a:pt x="15407" y="4856"/>
                    <a:pt x="15429" y="4856"/>
                  </a:cubicBezTo>
                  <a:cubicBezTo>
                    <a:pt x="15540" y="4856"/>
                    <a:pt x="15655" y="4905"/>
                    <a:pt x="15756" y="4955"/>
                  </a:cubicBezTo>
                  <a:cubicBezTo>
                    <a:pt x="15780" y="4967"/>
                    <a:pt x="15808" y="4984"/>
                    <a:pt x="15844" y="5003"/>
                  </a:cubicBezTo>
                  <a:cubicBezTo>
                    <a:pt x="16123" y="5154"/>
                    <a:pt x="16428" y="5302"/>
                    <a:pt x="16645" y="5302"/>
                  </a:cubicBezTo>
                  <a:cubicBezTo>
                    <a:pt x="16716" y="5302"/>
                    <a:pt x="16777" y="5286"/>
                    <a:pt x="16826" y="5250"/>
                  </a:cubicBezTo>
                  <a:cubicBezTo>
                    <a:pt x="17035" y="5091"/>
                    <a:pt x="17016" y="4769"/>
                    <a:pt x="16899" y="4526"/>
                  </a:cubicBezTo>
                  <a:cubicBezTo>
                    <a:pt x="16878" y="4483"/>
                    <a:pt x="16861" y="4445"/>
                    <a:pt x="16840" y="4405"/>
                  </a:cubicBezTo>
                  <a:cubicBezTo>
                    <a:pt x="16759" y="4250"/>
                    <a:pt x="16685" y="4100"/>
                    <a:pt x="16702" y="3952"/>
                  </a:cubicBezTo>
                  <a:cubicBezTo>
                    <a:pt x="16718" y="3847"/>
                    <a:pt x="16773" y="3757"/>
                    <a:pt x="16842" y="3654"/>
                  </a:cubicBezTo>
                  <a:cubicBezTo>
                    <a:pt x="16985" y="3430"/>
                    <a:pt x="17164" y="3154"/>
                    <a:pt x="17009" y="2594"/>
                  </a:cubicBezTo>
                  <a:cubicBezTo>
                    <a:pt x="16983" y="2504"/>
                    <a:pt x="16949" y="2416"/>
                    <a:pt x="16909" y="2327"/>
                  </a:cubicBezTo>
                  <a:close/>
                  <a:moveTo>
                    <a:pt x="1987" y="188"/>
                  </a:moveTo>
                  <a:cubicBezTo>
                    <a:pt x="1997" y="188"/>
                    <a:pt x="2002" y="188"/>
                    <a:pt x="2011" y="191"/>
                  </a:cubicBezTo>
                  <a:lnTo>
                    <a:pt x="23605" y="2254"/>
                  </a:lnTo>
                  <a:lnTo>
                    <a:pt x="23555" y="2787"/>
                  </a:lnTo>
                  <a:lnTo>
                    <a:pt x="2752" y="798"/>
                  </a:lnTo>
                  <a:cubicBezTo>
                    <a:pt x="2738" y="797"/>
                    <a:pt x="2723" y="796"/>
                    <a:pt x="2709" y="796"/>
                  </a:cubicBezTo>
                  <a:cubicBezTo>
                    <a:pt x="2498" y="796"/>
                    <a:pt x="2317" y="958"/>
                    <a:pt x="2295" y="1172"/>
                  </a:cubicBezTo>
                  <a:lnTo>
                    <a:pt x="889" y="15856"/>
                  </a:lnTo>
                  <a:cubicBezTo>
                    <a:pt x="865" y="16084"/>
                    <a:pt x="1037" y="16289"/>
                    <a:pt x="1263" y="16315"/>
                  </a:cubicBezTo>
                  <a:lnTo>
                    <a:pt x="23879" y="18476"/>
                  </a:lnTo>
                  <a:cubicBezTo>
                    <a:pt x="23893" y="18478"/>
                    <a:pt x="23905" y="18478"/>
                    <a:pt x="23922" y="18478"/>
                  </a:cubicBezTo>
                  <a:cubicBezTo>
                    <a:pt x="24136" y="18478"/>
                    <a:pt x="24317" y="18319"/>
                    <a:pt x="24339" y="18102"/>
                  </a:cubicBezTo>
                  <a:lnTo>
                    <a:pt x="25561" y="5312"/>
                  </a:lnTo>
                  <a:lnTo>
                    <a:pt x="26173" y="5372"/>
                  </a:lnTo>
                  <a:lnTo>
                    <a:pt x="24882" y="18867"/>
                  </a:lnTo>
                  <a:cubicBezTo>
                    <a:pt x="24871" y="18990"/>
                    <a:pt x="24764" y="19082"/>
                    <a:pt x="24646" y="19082"/>
                  </a:cubicBezTo>
                  <a:cubicBezTo>
                    <a:pt x="24639" y="19082"/>
                    <a:pt x="24632" y="19082"/>
                    <a:pt x="24625" y="19081"/>
                  </a:cubicBezTo>
                  <a:lnTo>
                    <a:pt x="425" y="16768"/>
                  </a:lnTo>
                  <a:cubicBezTo>
                    <a:pt x="294" y="16751"/>
                    <a:pt x="198" y="16637"/>
                    <a:pt x="210" y="16506"/>
                  </a:cubicBezTo>
                  <a:lnTo>
                    <a:pt x="1749" y="405"/>
                  </a:lnTo>
                  <a:cubicBezTo>
                    <a:pt x="1761" y="284"/>
                    <a:pt x="1866" y="188"/>
                    <a:pt x="1987" y="188"/>
                  </a:cubicBezTo>
                  <a:close/>
                  <a:moveTo>
                    <a:pt x="1980" y="0"/>
                  </a:moveTo>
                  <a:cubicBezTo>
                    <a:pt x="1769" y="0"/>
                    <a:pt x="1588" y="162"/>
                    <a:pt x="1566" y="379"/>
                  </a:cubicBezTo>
                  <a:lnTo>
                    <a:pt x="24" y="16477"/>
                  </a:lnTo>
                  <a:cubicBezTo>
                    <a:pt x="1" y="16708"/>
                    <a:pt x="172" y="16913"/>
                    <a:pt x="401" y="16937"/>
                  </a:cubicBezTo>
                  <a:lnTo>
                    <a:pt x="24601" y="19250"/>
                  </a:lnTo>
                  <a:cubicBezTo>
                    <a:pt x="24615" y="19253"/>
                    <a:pt x="24627" y="19253"/>
                    <a:pt x="24641" y="19253"/>
                  </a:cubicBezTo>
                  <a:cubicBezTo>
                    <a:pt x="24853" y="19253"/>
                    <a:pt x="25037" y="19091"/>
                    <a:pt x="25058" y="18876"/>
                  </a:cubicBezTo>
                  <a:lnTo>
                    <a:pt x="26357" y="5317"/>
                  </a:lnTo>
                  <a:cubicBezTo>
                    <a:pt x="26371" y="5303"/>
                    <a:pt x="26371" y="5277"/>
                    <a:pt x="26359" y="5250"/>
                  </a:cubicBezTo>
                  <a:cubicBezTo>
                    <a:pt x="26357" y="5241"/>
                    <a:pt x="26354" y="5234"/>
                    <a:pt x="26347" y="5229"/>
                  </a:cubicBezTo>
                  <a:lnTo>
                    <a:pt x="25630" y="4359"/>
                  </a:lnTo>
                  <a:lnTo>
                    <a:pt x="25628" y="4352"/>
                  </a:lnTo>
                  <a:lnTo>
                    <a:pt x="24417" y="2892"/>
                  </a:lnTo>
                  <a:lnTo>
                    <a:pt x="24415" y="2887"/>
                  </a:lnTo>
                  <a:lnTo>
                    <a:pt x="23770" y="2106"/>
                  </a:lnTo>
                  <a:cubicBezTo>
                    <a:pt x="23767" y="2101"/>
                    <a:pt x="23762" y="2096"/>
                    <a:pt x="23760" y="2096"/>
                  </a:cubicBezTo>
                  <a:cubicBezTo>
                    <a:pt x="23755" y="2089"/>
                    <a:pt x="23746" y="2087"/>
                    <a:pt x="23736" y="2084"/>
                  </a:cubicBezTo>
                  <a:lnTo>
                    <a:pt x="23734" y="2082"/>
                  </a:lnTo>
                  <a:cubicBezTo>
                    <a:pt x="23720" y="2075"/>
                    <a:pt x="23708" y="2070"/>
                    <a:pt x="23694" y="2070"/>
                  </a:cubicBezTo>
                  <a:cubicBezTo>
                    <a:pt x="23688" y="2070"/>
                    <a:pt x="23683" y="2071"/>
                    <a:pt x="23677" y="2073"/>
                  </a:cubicBezTo>
                  <a:lnTo>
                    <a:pt x="2023" y="2"/>
                  </a:lnTo>
                  <a:cubicBezTo>
                    <a:pt x="2009" y="1"/>
                    <a:pt x="1994" y="0"/>
                    <a:pt x="1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5" name="Google Shape;2775;p35"/>
            <p:cNvSpPr/>
            <p:nvPr/>
          </p:nvSpPr>
          <p:spPr>
            <a:xfrm>
              <a:off x="2380388" y="2740995"/>
              <a:ext cx="269612" cy="202928"/>
            </a:xfrm>
            <a:custGeom>
              <a:avLst/>
              <a:gdLst/>
              <a:ahLst/>
              <a:cxnLst/>
              <a:rect l="l" t="t" r="r" b="b"/>
              <a:pathLst>
                <a:path w="6930" h="5216" extrusionOk="0">
                  <a:moveTo>
                    <a:pt x="1860" y="184"/>
                  </a:moveTo>
                  <a:cubicBezTo>
                    <a:pt x="1893" y="184"/>
                    <a:pt x="1929" y="192"/>
                    <a:pt x="1966" y="208"/>
                  </a:cubicBezTo>
                  <a:cubicBezTo>
                    <a:pt x="2228" y="330"/>
                    <a:pt x="2325" y="589"/>
                    <a:pt x="2430" y="866"/>
                  </a:cubicBezTo>
                  <a:cubicBezTo>
                    <a:pt x="2540" y="1168"/>
                    <a:pt x="2656" y="1473"/>
                    <a:pt x="2992" y="1614"/>
                  </a:cubicBezTo>
                  <a:cubicBezTo>
                    <a:pt x="3100" y="1658"/>
                    <a:pt x="3213" y="1672"/>
                    <a:pt x="3329" y="1672"/>
                  </a:cubicBezTo>
                  <a:cubicBezTo>
                    <a:pt x="3426" y="1672"/>
                    <a:pt x="3525" y="1662"/>
                    <a:pt x="3624" y="1652"/>
                  </a:cubicBezTo>
                  <a:cubicBezTo>
                    <a:pt x="3716" y="1643"/>
                    <a:pt x="3804" y="1634"/>
                    <a:pt x="3884" y="1634"/>
                  </a:cubicBezTo>
                  <a:cubicBezTo>
                    <a:pt x="4030" y="1634"/>
                    <a:pt x="4152" y="1663"/>
                    <a:pt x="4229" y="1769"/>
                  </a:cubicBezTo>
                  <a:cubicBezTo>
                    <a:pt x="4286" y="1847"/>
                    <a:pt x="4295" y="1933"/>
                    <a:pt x="4302" y="2031"/>
                  </a:cubicBezTo>
                  <a:cubicBezTo>
                    <a:pt x="4312" y="2126"/>
                    <a:pt x="4324" y="2226"/>
                    <a:pt x="4374" y="2324"/>
                  </a:cubicBezTo>
                  <a:cubicBezTo>
                    <a:pt x="4434" y="2428"/>
                    <a:pt x="4549" y="2493"/>
                    <a:pt x="4667" y="2493"/>
                  </a:cubicBezTo>
                  <a:cubicBezTo>
                    <a:pt x="4681" y="2493"/>
                    <a:pt x="4694" y="2492"/>
                    <a:pt x="4707" y="2490"/>
                  </a:cubicBezTo>
                  <a:cubicBezTo>
                    <a:pt x="4819" y="2476"/>
                    <a:pt x="4898" y="2390"/>
                    <a:pt x="4977" y="2317"/>
                  </a:cubicBezTo>
                  <a:cubicBezTo>
                    <a:pt x="5063" y="2230"/>
                    <a:pt x="5117" y="2185"/>
                    <a:pt x="5173" y="2185"/>
                  </a:cubicBezTo>
                  <a:cubicBezTo>
                    <a:pt x="5197" y="2185"/>
                    <a:pt x="5222" y="2194"/>
                    <a:pt x="5251" y="2212"/>
                  </a:cubicBezTo>
                  <a:cubicBezTo>
                    <a:pt x="5291" y="2240"/>
                    <a:pt x="5298" y="2293"/>
                    <a:pt x="5298" y="2400"/>
                  </a:cubicBezTo>
                  <a:cubicBezTo>
                    <a:pt x="5301" y="2526"/>
                    <a:pt x="5301" y="2695"/>
                    <a:pt x="5474" y="2781"/>
                  </a:cubicBezTo>
                  <a:cubicBezTo>
                    <a:pt x="5514" y="2801"/>
                    <a:pt x="5558" y="2810"/>
                    <a:pt x="5603" y="2810"/>
                  </a:cubicBezTo>
                  <a:cubicBezTo>
                    <a:pt x="5682" y="2810"/>
                    <a:pt x="5764" y="2781"/>
                    <a:pt x="5834" y="2726"/>
                  </a:cubicBezTo>
                  <a:cubicBezTo>
                    <a:pt x="5858" y="2707"/>
                    <a:pt x="5879" y="2679"/>
                    <a:pt x="5918" y="2626"/>
                  </a:cubicBezTo>
                  <a:cubicBezTo>
                    <a:pt x="5953" y="2579"/>
                    <a:pt x="6061" y="2443"/>
                    <a:pt x="6111" y="2421"/>
                  </a:cubicBezTo>
                  <a:cubicBezTo>
                    <a:pt x="6113" y="2424"/>
                    <a:pt x="6118" y="2431"/>
                    <a:pt x="6120" y="2436"/>
                  </a:cubicBezTo>
                  <a:cubicBezTo>
                    <a:pt x="6132" y="2464"/>
                    <a:pt x="6122" y="2495"/>
                    <a:pt x="6099" y="2552"/>
                  </a:cubicBezTo>
                  <a:cubicBezTo>
                    <a:pt x="6070" y="2629"/>
                    <a:pt x="6027" y="2736"/>
                    <a:pt x="6101" y="2860"/>
                  </a:cubicBezTo>
                  <a:cubicBezTo>
                    <a:pt x="6161" y="2957"/>
                    <a:pt x="6256" y="3000"/>
                    <a:pt x="6339" y="3036"/>
                  </a:cubicBezTo>
                  <a:cubicBezTo>
                    <a:pt x="6380" y="3053"/>
                    <a:pt x="6418" y="3067"/>
                    <a:pt x="6446" y="3088"/>
                  </a:cubicBezTo>
                  <a:cubicBezTo>
                    <a:pt x="6465" y="3103"/>
                    <a:pt x="6470" y="3110"/>
                    <a:pt x="6470" y="3110"/>
                  </a:cubicBezTo>
                  <a:cubicBezTo>
                    <a:pt x="6468" y="3143"/>
                    <a:pt x="6375" y="3217"/>
                    <a:pt x="6337" y="3246"/>
                  </a:cubicBezTo>
                  <a:cubicBezTo>
                    <a:pt x="6287" y="3288"/>
                    <a:pt x="6244" y="3322"/>
                    <a:pt x="6218" y="3362"/>
                  </a:cubicBezTo>
                  <a:cubicBezTo>
                    <a:pt x="6058" y="3603"/>
                    <a:pt x="6289" y="3810"/>
                    <a:pt x="6444" y="3946"/>
                  </a:cubicBezTo>
                  <a:cubicBezTo>
                    <a:pt x="6489" y="3984"/>
                    <a:pt x="6527" y="4020"/>
                    <a:pt x="6554" y="4051"/>
                  </a:cubicBezTo>
                  <a:cubicBezTo>
                    <a:pt x="6661" y="4179"/>
                    <a:pt x="6749" y="4470"/>
                    <a:pt x="6704" y="4715"/>
                  </a:cubicBezTo>
                  <a:cubicBezTo>
                    <a:pt x="6685" y="4806"/>
                    <a:pt x="6644" y="4930"/>
                    <a:pt x="6530" y="4989"/>
                  </a:cubicBezTo>
                  <a:cubicBezTo>
                    <a:pt x="6490" y="5010"/>
                    <a:pt x="6445" y="5020"/>
                    <a:pt x="6400" y="5020"/>
                  </a:cubicBezTo>
                  <a:cubicBezTo>
                    <a:pt x="6329" y="5020"/>
                    <a:pt x="6258" y="4996"/>
                    <a:pt x="6206" y="4946"/>
                  </a:cubicBezTo>
                  <a:cubicBezTo>
                    <a:pt x="6184" y="4925"/>
                    <a:pt x="6165" y="4901"/>
                    <a:pt x="6144" y="4875"/>
                  </a:cubicBezTo>
                  <a:cubicBezTo>
                    <a:pt x="6087" y="4806"/>
                    <a:pt x="6022" y="4727"/>
                    <a:pt x="5915" y="4706"/>
                  </a:cubicBezTo>
                  <a:cubicBezTo>
                    <a:pt x="5896" y="4703"/>
                    <a:pt x="5879" y="4699"/>
                    <a:pt x="5860" y="4699"/>
                  </a:cubicBezTo>
                  <a:cubicBezTo>
                    <a:pt x="5789" y="4699"/>
                    <a:pt x="5725" y="4727"/>
                    <a:pt x="5667" y="4753"/>
                  </a:cubicBezTo>
                  <a:cubicBezTo>
                    <a:pt x="5644" y="4763"/>
                    <a:pt x="5620" y="4775"/>
                    <a:pt x="5596" y="4782"/>
                  </a:cubicBezTo>
                  <a:cubicBezTo>
                    <a:pt x="5566" y="4792"/>
                    <a:pt x="5535" y="4797"/>
                    <a:pt x="5503" y="4797"/>
                  </a:cubicBezTo>
                  <a:cubicBezTo>
                    <a:pt x="5435" y="4797"/>
                    <a:pt x="5365" y="4775"/>
                    <a:pt x="5310" y="4734"/>
                  </a:cubicBezTo>
                  <a:cubicBezTo>
                    <a:pt x="5251" y="4687"/>
                    <a:pt x="5217" y="4603"/>
                    <a:pt x="5181" y="4513"/>
                  </a:cubicBezTo>
                  <a:cubicBezTo>
                    <a:pt x="5124" y="4360"/>
                    <a:pt x="5050" y="4172"/>
                    <a:pt x="4812" y="4148"/>
                  </a:cubicBezTo>
                  <a:cubicBezTo>
                    <a:pt x="4799" y="4147"/>
                    <a:pt x="4785" y="4147"/>
                    <a:pt x="4772" y="4147"/>
                  </a:cubicBezTo>
                  <a:cubicBezTo>
                    <a:pt x="4723" y="4147"/>
                    <a:pt x="4675" y="4153"/>
                    <a:pt x="4629" y="4160"/>
                  </a:cubicBezTo>
                  <a:cubicBezTo>
                    <a:pt x="4587" y="4166"/>
                    <a:pt x="4549" y="4171"/>
                    <a:pt x="4515" y="4171"/>
                  </a:cubicBezTo>
                  <a:cubicBezTo>
                    <a:pt x="4487" y="4171"/>
                    <a:pt x="4462" y="4167"/>
                    <a:pt x="4441" y="4156"/>
                  </a:cubicBezTo>
                  <a:cubicBezTo>
                    <a:pt x="4360" y="4113"/>
                    <a:pt x="4355" y="4013"/>
                    <a:pt x="4348" y="3848"/>
                  </a:cubicBezTo>
                  <a:cubicBezTo>
                    <a:pt x="4345" y="3696"/>
                    <a:pt x="4338" y="3524"/>
                    <a:pt x="4226" y="3405"/>
                  </a:cubicBezTo>
                  <a:cubicBezTo>
                    <a:pt x="4151" y="3327"/>
                    <a:pt x="4055" y="3297"/>
                    <a:pt x="3956" y="3297"/>
                  </a:cubicBezTo>
                  <a:cubicBezTo>
                    <a:pt x="3837" y="3297"/>
                    <a:pt x="3714" y="3340"/>
                    <a:pt x="3616" y="3396"/>
                  </a:cubicBezTo>
                  <a:cubicBezTo>
                    <a:pt x="3576" y="3419"/>
                    <a:pt x="3540" y="3443"/>
                    <a:pt x="3502" y="3465"/>
                  </a:cubicBezTo>
                  <a:cubicBezTo>
                    <a:pt x="3383" y="3542"/>
                    <a:pt x="3275" y="3609"/>
                    <a:pt x="3152" y="3609"/>
                  </a:cubicBezTo>
                  <a:cubicBezTo>
                    <a:pt x="3113" y="3609"/>
                    <a:pt x="3072" y="3602"/>
                    <a:pt x="3028" y="3586"/>
                  </a:cubicBezTo>
                  <a:cubicBezTo>
                    <a:pt x="2871" y="3531"/>
                    <a:pt x="2778" y="3396"/>
                    <a:pt x="2754" y="3167"/>
                  </a:cubicBezTo>
                  <a:cubicBezTo>
                    <a:pt x="2749" y="3122"/>
                    <a:pt x="2752" y="3060"/>
                    <a:pt x="2759" y="2995"/>
                  </a:cubicBezTo>
                  <a:cubicBezTo>
                    <a:pt x="2771" y="2826"/>
                    <a:pt x="2785" y="2614"/>
                    <a:pt x="2623" y="2502"/>
                  </a:cubicBezTo>
                  <a:cubicBezTo>
                    <a:pt x="2553" y="2454"/>
                    <a:pt x="2477" y="2435"/>
                    <a:pt x="2399" y="2435"/>
                  </a:cubicBezTo>
                  <a:cubicBezTo>
                    <a:pt x="2249" y="2435"/>
                    <a:pt x="2088" y="2505"/>
                    <a:pt x="1930" y="2574"/>
                  </a:cubicBezTo>
                  <a:cubicBezTo>
                    <a:pt x="1861" y="2602"/>
                    <a:pt x="1789" y="2633"/>
                    <a:pt x="1718" y="2657"/>
                  </a:cubicBezTo>
                  <a:cubicBezTo>
                    <a:pt x="1614" y="2694"/>
                    <a:pt x="1503" y="2712"/>
                    <a:pt x="1400" y="2712"/>
                  </a:cubicBezTo>
                  <a:cubicBezTo>
                    <a:pt x="1302" y="2712"/>
                    <a:pt x="1211" y="2696"/>
                    <a:pt x="1141" y="2662"/>
                  </a:cubicBezTo>
                  <a:cubicBezTo>
                    <a:pt x="1068" y="2626"/>
                    <a:pt x="1020" y="2574"/>
                    <a:pt x="996" y="2502"/>
                  </a:cubicBezTo>
                  <a:cubicBezTo>
                    <a:pt x="953" y="2374"/>
                    <a:pt x="1010" y="2228"/>
                    <a:pt x="1070" y="2074"/>
                  </a:cubicBezTo>
                  <a:cubicBezTo>
                    <a:pt x="1141" y="1893"/>
                    <a:pt x="1222" y="1683"/>
                    <a:pt x="1127" y="1490"/>
                  </a:cubicBezTo>
                  <a:cubicBezTo>
                    <a:pt x="1027" y="1285"/>
                    <a:pt x="798" y="1209"/>
                    <a:pt x="596" y="1142"/>
                  </a:cubicBezTo>
                  <a:cubicBezTo>
                    <a:pt x="360" y="1064"/>
                    <a:pt x="222" y="1004"/>
                    <a:pt x="203" y="863"/>
                  </a:cubicBezTo>
                  <a:cubicBezTo>
                    <a:pt x="198" y="763"/>
                    <a:pt x="272" y="661"/>
                    <a:pt x="379" y="625"/>
                  </a:cubicBezTo>
                  <a:cubicBezTo>
                    <a:pt x="433" y="608"/>
                    <a:pt x="487" y="601"/>
                    <a:pt x="541" y="601"/>
                  </a:cubicBezTo>
                  <a:cubicBezTo>
                    <a:pt x="685" y="601"/>
                    <a:pt x="829" y="651"/>
                    <a:pt x="979" y="701"/>
                  </a:cubicBezTo>
                  <a:cubicBezTo>
                    <a:pt x="1144" y="756"/>
                    <a:pt x="1314" y="815"/>
                    <a:pt x="1495" y="815"/>
                  </a:cubicBezTo>
                  <a:cubicBezTo>
                    <a:pt x="1528" y="815"/>
                    <a:pt x="1562" y="813"/>
                    <a:pt x="1596" y="809"/>
                  </a:cubicBezTo>
                  <a:cubicBezTo>
                    <a:pt x="1718" y="792"/>
                    <a:pt x="1801" y="744"/>
                    <a:pt x="1837" y="663"/>
                  </a:cubicBezTo>
                  <a:cubicBezTo>
                    <a:pt x="1861" y="613"/>
                    <a:pt x="1877" y="528"/>
                    <a:pt x="1806" y="411"/>
                  </a:cubicBezTo>
                  <a:cubicBezTo>
                    <a:pt x="1796" y="397"/>
                    <a:pt x="1787" y="385"/>
                    <a:pt x="1777" y="370"/>
                  </a:cubicBezTo>
                  <a:cubicBezTo>
                    <a:pt x="1754" y="337"/>
                    <a:pt x="1737" y="311"/>
                    <a:pt x="1735" y="287"/>
                  </a:cubicBezTo>
                  <a:cubicBezTo>
                    <a:pt x="1730" y="258"/>
                    <a:pt x="1742" y="230"/>
                    <a:pt x="1770" y="211"/>
                  </a:cubicBezTo>
                  <a:cubicBezTo>
                    <a:pt x="1795" y="193"/>
                    <a:pt x="1826" y="184"/>
                    <a:pt x="1860" y="184"/>
                  </a:cubicBezTo>
                  <a:close/>
                  <a:moveTo>
                    <a:pt x="1854" y="1"/>
                  </a:moveTo>
                  <a:cubicBezTo>
                    <a:pt x="1780" y="1"/>
                    <a:pt x="1711" y="22"/>
                    <a:pt x="1654" y="63"/>
                  </a:cubicBezTo>
                  <a:cubicBezTo>
                    <a:pt x="1577" y="123"/>
                    <a:pt x="1532" y="218"/>
                    <a:pt x="1546" y="313"/>
                  </a:cubicBezTo>
                  <a:cubicBezTo>
                    <a:pt x="1556" y="377"/>
                    <a:pt x="1592" y="430"/>
                    <a:pt x="1618" y="470"/>
                  </a:cubicBezTo>
                  <a:cubicBezTo>
                    <a:pt x="1627" y="482"/>
                    <a:pt x="1632" y="494"/>
                    <a:pt x="1642" y="506"/>
                  </a:cubicBezTo>
                  <a:cubicBezTo>
                    <a:pt x="1665" y="544"/>
                    <a:pt x="1673" y="575"/>
                    <a:pt x="1668" y="585"/>
                  </a:cubicBezTo>
                  <a:cubicBezTo>
                    <a:pt x="1663" y="597"/>
                    <a:pt x="1637" y="613"/>
                    <a:pt x="1565" y="625"/>
                  </a:cubicBezTo>
                  <a:cubicBezTo>
                    <a:pt x="1538" y="629"/>
                    <a:pt x="1510" y="631"/>
                    <a:pt x="1483" y="631"/>
                  </a:cubicBezTo>
                  <a:cubicBezTo>
                    <a:pt x="1333" y="631"/>
                    <a:pt x="1185" y="580"/>
                    <a:pt x="1032" y="528"/>
                  </a:cubicBezTo>
                  <a:cubicBezTo>
                    <a:pt x="872" y="472"/>
                    <a:pt x="707" y="416"/>
                    <a:pt x="535" y="416"/>
                  </a:cubicBezTo>
                  <a:cubicBezTo>
                    <a:pt x="464" y="416"/>
                    <a:pt x="391" y="426"/>
                    <a:pt x="317" y="449"/>
                  </a:cubicBezTo>
                  <a:cubicBezTo>
                    <a:pt x="127" y="508"/>
                    <a:pt x="0" y="694"/>
                    <a:pt x="19" y="882"/>
                  </a:cubicBezTo>
                  <a:cubicBezTo>
                    <a:pt x="55" y="1156"/>
                    <a:pt x="315" y="1242"/>
                    <a:pt x="543" y="1321"/>
                  </a:cubicBezTo>
                  <a:cubicBezTo>
                    <a:pt x="727" y="1380"/>
                    <a:pt x="903" y="1440"/>
                    <a:pt x="970" y="1573"/>
                  </a:cubicBezTo>
                  <a:cubicBezTo>
                    <a:pt x="1029" y="1702"/>
                    <a:pt x="972" y="1852"/>
                    <a:pt x="906" y="2014"/>
                  </a:cubicBezTo>
                  <a:cubicBezTo>
                    <a:pt x="841" y="2183"/>
                    <a:pt x="767" y="2374"/>
                    <a:pt x="829" y="2564"/>
                  </a:cubicBezTo>
                  <a:cubicBezTo>
                    <a:pt x="867" y="2683"/>
                    <a:pt x="951" y="2776"/>
                    <a:pt x="1068" y="2833"/>
                  </a:cubicBezTo>
                  <a:cubicBezTo>
                    <a:pt x="1170" y="2883"/>
                    <a:pt x="1287" y="2902"/>
                    <a:pt x="1402" y="2902"/>
                  </a:cubicBezTo>
                  <a:cubicBezTo>
                    <a:pt x="1543" y="2902"/>
                    <a:pt x="1680" y="2874"/>
                    <a:pt x="1785" y="2836"/>
                  </a:cubicBezTo>
                  <a:cubicBezTo>
                    <a:pt x="1858" y="2810"/>
                    <a:pt x="1935" y="2776"/>
                    <a:pt x="2006" y="2745"/>
                  </a:cubicBezTo>
                  <a:cubicBezTo>
                    <a:pt x="2156" y="2682"/>
                    <a:pt x="2293" y="2624"/>
                    <a:pt x="2402" y="2624"/>
                  </a:cubicBezTo>
                  <a:cubicBezTo>
                    <a:pt x="2448" y="2624"/>
                    <a:pt x="2490" y="2635"/>
                    <a:pt x="2525" y="2660"/>
                  </a:cubicBezTo>
                  <a:cubicBezTo>
                    <a:pt x="2597" y="2710"/>
                    <a:pt x="2590" y="2860"/>
                    <a:pt x="2580" y="2991"/>
                  </a:cubicBezTo>
                  <a:cubicBezTo>
                    <a:pt x="2573" y="3062"/>
                    <a:pt x="2571" y="3134"/>
                    <a:pt x="2578" y="3196"/>
                  </a:cubicBezTo>
                  <a:cubicBezTo>
                    <a:pt x="2621" y="3572"/>
                    <a:pt x="2818" y="3710"/>
                    <a:pt x="2973" y="3765"/>
                  </a:cubicBezTo>
                  <a:cubicBezTo>
                    <a:pt x="3040" y="3790"/>
                    <a:pt x="3103" y="3801"/>
                    <a:pt x="3162" y="3801"/>
                  </a:cubicBezTo>
                  <a:cubicBezTo>
                    <a:pt x="3334" y="3801"/>
                    <a:pt x="3476" y="3710"/>
                    <a:pt x="3607" y="3627"/>
                  </a:cubicBezTo>
                  <a:cubicBezTo>
                    <a:pt x="3643" y="3603"/>
                    <a:pt x="3676" y="3584"/>
                    <a:pt x="3712" y="3562"/>
                  </a:cubicBezTo>
                  <a:cubicBezTo>
                    <a:pt x="3789" y="3519"/>
                    <a:pt x="3881" y="3487"/>
                    <a:pt x="3962" y="3487"/>
                  </a:cubicBezTo>
                  <a:cubicBezTo>
                    <a:pt x="4017" y="3487"/>
                    <a:pt x="4066" y="3502"/>
                    <a:pt x="4102" y="3539"/>
                  </a:cubicBezTo>
                  <a:cubicBezTo>
                    <a:pt x="4167" y="3608"/>
                    <a:pt x="4169" y="3732"/>
                    <a:pt x="4174" y="3860"/>
                  </a:cubicBezTo>
                  <a:cubicBezTo>
                    <a:pt x="4176" y="4032"/>
                    <a:pt x="4181" y="4232"/>
                    <a:pt x="4364" y="4325"/>
                  </a:cubicBezTo>
                  <a:cubicBezTo>
                    <a:pt x="4418" y="4352"/>
                    <a:pt x="4474" y="4360"/>
                    <a:pt x="4527" y="4360"/>
                  </a:cubicBezTo>
                  <a:cubicBezTo>
                    <a:pt x="4573" y="4360"/>
                    <a:pt x="4617" y="4354"/>
                    <a:pt x="4657" y="4349"/>
                  </a:cubicBezTo>
                  <a:cubicBezTo>
                    <a:pt x="4696" y="4342"/>
                    <a:pt x="4732" y="4337"/>
                    <a:pt x="4765" y="4337"/>
                  </a:cubicBezTo>
                  <a:cubicBezTo>
                    <a:pt x="4777" y="4337"/>
                    <a:pt x="4789" y="4338"/>
                    <a:pt x="4800" y="4339"/>
                  </a:cubicBezTo>
                  <a:cubicBezTo>
                    <a:pt x="4924" y="4351"/>
                    <a:pt x="4962" y="4437"/>
                    <a:pt x="5022" y="4589"/>
                  </a:cubicBezTo>
                  <a:cubicBezTo>
                    <a:pt x="5062" y="4694"/>
                    <a:pt x="5105" y="4813"/>
                    <a:pt x="5205" y="4889"/>
                  </a:cubicBezTo>
                  <a:cubicBezTo>
                    <a:pt x="5292" y="4957"/>
                    <a:pt x="5400" y="4992"/>
                    <a:pt x="5507" y="4992"/>
                  </a:cubicBezTo>
                  <a:cubicBezTo>
                    <a:pt x="5557" y="4992"/>
                    <a:pt x="5608" y="4984"/>
                    <a:pt x="5656" y="4968"/>
                  </a:cubicBezTo>
                  <a:cubicBezTo>
                    <a:pt x="5687" y="4958"/>
                    <a:pt x="5715" y="4944"/>
                    <a:pt x="5741" y="4932"/>
                  </a:cubicBezTo>
                  <a:cubicBezTo>
                    <a:pt x="5787" y="4912"/>
                    <a:pt x="5829" y="4894"/>
                    <a:pt x="5863" y="4894"/>
                  </a:cubicBezTo>
                  <a:cubicBezTo>
                    <a:pt x="5870" y="4894"/>
                    <a:pt x="5876" y="4895"/>
                    <a:pt x="5882" y="4896"/>
                  </a:cubicBezTo>
                  <a:cubicBezTo>
                    <a:pt x="5927" y="4906"/>
                    <a:pt x="5963" y="4949"/>
                    <a:pt x="6008" y="5004"/>
                  </a:cubicBezTo>
                  <a:cubicBezTo>
                    <a:pt x="6032" y="5032"/>
                    <a:pt x="6058" y="5063"/>
                    <a:pt x="6084" y="5092"/>
                  </a:cubicBezTo>
                  <a:cubicBezTo>
                    <a:pt x="6168" y="5170"/>
                    <a:pt x="6287" y="5216"/>
                    <a:pt x="6401" y="5216"/>
                  </a:cubicBezTo>
                  <a:cubicBezTo>
                    <a:pt x="6475" y="5216"/>
                    <a:pt x="6551" y="5197"/>
                    <a:pt x="6618" y="5158"/>
                  </a:cubicBezTo>
                  <a:cubicBezTo>
                    <a:pt x="6754" y="5085"/>
                    <a:pt x="6844" y="4944"/>
                    <a:pt x="6880" y="4756"/>
                  </a:cubicBezTo>
                  <a:cubicBezTo>
                    <a:pt x="6930" y="4482"/>
                    <a:pt x="6849" y="4132"/>
                    <a:pt x="6692" y="3944"/>
                  </a:cubicBezTo>
                  <a:cubicBezTo>
                    <a:pt x="6658" y="3905"/>
                    <a:pt x="6616" y="3865"/>
                    <a:pt x="6563" y="3822"/>
                  </a:cubicBezTo>
                  <a:cubicBezTo>
                    <a:pt x="6382" y="3660"/>
                    <a:pt x="6306" y="3565"/>
                    <a:pt x="6368" y="3472"/>
                  </a:cubicBezTo>
                  <a:cubicBezTo>
                    <a:pt x="6377" y="3458"/>
                    <a:pt x="6418" y="3424"/>
                    <a:pt x="6449" y="3398"/>
                  </a:cubicBezTo>
                  <a:cubicBezTo>
                    <a:pt x="6546" y="3322"/>
                    <a:pt x="6654" y="3231"/>
                    <a:pt x="6651" y="3115"/>
                  </a:cubicBezTo>
                  <a:cubicBezTo>
                    <a:pt x="6647" y="3072"/>
                    <a:pt x="6630" y="3007"/>
                    <a:pt x="6546" y="2953"/>
                  </a:cubicBezTo>
                  <a:cubicBezTo>
                    <a:pt x="6501" y="2922"/>
                    <a:pt x="6454" y="2900"/>
                    <a:pt x="6406" y="2881"/>
                  </a:cubicBezTo>
                  <a:cubicBezTo>
                    <a:pt x="6342" y="2850"/>
                    <a:pt x="6282" y="2826"/>
                    <a:pt x="6251" y="2776"/>
                  </a:cubicBezTo>
                  <a:cubicBezTo>
                    <a:pt x="6225" y="2733"/>
                    <a:pt x="6234" y="2698"/>
                    <a:pt x="6263" y="2624"/>
                  </a:cubicBezTo>
                  <a:cubicBezTo>
                    <a:pt x="6289" y="2555"/>
                    <a:pt x="6323" y="2467"/>
                    <a:pt x="6277" y="2371"/>
                  </a:cubicBezTo>
                  <a:cubicBezTo>
                    <a:pt x="6237" y="2278"/>
                    <a:pt x="6175" y="2255"/>
                    <a:pt x="6130" y="2250"/>
                  </a:cubicBezTo>
                  <a:cubicBezTo>
                    <a:pt x="6123" y="2249"/>
                    <a:pt x="6116" y="2249"/>
                    <a:pt x="6110" y="2249"/>
                  </a:cubicBezTo>
                  <a:cubicBezTo>
                    <a:pt x="5980" y="2249"/>
                    <a:pt x="5863" y="2401"/>
                    <a:pt x="5765" y="2524"/>
                  </a:cubicBezTo>
                  <a:cubicBezTo>
                    <a:pt x="5746" y="2550"/>
                    <a:pt x="5717" y="2583"/>
                    <a:pt x="5713" y="2588"/>
                  </a:cubicBezTo>
                  <a:cubicBezTo>
                    <a:pt x="5680" y="2614"/>
                    <a:pt x="5634" y="2634"/>
                    <a:pt x="5592" y="2634"/>
                  </a:cubicBezTo>
                  <a:cubicBezTo>
                    <a:pt x="5576" y="2634"/>
                    <a:pt x="5560" y="2631"/>
                    <a:pt x="5546" y="2624"/>
                  </a:cubicBezTo>
                  <a:cubicBezTo>
                    <a:pt x="5477" y="2590"/>
                    <a:pt x="5472" y="2536"/>
                    <a:pt x="5472" y="2405"/>
                  </a:cubicBezTo>
                  <a:cubicBezTo>
                    <a:pt x="5467" y="2290"/>
                    <a:pt x="5467" y="2150"/>
                    <a:pt x="5343" y="2066"/>
                  </a:cubicBezTo>
                  <a:cubicBezTo>
                    <a:pt x="5279" y="2024"/>
                    <a:pt x="5219" y="2007"/>
                    <a:pt x="5163" y="2007"/>
                  </a:cubicBezTo>
                  <a:cubicBezTo>
                    <a:pt x="5026" y="2007"/>
                    <a:pt x="4919" y="2111"/>
                    <a:pt x="4841" y="2188"/>
                  </a:cubicBezTo>
                  <a:cubicBezTo>
                    <a:pt x="4784" y="2245"/>
                    <a:pt x="4722" y="2305"/>
                    <a:pt x="4674" y="2314"/>
                  </a:cubicBezTo>
                  <a:cubicBezTo>
                    <a:pt x="4668" y="2315"/>
                    <a:pt x="4661" y="2316"/>
                    <a:pt x="4654" y="2316"/>
                  </a:cubicBezTo>
                  <a:cubicBezTo>
                    <a:pt x="4602" y="2316"/>
                    <a:pt x="4547" y="2285"/>
                    <a:pt x="4524" y="2240"/>
                  </a:cubicBezTo>
                  <a:cubicBezTo>
                    <a:pt x="4488" y="2174"/>
                    <a:pt x="4484" y="2097"/>
                    <a:pt x="4474" y="2016"/>
                  </a:cubicBezTo>
                  <a:cubicBezTo>
                    <a:pt x="4462" y="1907"/>
                    <a:pt x="4450" y="1781"/>
                    <a:pt x="4364" y="1664"/>
                  </a:cubicBezTo>
                  <a:cubicBezTo>
                    <a:pt x="4241" y="1495"/>
                    <a:pt x="4065" y="1455"/>
                    <a:pt x="3876" y="1455"/>
                  </a:cubicBezTo>
                  <a:cubicBezTo>
                    <a:pt x="3785" y="1455"/>
                    <a:pt x="3691" y="1465"/>
                    <a:pt x="3597" y="1473"/>
                  </a:cubicBezTo>
                  <a:cubicBezTo>
                    <a:pt x="3504" y="1483"/>
                    <a:pt x="3409" y="1492"/>
                    <a:pt x="3319" y="1492"/>
                  </a:cubicBezTo>
                  <a:cubicBezTo>
                    <a:pt x="3224" y="1492"/>
                    <a:pt x="3134" y="1481"/>
                    <a:pt x="3054" y="1447"/>
                  </a:cubicBezTo>
                  <a:cubicBezTo>
                    <a:pt x="2787" y="1337"/>
                    <a:pt x="2692" y="1078"/>
                    <a:pt x="2590" y="801"/>
                  </a:cubicBezTo>
                  <a:cubicBezTo>
                    <a:pt x="2478" y="504"/>
                    <a:pt x="2366" y="196"/>
                    <a:pt x="2035" y="42"/>
                  </a:cubicBezTo>
                  <a:cubicBezTo>
                    <a:pt x="1975" y="14"/>
                    <a:pt x="1913" y="1"/>
                    <a:pt x="1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6" name="Google Shape;2776;p35"/>
            <p:cNvSpPr/>
            <p:nvPr/>
          </p:nvSpPr>
          <p:spPr>
            <a:xfrm>
              <a:off x="2646537" y="2613075"/>
              <a:ext cx="152585" cy="226699"/>
            </a:xfrm>
            <a:custGeom>
              <a:avLst/>
              <a:gdLst/>
              <a:ahLst/>
              <a:cxnLst/>
              <a:rect l="l" t="t" r="r" b="b"/>
              <a:pathLst>
                <a:path w="3922" h="5827" extrusionOk="0">
                  <a:moveTo>
                    <a:pt x="2622" y="177"/>
                  </a:moveTo>
                  <a:cubicBezTo>
                    <a:pt x="2639" y="177"/>
                    <a:pt x="2655" y="178"/>
                    <a:pt x="2671" y="180"/>
                  </a:cubicBezTo>
                  <a:cubicBezTo>
                    <a:pt x="2971" y="216"/>
                    <a:pt x="3169" y="554"/>
                    <a:pt x="3162" y="850"/>
                  </a:cubicBezTo>
                  <a:cubicBezTo>
                    <a:pt x="3157" y="1098"/>
                    <a:pt x="3040" y="1383"/>
                    <a:pt x="2859" y="1598"/>
                  </a:cubicBezTo>
                  <a:cubicBezTo>
                    <a:pt x="2836" y="1622"/>
                    <a:pt x="2812" y="1648"/>
                    <a:pt x="2783" y="1672"/>
                  </a:cubicBezTo>
                  <a:cubicBezTo>
                    <a:pt x="2674" y="1779"/>
                    <a:pt x="2507" y="1938"/>
                    <a:pt x="2635" y="2153"/>
                  </a:cubicBezTo>
                  <a:cubicBezTo>
                    <a:pt x="2700" y="2263"/>
                    <a:pt x="2793" y="2298"/>
                    <a:pt x="2891" y="2298"/>
                  </a:cubicBezTo>
                  <a:cubicBezTo>
                    <a:pt x="2992" y="2298"/>
                    <a:pt x="3098" y="2261"/>
                    <a:pt x="3188" y="2231"/>
                  </a:cubicBezTo>
                  <a:cubicBezTo>
                    <a:pt x="3272" y="2204"/>
                    <a:pt x="3363" y="2176"/>
                    <a:pt x="3424" y="2176"/>
                  </a:cubicBezTo>
                  <a:cubicBezTo>
                    <a:pt x="3431" y="2176"/>
                    <a:pt x="3437" y="2176"/>
                    <a:pt x="3443" y="2177"/>
                  </a:cubicBezTo>
                  <a:cubicBezTo>
                    <a:pt x="3550" y="2196"/>
                    <a:pt x="3653" y="2270"/>
                    <a:pt x="3698" y="2362"/>
                  </a:cubicBezTo>
                  <a:cubicBezTo>
                    <a:pt x="3734" y="2432"/>
                    <a:pt x="3734" y="2498"/>
                    <a:pt x="3696" y="2567"/>
                  </a:cubicBezTo>
                  <a:cubicBezTo>
                    <a:pt x="3650" y="2651"/>
                    <a:pt x="3574" y="2677"/>
                    <a:pt x="3450" y="2710"/>
                  </a:cubicBezTo>
                  <a:cubicBezTo>
                    <a:pt x="3372" y="2734"/>
                    <a:pt x="3283" y="2755"/>
                    <a:pt x="3210" y="2813"/>
                  </a:cubicBezTo>
                  <a:cubicBezTo>
                    <a:pt x="2993" y="2970"/>
                    <a:pt x="2993" y="3277"/>
                    <a:pt x="3064" y="3511"/>
                  </a:cubicBezTo>
                  <a:cubicBezTo>
                    <a:pt x="3086" y="3570"/>
                    <a:pt x="3105" y="3634"/>
                    <a:pt x="3129" y="3694"/>
                  </a:cubicBezTo>
                  <a:cubicBezTo>
                    <a:pt x="3183" y="3837"/>
                    <a:pt x="3233" y="3970"/>
                    <a:pt x="3231" y="4106"/>
                  </a:cubicBezTo>
                  <a:cubicBezTo>
                    <a:pt x="3224" y="4206"/>
                    <a:pt x="3164" y="4316"/>
                    <a:pt x="3081" y="4368"/>
                  </a:cubicBezTo>
                  <a:cubicBezTo>
                    <a:pt x="3050" y="4389"/>
                    <a:pt x="3019" y="4399"/>
                    <a:pt x="2989" y="4399"/>
                  </a:cubicBezTo>
                  <a:cubicBezTo>
                    <a:pt x="2971" y="4399"/>
                    <a:pt x="2953" y="4395"/>
                    <a:pt x="2936" y="4387"/>
                  </a:cubicBezTo>
                  <a:cubicBezTo>
                    <a:pt x="2912" y="4378"/>
                    <a:pt x="2890" y="4363"/>
                    <a:pt x="2867" y="4344"/>
                  </a:cubicBezTo>
                  <a:cubicBezTo>
                    <a:pt x="2816" y="4312"/>
                    <a:pt x="2750" y="4265"/>
                    <a:pt x="2664" y="4265"/>
                  </a:cubicBezTo>
                  <a:cubicBezTo>
                    <a:pt x="2643" y="4265"/>
                    <a:pt x="2622" y="4267"/>
                    <a:pt x="2600" y="4273"/>
                  </a:cubicBezTo>
                  <a:cubicBezTo>
                    <a:pt x="2490" y="4301"/>
                    <a:pt x="2400" y="4390"/>
                    <a:pt x="2371" y="4509"/>
                  </a:cubicBezTo>
                  <a:cubicBezTo>
                    <a:pt x="2328" y="4673"/>
                    <a:pt x="2388" y="4821"/>
                    <a:pt x="2443" y="4952"/>
                  </a:cubicBezTo>
                  <a:cubicBezTo>
                    <a:pt x="2483" y="5054"/>
                    <a:pt x="2519" y="5150"/>
                    <a:pt x="2514" y="5238"/>
                  </a:cubicBezTo>
                  <a:cubicBezTo>
                    <a:pt x="2504" y="5345"/>
                    <a:pt x="2421" y="5447"/>
                    <a:pt x="2314" y="5476"/>
                  </a:cubicBezTo>
                  <a:cubicBezTo>
                    <a:pt x="2293" y="5481"/>
                    <a:pt x="2272" y="5484"/>
                    <a:pt x="2251" y="5484"/>
                  </a:cubicBezTo>
                  <a:cubicBezTo>
                    <a:pt x="2163" y="5484"/>
                    <a:pt x="2074" y="5439"/>
                    <a:pt x="2026" y="5366"/>
                  </a:cubicBezTo>
                  <a:lnTo>
                    <a:pt x="2014" y="5350"/>
                  </a:lnTo>
                  <a:cubicBezTo>
                    <a:pt x="1983" y="5304"/>
                    <a:pt x="1938" y="5231"/>
                    <a:pt x="1840" y="5223"/>
                  </a:cubicBezTo>
                  <a:cubicBezTo>
                    <a:pt x="1834" y="5223"/>
                    <a:pt x="1829" y="5223"/>
                    <a:pt x="1823" y="5223"/>
                  </a:cubicBezTo>
                  <a:cubicBezTo>
                    <a:pt x="1670" y="5223"/>
                    <a:pt x="1600" y="5379"/>
                    <a:pt x="1564" y="5462"/>
                  </a:cubicBezTo>
                  <a:cubicBezTo>
                    <a:pt x="1554" y="5481"/>
                    <a:pt x="1549" y="5495"/>
                    <a:pt x="1540" y="5507"/>
                  </a:cubicBezTo>
                  <a:cubicBezTo>
                    <a:pt x="1492" y="5589"/>
                    <a:pt x="1396" y="5641"/>
                    <a:pt x="1299" y="5641"/>
                  </a:cubicBezTo>
                  <a:cubicBezTo>
                    <a:pt x="1280" y="5641"/>
                    <a:pt x="1262" y="5639"/>
                    <a:pt x="1244" y="5635"/>
                  </a:cubicBezTo>
                  <a:cubicBezTo>
                    <a:pt x="1180" y="5619"/>
                    <a:pt x="1113" y="5574"/>
                    <a:pt x="1075" y="5507"/>
                  </a:cubicBezTo>
                  <a:cubicBezTo>
                    <a:pt x="1039" y="5447"/>
                    <a:pt x="1028" y="5381"/>
                    <a:pt x="1042" y="5319"/>
                  </a:cubicBezTo>
                  <a:cubicBezTo>
                    <a:pt x="1056" y="5257"/>
                    <a:pt x="1061" y="5200"/>
                    <a:pt x="1051" y="5147"/>
                  </a:cubicBezTo>
                  <a:cubicBezTo>
                    <a:pt x="1004" y="4923"/>
                    <a:pt x="858" y="4892"/>
                    <a:pt x="744" y="4892"/>
                  </a:cubicBezTo>
                  <a:cubicBezTo>
                    <a:pt x="720" y="4892"/>
                    <a:pt x="704" y="4897"/>
                    <a:pt x="685" y="4897"/>
                  </a:cubicBezTo>
                  <a:cubicBezTo>
                    <a:pt x="668" y="4899"/>
                    <a:pt x="649" y="4899"/>
                    <a:pt x="634" y="4899"/>
                  </a:cubicBezTo>
                  <a:lnTo>
                    <a:pt x="632" y="4899"/>
                  </a:lnTo>
                  <a:cubicBezTo>
                    <a:pt x="473" y="4899"/>
                    <a:pt x="315" y="4795"/>
                    <a:pt x="256" y="4649"/>
                  </a:cubicBezTo>
                  <a:cubicBezTo>
                    <a:pt x="187" y="4502"/>
                    <a:pt x="227" y="4316"/>
                    <a:pt x="337" y="4204"/>
                  </a:cubicBezTo>
                  <a:cubicBezTo>
                    <a:pt x="377" y="4161"/>
                    <a:pt x="430" y="4125"/>
                    <a:pt x="484" y="4089"/>
                  </a:cubicBezTo>
                  <a:cubicBezTo>
                    <a:pt x="589" y="4020"/>
                    <a:pt x="694" y="3949"/>
                    <a:pt x="751" y="3827"/>
                  </a:cubicBezTo>
                  <a:cubicBezTo>
                    <a:pt x="811" y="3694"/>
                    <a:pt x="792" y="3554"/>
                    <a:pt x="770" y="3425"/>
                  </a:cubicBezTo>
                  <a:cubicBezTo>
                    <a:pt x="766" y="3394"/>
                    <a:pt x="763" y="3361"/>
                    <a:pt x="756" y="3327"/>
                  </a:cubicBezTo>
                  <a:cubicBezTo>
                    <a:pt x="744" y="3222"/>
                    <a:pt x="775" y="3068"/>
                    <a:pt x="870" y="3046"/>
                  </a:cubicBezTo>
                  <a:cubicBezTo>
                    <a:pt x="882" y="3044"/>
                    <a:pt x="896" y="3043"/>
                    <a:pt x="911" y="3043"/>
                  </a:cubicBezTo>
                  <a:cubicBezTo>
                    <a:pt x="926" y="3043"/>
                    <a:pt x="943" y="3044"/>
                    <a:pt x="961" y="3044"/>
                  </a:cubicBezTo>
                  <a:cubicBezTo>
                    <a:pt x="979" y="3044"/>
                    <a:pt x="999" y="3045"/>
                    <a:pt x="1020" y="3045"/>
                  </a:cubicBezTo>
                  <a:cubicBezTo>
                    <a:pt x="1078" y="3045"/>
                    <a:pt x="1141" y="3038"/>
                    <a:pt x="1194" y="2994"/>
                  </a:cubicBezTo>
                  <a:cubicBezTo>
                    <a:pt x="1304" y="2901"/>
                    <a:pt x="1294" y="2767"/>
                    <a:pt x="1287" y="2672"/>
                  </a:cubicBezTo>
                  <a:cubicBezTo>
                    <a:pt x="1280" y="2613"/>
                    <a:pt x="1278" y="2555"/>
                    <a:pt x="1294" y="2522"/>
                  </a:cubicBezTo>
                  <a:cubicBezTo>
                    <a:pt x="1311" y="2493"/>
                    <a:pt x="1349" y="2460"/>
                    <a:pt x="1387" y="2429"/>
                  </a:cubicBezTo>
                  <a:cubicBezTo>
                    <a:pt x="1473" y="2353"/>
                    <a:pt x="1592" y="2253"/>
                    <a:pt x="1561" y="2067"/>
                  </a:cubicBezTo>
                  <a:cubicBezTo>
                    <a:pt x="1542" y="1977"/>
                    <a:pt x="1490" y="1905"/>
                    <a:pt x="1444" y="1838"/>
                  </a:cubicBezTo>
                  <a:cubicBezTo>
                    <a:pt x="1399" y="1779"/>
                    <a:pt x="1359" y="1719"/>
                    <a:pt x="1349" y="1655"/>
                  </a:cubicBezTo>
                  <a:cubicBezTo>
                    <a:pt x="1337" y="1560"/>
                    <a:pt x="1347" y="1493"/>
                    <a:pt x="1378" y="1452"/>
                  </a:cubicBezTo>
                  <a:cubicBezTo>
                    <a:pt x="1425" y="1393"/>
                    <a:pt x="1540" y="1381"/>
                    <a:pt x="1656" y="1369"/>
                  </a:cubicBezTo>
                  <a:cubicBezTo>
                    <a:pt x="1842" y="1350"/>
                    <a:pt x="2078" y="1326"/>
                    <a:pt x="2164" y="1076"/>
                  </a:cubicBezTo>
                  <a:cubicBezTo>
                    <a:pt x="2207" y="952"/>
                    <a:pt x="2195" y="838"/>
                    <a:pt x="2183" y="735"/>
                  </a:cubicBezTo>
                  <a:cubicBezTo>
                    <a:pt x="2169" y="614"/>
                    <a:pt x="2157" y="523"/>
                    <a:pt x="2223" y="411"/>
                  </a:cubicBezTo>
                  <a:cubicBezTo>
                    <a:pt x="2314" y="267"/>
                    <a:pt x="2469" y="177"/>
                    <a:pt x="2622" y="177"/>
                  </a:cubicBezTo>
                  <a:close/>
                  <a:moveTo>
                    <a:pt x="2632" y="0"/>
                  </a:moveTo>
                  <a:cubicBezTo>
                    <a:pt x="2416" y="0"/>
                    <a:pt x="2199" y="123"/>
                    <a:pt x="2078" y="323"/>
                  </a:cubicBezTo>
                  <a:cubicBezTo>
                    <a:pt x="1978" y="483"/>
                    <a:pt x="1995" y="633"/>
                    <a:pt x="2014" y="759"/>
                  </a:cubicBezTo>
                  <a:cubicBezTo>
                    <a:pt x="2021" y="850"/>
                    <a:pt x="2033" y="933"/>
                    <a:pt x="2004" y="1021"/>
                  </a:cubicBezTo>
                  <a:cubicBezTo>
                    <a:pt x="1959" y="1152"/>
                    <a:pt x="1840" y="1171"/>
                    <a:pt x="1649" y="1193"/>
                  </a:cubicBezTo>
                  <a:cubicBezTo>
                    <a:pt x="1502" y="1207"/>
                    <a:pt x="1342" y="1221"/>
                    <a:pt x="1247" y="1340"/>
                  </a:cubicBezTo>
                  <a:cubicBezTo>
                    <a:pt x="1185" y="1419"/>
                    <a:pt x="1161" y="1529"/>
                    <a:pt x="1180" y="1676"/>
                  </a:cubicBezTo>
                  <a:cubicBezTo>
                    <a:pt x="1194" y="1791"/>
                    <a:pt x="1254" y="1874"/>
                    <a:pt x="1306" y="1946"/>
                  </a:cubicBezTo>
                  <a:cubicBezTo>
                    <a:pt x="1349" y="2003"/>
                    <a:pt x="1382" y="2050"/>
                    <a:pt x="1390" y="2100"/>
                  </a:cubicBezTo>
                  <a:cubicBezTo>
                    <a:pt x="1406" y="2174"/>
                    <a:pt x="1366" y="2212"/>
                    <a:pt x="1278" y="2291"/>
                  </a:cubicBezTo>
                  <a:cubicBezTo>
                    <a:pt x="1228" y="2331"/>
                    <a:pt x="1175" y="2374"/>
                    <a:pt x="1144" y="2436"/>
                  </a:cubicBezTo>
                  <a:cubicBezTo>
                    <a:pt x="1099" y="2517"/>
                    <a:pt x="1109" y="2610"/>
                    <a:pt x="1113" y="2686"/>
                  </a:cubicBezTo>
                  <a:cubicBezTo>
                    <a:pt x="1123" y="2782"/>
                    <a:pt x="1123" y="2827"/>
                    <a:pt x="1087" y="2853"/>
                  </a:cubicBezTo>
                  <a:cubicBezTo>
                    <a:pt x="1074" y="2862"/>
                    <a:pt x="1053" y="2864"/>
                    <a:pt x="1028" y="2864"/>
                  </a:cubicBezTo>
                  <a:cubicBezTo>
                    <a:pt x="1013" y="2864"/>
                    <a:pt x="997" y="2864"/>
                    <a:pt x="980" y="2863"/>
                  </a:cubicBezTo>
                  <a:cubicBezTo>
                    <a:pt x="960" y="2862"/>
                    <a:pt x="939" y="2861"/>
                    <a:pt x="918" y="2861"/>
                  </a:cubicBezTo>
                  <a:cubicBezTo>
                    <a:pt x="892" y="2861"/>
                    <a:pt x="865" y="2862"/>
                    <a:pt x="837" y="2867"/>
                  </a:cubicBezTo>
                  <a:cubicBezTo>
                    <a:pt x="634" y="2915"/>
                    <a:pt x="565" y="3149"/>
                    <a:pt x="587" y="3344"/>
                  </a:cubicBezTo>
                  <a:cubicBezTo>
                    <a:pt x="589" y="3380"/>
                    <a:pt x="596" y="3415"/>
                    <a:pt x="601" y="3451"/>
                  </a:cubicBezTo>
                  <a:cubicBezTo>
                    <a:pt x="615" y="3563"/>
                    <a:pt x="634" y="3670"/>
                    <a:pt x="596" y="3754"/>
                  </a:cubicBezTo>
                  <a:cubicBezTo>
                    <a:pt x="561" y="3830"/>
                    <a:pt x="480" y="3885"/>
                    <a:pt x="394" y="3939"/>
                  </a:cubicBezTo>
                  <a:cubicBezTo>
                    <a:pt x="334" y="3980"/>
                    <a:pt x="270" y="4020"/>
                    <a:pt x="218" y="4078"/>
                  </a:cubicBezTo>
                  <a:cubicBezTo>
                    <a:pt x="53" y="4242"/>
                    <a:pt x="1" y="4504"/>
                    <a:pt x="89" y="4718"/>
                  </a:cubicBezTo>
                  <a:cubicBezTo>
                    <a:pt x="170" y="4930"/>
                    <a:pt x="392" y="5080"/>
                    <a:pt x="625" y="5080"/>
                  </a:cubicBezTo>
                  <a:cubicBezTo>
                    <a:pt x="646" y="5078"/>
                    <a:pt x="668" y="5078"/>
                    <a:pt x="685" y="5078"/>
                  </a:cubicBezTo>
                  <a:cubicBezTo>
                    <a:pt x="707" y="5077"/>
                    <a:pt x="727" y="5076"/>
                    <a:pt x="744" y="5076"/>
                  </a:cubicBezTo>
                  <a:cubicBezTo>
                    <a:pt x="814" y="5076"/>
                    <a:pt x="844" y="5092"/>
                    <a:pt x="863" y="5188"/>
                  </a:cubicBezTo>
                  <a:cubicBezTo>
                    <a:pt x="868" y="5211"/>
                    <a:pt x="866" y="5242"/>
                    <a:pt x="858" y="5278"/>
                  </a:cubicBezTo>
                  <a:cubicBezTo>
                    <a:pt x="830" y="5388"/>
                    <a:pt x="849" y="5504"/>
                    <a:pt x="911" y="5605"/>
                  </a:cubicBezTo>
                  <a:cubicBezTo>
                    <a:pt x="978" y="5709"/>
                    <a:pt x="1078" y="5788"/>
                    <a:pt x="1194" y="5814"/>
                  </a:cubicBezTo>
                  <a:cubicBezTo>
                    <a:pt x="1228" y="5824"/>
                    <a:pt x="1256" y="5826"/>
                    <a:pt x="1292" y="5826"/>
                  </a:cubicBezTo>
                  <a:cubicBezTo>
                    <a:pt x="1449" y="5826"/>
                    <a:pt x="1604" y="5743"/>
                    <a:pt x="1687" y="5602"/>
                  </a:cubicBezTo>
                  <a:cubicBezTo>
                    <a:pt x="1697" y="5588"/>
                    <a:pt x="1706" y="5566"/>
                    <a:pt x="1718" y="5543"/>
                  </a:cubicBezTo>
                  <a:cubicBezTo>
                    <a:pt x="1742" y="5493"/>
                    <a:pt x="1778" y="5409"/>
                    <a:pt x="1816" y="5409"/>
                  </a:cubicBezTo>
                  <a:lnTo>
                    <a:pt x="1818" y="5409"/>
                  </a:lnTo>
                  <a:cubicBezTo>
                    <a:pt x="1828" y="5412"/>
                    <a:pt x="1835" y="5419"/>
                    <a:pt x="1854" y="5450"/>
                  </a:cubicBezTo>
                  <a:lnTo>
                    <a:pt x="1871" y="5474"/>
                  </a:lnTo>
                  <a:cubicBezTo>
                    <a:pt x="1953" y="5596"/>
                    <a:pt x="2100" y="5671"/>
                    <a:pt x="2247" y="5671"/>
                  </a:cubicBezTo>
                  <a:cubicBezTo>
                    <a:pt x="2283" y="5671"/>
                    <a:pt x="2319" y="5666"/>
                    <a:pt x="2354" y="5657"/>
                  </a:cubicBezTo>
                  <a:cubicBezTo>
                    <a:pt x="2533" y="5609"/>
                    <a:pt x="2674" y="5443"/>
                    <a:pt x="2688" y="5259"/>
                  </a:cubicBezTo>
                  <a:cubicBezTo>
                    <a:pt x="2700" y="5126"/>
                    <a:pt x="2650" y="5007"/>
                    <a:pt x="2605" y="4890"/>
                  </a:cubicBezTo>
                  <a:cubicBezTo>
                    <a:pt x="2557" y="4768"/>
                    <a:pt x="2516" y="4668"/>
                    <a:pt x="2543" y="4561"/>
                  </a:cubicBezTo>
                  <a:cubicBezTo>
                    <a:pt x="2557" y="4506"/>
                    <a:pt x="2597" y="4468"/>
                    <a:pt x="2640" y="4454"/>
                  </a:cubicBezTo>
                  <a:cubicBezTo>
                    <a:pt x="2648" y="4452"/>
                    <a:pt x="2655" y="4451"/>
                    <a:pt x="2663" y="4451"/>
                  </a:cubicBezTo>
                  <a:cubicBezTo>
                    <a:pt x="2691" y="4451"/>
                    <a:pt x="2716" y="4467"/>
                    <a:pt x="2764" y="4502"/>
                  </a:cubicBezTo>
                  <a:cubicBezTo>
                    <a:pt x="2793" y="4521"/>
                    <a:pt x="2824" y="4542"/>
                    <a:pt x="2864" y="4561"/>
                  </a:cubicBezTo>
                  <a:cubicBezTo>
                    <a:pt x="2905" y="4577"/>
                    <a:pt x="2947" y="4585"/>
                    <a:pt x="2989" y="4585"/>
                  </a:cubicBezTo>
                  <a:cubicBezTo>
                    <a:pt x="3052" y="4585"/>
                    <a:pt x="3116" y="4567"/>
                    <a:pt x="3176" y="4528"/>
                  </a:cubicBezTo>
                  <a:cubicBezTo>
                    <a:pt x="3312" y="4444"/>
                    <a:pt x="3403" y="4280"/>
                    <a:pt x="3412" y="4120"/>
                  </a:cubicBezTo>
                  <a:cubicBezTo>
                    <a:pt x="3419" y="3947"/>
                    <a:pt x="3360" y="3789"/>
                    <a:pt x="3302" y="3634"/>
                  </a:cubicBezTo>
                  <a:cubicBezTo>
                    <a:pt x="3279" y="3577"/>
                    <a:pt x="3257" y="3520"/>
                    <a:pt x="3243" y="3465"/>
                  </a:cubicBezTo>
                  <a:cubicBezTo>
                    <a:pt x="3188" y="3299"/>
                    <a:pt x="3181" y="3068"/>
                    <a:pt x="3319" y="2965"/>
                  </a:cubicBezTo>
                  <a:cubicBezTo>
                    <a:pt x="3367" y="2929"/>
                    <a:pt x="3436" y="2910"/>
                    <a:pt x="3505" y="2894"/>
                  </a:cubicBezTo>
                  <a:cubicBezTo>
                    <a:pt x="3626" y="2858"/>
                    <a:pt x="3777" y="2817"/>
                    <a:pt x="3860" y="2658"/>
                  </a:cubicBezTo>
                  <a:cubicBezTo>
                    <a:pt x="3922" y="2541"/>
                    <a:pt x="3922" y="2408"/>
                    <a:pt x="3862" y="2289"/>
                  </a:cubicBezTo>
                  <a:cubicBezTo>
                    <a:pt x="3791" y="2146"/>
                    <a:pt x="3638" y="2036"/>
                    <a:pt x="3474" y="2007"/>
                  </a:cubicBezTo>
                  <a:cubicBezTo>
                    <a:pt x="3457" y="2005"/>
                    <a:pt x="3440" y="2004"/>
                    <a:pt x="3422" y="2004"/>
                  </a:cubicBezTo>
                  <a:cubicBezTo>
                    <a:pt x="3330" y="2004"/>
                    <a:pt x="3234" y="2037"/>
                    <a:pt x="3136" y="2067"/>
                  </a:cubicBezTo>
                  <a:cubicBezTo>
                    <a:pt x="3031" y="2101"/>
                    <a:pt x="2954" y="2123"/>
                    <a:pt x="2899" y="2123"/>
                  </a:cubicBezTo>
                  <a:cubicBezTo>
                    <a:pt x="2849" y="2123"/>
                    <a:pt x="2816" y="2106"/>
                    <a:pt x="2793" y="2067"/>
                  </a:cubicBezTo>
                  <a:cubicBezTo>
                    <a:pt x="2745" y="1988"/>
                    <a:pt x="2781" y="1931"/>
                    <a:pt x="2912" y="1805"/>
                  </a:cubicBezTo>
                  <a:cubicBezTo>
                    <a:pt x="2945" y="1776"/>
                    <a:pt x="2974" y="1745"/>
                    <a:pt x="2998" y="1717"/>
                  </a:cubicBezTo>
                  <a:cubicBezTo>
                    <a:pt x="3210" y="1469"/>
                    <a:pt x="3341" y="1148"/>
                    <a:pt x="3348" y="855"/>
                  </a:cubicBezTo>
                  <a:cubicBezTo>
                    <a:pt x="3355" y="485"/>
                    <a:pt x="3110" y="52"/>
                    <a:pt x="2700" y="4"/>
                  </a:cubicBezTo>
                  <a:cubicBezTo>
                    <a:pt x="2677" y="1"/>
                    <a:pt x="2655" y="0"/>
                    <a:pt x="2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7" name="Google Shape;2777;p35"/>
            <p:cNvSpPr/>
            <p:nvPr/>
          </p:nvSpPr>
          <p:spPr>
            <a:xfrm>
              <a:off x="2019116" y="2634590"/>
              <a:ext cx="243973" cy="195420"/>
            </a:xfrm>
            <a:custGeom>
              <a:avLst/>
              <a:gdLst/>
              <a:ahLst/>
              <a:cxnLst/>
              <a:rect l="l" t="t" r="r" b="b"/>
              <a:pathLst>
                <a:path w="6271" h="5023" extrusionOk="0">
                  <a:moveTo>
                    <a:pt x="3334" y="185"/>
                  </a:moveTo>
                  <a:cubicBezTo>
                    <a:pt x="3434" y="185"/>
                    <a:pt x="3539" y="245"/>
                    <a:pt x="3660" y="311"/>
                  </a:cubicBezTo>
                  <a:cubicBezTo>
                    <a:pt x="3769" y="375"/>
                    <a:pt x="3884" y="437"/>
                    <a:pt x="4005" y="454"/>
                  </a:cubicBezTo>
                  <a:cubicBezTo>
                    <a:pt x="4033" y="457"/>
                    <a:pt x="4060" y="459"/>
                    <a:pt x="4087" y="459"/>
                  </a:cubicBezTo>
                  <a:cubicBezTo>
                    <a:pt x="4226" y="459"/>
                    <a:pt x="4356" y="417"/>
                    <a:pt x="4484" y="375"/>
                  </a:cubicBezTo>
                  <a:cubicBezTo>
                    <a:pt x="4600" y="336"/>
                    <a:pt x="4705" y="301"/>
                    <a:pt x="4803" y="301"/>
                  </a:cubicBezTo>
                  <a:cubicBezTo>
                    <a:pt x="4966" y="301"/>
                    <a:pt x="5112" y="397"/>
                    <a:pt x="5270" y="726"/>
                  </a:cubicBezTo>
                  <a:lnTo>
                    <a:pt x="5284" y="752"/>
                  </a:lnTo>
                  <a:cubicBezTo>
                    <a:pt x="5375" y="942"/>
                    <a:pt x="5480" y="1164"/>
                    <a:pt x="5685" y="1273"/>
                  </a:cubicBezTo>
                  <a:cubicBezTo>
                    <a:pt x="5725" y="1295"/>
                    <a:pt x="5770" y="1312"/>
                    <a:pt x="5825" y="1331"/>
                  </a:cubicBezTo>
                  <a:cubicBezTo>
                    <a:pt x="5961" y="1381"/>
                    <a:pt x="6063" y="1424"/>
                    <a:pt x="6075" y="1509"/>
                  </a:cubicBezTo>
                  <a:cubicBezTo>
                    <a:pt x="6087" y="1581"/>
                    <a:pt x="6009" y="1650"/>
                    <a:pt x="5932" y="1674"/>
                  </a:cubicBezTo>
                  <a:cubicBezTo>
                    <a:pt x="5868" y="1693"/>
                    <a:pt x="5785" y="1700"/>
                    <a:pt x="5696" y="1709"/>
                  </a:cubicBezTo>
                  <a:cubicBezTo>
                    <a:pt x="5518" y="1724"/>
                    <a:pt x="5315" y="1745"/>
                    <a:pt x="5213" y="1881"/>
                  </a:cubicBezTo>
                  <a:cubicBezTo>
                    <a:pt x="5151" y="1964"/>
                    <a:pt x="5139" y="2081"/>
                    <a:pt x="5172" y="2224"/>
                  </a:cubicBezTo>
                  <a:cubicBezTo>
                    <a:pt x="5177" y="2253"/>
                    <a:pt x="5187" y="2283"/>
                    <a:pt x="5196" y="2317"/>
                  </a:cubicBezTo>
                  <a:cubicBezTo>
                    <a:pt x="5211" y="2364"/>
                    <a:pt x="5222" y="2407"/>
                    <a:pt x="5225" y="2453"/>
                  </a:cubicBezTo>
                  <a:cubicBezTo>
                    <a:pt x="5246" y="2619"/>
                    <a:pt x="5149" y="2796"/>
                    <a:pt x="4994" y="2865"/>
                  </a:cubicBezTo>
                  <a:cubicBezTo>
                    <a:pt x="4946" y="2886"/>
                    <a:pt x="4893" y="2896"/>
                    <a:pt x="4839" y="2896"/>
                  </a:cubicBezTo>
                  <a:cubicBezTo>
                    <a:pt x="4703" y="2896"/>
                    <a:pt x="4561" y="2833"/>
                    <a:pt x="4484" y="2724"/>
                  </a:cubicBezTo>
                  <a:cubicBezTo>
                    <a:pt x="4474" y="2710"/>
                    <a:pt x="4467" y="2693"/>
                    <a:pt x="4458" y="2681"/>
                  </a:cubicBezTo>
                  <a:cubicBezTo>
                    <a:pt x="4439" y="2655"/>
                    <a:pt x="4422" y="2627"/>
                    <a:pt x="4398" y="2598"/>
                  </a:cubicBezTo>
                  <a:cubicBezTo>
                    <a:pt x="4376" y="2571"/>
                    <a:pt x="4306" y="2494"/>
                    <a:pt x="4211" y="2494"/>
                  </a:cubicBezTo>
                  <a:cubicBezTo>
                    <a:pt x="4204" y="2494"/>
                    <a:pt x="4198" y="2495"/>
                    <a:pt x="4191" y="2495"/>
                  </a:cubicBezTo>
                  <a:cubicBezTo>
                    <a:pt x="4081" y="2510"/>
                    <a:pt x="4027" y="2627"/>
                    <a:pt x="3979" y="2717"/>
                  </a:cubicBezTo>
                  <a:cubicBezTo>
                    <a:pt x="3962" y="2748"/>
                    <a:pt x="3946" y="2781"/>
                    <a:pt x="3934" y="2798"/>
                  </a:cubicBezTo>
                  <a:cubicBezTo>
                    <a:pt x="3877" y="2877"/>
                    <a:pt x="3784" y="2936"/>
                    <a:pt x="3688" y="2950"/>
                  </a:cubicBezTo>
                  <a:cubicBezTo>
                    <a:pt x="3668" y="2954"/>
                    <a:pt x="3648" y="2956"/>
                    <a:pt x="3627" y="2956"/>
                  </a:cubicBezTo>
                  <a:cubicBezTo>
                    <a:pt x="3441" y="2956"/>
                    <a:pt x="3253" y="2814"/>
                    <a:pt x="3219" y="2629"/>
                  </a:cubicBezTo>
                  <a:cubicBezTo>
                    <a:pt x="3188" y="2479"/>
                    <a:pt x="3243" y="2317"/>
                    <a:pt x="3293" y="2162"/>
                  </a:cubicBezTo>
                  <a:lnTo>
                    <a:pt x="3298" y="2143"/>
                  </a:lnTo>
                  <a:cubicBezTo>
                    <a:pt x="3374" y="1917"/>
                    <a:pt x="3443" y="1655"/>
                    <a:pt x="3283" y="1424"/>
                  </a:cubicBezTo>
                  <a:cubicBezTo>
                    <a:pt x="3207" y="1311"/>
                    <a:pt x="3086" y="1249"/>
                    <a:pt x="2965" y="1249"/>
                  </a:cubicBezTo>
                  <a:cubicBezTo>
                    <a:pt x="2919" y="1249"/>
                    <a:pt x="2874" y="1258"/>
                    <a:pt x="2831" y="1276"/>
                  </a:cubicBezTo>
                  <a:cubicBezTo>
                    <a:pt x="2669" y="1347"/>
                    <a:pt x="2616" y="1514"/>
                    <a:pt x="2578" y="1650"/>
                  </a:cubicBezTo>
                  <a:lnTo>
                    <a:pt x="2566" y="1686"/>
                  </a:lnTo>
                  <a:cubicBezTo>
                    <a:pt x="2552" y="1733"/>
                    <a:pt x="2497" y="1888"/>
                    <a:pt x="2400" y="1890"/>
                  </a:cubicBezTo>
                  <a:cubicBezTo>
                    <a:pt x="2397" y="1891"/>
                    <a:pt x="2395" y="1891"/>
                    <a:pt x="2393" y="1891"/>
                  </a:cubicBezTo>
                  <a:cubicBezTo>
                    <a:pt x="2366" y="1891"/>
                    <a:pt x="2332" y="1877"/>
                    <a:pt x="2290" y="1859"/>
                  </a:cubicBezTo>
                  <a:cubicBezTo>
                    <a:pt x="2252" y="1845"/>
                    <a:pt x="2209" y="1828"/>
                    <a:pt x="2159" y="1821"/>
                  </a:cubicBezTo>
                  <a:cubicBezTo>
                    <a:pt x="2145" y="1819"/>
                    <a:pt x="2131" y="1819"/>
                    <a:pt x="2117" y="1819"/>
                  </a:cubicBezTo>
                  <a:cubicBezTo>
                    <a:pt x="1918" y="1819"/>
                    <a:pt x="1755" y="2001"/>
                    <a:pt x="1730" y="2186"/>
                  </a:cubicBezTo>
                  <a:cubicBezTo>
                    <a:pt x="1694" y="2426"/>
                    <a:pt x="1814" y="2617"/>
                    <a:pt x="1933" y="2808"/>
                  </a:cubicBezTo>
                  <a:cubicBezTo>
                    <a:pt x="1997" y="2912"/>
                    <a:pt x="2057" y="3008"/>
                    <a:pt x="2090" y="3110"/>
                  </a:cubicBezTo>
                  <a:cubicBezTo>
                    <a:pt x="2126" y="3217"/>
                    <a:pt x="2133" y="3379"/>
                    <a:pt x="2038" y="3472"/>
                  </a:cubicBezTo>
                  <a:cubicBezTo>
                    <a:pt x="2028" y="3479"/>
                    <a:pt x="2018" y="3486"/>
                    <a:pt x="2009" y="3496"/>
                  </a:cubicBezTo>
                  <a:cubicBezTo>
                    <a:pt x="1985" y="3515"/>
                    <a:pt x="1959" y="3539"/>
                    <a:pt x="1937" y="3570"/>
                  </a:cubicBezTo>
                  <a:cubicBezTo>
                    <a:pt x="1849" y="3698"/>
                    <a:pt x="1906" y="3844"/>
                    <a:pt x="1949" y="3963"/>
                  </a:cubicBezTo>
                  <a:cubicBezTo>
                    <a:pt x="1959" y="3980"/>
                    <a:pt x="1966" y="3999"/>
                    <a:pt x="1971" y="4015"/>
                  </a:cubicBezTo>
                  <a:cubicBezTo>
                    <a:pt x="2026" y="4175"/>
                    <a:pt x="2007" y="4358"/>
                    <a:pt x="1914" y="4525"/>
                  </a:cubicBezTo>
                  <a:cubicBezTo>
                    <a:pt x="1823" y="4689"/>
                    <a:pt x="1675" y="4806"/>
                    <a:pt x="1511" y="4842"/>
                  </a:cubicBezTo>
                  <a:cubicBezTo>
                    <a:pt x="1472" y="4850"/>
                    <a:pt x="1435" y="4854"/>
                    <a:pt x="1399" y="4854"/>
                  </a:cubicBezTo>
                  <a:cubicBezTo>
                    <a:pt x="1301" y="4854"/>
                    <a:pt x="1216" y="4825"/>
                    <a:pt x="1151" y="4768"/>
                  </a:cubicBezTo>
                  <a:cubicBezTo>
                    <a:pt x="1089" y="4716"/>
                    <a:pt x="1061" y="4644"/>
                    <a:pt x="1063" y="4570"/>
                  </a:cubicBezTo>
                  <a:cubicBezTo>
                    <a:pt x="1068" y="4489"/>
                    <a:pt x="1120" y="4408"/>
                    <a:pt x="1173" y="4325"/>
                  </a:cubicBezTo>
                  <a:cubicBezTo>
                    <a:pt x="1244" y="4211"/>
                    <a:pt x="1330" y="4080"/>
                    <a:pt x="1301" y="3925"/>
                  </a:cubicBezTo>
                  <a:cubicBezTo>
                    <a:pt x="1270" y="3765"/>
                    <a:pt x="1147" y="3677"/>
                    <a:pt x="1035" y="3596"/>
                  </a:cubicBezTo>
                  <a:cubicBezTo>
                    <a:pt x="956" y="3536"/>
                    <a:pt x="882" y="3484"/>
                    <a:pt x="844" y="3413"/>
                  </a:cubicBezTo>
                  <a:cubicBezTo>
                    <a:pt x="789" y="3296"/>
                    <a:pt x="837" y="3167"/>
                    <a:pt x="887" y="3022"/>
                  </a:cubicBezTo>
                  <a:cubicBezTo>
                    <a:pt x="946" y="2855"/>
                    <a:pt x="1016" y="2667"/>
                    <a:pt x="923" y="2476"/>
                  </a:cubicBezTo>
                  <a:cubicBezTo>
                    <a:pt x="868" y="2360"/>
                    <a:pt x="756" y="2293"/>
                    <a:pt x="639" y="2293"/>
                  </a:cubicBezTo>
                  <a:cubicBezTo>
                    <a:pt x="627" y="2293"/>
                    <a:pt x="615" y="2293"/>
                    <a:pt x="603" y="2295"/>
                  </a:cubicBezTo>
                  <a:cubicBezTo>
                    <a:pt x="468" y="2310"/>
                    <a:pt x="399" y="2414"/>
                    <a:pt x="351" y="2491"/>
                  </a:cubicBezTo>
                  <a:cubicBezTo>
                    <a:pt x="341" y="2507"/>
                    <a:pt x="330" y="2522"/>
                    <a:pt x="320" y="2538"/>
                  </a:cubicBezTo>
                  <a:cubicBezTo>
                    <a:pt x="290" y="2585"/>
                    <a:pt x="260" y="2603"/>
                    <a:pt x="244" y="2603"/>
                  </a:cubicBezTo>
                  <a:cubicBezTo>
                    <a:pt x="242" y="2603"/>
                    <a:pt x="241" y="2603"/>
                    <a:pt x="239" y="2603"/>
                  </a:cubicBezTo>
                  <a:cubicBezTo>
                    <a:pt x="215" y="2591"/>
                    <a:pt x="191" y="2534"/>
                    <a:pt x="210" y="2472"/>
                  </a:cubicBezTo>
                  <a:cubicBezTo>
                    <a:pt x="303" y="2176"/>
                    <a:pt x="611" y="1900"/>
                    <a:pt x="942" y="1807"/>
                  </a:cubicBezTo>
                  <a:cubicBezTo>
                    <a:pt x="1163" y="1747"/>
                    <a:pt x="1180" y="1595"/>
                    <a:pt x="1192" y="1476"/>
                  </a:cubicBezTo>
                  <a:cubicBezTo>
                    <a:pt x="1197" y="1431"/>
                    <a:pt x="1199" y="1388"/>
                    <a:pt x="1216" y="1340"/>
                  </a:cubicBezTo>
                  <a:cubicBezTo>
                    <a:pt x="1251" y="1214"/>
                    <a:pt x="1328" y="1133"/>
                    <a:pt x="1447" y="1095"/>
                  </a:cubicBezTo>
                  <a:cubicBezTo>
                    <a:pt x="1474" y="1085"/>
                    <a:pt x="1504" y="1082"/>
                    <a:pt x="1534" y="1082"/>
                  </a:cubicBezTo>
                  <a:cubicBezTo>
                    <a:pt x="1570" y="1082"/>
                    <a:pt x="1608" y="1086"/>
                    <a:pt x="1647" y="1090"/>
                  </a:cubicBezTo>
                  <a:cubicBezTo>
                    <a:pt x="1686" y="1094"/>
                    <a:pt x="1728" y="1099"/>
                    <a:pt x="1770" y="1099"/>
                  </a:cubicBezTo>
                  <a:cubicBezTo>
                    <a:pt x="1843" y="1099"/>
                    <a:pt x="1919" y="1086"/>
                    <a:pt x="1995" y="1038"/>
                  </a:cubicBezTo>
                  <a:cubicBezTo>
                    <a:pt x="2102" y="973"/>
                    <a:pt x="2161" y="859"/>
                    <a:pt x="2209" y="759"/>
                  </a:cubicBezTo>
                  <a:cubicBezTo>
                    <a:pt x="2219" y="745"/>
                    <a:pt x="2223" y="723"/>
                    <a:pt x="2233" y="699"/>
                  </a:cubicBezTo>
                  <a:cubicBezTo>
                    <a:pt x="2247" y="654"/>
                    <a:pt x="2259" y="626"/>
                    <a:pt x="2280" y="614"/>
                  </a:cubicBezTo>
                  <a:cubicBezTo>
                    <a:pt x="2289" y="609"/>
                    <a:pt x="2304" y="605"/>
                    <a:pt x="2328" y="605"/>
                  </a:cubicBezTo>
                  <a:cubicBezTo>
                    <a:pt x="2354" y="605"/>
                    <a:pt x="2393" y="610"/>
                    <a:pt x="2450" y="628"/>
                  </a:cubicBezTo>
                  <a:cubicBezTo>
                    <a:pt x="2520" y="651"/>
                    <a:pt x="2581" y="661"/>
                    <a:pt x="2635" y="661"/>
                  </a:cubicBezTo>
                  <a:cubicBezTo>
                    <a:pt x="2833" y="661"/>
                    <a:pt x="2932" y="526"/>
                    <a:pt x="3014" y="416"/>
                  </a:cubicBezTo>
                  <a:cubicBezTo>
                    <a:pt x="3076" y="333"/>
                    <a:pt x="3136" y="252"/>
                    <a:pt x="3231" y="209"/>
                  </a:cubicBezTo>
                  <a:cubicBezTo>
                    <a:pt x="3265" y="192"/>
                    <a:pt x="3299" y="185"/>
                    <a:pt x="3334" y="185"/>
                  </a:cubicBezTo>
                  <a:close/>
                  <a:moveTo>
                    <a:pt x="3339" y="1"/>
                  </a:moveTo>
                  <a:cubicBezTo>
                    <a:pt x="3280" y="1"/>
                    <a:pt x="3219" y="13"/>
                    <a:pt x="3157" y="42"/>
                  </a:cubicBezTo>
                  <a:cubicBezTo>
                    <a:pt x="3017" y="106"/>
                    <a:pt x="2938" y="211"/>
                    <a:pt x="2871" y="306"/>
                  </a:cubicBezTo>
                  <a:cubicBezTo>
                    <a:pt x="2794" y="408"/>
                    <a:pt x="2743" y="478"/>
                    <a:pt x="2635" y="478"/>
                  </a:cubicBezTo>
                  <a:cubicBezTo>
                    <a:pt x="2599" y="478"/>
                    <a:pt x="2558" y="471"/>
                    <a:pt x="2507" y="454"/>
                  </a:cubicBezTo>
                  <a:cubicBezTo>
                    <a:pt x="2438" y="433"/>
                    <a:pt x="2379" y="422"/>
                    <a:pt x="2327" y="422"/>
                  </a:cubicBezTo>
                  <a:cubicBezTo>
                    <a:pt x="2279" y="422"/>
                    <a:pt x="2237" y="431"/>
                    <a:pt x="2199" y="449"/>
                  </a:cubicBezTo>
                  <a:cubicBezTo>
                    <a:pt x="2109" y="497"/>
                    <a:pt x="2080" y="585"/>
                    <a:pt x="2064" y="640"/>
                  </a:cubicBezTo>
                  <a:cubicBezTo>
                    <a:pt x="2057" y="654"/>
                    <a:pt x="2054" y="666"/>
                    <a:pt x="2049" y="676"/>
                  </a:cubicBezTo>
                  <a:cubicBezTo>
                    <a:pt x="2009" y="757"/>
                    <a:pt x="1968" y="840"/>
                    <a:pt x="1902" y="880"/>
                  </a:cubicBezTo>
                  <a:cubicBezTo>
                    <a:pt x="1865" y="905"/>
                    <a:pt x="1823" y="912"/>
                    <a:pt x="1778" y="912"/>
                  </a:cubicBezTo>
                  <a:cubicBezTo>
                    <a:pt x="1744" y="912"/>
                    <a:pt x="1708" y="908"/>
                    <a:pt x="1671" y="904"/>
                  </a:cubicBezTo>
                  <a:cubicBezTo>
                    <a:pt x="1629" y="899"/>
                    <a:pt x="1584" y="894"/>
                    <a:pt x="1538" y="894"/>
                  </a:cubicBezTo>
                  <a:cubicBezTo>
                    <a:pt x="1492" y="894"/>
                    <a:pt x="1444" y="899"/>
                    <a:pt x="1397" y="916"/>
                  </a:cubicBezTo>
                  <a:cubicBezTo>
                    <a:pt x="1220" y="973"/>
                    <a:pt x="1099" y="1097"/>
                    <a:pt x="1044" y="1281"/>
                  </a:cubicBezTo>
                  <a:cubicBezTo>
                    <a:pt x="1027" y="1340"/>
                    <a:pt x="1020" y="1395"/>
                    <a:pt x="1016" y="1447"/>
                  </a:cubicBezTo>
                  <a:cubicBezTo>
                    <a:pt x="1004" y="1559"/>
                    <a:pt x="1001" y="1593"/>
                    <a:pt x="896" y="1619"/>
                  </a:cubicBezTo>
                  <a:cubicBezTo>
                    <a:pt x="506" y="1724"/>
                    <a:pt x="148" y="2055"/>
                    <a:pt x="41" y="2405"/>
                  </a:cubicBezTo>
                  <a:cubicBezTo>
                    <a:pt x="1" y="2546"/>
                    <a:pt x="51" y="2698"/>
                    <a:pt x="160" y="2750"/>
                  </a:cubicBezTo>
                  <a:cubicBezTo>
                    <a:pt x="176" y="2759"/>
                    <a:pt x="208" y="2772"/>
                    <a:pt x="249" y="2772"/>
                  </a:cubicBezTo>
                  <a:cubicBezTo>
                    <a:pt x="311" y="2772"/>
                    <a:pt x="393" y="2744"/>
                    <a:pt x="472" y="2631"/>
                  </a:cubicBezTo>
                  <a:lnTo>
                    <a:pt x="508" y="2579"/>
                  </a:lnTo>
                  <a:cubicBezTo>
                    <a:pt x="553" y="2510"/>
                    <a:pt x="580" y="2467"/>
                    <a:pt x="634" y="2462"/>
                  </a:cubicBezTo>
                  <a:cubicBezTo>
                    <a:pt x="640" y="2461"/>
                    <a:pt x="645" y="2461"/>
                    <a:pt x="651" y="2461"/>
                  </a:cubicBezTo>
                  <a:cubicBezTo>
                    <a:pt x="696" y="2461"/>
                    <a:pt x="740" y="2494"/>
                    <a:pt x="765" y="2543"/>
                  </a:cubicBezTo>
                  <a:cubicBezTo>
                    <a:pt x="825" y="2667"/>
                    <a:pt x="777" y="2798"/>
                    <a:pt x="723" y="2950"/>
                  </a:cubicBezTo>
                  <a:cubicBezTo>
                    <a:pt x="663" y="3110"/>
                    <a:pt x="599" y="3296"/>
                    <a:pt x="687" y="3479"/>
                  </a:cubicBezTo>
                  <a:cubicBezTo>
                    <a:pt x="742" y="3594"/>
                    <a:pt x="842" y="3668"/>
                    <a:pt x="935" y="3734"/>
                  </a:cubicBezTo>
                  <a:cubicBezTo>
                    <a:pt x="1030" y="3801"/>
                    <a:pt x="1111" y="3865"/>
                    <a:pt x="1128" y="3949"/>
                  </a:cubicBezTo>
                  <a:cubicBezTo>
                    <a:pt x="1147" y="4034"/>
                    <a:pt x="1089" y="4120"/>
                    <a:pt x="1025" y="4218"/>
                  </a:cubicBezTo>
                  <a:cubicBezTo>
                    <a:pt x="966" y="4313"/>
                    <a:pt x="894" y="4425"/>
                    <a:pt x="885" y="4549"/>
                  </a:cubicBezTo>
                  <a:cubicBezTo>
                    <a:pt x="875" y="4680"/>
                    <a:pt x="932" y="4804"/>
                    <a:pt x="1037" y="4894"/>
                  </a:cubicBezTo>
                  <a:cubicBezTo>
                    <a:pt x="1135" y="4978"/>
                    <a:pt x="1263" y="5023"/>
                    <a:pt x="1401" y="5023"/>
                  </a:cubicBezTo>
                  <a:cubicBezTo>
                    <a:pt x="1449" y="5023"/>
                    <a:pt x="1504" y="5016"/>
                    <a:pt x="1554" y="5006"/>
                  </a:cubicBezTo>
                  <a:cubicBezTo>
                    <a:pt x="1768" y="4961"/>
                    <a:pt x="1959" y="4813"/>
                    <a:pt x="2076" y="4604"/>
                  </a:cubicBezTo>
                  <a:cubicBezTo>
                    <a:pt x="2192" y="4392"/>
                    <a:pt x="2219" y="4153"/>
                    <a:pt x="2145" y="3949"/>
                  </a:cubicBezTo>
                  <a:cubicBezTo>
                    <a:pt x="2138" y="3927"/>
                    <a:pt x="2128" y="3908"/>
                    <a:pt x="2121" y="3891"/>
                  </a:cubicBezTo>
                  <a:cubicBezTo>
                    <a:pt x="2080" y="3787"/>
                    <a:pt x="2054" y="3713"/>
                    <a:pt x="2088" y="3665"/>
                  </a:cubicBezTo>
                  <a:cubicBezTo>
                    <a:pt x="2097" y="3653"/>
                    <a:pt x="2111" y="3637"/>
                    <a:pt x="2128" y="3622"/>
                  </a:cubicBezTo>
                  <a:cubicBezTo>
                    <a:pt x="2140" y="3613"/>
                    <a:pt x="2152" y="3603"/>
                    <a:pt x="2164" y="3591"/>
                  </a:cubicBezTo>
                  <a:cubicBezTo>
                    <a:pt x="2292" y="3467"/>
                    <a:pt x="2331" y="3253"/>
                    <a:pt x="2266" y="3046"/>
                  </a:cubicBezTo>
                  <a:cubicBezTo>
                    <a:pt x="2223" y="2922"/>
                    <a:pt x="2157" y="2810"/>
                    <a:pt x="2090" y="2703"/>
                  </a:cubicBezTo>
                  <a:cubicBezTo>
                    <a:pt x="1985" y="2536"/>
                    <a:pt x="1887" y="2379"/>
                    <a:pt x="1914" y="2202"/>
                  </a:cubicBezTo>
                  <a:cubicBezTo>
                    <a:pt x="1929" y="2100"/>
                    <a:pt x="2020" y="1989"/>
                    <a:pt x="2118" y="1989"/>
                  </a:cubicBezTo>
                  <a:cubicBezTo>
                    <a:pt x="2124" y="1989"/>
                    <a:pt x="2131" y="1989"/>
                    <a:pt x="2138" y="1990"/>
                  </a:cubicBezTo>
                  <a:cubicBezTo>
                    <a:pt x="2169" y="1993"/>
                    <a:pt x="2197" y="2005"/>
                    <a:pt x="2228" y="2021"/>
                  </a:cubicBezTo>
                  <a:cubicBezTo>
                    <a:pt x="2275" y="2038"/>
                    <a:pt x="2327" y="2063"/>
                    <a:pt x="2389" y="2063"/>
                  </a:cubicBezTo>
                  <a:cubicBezTo>
                    <a:pt x="2396" y="2063"/>
                    <a:pt x="2404" y="2063"/>
                    <a:pt x="2412" y="2062"/>
                  </a:cubicBezTo>
                  <a:cubicBezTo>
                    <a:pt x="2557" y="2052"/>
                    <a:pt x="2676" y="1931"/>
                    <a:pt x="2740" y="1728"/>
                  </a:cubicBezTo>
                  <a:lnTo>
                    <a:pt x="2752" y="1690"/>
                  </a:lnTo>
                  <a:cubicBezTo>
                    <a:pt x="2783" y="1576"/>
                    <a:pt x="2816" y="1469"/>
                    <a:pt x="2900" y="1433"/>
                  </a:cubicBezTo>
                  <a:cubicBezTo>
                    <a:pt x="2920" y="1424"/>
                    <a:pt x="2942" y="1420"/>
                    <a:pt x="2964" y="1420"/>
                  </a:cubicBezTo>
                  <a:cubicBezTo>
                    <a:pt x="3026" y="1420"/>
                    <a:pt x="3090" y="1454"/>
                    <a:pt x="3129" y="1514"/>
                  </a:cubicBezTo>
                  <a:cubicBezTo>
                    <a:pt x="3238" y="1678"/>
                    <a:pt x="3186" y="1883"/>
                    <a:pt x="3119" y="2076"/>
                  </a:cubicBezTo>
                  <a:lnTo>
                    <a:pt x="3114" y="2095"/>
                  </a:lnTo>
                  <a:cubicBezTo>
                    <a:pt x="3057" y="2264"/>
                    <a:pt x="2995" y="2457"/>
                    <a:pt x="3033" y="2655"/>
                  </a:cubicBezTo>
                  <a:cubicBezTo>
                    <a:pt x="3087" y="2924"/>
                    <a:pt x="3349" y="3128"/>
                    <a:pt x="3622" y="3128"/>
                  </a:cubicBezTo>
                  <a:cubicBezTo>
                    <a:pt x="3653" y="3128"/>
                    <a:pt x="3685" y="3125"/>
                    <a:pt x="3717" y="3120"/>
                  </a:cubicBezTo>
                  <a:cubicBezTo>
                    <a:pt x="3855" y="3096"/>
                    <a:pt x="3986" y="3010"/>
                    <a:pt x="4074" y="2896"/>
                  </a:cubicBezTo>
                  <a:cubicBezTo>
                    <a:pt x="4098" y="2867"/>
                    <a:pt x="4115" y="2827"/>
                    <a:pt x="4134" y="2786"/>
                  </a:cubicBezTo>
                  <a:cubicBezTo>
                    <a:pt x="4150" y="2748"/>
                    <a:pt x="4189" y="2672"/>
                    <a:pt x="4205" y="2665"/>
                  </a:cubicBezTo>
                  <a:cubicBezTo>
                    <a:pt x="4205" y="2665"/>
                    <a:pt x="4220" y="2667"/>
                    <a:pt x="4253" y="2705"/>
                  </a:cubicBezTo>
                  <a:cubicBezTo>
                    <a:pt x="4270" y="2727"/>
                    <a:pt x="4281" y="2748"/>
                    <a:pt x="4296" y="2769"/>
                  </a:cubicBezTo>
                  <a:cubicBezTo>
                    <a:pt x="4308" y="2786"/>
                    <a:pt x="4320" y="2800"/>
                    <a:pt x="4329" y="2819"/>
                  </a:cubicBezTo>
                  <a:cubicBezTo>
                    <a:pt x="4441" y="2974"/>
                    <a:pt x="4639" y="3064"/>
                    <a:pt x="4832" y="3064"/>
                  </a:cubicBezTo>
                  <a:cubicBezTo>
                    <a:pt x="4910" y="3064"/>
                    <a:pt x="4988" y="3049"/>
                    <a:pt x="5058" y="3017"/>
                  </a:cubicBezTo>
                  <a:cubicBezTo>
                    <a:pt x="5282" y="2917"/>
                    <a:pt x="5425" y="2667"/>
                    <a:pt x="5396" y="2419"/>
                  </a:cubicBezTo>
                  <a:cubicBezTo>
                    <a:pt x="5389" y="2360"/>
                    <a:pt x="5373" y="2307"/>
                    <a:pt x="5361" y="2255"/>
                  </a:cubicBezTo>
                  <a:cubicBezTo>
                    <a:pt x="5351" y="2229"/>
                    <a:pt x="5344" y="2202"/>
                    <a:pt x="5337" y="2176"/>
                  </a:cubicBezTo>
                  <a:cubicBezTo>
                    <a:pt x="5315" y="2086"/>
                    <a:pt x="5320" y="2021"/>
                    <a:pt x="5351" y="1979"/>
                  </a:cubicBezTo>
                  <a:cubicBezTo>
                    <a:pt x="5403" y="1905"/>
                    <a:pt x="5556" y="1893"/>
                    <a:pt x="5701" y="1879"/>
                  </a:cubicBezTo>
                  <a:cubicBezTo>
                    <a:pt x="5797" y="1869"/>
                    <a:pt x="5897" y="1859"/>
                    <a:pt x="5975" y="1836"/>
                  </a:cubicBezTo>
                  <a:cubicBezTo>
                    <a:pt x="6125" y="1788"/>
                    <a:pt x="6271" y="1645"/>
                    <a:pt x="6244" y="1474"/>
                  </a:cubicBezTo>
                  <a:cubicBezTo>
                    <a:pt x="6213" y="1273"/>
                    <a:pt x="6020" y="1202"/>
                    <a:pt x="5878" y="1152"/>
                  </a:cubicBezTo>
                  <a:cubicBezTo>
                    <a:pt x="5832" y="1135"/>
                    <a:pt x="5794" y="1121"/>
                    <a:pt x="5766" y="1104"/>
                  </a:cubicBezTo>
                  <a:cubicBezTo>
                    <a:pt x="5611" y="1021"/>
                    <a:pt x="5527" y="838"/>
                    <a:pt x="5439" y="664"/>
                  </a:cubicBezTo>
                  <a:lnTo>
                    <a:pt x="5427" y="635"/>
                  </a:lnTo>
                  <a:cubicBezTo>
                    <a:pt x="5229" y="221"/>
                    <a:pt x="5008" y="111"/>
                    <a:pt x="4797" y="111"/>
                  </a:cubicBezTo>
                  <a:cubicBezTo>
                    <a:pt x="4666" y="111"/>
                    <a:pt x="4538" y="154"/>
                    <a:pt x="4422" y="192"/>
                  </a:cubicBezTo>
                  <a:cubicBezTo>
                    <a:pt x="4308" y="229"/>
                    <a:pt x="4199" y="267"/>
                    <a:pt x="4095" y="267"/>
                  </a:cubicBezTo>
                  <a:cubicBezTo>
                    <a:pt x="4073" y="267"/>
                    <a:pt x="4051" y="265"/>
                    <a:pt x="4029" y="261"/>
                  </a:cubicBezTo>
                  <a:cubicBezTo>
                    <a:pt x="3938" y="247"/>
                    <a:pt x="3843" y="197"/>
                    <a:pt x="3746" y="140"/>
                  </a:cubicBezTo>
                  <a:cubicBezTo>
                    <a:pt x="3623" y="75"/>
                    <a:pt x="3486" y="1"/>
                    <a:pt x="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8" name="Google Shape;2778;p35"/>
            <p:cNvSpPr/>
            <p:nvPr/>
          </p:nvSpPr>
          <p:spPr>
            <a:xfrm>
              <a:off x="1978811" y="2434423"/>
              <a:ext cx="187717" cy="125002"/>
            </a:xfrm>
            <a:custGeom>
              <a:avLst/>
              <a:gdLst/>
              <a:ahLst/>
              <a:cxnLst/>
              <a:rect l="l" t="t" r="r" b="b"/>
              <a:pathLst>
                <a:path w="4825" h="3213" extrusionOk="0">
                  <a:moveTo>
                    <a:pt x="2660" y="186"/>
                  </a:moveTo>
                  <a:cubicBezTo>
                    <a:pt x="2732" y="186"/>
                    <a:pt x="2799" y="205"/>
                    <a:pt x="2852" y="256"/>
                  </a:cubicBezTo>
                  <a:cubicBezTo>
                    <a:pt x="2935" y="332"/>
                    <a:pt x="2954" y="439"/>
                    <a:pt x="2973" y="566"/>
                  </a:cubicBezTo>
                  <a:cubicBezTo>
                    <a:pt x="3004" y="732"/>
                    <a:pt x="3033" y="918"/>
                    <a:pt x="3243" y="1030"/>
                  </a:cubicBezTo>
                  <a:cubicBezTo>
                    <a:pt x="3308" y="1068"/>
                    <a:pt x="3377" y="1087"/>
                    <a:pt x="3448" y="1087"/>
                  </a:cubicBezTo>
                  <a:cubicBezTo>
                    <a:pt x="3535" y="1087"/>
                    <a:pt x="3626" y="1059"/>
                    <a:pt x="3724" y="1001"/>
                  </a:cubicBezTo>
                  <a:cubicBezTo>
                    <a:pt x="3757" y="985"/>
                    <a:pt x="3791" y="961"/>
                    <a:pt x="3826" y="940"/>
                  </a:cubicBezTo>
                  <a:cubicBezTo>
                    <a:pt x="3922" y="878"/>
                    <a:pt x="4031" y="809"/>
                    <a:pt x="4115" y="792"/>
                  </a:cubicBezTo>
                  <a:cubicBezTo>
                    <a:pt x="4123" y="790"/>
                    <a:pt x="4131" y="789"/>
                    <a:pt x="4139" y="789"/>
                  </a:cubicBezTo>
                  <a:cubicBezTo>
                    <a:pt x="4167" y="789"/>
                    <a:pt x="4191" y="799"/>
                    <a:pt x="4207" y="816"/>
                  </a:cubicBezTo>
                  <a:cubicBezTo>
                    <a:pt x="4222" y="832"/>
                    <a:pt x="4226" y="859"/>
                    <a:pt x="4222" y="889"/>
                  </a:cubicBezTo>
                  <a:lnTo>
                    <a:pt x="4212" y="916"/>
                  </a:lnTo>
                  <a:cubicBezTo>
                    <a:pt x="4200" y="961"/>
                    <a:pt x="4184" y="1013"/>
                    <a:pt x="4195" y="1073"/>
                  </a:cubicBezTo>
                  <a:cubicBezTo>
                    <a:pt x="4219" y="1213"/>
                    <a:pt x="4365" y="1280"/>
                    <a:pt x="4429" y="1306"/>
                  </a:cubicBezTo>
                  <a:cubicBezTo>
                    <a:pt x="4522" y="1347"/>
                    <a:pt x="4569" y="1399"/>
                    <a:pt x="4596" y="1487"/>
                  </a:cubicBezTo>
                  <a:cubicBezTo>
                    <a:pt x="4631" y="1607"/>
                    <a:pt x="4596" y="1757"/>
                    <a:pt x="4512" y="1845"/>
                  </a:cubicBezTo>
                  <a:cubicBezTo>
                    <a:pt x="4496" y="1866"/>
                    <a:pt x="4477" y="1880"/>
                    <a:pt x="4458" y="1892"/>
                  </a:cubicBezTo>
                  <a:cubicBezTo>
                    <a:pt x="4377" y="1942"/>
                    <a:pt x="4286" y="1942"/>
                    <a:pt x="4172" y="1942"/>
                  </a:cubicBezTo>
                  <a:cubicBezTo>
                    <a:pt x="4088" y="1942"/>
                    <a:pt x="3995" y="1942"/>
                    <a:pt x="3900" y="1966"/>
                  </a:cubicBezTo>
                  <a:cubicBezTo>
                    <a:pt x="3714" y="2019"/>
                    <a:pt x="3624" y="2140"/>
                    <a:pt x="3533" y="2262"/>
                  </a:cubicBezTo>
                  <a:cubicBezTo>
                    <a:pt x="3519" y="2281"/>
                    <a:pt x="3507" y="2297"/>
                    <a:pt x="3493" y="2316"/>
                  </a:cubicBezTo>
                  <a:cubicBezTo>
                    <a:pt x="3416" y="2416"/>
                    <a:pt x="3327" y="2458"/>
                    <a:pt x="3226" y="2458"/>
                  </a:cubicBezTo>
                  <a:cubicBezTo>
                    <a:pt x="3078" y="2458"/>
                    <a:pt x="2902" y="2366"/>
                    <a:pt x="2700" y="2228"/>
                  </a:cubicBezTo>
                  <a:cubicBezTo>
                    <a:pt x="2599" y="2161"/>
                    <a:pt x="2478" y="2124"/>
                    <a:pt x="2361" y="2124"/>
                  </a:cubicBezTo>
                  <a:cubicBezTo>
                    <a:pt x="2321" y="2124"/>
                    <a:pt x="2281" y="2129"/>
                    <a:pt x="2242" y="2138"/>
                  </a:cubicBezTo>
                  <a:cubicBezTo>
                    <a:pt x="1952" y="2204"/>
                    <a:pt x="1899" y="2459"/>
                    <a:pt x="1854" y="2662"/>
                  </a:cubicBezTo>
                  <a:cubicBezTo>
                    <a:pt x="1825" y="2805"/>
                    <a:pt x="1794" y="2938"/>
                    <a:pt x="1699" y="3000"/>
                  </a:cubicBezTo>
                  <a:cubicBezTo>
                    <a:pt x="1659" y="3027"/>
                    <a:pt x="1615" y="3038"/>
                    <a:pt x="1568" y="3038"/>
                  </a:cubicBezTo>
                  <a:cubicBezTo>
                    <a:pt x="1479" y="3038"/>
                    <a:pt x="1379" y="2999"/>
                    <a:pt x="1268" y="2955"/>
                  </a:cubicBezTo>
                  <a:cubicBezTo>
                    <a:pt x="1137" y="2905"/>
                    <a:pt x="1006" y="2852"/>
                    <a:pt x="865" y="2852"/>
                  </a:cubicBezTo>
                  <a:cubicBezTo>
                    <a:pt x="849" y="2852"/>
                    <a:pt x="830" y="2855"/>
                    <a:pt x="813" y="2855"/>
                  </a:cubicBezTo>
                  <a:cubicBezTo>
                    <a:pt x="722" y="2864"/>
                    <a:pt x="641" y="2895"/>
                    <a:pt x="565" y="2926"/>
                  </a:cubicBezTo>
                  <a:cubicBezTo>
                    <a:pt x="489" y="2958"/>
                    <a:pt x="416" y="2987"/>
                    <a:pt x="339" y="2987"/>
                  </a:cubicBezTo>
                  <a:cubicBezTo>
                    <a:pt x="329" y="2987"/>
                    <a:pt x="318" y="2987"/>
                    <a:pt x="308" y="2986"/>
                  </a:cubicBezTo>
                  <a:cubicBezTo>
                    <a:pt x="270" y="2983"/>
                    <a:pt x="234" y="2964"/>
                    <a:pt x="210" y="2938"/>
                  </a:cubicBezTo>
                  <a:cubicBezTo>
                    <a:pt x="186" y="2912"/>
                    <a:pt x="182" y="2883"/>
                    <a:pt x="186" y="2852"/>
                  </a:cubicBezTo>
                  <a:cubicBezTo>
                    <a:pt x="201" y="2774"/>
                    <a:pt x="279" y="2676"/>
                    <a:pt x="384" y="2614"/>
                  </a:cubicBezTo>
                  <a:lnTo>
                    <a:pt x="425" y="2590"/>
                  </a:lnTo>
                  <a:cubicBezTo>
                    <a:pt x="587" y="2490"/>
                    <a:pt x="782" y="2376"/>
                    <a:pt x="801" y="2162"/>
                  </a:cubicBezTo>
                  <a:cubicBezTo>
                    <a:pt x="806" y="2092"/>
                    <a:pt x="791" y="2031"/>
                    <a:pt x="782" y="1978"/>
                  </a:cubicBezTo>
                  <a:cubicBezTo>
                    <a:pt x="765" y="1892"/>
                    <a:pt x="758" y="1842"/>
                    <a:pt x="799" y="1780"/>
                  </a:cubicBezTo>
                  <a:cubicBezTo>
                    <a:pt x="858" y="1688"/>
                    <a:pt x="977" y="1661"/>
                    <a:pt x="1120" y="1633"/>
                  </a:cubicBezTo>
                  <a:cubicBezTo>
                    <a:pt x="1256" y="1604"/>
                    <a:pt x="1413" y="1573"/>
                    <a:pt x="1525" y="1464"/>
                  </a:cubicBezTo>
                  <a:cubicBezTo>
                    <a:pt x="1644" y="1347"/>
                    <a:pt x="1670" y="1190"/>
                    <a:pt x="1694" y="1049"/>
                  </a:cubicBezTo>
                  <a:cubicBezTo>
                    <a:pt x="1709" y="963"/>
                    <a:pt x="1723" y="880"/>
                    <a:pt x="1756" y="811"/>
                  </a:cubicBezTo>
                  <a:cubicBezTo>
                    <a:pt x="1832" y="644"/>
                    <a:pt x="1980" y="494"/>
                    <a:pt x="2168" y="370"/>
                  </a:cubicBezTo>
                  <a:cubicBezTo>
                    <a:pt x="2249" y="318"/>
                    <a:pt x="2471" y="186"/>
                    <a:pt x="2660" y="186"/>
                  </a:cubicBezTo>
                  <a:close/>
                  <a:moveTo>
                    <a:pt x="2664" y="1"/>
                  </a:moveTo>
                  <a:cubicBezTo>
                    <a:pt x="2434" y="1"/>
                    <a:pt x="2193" y="135"/>
                    <a:pt x="2073" y="213"/>
                  </a:cubicBezTo>
                  <a:cubicBezTo>
                    <a:pt x="1854" y="356"/>
                    <a:pt x="1692" y="532"/>
                    <a:pt x="1597" y="728"/>
                  </a:cubicBezTo>
                  <a:cubicBezTo>
                    <a:pt x="1554" y="818"/>
                    <a:pt x="1537" y="916"/>
                    <a:pt x="1518" y="1011"/>
                  </a:cubicBezTo>
                  <a:cubicBezTo>
                    <a:pt x="1494" y="1137"/>
                    <a:pt x="1477" y="1252"/>
                    <a:pt x="1399" y="1330"/>
                  </a:cubicBezTo>
                  <a:cubicBezTo>
                    <a:pt x="1327" y="1402"/>
                    <a:pt x="1208" y="1428"/>
                    <a:pt x="1087" y="1452"/>
                  </a:cubicBezTo>
                  <a:cubicBezTo>
                    <a:pt x="930" y="1485"/>
                    <a:pt x="746" y="1521"/>
                    <a:pt x="648" y="1678"/>
                  </a:cubicBezTo>
                  <a:cubicBezTo>
                    <a:pt x="572" y="1802"/>
                    <a:pt x="591" y="1916"/>
                    <a:pt x="610" y="2009"/>
                  </a:cubicBezTo>
                  <a:cubicBezTo>
                    <a:pt x="620" y="2057"/>
                    <a:pt x="627" y="2097"/>
                    <a:pt x="625" y="2143"/>
                  </a:cubicBezTo>
                  <a:cubicBezTo>
                    <a:pt x="610" y="2269"/>
                    <a:pt x="472" y="2352"/>
                    <a:pt x="336" y="2431"/>
                  </a:cubicBezTo>
                  <a:lnTo>
                    <a:pt x="294" y="2459"/>
                  </a:lnTo>
                  <a:cubicBezTo>
                    <a:pt x="182" y="2526"/>
                    <a:pt x="41" y="2664"/>
                    <a:pt x="15" y="2821"/>
                  </a:cubicBezTo>
                  <a:cubicBezTo>
                    <a:pt x="1" y="2907"/>
                    <a:pt x="24" y="2988"/>
                    <a:pt x="77" y="3055"/>
                  </a:cubicBezTo>
                  <a:cubicBezTo>
                    <a:pt x="129" y="3117"/>
                    <a:pt x="208" y="3157"/>
                    <a:pt x="298" y="3164"/>
                  </a:cubicBezTo>
                  <a:cubicBezTo>
                    <a:pt x="313" y="3166"/>
                    <a:pt x="327" y="3166"/>
                    <a:pt x="341" y="3166"/>
                  </a:cubicBezTo>
                  <a:cubicBezTo>
                    <a:pt x="454" y="3166"/>
                    <a:pt x="550" y="3127"/>
                    <a:pt x="637" y="3093"/>
                  </a:cubicBezTo>
                  <a:cubicBezTo>
                    <a:pt x="706" y="3062"/>
                    <a:pt x="770" y="3038"/>
                    <a:pt x="837" y="3033"/>
                  </a:cubicBezTo>
                  <a:cubicBezTo>
                    <a:pt x="849" y="3032"/>
                    <a:pt x="860" y="3032"/>
                    <a:pt x="873" y="3032"/>
                  </a:cubicBezTo>
                  <a:cubicBezTo>
                    <a:pt x="979" y="3032"/>
                    <a:pt x="1092" y="3076"/>
                    <a:pt x="1206" y="3119"/>
                  </a:cubicBezTo>
                  <a:cubicBezTo>
                    <a:pt x="1323" y="3164"/>
                    <a:pt x="1449" y="3212"/>
                    <a:pt x="1575" y="3212"/>
                  </a:cubicBezTo>
                  <a:cubicBezTo>
                    <a:pt x="1651" y="3212"/>
                    <a:pt x="1728" y="3193"/>
                    <a:pt x="1801" y="3145"/>
                  </a:cubicBezTo>
                  <a:cubicBezTo>
                    <a:pt x="1959" y="3043"/>
                    <a:pt x="1999" y="2855"/>
                    <a:pt x="2033" y="2693"/>
                  </a:cubicBezTo>
                  <a:cubicBezTo>
                    <a:pt x="2078" y="2483"/>
                    <a:pt x="2114" y="2347"/>
                    <a:pt x="2287" y="2309"/>
                  </a:cubicBezTo>
                  <a:cubicBezTo>
                    <a:pt x="2315" y="2302"/>
                    <a:pt x="2343" y="2299"/>
                    <a:pt x="2372" y="2299"/>
                  </a:cubicBezTo>
                  <a:cubicBezTo>
                    <a:pt x="2450" y="2299"/>
                    <a:pt x="2530" y="2324"/>
                    <a:pt x="2599" y="2371"/>
                  </a:cubicBezTo>
                  <a:cubicBezTo>
                    <a:pt x="2735" y="2462"/>
                    <a:pt x="2984" y="2634"/>
                    <a:pt x="3233" y="2634"/>
                  </a:cubicBezTo>
                  <a:cubicBezTo>
                    <a:pt x="3374" y="2634"/>
                    <a:pt x="3515" y="2579"/>
                    <a:pt x="3636" y="2424"/>
                  </a:cubicBezTo>
                  <a:cubicBezTo>
                    <a:pt x="3650" y="2405"/>
                    <a:pt x="3664" y="2383"/>
                    <a:pt x="3676" y="2366"/>
                  </a:cubicBezTo>
                  <a:cubicBezTo>
                    <a:pt x="3757" y="2257"/>
                    <a:pt x="3819" y="2171"/>
                    <a:pt x="3945" y="2140"/>
                  </a:cubicBezTo>
                  <a:cubicBezTo>
                    <a:pt x="4014" y="2121"/>
                    <a:pt x="4088" y="2121"/>
                    <a:pt x="4169" y="2121"/>
                  </a:cubicBezTo>
                  <a:cubicBezTo>
                    <a:pt x="4293" y="2121"/>
                    <a:pt x="4424" y="2121"/>
                    <a:pt x="4550" y="2045"/>
                  </a:cubicBezTo>
                  <a:cubicBezTo>
                    <a:pt x="4581" y="2023"/>
                    <a:pt x="4612" y="2000"/>
                    <a:pt x="4639" y="1973"/>
                  </a:cubicBezTo>
                  <a:cubicBezTo>
                    <a:pt x="4770" y="1835"/>
                    <a:pt x="4824" y="1618"/>
                    <a:pt x="4770" y="1440"/>
                  </a:cubicBezTo>
                  <a:cubicBezTo>
                    <a:pt x="4729" y="1299"/>
                    <a:pt x="4641" y="1204"/>
                    <a:pt x="4503" y="1142"/>
                  </a:cubicBezTo>
                  <a:cubicBezTo>
                    <a:pt x="4446" y="1118"/>
                    <a:pt x="4379" y="1085"/>
                    <a:pt x="4374" y="1044"/>
                  </a:cubicBezTo>
                  <a:cubicBezTo>
                    <a:pt x="4372" y="1023"/>
                    <a:pt x="4379" y="997"/>
                    <a:pt x="4388" y="966"/>
                  </a:cubicBezTo>
                  <a:lnTo>
                    <a:pt x="4398" y="935"/>
                  </a:lnTo>
                  <a:cubicBezTo>
                    <a:pt x="4422" y="844"/>
                    <a:pt x="4400" y="756"/>
                    <a:pt x="4341" y="689"/>
                  </a:cubicBezTo>
                  <a:cubicBezTo>
                    <a:pt x="4291" y="638"/>
                    <a:pt x="4220" y="608"/>
                    <a:pt x="4143" y="608"/>
                  </a:cubicBezTo>
                  <a:cubicBezTo>
                    <a:pt x="4124" y="608"/>
                    <a:pt x="4105" y="609"/>
                    <a:pt x="4086" y="613"/>
                  </a:cubicBezTo>
                  <a:cubicBezTo>
                    <a:pt x="3962" y="637"/>
                    <a:pt x="3841" y="716"/>
                    <a:pt x="3731" y="785"/>
                  </a:cubicBezTo>
                  <a:cubicBezTo>
                    <a:pt x="3698" y="806"/>
                    <a:pt x="3664" y="828"/>
                    <a:pt x="3638" y="844"/>
                  </a:cubicBezTo>
                  <a:cubicBezTo>
                    <a:pt x="3570" y="884"/>
                    <a:pt x="3511" y="904"/>
                    <a:pt x="3457" y="904"/>
                  </a:cubicBezTo>
                  <a:cubicBezTo>
                    <a:pt x="3415" y="904"/>
                    <a:pt x="3375" y="892"/>
                    <a:pt x="3336" y="868"/>
                  </a:cubicBezTo>
                  <a:cubicBezTo>
                    <a:pt x="3207" y="804"/>
                    <a:pt x="3183" y="697"/>
                    <a:pt x="3157" y="532"/>
                  </a:cubicBezTo>
                  <a:cubicBezTo>
                    <a:pt x="3133" y="394"/>
                    <a:pt x="3104" y="239"/>
                    <a:pt x="2981" y="120"/>
                  </a:cubicBezTo>
                  <a:cubicBezTo>
                    <a:pt x="2888" y="33"/>
                    <a:pt x="2777" y="1"/>
                    <a:pt x="2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9" name="Google Shape;2779;p35"/>
            <p:cNvSpPr/>
            <p:nvPr/>
          </p:nvSpPr>
          <p:spPr>
            <a:xfrm>
              <a:off x="2509670" y="2607239"/>
              <a:ext cx="133133" cy="166902"/>
            </a:xfrm>
            <a:custGeom>
              <a:avLst/>
              <a:gdLst/>
              <a:ahLst/>
              <a:cxnLst/>
              <a:rect l="l" t="t" r="r" b="b"/>
              <a:pathLst>
                <a:path w="3422" h="4290" extrusionOk="0">
                  <a:moveTo>
                    <a:pt x="2926" y="178"/>
                  </a:moveTo>
                  <a:cubicBezTo>
                    <a:pt x="2978" y="178"/>
                    <a:pt x="3026" y="185"/>
                    <a:pt x="3061" y="202"/>
                  </a:cubicBezTo>
                  <a:cubicBezTo>
                    <a:pt x="3097" y="221"/>
                    <a:pt x="3119" y="247"/>
                    <a:pt x="3128" y="285"/>
                  </a:cubicBezTo>
                  <a:cubicBezTo>
                    <a:pt x="3162" y="399"/>
                    <a:pt x="3011" y="514"/>
                    <a:pt x="2899" y="559"/>
                  </a:cubicBezTo>
                  <a:cubicBezTo>
                    <a:pt x="2768" y="609"/>
                    <a:pt x="2609" y="752"/>
                    <a:pt x="2566" y="914"/>
                  </a:cubicBezTo>
                  <a:cubicBezTo>
                    <a:pt x="2537" y="1007"/>
                    <a:pt x="2554" y="1093"/>
                    <a:pt x="2606" y="1164"/>
                  </a:cubicBezTo>
                  <a:cubicBezTo>
                    <a:pt x="2697" y="1283"/>
                    <a:pt x="2835" y="1293"/>
                    <a:pt x="2959" y="1298"/>
                  </a:cubicBezTo>
                  <a:cubicBezTo>
                    <a:pt x="3083" y="1307"/>
                    <a:pt x="3162" y="1312"/>
                    <a:pt x="3202" y="1379"/>
                  </a:cubicBezTo>
                  <a:cubicBezTo>
                    <a:pt x="3235" y="1426"/>
                    <a:pt x="3233" y="1495"/>
                    <a:pt x="3192" y="1557"/>
                  </a:cubicBezTo>
                  <a:cubicBezTo>
                    <a:pt x="3095" y="1724"/>
                    <a:pt x="2842" y="1781"/>
                    <a:pt x="2595" y="1831"/>
                  </a:cubicBezTo>
                  <a:cubicBezTo>
                    <a:pt x="2318" y="1891"/>
                    <a:pt x="2032" y="1953"/>
                    <a:pt x="1937" y="2191"/>
                  </a:cubicBezTo>
                  <a:cubicBezTo>
                    <a:pt x="1844" y="2427"/>
                    <a:pt x="1994" y="2586"/>
                    <a:pt x="2116" y="2715"/>
                  </a:cubicBezTo>
                  <a:cubicBezTo>
                    <a:pt x="2256" y="2865"/>
                    <a:pt x="2328" y="2953"/>
                    <a:pt x="2240" y="3110"/>
                  </a:cubicBezTo>
                  <a:cubicBezTo>
                    <a:pt x="2197" y="3194"/>
                    <a:pt x="2118" y="3222"/>
                    <a:pt x="1999" y="3253"/>
                  </a:cubicBezTo>
                  <a:cubicBezTo>
                    <a:pt x="1887" y="3289"/>
                    <a:pt x="1761" y="3325"/>
                    <a:pt x="1668" y="3444"/>
                  </a:cubicBezTo>
                  <a:cubicBezTo>
                    <a:pt x="1589" y="3549"/>
                    <a:pt x="1561" y="3675"/>
                    <a:pt x="1537" y="3782"/>
                  </a:cubicBezTo>
                  <a:cubicBezTo>
                    <a:pt x="1496" y="3973"/>
                    <a:pt x="1465" y="4075"/>
                    <a:pt x="1280" y="4106"/>
                  </a:cubicBezTo>
                  <a:cubicBezTo>
                    <a:pt x="1265" y="4109"/>
                    <a:pt x="1251" y="4110"/>
                    <a:pt x="1237" y="4110"/>
                  </a:cubicBezTo>
                  <a:cubicBezTo>
                    <a:pt x="1172" y="4110"/>
                    <a:pt x="1109" y="4084"/>
                    <a:pt x="1070" y="4037"/>
                  </a:cubicBezTo>
                  <a:cubicBezTo>
                    <a:pt x="1010" y="3973"/>
                    <a:pt x="1025" y="3880"/>
                    <a:pt x="1053" y="3737"/>
                  </a:cubicBezTo>
                  <a:cubicBezTo>
                    <a:pt x="1082" y="3594"/>
                    <a:pt x="1115" y="3432"/>
                    <a:pt x="989" y="3310"/>
                  </a:cubicBezTo>
                  <a:cubicBezTo>
                    <a:pt x="915" y="3237"/>
                    <a:pt x="818" y="3213"/>
                    <a:pt x="732" y="3191"/>
                  </a:cubicBezTo>
                  <a:cubicBezTo>
                    <a:pt x="667" y="3177"/>
                    <a:pt x="608" y="3163"/>
                    <a:pt x="570" y="3129"/>
                  </a:cubicBezTo>
                  <a:cubicBezTo>
                    <a:pt x="520" y="3091"/>
                    <a:pt x="494" y="3015"/>
                    <a:pt x="508" y="2956"/>
                  </a:cubicBezTo>
                  <a:cubicBezTo>
                    <a:pt x="517" y="2927"/>
                    <a:pt x="608" y="2865"/>
                    <a:pt x="656" y="2832"/>
                  </a:cubicBezTo>
                  <a:cubicBezTo>
                    <a:pt x="772" y="2753"/>
                    <a:pt x="882" y="2677"/>
                    <a:pt x="882" y="2562"/>
                  </a:cubicBezTo>
                  <a:cubicBezTo>
                    <a:pt x="879" y="2501"/>
                    <a:pt x="846" y="2448"/>
                    <a:pt x="779" y="2403"/>
                  </a:cubicBezTo>
                  <a:cubicBezTo>
                    <a:pt x="732" y="2372"/>
                    <a:pt x="686" y="2360"/>
                    <a:pt x="636" y="2360"/>
                  </a:cubicBezTo>
                  <a:cubicBezTo>
                    <a:pt x="584" y="2360"/>
                    <a:pt x="536" y="2372"/>
                    <a:pt x="496" y="2384"/>
                  </a:cubicBezTo>
                  <a:cubicBezTo>
                    <a:pt x="465" y="2391"/>
                    <a:pt x="436" y="2400"/>
                    <a:pt x="415" y="2400"/>
                  </a:cubicBezTo>
                  <a:cubicBezTo>
                    <a:pt x="413" y="2401"/>
                    <a:pt x="412" y="2401"/>
                    <a:pt x="410" y="2401"/>
                  </a:cubicBezTo>
                  <a:cubicBezTo>
                    <a:pt x="331" y="2401"/>
                    <a:pt x="248" y="2344"/>
                    <a:pt x="222" y="2265"/>
                  </a:cubicBezTo>
                  <a:cubicBezTo>
                    <a:pt x="208" y="2181"/>
                    <a:pt x="236" y="2146"/>
                    <a:pt x="310" y="2067"/>
                  </a:cubicBezTo>
                  <a:cubicBezTo>
                    <a:pt x="334" y="2043"/>
                    <a:pt x="358" y="2015"/>
                    <a:pt x="382" y="1988"/>
                  </a:cubicBezTo>
                  <a:cubicBezTo>
                    <a:pt x="477" y="1869"/>
                    <a:pt x="482" y="1733"/>
                    <a:pt x="482" y="1614"/>
                  </a:cubicBezTo>
                  <a:cubicBezTo>
                    <a:pt x="484" y="1490"/>
                    <a:pt x="486" y="1417"/>
                    <a:pt x="546" y="1364"/>
                  </a:cubicBezTo>
                  <a:cubicBezTo>
                    <a:pt x="580" y="1335"/>
                    <a:pt x="615" y="1326"/>
                    <a:pt x="658" y="1326"/>
                  </a:cubicBezTo>
                  <a:cubicBezTo>
                    <a:pt x="687" y="1326"/>
                    <a:pt x="719" y="1330"/>
                    <a:pt x="758" y="1336"/>
                  </a:cubicBezTo>
                  <a:cubicBezTo>
                    <a:pt x="794" y="1342"/>
                    <a:pt x="835" y="1349"/>
                    <a:pt x="879" y="1349"/>
                  </a:cubicBezTo>
                  <a:cubicBezTo>
                    <a:pt x="973" y="1349"/>
                    <a:pt x="1077" y="1317"/>
                    <a:pt x="1153" y="1174"/>
                  </a:cubicBezTo>
                  <a:cubicBezTo>
                    <a:pt x="1189" y="1107"/>
                    <a:pt x="1201" y="1031"/>
                    <a:pt x="1215" y="959"/>
                  </a:cubicBezTo>
                  <a:cubicBezTo>
                    <a:pt x="1239" y="840"/>
                    <a:pt x="1258" y="764"/>
                    <a:pt x="1327" y="726"/>
                  </a:cubicBezTo>
                  <a:cubicBezTo>
                    <a:pt x="1371" y="698"/>
                    <a:pt x="1413" y="684"/>
                    <a:pt x="1452" y="684"/>
                  </a:cubicBezTo>
                  <a:cubicBezTo>
                    <a:pt x="1460" y="684"/>
                    <a:pt x="1467" y="684"/>
                    <a:pt x="1475" y="685"/>
                  </a:cubicBezTo>
                  <a:cubicBezTo>
                    <a:pt x="1558" y="692"/>
                    <a:pt x="1608" y="740"/>
                    <a:pt x="1666" y="795"/>
                  </a:cubicBezTo>
                  <a:cubicBezTo>
                    <a:pt x="1720" y="852"/>
                    <a:pt x="1785" y="914"/>
                    <a:pt x="1882" y="924"/>
                  </a:cubicBezTo>
                  <a:cubicBezTo>
                    <a:pt x="1889" y="924"/>
                    <a:pt x="1895" y="924"/>
                    <a:pt x="1901" y="924"/>
                  </a:cubicBezTo>
                  <a:cubicBezTo>
                    <a:pt x="2054" y="924"/>
                    <a:pt x="2143" y="787"/>
                    <a:pt x="2235" y="642"/>
                  </a:cubicBezTo>
                  <a:cubicBezTo>
                    <a:pt x="2333" y="488"/>
                    <a:pt x="2442" y="316"/>
                    <a:pt x="2645" y="235"/>
                  </a:cubicBezTo>
                  <a:cubicBezTo>
                    <a:pt x="2728" y="200"/>
                    <a:pt x="2834" y="178"/>
                    <a:pt x="2926" y="178"/>
                  </a:cubicBezTo>
                  <a:close/>
                  <a:moveTo>
                    <a:pt x="2922" y="0"/>
                  </a:moveTo>
                  <a:cubicBezTo>
                    <a:pt x="2801" y="0"/>
                    <a:pt x="2674" y="31"/>
                    <a:pt x="2580" y="68"/>
                  </a:cubicBezTo>
                  <a:cubicBezTo>
                    <a:pt x="2323" y="168"/>
                    <a:pt x="2190" y="380"/>
                    <a:pt x="2082" y="547"/>
                  </a:cubicBezTo>
                  <a:cubicBezTo>
                    <a:pt x="2015" y="654"/>
                    <a:pt x="1954" y="747"/>
                    <a:pt x="1905" y="747"/>
                  </a:cubicBezTo>
                  <a:cubicBezTo>
                    <a:pt x="1904" y="747"/>
                    <a:pt x="1903" y="747"/>
                    <a:pt x="1901" y="747"/>
                  </a:cubicBezTo>
                  <a:cubicBezTo>
                    <a:pt x="1868" y="745"/>
                    <a:pt x="1837" y="716"/>
                    <a:pt x="1794" y="673"/>
                  </a:cubicBezTo>
                  <a:cubicBezTo>
                    <a:pt x="1727" y="609"/>
                    <a:pt x="1642" y="523"/>
                    <a:pt x="1489" y="511"/>
                  </a:cubicBezTo>
                  <a:cubicBezTo>
                    <a:pt x="1477" y="510"/>
                    <a:pt x="1465" y="509"/>
                    <a:pt x="1453" y="509"/>
                  </a:cubicBezTo>
                  <a:cubicBezTo>
                    <a:pt x="1382" y="509"/>
                    <a:pt x="1310" y="533"/>
                    <a:pt x="1237" y="578"/>
                  </a:cubicBezTo>
                  <a:cubicBezTo>
                    <a:pt x="1094" y="657"/>
                    <a:pt x="1063" y="812"/>
                    <a:pt x="1039" y="931"/>
                  </a:cubicBezTo>
                  <a:cubicBezTo>
                    <a:pt x="1027" y="995"/>
                    <a:pt x="1015" y="1055"/>
                    <a:pt x="991" y="1095"/>
                  </a:cubicBezTo>
                  <a:cubicBezTo>
                    <a:pt x="961" y="1156"/>
                    <a:pt x="933" y="1176"/>
                    <a:pt x="881" y="1176"/>
                  </a:cubicBezTo>
                  <a:cubicBezTo>
                    <a:pt x="856" y="1176"/>
                    <a:pt x="826" y="1171"/>
                    <a:pt x="787" y="1164"/>
                  </a:cubicBezTo>
                  <a:cubicBezTo>
                    <a:pt x="747" y="1158"/>
                    <a:pt x="701" y="1151"/>
                    <a:pt x="653" y="1151"/>
                  </a:cubicBezTo>
                  <a:cubicBezTo>
                    <a:pt x="580" y="1151"/>
                    <a:pt x="502" y="1167"/>
                    <a:pt x="429" y="1228"/>
                  </a:cubicBezTo>
                  <a:cubicBezTo>
                    <a:pt x="301" y="1340"/>
                    <a:pt x="298" y="1486"/>
                    <a:pt x="298" y="1614"/>
                  </a:cubicBezTo>
                  <a:cubicBezTo>
                    <a:pt x="296" y="1717"/>
                    <a:pt x="296" y="1810"/>
                    <a:pt x="239" y="1879"/>
                  </a:cubicBezTo>
                  <a:cubicBezTo>
                    <a:pt x="217" y="1903"/>
                    <a:pt x="198" y="1926"/>
                    <a:pt x="179" y="1943"/>
                  </a:cubicBezTo>
                  <a:cubicBezTo>
                    <a:pt x="98" y="2026"/>
                    <a:pt x="0" y="2131"/>
                    <a:pt x="58" y="2322"/>
                  </a:cubicBezTo>
                  <a:cubicBezTo>
                    <a:pt x="105" y="2469"/>
                    <a:pt x="254" y="2580"/>
                    <a:pt x="410" y="2580"/>
                  </a:cubicBezTo>
                  <a:cubicBezTo>
                    <a:pt x="418" y="2580"/>
                    <a:pt x="426" y="2580"/>
                    <a:pt x="434" y="2579"/>
                  </a:cubicBezTo>
                  <a:cubicBezTo>
                    <a:pt x="472" y="2574"/>
                    <a:pt x="508" y="2567"/>
                    <a:pt x="544" y="2558"/>
                  </a:cubicBezTo>
                  <a:cubicBezTo>
                    <a:pt x="584" y="2549"/>
                    <a:pt x="618" y="2541"/>
                    <a:pt x="645" y="2541"/>
                  </a:cubicBezTo>
                  <a:cubicBezTo>
                    <a:pt x="661" y="2541"/>
                    <a:pt x="675" y="2543"/>
                    <a:pt x="686" y="2551"/>
                  </a:cubicBezTo>
                  <a:cubicBezTo>
                    <a:pt x="696" y="2558"/>
                    <a:pt x="701" y="2560"/>
                    <a:pt x="703" y="2567"/>
                  </a:cubicBezTo>
                  <a:cubicBezTo>
                    <a:pt x="684" y="2596"/>
                    <a:pt x="605" y="2646"/>
                    <a:pt x="558" y="2682"/>
                  </a:cubicBezTo>
                  <a:cubicBezTo>
                    <a:pt x="453" y="2753"/>
                    <a:pt x="355" y="2822"/>
                    <a:pt x="334" y="2915"/>
                  </a:cubicBezTo>
                  <a:cubicBezTo>
                    <a:pt x="305" y="3048"/>
                    <a:pt x="358" y="3191"/>
                    <a:pt x="465" y="3275"/>
                  </a:cubicBezTo>
                  <a:cubicBezTo>
                    <a:pt x="536" y="3330"/>
                    <a:pt x="620" y="3349"/>
                    <a:pt x="691" y="3368"/>
                  </a:cubicBezTo>
                  <a:cubicBezTo>
                    <a:pt x="763" y="3384"/>
                    <a:pt x="829" y="3403"/>
                    <a:pt x="868" y="3441"/>
                  </a:cubicBezTo>
                  <a:cubicBezTo>
                    <a:pt x="918" y="3491"/>
                    <a:pt x="906" y="3572"/>
                    <a:pt x="879" y="3704"/>
                  </a:cubicBezTo>
                  <a:cubicBezTo>
                    <a:pt x="851" y="3844"/>
                    <a:pt x="818" y="4016"/>
                    <a:pt x="937" y="4156"/>
                  </a:cubicBezTo>
                  <a:cubicBezTo>
                    <a:pt x="1010" y="4239"/>
                    <a:pt x="1120" y="4290"/>
                    <a:pt x="1239" y="4290"/>
                  </a:cubicBezTo>
                  <a:cubicBezTo>
                    <a:pt x="1263" y="4290"/>
                    <a:pt x="1287" y="4287"/>
                    <a:pt x="1311" y="4285"/>
                  </a:cubicBezTo>
                  <a:cubicBezTo>
                    <a:pt x="1630" y="4230"/>
                    <a:pt x="1677" y="4001"/>
                    <a:pt x="1720" y="3820"/>
                  </a:cubicBezTo>
                  <a:cubicBezTo>
                    <a:pt x="1739" y="3718"/>
                    <a:pt x="1761" y="3630"/>
                    <a:pt x="1813" y="3556"/>
                  </a:cubicBezTo>
                  <a:cubicBezTo>
                    <a:pt x="1870" y="3480"/>
                    <a:pt x="1959" y="3453"/>
                    <a:pt x="2056" y="3425"/>
                  </a:cubicBezTo>
                  <a:cubicBezTo>
                    <a:pt x="2178" y="3389"/>
                    <a:pt x="2318" y="3346"/>
                    <a:pt x="2404" y="3194"/>
                  </a:cubicBezTo>
                  <a:cubicBezTo>
                    <a:pt x="2559" y="2915"/>
                    <a:pt x="2380" y="2727"/>
                    <a:pt x="2252" y="2591"/>
                  </a:cubicBezTo>
                  <a:cubicBezTo>
                    <a:pt x="2130" y="2460"/>
                    <a:pt x="2059" y="2379"/>
                    <a:pt x="2109" y="2260"/>
                  </a:cubicBezTo>
                  <a:cubicBezTo>
                    <a:pt x="2168" y="2110"/>
                    <a:pt x="2394" y="2060"/>
                    <a:pt x="2640" y="2010"/>
                  </a:cubicBezTo>
                  <a:cubicBezTo>
                    <a:pt x="2907" y="1950"/>
                    <a:pt x="3214" y="1884"/>
                    <a:pt x="3350" y="1650"/>
                  </a:cubicBezTo>
                  <a:cubicBezTo>
                    <a:pt x="3421" y="1531"/>
                    <a:pt x="3421" y="1390"/>
                    <a:pt x="3357" y="1283"/>
                  </a:cubicBezTo>
                  <a:cubicBezTo>
                    <a:pt x="3264" y="1133"/>
                    <a:pt x="3100" y="1126"/>
                    <a:pt x="2969" y="1119"/>
                  </a:cubicBezTo>
                  <a:cubicBezTo>
                    <a:pt x="2857" y="1114"/>
                    <a:pt x="2788" y="1105"/>
                    <a:pt x="2749" y="1057"/>
                  </a:cubicBezTo>
                  <a:cubicBezTo>
                    <a:pt x="2738" y="1043"/>
                    <a:pt x="2723" y="1014"/>
                    <a:pt x="2735" y="964"/>
                  </a:cubicBezTo>
                  <a:cubicBezTo>
                    <a:pt x="2764" y="866"/>
                    <a:pt x="2873" y="764"/>
                    <a:pt x="2964" y="728"/>
                  </a:cubicBezTo>
                  <a:cubicBezTo>
                    <a:pt x="3176" y="645"/>
                    <a:pt x="3359" y="449"/>
                    <a:pt x="3300" y="237"/>
                  </a:cubicBezTo>
                  <a:cubicBezTo>
                    <a:pt x="3273" y="152"/>
                    <a:pt x="3219" y="83"/>
                    <a:pt x="3140" y="45"/>
                  </a:cubicBezTo>
                  <a:cubicBezTo>
                    <a:pt x="3077" y="13"/>
                    <a:pt x="3001" y="0"/>
                    <a:pt x="2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0" name="Google Shape;2780;p35"/>
            <p:cNvSpPr/>
            <p:nvPr/>
          </p:nvSpPr>
          <p:spPr>
            <a:xfrm>
              <a:off x="2848299" y="2657699"/>
              <a:ext cx="168614" cy="447174"/>
            </a:xfrm>
            <a:custGeom>
              <a:avLst/>
              <a:gdLst/>
              <a:ahLst/>
              <a:cxnLst/>
              <a:rect l="l" t="t" r="r" b="b"/>
              <a:pathLst>
                <a:path w="4334" h="11494" extrusionOk="0">
                  <a:moveTo>
                    <a:pt x="1459" y="0"/>
                  </a:moveTo>
                  <a:cubicBezTo>
                    <a:pt x="1358" y="0"/>
                    <a:pt x="1269" y="38"/>
                    <a:pt x="1199" y="108"/>
                  </a:cubicBezTo>
                  <a:cubicBezTo>
                    <a:pt x="1094" y="213"/>
                    <a:pt x="1044" y="377"/>
                    <a:pt x="1049" y="582"/>
                  </a:cubicBezTo>
                  <a:cubicBezTo>
                    <a:pt x="1063" y="977"/>
                    <a:pt x="1189" y="1313"/>
                    <a:pt x="1332" y="1701"/>
                  </a:cubicBezTo>
                  <a:cubicBezTo>
                    <a:pt x="1523" y="2214"/>
                    <a:pt x="1761" y="2850"/>
                    <a:pt x="1854" y="3905"/>
                  </a:cubicBezTo>
                  <a:cubicBezTo>
                    <a:pt x="1866" y="4036"/>
                    <a:pt x="1868" y="4167"/>
                    <a:pt x="1861" y="4298"/>
                  </a:cubicBezTo>
                  <a:cubicBezTo>
                    <a:pt x="1725" y="4005"/>
                    <a:pt x="1575" y="3671"/>
                    <a:pt x="1421" y="3278"/>
                  </a:cubicBezTo>
                  <a:cubicBezTo>
                    <a:pt x="1287" y="2933"/>
                    <a:pt x="1074" y="2013"/>
                    <a:pt x="595" y="2013"/>
                  </a:cubicBezTo>
                  <a:cubicBezTo>
                    <a:pt x="588" y="2013"/>
                    <a:pt x="582" y="2013"/>
                    <a:pt x="575" y="2013"/>
                  </a:cubicBezTo>
                  <a:cubicBezTo>
                    <a:pt x="70" y="2040"/>
                    <a:pt x="22" y="2761"/>
                    <a:pt x="72" y="3124"/>
                  </a:cubicBezTo>
                  <a:cubicBezTo>
                    <a:pt x="134" y="3571"/>
                    <a:pt x="272" y="4026"/>
                    <a:pt x="337" y="4474"/>
                  </a:cubicBezTo>
                  <a:cubicBezTo>
                    <a:pt x="425" y="5058"/>
                    <a:pt x="158" y="5596"/>
                    <a:pt x="72" y="6161"/>
                  </a:cubicBezTo>
                  <a:cubicBezTo>
                    <a:pt x="1" y="6623"/>
                    <a:pt x="25" y="6995"/>
                    <a:pt x="110" y="7285"/>
                  </a:cubicBezTo>
                  <a:cubicBezTo>
                    <a:pt x="110" y="7302"/>
                    <a:pt x="115" y="7323"/>
                    <a:pt x="120" y="7345"/>
                  </a:cubicBezTo>
                  <a:cubicBezTo>
                    <a:pt x="144" y="7430"/>
                    <a:pt x="177" y="7523"/>
                    <a:pt x="213" y="7614"/>
                  </a:cubicBezTo>
                  <a:cubicBezTo>
                    <a:pt x="318" y="7874"/>
                    <a:pt x="453" y="8119"/>
                    <a:pt x="587" y="8357"/>
                  </a:cubicBezTo>
                  <a:cubicBezTo>
                    <a:pt x="754" y="8650"/>
                    <a:pt x="925" y="8955"/>
                    <a:pt x="1032" y="9286"/>
                  </a:cubicBezTo>
                  <a:cubicBezTo>
                    <a:pt x="1154" y="9667"/>
                    <a:pt x="1170" y="10015"/>
                    <a:pt x="1187" y="10325"/>
                  </a:cubicBezTo>
                  <a:cubicBezTo>
                    <a:pt x="1211" y="10765"/>
                    <a:pt x="1228" y="11147"/>
                    <a:pt x="1575" y="11347"/>
                  </a:cubicBezTo>
                  <a:cubicBezTo>
                    <a:pt x="1730" y="11435"/>
                    <a:pt x="1921" y="11482"/>
                    <a:pt x="2147" y="11492"/>
                  </a:cubicBezTo>
                  <a:cubicBezTo>
                    <a:pt x="2172" y="11493"/>
                    <a:pt x="2196" y="11493"/>
                    <a:pt x="2221" y="11493"/>
                  </a:cubicBezTo>
                  <a:cubicBezTo>
                    <a:pt x="2810" y="11493"/>
                    <a:pt x="3496" y="11225"/>
                    <a:pt x="3919" y="10827"/>
                  </a:cubicBezTo>
                  <a:cubicBezTo>
                    <a:pt x="4179" y="10584"/>
                    <a:pt x="4320" y="10303"/>
                    <a:pt x="4324" y="10027"/>
                  </a:cubicBezTo>
                  <a:cubicBezTo>
                    <a:pt x="4334" y="9936"/>
                    <a:pt x="4322" y="9848"/>
                    <a:pt x="4296" y="9755"/>
                  </a:cubicBezTo>
                  <a:cubicBezTo>
                    <a:pt x="4227" y="9517"/>
                    <a:pt x="4088" y="9312"/>
                    <a:pt x="3962" y="9112"/>
                  </a:cubicBezTo>
                  <a:cubicBezTo>
                    <a:pt x="3879" y="8984"/>
                    <a:pt x="3798" y="8862"/>
                    <a:pt x="3736" y="8738"/>
                  </a:cubicBezTo>
                  <a:cubicBezTo>
                    <a:pt x="3331" y="7904"/>
                    <a:pt x="3207" y="6999"/>
                    <a:pt x="3367" y="5968"/>
                  </a:cubicBezTo>
                  <a:cubicBezTo>
                    <a:pt x="3391" y="5820"/>
                    <a:pt x="3414" y="5670"/>
                    <a:pt x="3441" y="5522"/>
                  </a:cubicBezTo>
                  <a:cubicBezTo>
                    <a:pt x="3545" y="4929"/>
                    <a:pt x="3655" y="4319"/>
                    <a:pt x="3522" y="3707"/>
                  </a:cubicBezTo>
                  <a:cubicBezTo>
                    <a:pt x="3386" y="3088"/>
                    <a:pt x="2535" y="1270"/>
                    <a:pt x="2254" y="713"/>
                  </a:cubicBezTo>
                  <a:cubicBezTo>
                    <a:pt x="2035" y="272"/>
                    <a:pt x="1752" y="10"/>
                    <a:pt x="1478" y="1"/>
                  </a:cubicBezTo>
                  <a:cubicBezTo>
                    <a:pt x="1472" y="0"/>
                    <a:pt x="1465" y="0"/>
                    <a:pt x="1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1" name="Google Shape;2781;p35"/>
            <p:cNvSpPr/>
            <p:nvPr/>
          </p:nvSpPr>
          <p:spPr>
            <a:xfrm>
              <a:off x="2859970" y="2952405"/>
              <a:ext cx="153247" cy="148812"/>
            </a:xfrm>
            <a:custGeom>
              <a:avLst/>
              <a:gdLst/>
              <a:ahLst/>
              <a:cxnLst/>
              <a:rect l="l" t="t" r="r" b="b"/>
              <a:pathLst>
                <a:path w="3939" h="3825" extrusionOk="0">
                  <a:moveTo>
                    <a:pt x="1" y="1"/>
                  </a:moveTo>
                  <a:cubicBezTo>
                    <a:pt x="232" y="575"/>
                    <a:pt x="630" y="1073"/>
                    <a:pt x="823" y="1678"/>
                  </a:cubicBezTo>
                  <a:cubicBezTo>
                    <a:pt x="1128" y="2619"/>
                    <a:pt x="808" y="3386"/>
                    <a:pt x="1330" y="3688"/>
                  </a:cubicBezTo>
                  <a:cubicBezTo>
                    <a:pt x="1493" y="3782"/>
                    <a:pt x="1700" y="3824"/>
                    <a:pt x="1927" y="3824"/>
                  </a:cubicBezTo>
                  <a:cubicBezTo>
                    <a:pt x="2788" y="3824"/>
                    <a:pt x="3927" y="3212"/>
                    <a:pt x="3939" y="2445"/>
                  </a:cubicBezTo>
                  <a:lnTo>
                    <a:pt x="3939" y="2445"/>
                  </a:lnTo>
                  <a:cubicBezTo>
                    <a:pt x="3801" y="2479"/>
                    <a:pt x="3657" y="2497"/>
                    <a:pt x="3510" y="2497"/>
                  </a:cubicBezTo>
                  <a:cubicBezTo>
                    <a:pt x="2919" y="2497"/>
                    <a:pt x="2272" y="2209"/>
                    <a:pt x="1749" y="1532"/>
                  </a:cubicBezTo>
                  <a:cubicBezTo>
                    <a:pt x="1495" y="1201"/>
                    <a:pt x="954" y="182"/>
                    <a:pt x="1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2" name="Google Shape;2782;p35"/>
            <p:cNvSpPr/>
            <p:nvPr/>
          </p:nvSpPr>
          <p:spPr>
            <a:xfrm>
              <a:off x="2938208" y="2850901"/>
              <a:ext cx="29412" cy="132744"/>
            </a:xfrm>
            <a:custGeom>
              <a:avLst/>
              <a:gdLst/>
              <a:ahLst/>
              <a:cxnLst/>
              <a:rect l="l" t="t" r="r" b="b"/>
              <a:pathLst>
                <a:path w="756" h="3412" extrusionOk="0">
                  <a:moveTo>
                    <a:pt x="664" y="0"/>
                  </a:moveTo>
                  <a:cubicBezTo>
                    <a:pt x="645" y="0"/>
                    <a:pt x="625" y="8"/>
                    <a:pt x="610" y="28"/>
                  </a:cubicBezTo>
                  <a:cubicBezTo>
                    <a:pt x="308" y="432"/>
                    <a:pt x="79" y="1023"/>
                    <a:pt x="39" y="1681"/>
                  </a:cubicBezTo>
                  <a:cubicBezTo>
                    <a:pt x="0" y="2169"/>
                    <a:pt x="105" y="2774"/>
                    <a:pt x="465" y="3374"/>
                  </a:cubicBezTo>
                  <a:cubicBezTo>
                    <a:pt x="476" y="3398"/>
                    <a:pt x="499" y="3412"/>
                    <a:pt x="526" y="3412"/>
                  </a:cubicBezTo>
                  <a:cubicBezTo>
                    <a:pt x="534" y="3412"/>
                    <a:pt x="542" y="3411"/>
                    <a:pt x="551" y="3408"/>
                  </a:cubicBezTo>
                  <a:cubicBezTo>
                    <a:pt x="715" y="3355"/>
                    <a:pt x="451" y="3217"/>
                    <a:pt x="334" y="2105"/>
                  </a:cubicBezTo>
                  <a:cubicBezTo>
                    <a:pt x="322" y="830"/>
                    <a:pt x="729" y="99"/>
                    <a:pt x="732" y="99"/>
                  </a:cubicBezTo>
                  <a:cubicBezTo>
                    <a:pt x="755" y="45"/>
                    <a:pt x="710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3" name="Google Shape;2783;p35"/>
            <p:cNvSpPr/>
            <p:nvPr/>
          </p:nvSpPr>
          <p:spPr>
            <a:xfrm>
              <a:off x="2844953" y="2653964"/>
              <a:ext cx="175384" cy="454255"/>
            </a:xfrm>
            <a:custGeom>
              <a:avLst/>
              <a:gdLst/>
              <a:ahLst/>
              <a:cxnLst/>
              <a:rect l="l" t="t" r="r" b="b"/>
              <a:pathLst>
                <a:path w="4508" h="11676" extrusionOk="0">
                  <a:moveTo>
                    <a:pt x="1546" y="180"/>
                  </a:moveTo>
                  <a:cubicBezTo>
                    <a:pt x="1551" y="180"/>
                    <a:pt x="1556" y="180"/>
                    <a:pt x="1561" y="180"/>
                  </a:cubicBezTo>
                  <a:cubicBezTo>
                    <a:pt x="1766" y="189"/>
                    <a:pt x="2033" y="392"/>
                    <a:pt x="2259" y="842"/>
                  </a:cubicBezTo>
                  <a:cubicBezTo>
                    <a:pt x="2528" y="1378"/>
                    <a:pt x="3384" y="3203"/>
                    <a:pt x="3517" y="3815"/>
                  </a:cubicBezTo>
                  <a:cubicBezTo>
                    <a:pt x="3677" y="4561"/>
                    <a:pt x="3469" y="5311"/>
                    <a:pt x="3360" y="6047"/>
                  </a:cubicBezTo>
                  <a:cubicBezTo>
                    <a:pt x="3210" y="7026"/>
                    <a:pt x="3300" y="7970"/>
                    <a:pt x="3736" y="8870"/>
                  </a:cubicBezTo>
                  <a:cubicBezTo>
                    <a:pt x="3901" y="9206"/>
                    <a:pt x="4184" y="9504"/>
                    <a:pt x="4291" y="9875"/>
                  </a:cubicBezTo>
                  <a:cubicBezTo>
                    <a:pt x="4315" y="9956"/>
                    <a:pt x="4325" y="10037"/>
                    <a:pt x="4320" y="10113"/>
                  </a:cubicBezTo>
                  <a:cubicBezTo>
                    <a:pt x="4313" y="10880"/>
                    <a:pt x="3177" y="11494"/>
                    <a:pt x="2314" y="11494"/>
                  </a:cubicBezTo>
                  <a:cubicBezTo>
                    <a:pt x="2290" y="11494"/>
                    <a:pt x="2266" y="11494"/>
                    <a:pt x="2243" y="11493"/>
                  </a:cubicBezTo>
                  <a:cubicBezTo>
                    <a:pt x="2042" y="11483"/>
                    <a:pt x="1861" y="11443"/>
                    <a:pt x="1714" y="11355"/>
                  </a:cubicBezTo>
                  <a:cubicBezTo>
                    <a:pt x="1190" y="11054"/>
                    <a:pt x="1509" y="10290"/>
                    <a:pt x="1206" y="9346"/>
                  </a:cubicBezTo>
                  <a:cubicBezTo>
                    <a:pt x="1013" y="8741"/>
                    <a:pt x="613" y="8243"/>
                    <a:pt x="385" y="7669"/>
                  </a:cubicBezTo>
                  <a:cubicBezTo>
                    <a:pt x="351" y="7591"/>
                    <a:pt x="325" y="7515"/>
                    <a:pt x="301" y="7431"/>
                  </a:cubicBezTo>
                  <a:cubicBezTo>
                    <a:pt x="270" y="7350"/>
                    <a:pt x="246" y="7262"/>
                    <a:pt x="232" y="7162"/>
                  </a:cubicBezTo>
                  <a:cubicBezTo>
                    <a:pt x="192" y="6907"/>
                    <a:pt x="199" y="6600"/>
                    <a:pt x="251" y="6264"/>
                  </a:cubicBezTo>
                  <a:cubicBezTo>
                    <a:pt x="280" y="6078"/>
                    <a:pt x="327" y="5888"/>
                    <a:pt x="377" y="5706"/>
                  </a:cubicBezTo>
                  <a:cubicBezTo>
                    <a:pt x="477" y="5337"/>
                    <a:pt x="577" y="4954"/>
                    <a:pt x="518" y="4549"/>
                  </a:cubicBezTo>
                  <a:cubicBezTo>
                    <a:pt x="485" y="4327"/>
                    <a:pt x="435" y="4106"/>
                    <a:pt x="387" y="3887"/>
                  </a:cubicBezTo>
                  <a:cubicBezTo>
                    <a:pt x="337" y="3660"/>
                    <a:pt x="287" y="3429"/>
                    <a:pt x="254" y="3203"/>
                  </a:cubicBezTo>
                  <a:cubicBezTo>
                    <a:pt x="211" y="2919"/>
                    <a:pt x="244" y="2524"/>
                    <a:pt x="408" y="2324"/>
                  </a:cubicBezTo>
                  <a:cubicBezTo>
                    <a:pt x="477" y="2240"/>
                    <a:pt x="563" y="2195"/>
                    <a:pt x="670" y="2193"/>
                  </a:cubicBezTo>
                  <a:cubicBezTo>
                    <a:pt x="676" y="2192"/>
                    <a:pt x="682" y="2192"/>
                    <a:pt x="687" y="2192"/>
                  </a:cubicBezTo>
                  <a:cubicBezTo>
                    <a:pt x="1020" y="2192"/>
                    <a:pt x="1225" y="2809"/>
                    <a:pt x="1352" y="3181"/>
                  </a:cubicBezTo>
                  <a:cubicBezTo>
                    <a:pt x="1383" y="3267"/>
                    <a:pt x="1406" y="3343"/>
                    <a:pt x="1430" y="3403"/>
                  </a:cubicBezTo>
                  <a:cubicBezTo>
                    <a:pt x="1580" y="3789"/>
                    <a:pt x="1728" y="4118"/>
                    <a:pt x="1861" y="4406"/>
                  </a:cubicBezTo>
                  <a:cubicBezTo>
                    <a:pt x="1911" y="4515"/>
                    <a:pt x="1961" y="4618"/>
                    <a:pt x="2009" y="4716"/>
                  </a:cubicBezTo>
                  <a:cubicBezTo>
                    <a:pt x="2085" y="4868"/>
                    <a:pt x="2152" y="5004"/>
                    <a:pt x="2219" y="5132"/>
                  </a:cubicBezTo>
                  <a:lnTo>
                    <a:pt x="2347" y="5387"/>
                  </a:lnTo>
                  <a:cubicBezTo>
                    <a:pt x="2365" y="5420"/>
                    <a:pt x="2397" y="5439"/>
                    <a:pt x="2430" y="5439"/>
                  </a:cubicBezTo>
                  <a:cubicBezTo>
                    <a:pt x="2443" y="5439"/>
                    <a:pt x="2456" y="5436"/>
                    <a:pt x="2469" y="5430"/>
                  </a:cubicBezTo>
                  <a:cubicBezTo>
                    <a:pt x="2514" y="5406"/>
                    <a:pt x="2531" y="5356"/>
                    <a:pt x="2509" y="5309"/>
                  </a:cubicBezTo>
                  <a:cubicBezTo>
                    <a:pt x="2469" y="5228"/>
                    <a:pt x="2426" y="5142"/>
                    <a:pt x="2378" y="5051"/>
                  </a:cubicBezTo>
                  <a:cubicBezTo>
                    <a:pt x="2278" y="4849"/>
                    <a:pt x="2164" y="4625"/>
                    <a:pt x="2042" y="4370"/>
                  </a:cubicBezTo>
                  <a:cubicBezTo>
                    <a:pt x="2050" y="4244"/>
                    <a:pt x="2045" y="4118"/>
                    <a:pt x="2033" y="3989"/>
                  </a:cubicBezTo>
                  <a:cubicBezTo>
                    <a:pt x="1866" y="2121"/>
                    <a:pt x="1259" y="1557"/>
                    <a:pt x="1228" y="668"/>
                  </a:cubicBezTo>
                  <a:cubicBezTo>
                    <a:pt x="1216" y="362"/>
                    <a:pt x="1352" y="180"/>
                    <a:pt x="1546" y="180"/>
                  </a:cubicBezTo>
                  <a:close/>
                  <a:moveTo>
                    <a:pt x="1545" y="1"/>
                  </a:moveTo>
                  <a:cubicBezTo>
                    <a:pt x="1423" y="1"/>
                    <a:pt x="1307" y="48"/>
                    <a:pt x="1221" y="135"/>
                  </a:cubicBezTo>
                  <a:cubicBezTo>
                    <a:pt x="1099" y="256"/>
                    <a:pt x="1040" y="444"/>
                    <a:pt x="1049" y="673"/>
                  </a:cubicBezTo>
                  <a:cubicBezTo>
                    <a:pt x="1063" y="1085"/>
                    <a:pt x="1192" y="1428"/>
                    <a:pt x="1340" y="1824"/>
                  </a:cubicBezTo>
                  <a:cubicBezTo>
                    <a:pt x="1526" y="2321"/>
                    <a:pt x="1754" y="2941"/>
                    <a:pt x="1852" y="3946"/>
                  </a:cubicBezTo>
                  <a:cubicBezTo>
                    <a:pt x="1773" y="3763"/>
                    <a:pt x="1685" y="3560"/>
                    <a:pt x="1599" y="3339"/>
                  </a:cubicBezTo>
                  <a:cubicBezTo>
                    <a:pt x="1576" y="3281"/>
                    <a:pt x="1552" y="3208"/>
                    <a:pt x="1526" y="3127"/>
                  </a:cubicBezTo>
                  <a:cubicBezTo>
                    <a:pt x="1376" y="2682"/>
                    <a:pt x="1155" y="2016"/>
                    <a:pt x="690" y="2016"/>
                  </a:cubicBezTo>
                  <a:cubicBezTo>
                    <a:pt x="682" y="2016"/>
                    <a:pt x="674" y="2016"/>
                    <a:pt x="666" y="2017"/>
                  </a:cubicBezTo>
                  <a:cubicBezTo>
                    <a:pt x="504" y="2026"/>
                    <a:pt x="373" y="2090"/>
                    <a:pt x="273" y="2217"/>
                  </a:cubicBezTo>
                  <a:cubicBezTo>
                    <a:pt x="41" y="2493"/>
                    <a:pt x="41" y="2988"/>
                    <a:pt x="75" y="3231"/>
                  </a:cubicBezTo>
                  <a:cubicBezTo>
                    <a:pt x="108" y="3465"/>
                    <a:pt x="158" y="3703"/>
                    <a:pt x="213" y="3932"/>
                  </a:cubicBezTo>
                  <a:cubicBezTo>
                    <a:pt x="261" y="4146"/>
                    <a:pt x="308" y="4365"/>
                    <a:pt x="339" y="4580"/>
                  </a:cubicBezTo>
                  <a:cubicBezTo>
                    <a:pt x="394" y="4947"/>
                    <a:pt x="304" y="5294"/>
                    <a:pt x="206" y="5664"/>
                  </a:cubicBezTo>
                  <a:cubicBezTo>
                    <a:pt x="156" y="5852"/>
                    <a:pt x="106" y="6045"/>
                    <a:pt x="75" y="6242"/>
                  </a:cubicBezTo>
                  <a:cubicBezTo>
                    <a:pt x="1" y="6733"/>
                    <a:pt x="13" y="7150"/>
                    <a:pt x="130" y="7474"/>
                  </a:cubicBezTo>
                  <a:cubicBezTo>
                    <a:pt x="153" y="7557"/>
                    <a:pt x="184" y="7648"/>
                    <a:pt x="220" y="7741"/>
                  </a:cubicBezTo>
                  <a:cubicBezTo>
                    <a:pt x="327" y="8005"/>
                    <a:pt x="468" y="8253"/>
                    <a:pt x="601" y="8494"/>
                  </a:cubicBezTo>
                  <a:cubicBezTo>
                    <a:pt x="773" y="8796"/>
                    <a:pt x="935" y="9087"/>
                    <a:pt x="1037" y="9404"/>
                  </a:cubicBezTo>
                  <a:cubicBezTo>
                    <a:pt x="1156" y="9773"/>
                    <a:pt x="1173" y="10118"/>
                    <a:pt x="1190" y="10421"/>
                  </a:cubicBezTo>
                  <a:cubicBezTo>
                    <a:pt x="1214" y="10869"/>
                    <a:pt x="1233" y="11293"/>
                    <a:pt x="1623" y="11517"/>
                  </a:cubicBezTo>
                  <a:cubicBezTo>
                    <a:pt x="1790" y="11612"/>
                    <a:pt x="1995" y="11664"/>
                    <a:pt x="2238" y="11674"/>
                  </a:cubicBezTo>
                  <a:cubicBezTo>
                    <a:pt x="2262" y="11675"/>
                    <a:pt x="2287" y="11675"/>
                    <a:pt x="2312" y="11675"/>
                  </a:cubicBezTo>
                  <a:cubicBezTo>
                    <a:pt x="2921" y="11675"/>
                    <a:pt x="3637" y="11397"/>
                    <a:pt x="4074" y="10983"/>
                  </a:cubicBezTo>
                  <a:cubicBezTo>
                    <a:pt x="4351" y="10721"/>
                    <a:pt x="4501" y="10423"/>
                    <a:pt x="4506" y="10116"/>
                  </a:cubicBezTo>
                  <a:cubicBezTo>
                    <a:pt x="4508" y="10025"/>
                    <a:pt x="4496" y="9925"/>
                    <a:pt x="4468" y="9825"/>
                  </a:cubicBezTo>
                  <a:cubicBezTo>
                    <a:pt x="4396" y="9570"/>
                    <a:pt x="4255" y="9361"/>
                    <a:pt x="4122" y="9158"/>
                  </a:cubicBezTo>
                  <a:cubicBezTo>
                    <a:pt x="4041" y="9032"/>
                    <a:pt x="3960" y="8913"/>
                    <a:pt x="3901" y="8791"/>
                  </a:cubicBezTo>
                  <a:cubicBezTo>
                    <a:pt x="3503" y="7974"/>
                    <a:pt x="3386" y="7086"/>
                    <a:pt x="3538" y="6073"/>
                  </a:cubicBezTo>
                  <a:cubicBezTo>
                    <a:pt x="3562" y="5926"/>
                    <a:pt x="3586" y="5776"/>
                    <a:pt x="3612" y="5628"/>
                  </a:cubicBezTo>
                  <a:cubicBezTo>
                    <a:pt x="3720" y="5028"/>
                    <a:pt x="3829" y="4408"/>
                    <a:pt x="3693" y="3779"/>
                  </a:cubicBezTo>
                  <a:cubicBezTo>
                    <a:pt x="3555" y="3150"/>
                    <a:pt x="2700" y="1323"/>
                    <a:pt x="2421" y="764"/>
                  </a:cubicBezTo>
                  <a:cubicBezTo>
                    <a:pt x="2185" y="292"/>
                    <a:pt x="1873" y="13"/>
                    <a:pt x="1571" y="1"/>
                  </a:cubicBezTo>
                  <a:cubicBezTo>
                    <a:pt x="1562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4" name="Google Shape;2784;p35"/>
            <p:cNvSpPr/>
            <p:nvPr/>
          </p:nvSpPr>
          <p:spPr>
            <a:xfrm>
              <a:off x="1729975" y="2562615"/>
              <a:ext cx="223393" cy="435036"/>
            </a:xfrm>
            <a:custGeom>
              <a:avLst/>
              <a:gdLst/>
              <a:ahLst/>
              <a:cxnLst/>
              <a:rect l="l" t="t" r="r" b="b"/>
              <a:pathLst>
                <a:path w="5742" h="11182" extrusionOk="0">
                  <a:moveTo>
                    <a:pt x="4674" y="0"/>
                  </a:moveTo>
                  <a:cubicBezTo>
                    <a:pt x="4419" y="0"/>
                    <a:pt x="4123" y="200"/>
                    <a:pt x="3848" y="558"/>
                  </a:cubicBezTo>
                  <a:cubicBezTo>
                    <a:pt x="3469" y="1051"/>
                    <a:pt x="2287" y="2678"/>
                    <a:pt x="2040" y="3262"/>
                  </a:cubicBezTo>
                  <a:cubicBezTo>
                    <a:pt x="1794" y="3836"/>
                    <a:pt x="1782" y="4457"/>
                    <a:pt x="1775" y="5055"/>
                  </a:cubicBezTo>
                  <a:cubicBezTo>
                    <a:pt x="1770" y="5208"/>
                    <a:pt x="1768" y="5360"/>
                    <a:pt x="1761" y="5508"/>
                  </a:cubicBezTo>
                  <a:cubicBezTo>
                    <a:pt x="1720" y="6551"/>
                    <a:pt x="1427" y="7418"/>
                    <a:pt x="872" y="8159"/>
                  </a:cubicBezTo>
                  <a:cubicBezTo>
                    <a:pt x="789" y="8271"/>
                    <a:pt x="687" y="8376"/>
                    <a:pt x="579" y="8486"/>
                  </a:cubicBezTo>
                  <a:cubicBezTo>
                    <a:pt x="413" y="8657"/>
                    <a:pt x="244" y="8836"/>
                    <a:pt x="129" y="9055"/>
                  </a:cubicBezTo>
                  <a:cubicBezTo>
                    <a:pt x="89" y="9138"/>
                    <a:pt x="58" y="9224"/>
                    <a:pt x="48" y="9312"/>
                  </a:cubicBezTo>
                  <a:cubicBezTo>
                    <a:pt x="1" y="9586"/>
                    <a:pt x="84" y="9884"/>
                    <a:pt x="291" y="10175"/>
                  </a:cubicBezTo>
                  <a:cubicBezTo>
                    <a:pt x="644" y="10665"/>
                    <a:pt x="1306" y="11070"/>
                    <a:pt x="1901" y="11163"/>
                  </a:cubicBezTo>
                  <a:cubicBezTo>
                    <a:pt x="1984" y="11175"/>
                    <a:pt x="2063" y="11182"/>
                    <a:pt x="2138" y="11182"/>
                  </a:cubicBezTo>
                  <a:cubicBezTo>
                    <a:pt x="2266" y="11182"/>
                    <a:pt x="2384" y="11164"/>
                    <a:pt x="2492" y="11127"/>
                  </a:cubicBezTo>
                  <a:cubicBezTo>
                    <a:pt x="2869" y="10996"/>
                    <a:pt x="2962" y="10627"/>
                    <a:pt x="3069" y="10198"/>
                  </a:cubicBezTo>
                  <a:cubicBezTo>
                    <a:pt x="3145" y="9898"/>
                    <a:pt x="3226" y="9558"/>
                    <a:pt x="3419" y="9207"/>
                  </a:cubicBezTo>
                  <a:cubicBezTo>
                    <a:pt x="3583" y="8903"/>
                    <a:pt x="3812" y="8638"/>
                    <a:pt x="4029" y="8378"/>
                  </a:cubicBezTo>
                  <a:cubicBezTo>
                    <a:pt x="4205" y="8171"/>
                    <a:pt x="4388" y="7957"/>
                    <a:pt x="4541" y="7723"/>
                  </a:cubicBezTo>
                  <a:cubicBezTo>
                    <a:pt x="4593" y="7640"/>
                    <a:pt x="4646" y="7557"/>
                    <a:pt x="4684" y="7478"/>
                  </a:cubicBezTo>
                  <a:cubicBezTo>
                    <a:pt x="4696" y="7457"/>
                    <a:pt x="4698" y="7438"/>
                    <a:pt x="4700" y="7421"/>
                  </a:cubicBezTo>
                  <a:cubicBezTo>
                    <a:pt x="4843" y="7154"/>
                    <a:pt x="4936" y="6794"/>
                    <a:pt x="4953" y="6327"/>
                  </a:cubicBezTo>
                  <a:cubicBezTo>
                    <a:pt x="4977" y="5756"/>
                    <a:pt x="4817" y="5174"/>
                    <a:pt x="5013" y="4622"/>
                  </a:cubicBezTo>
                  <a:cubicBezTo>
                    <a:pt x="5163" y="4198"/>
                    <a:pt x="5384" y="3776"/>
                    <a:pt x="5529" y="3347"/>
                  </a:cubicBezTo>
                  <a:cubicBezTo>
                    <a:pt x="5651" y="2990"/>
                    <a:pt x="5741" y="2273"/>
                    <a:pt x="5248" y="2149"/>
                  </a:cubicBezTo>
                  <a:cubicBezTo>
                    <a:pt x="5218" y="2142"/>
                    <a:pt x="5189" y="2138"/>
                    <a:pt x="5160" y="2138"/>
                  </a:cubicBezTo>
                  <a:cubicBezTo>
                    <a:pt x="4721" y="2138"/>
                    <a:pt x="4366" y="2932"/>
                    <a:pt x="4176" y="3233"/>
                  </a:cubicBezTo>
                  <a:cubicBezTo>
                    <a:pt x="3950" y="3590"/>
                    <a:pt x="3743" y="3888"/>
                    <a:pt x="3552" y="4150"/>
                  </a:cubicBezTo>
                  <a:cubicBezTo>
                    <a:pt x="3574" y="4019"/>
                    <a:pt x="3598" y="3895"/>
                    <a:pt x="3633" y="3769"/>
                  </a:cubicBezTo>
                  <a:cubicBezTo>
                    <a:pt x="3924" y="2754"/>
                    <a:pt x="4279" y="2171"/>
                    <a:pt x="4562" y="1704"/>
                  </a:cubicBezTo>
                  <a:cubicBezTo>
                    <a:pt x="4779" y="1349"/>
                    <a:pt x="4963" y="1041"/>
                    <a:pt x="5053" y="658"/>
                  </a:cubicBezTo>
                  <a:cubicBezTo>
                    <a:pt x="5101" y="455"/>
                    <a:pt x="5079" y="289"/>
                    <a:pt x="4996" y="165"/>
                  </a:cubicBezTo>
                  <a:cubicBezTo>
                    <a:pt x="4936" y="77"/>
                    <a:pt x="4851" y="22"/>
                    <a:pt x="4743" y="5"/>
                  </a:cubicBezTo>
                  <a:cubicBezTo>
                    <a:pt x="4721" y="2"/>
                    <a:pt x="4698" y="0"/>
                    <a:pt x="4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5" name="Google Shape;2785;p35"/>
            <p:cNvSpPr/>
            <p:nvPr/>
          </p:nvSpPr>
          <p:spPr>
            <a:xfrm>
              <a:off x="1729624" y="2861017"/>
              <a:ext cx="174333" cy="133016"/>
            </a:xfrm>
            <a:custGeom>
              <a:avLst/>
              <a:gdLst/>
              <a:ahLst/>
              <a:cxnLst/>
              <a:rect l="l" t="t" r="r" b="b"/>
              <a:pathLst>
                <a:path w="4481" h="3419" extrusionOk="0">
                  <a:moveTo>
                    <a:pt x="4477" y="1"/>
                  </a:moveTo>
                  <a:cubicBezTo>
                    <a:pt x="3505" y="1"/>
                    <a:pt x="2787" y="897"/>
                    <a:pt x="2477" y="1171"/>
                  </a:cubicBezTo>
                  <a:cubicBezTo>
                    <a:pt x="1961" y="1625"/>
                    <a:pt x="1412" y="1818"/>
                    <a:pt x="915" y="1818"/>
                  </a:cubicBezTo>
                  <a:cubicBezTo>
                    <a:pt x="641" y="1818"/>
                    <a:pt x="383" y="1760"/>
                    <a:pt x="155" y="1654"/>
                  </a:cubicBezTo>
                  <a:lnTo>
                    <a:pt x="155" y="1654"/>
                  </a:lnTo>
                  <a:cubicBezTo>
                    <a:pt x="1" y="2497"/>
                    <a:pt x="1268" y="3418"/>
                    <a:pt x="2154" y="3418"/>
                  </a:cubicBezTo>
                  <a:cubicBezTo>
                    <a:pt x="2270" y="3418"/>
                    <a:pt x="2379" y="3403"/>
                    <a:pt x="2477" y="3369"/>
                  </a:cubicBezTo>
                  <a:cubicBezTo>
                    <a:pt x="3047" y="3172"/>
                    <a:pt x="2880" y="2359"/>
                    <a:pt x="3356" y="1490"/>
                  </a:cubicBezTo>
                  <a:cubicBezTo>
                    <a:pt x="3659" y="932"/>
                    <a:pt x="4145" y="518"/>
                    <a:pt x="4481" y="1"/>
                  </a:cubicBezTo>
                  <a:cubicBezTo>
                    <a:pt x="4480" y="1"/>
                    <a:pt x="4478" y="1"/>
                    <a:pt x="447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6" name="Google Shape;2786;p35"/>
            <p:cNvSpPr/>
            <p:nvPr/>
          </p:nvSpPr>
          <p:spPr>
            <a:xfrm>
              <a:off x="1794090" y="2741539"/>
              <a:ext cx="41745" cy="131382"/>
            </a:xfrm>
            <a:custGeom>
              <a:avLst/>
              <a:gdLst/>
              <a:ahLst/>
              <a:cxnLst/>
              <a:rect l="l" t="t" r="r" b="b"/>
              <a:pathLst>
                <a:path w="1073" h="3377" extrusionOk="0">
                  <a:moveTo>
                    <a:pt x="677" y="0"/>
                  </a:moveTo>
                  <a:cubicBezTo>
                    <a:pt x="636" y="0"/>
                    <a:pt x="594" y="3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9" y="87"/>
                    <a:pt x="868" y="882"/>
                    <a:pt x="616" y="2129"/>
                  </a:cubicBezTo>
                  <a:cubicBezTo>
                    <a:pt x="289" y="3201"/>
                    <a:pt x="1" y="3284"/>
                    <a:pt x="156" y="3367"/>
                  </a:cubicBezTo>
                  <a:cubicBezTo>
                    <a:pt x="169" y="3374"/>
                    <a:pt x="182" y="3377"/>
                    <a:pt x="194" y="3377"/>
                  </a:cubicBezTo>
                  <a:cubicBezTo>
                    <a:pt x="215" y="3377"/>
                    <a:pt x="234" y="3368"/>
                    <a:pt x="249" y="3351"/>
                  </a:cubicBezTo>
                  <a:cubicBezTo>
                    <a:pt x="716" y="2831"/>
                    <a:pt x="935" y="2255"/>
                    <a:pt x="987" y="1771"/>
                  </a:cubicBezTo>
                  <a:cubicBezTo>
                    <a:pt x="1073" y="1119"/>
                    <a:pt x="959" y="497"/>
                    <a:pt x="739" y="39"/>
                  </a:cubicBezTo>
                  <a:cubicBezTo>
                    <a:pt x="726" y="12"/>
                    <a:pt x="702" y="0"/>
                    <a:pt x="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7" name="Google Shape;2787;p35"/>
            <p:cNvSpPr/>
            <p:nvPr/>
          </p:nvSpPr>
          <p:spPr>
            <a:xfrm>
              <a:off x="1726356" y="2558842"/>
              <a:ext cx="228878" cy="442116"/>
            </a:xfrm>
            <a:custGeom>
              <a:avLst/>
              <a:gdLst/>
              <a:ahLst/>
              <a:cxnLst/>
              <a:rect l="l" t="t" r="r" b="b"/>
              <a:pathLst>
                <a:path w="5883" h="11364" extrusionOk="0">
                  <a:moveTo>
                    <a:pt x="4778" y="182"/>
                  </a:moveTo>
                  <a:cubicBezTo>
                    <a:pt x="4796" y="182"/>
                    <a:pt x="4813" y="183"/>
                    <a:pt x="4829" y="186"/>
                  </a:cubicBezTo>
                  <a:cubicBezTo>
                    <a:pt x="5029" y="217"/>
                    <a:pt x="5137" y="419"/>
                    <a:pt x="5065" y="729"/>
                  </a:cubicBezTo>
                  <a:cubicBezTo>
                    <a:pt x="4863" y="1596"/>
                    <a:pt x="4160" y="2037"/>
                    <a:pt x="3645" y="3837"/>
                  </a:cubicBezTo>
                  <a:cubicBezTo>
                    <a:pt x="3610" y="3959"/>
                    <a:pt x="3583" y="4085"/>
                    <a:pt x="3564" y="4209"/>
                  </a:cubicBezTo>
                  <a:cubicBezTo>
                    <a:pt x="3398" y="4438"/>
                    <a:pt x="3243" y="4638"/>
                    <a:pt x="3107" y="4814"/>
                  </a:cubicBezTo>
                  <a:cubicBezTo>
                    <a:pt x="3043" y="4890"/>
                    <a:pt x="2988" y="4969"/>
                    <a:pt x="2931" y="5040"/>
                  </a:cubicBezTo>
                  <a:cubicBezTo>
                    <a:pt x="2900" y="5079"/>
                    <a:pt x="2907" y="5136"/>
                    <a:pt x="2947" y="5164"/>
                  </a:cubicBezTo>
                  <a:cubicBezTo>
                    <a:pt x="2963" y="5177"/>
                    <a:pt x="2983" y="5183"/>
                    <a:pt x="3003" y="5183"/>
                  </a:cubicBezTo>
                  <a:cubicBezTo>
                    <a:pt x="3030" y="5183"/>
                    <a:pt x="3058" y="5171"/>
                    <a:pt x="3076" y="5148"/>
                  </a:cubicBezTo>
                  <a:cubicBezTo>
                    <a:pt x="3133" y="5076"/>
                    <a:pt x="3188" y="5002"/>
                    <a:pt x="3247" y="4921"/>
                  </a:cubicBezTo>
                  <a:cubicBezTo>
                    <a:pt x="3338" y="4807"/>
                    <a:pt x="3431" y="4685"/>
                    <a:pt x="3531" y="4552"/>
                  </a:cubicBezTo>
                  <a:cubicBezTo>
                    <a:pt x="3598" y="4466"/>
                    <a:pt x="3664" y="4376"/>
                    <a:pt x="3736" y="4278"/>
                  </a:cubicBezTo>
                  <a:cubicBezTo>
                    <a:pt x="3924" y="4021"/>
                    <a:pt x="4131" y="3723"/>
                    <a:pt x="4353" y="3375"/>
                  </a:cubicBezTo>
                  <a:cubicBezTo>
                    <a:pt x="4389" y="3323"/>
                    <a:pt x="4424" y="3251"/>
                    <a:pt x="4472" y="3173"/>
                  </a:cubicBezTo>
                  <a:cubicBezTo>
                    <a:pt x="4656" y="2851"/>
                    <a:pt x="4949" y="2325"/>
                    <a:pt x="5258" y="2325"/>
                  </a:cubicBezTo>
                  <a:cubicBezTo>
                    <a:pt x="5281" y="2325"/>
                    <a:pt x="5304" y="2328"/>
                    <a:pt x="5327" y="2334"/>
                  </a:cubicBezTo>
                  <a:cubicBezTo>
                    <a:pt x="5434" y="2360"/>
                    <a:pt x="5508" y="2418"/>
                    <a:pt x="5563" y="2513"/>
                  </a:cubicBezTo>
                  <a:cubicBezTo>
                    <a:pt x="5684" y="2739"/>
                    <a:pt x="5639" y="3132"/>
                    <a:pt x="5549" y="3401"/>
                  </a:cubicBezTo>
                  <a:cubicBezTo>
                    <a:pt x="5477" y="3621"/>
                    <a:pt x="5377" y="3837"/>
                    <a:pt x="5289" y="4049"/>
                  </a:cubicBezTo>
                  <a:cubicBezTo>
                    <a:pt x="5203" y="4254"/>
                    <a:pt x="5110" y="4466"/>
                    <a:pt x="5036" y="4674"/>
                  </a:cubicBezTo>
                  <a:cubicBezTo>
                    <a:pt x="4901" y="5057"/>
                    <a:pt x="4924" y="5455"/>
                    <a:pt x="4953" y="5836"/>
                  </a:cubicBezTo>
                  <a:cubicBezTo>
                    <a:pt x="4965" y="6022"/>
                    <a:pt x="4979" y="6220"/>
                    <a:pt x="4970" y="6408"/>
                  </a:cubicBezTo>
                  <a:cubicBezTo>
                    <a:pt x="4955" y="6746"/>
                    <a:pt x="4908" y="7051"/>
                    <a:pt x="4815" y="7294"/>
                  </a:cubicBezTo>
                  <a:cubicBezTo>
                    <a:pt x="4782" y="7387"/>
                    <a:pt x="4741" y="7470"/>
                    <a:pt x="4696" y="7544"/>
                  </a:cubicBezTo>
                  <a:cubicBezTo>
                    <a:pt x="4658" y="7618"/>
                    <a:pt x="4615" y="7689"/>
                    <a:pt x="4567" y="7761"/>
                  </a:cubicBezTo>
                  <a:cubicBezTo>
                    <a:pt x="4231" y="8280"/>
                    <a:pt x="3750" y="8695"/>
                    <a:pt x="3443" y="9250"/>
                  </a:cubicBezTo>
                  <a:cubicBezTo>
                    <a:pt x="2969" y="10119"/>
                    <a:pt x="3136" y="10936"/>
                    <a:pt x="2564" y="11129"/>
                  </a:cubicBezTo>
                  <a:cubicBezTo>
                    <a:pt x="2464" y="11163"/>
                    <a:pt x="2354" y="11179"/>
                    <a:pt x="2236" y="11179"/>
                  </a:cubicBezTo>
                  <a:cubicBezTo>
                    <a:pt x="2166" y="11179"/>
                    <a:pt x="2093" y="11173"/>
                    <a:pt x="2018" y="11163"/>
                  </a:cubicBezTo>
                  <a:cubicBezTo>
                    <a:pt x="1154" y="11034"/>
                    <a:pt x="96" y="10195"/>
                    <a:pt x="232" y="9416"/>
                  </a:cubicBezTo>
                  <a:cubicBezTo>
                    <a:pt x="244" y="9340"/>
                    <a:pt x="272" y="9266"/>
                    <a:pt x="308" y="9188"/>
                  </a:cubicBezTo>
                  <a:cubicBezTo>
                    <a:pt x="482" y="8842"/>
                    <a:pt x="815" y="8604"/>
                    <a:pt x="1042" y="8306"/>
                  </a:cubicBezTo>
                  <a:cubicBezTo>
                    <a:pt x="1644" y="7506"/>
                    <a:pt x="1909" y="6594"/>
                    <a:pt x="1952" y="5605"/>
                  </a:cubicBezTo>
                  <a:cubicBezTo>
                    <a:pt x="1980" y="4864"/>
                    <a:pt x="1918" y="4088"/>
                    <a:pt x="2218" y="3387"/>
                  </a:cubicBezTo>
                  <a:cubicBezTo>
                    <a:pt x="2466" y="2811"/>
                    <a:pt x="3650" y="1184"/>
                    <a:pt x="4017" y="705"/>
                  </a:cubicBezTo>
                  <a:cubicBezTo>
                    <a:pt x="4299" y="335"/>
                    <a:pt x="4576" y="182"/>
                    <a:pt x="4778" y="182"/>
                  </a:cubicBezTo>
                  <a:close/>
                  <a:moveTo>
                    <a:pt x="4768" y="0"/>
                  </a:moveTo>
                  <a:cubicBezTo>
                    <a:pt x="4485" y="0"/>
                    <a:pt x="4164" y="212"/>
                    <a:pt x="3872" y="595"/>
                  </a:cubicBezTo>
                  <a:cubicBezTo>
                    <a:pt x="3490" y="1091"/>
                    <a:pt x="2302" y="2727"/>
                    <a:pt x="2052" y="3316"/>
                  </a:cubicBezTo>
                  <a:cubicBezTo>
                    <a:pt x="1799" y="3909"/>
                    <a:pt x="1790" y="4538"/>
                    <a:pt x="1780" y="5148"/>
                  </a:cubicBezTo>
                  <a:cubicBezTo>
                    <a:pt x="1778" y="5295"/>
                    <a:pt x="1775" y="5450"/>
                    <a:pt x="1768" y="5598"/>
                  </a:cubicBezTo>
                  <a:cubicBezTo>
                    <a:pt x="1728" y="6622"/>
                    <a:pt x="1442" y="7470"/>
                    <a:pt x="896" y="8197"/>
                  </a:cubicBezTo>
                  <a:cubicBezTo>
                    <a:pt x="815" y="8306"/>
                    <a:pt x="718" y="8409"/>
                    <a:pt x="610" y="8516"/>
                  </a:cubicBezTo>
                  <a:cubicBezTo>
                    <a:pt x="441" y="8690"/>
                    <a:pt x="265" y="8873"/>
                    <a:pt x="146" y="9107"/>
                  </a:cubicBezTo>
                  <a:cubicBezTo>
                    <a:pt x="98" y="9200"/>
                    <a:pt x="70" y="9295"/>
                    <a:pt x="53" y="9385"/>
                  </a:cubicBezTo>
                  <a:cubicBezTo>
                    <a:pt x="1" y="9686"/>
                    <a:pt x="94" y="10010"/>
                    <a:pt x="313" y="10319"/>
                  </a:cubicBezTo>
                  <a:cubicBezTo>
                    <a:pt x="680" y="10829"/>
                    <a:pt x="1368" y="11251"/>
                    <a:pt x="1987" y="11344"/>
                  </a:cubicBezTo>
                  <a:cubicBezTo>
                    <a:pt x="2076" y="11357"/>
                    <a:pt x="2160" y="11364"/>
                    <a:pt x="2241" y="11364"/>
                  </a:cubicBezTo>
                  <a:cubicBezTo>
                    <a:pt x="2378" y="11364"/>
                    <a:pt x="2503" y="11344"/>
                    <a:pt x="2619" y="11305"/>
                  </a:cubicBezTo>
                  <a:cubicBezTo>
                    <a:pt x="3043" y="11160"/>
                    <a:pt x="3145" y="10748"/>
                    <a:pt x="3252" y="10310"/>
                  </a:cubicBezTo>
                  <a:cubicBezTo>
                    <a:pt x="3324" y="10017"/>
                    <a:pt x="3407" y="9683"/>
                    <a:pt x="3595" y="9340"/>
                  </a:cubicBezTo>
                  <a:cubicBezTo>
                    <a:pt x="3755" y="9045"/>
                    <a:pt x="3969" y="8795"/>
                    <a:pt x="4196" y="8528"/>
                  </a:cubicBezTo>
                  <a:cubicBezTo>
                    <a:pt x="4374" y="8316"/>
                    <a:pt x="4560" y="8101"/>
                    <a:pt x="4715" y="7861"/>
                  </a:cubicBezTo>
                  <a:cubicBezTo>
                    <a:pt x="4767" y="7780"/>
                    <a:pt x="4815" y="7696"/>
                    <a:pt x="4853" y="7618"/>
                  </a:cubicBezTo>
                  <a:cubicBezTo>
                    <a:pt x="5029" y="7320"/>
                    <a:pt x="5122" y="6913"/>
                    <a:pt x="5139" y="6417"/>
                  </a:cubicBezTo>
                  <a:cubicBezTo>
                    <a:pt x="5148" y="6220"/>
                    <a:pt x="5134" y="6019"/>
                    <a:pt x="5122" y="5827"/>
                  </a:cubicBezTo>
                  <a:cubicBezTo>
                    <a:pt x="5096" y="5445"/>
                    <a:pt x="5072" y="5083"/>
                    <a:pt x="5196" y="4735"/>
                  </a:cubicBezTo>
                  <a:cubicBezTo>
                    <a:pt x="5268" y="4533"/>
                    <a:pt x="5358" y="4326"/>
                    <a:pt x="5444" y="4123"/>
                  </a:cubicBezTo>
                  <a:cubicBezTo>
                    <a:pt x="5537" y="3904"/>
                    <a:pt x="5634" y="3685"/>
                    <a:pt x="5708" y="3461"/>
                  </a:cubicBezTo>
                  <a:cubicBezTo>
                    <a:pt x="5789" y="3228"/>
                    <a:pt x="5882" y="2742"/>
                    <a:pt x="5711" y="2430"/>
                  </a:cubicBezTo>
                  <a:cubicBezTo>
                    <a:pt x="5634" y="2289"/>
                    <a:pt x="5518" y="2199"/>
                    <a:pt x="5363" y="2160"/>
                  </a:cubicBezTo>
                  <a:cubicBezTo>
                    <a:pt x="5324" y="2151"/>
                    <a:pt x="5286" y="2146"/>
                    <a:pt x="5249" y="2146"/>
                  </a:cubicBezTo>
                  <a:cubicBezTo>
                    <a:pt x="4836" y="2146"/>
                    <a:pt x="4521" y="2707"/>
                    <a:pt x="4305" y="3087"/>
                  </a:cubicBezTo>
                  <a:cubicBezTo>
                    <a:pt x="4265" y="3161"/>
                    <a:pt x="4227" y="3230"/>
                    <a:pt x="4193" y="3280"/>
                  </a:cubicBezTo>
                  <a:cubicBezTo>
                    <a:pt x="4065" y="3480"/>
                    <a:pt x="3945" y="3661"/>
                    <a:pt x="3829" y="3828"/>
                  </a:cubicBezTo>
                  <a:cubicBezTo>
                    <a:pt x="4115" y="2858"/>
                    <a:pt x="4458" y="2294"/>
                    <a:pt x="4734" y="1841"/>
                  </a:cubicBezTo>
                  <a:cubicBezTo>
                    <a:pt x="4955" y="1481"/>
                    <a:pt x="5146" y="1169"/>
                    <a:pt x="5239" y="767"/>
                  </a:cubicBezTo>
                  <a:cubicBezTo>
                    <a:pt x="5291" y="541"/>
                    <a:pt x="5268" y="348"/>
                    <a:pt x="5170" y="205"/>
                  </a:cubicBezTo>
                  <a:cubicBezTo>
                    <a:pt x="5098" y="97"/>
                    <a:pt x="4984" y="28"/>
                    <a:pt x="4853" y="7"/>
                  </a:cubicBezTo>
                  <a:cubicBezTo>
                    <a:pt x="4825" y="3"/>
                    <a:pt x="4797" y="0"/>
                    <a:pt x="4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8" name="Google Shape;2788;p35"/>
          <p:cNvGrpSpPr/>
          <p:nvPr/>
        </p:nvGrpSpPr>
        <p:grpSpPr>
          <a:xfrm>
            <a:off x="127080" y="3738953"/>
            <a:ext cx="923985" cy="794772"/>
            <a:chOff x="6991798" y="2928400"/>
            <a:chExt cx="525529" cy="452037"/>
          </a:xfrm>
        </p:grpSpPr>
        <p:sp>
          <p:nvSpPr>
            <p:cNvPr id="2789" name="Google Shape;2789;p35"/>
            <p:cNvSpPr/>
            <p:nvPr/>
          </p:nvSpPr>
          <p:spPr>
            <a:xfrm>
              <a:off x="7020704" y="2958513"/>
              <a:ext cx="494755" cy="408775"/>
            </a:xfrm>
            <a:custGeom>
              <a:avLst/>
              <a:gdLst/>
              <a:ahLst/>
              <a:cxnLst/>
              <a:rect l="l" t="t" r="r" b="b"/>
              <a:pathLst>
                <a:path w="12717" h="10507" extrusionOk="0">
                  <a:moveTo>
                    <a:pt x="9729" y="0"/>
                  </a:moveTo>
                  <a:cubicBezTo>
                    <a:pt x="9696" y="0"/>
                    <a:pt x="9662" y="4"/>
                    <a:pt x="9629" y="13"/>
                  </a:cubicBezTo>
                  <a:cubicBezTo>
                    <a:pt x="9606" y="22"/>
                    <a:pt x="9582" y="30"/>
                    <a:pt x="9558" y="44"/>
                  </a:cubicBezTo>
                  <a:lnTo>
                    <a:pt x="7312" y="1137"/>
                  </a:lnTo>
                  <a:lnTo>
                    <a:pt x="8002" y="2340"/>
                  </a:lnTo>
                  <a:cubicBezTo>
                    <a:pt x="7828" y="2313"/>
                    <a:pt x="7651" y="2299"/>
                    <a:pt x="7474" y="2299"/>
                  </a:cubicBezTo>
                  <a:cubicBezTo>
                    <a:pt x="7135" y="2299"/>
                    <a:pt x="6794" y="2349"/>
                    <a:pt x="6461" y="2452"/>
                  </a:cubicBezTo>
                  <a:cubicBezTo>
                    <a:pt x="6299" y="2502"/>
                    <a:pt x="6142" y="2569"/>
                    <a:pt x="5985" y="2643"/>
                  </a:cubicBezTo>
                  <a:cubicBezTo>
                    <a:pt x="5332" y="2962"/>
                    <a:pt x="4825" y="3455"/>
                    <a:pt x="4498" y="4043"/>
                  </a:cubicBezTo>
                  <a:lnTo>
                    <a:pt x="3977" y="2752"/>
                  </a:lnTo>
                  <a:lnTo>
                    <a:pt x="3400" y="3033"/>
                  </a:lnTo>
                  <a:lnTo>
                    <a:pt x="2876" y="3288"/>
                  </a:lnTo>
                  <a:lnTo>
                    <a:pt x="2638" y="3405"/>
                  </a:lnTo>
                  <a:lnTo>
                    <a:pt x="284" y="4548"/>
                  </a:lnTo>
                  <a:cubicBezTo>
                    <a:pt x="84" y="4646"/>
                    <a:pt x="1" y="4889"/>
                    <a:pt x="101" y="5087"/>
                  </a:cubicBezTo>
                  <a:lnTo>
                    <a:pt x="2626" y="10280"/>
                  </a:lnTo>
                  <a:cubicBezTo>
                    <a:pt x="2696" y="10423"/>
                    <a:pt x="2839" y="10507"/>
                    <a:pt x="2988" y="10507"/>
                  </a:cubicBezTo>
                  <a:cubicBezTo>
                    <a:pt x="3047" y="10507"/>
                    <a:pt x="3108" y="10493"/>
                    <a:pt x="3164" y="10466"/>
                  </a:cubicBezTo>
                  <a:lnTo>
                    <a:pt x="12436" y="5954"/>
                  </a:lnTo>
                  <a:cubicBezTo>
                    <a:pt x="12631" y="5861"/>
                    <a:pt x="12717" y="5620"/>
                    <a:pt x="12619" y="5420"/>
                  </a:cubicBezTo>
                  <a:lnTo>
                    <a:pt x="10094" y="227"/>
                  </a:lnTo>
                  <a:cubicBezTo>
                    <a:pt x="10022" y="85"/>
                    <a:pt x="9878" y="0"/>
                    <a:pt x="9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0" name="Google Shape;2790;p35"/>
            <p:cNvSpPr/>
            <p:nvPr/>
          </p:nvSpPr>
          <p:spPr>
            <a:xfrm>
              <a:off x="7004053" y="3078924"/>
              <a:ext cx="67033" cy="46919"/>
            </a:xfrm>
            <a:custGeom>
              <a:avLst/>
              <a:gdLst/>
              <a:ahLst/>
              <a:cxnLst/>
              <a:rect l="l" t="t" r="r" b="b"/>
              <a:pathLst>
                <a:path w="1723" h="1206" extrusionOk="0">
                  <a:moveTo>
                    <a:pt x="1283" y="0"/>
                  </a:moveTo>
                  <a:cubicBezTo>
                    <a:pt x="1244" y="0"/>
                    <a:pt x="1203" y="9"/>
                    <a:pt x="1165" y="27"/>
                  </a:cubicBezTo>
                  <a:lnTo>
                    <a:pt x="831" y="189"/>
                  </a:lnTo>
                  <a:lnTo>
                    <a:pt x="186" y="503"/>
                  </a:lnTo>
                  <a:cubicBezTo>
                    <a:pt x="60" y="567"/>
                    <a:pt x="0" y="713"/>
                    <a:pt x="48" y="844"/>
                  </a:cubicBezTo>
                  <a:lnTo>
                    <a:pt x="184" y="1206"/>
                  </a:lnTo>
                  <a:lnTo>
                    <a:pt x="865" y="877"/>
                  </a:lnTo>
                  <a:lnTo>
                    <a:pt x="1722" y="463"/>
                  </a:lnTo>
                  <a:lnTo>
                    <a:pt x="1518" y="131"/>
                  </a:lnTo>
                  <a:cubicBezTo>
                    <a:pt x="1467" y="48"/>
                    <a:pt x="1377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1" name="Google Shape;2791;p35"/>
            <p:cNvSpPr/>
            <p:nvPr/>
          </p:nvSpPr>
          <p:spPr>
            <a:xfrm>
              <a:off x="7145084" y="2931824"/>
              <a:ext cx="147489" cy="110451"/>
            </a:xfrm>
            <a:custGeom>
              <a:avLst/>
              <a:gdLst/>
              <a:ahLst/>
              <a:cxnLst/>
              <a:rect l="l" t="t" r="r" b="b"/>
              <a:pathLst>
                <a:path w="3791" h="2839" extrusionOk="0">
                  <a:moveTo>
                    <a:pt x="2818" y="1"/>
                  </a:moveTo>
                  <a:cubicBezTo>
                    <a:pt x="2754" y="1"/>
                    <a:pt x="2690" y="15"/>
                    <a:pt x="2628" y="44"/>
                  </a:cubicBezTo>
                  <a:lnTo>
                    <a:pt x="298" y="1175"/>
                  </a:lnTo>
                  <a:cubicBezTo>
                    <a:pt x="91" y="1278"/>
                    <a:pt x="1" y="1516"/>
                    <a:pt x="86" y="1728"/>
                  </a:cubicBezTo>
                  <a:lnTo>
                    <a:pt x="537" y="2838"/>
                  </a:lnTo>
                  <a:lnTo>
                    <a:pt x="3788" y="1256"/>
                  </a:lnTo>
                  <a:lnTo>
                    <a:pt x="3791" y="1254"/>
                  </a:lnTo>
                  <a:lnTo>
                    <a:pt x="3193" y="218"/>
                  </a:lnTo>
                  <a:cubicBezTo>
                    <a:pt x="3112" y="79"/>
                    <a:pt x="2968" y="1"/>
                    <a:pt x="2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2" name="Google Shape;2792;p35"/>
            <p:cNvSpPr/>
            <p:nvPr/>
          </p:nvSpPr>
          <p:spPr>
            <a:xfrm>
              <a:off x="7166131" y="2966644"/>
              <a:ext cx="110218" cy="56762"/>
            </a:xfrm>
            <a:custGeom>
              <a:avLst/>
              <a:gdLst/>
              <a:ahLst/>
              <a:cxnLst/>
              <a:rect l="l" t="t" r="r" b="b"/>
              <a:pathLst>
                <a:path w="2833" h="1459" extrusionOk="0">
                  <a:moveTo>
                    <a:pt x="2738" y="0"/>
                  </a:moveTo>
                  <a:cubicBezTo>
                    <a:pt x="2729" y="0"/>
                    <a:pt x="2720" y="1"/>
                    <a:pt x="2711" y="4"/>
                  </a:cubicBezTo>
                  <a:cubicBezTo>
                    <a:pt x="2473" y="78"/>
                    <a:pt x="2242" y="168"/>
                    <a:pt x="2013" y="266"/>
                  </a:cubicBezTo>
                  <a:cubicBezTo>
                    <a:pt x="1785" y="364"/>
                    <a:pt x="1561" y="469"/>
                    <a:pt x="1337" y="576"/>
                  </a:cubicBezTo>
                  <a:cubicBezTo>
                    <a:pt x="1115" y="685"/>
                    <a:pt x="896" y="797"/>
                    <a:pt x="679" y="919"/>
                  </a:cubicBezTo>
                  <a:cubicBezTo>
                    <a:pt x="465" y="1038"/>
                    <a:pt x="251" y="1162"/>
                    <a:pt x="46" y="1305"/>
                  </a:cubicBezTo>
                  <a:cubicBezTo>
                    <a:pt x="15" y="1326"/>
                    <a:pt x="0" y="1362"/>
                    <a:pt x="12" y="1400"/>
                  </a:cubicBezTo>
                  <a:cubicBezTo>
                    <a:pt x="24" y="1435"/>
                    <a:pt x="56" y="1459"/>
                    <a:pt x="92" y="1459"/>
                  </a:cubicBezTo>
                  <a:cubicBezTo>
                    <a:pt x="100" y="1459"/>
                    <a:pt x="109" y="1457"/>
                    <a:pt x="117" y="1455"/>
                  </a:cubicBezTo>
                  <a:cubicBezTo>
                    <a:pt x="355" y="1376"/>
                    <a:pt x="584" y="1288"/>
                    <a:pt x="813" y="1193"/>
                  </a:cubicBezTo>
                  <a:cubicBezTo>
                    <a:pt x="1044" y="1097"/>
                    <a:pt x="1265" y="993"/>
                    <a:pt x="1489" y="885"/>
                  </a:cubicBezTo>
                  <a:cubicBezTo>
                    <a:pt x="1711" y="778"/>
                    <a:pt x="1930" y="669"/>
                    <a:pt x="2147" y="547"/>
                  </a:cubicBezTo>
                  <a:cubicBezTo>
                    <a:pt x="2364" y="423"/>
                    <a:pt x="2580" y="299"/>
                    <a:pt x="2785" y="159"/>
                  </a:cubicBezTo>
                  <a:cubicBezTo>
                    <a:pt x="2816" y="137"/>
                    <a:pt x="2833" y="99"/>
                    <a:pt x="2821" y="61"/>
                  </a:cubicBezTo>
                  <a:cubicBezTo>
                    <a:pt x="2809" y="24"/>
                    <a:pt x="2776" y="0"/>
                    <a:pt x="27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3" name="Google Shape;2793;p35"/>
            <p:cNvSpPr/>
            <p:nvPr/>
          </p:nvSpPr>
          <p:spPr>
            <a:xfrm>
              <a:off x="7036461" y="3078924"/>
              <a:ext cx="34625" cy="34236"/>
            </a:xfrm>
            <a:custGeom>
              <a:avLst/>
              <a:gdLst/>
              <a:ahLst/>
              <a:cxnLst/>
              <a:rect l="l" t="t" r="r" b="b"/>
              <a:pathLst>
                <a:path w="890" h="880" extrusionOk="0">
                  <a:moveTo>
                    <a:pt x="450" y="0"/>
                  </a:moveTo>
                  <a:cubicBezTo>
                    <a:pt x="411" y="0"/>
                    <a:pt x="372" y="9"/>
                    <a:pt x="334" y="27"/>
                  </a:cubicBezTo>
                  <a:lnTo>
                    <a:pt x="1" y="189"/>
                  </a:lnTo>
                  <a:cubicBezTo>
                    <a:pt x="46" y="415"/>
                    <a:pt x="58" y="646"/>
                    <a:pt x="34" y="879"/>
                  </a:cubicBezTo>
                  <a:lnTo>
                    <a:pt x="889" y="463"/>
                  </a:lnTo>
                  <a:lnTo>
                    <a:pt x="685" y="131"/>
                  </a:lnTo>
                  <a:cubicBezTo>
                    <a:pt x="631" y="48"/>
                    <a:pt x="542" y="0"/>
                    <a:pt x="450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4" name="Google Shape;2794;p35"/>
            <p:cNvSpPr/>
            <p:nvPr/>
          </p:nvSpPr>
          <p:spPr>
            <a:xfrm>
              <a:off x="7224878" y="2958513"/>
              <a:ext cx="290504" cy="367808"/>
            </a:xfrm>
            <a:custGeom>
              <a:avLst/>
              <a:gdLst/>
              <a:ahLst/>
              <a:cxnLst/>
              <a:rect l="l" t="t" r="r" b="b"/>
              <a:pathLst>
                <a:path w="7467" h="9454" extrusionOk="0">
                  <a:moveTo>
                    <a:pt x="4481" y="0"/>
                  </a:moveTo>
                  <a:cubicBezTo>
                    <a:pt x="4448" y="0"/>
                    <a:pt x="4414" y="4"/>
                    <a:pt x="4381" y="13"/>
                  </a:cubicBezTo>
                  <a:cubicBezTo>
                    <a:pt x="4270" y="118"/>
                    <a:pt x="4172" y="234"/>
                    <a:pt x="4100" y="363"/>
                  </a:cubicBezTo>
                  <a:cubicBezTo>
                    <a:pt x="3786" y="906"/>
                    <a:pt x="3805" y="1595"/>
                    <a:pt x="4029" y="2181"/>
                  </a:cubicBezTo>
                  <a:cubicBezTo>
                    <a:pt x="4362" y="3055"/>
                    <a:pt x="5125" y="3805"/>
                    <a:pt x="5079" y="4737"/>
                  </a:cubicBezTo>
                  <a:cubicBezTo>
                    <a:pt x="5041" y="5597"/>
                    <a:pt x="4305" y="6278"/>
                    <a:pt x="3536" y="6669"/>
                  </a:cubicBezTo>
                  <a:cubicBezTo>
                    <a:pt x="2762" y="7059"/>
                    <a:pt x="1895" y="7264"/>
                    <a:pt x="1166" y="7726"/>
                  </a:cubicBezTo>
                  <a:cubicBezTo>
                    <a:pt x="553" y="8112"/>
                    <a:pt x="39" y="8765"/>
                    <a:pt x="1" y="9453"/>
                  </a:cubicBezTo>
                  <a:lnTo>
                    <a:pt x="7188" y="5956"/>
                  </a:lnTo>
                  <a:cubicBezTo>
                    <a:pt x="7383" y="5861"/>
                    <a:pt x="7466" y="5620"/>
                    <a:pt x="7371" y="5420"/>
                  </a:cubicBezTo>
                  <a:lnTo>
                    <a:pt x="4846" y="227"/>
                  </a:lnTo>
                  <a:cubicBezTo>
                    <a:pt x="4774" y="85"/>
                    <a:pt x="4630" y="0"/>
                    <a:pt x="448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5" name="Google Shape;2795;p35"/>
            <p:cNvSpPr/>
            <p:nvPr/>
          </p:nvSpPr>
          <p:spPr>
            <a:xfrm>
              <a:off x="7236471" y="2931940"/>
              <a:ext cx="56023" cy="64271"/>
            </a:xfrm>
            <a:custGeom>
              <a:avLst/>
              <a:gdLst/>
              <a:ahLst/>
              <a:cxnLst/>
              <a:rect l="l" t="t" r="r" b="b"/>
              <a:pathLst>
                <a:path w="1440" h="1652" extrusionOk="0">
                  <a:moveTo>
                    <a:pt x="467" y="1"/>
                  </a:moveTo>
                  <a:cubicBezTo>
                    <a:pt x="404" y="1"/>
                    <a:pt x="340" y="14"/>
                    <a:pt x="279" y="43"/>
                  </a:cubicBezTo>
                  <a:lnTo>
                    <a:pt x="0" y="181"/>
                  </a:lnTo>
                  <a:cubicBezTo>
                    <a:pt x="241" y="658"/>
                    <a:pt x="458" y="1148"/>
                    <a:pt x="622" y="1651"/>
                  </a:cubicBezTo>
                  <a:lnTo>
                    <a:pt x="1439" y="1253"/>
                  </a:lnTo>
                  <a:lnTo>
                    <a:pt x="844" y="217"/>
                  </a:lnTo>
                  <a:cubicBezTo>
                    <a:pt x="763" y="79"/>
                    <a:pt x="618" y="1"/>
                    <a:pt x="467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6" name="Google Shape;2796;p35"/>
            <p:cNvSpPr/>
            <p:nvPr/>
          </p:nvSpPr>
          <p:spPr>
            <a:xfrm>
              <a:off x="6993860" y="3092073"/>
              <a:ext cx="214367" cy="284862"/>
            </a:xfrm>
            <a:custGeom>
              <a:avLst/>
              <a:gdLst/>
              <a:ahLst/>
              <a:cxnLst/>
              <a:rect l="l" t="t" r="r" b="b"/>
              <a:pathLst>
                <a:path w="5510" h="7322" extrusionOk="0">
                  <a:moveTo>
                    <a:pt x="2329" y="0"/>
                  </a:moveTo>
                  <a:cubicBezTo>
                    <a:pt x="2273" y="0"/>
                    <a:pt x="2216" y="12"/>
                    <a:pt x="2163" y="39"/>
                  </a:cubicBezTo>
                  <a:lnTo>
                    <a:pt x="1984" y="125"/>
                  </a:lnTo>
                  <a:lnTo>
                    <a:pt x="1129" y="541"/>
                  </a:lnTo>
                  <a:lnTo>
                    <a:pt x="448" y="873"/>
                  </a:lnTo>
                  <a:lnTo>
                    <a:pt x="269" y="958"/>
                  </a:lnTo>
                  <a:cubicBezTo>
                    <a:pt x="79" y="1051"/>
                    <a:pt x="0" y="1280"/>
                    <a:pt x="93" y="1470"/>
                  </a:cubicBezTo>
                  <a:lnTo>
                    <a:pt x="2835" y="7107"/>
                  </a:lnTo>
                  <a:cubicBezTo>
                    <a:pt x="2901" y="7243"/>
                    <a:pt x="3037" y="7322"/>
                    <a:pt x="3178" y="7322"/>
                  </a:cubicBezTo>
                  <a:cubicBezTo>
                    <a:pt x="3234" y="7322"/>
                    <a:pt x="3291" y="7309"/>
                    <a:pt x="3345" y="7283"/>
                  </a:cubicBezTo>
                  <a:lnTo>
                    <a:pt x="5241" y="6359"/>
                  </a:lnTo>
                  <a:cubicBezTo>
                    <a:pt x="5431" y="6266"/>
                    <a:pt x="5510" y="6037"/>
                    <a:pt x="5417" y="5849"/>
                  </a:cubicBezTo>
                  <a:lnTo>
                    <a:pt x="2673" y="213"/>
                  </a:lnTo>
                  <a:cubicBezTo>
                    <a:pt x="2606" y="79"/>
                    <a:pt x="2470" y="0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7" name="Google Shape;2797;p35"/>
            <p:cNvSpPr/>
            <p:nvPr/>
          </p:nvSpPr>
          <p:spPr>
            <a:xfrm>
              <a:off x="7172162" y="3048150"/>
              <a:ext cx="291048" cy="265955"/>
            </a:xfrm>
            <a:custGeom>
              <a:avLst/>
              <a:gdLst/>
              <a:ahLst/>
              <a:cxnLst/>
              <a:rect l="l" t="t" r="r" b="b"/>
              <a:pathLst>
                <a:path w="7481" h="6836" extrusionOk="0">
                  <a:moveTo>
                    <a:pt x="3577" y="0"/>
                  </a:moveTo>
                  <a:cubicBezTo>
                    <a:pt x="3239" y="0"/>
                    <a:pt x="2898" y="50"/>
                    <a:pt x="2563" y="153"/>
                  </a:cubicBezTo>
                  <a:cubicBezTo>
                    <a:pt x="2404" y="205"/>
                    <a:pt x="2247" y="270"/>
                    <a:pt x="2087" y="346"/>
                  </a:cubicBezTo>
                  <a:cubicBezTo>
                    <a:pt x="1437" y="663"/>
                    <a:pt x="929" y="1158"/>
                    <a:pt x="603" y="1744"/>
                  </a:cubicBezTo>
                  <a:cubicBezTo>
                    <a:pt x="74" y="2688"/>
                    <a:pt x="0" y="3864"/>
                    <a:pt x="510" y="4912"/>
                  </a:cubicBezTo>
                  <a:cubicBezTo>
                    <a:pt x="855" y="5625"/>
                    <a:pt x="1415" y="6161"/>
                    <a:pt x="2073" y="6482"/>
                  </a:cubicBezTo>
                  <a:cubicBezTo>
                    <a:pt x="2541" y="6713"/>
                    <a:pt x="3060" y="6836"/>
                    <a:pt x="3587" y="6836"/>
                  </a:cubicBezTo>
                  <a:cubicBezTo>
                    <a:pt x="4089" y="6836"/>
                    <a:pt x="4597" y="6725"/>
                    <a:pt x="5077" y="6492"/>
                  </a:cubicBezTo>
                  <a:cubicBezTo>
                    <a:pt x="6775" y="5660"/>
                    <a:pt x="7480" y="3614"/>
                    <a:pt x="6656" y="1921"/>
                  </a:cubicBezTo>
                  <a:cubicBezTo>
                    <a:pt x="6213" y="1006"/>
                    <a:pt x="5410" y="377"/>
                    <a:pt x="4503" y="124"/>
                  </a:cubicBezTo>
                  <a:cubicBezTo>
                    <a:pt x="4372" y="89"/>
                    <a:pt x="4243" y="60"/>
                    <a:pt x="4109" y="41"/>
                  </a:cubicBezTo>
                  <a:lnTo>
                    <a:pt x="4107" y="41"/>
                  </a:lnTo>
                  <a:cubicBezTo>
                    <a:pt x="3932" y="14"/>
                    <a:pt x="3755" y="0"/>
                    <a:pt x="3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8" name="Google Shape;2798;p35"/>
            <p:cNvSpPr/>
            <p:nvPr/>
          </p:nvSpPr>
          <p:spPr>
            <a:xfrm>
              <a:off x="7113415" y="3056242"/>
              <a:ext cx="39411" cy="34859"/>
            </a:xfrm>
            <a:custGeom>
              <a:avLst/>
              <a:gdLst/>
              <a:ahLst/>
              <a:cxnLst/>
              <a:rect l="l" t="t" r="r" b="b"/>
              <a:pathLst>
                <a:path w="1013" h="896" extrusionOk="0">
                  <a:moveTo>
                    <a:pt x="645" y="1"/>
                  </a:moveTo>
                  <a:cubicBezTo>
                    <a:pt x="619" y="1"/>
                    <a:pt x="592" y="7"/>
                    <a:pt x="567" y="19"/>
                  </a:cubicBezTo>
                  <a:lnTo>
                    <a:pt x="126" y="236"/>
                  </a:lnTo>
                  <a:cubicBezTo>
                    <a:pt x="36" y="276"/>
                    <a:pt x="0" y="383"/>
                    <a:pt x="45" y="474"/>
                  </a:cubicBezTo>
                  <a:lnTo>
                    <a:pt x="250" y="895"/>
                  </a:lnTo>
                  <a:lnTo>
                    <a:pt x="1012" y="526"/>
                  </a:lnTo>
                  <a:lnTo>
                    <a:pt x="808" y="102"/>
                  </a:lnTo>
                  <a:cubicBezTo>
                    <a:pt x="775" y="37"/>
                    <a:pt x="711" y="1"/>
                    <a:pt x="6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9" name="Google Shape;2799;p35"/>
            <p:cNvSpPr/>
            <p:nvPr/>
          </p:nvSpPr>
          <p:spPr>
            <a:xfrm>
              <a:off x="7004676" y="3128839"/>
              <a:ext cx="86797" cy="55128"/>
            </a:xfrm>
            <a:custGeom>
              <a:avLst/>
              <a:gdLst/>
              <a:ahLst/>
              <a:cxnLst/>
              <a:rect l="l" t="t" r="r" b="b"/>
              <a:pathLst>
                <a:path w="2231" h="1417" extrusionOk="0">
                  <a:moveTo>
                    <a:pt x="1938" y="1"/>
                  </a:moveTo>
                  <a:cubicBezTo>
                    <a:pt x="1897" y="1"/>
                    <a:pt x="1855" y="9"/>
                    <a:pt x="1816" y="28"/>
                  </a:cubicBezTo>
                  <a:lnTo>
                    <a:pt x="1" y="911"/>
                  </a:lnTo>
                  <a:lnTo>
                    <a:pt x="244" y="1416"/>
                  </a:lnTo>
                  <a:lnTo>
                    <a:pt x="2061" y="530"/>
                  </a:lnTo>
                  <a:cubicBezTo>
                    <a:pt x="2135" y="499"/>
                    <a:pt x="2183" y="442"/>
                    <a:pt x="2207" y="373"/>
                  </a:cubicBezTo>
                  <a:cubicBezTo>
                    <a:pt x="2230" y="304"/>
                    <a:pt x="2228" y="230"/>
                    <a:pt x="2192" y="159"/>
                  </a:cubicBezTo>
                  <a:cubicBezTo>
                    <a:pt x="2143" y="58"/>
                    <a:pt x="2043" y="1"/>
                    <a:pt x="19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0" name="Google Shape;2800;p35"/>
            <p:cNvSpPr/>
            <p:nvPr/>
          </p:nvSpPr>
          <p:spPr>
            <a:xfrm>
              <a:off x="7025256" y="3171128"/>
              <a:ext cx="86797" cy="55089"/>
            </a:xfrm>
            <a:custGeom>
              <a:avLst/>
              <a:gdLst/>
              <a:ahLst/>
              <a:cxnLst/>
              <a:rect l="l" t="t" r="r" b="b"/>
              <a:pathLst>
                <a:path w="2231" h="1416" extrusionOk="0">
                  <a:moveTo>
                    <a:pt x="1936" y="0"/>
                  </a:moveTo>
                  <a:cubicBezTo>
                    <a:pt x="1896" y="0"/>
                    <a:pt x="1855" y="9"/>
                    <a:pt x="1816" y="27"/>
                  </a:cubicBezTo>
                  <a:lnTo>
                    <a:pt x="1" y="913"/>
                  </a:lnTo>
                  <a:lnTo>
                    <a:pt x="244" y="1416"/>
                  </a:lnTo>
                  <a:lnTo>
                    <a:pt x="2061" y="532"/>
                  </a:lnTo>
                  <a:cubicBezTo>
                    <a:pt x="2133" y="501"/>
                    <a:pt x="2183" y="441"/>
                    <a:pt x="2206" y="372"/>
                  </a:cubicBezTo>
                  <a:cubicBezTo>
                    <a:pt x="2230" y="306"/>
                    <a:pt x="2228" y="229"/>
                    <a:pt x="2192" y="158"/>
                  </a:cubicBezTo>
                  <a:cubicBezTo>
                    <a:pt x="2142" y="58"/>
                    <a:pt x="2041" y="0"/>
                    <a:pt x="1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1" name="Google Shape;2801;p35"/>
            <p:cNvSpPr/>
            <p:nvPr/>
          </p:nvSpPr>
          <p:spPr>
            <a:xfrm>
              <a:off x="7045915" y="3213535"/>
              <a:ext cx="86797" cy="55051"/>
            </a:xfrm>
            <a:custGeom>
              <a:avLst/>
              <a:gdLst/>
              <a:ahLst/>
              <a:cxnLst/>
              <a:rect l="l" t="t" r="r" b="b"/>
              <a:pathLst>
                <a:path w="2231" h="1415" extrusionOk="0">
                  <a:moveTo>
                    <a:pt x="1938" y="0"/>
                  </a:moveTo>
                  <a:cubicBezTo>
                    <a:pt x="1897" y="0"/>
                    <a:pt x="1856" y="9"/>
                    <a:pt x="1816" y="28"/>
                  </a:cubicBezTo>
                  <a:lnTo>
                    <a:pt x="1" y="912"/>
                  </a:lnTo>
                  <a:lnTo>
                    <a:pt x="244" y="1414"/>
                  </a:lnTo>
                  <a:lnTo>
                    <a:pt x="2059" y="530"/>
                  </a:lnTo>
                  <a:cubicBezTo>
                    <a:pt x="2135" y="502"/>
                    <a:pt x="2183" y="442"/>
                    <a:pt x="2207" y="373"/>
                  </a:cubicBezTo>
                  <a:cubicBezTo>
                    <a:pt x="2231" y="304"/>
                    <a:pt x="2228" y="228"/>
                    <a:pt x="2192" y="159"/>
                  </a:cubicBezTo>
                  <a:cubicBezTo>
                    <a:pt x="2143" y="58"/>
                    <a:pt x="2043" y="0"/>
                    <a:pt x="1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2" name="Google Shape;2802;p35"/>
            <p:cNvSpPr/>
            <p:nvPr/>
          </p:nvSpPr>
          <p:spPr>
            <a:xfrm>
              <a:off x="7066496" y="3255941"/>
              <a:ext cx="86797" cy="55089"/>
            </a:xfrm>
            <a:custGeom>
              <a:avLst/>
              <a:gdLst/>
              <a:ahLst/>
              <a:cxnLst/>
              <a:rect l="l" t="t" r="r" b="b"/>
              <a:pathLst>
                <a:path w="2231" h="1416" extrusionOk="0">
                  <a:moveTo>
                    <a:pt x="1937" y="0"/>
                  </a:moveTo>
                  <a:cubicBezTo>
                    <a:pt x="1897" y="0"/>
                    <a:pt x="1857" y="9"/>
                    <a:pt x="1818" y="26"/>
                  </a:cubicBezTo>
                  <a:lnTo>
                    <a:pt x="1" y="913"/>
                  </a:lnTo>
                  <a:lnTo>
                    <a:pt x="246" y="1415"/>
                  </a:lnTo>
                  <a:lnTo>
                    <a:pt x="2061" y="531"/>
                  </a:lnTo>
                  <a:cubicBezTo>
                    <a:pt x="2133" y="501"/>
                    <a:pt x="2183" y="441"/>
                    <a:pt x="2207" y="372"/>
                  </a:cubicBezTo>
                  <a:cubicBezTo>
                    <a:pt x="2230" y="305"/>
                    <a:pt x="2228" y="229"/>
                    <a:pt x="2192" y="158"/>
                  </a:cubicBezTo>
                  <a:cubicBezTo>
                    <a:pt x="2142" y="58"/>
                    <a:pt x="2041" y="0"/>
                    <a:pt x="1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3" name="Google Shape;2803;p35"/>
            <p:cNvSpPr/>
            <p:nvPr/>
          </p:nvSpPr>
          <p:spPr>
            <a:xfrm>
              <a:off x="7087271" y="3298270"/>
              <a:ext cx="86680" cy="55089"/>
            </a:xfrm>
            <a:custGeom>
              <a:avLst/>
              <a:gdLst/>
              <a:ahLst/>
              <a:cxnLst/>
              <a:rect l="l" t="t" r="r" b="b"/>
              <a:pathLst>
                <a:path w="2228" h="1416" extrusionOk="0">
                  <a:moveTo>
                    <a:pt x="1938" y="1"/>
                  </a:moveTo>
                  <a:cubicBezTo>
                    <a:pt x="1896" y="1"/>
                    <a:pt x="1855" y="10"/>
                    <a:pt x="1815" y="30"/>
                  </a:cubicBezTo>
                  <a:lnTo>
                    <a:pt x="0" y="913"/>
                  </a:lnTo>
                  <a:lnTo>
                    <a:pt x="243" y="1416"/>
                  </a:lnTo>
                  <a:lnTo>
                    <a:pt x="2061" y="532"/>
                  </a:lnTo>
                  <a:cubicBezTo>
                    <a:pt x="2130" y="499"/>
                    <a:pt x="2180" y="439"/>
                    <a:pt x="2204" y="373"/>
                  </a:cubicBezTo>
                  <a:cubicBezTo>
                    <a:pt x="2228" y="303"/>
                    <a:pt x="2225" y="230"/>
                    <a:pt x="2189" y="158"/>
                  </a:cubicBezTo>
                  <a:cubicBezTo>
                    <a:pt x="2142" y="59"/>
                    <a:pt x="2041" y="1"/>
                    <a:pt x="19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4" name="Google Shape;2804;p35"/>
            <p:cNvSpPr/>
            <p:nvPr/>
          </p:nvSpPr>
          <p:spPr>
            <a:xfrm>
              <a:off x="7165937" y="2980766"/>
              <a:ext cx="166047" cy="135273"/>
            </a:xfrm>
            <a:custGeom>
              <a:avLst/>
              <a:gdLst/>
              <a:ahLst/>
              <a:cxnLst/>
              <a:rect l="l" t="t" r="r" b="b"/>
              <a:pathLst>
                <a:path w="4268" h="3477" extrusionOk="0">
                  <a:moveTo>
                    <a:pt x="3252" y="1"/>
                  </a:moveTo>
                  <a:lnTo>
                    <a:pt x="1" y="1582"/>
                  </a:lnTo>
                  <a:lnTo>
                    <a:pt x="244" y="2188"/>
                  </a:lnTo>
                  <a:lnTo>
                    <a:pt x="765" y="3476"/>
                  </a:lnTo>
                  <a:cubicBezTo>
                    <a:pt x="1092" y="2888"/>
                    <a:pt x="1597" y="2390"/>
                    <a:pt x="2247" y="2073"/>
                  </a:cubicBezTo>
                  <a:cubicBezTo>
                    <a:pt x="2402" y="1999"/>
                    <a:pt x="2564" y="1935"/>
                    <a:pt x="2723" y="1883"/>
                  </a:cubicBezTo>
                  <a:cubicBezTo>
                    <a:pt x="3058" y="1780"/>
                    <a:pt x="3399" y="1729"/>
                    <a:pt x="3737" y="1729"/>
                  </a:cubicBezTo>
                  <a:cubicBezTo>
                    <a:pt x="3915" y="1729"/>
                    <a:pt x="4092" y="1743"/>
                    <a:pt x="4267" y="1771"/>
                  </a:cubicBezTo>
                  <a:lnTo>
                    <a:pt x="3576" y="568"/>
                  </a:lnTo>
                  <a:lnTo>
                    <a:pt x="32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5" name="Google Shape;2805;p35"/>
            <p:cNvSpPr/>
            <p:nvPr/>
          </p:nvSpPr>
          <p:spPr>
            <a:xfrm>
              <a:off x="7196633" y="3065657"/>
              <a:ext cx="230512" cy="230629"/>
            </a:xfrm>
            <a:custGeom>
              <a:avLst/>
              <a:gdLst/>
              <a:ahLst/>
              <a:cxnLst/>
              <a:rect l="l" t="t" r="r" b="b"/>
              <a:pathLst>
                <a:path w="5925" h="5928" extrusionOk="0">
                  <a:moveTo>
                    <a:pt x="2964" y="1"/>
                  </a:moveTo>
                  <a:cubicBezTo>
                    <a:pt x="1327" y="1"/>
                    <a:pt x="0" y="1328"/>
                    <a:pt x="0" y="2964"/>
                  </a:cubicBezTo>
                  <a:cubicBezTo>
                    <a:pt x="0" y="4601"/>
                    <a:pt x="1327" y="5928"/>
                    <a:pt x="2964" y="5928"/>
                  </a:cubicBezTo>
                  <a:cubicBezTo>
                    <a:pt x="4598" y="5928"/>
                    <a:pt x="5925" y="4601"/>
                    <a:pt x="5925" y="2964"/>
                  </a:cubicBezTo>
                  <a:cubicBezTo>
                    <a:pt x="5925" y="1328"/>
                    <a:pt x="4598" y="1"/>
                    <a:pt x="29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6" name="Google Shape;2806;p35"/>
            <p:cNvSpPr/>
            <p:nvPr/>
          </p:nvSpPr>
          <p:spPr>
            <a:xfrm>
              <a:off x="7200796" y="3083826"/>
              <a:ext cx="221447" cy="194214"/>
            </a:xfrm>
            <a:custGeom>
              <a:avLst/>
              <a:gdLst/>
              <a:ahLst/>
              <a:cxnLst/>
              <a:rect l="l" t="t" r="r" b="b"/>
              <a:pathLst>
                <a:path w="5692" h="4992" extrusionOk="0">
                  <a:moveTo>
                    <a:pt x="2844" y="0"/>
                  </a:moveTo>
                  <a:cubicBezTo>
                    <a:pt x="2478" y="0"/>
                    <a:pt x="2105" y="82"/>
                    <a:pt x="1754" y="253"/>
                  </a:cubicBezTo>
                  <a:cubicBezTo>
                    <a:pt x="515" y="858"/>
                    <a:pt x="0" y="2349"/>
                    <a:pt x="601" y="3588"/>
                  </a:cubicBezTo>
                  <a:cubicBezTo>
                    <a:pt x="1001" y="4412"/>
                    <a:pt x="1797" y="4915"/>
                    <a:pt x="2645" y="4984"/>
                  </a:cubicBezTo>
                  <a:cubicBezTo>
                    <a:pt x="2711" y="4989"/>
                    <a:pt x="2777" y="4992"/>
                    <a:pt x="2843" y="4992"/>
                  </a:cubicBezTo>
                  <a:cubicBezTo>
                    <a:pt x="3211" y="4992"/>
                    <a:pt x="3583" y="4913"/>
                    <a:pt x="3936" y="4741"/>
                  </a:cubicBezTo>
                  <a:cubicBezTo>
                    <a:pt x="5174" y="4136"/>
                    <a:pt x="5691" y="2645"/>
                    <a:pt x="5089" y="1406"/>
                  </a:cubicBezTo>
                  <a:cubicBezTo>
                    <a:pt x="4948" y="1115"/>
                    <a:pt x="4757" y="863"/>
                    <a:pt x="4531" y="658"/>
                  </a:cubicBezTo>
                  <a:cubicBezTo>
                    <a:pt x="4071" y="234"/>
                    <a:pt x="3466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7" name="Google Shape;2807;p35"/>
            <p:cNvSpPr/>
            <p:nvPr/>
          </p:nvSpPr>
          <p:spPr>
            <a:xfrm>
              <a:off x="7303660" y="3109425"/>
              <a:ext cx="118582" cy="168614"/>
            </a:xfrm>
            <a:custGeom>
              <a:avLst/>
              <a:gdLst/>
              <a:ahLst/>
              <a:cxnLst/>
              <a:rect l="l" t="t" r="r" b="b"/>
              <a:pathLst>
                <a:path w="3048" h="4334" extrusionOk="0">
                  <a:moveTo>
                    <a:pt x="1892" y="0"/>
                  </a:moveTo>
                  <a:lnTo>
                    <a:pt x="1892" y="0"/>
                  </a:lnTo>
                  <a:cubicBezTo>
                    <a:pt x="2004" y="369"/>
                    <a:pt x="2063" y="758"/>
                    <a:pt x="2049" y="1179"/>
                  </a:cubicBezTo>
                  <a:cubicBezTo>
                    <a:pt x="2016" y="1992"/>
                    <a:pt x="1692" y="2763"/>
                    <a:pt x="1161" y="3376"/>
                  </a:cubicBezTo>
                  <a:cubicBezTo>
                    <a:pt x="827" y="3759"/>
                    <a:pt x="432" y="4074"/>
                    <a:pt x="1" y="4326"/>
                  </a:cubicBezTo>
                  <a:cubicBezTo>
                    <a:pt x="67" y="4331"/>
                    <a:pt x="133" y="4334"/>
                    <a:pt x="199" y="4334"/>
                  </a:cubicBezTo>
                  <a:cubicBezTo>
                    <a:pt x="567" y="4334"/>
                    <a:pt x="939" y="4255"/>
                    <a:pt x="1292" y="4083"/>
                  </a:cubicBezTo>
                  <a:cubicBezTo>
                    <a:pt x="2530" y="3478"/>
                    <a:pt x="3047" y="1987"/>
                    <a:pt x="2445" y="748"/>
                  </a:cubicBezTo>
                  <a:cubicBezTo>
                    <a:pt x="2304" y="457"/>
                    <a:pt x="2113" y="205"/>
                    <a:pt x="1892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8" name="Google Shape;2808;p35"/>
            <p:cNvSpPr/>
            <p:nvPr/>
          </p:nvSpPr>
          <p:spPr>
            <a:xfrm>
              <a:off x="7218964" y="3106818"/>
              <a:ext cx="58124" cy="95823"/>
            </a:xfrm>
            <a:custGeom>
              <a:avLst/>
              <a:gdLst/>
              <a:ahLst/>
              <a:cxnLst/>
              <a:rect l="l" t="t" r="r" b="b"/>
              <a:pathLst>
                <a:path w="1494" h="2463" extrusionOk="0">
                  <a:moveTo>
                    <a:pt x="1395" y="0"/>
                  </a:moveTo>
                  <a:cubicBezTo>
                    <a:pt x="1387" y="0"/>
                    <a:pt x="1379" y="2"/>
                    <a:pt x="1370" y="5"/>
                  </a:cubicBezTo>
                  <a:cubicBezTo>
                    <a:pt x="496" y="341"/>
                    <a:pt x="0" y="1525"/>
                    <a:pt x="358" y="2414"/>
                  </a:cubicBezTo>
                  <a:cubicBezTo>
                    <a:pt x="371" y="2448"/>
                    <a:pt x="398" y="2463"/>
                    <a:pt x="425" y="2463"/>
                  </a:cubicBezTo>
                  <a:cubicBezTo>
                    <a:pt x="466" y="2463"/>
                    <a:pt x="508" y="2426"/>
                    <a:pt x="501" y="2366"/>
                  </a:cubicBezTo>
                  <a:lnTo>
                    <a:pt x="501" y="2366"/>
                  </a:lnTo>
                  <a:cubicBezTo>
                    <a:pt x="501" y="2366"/>
                    <a:pt x="501" y="2366"/>
                    <a:pt x="500" y="2366"/>
                  </a:cubicBezTo>
                  <a:cubicBezTo>
                    <a:pt x="499" y="2366"/>
                    <a:pt x="461" y="2055"/>
                    <a:pt x="510" y="1716"/>
                  </a:cubicBezTo>
                  <a:cubicBezTo>
                    <a:pt x="663" y="715"/>
                    <a:pt x="1358" y="251"/>
                    <a:pt x="1437" y="148"/>
                  </a:cubicBezTo>
                  <a:cubicBezTo>
                    <a:pt x="1494" y="99"/>
                    <a:pt x="1459" y="0"/>
                    <a:pt x="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9" name="Google Shape;2809;p35"/>
            <p:cNvSpPr/>
            <p:nvPr/>
          </p:nvSpPr>
          <p:spPr>
            <a:xfrm>
              <a:off x="7260554" y="2980688"/>
              <a:ext cx="71430" cy="73336"/>
            </a:xfrm>
            <a:custGeom>
              <a:avLst/>
              <a:gdLst/>
              <a:ahLst/>
              <a:cxnLst/>
              <a:rect l="l" t="t" r="r" b="b"/>
              <a:pathLst>
                <a:path w="1836" h="1885" extrusionOk="0">
                  <a:moveTo>
                    <a:pt x="820" y="0"/>
                  </a:moveTo>
                  <a:lnTo>
                    <a:pt x="816" y="3"/>
                  </a:lnTo>
                  <a:lnTo>
                    <a:pt x="1" y="401"/>
                  </a:lnTo>
                  <a:cubicBezTo>
                    <a:pt x="84" y="663"/>
                    <a:pt x="156" y="927"/>
                    <a:pt x="206" y="1199"/>
                  </a:cubicBezTo>
                  <a:cubicBezTo>
                    <a:pt x="251" y="1420"/>
                    <a:pt x="280" y="1654"/>
                    <a:pt x="291" y="1885"/>
                  </a:cubicBezTo>
                  <a:cubicBezTo>
                    <a:pt x="626" y="1782"/>
                    <a:pt x="967" y="1731"/>
                    <a:pt x="1305" y="1731"/>
                  </a:cubicBezTo>
                  <a:cubicBezTo>
                    <a:pt x="1483" y="1731"/>
                    <a:pt x="1660" y="1745"/>
                    <a:pt x="1835" y="1773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0" name="Google Shape;2810;p35"/>
            <p:cNvSpPr/>
            <p:nvPr/>
          </p:nvSpPr>
          <p:spPr>
            <a:xfrm>
              <a:off x="7252773" y="3052974"/>
              <a:ext cx="210437" cy="261091"/>
            </a:xfrm>
            <a:custGeom>
              <a:avLst/>
              <a:gdLst/>
              <a:ahLst/>
              <a:cxnLst/>
              <a:rect l="l" t="t" r="r" b="b"/>
              <a:pathLst>
                <a:path w="5409" h="6711" extrusionOk="0">
                  <a:moveTo>
                    <a:pt x="2431" y="0"/>
                  </a:moveTo>
                  <a:lnTo>
                    <a:pt x="2431" y="0"/>
                  </a:lnTo>
                  <a:cubicBezTo>
                    <a:pt x="2759" y="434"/>
                    <a:pt x="3036" y="918"/>
                    <a:pt x="3202" y="1453"/>
                  </a:cubicBezTo>
                  <a:cubicBezTo>
                    <a:pt x="3426" y="1658"/>
                    <a:pt x="3617" y="1908"/>
                    <a:pt x="3755" y="2201"/>
                  </a:cubicBezTo>
                  <a:cubicBezTo>
                    <a:pt x="4358" y="3440"/>
                    <a:pt x="3843" y="4931"/>
                    <a:pt x="2604" y="5536"/>
                  </a:cubicBezTo>
                  <a:cubicBezTo>
                    <a:pt x="2251" y="5708"/>
                    <a:pt x="1878" y="5787"/>
                    <a:pt x="1510" y="5787"/>
                  </a:cubicBezTo>
                  <a:cubicBezTo>
                    <a:pt x="1443" y="5787"/>
                    <a:pt x="1377" y="5785"/>
                    <a:pt x="1311" y="5779"/>
                  </a:cubicBezTo>
                  <a:cubicBezTo>
                    <a:pt x="901" y="6020"/>
                    <a:pt x="456" y="6211"/>
                    <a:pt x="1" y="6358"/>
                  </a:cubicBezTo>
                  <a:cubicBezTo>
                    <a:pt x="470" y="6588"/>
                    <a:pt x="989" y="6711"/>
                    <a:pt x="1516" y="6711"/>
                  </a:cubicBezTo>
                  <a:cubicBezTo>
                    <a:pt x="2017" y="6711"/>
                    <a:pt x="2525" y="6600"/>
                    <a:pt x="3005" y="6365"/>
                  </a:cubicBezTo>
                  <a:cubicBezTo>
                    <a:pt x="4703" y="5536"/>
                    <a:pt x="5408" y="3490"/>
                    <a:pt x="4584" y="1797"/>
                  </a:cubicBezTo>
                  <a:cubicBezTo>
                    <a:pt x="4141" y="882"/>
                    <a:pt x="3338" y="253"/>
                    <a:pt x="2431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1" name="Google Shape;2811;p35"/>
            <p:cNvSpPr/>
            <p:nvPr/>
          </p:nvSpPr>
          <p:spPr>
            <a:xfrm>
              <a:off x="7125631" y="3056242"/>
              <a:ext cx="27389" cy="30424"/>
            </a:xfrm>
            <a:custGeom>
              <a:avLst/>
              <a:gdLst/>
              <a:ahLst/>
              <a:cxnLst/>
              <a:rect l="l" t="t" r="r" b="b"/>
              <a:pathLst>
                <a:path w="704" h="782" extrusionOk="0">
                  <a:moveTo>
                    <a:pt x="336" y="1"/>
                  </a:moveTo>
                  <a:cubicBezTo>
                    <a:pt x="309" y="1"/>
                    <a:pt x="281" y="6"/>
                    <a:pt x="255" y="19"/>
                  </a:cubicBezTo>
                  <a:lnTo>
                    <a:pt x="0" y="143"/>
                  </a:lnTo>
                  <a:cubicBezTo>
                    <a:pt x="91" y="348"/>
                    <a:pt x="160" y="560"/>
                    <a:pt x="179" y="781"/>
                  </a:cubicBezTo>
                  <a:lnTo>
                    <a:pt x="703" y="524"/>
                  </a:lnTo>
                  <a:lnTo>
                    <a:pt x="496" y="97"/>
                  </a:lnTo>
                  <a:cubicBezTo>
                    <a:pt x="465" y="36"/>
                    <a:pt x="402" y="1"/>
                    <a:pt x="336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2" name="Google Shape;2812;p35"/>
            <p:cNvSpPr/>
            <p:nvPr/>
          </p:nvSpPr>
          <p:spPr>
            <a:xfrm>
              <a:off x="6991798" y="2928400"/>
              <a:ext cx="525529" cy="452037"/>
            </a:xfrm>
            <a:custGeom>
              <a:avLst/>
              <a:gdLst/>
              <a:ahLst/>
              <a:cxnLst/>
              <a:rect l="l" t="t" r="r" b="b"/>
              <a:pathLst>
                <a:path w="13508" h="11619" extrusionOk="0">
                  <a:moveTo>
                    <a:pt x="6756" y="179"/>
                  </a:moveTo>
                  <a:cubicBezTo>
                    <a:pt x="6771" y="179"/>
                    <a:pt x="6785" y="184"/>
                    <a:pt x="6802" y="184"/>
                  </a:cubicBezTo>
                  <a:cubicBezTo>
                    <a:pt x="6828" y="187"/>
                    <a:pt x="6852" y="191"/>
                    <a:pt x="6875" y="203"/>
                  </a:cubicBezTo>
                  <a:cubicBezTo>
                    <a:pt x="6947" y="232"/>
                    <a:pt x="7014" y="282"/>
                    <a:pt x="7054" y="353"/>
                  </a:cubicBezTo>
                  <a:lnTo>
                    <a:pt x="7602" y="1306"/>
                  </a:lnTo>
                  <a:lnTo>
                    <a:pt x="4520" y="2805"/>
                  </a:lnTo>
                  <a:lnTo>
                    <a:pt x="4110" y="1785"/>
                  </a:lnTo>
                  <a:cubicBezTo>
                    <a:pt x="4050" y="1633"/>
                    <a:pt x="4103" y="1461"/>
                    <a:pt x="4234" y="1371"/>
                  </a:cubicBezTo>
                  <a:cubicBezTo>
                    <a:pt x="4250" y="1363"/>
                    <a:pt x="4265" y="1354"/>
                    <a:pt x="4277" y="1347"/>
                  </a:cubicBezTo>
                  <a:lnTo>
                    <a:pt x="6606" y="215"/>
                  </a:lnTo>
                  <a:cubicBezTo>
                    <a:pt x="6618" y="210"/>
                    <a:pt x="6633" y="203"/>
                    <a:pt x="6642" y="201"/>
                  </a:cubicBezTo>
                  <a:cubicBezTo>
                    <a:pt x="6678" y="189"/>
                    <a:pt x="6718" y="179"/>
                    <a:pt x="6756" y="179"/>
                  </a:cubicBezTo>
                  <a:close/>
                  <a:moveTo>
                    <a:pt x="3774" y="3376"/>
                  </a:moveTo>
                  <a:cubicBezTo>
                    <a:pt x="3786" y="3376"/>
                    <a:pt x="3793" y="3379"/>
                    <a:pt x="3803" y="3381"/>
                  </a:cubicBezTo>
                  <a:cubicBezTo>
                    <a:pt x="3826" y="3391"/>
                    <a:pt x="3845" y="3405"/>
                    <a:pt x="3853" y="3426"/>
                  </a:cubicBezTo>
                  <a:lnTo>
                    <a:pt x="4019" y="3772"/>
                  </a:lnTo>
                  <a:lnTo>
                    <a:pt x="3417" y="4067"/>
                  </a:lnTo>
                  <a:lnTo>
                    <a:pt x="3252" y="3722"/>
                  </a:lnTo>
                  <a:cubicBezTo>
                    <a:pt x="3228" y="3676"/>
                    <a:pt x="3250" y="3622"/>
                    <a:pt x="3293" y="3598"/>
                  </a:cubicBezTo>
                  <a:lnTo>
                    <a:pt x="3733" y="3383"/>
                  </a:lnTo>
                  <a:cubicBezTo>
                    <a:pt x="3745" y="3379"/>
                    <a:pt x="3762" y="3376"/>
                    <a:pt x="3774" y="3376"/>
                  </a:cubicBezTo>
                  <a:close/>
                  <a:moveTo>
                    <a:pt x="7693" y="1461"/>
                  </a:moveTo>
                  <a:lnTo>
                    <a:pt x="7931" y="1871"/>
                  </a:lnTo>
                  <a:lnTo>
                    <a:pt x="8019" y="2026"/>
                  </a:lnTo>
                  <a:lnTo>
                    <a:pt x="8579" y="3002"/>
                  </a:lnTo>
                  <a:cubicBezTo>
                    <a:pt x="8461" y="2991"/>
                    <a:pt x="8343" y="2985"/>
                    <a:pt x="8226" y="2985"/>
                  </a:cubicBezTo>
                  <a:cubicBezTo>
                    <a:pt x="7697" y="2985"/>
                    <a:pt x="7172" y="3103"/>
                    <a:pt x="6687" y="3341"/>
                  </a:cubicBezTo>
                  <a:cubicBezTo>
                    <a:pt x="6077" y="3638"/>
                    <a:pt x="5592" y="4086"/>
                    <a:pt x="5258" y="4622"/>
                  </a:cubicBezTo>
                  <a:lnTo>
                    <a:pt x="4836" y="3574"/>
                  </a:lnTo>
                  <a:lnTo>
                    <a:pt x="4770" y="3412"/>
                  </a:lnTo>
                  <a:lnTo>
                    <a:pt x="4589" y="2971"/>
                  </a:lnTo>
                  <a:lnTo>
                    <a:pt x="7693" y="1461"/>
                  </a:lnTo>
                  <a:close/>
                  <a:moveTo>
                    <a:pt x="1599" y="3960"/>
                  </a:moveTo>
                  <a:cubicBezTo>
                    <a:pt x="1659" y="3960"/>
                    <a:pt x="1721" y="3991"/>
                    <a:pt x="1754" y="4046"/>
                  </a:cubicBezTo>
                  <a:lnTo>
                    <a:pt x="1906" y="4293"/>
                  </a:lnTo>
                  <a:lnTo>
                    <a:pt x="546" y="4953"/>
                  </a:lnTo>
                  <a:lnTo>
                    <a:pt x="446" y="4682"/>
                  </a:lnTo>
                  <a:cubicBezTo>
                    <a:pt x="413" y="4596"/>
                    <a:pt x="453" y="4498"/>
                    <a:pt x="539" y="4453"/>
                  </a:cubicBezTo>
                  <a:lnTo>
                    <a:pt x="1518" y="3977"/>
                  </a:lnTo>
                  <a:cubicBezTo>
                    <a:pt x="1544" y="3965"/>
                    <a:pt x="1573" y="3960"/>
                    <a:pt x="1599" y="3960"/>
                  </a:cubicBezTo>
                  <a:close/>
                  <a:moveTo>
                    <a:pt x="2274" y="5240"/>
                  </a:moveTo>
                  <a:cubicBezTo>
                    <a:pt x="2345" y="5240"/>
                    <a:pt x="2412" y="5280"/>
                    <a:pt x="2445" y="5346"/>
                  </a:cubicBezTo>
                  <a:cubicBezTo>
                    <a:pt x="2469" y="5394"/>
                    <a:pt x="2469" y="5444"/>
                    <a:pt x="2454" y="5492"/>
                  </a:cubicBezTo>
                  <a:cubicBezTo>
                    <a:pt x="2435" y="5539"/>
                    <a:pt x="2404" y="5580"/>
                    <a:pt x="2357" y="5604"/>
                  </a:cubicBezTo>
                  <a:lnTo>
                    <a:pt x="1108" y="6211"/>
                  </a:lnTo>
                  <a:lnTo>
                    <a:pt x="946" y="6287"/>
                  </a:lnTo>
                  <a:lnTo>
                    <a:pt x="618" y="6449"/>
                  </a:lnTo>
                  <a:lnTo>
                    <a:pt x="451" y="6104"/>
                  </a:lnTo>
                  <a:lnTo>
                    <a:pt x="780" y="5944"/>
                  </a:lnTo>
                  <a:lnTo>
                    <a:pt x="939" y="5868"/>
                  </a:lnTo>
                  <a:lnTo>
                    <a:pt x="2190" y="5261"/>
                  </a:lnTo>
                  <a:cubicBezTo>
                    <a:pt x="2217" y="5247"/>
                    <a:pt x="2246" y="5240"/>
                    <a:pt x="2274" y="5240"/>
                  </a:cubicBezTo>
                  <a:close/>
                  <a:moveTo>
                    <a:pt x="10473" y="866"/>
                  </a:moveTo>
                  <a:cubicBezTo>
                    <a:pt x="10589" y="866"/>
                    <a:pt x="10701" y="930"/>
                    <a:pt x="10751" y="1042"/>
                  </a:cubicBezTo>
                  <a:lnTo>
                    <a:pt x="13276" y="6235"/>
                  </a:lnTo>
                  <a:cubicBezTo>
                    <a:pt x="13317" y="6309"/>
                    <a:pt x="13322" y="6394"/>
                    <a:pt x="13295" y="6475"/>
                  </a:cubicBezTo>
                  <a:cubicBezTo>
                    <a:pt x="13269" y="6552"/>
                    <a:pt x="13212" y="6618"/>
                    <a:pt x="13138" y="6654"/>
                  </a:cubicBezTo>
                  <a:lnTo>
                    <a:pt x="11602" y="7402"/>
                  </a:lnTo>
                  <a:cubicBezTo>
                    <a:pt x="11680" y="7104"/>
                    <a:pt x="11723" y="6797"/>
                    <a:pt x="11723" y="6487"/>
                  </a:cubicBezTo>
                  <a:cubicBezTo>
                    <a:pt x="11723" y="5973"/>
                    <a:pt x="11609" y="5454"/>
                    <a:pt x="11371" y="4960"/>
                  </a:cubicBezTo>
                  <a:cubicBezTo>
                    <a:pt x="10935" y="4060"/>
                    <a:pt x="10127" y="3388"/>
                    <a:pt x="9160" y="3117"/>
                  </a:cubicBezTo>
                  <a:cubicBezTo>
                    <a:pt x="9041" y="3083"/>
                    <a:pt x="8917" y="3057"/>
                    <a:pt x="8798" y="3036"/>
                  </a:cubicBezTo>
                  <a:lnTo>
                    <a:pt x="8174" y="1949"/>
                  </a:lnTo>
                  <a:lnTo>
                    <a:pt x="10334" y="899"/>
                  </a:lnTo>
                  <a:cubicBezTo>
                    <a:pt x="10353" y="889"/>
                    <a:pt x="10370" y="882"/>
                    <a:pt x="10392" y="877"/>
                  </a:cubicBezTo>
                  <a:cubicBezTo>
                    <a:pt x="10418" y="868"/>
                    <a:pt x="10446" y="866"/>
                    <a:pt x="10473" y="866"/>
                  </a:cubicBezTo>
                  <a:close/>
                  <a:moveTo>
                    <a:pt x="2801" y="6328"/>
                  </a:moveTo>
                  <a:cubicBezTo>
                    <a:pt x="2822" y="6328"/>
                    <a:pt x="2843" y="6331"/>
                    <a:pt x="2864" y="6337"/>
                  </a:cubicBezTo>
                  <a:cubicBezTo>
                    <a:pt x="2912" y="6356"/>
                    <a:pt x="2950" y="6387"/>
                    <a:pt x="2974" y="6437"/>
                  </a:cubicBezTo>
                  <a:cubicBezTo>
                    <a:pt x="3000" y="6485"/>
                    <a:pt x="3002" y="6535"/>
                    <a:pt x="2983" y="6583"/>
                  </a:cubicBezTo>
                  <a:cubicBezTo>
                    <a:pt x="2966" y="6630"/>
                    <a:pt x="2933" y="6668"/>
                    <a:pt x="2885" y="6692"/>
                  </a:cubicBezTo>
                  <a:lnTo>
                    <a:pt x="1637" y="7300"/>
                  </a:lnTo>
                  <a:lnTo>
                    <a:pt x="1478" y="7378"/>
                  </a:lnTo>
                  <a:lnTo>
                    <a:pt x="1146" y="7538"/>
                  </a:lnTo>
                  <a:lnTo>
                    <a:pt x="980" y="7195"/>
                  </a:lnTo>
                  <a:lnTo>
                    <a:pt x="1311" y="7035"/>
                  </a:lnTo>
                  <a:lnTo>
                    <a:pt x="1470" y="6957"/>
                  </a:lnTo>
                  <a:lnTo>
                    <a:pt x="2719" y="6347"/>
                  </a:lnTo>
                  <a:cubicBezTo>
                    <a:pt x="2746" y="6333"/>
                    <a:pt x="2773" y="6328"/>
                    <a:pt x="2801" y="6328"/>
                  </a:cubicBezTo>
                  <a:close/>
                  <a:moveTo>
                    <a:pt x="3333" y="7420"/>
                  </a:moveTo>
                  <a:cubicBezTo>
                    <a:pt x="3354" y="7420"/>
                    <a:pt x="3375" y="7424"/>
                    <a:pt x="3395" y="7431"/>
                  </a:cubicBezTo>
                  <a:cubicBezTo>
                    <a:pt x="3443" y="7445"/>
                    <a:pt x="3481" y="7481"/>
                    <a:pt x="3505" y="7528"/>
                  </a:cubicBezTo>
                  <a:cubicBezTo>
                    <a:pt x="3529" y="7576"/>
                    <a:pt x="3531" y="7628"/>
                    <a:pt x="3514" y="7676"/>
                  </a:cubicBezTo>
                  <a:cubicBezTo>
                    <a:pt x="3495" y="7724"/>
                    <a:pt x="3464" y="7762"/>
                    <a:pt x="3417" y="7786"/>
                  </a:cubicBezTo>
                  <a:lnTo>
                    <a:pt x="2168" y="8393"/>
                  </a:lnTo>
                  <a:lnTo>
                    <a:pt x="2006" y="8469"/>
                  </a:lnTo>
                  <a:lnTo>
                    <a:pt x="1678" y="8631"/>
                  </a:lnTo>
                  <a:lnTo>
                    <a:pt x="1511" y="8286"/>
                  </a:lnTo>
                  <a:lnTo>
                    <a:pt x="1840" y="8124"/>
                  </a:lnTo>
                  <a:lnTo>
                    <a:pt x="2002" y="8048"/>
                  </a:lnTo>
                  <a:lnTo>
                    <a:pt x="3250" y="7440"/>
                  </a:lnTo>
                  <a:cubicBezTo>
                    <a:pt x="3277" y="7427"/>
                    <a:pt x="3305" y="7420"/>
                    <a:pt x="3333" y="7420"/>
                  </a:cubicBezTo>
                  <a:close/>
                  <a:moveTo>
                    <a:pt x="3863" y="8507"/>
                  </a:moveTo>
                  <a:cubicBezTo>
                    <a:pt x="3885" y="8507"/>
                    <a:pt x="3907" y="8511"/>
                    <a:pt x="3926" y="8517"/>
                  </a:cubicBezTo>
                  <a:cubicBezTo>
                    <a:pt x="3976" y="8536"/>
                    <a:pt x="4015" y="8569"/>
                    <a:pt x="4038" y="8617"/>
                  </a:cubicBezTo>
                  <a:cubicBezTo>
                    <a:pt x="4062" y="8665"/>
                    <a:pt x="4065" y="8715"/>
                    <a:pt x="4046" y="8762"/>
                  </a:cubicBezTo>
                  <a:cubicBezTo>
                    <a:pt x="4031" y="8810"/>
                    <a:pt x="3995" y="8848"/>
                    <a:pt x="3948" y="8872"/>
                  </a:cubicBezTo>
                  <a:lnTo>
                    <a:pt x="2697" y="9479"/>
                  </a:lnTo>
                  <a:lnTo>
                    <a:pt x="2538" y="9558"/>
                  </a:lnTo>
                  <a:lnTo>
                    <a:pt x="2207" y="9718"/>
                  </a:lnTo>
                  <a:lnTo>
                    <a:pt x="2040" y="9372"/>
                  </a:lnTo>
                  <a:lnTo>
                    <a:pt x="2371" y="9213"/>
                  </a:lnTo>
                  <a:lnTo>
                    <a:pt x="2530" y="9134"/>
                  </a:lnTo>
                  <a:lnTo>
                    <a:pt x="3781" y="8526"/>
                  </a:lnTo>
                  <a:cubicBezTo>
                    <a:pt x="3807" y="8513"/>
                    <a:pt x="3835" y="8507"/>
                    <a:pt x="3863" y="8507"/>
                  </a:cubicBezTo>
                  <a:close/>
                  <a:moveTo>
                    <a:pt x="8221" y="3164"/>
                  </a:moveTo>
                  <a:cubicBezTo>
                    <a:pt x="8376" y="3164"/>
                    <a:pt x="8533" y="3176"/>
                    <a:pt x="8688" y="3198"/>
                  </a:cubicBezTo>
                  <a:cubicBezTo>
                    <a:pt x="8762" y="3210"/>
                    <a:pt x="8841" y="3221"/>
                    <a:pt x="8915" y="3238"/>
                  </a:cubicBezTo>
                  <a:cubicBezTo>
                    <a:pt x="8981" y="3252"/>
                    <a:pt x="9046" y="3269"/>
                    <a:pt x="9115" y="3286"/>
                  </a:cubicBezTo>
                  <a:cubicBezTo>
                    <a:pt x="9572" y="3414"/>
                    <a:pt x="9996" y="3638"/>
                    <a:pt x="10351" y="3936"/>
                  </a:cubicBezTo>
                  <a:cubicBezTo>
                    <a:pt x="10708" y="4236"/>
                    <a:pt x="11001" y="4608"/>
                    <a:pt x="11211" y="5034"/>
                  </a:cubicBezTo>
                  <a:cubicBezTo>
                    <a:pt x="11585" y="5811"/>
                    <a:pt x="11649" y="6683"/>
                    <a:pt x="11387" y="7502"/>
                  </a:cubicBezTo>
                  <a:cubicBezTo>
                    <a:pt x="11380" y="7526"/>
                    <a:pt x="11371" y="7550"/>
                    <a:pt x="11363" y="7574"/>
                  </a:cubicBezTo>
                  <a:cubicBezTo>
                    <a:pt x="11342" y="7631"/>
                    <a:pt x="11321" y="7688"/>
                    <a:pt x="11299" y="7740"/>
                  </a:cubicBezTo>
                  <a:cubicBezTo>
                    <a:pt x="10992" y="8505"/>
                    <a:pt x="10420" y="9122"/>
                    <a:pt x="9675" y="9482"/>
                  </a:cubicBezTo>
                  <a:cubicBezTo>
                    <a:pt x="9210" y="9707"/>
                    <a:pt x="8713" y="9821"/>
                    <a:pt x="8215" y="9821"/>
                  </a:cubicBezTo>
                  <a:cubicBezTo>
                    <a:pt x="7908" y="9821"/>
                    <a:pt x="7602" y="9778"/>
                    <a:pt x="7302" y="9691"/>
                  </a:cubicBezTo>
                  <a:cubicBezTo>
                    <a:pt x="7221" y="9668"/>
                    <a:pt x="7140" y="9641"/>
                    <a:pt x="7061" y="9610"/>
                  </a:cubicBezTo>
                  <a:cubicBezTo>
                    <a:pt x="6956" y="9572"/>
                    <a:pt x="6852" y="9527"/>
                    <a:pt x="6747" y="9477"/>
                  </a:cubicBezTo>
                  <a:cubicBezTo>
                    <a:pt x="6080" y="9148"/>
                    <a:pt x="5553" y="8622"/>
                    <a:pt x="5227" y="7950"/>
                  </a:cubicBezTo>
                  <a:cubicBezTo>
                    <a:pt x="4760" y="6992"/>
                    <a:pt x="4798" y="5925"/>
                    <a:pt x="5229" y="5034"/>
                  </a:cubicBezTo>
                  <a:cubicBezTo>
                    <a:pt x="5265" y="4965"/>
                    <a:pt x="5301" y="4896"/>
                    <a:pt x="5339" y="4829"/>
                  </a:cubicBezTo>
                  <a:cubicBezTo>
                    <a:pt x="5661" y="4272"/>
                    <a:pt x="6144" y="3800"/>
                    <a:pt x="6766" y="3500"/>
                  </a:cubicBezTo>
                  <a:cubicBezTo>
                    <a:pt x="7223" y="3276"/>
                    <a:pt x="7721" y="3164"/>
                    <a:pt x="8221" y="3164"/>
                  </a:cubicBezTo>
                  <a:close/>
                  <a:moveTo>
                    <a:pt x="4670" y="3653"/>
                  </a:moveTo>
                  <a:lnTo>
                    <a:pt x="5139" y="4817"/>
                  </a:lnTo>
                  <a:cubicBezTo>
                    <a:pt x="4615" y="5777"/>
                    <a:pt x="4551" y="6966"/>
                    <a:pt x="5065" y="8024"/>
                  </a:cubicBezTo>
                  <a:cubicBezTo>
                    <a:pt x="5410" y="8731"/>
                    <a:pt x="5966" y="9289"/>
                    <a:pt x="6668" y="9634"/>
                  </a:cubicBezTo>
                  <a:cubicBezTo>
                    <a:pt x="6723" y="9665"/>
                    <a:pt x="6783" y="9689"/>
                    <a:pt x="6840" y="9715"/>
                  </a:cubicBezTo>
                  <a:lnTo>
                    <a:pt x="5584" y="10327"/>
                  </a:lnTo>
                  <a:cubicBezTo>
                    <a:pt x="5608" y="10227"/>
                    <a:pt x="5599" y="10115"/>
                    <a:pt x="5549" y="10018"/>
                  </a:cubicBezTo>
                  <a:lnTo>
                    <a:pt x="2876" y="4524"/>
                  </a:lnTo>
                  <a:lnTo>
                    <a:pt x="3336" y="4301"/>
                  </a:lnTo>
                  <a:lnTo>
                    <a:pt x="3495" y="4224"/>
                  </a:lnTo>
                  <a:lnTo>
                    <a:pt x="4100" y="3929"/>
                  </a:lnTo>
                  <a:lnTo>
                    <a:pt x="4258" y="3853"/>
                  </a:lnTo>
                  <a:lnTo>
                    <a:pt x="4670" y="3653"/>
                  </a:lnTo>
                  <a:close/>
                  <a:moveTo>
                    <a:pt x="4396" y="9596"/>
                  </a:moveTo>
                  <a:cubicBezTo>
                    <a:pt x="4417" y="9596"/>
                    <a:pt x="4438" y="9600"/>
                    <a:pt x="4458" y="9608"/>
                  </a:cubicBezTo>
                  <a:cubicBezTo>
                    <a:pt x="4505" y="9625"/>
                    <a:pt x="4543" y="9658"/>
                    <a:pt x="4567" y="9706"/>
                  </a:cubicBezTo>
                  <a:cubicBezTo>
                    <a:pt x="4591" y="9753"/>
                    <a:pt x="4593" y="9803"/>
                    <a:pt x="4577" y="9851"/>
                  </a:cubicBezTo>
                  <a:cubicBezTo>
                    <a:pt x="4558" y="9899"/>
                    <a:pt x="4527" y="9937"/>
                    <a:pt x="4479" y="9961"/>
                  </a:cubicBezTo>
                  <a:lnTo>
                    <a:pt x="3228" y="10568"/>
                  </a:lnTo>
                  <a:lnTo>
                    <a:pt x="3066" y="10647"/>
                  </a:lnTo>
                  <a:lnTo>
                    <a:pt x="2735" y="10806"/>
                  </a:lnTo>
                  <a:lnTo>
                    <a:pt x="2571" y="10463"/>
                  </a:lnTo>
                  <a:lnTo>
                    <a:pt x="2900" y="10301"/>
                  </a:lnTo>
                  <a:lnTo>
                    <a:pt x="3062" y="10225"/>
                  </a:lnTo>
                  <a:lnTo>
                    <a:pt x="4312" y="9617"/>
                  </a:lnTo>
                  <a:cubicBezTo>
                    <a:pt x="4339" y="9604"/>
                    <a:pt x="4367" y="9596"/>
                    <a:pt x="4396" y="9596"/>
                  </a:cubicBezTo>
                  <a:close/>
                  <a:moveTo>
                    <a:pt x="2388" y="4305"/>
                  </a:moveTo>
                  <a:cubicBezTo>
                    <a:pt x="2492" y="4305"/>
                    <a:pt x="2590" y="4358"/>
                    <a:pt x="2645" y="4453"/>
                  </a:cubicBezTo>
                  <a:cubicBezTo>
                    <a:pt x="2647" y="4460"/>
                    <a:pt x="2650" y="4463"/>
                    <a:pt x="2652" y="4467"/>
                  </a:cubicBezTo>
                  <a:lnTo>
                    <a:pt x="2723" y="4615"/>
                  </a:lnTo>
                  <a:lnTo>
                    <a:pt x="5396" y="10108"/>
                  </a:lnTo>
                  <a:cubicBezTo>
                    <a:pt x="5468" y="10251"/>
                    <a:pt x="5408" y="10427"/>
                    <a:pt x="5265" y="10499"/>
                  </a:cubicBezTo>
                  <a:cubicBezTo>
                    <a:pt x="5258" y="10490"/>
                    <a:pt x="5256" y="10489"/>
                    <a:pt x="5256" y="10489"/>
                  </a:cubicBezTo>
                  <a:cubicBezTo>
                    <a:pt x="5256" y="10489"/>
                    <a:pt x="5256" y="10489"/>
                    <a:pt x="5256" y="10489"/>
                  </a:cubicBezTo>
                  <a:lnTo>
                    <a:pt x="3857" y="11168"/>
                  </a:lnTo>
                  <a:lnTo>
                    <a:pt x="3526" y="11328"/>
                  </a:lnTo>
                  <a:lnTo>
                    <a:pt x="3357" y="11409"/>
                  </a:lnTo>
                  <a:cubicBezTo>
                    <a:pt x="3318" y="11429"/>
                    <a:pt x="3274" y="11439"/>
                    <a:pt x="3231" y="11439"/>
                  </a:cubicBezTo>
                  <a:cubicBezTo>
                    <a:pt x="3198" y="11439"/>
                    <a:pt x="3165" y="11433"/>
                    <a:pt x="3133" y="11423"/>
                  </a:cubicBezTo>
                  <a:cubicBezTo>
                    <a:pt x="3059" y="11397"/>
                    <a:pt x="3000" y="11347"/>
                    <a:pt x="2966" y="11275"/>
                  </a:cubicBezTo>
                  <a:lnTo>
                    <a:pt x="2816" y="10966"/>
                  </a:lnTo>
                  <a:lnTo>
                    <a:pt x="3147" y="10804"/>
                  </a:lnTo>
                  <a:lnTo>
                    <a:pt x="3307" y="10728"/>
                  </a:lnTo>
                  <a:lnTo>
                    <a:pt x="4558" y="10120"/>
                  </a:lnTo>
                  <a:cubicBezTo>
                    <a:pt x="4646" y="10077"/>
                    <a:pt x="4713" y="10001"/>
                    <a:pt x="4743" y="9908"/>
                  </a:cubicBezTo>
                  <a:cubicBezTo>
                    <a:pt x="4758" y="9870"/>
                    <a:pt x="4765" y="9827"/>
                    <a:pt x="4765" y="9787"/>
                  </a:cubicBezTo>
                  <a:cubicBezTo>
                    <a:pt x="4765" y="9729"/>
                    <a:pt x="4753" y="9677"/>
                    <a:pt x="4724" y="9625"/>
                  </a:cubicBezTo>
                  <a:cubicBezTo>
                    <a:pt x="4684" y="9537"/>
                    <a:pt x="4605" y="9470"/>
                    <a:pt x="4515" y="9439"/>
                  </a:cubicBezTo>
                  <a:cubicBezTo>
                    <a:pt x="4475" y="9424"/>
                    <a:pt x="4433" y="9417"/>
                    <a:pt x="4391" y="9417"/>
                  </a:cubicBezTo>
                  <a:cubicBezTo>
                    <a:pt x="4337" y="9417"/>
                    <a:pt x="4282" y="9430"/>
                    <a:pt x="4234" y="9456"/>
                  </a:cubicBezTo>
                  <a:lnTo>
                    <a:pt x="2985" y="10063"/>
                  </a:lnTo>
                  <a:lnTo>
                    <a:pt x="2826" y="10142"/>
                  </a:lnTo>
                  <a:lnTo>
                    <a:pt x="2495" y="10301"/>
                  </a:lnTo>
                  <a:lnTo>
                    <a:pt x="2288" y="9875"/>
                  </a:lnTo>
                  <a:lnTo>
                    <a:pt x="2616" y="9715"/>
                  </a:lnTo>
                  <a:lnTo>
                    <a:pt x="2778" y="9637"/>
                  </a:lnTo>
                  <a:lnTo>
                    <a:pt x="4026" y="9029"/>
                  </a:lnTo>
                  <a:cubicBezTo>
                    <a:pt x="4115" y="8989"/>
                    <a:pt x="4181" y="8915"/>
                    <a:pt x="4212" y="8819"/>
                  </a:cubicBezTo>
                  <a:cubicBezTo>
                    <a:pt x="4229" y="8779"/>
                    <a:pt x="4234" y="8741"/>
                    <a:pt x="4234" y="8700"/>
                  </a:cubicBezTo>
                  <a:cubicBezTo>
                    <a:pt x="4234" y="8643"/>
                    <a:pt x="4222" y="8588"/>
                    <a:pt x="4198" y="8538"/>
                  </a:cubicBezTo>
                  <a:cubicBezTo>
                    <a:pt x="4157" y="8453"/>
                    <a:pt x="4079" y="8384"/>
                    <a:pt x="3986" y="8355"/>
                  </a:cubicBezTo>
                  <a:cubicBezTo>
                    <a:pt x="3947" y="8341"/>
                    <a:pt x="3906" y="8333"/>
                    <a:pt x="3864" y="8333"/>
                  </a:cubicBezTo>
                  <a:cubicBezTo>
                    <a:pt x="3810" y="8333"/>
                    <a:pt x="3756" y="8346"/>
                    <a:pt x="3707" y="8372"/>
                  </a:cubicBezTo>
                  <a:lnTo>
                    <a:pt x="2457" y="8979"/>
                  </a:lnTo>
                  <a:lnTo>
                    <a:pt x="2295" y="9058"/>
                  </a:lnTo>
                  <a:lnTo>
                    <a:pt x="1966" y="9217"/>
                  </a:lnTo>
                  <a:lnTo>
                    <a:pt x="1756" y="8791"/>
                  </a:lnTo>
                  <a:lnTo>
                    <a:pt x="2087" y="8631"/>
                  </a:lnTo>
                  <a:lnTo>
                    <a:pt x="2247" y="8553"/>
                  </a:lnTo>
                  <a:lnTo>
                    <a:pt x="3495" y="7945"/>
                  </a:lnTo>
                  <a:cubicBezTo>
                    <a:pt x="3586" y="7905"/>
                    <a:pt x="3650" y="7826"/>
                    <a:pt x="3683" y="7736"/>
                  </a:cubicBezTo>
                  <a:cubicBezTo>
                    <a:pt x="3698" y="7695"/>
                    <a:pt x="3705" y="7657"/>
                    <a:pt x="3705" y="7616"/>
                  </a:cubicBezTo>
                  <a:cubicBezTo>
                    <a:pt x="3705" y="7559"/>
                    <a:pt x="3693" y="7505"/>
                    <a:pt x="3669" y="7455"/>
                  </a:cubicBezTo>
                  <a:cubicBezTo>
                    <a:pt x="3624" y="7366"/>
                    <a:pt x="3550" y="7300"/>
                    <a:pt x="3457" y="7266"/>
                  </a:cubicBezTo>
                  <a:cubicBezTo>
                    <a:pt x="3418" y="7253"/>
                    <a:pt x="3378" y="7247"/>
                    <a:pt x="3337" y="7247"/>
                  </a:cubicBezTo>
                  <a:cubicBezTo>
                    <a:pt x="3282" y="7247"/>
                    <a:pt x="3227" y="7259"/>
                    <a:pt x="3176" y="7285"/>
                  </a:cubicBezTo>
                  <a:lnTo>
                    <a:pt x="1925" y="7893"/>
                  </a:lnTo>
                  <a:lnTo>
                    <a:pt x="1766" y="7969"/>
                  </a:lnTo>
                  <a:lnTo>
                    <a:pt x="1435" y="8131"/>
                  </a:lnTo>
                  <a:lnTo>
                    <a:pt x="1227" y="7705"/>
                  </a:lnTo>
                  <a:lnTo>
                    <a:pt x="1556" y="7545"/>
                  </a:lnTo>
                  <a:lnTo>
                    <a:pt x="1718" y="7466"/>
                  </a:lnTo>
                  <a:lnTo>
                    <a:pt x="2966" y="6859"/>
                  </a:lnTo>
                  <a:cubicBezTo>
                    <a:pt x="3055" y="6814"/>
                    <a:pt x="3121" y="6740"/>
                    <a:pt x="3152" y="6647"/>
                  </a:cubicBezTo>
                  <a:cubicBezTo>
                    <a:pt x="3169" y="6609"/>
                    <a:pt x="3174" y="6571"/>
                    <a:pt x="3174" y="6528"/>
                  </a:cubicBezTo>
                  <a:cubicBezTo>
                    <a:pt x="3174" y="6473"/>
                    <a:pt x="3162" y="6418"/>
                    <a:pt x="3138" y="6368"/>
                  </a:cubicBezTo>
                  <a:cubicBezTo>
                    <a:pt x="3093" y="6282"/>
                    <a:pt x="3019" y="6213"/>
                    <a:pt x="2926" y="6182"/>
                  </a:cubicBezTo>
                  <a:cubicBezTo>
                    <a:pt x="2888" y="6169"/>
                    <a:pt x="2847" y="6163"/>
                    <a:pt x="2807" y="6163"/>
                  </a:cubicBezTo>
                  <a:cubicBezTo>
                    <a:pt x="2752" y="6163"/>
                    <a:pt x="2697" y="6175"/>
                    <a:pt x="2647" y="6202"/>
                  </a:cubicBezTo>
                  <a:lnTo>
                    <a:pt x="1399" y="6809"/>
                  </a:lnTo>
                  <a:lnTo>
                    <a:pt x="1239" y="6885"/>
                  </a:lnTo>
                  <a:lnTo>
                    <a:pt x="908" y="7047"/>
                  </a:lnTo>
                  <a:lnTo>
                    <a:pt x="703" y="6621"/>
                  </a:lnTo>
                  <a:lnTo>
                    <a:pt x="1035" y="6461"/>
                  </a:lnTo>
                  <a:lnTo>
                    <a:pt x="1192" y="6383"/>
                  </a:lnTo>
                  <a:lnTo>
                    <a:pt x="2442" y="5775"/>
                  </a:lnTo>
                  <a:cubicBezTo>
                    <a:pt x="2528" y="5732"/>
                    <a:pt x="2597" y="5656"/>
                    <a:pt x="2626" y="5563"/>
                  </a:cubicBezTo>
                  <a:cubicBezTo>
                    <a:pt x="2642" y="5523"/>
                    <a:pt x="2647" y="5484"/>
                    <a:pt x="2647" y="5442"/>
                  </a:cubicBezTo>
                  <a:cubicBezTo>
                    <a:pt x="2647" y="5389"/>
                    <a:pt x="2635" y="5332"/>
                    <a:pt x="2609" y="5282"/>
                  </a:cubicBezTo>
                  <a:cubicBezTo>
                    <a:pt x="2544" y="5150"/>
                    <a:pt x="2413" y="5074"/>
                    <a:pt x="2275" y="5074"/>
                  </a:cubicBezTo>
                  <a:cubicBezTo>
                    <a:pt x="2221" y="5074"/>
                    <a:pt x="2166" y="5086"/>
                    <a:pt x="2114" y="5110"/>
                  </a:cubicBezTo>
                  <a:lnTo>
                    <a:pt x="894" y="5706"/>
                  </a:lnTo>
                  <a:lnTo>
                    <a:pt x="722" y="5789"/>
                  </a:lnTo>
                  <a:lnTo>
                    <a:pt x="377" y="5956"/>
                  </a:lnTo>
                  <a:lnTo>
                    <a:pt x="229" y="5646"/>
                  </a:lnTo>
                  <a:cubicBezTo>
                    <a:pt x="194" y="5575"/>
                    <a:pt x="191" y="5499"/>
                    <a:pt x="215" y="5425"/>
                  </a:cubicBezTo>
                  <a:cubicBezTo>
                    <a:pt x="241" y="5353"/>
                    <a:pt x="291" y="5289"/>
                    <a:pt x="363" y="5258"/>
                  </a:cubicBezTo>
                  <a:lnTo>
                    <a:pt x="456" y="5213"/>
                  </a:lnTo>
                  <a:lnTo>
                    <a:pt x="615" y="5134"/>
                  </a:lnTo>
                  <a:lnTo>
                    <a:pt x="2006" y="4455"/>
                  </a:lnTo>
                  <a:lnTo>
                    <a:pt x="2168" y="4379"/>
                  </a:lnTo>
                  <a:lnTo>
                    <a:pt x="2259" y="4334"/>
                  </a:lnTo>
                  <a:cubicBezTo>
                    <a:pt x="2302" y="4312"/>
                    <a:pt x="2342" y="4305"/>
                    <a:pt x="2388" y="4305"/>
                  </a:cubicBezTo>
                  <a:close/>
                  <a:moveTo>
                    <a:pt x="6754" y="1"/>
                  </a:moveTo>
                  <a:cubicBezTo>
                    <a:pt x="6680" y="1"/>
                    <a:pt x="6602" y="15"/>
                    <a:pt x="6530" y="51"/>
                  </a:cubicBezTo>
                  <a:lnTo>
                    <a:pt x="4198" y="1182"/>
                  </a:lnTo>
                  <a:cubicBezTo>
                    <a:pt x="4150" y="1206"/>
                    <a:pt x="4112" y="1235"/>
                    <a:pt x="4076" y="1266"/>
                  </a:cubicBezTo>
                  <a:cubicBezTo>
                    <a:pt x="4067" y="1275"/>
                    <a:pt x="4057" y="1282"/>
                    <a:pt x="4050" y="1294"/>
                  </a:cubicBezTo>
                  <a:cubicBezTo>
                    <a:pt x="3912" y="1437"/>
                    <a:pt x="3864" y="1654"/>
                    <a:pt x="3943" y="1845"/>
                  </a:cubicBezTo>
                  <a:lnTo>
                    <a:pt x="4389" y="2952"/>
                  </a:lnTo>
                  <a:lnTo>
                    <a:pt x="4393" y="2955"/>
                  </a:lnTo>
                  <a:lnTo>
                    <a:pt x="4603" y="3481"/>
                  </a:lnTo>
                  <a:lnTo>
                    <a:pt x="4184" y="3688"/>
                  </a:lnTo>
                  <a:lnTo>
                    <a:pt x="4017" y="3343"/>
                  </a:lnTo>
                  <a:cubicBezTo>
                    <a:pt x="3984" y="3279"/>
                    <a:pt x="3934" y="3229"/>
                    <a:pt x="3862" y="3205"/>
                  </a:cubicBezTo>
                  <a:cubicBezTo>
                    <a:pt x="3834" y="3194"/>
                    <a:pt x="3804" y="3189"/>
                    <a:pt x="3773" y="3189"/>
                  </a:cubicBezTo>
                  <a:cubicBezTo>
                    <a:pt x="3733" y="3189"/>
                    <a:pt x="3693" y="3198"/>
                    <a:pt x="3657" y="3217"/>
                  </a:cubicBezTo>
                  <a:lnTo>
                    <a:pt x="3217" y="3431"/>
                  </a:lnTo>
                  <a:cubicBezTo>
                    <a:pt x="3083" y="3498"/>
                    <a:pt x="3028" y="3657"/>
                    <a:pt x="3090" y="3788"/>
                  </a:cubicBezTo>
                  <a:lnTo>
                    <a:pt x="3257" y="4134"/>
                  </a:lnTo>
                  <a:lnTo>
                    <a:pt x="2797" y="4358"/>
                  </a:lnTo>
                  <a:cubicBezTo>
                    <a:pt x="2714" y="4199"/>
                    <a:pt x="2551" y="4108"/>
                    <a:pt x="2381" y="4108"/>
                  </a:cubicBezTo>
                  <a:cubicBezTo>
                    <a:pt x="2311" y="4108"/>
                    <a:pt x="2240" y="4123"/>
                    <a:pt x="2173" y="4155"/>
                  </a:cubicBezTo>
                  <a:lnTo>
                    <a:pt x="2066" y="4208"/>
                  </a:lnTo>
                  <a:lnTo>
                    <a:pt x="1906" y="3946"/>
                  </a:lnTo>
                  <a:cubicBezTo>
                    <a:pt x="1838" y="3836"/>
                    <a:pt x="1719" y="3774"/>
                    <a:pt x="1597" y="3774"/>
                  </a:cubicBezTo>
                  <a:cubicBezTo>
                    <a:pt x="1545" y="3774"/>
                    <a:pt x="1491" y="3785"/>
                    <a:pt x="1442" y="3810"/>
                  </a:cubicBezTo>
                  <a:lnTo>
                    <a:pt x="458" y="4286"/>
                  </a:lnTo>
                  <a:cubicBezTo>
                    <a:pt x="291" y="4367"/>
                    <a:pt x="215" y="4560"/>
                    <a:pt x="279" y="4736"/>
                  </a:cubicBezTo>
                  <a:lnTo>
                    <a:pt x="387" y="5027"/>
                  </a:lnTo>
                  <a:lnTo>
                    <a:pt x="279" y="5082"/>
                  </a:lnTo>
                  <a:cubicBezTo>
                    <a:pt x="167" y="5134"/>
                    <a:pt x="82" y="5230"/>
                    <a:pt x="41" y="5349"/>
                  </a:cubicBezTo>
                  <a:cubicBezTo>
                    <a:pt x="1" y="5468"/>
                    <a:pt x="5" y="5596"/>
                    <a:pt x="65" y="5706"/>
                  </a:cubicBezTo>
                  <a:lnTo>
                    <a:pt x="253" y="6097"/>
                  </a:lnTo>
                  <a:lnTo>
                    <a:pt x="253" y="6099"/>
                  </a:lnTo>
                  <a:lnTo>
                    <a:pt x="499" y="6602"/>
                  </a:lnTo>
                  <a:cubicBezTo>
                    <a:pt x="501" y="6606"/>
                    <a:pt x="501" y="6609"/>
                    <a:pt x="503" y="6611"/>
                  </a:cubicBezTo>
                  <a:cubicBezTo>
                    <a:pt x="506" y="6614"/>
                    <a:pt x="506" y="6618"/>
                    <a:pt x="510" y="6621"/>
                  </a:cubicBezTo>
                  <a:lnTo>
                    <a:pt x="784" y="7185"/>
                  </a:lnTo>
                  <a:cubicBezTo>
                    <a:pt x="784" y="7190"/>
                    <a:pt x="787" y="7190"/>
                    <a:pt x="787" y="7190"/>
                  </a:cubicBezTo>
                  <a:lnTo>
                    <a:pt x="1030" y="7693"/>
                  </a:lnTo>
                  <a:cubicBezTo>
                    <a:pt x="1030" y="7695"/>
                    <a:pt x="1035" y="7695"/>
                    <a:pt x="1035" y="7695"/>
                  </a:cubicBezTo>
                  <a:lnTo>
                    <a:pt x="1316" y="8276"/>
                  </a:lnTo>
                  <a:lnTo>
                    <a:pt x="1316" y="8279"/>
                  </a:lnTo>
                  <a:lnTo>
                    <a:pt x="1561" y="8781"/>
                  </a:lnTo>
                  <a:lnTo>
                    <a:pt x="1844" y="9365"/>
                  </a:lnTo>
                  <a:cubicBezTo>
                    <a:pt x="1844" y="9370"/>
                    <a:pt x="1847" y="9370"/>
                    <a:pt x="1847" y="9370"/>
                  </a:cubicBezTo>
                  <a:lnTo>
                    <a:pt x="2090" y="9872"/>
                  </a:lnTo>
                  <a:lnTo>
                    <a:pt x="2090" y="9875"/>
                  </a:lnTo>
                  <a:lnTo>
                    <a:pt x="2373" y="10458"/>
                  </a:lnTo>
                  <a:lnTo>
                    <a:pt x="2619" y="10963"/>
                  </a:lnTo>
                  <a:lnTo>
                    <a:pt x="2804" y="11352"/>
                  </a:lnTo>
                  <a:cubicBezTo>
                    <a:pt x="2859" y="11466"/>
                    <a:pt x="2957" y="11552"/>
                    <a:pt x="3074" y="11590"/>
                  </a:cubicBezTo>
                  <a:cubicBezTo>
                    <a:pt x="3124" y="11609"/>
                    <a:pt x="3178" y="11618"/>
                    <a:pt x="3228" y="11618"/>
                  </a:cubicBezTo>
                  <a:cubicBezTo>
                    <a:pt x="3298" y="11618"/>
                    <a:pt x="3369" y="11602"/>
                    <a:pt x="3433" y="11568"/>
                  </a:cubicBezTo>
                  <a:lnTo>
                    <a:pt x="3931" y="11328"/>
                  </a:lnTo>
                  <a:lnTo>
                    <a:pt x="5334" y="10647"/>
                  </a:lnTo>
                  <a:lnTo>
                    <a:pt x="7073" y="9801"/>
                  </a:lnTo>
                  <a:cubicBezTo>
                    <a:pt x="7445" y="9932"/>
                    <a:pt x="7831" y="9999"/>
                    <a:pt x="8221" y="9999"/>
                  </a:cubicBezTo>
                  <a:cubicBezTo>
                    <a:pt x="8743" y="9999"/>
                    <a:pt x="9267" y="9880"/>
                    <a:pt x="9753" y="9641"/>
                  </a:cubicBezTo>
                  <a:cubicBezTo>
                    <a:pt x="10623" y="9217"/>
                    <a:pt x="11237" y="8479"/>
                    <a:pt x="11530" y="7631"/>
                  </a:cubicBezTo>
                  <a:lnTo>
                    <a:pt x="13212" y="6811"/>
                  </a:lnTo>
                  <a:cubicBezTo>
                    <a:pt x="13331" y="6754"/>
                    <a:pt x="13422" y="6654"/>
                    <a:pt x="13462" y="6533"/>
                  </a:cubicBezTo>
                  <a:cubicBezTo>
                    <a:pt x="13507" y="6406"/>
                    <a:pt x="13498" y="6273"/>
                    <a:pt x="13438" y="6156"/>
                  </a:cubicBezTo>
                  <a:lnTo>
                    <a:pt x="10913" y="963"/>
                  </a:lnTo>
                  <a:cubicBezTo>
                    <a:pt x="10828" y="791"/>
                    <a:pt x="10655" y="686"/>
                    <a:pt x="10472" y="686"/>
                  </a:cubicBezTo>
                  <a:cubicBezTo>
                    <a:pt x="10429" y="686"/>
                    <a:pt x="10386" y="692"/>
                    <a:pt x="10344" y="704"/>
                  </a:cubicBezTo>
                  <a:cubicBezTo>
                    <a:pt x="10315" y="713"/>
                    <a:pt x="10284" y="725"/>
                    <a:pt x="10258" y="737"/>
                  </a:cubicBezTo>
                  <a:lnTo>
                    <a:pt x="8088" y="1795"/>
                  </a:lnTo>
                  <a:lnTo>
                    <a:pt x="7807" y="1309"/>
                  </a:lnTo>
                  <a:cubicBezTo>
                    <a:pt x="7805" y="1306"/>
                    <a:pt x="7805" y="1304"/>
                    <a:pt x="7805" y="1299"/>
                  </a:cubicBezTo>
                  <a:lnTo>
                    <a:pt x="7207" y="263"/>
                  </a:lnTo>
                  <a:cubicBezTo>
                    <a:pt x="7111" y="96"/>
                    <a:pt x="6935" y="1"/>
                    <a:pt x="6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3" name="Google Shape;2813;p35"/>
            <p:cNvSpPr/>
            <p:nvPr/>
          </p:nvSpPr>
          <p:spPr>
            <a:xfrm>
              <a:off x="7192820" y="3062156"/>
              <a:ext cx="241289" cy="237476"/>
            </a:xfrm>
            <a:custGeom>
              <a:avLst/>
              <a:gdLst/>
              <a:ahLst/>
              <a:cxnLst/>
              <a:rect l="l" t="t" r="r" b="b"/>
              <a:pathLst>
                <a:path w="6202" h="6104" extrusionOk="0">
                  <a:moveTo>
                    <a:pt x="3042" y="180"/>
                  </a:moveTo>
                  <a:cubicBezTo>
                    <a:pt x="3307" y="180"/>
                    <a:pt x="3570" y="216"/>
                    <a:pt x="3824" y="286"/>
                  </a:cubicBezTo>
                  <a:cubicBezTo>
                    <a:pt x="3907" y="310"/>
                    <a:pt x="3993" y="336"/>
                    <a:pt x="4074" y="369"/>
                  </a:cubicBezTo>
                  <a:cubicBezTo>
                    <a:pt x="4731" y="620"/>
                    <a:pt x="5303" y="1110"/>
                    <a:pt x="5637" y="1796"/>
                  </a:cubicBezTo>
                  <a:cubicBezTo>
                    <a:pt x="5973" y="2487"/>
                    <a:pt x="6020" y="3266"/>
                    <a:pt x="5770" y="3993"/>
                  </a:cubicBezTo>
                  <a:cubicBezTo>
                    <a:pt x="5725" y="4121"/>
                    <a:pt x="5672" y="4243"/>
                    <a:pt x="5613" y="4362"/>
                  </a:cubicBezTo>
                  <a:cubicBezTo>
                    <a:pt x="5565" y="4457"/>
                    <a:pt x="5510" y="4550"/>
                    <a:pt x="5451" y="4636"/>
                  </a:cubicBezTo>
                  <a:cubicBezTo>
                    <a:pt x="5172" y="5062"/>
                    <a:pt x="4779" y="5408"/>
                    <a:pt x="4307" y="5636"/>
                  </a:cubicBezTo>
                  <a:cubicBezTo>
                    <a:pt x="3905" y="5833"/>
                    <a:pt x="3476" y="5927"/>
                    <a:pt x="3055" y="5927"/>
                  </a:cubicBezTo>
                  <a:cubicBezTo>
                    <a:pt x="2978" y="5927"/>
                    <a:pt x="2900" y="5924"/>
                    <a:pt x="2823" y="5917"/>
                  </a:cubicBezTo>
                  <a:cubicBezTo>
                    <a:pt x="2716" y="5908"/>
                    <a:pt x="2611" y="5894"/>
                    <a:pt x="2504" y="5872"/>
                  </a:cubicBezTo>
                  <a:cubicBezTo>
                    <a:pt x="1649" y="5705"/>
                    <a:pt x="877" y="5150"/>
                    <a:pt x="465" y="4310"/>
                  </a:cubicBezTo>
                  <a:cubicBezTo>
                    <a:pt x="134" y="3623"/>
                    <a:pt x="96" y="2873"/>
                    <a:pt x="305" y="2201"/>
                  </a:cubicBezTo>
                  <a:cubicBezTo>
                    <a:pt x="334" y="2116"/>
                    <a:pt x="363" y="2035"/>
                    <a:pt x="396" y="1951"/>
                  </a:cubicBezTo>
                  <a:cubicBezTo>
                    <a:pt x="656" y="1322"/>
                    <a:pt x="1137" y="786"/>
                    <a:pt x="1792" y="467"/>
                  </a:cubicBezTo>
                  <a:cubicBezTo>
                    <a:pt x="2194" y="271"/>
                    <a:pt x="2620" y="180"/>
                    <a:pt x="3042" y="180"/>
                  </a:cubicBezTo>
                  <a:close/>
                  <a:moveTo>
                    <a:pt x="3050" y="1"/>
                  </a:moveTo>
                  <a:cubicBezTo>
                    <a:pt x="2602" y="1"/>
                    <a:pt x="2148" y="101"/>
                    <a:pt x="1718" y="310"/>
                  </a:cubicBezTo>
                  <a:cubicBezTo>
                    <a:pt x="1077" y="622"/>
                    <a:pt x="596" y="1129"/>
                    <a:pt x="305" y="1725"/>
                  </a:cubicBezTo>
                  <a:cubicBezTo>
                    <a:pt x="270" y="1799"/>
                    <a:pt x="239" y="1873"/>
                    <a:pt x="208" y="1954"/>
                  </a:cubicBezTo>
                  <a:cubicBezTo>
                    <a:pt x="70" y="2304"/>
                    <a:pt x="1" y="2680"/>
                    <a:pt x="1" y="3061"/>
                  </a:cubicBezTo>
                  <a:cubicBezTo>
                    <a:pt x="1" y="3507"/>
                    <a:pt x="98" y="3964"/>
                    <a:pt x="305" y="4388"/>
                  </a:cubicBezTo>
                  <a:cubicBezTo>
                    <a:pt x="708" y="5210"/>
                    <a:pt x="1432" y="5775"/>
                    <a:pt x="2252" y="5996"/>
                  </a:cubicBezTo>
                  <a:cubicBezTo>
                    <a:pt x="2342" y="6022"/>
                    <a:pt x="2435" y="6044"/>
                    <a:pt x="2528" y="6060"/>
                  </a:cubicBezTo>
                  <a:cubicBezTo>
                    <a:pt x="2699" y="6089"/>
                    <a:pt x="2878" y="6103"/>
                    <a:pt x="3054" y="6103"/>
                  </a:cubicBezTo>
                  <a:cubicBezTo>
                    <a:pt x="3502" y="6103"/>
                    <a:pt x="3957" y="6006"/>
                    <a:pt x="4386" y="5798"/>
                  </a:cubicBezTo>
                  <a:cubicBezTo>
                    <a:pt x="4972" y="5515"/>
                    <a:pt x="5439" y="5060"/>
                    <a:pt x="5741" y="4495"/>
                  </a:cubicBezTo>
                  <a:cubicBezTo>
                    <a:pt x="5784" y="4412"/>
                    <a:pt x="5825" y="4329"/>
                    <a:pt x="5863" y="4240"/>
                  </a:cubicBezTo>
                  <a:cubicBezTo>
                    <a:pt x="5892" y="4178"/>
                    <a:pt x="5915" y="4114"/>
                    <a:pt x="5937" y="4052"/>
                  </a:cubicBezTo>
                  <a:cubicBezTo>
                    <a:pt x="6201" y="3280"/>
                    <a:pt x="6154" y="2454"/>
                    <a:pt x="5796" y="1718"/>
                  </a:cubicBezTo>
                  <a:cubicBezTo>
                    <a:pt x="5410" y="922"/>
                    <a:pt x="4724" y="372"/>
                    <a:pt x="3943" y="134"/>
                  </a:cubicBezTo>
                  <a:cubicBezTo>
                    <a:pt x="3864" y="107"/>
                    <a:pt x="3781" y="86"/>
                    <a:pt x="3700" y="72"/>
                  </a:cubicBezTo>
                  <a:cubicBezTo>
                    <a:pt x="3487" y="25"/>
                    <a:pt x="3270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4" name="Google Shape;2814;p35"/>
            <p:cNvSpPr/>
            <p:nvPr/>
          </p:nvSpPr>
          <p:spPr>
            <a:xfrm>
              <a:off x="7209238" y="3080285"/>
              <a:ext cx="204835" cy="201450"/>
            </a:xfrm>
            <a:custGeom>
              <a:avLst/>
              <a:gdLst/>
              <a:ahLst/>
              <a:cxnLst/>
              <a:rect l="l" t="t" r="r" b="b"/>
              <a:pathLst>
                <a:path w="5265" h="5178" extrusionOk="0">
                  <a:moveTo>
                    <a:pt x="2640" y="177"/>
                  </a:moveTo>
                  <a:cubicBezTo>
                    <a:pt x="3035" y="177"/>
                    <a:pt x="3428" y="275"/>
                    <a:pt x="3778" y="473"/>
                  </a:cubicBezTo>
                  <a:cubicBezTo>
                    <a:pt x="3893" y="532"/>
                    <a:pt x="4002" y="606"/>
                    <a:pt x="4107" y="687"/>
                  </a:cubicBezTo>
                  <a:cubicBezTo>
                    <a:pt x="4159" y="728"/>
                    <a:pt x="4212" y="771"/>
                    <a:pt x="4262" y="818"/>
                  </a:cubicBezTo>
                  <a:cubicBezTo>
                    <a:pt x="4486" y="1023"/>
                    <a:pt x="4664" y="1264"/>
                    <a:pt x="4798" y="1538"/>
                  </a:cubicBezTo>
                  <a:cubicBezTo>
                    <a:pt x="5265" y="2505"/>
                    <a:pt x="5024" y="3641"/>
                    <a:pt x="4276" y="4339"/>
                  </a:cubicBezTo>
                  <a:cubicBezTo>
                    <a:pt x="4105" y="4501"/>
                    <a:pt x="3907" y="4642"/>
                    <a:pt x="3683" y="4746"/>
                  </a:cubicBezTo>
                  <a:cubicBezTo>
                    <a:pt x="3466" y="4856"/>
                    <a:pt x="3235" y="4925"/>
                    <a:pt x="2997" y="4961"/>
                  </a:cubicBezTo>
                  <a:cubicBezTo>
                    <a:pt x="2872" y="4982"/>
                    <a:pt x="2748" y="4991"/>
                    <a:pt x="2623" y="4991"/>
                  </a:cubicBezTo>
                  <a:cubicBezTo>
                    <a:pt x="2562" y="4991"/>
                    <a:pt x="2501" y="4988"/>
                    <a:pt x="2439" y="4985"/>
                  </a:cubicBezTo>
                  <a:cubicBezTo>
                    <a:pt x="1594" y="4918"/>
                    <a:pt x="841" y="4399"/>
                    <a:pt x="472" y="3641"/>
                  </a:cubicBezTo>
                  <a:cubicBezTo>
                    <a:pt x="303" y="3296"/>
                    <a:pt x="226" y="2931"/>
                    <a:pt x="226" y="2574"/>
                  </a:cubicBezTo>
                  <a:cubicBezTo>
                    <a:pt x="229" y="2443"/>
                    <a:pt x="238" y="2312"/>
                    <a:pt x="262" y="2183"/>
                  </a:cubicBezTo>
                  <a:cubicBezTo>
                    <a:pt x="391" y="1445"/>
                    <a:pt x="858" y="775"/>
                    <a:pt x="1582" y="420"/>
                  </a:cubicBezTo>
                  <a:cubicBezTo>
                    <a:pt x="1918" y="258"/>
                    <a:pt x="2282" y="177"/>
                    <a:pt x="2640" y="177"/>
                  </a:cubicBezTo>
                  <a:close/>
                  <a:moveTo>
                    <a:pt x="2633" y="0"/>
                  </a:moveTo>
                  <a:cubicBezTo>
                    <a:pt x="2250" y="0"/>
                    <a:pt x="1862" y="87"/>
                    <a:pt x="1499" y="263"/>
                  </a:cubicBezTo>
                  <a:cubicBezTo>
                    <a:pt x="808" y="599"/>
                    <a:pt x="331" y="1206"/>
                    <a:pt x="141" y="1897"/>
                  </a:cubicBezTo>
                  <a:cubicBezTo>
                    <a:pt x="110" y="2000"/>
                    <a:pt x="91" y="2105"/>
                    <a:pt x="74" y="2207"/>
                  </a:cubicBezTo>
                  <a:cubicBezTo>
                    <a:pt x="0" y="2705"/>
                    <a:pt x="69" y="3229"/>
                    <a:pt x="305" y="3717"/>
                  </a:cubicBezTo>
                  <a:cubicBezTo>
                    <a:pt x="700" y="4537"/>
                    <a:pt x="1510" y="5089"/>
                    <a:pt x="2418" y="5166"/>
                  </a:cubicBezTo>
                  <a:cubicBezTo>
                    <a:pt x="2468" y="5168"/>
                    <a:pt x="2520" y="5170"/>
                    <a:pt x="2568" y="5173"/>
                  </a:cubicBezTo>
                  <a:cubicBezTo>
                    <a:pt x="2587" y="5178"/>
                    <a:pt x="2606" y="5178"/>
                    <a:pt x="2623" y="5178"/>
                  </a:cubicBezTo>
                  <a:cubicBezTo>
                    <a:pt x="2763" y="5178"/>
                    <a:pt x="2904" y="5166"/>
                    <a:pt x="3045" y="5142"/>
                  </a:cubicBezTo>
                  <a:cubicBezTo>
                    <a:pt x="3290" y="5101"/>
                    <a:pt x="3528" y="5025"/>
                    <a:pt x="3754" y="4915"/>
                  </a:cubicBezTo>
                  <a:cubicBezTo>
                    <a:pt x="3988" y="4801"/>
                    <a:pt x="4193" y="4658"/>
                    <a:pt x="4374" y="4491"/>
                  </a:cubicBezTo>
                  <a:cubicBezTo>
                    <a:pt x="4490" y="4384"/>
                    <a:pt x="4598" y="4265"/>
                    <a:pt x="4693" y="4141"/>
                  </a:cubicBezTo>
                  <a:cubicBezTo>
                    <a:pt x="5026" y="3693"/>
                    <a:pt x="5207" y="3146"/>
                    <a:pt x="5207" y="2586"/>
                  </a:cubicBezTo>
                  <a:cubicBezTo>
                    <a:pt x="5207" y="2207"/>
                    <a:pt x="5124" y="1823"/>
                    <a:pt x="4950" y="1461"/>
                  </a:cubicBezTo>
                  <a:cubicBezTo>
                    <a:pt x="4810" y="1164"/>
                    <a:pt x="4617" y="904"/>
                    <a:pt x="4379" y="682"/>
                  </a:cubicBezTo>
                  <a:cubicBezTo>
                    <a:pt x="4231" y="549"/>
                    <a:pt x="4071" y="432"/>
                    <a:pt x="3904" y="337"/>
                  </a:cubicBezTo>
                  <a:cubicBezTo>
                    <a:pt x="3812" y="285"/>
                    <a:pt x="3716" y="237"/>
                    <a:pt x="3619" y="199"/>
                  </a:cubicBezTo>
                  <a:cubicBezTo>
                    <a:pt x="3305" y="67"/>
                    <a:pt x="2971" y="0"/>
                    <a:pt x="2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5" name="Google Shape;2815;p35"/>
          <p:cNvGrpSpPr/>
          <p:nvPr/>
        </p:nvGrpSpPr>
        <p:grpSpPr>
          <a:xfrm>
            <a:off x="253339" y="4265665"/>
            <a:ext cx="1330365" cy="779928"/>
            <a:chOff x="7716520" y="3077912"/>
            <a:chExt cx="756663" cy="443595"/>
          </a:xfrm>
        </p:grpSpPr>
        <p:sp>
          <p:nvSpPr>
            <p:cNvPr id="2816" name="Google Shape;2816;p35"/>
            <p:cNvSpPr/>
            <p:nvPr/>
          </p:nvSpPr>
          <p:spPr>
            <a:xfrm>
              <a:off x="7869184" y="3241858"/>
              <a:ext cx="272491" cy="197988"/>
            </a:xfrm>
            <a:custGeom>
              <a:avLst/>
              <a:gdLst/>
              <a:ahLst/>
              <a:cxnLst/>
              <a:rect l="l" t="t" r="r" b="b"/>
              <a:pathLst>
                <a:path w="7004" h="5089" extrusionOk="0">
                  <a:moveTo>
                    <a:pt x="5548" y="0"/>
                  </a:moveTo>
                  <a:lnTo>
                    <a:pt x="3871" y="846"/>
                  </a:lnTo>
                  <a:cubicBezTo>
                    <a:pt x="3728" y="917"/>
                    <a:pt x="3593" y="1003"/>
                    <a:pt x="3466" y="1101"/>
                  </a:cubicBezTo>
                  <a:cubicBezTo>
                    <a:pt x="3423" y="1134"/>
                    <a:pt x="1673" y="2490"/>
                    <a:pt x="677" y="3259"/>
                  </a:cubicBezTo>
                  <a:cubicBezTo>
                    <a:pt x="415" y="3461"/>
                    <a:pt x="208" y="3626"/>
                    <a:pt x="93" y="3712"/>
                  </a:cubicBezTo>
                  <a:cubicBezTo>
                    <a:pt x="36" y="3759"/>
                    <a:pt x="0" y="3831"/>
                    <a:pt x="5" y="3907"/>
                  </a:cubicBezTo>
                  <a:cubicBezTo>
                    <a:pt x="15" y="4150"/>
                    <a:pt x="96" y="4398"/>
                    <a:pt x="219" y="4612"/>
                  </a:cubicBezTo>
                  <a:cubicBezTo>
                    <a:pt x="324" y="4795"/>
                    <a:pt x="460" y="4941"/>
                    <a:pt x="558" y="5027"/>
                  </a:cubicBezTo>
                  <a:cubicBezTo>
                    <a:pt x="603" y="5066"/>
                    <a:pt x="663" y="5089"/>
                    <a:pt x="723" y="5089"/>
                  </a:cubicBezTo>
                  <a:cubicBezTo>
                    <a:pt x="745" y="5089"/>
                    <a:pt x="767" y="5085"/>
                    <a:pt x="789" y="5079"/>
                  </a:cubicBezTo>
                  <a:cubicBezTo>
                    <a:pt x="1025" y="5015"/>
                    <a:pt x="1382" y="4912"/>
                    <a:pt x="1496" y="4879"/>
                  </a:cubicBezTo>
                  <a:lnTo>
                    <a:pt x="1654" y="4836"/>
                  </a:lnTo>
                  <a:cubicBezTo>
                    <a:pt x="1682" y="4826"/>
                    <a:pt x="1715" y="4815"/>
                    <a:pt x="1751" y="4805"/>
                  </a:cubicBezTo>
                  <a:lnTo>
                    <a:pt x="1777" y="4795"/>
                  </a:lnTo>
                  <a:lnTo>
                    <a:pt x="1832" y="4781"/>
                  </a:lnTo>
                  <a:lnTo>
                    <a:pt x="2628" y="4555"/>
                  </a:lnTo>
                  <a:cubicBezTo>
                    <a:pt x="2656" y="4545"/>
                    <a:pt x="2690" y="4538"/>
                    <a:pt x="2721" y="4529"/>
                  </a:cubicBezTo>
                  <a:lnTo>
                    <a:pt x="2773" y="4514"/>
                  </a:lnTo>
                  <a:cubicBezTo>
                    <a:pt x="2797" y="4505"/>
                    <a:pt x="2823" y="4498"/>
                    <a:pt x="2852" y="4491"/>
                  </a:cubicBezTo>
                  <a:lnTo>
                    <a:pt x="3033" y="4438"/>
                  </a:lnTo>
                  <a:cubicBezTo>
                    <a:pt x="3059" y="4431"/>
                    <a:pt x="3090" y="4421"/>
                    <a:pt x="3119" y="4412"/>
                  </a:cubicBezTo>
                  <a:lnTo>
                    <a:pt x="4891" y="3909"/>
                  </a:lnTo>
                  <a:cubicBezTo>
                    <a:pt x="5043" y="3866"/>
                    <a:pt x="5191" y="3807"/>
                    <a:pt x="5334" y="3735"/>
                  </a:cubicBezTo>
                  <a:lnTo>
                    <a:pt x="7004" y="2894"/>
                  </a:lnTo>
                  <a:cubicBezTo>
                    <a:pt x="6992" y="2885"/>
                    <a:pt x="6980" y="2878"/>
                    <a:pt x="6978" y="2875"/>
                  </a:cubicBezTo>
                  <a:cubicBezTo>
                    <a:pt x="6723" y="2713"/>
                    <a:pt x="6487" y="2497"/>
                    <a:pt x="6282" y="2247"/>
                  </a:cubicBezTo>
                  <a:cubicBezTo>
                    <a:pt x="6130" y="2058"/>
                    <a:pt x="5999" y="1858"/>
                    <a:pt x="5891" y="1646"/>
                  </a:cubicBezTo>
                  <a:cubicBezTo>
                    <a:pt x="5651" y="1163"/>
                    <a:pt x="5508" y="572"/>
                    <a:pt x="5546" y="41"/>
                  </a:cubicBezTo>
                  <a:cubicBezTo>
                    <a:pt x="5546" y="26"/>
                    <a:pt x="5546" y="14"/>
                    <a:pt x="5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7" name="Google Shape;2817;p35"/>
            <p:cNvSpPr/>
            <p:nvPr/>
          </p:nvSpPr>
          <p:spPr>
            <a:xfrm>
              <a:off x="7717182" y="3434087"/>
              <a:ext cx="84113" cy="83918"/>
            </a:xfrm>
            <a:custGeom>
              <a:avLst/>
              <a:gdLst/>
              <a:ahLst/>
              <a:cxnLst/>
              <a:rect l="l" t="t" r="r" b="b"/>
              <a:pathLst>
                <a:path w="2162" h="2157" extrusionOk="0">
                  <a:moveTo>
                    <a:pt x="1210" y="0"/>
                  </a:moveTo>
                  <a:cubicBezTo>
                    <a:pt x="1159" y="0"/>
                    <a:pt x="1107" y="7"/>
                    <a:pt x="1056" y="21"/>
                  </a:cubicBezTo>
                  <a:cubicBezTo>
                    <a:pt x="1018" y="31"/>
                    <a:pt x="977" y="47"/>
                    <a:pt x="937" y="66"/>
                  </a:cubicBezTo>
                  <a:lnTo>
                    <a:pt x="391" y="343"/>
                  </a:lnTo>
                  <a:cubicBezTo>
                    <a:pt x="1" y="541"/>
                    <a:pt x="34" y="1124"/>
                    <a:pt x="236" y="1524"/>
                  </a:cubicBezTo>
                  <a:cubicBezTo>
                    <a:pt x="406" y="1859"/>
                    <a:pt x="737" y="2157"/>
                    <a:pt x="1057" y="2157"/>
                  </a:cubicBezTo>
                  <a:cubicBezTo>
                    <a:pt x="1132" y="2157"/>
                    <a:pt x="1208" y="2140"/>
                    <a:pt x="1280" y="2103"/>
                  </a:cubicBezTo>
                  <a:lnTo>
                    <a:pt x="1842" y="1817"/>
                  </a:lnTo>
                  <a:cubicBezTo>
                    <a:pt x="1878" y="1798"/>
                    <a:pt x="1906" y="1779"/>
                    <a:pt x="1935" y="1758"/>
                  </a:cubicBezTo>
                  <a:cubicBezTo>
                    <a:pt x="2073" y="1648"/>
                    <a:pt x="2145" y="1489"/>
                    <a:pt x="2161" y="1310"/>
                  </a:cubicBezTo>
                  <a:lnTo>
                    <a:pt x="2161" y="1310"/>
                  </a:lnTo>
                  <a:lnTo>
                    <a:pt x="1594" y="1560"/>
                  </a:lnTo>
                  <a:cubicBezTo>
                    <a:pt x="1554" y="1577"/>
                    <a:pt x="1511" y="1586"/>
                    <a:pt x="1468" y="1586"/>
                  </a:cubicBezTo>
                  <a:cubicBezTo>
                    <a:pt x="1391" y="1586"/>
                    <a:pt x="1315" y="1558"/>
                    <a:pt x="1258" y="1503"/>
                  </a:cubicBezTo>
                  <a:cubicBezTo>
                    <a:pt x="1046" y="1293"/>
                    <a:pt x="906" y="1007"/>
                    <a:pt x="863" y="724"/>
                  </a:cubicBezTo>
                  <a:cubicBezTo>
                    <a:pt x="842" y="595"/>
                    <a:pt x="903" y="471"/>
                    <a:pt x="1013" y="409"/>
                  </a:cubicBezTo>
                  <a:lnTo>
                    <a:pt x="1549" y="102"/>
                  </a:lnTo>
                  <a:cubicBezTo>
                    <a:pt x="1444" y="37"/>
                    <a:pt x="1328" y="0"/>
                    <a:pt x="1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8" name="Google Shape;2818;p35"/>
            <p:cNvSpPr/>
            <p:nvPr/>
          </p:nvSpPr>
          <p:spPr>
            <a:xfrm>
              <a:off x="7834130" y="3366704"/>
              <a:ext cx="92905" cy="97107"/>
            </a:xfrm>
            <a:custGeom>
              <a:avLst/>
              <a:gdLst/>
              <a:ahLst/>
              <a:cxnLst/>
              <a:rect l="l" t="t" r="r" b="b"/>
              <a:pathLst>
                <a:path w="2388" h="2496" extrusionOk="0">
                  <a:moveTo>
                    <a:pt x="1303" y="1"/>
                  </a:moveTo>
                  <a:cubicBezTo>
                    <a:pt x="1247" y="1"/>
                    <a:pt x="1189" y="8"/>
                    <a:pt x="1132" y="24"/>
                  </a:cubicBezTo>
                  <a:cubicBezTo>
                    <a:pt x="1087" y="36"/>
                    <a:pt x="1042" y="55"/>
                    <a:pt x="994" y="79"/>
                  </a:cubicBezTo>
                  <a:lnTo>
                    <a:pt x="363" y="395"/>
                  </a:lnTo>
                  <a:cubicBezTo>
                    <a:pt x="139" y="510"/>
                    <a:pt x="37" y="736"/>
                    <a:pt x="18" y="991"/>
                  </a:cubicBezTo>
                  <a:cubicBezTo>
                    <a:pt x="1" y="1227"/>
                    <a:pt x="56" y="1489"/>
                    <a:pt x="158" y="1710"/>
                  </a:cubicBezTo>
                  <a:cubicBezTo>
                    <a:pt x="168" y="1729"/>
                    <a:pt x="175" y="1748"/>
                    <a:pt x="184" y="1765"/>
                  </a:cubicBezTo>
                  <a:cubicBezTo>
                    <a:pt x="303" y="2001"/>
                    <a:pt x="494" y="2222"/>
                    <a:pt x="708" y="2358"/>
                  </a:cubicBezTo>
                  <a:cubicBezTo>
                    <a:pt x="842" y="2444"/>
                    <a:pt x="987" y="2495"/>
                    <a:pt x="1130" y="2495"/>
                  </a:cubicBezTo>
                  <a:cubicBezTo>
                    <a:pt x="1219" y="2495"/>
                    <a:pt x="1306" y="2476"/>
                    <a:pt x="1390" y="2432"/>
                  </a:cubicBezTo>
                  <a:lnTo>
                    <a:pt x="2042" y="2103"/>
                  </a:lnTo>
                  <a:cubicBezTo>
                    <a:pt x="2085" y="2082"/>
                    <a:pt x="2121" y="2060"/>
                    <a:pt x="2152" y="2034"/>
                  </a:cubicBezTo>
                  <a:cubicBezTo>
                    <a:pt x="2271" y="1941"/>
                    <a:pt x="2350" y="1813"/>
                    <a:pt x="2388" y="1667"/>
                  </a:cubicBezTo>
                  <a:lnTo>
                    <a:pt x="2388" y="1667"/>
                  </a:lnTo>
                  <a:cubicBezTo>
                    <a:pt x="2328" y="1682"/>
                    <a:pt x="2209" y="1717"/>
                    <a:pt x="2073" y="1760"/>
                  </a:cubicBezTo>
                  <a:lnTo>
                    <a:pt x="2069" y="1763"/>
                  </a:lnTo>
                  <a:cubicBezTo>
                    <a:pt x="1938" y="1798"/>
                    <a:pt x="1795" y="1837"/>
                    <a:pt x="1680" y="1872"/>
                  </a:cubicBezTo>
                  <a:cubicBezTo>
                    <a:pt x="1657" y="1879"/>
                    <a:pt x="1634" y="1882"/>
                    <a:pt x="1610" y="1882"/>
                  </a:cubicBezTo>
                  <a:cubicBezTo>
                    <a:pt x="1550" y="1882"/>
                    <a:pt x="1491" y="1861"/>
                    <a:pt x="1447" y="1820"/>
                  </a:cubicBezTo>
                  <a:cubicBezTo>
                    <a:pt x="1352" y="1734"/>
                    <a:pt x="1218" y="1586"/>
                    <a:pt x="1109" y="1405"/>
                  </a:cubicBezTo>
                  <a:cubicBezTo>
                    <a:pt x="982" y="1191"/>
                    <a:pt x="906" y="943"/>
                    <a:pt x="894" y="700"/>
                  </a:cubicBezTo>
                  <a:cubicBezTo>
                    <a:pt x="889" y="622"/>
                    <a:pt x="923" y="555"/>
                    <a:pt x="982" y="507"/>
                  </a:cubicBezTo>
                  <a:cubicBezTo>
                    <a:pt x="1054" y="453"/>
                    <a:pt x="1168" y="367"/>
                    <a:pt x="1306" y="257"/>
                  </a:cubicBezTo>
                  <a:cubicBezTo>
                    <a:pt x="1306" y="257"/>
                    <a:pt x="1306" y="252"/>
                    <a:pt x="1311" y="252"/>
                  </a:cubicBezTo>
                  <a:cubicBezTo>
                    <a:pt x="1387" y="193"/>
                    <a:pt x="1473" y="126"/>
                    <a:pt x="1566" y="55"/>
                  </a:cubicBezTo>
                  <a:cubicBezTo>
                    <a:pt x="1483" y="20"/>
                    <a:pt x="1394" y="1"/>
                    <a:pt x="1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2819;p35"/>
            <p:cNvSpPr/>
            <p:nvPr/>
          </p:nvSpPr>
          <p:spPr>
            <a:xfrm>
              <a:off x="8325500" y="3081413"/>
              <a:ext cx="143715" cy="147022"/>
            </a:xfrm>
            <a:custGeom>
              <a:avLst/>
              <a:gdLst/>
              <a:ahLst/>
              <a:cxnLst/>
              <a:rect l="l" t="t" r="r" b="b"/>
              <a:pathLst>
                <a:path w="3694" h="3779" extrusionOk="0">
                  <a:moveTo>
                    <a:pt x="1803" y="1"/>
                  </a:moveTo>
                  <a:cubicBezTo>
                    <a:pt x="1678" y="1"/>
                    <a:pt x="1552" y="29"/>
                    <a:pt x="1428" y="91"/>
                  </a:cubicBezTo>
                  <a:cubicBezTo>
                    <a:pt x="1354" y="127"/>
                    <a:pt x="644" y="484"/>
                    <a:pt x="594" y="510"/>
                  </a:cubicBezTo>
                  <a:cubicBezTo>
                    <a:pt x="432" y="591"/>
                    <a:pt x="313" y="718"/>
                    <a:pt x="239" y="873"/>
                  </a:cubicBezTo>
                  <a:cubicBezTo>
                    <a:pt x="1" y="1342"/>
                    <a:pt x="134" y="2078"/>
                    <a:pt x="404" y="2607"/>
                  </a:cubicBezTo>
                  <a:cubicBezTo>
                    <a:pt x="666" y="3126"/>
                    <a:pt x="1168" y="3683"/>
                    <a:pt x="1711" y="3767"/>
                  </a:cubicBezTo>
                  <a:cubicBezTo>
                    <a:pt x="1757" y="3774"/>
                    <a:pt x="1803" y="3778"/>
                    <a:pt x="1850" y="3778"/>
                  </a:cubicBezTo>
                  <a:cubicBezTo>
                    <a:pt x="1981" y="3778"/>
                    <a:pt x="2114" y="3747"/>
                    <a:pt x="2243" y="3679"/>
                  </a:cubicBezTo>
                  <a:cubicBezTo>
                    <a:pt x="2247" y="3679"/>
                    <a:pt x="3064" y="3267"/>
                    <a:pt x="3072" y="3262"/>
                  </a:cubicBezTo>
                  <a:cubicBezTo>
                    <a:pt x="3612" y="2986"/>
                    <a:pt x="3693" y="2052"/>
                    <a:pt x="3253" y="1173"/>
                  </a:cubicBezTo>
                  <a:cubicBezTo>
                    <a:pt x="2968" y="613"/>
                    <a:pt x="2391" y="1"/>
                    <a:pt x="1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2820;p35"/>
            <p:cNvSpPr/>
            <p:nvPr/>
          </p:nvSpPr>
          <p:spPr>
            <a:xfrm>
              <a:off x="8048419" y="3241663"/>
              <a:ext cx="93450" cy="130254"/>
            </a:xfrm>
            <a:custGeom>
              <a:avLst/>
              <a:gdLst/>
              <a:ahLst/>
              <a:cxnLst/>
              <a:rect l="l" t="t" r="r" b="b"/>
              <a:pathLst>
                <a:path w="2402" h="3348" extrusionOk="0">
                  <a:moveTo>
                    <a:pt x="932" y="0"/>
                  </a:moveTo>
                  <a:lnTo>
                    <a:pt x="38" y="451"/>
                  </a:lnTo>
                  <a:cubicBezTo>
                    <a:pt x="36" y="465"/>
                    <a:pt x="36" y="477"/>
                    <a:pt x="36" y="491"/>
                  </a:cubicBezTo>
                  <a:cubicBezTo>
                    <a:pt x="0" y="1022"/>
                    <a:pt x="141" y="1616"/>
                    <a:pt x="384" y="2097"/>
                  </a:cubicBezTo>
                  <a:cubicBezTo>
                    <a:pt x="489" y="2306"/>
                    <a:pt x="620" y="2504"/>
                    <a:pt x="767" y="2690"/>
                  </a:cubicBezTo>
                  <a:cubicBezTo>
                    <a:pt x="975" y="2942"/>
                    <a:pt x="1213" y="3164"/>
                    <a:pt x="1473" y="3326"/>
                  </a:cubicBezTo>
                  <a:cubicBezTo>
                    <a:pt x="1482" y="3335"/>
                    <a:pt x="1496" y="3343"/>
                    <a:pt x="1508" y="3347"/>
                  </a:cubicBezTo>
                  <a:lnTo>
                    <a:pt x="2402" y="2897"/>
                  </a:lnTo>
                  <a:cubicBezTo>
                    <a:pt x="2390" y="2890"/>
                    <a:pt x="2375" y="2883"/>
                    <a:pt x="2366" y="2878"/>
                  </a:cubicBezTo>
                  <a:cubicBezTo>
                    <a:pt x="2109" y="2714"/>
                    <a:pt x="1870" y="2495"/>
                    <a:pt x="1668" y="2247"/>
                  </a:cubicBezTo>
                  <a:cubicBezTo>
                    <a:pt x="1515" y="2061"/>
                    <a:pt x="1384" y="1856"/>
                    <a:pt x="1277" y="1646"/>
                  </a:cubicBezTo>
                  <a:cubicBezTo>
                    <a:pt x="1034" y="1165"/>
                    <a:pt x="894" y="572"/>
                    <a:pt x="929" y="43"/>
                  </a:cubicBezTo>
                  <a:cubicBezTo>
                    <a:pt x="929" y="27"/>
                    <a:pt x="932" y="15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2821;p35"/>
            <p:cNvSpPr/>
            <p:nvPr/>
          </p:nvSpPr>
          <p:spPr>
            <a:xfrm>
              <a:off x="7749901" y="3405142"/>
              <a:ext cx="111696" cy="90649"/>
            </a:xfrm>
            <a:custGeom>
              <a:avLst/>
              <a:gdLst/>
              <a:ahLst/>
              <a:cxnLst/>
              <a:rect l="l" t="t" r="r" b="b"/>
              <a:pathLst>
                <a:path w="2871" h="2330" extrusionOk="0">
                  <a:moveTo>
                    <a:pt x="2183" y="1"/>
                  </a:moveTo>
                  <a:lnTo>
                    <a:pt x="708" y="844"/>
                  </a:lnTo>
                  <a:lnTo>
                    <a:pt x="172" y="1151"/>
                  </a:lnTo>
                  <a:cubicBezTo>
                    <a:pt x="62" y="1213"/>
                    <a:pt x="1" y="1337"/>
                    <a:pt x="22" y="1466"/>
                  </a:cubicBezTo>
                  <a:cubicBezTo>
                    <a:pt x="62" y="1749"/>
                    <a:pt x="205" y="2035"/>
                    <a:pt x="417" y="2242"/>
                  </a:cubicBezTo>
                  <a:cubicBezTo>
                    <a:pt x="474" y="2299"/>
                    <a:pt x="551" y="2329"/>
                    <a:pt x="629" y="2329"/>
                  </a:cubicBezTo>
                  <a:cubicBezTo>
                    <a:pt x="671" y="2329"/>
                    <a:pt x="714" y="2320"/>
                    <a:pt x="753" y="2302"/>
                  </a:cubicBezTo>
                  <a:lnTo>
                    <a:pt x="1320" y="2052"/>
                  </a:lnTo>
                  <a:lnTo>
                    <a:pt x="2871" y="1368"/>
                  </a:lnTo>
                  <a:cubicBezTo>
                    <a:pt x="2659" y="1234"/>
                    <a:pt x="2468" y="1013"/>
                    <a:pt x="2349" y="775"/>
                  </a:cubicBezTo>
                  <a:cubicBezTo>
                    <a:pt x="2340" y="756"/>
                    <a:pt x="2333" y="739"/>
                    <a:pt x="2323" y="718"/>
                  </a:cubicBezTo>
                  <a:cubicBezTo>
                    <a:pt x="2221" y="498"/>
                    <a:pt x="2166" y="236"/>
                    <a:pt x="2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2" name="Google Shape;2822;p35"/>
            <p:cNvSpPr/>
            <p:nvPr/>
          </p:nvSpPr>
          <p:spPr>
            <a:xfrm>
              <a:off x="8083083" y="3115339"/>
              <a:ext cx="309100" cy="239149"/>
            </a:xfrm>
            <a:custGeom>
              <a:avLst/>
              <a:gdLst/>
              <a:ahLst/>
              <a:cxnLst/>
              <a:rect l="l" t="t" r="r" b="b"/>
              <a:pathLst>
                <a:path w="7945" h="6147" extrusionOk="0">
                  <a:moveTo>
                    <a:pt x="6470" y="1"/>
                  </a:moveTo>
                  <a:lnTo>
                    <a:pt x="41" y="3245"/>
                  </a:lnTo>
                  <a:cubicBezTo>
                    <a:pt x="38" y="3259"/>
                    <a:pt x="38" y="3271"/>
                    <a:pt x="38" y="3288"/>
                  </a:cubicBezTo>
                  <a:cubicBezTo>
                    <a:pt x="0" y="3817"/>
                    <a:pt x="143" y="4410"/>
                    <a:pt x="384" y="4891"/>
                  </a:cubicBezTo>
                  <a:cubicBezTo>
                    <a:pt x="634" y="5384"/>
                    <a:pt x="1025" y="5842"/>
                    <a:pt x="1470" y="6123"/>
                  </a:cubicBezTo>
                  <a:cubicBezTo>
                    <a:pt x="1482" y="6130"/>
                    <a:pt x="1494" y="6137"/>
                    <a:pt x="1506" y="6146"/>
                  </a:cubicBezTo>
                  <a:lnTo>
                    <a:pt x="7945" y="2897"/>
                  </a:lnTo>
                  <a:cubicBezTo>
                    <a:pt x="7399" y="2811"/>
                    <a:pt x="6894" y="2254"/>
                    <a:pt x="6635" y="1735"/>
                  </a:cubicBezTo>
                  <a:cubicBezTo>
                    <a:pt x="6365" y="1206"/>
                    <a:pt x="6232" y="470"/>
                    <a:pt x="6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3" name="Google Shape;2823;p35"/>
            <p:cNvSpPr/>
            <p:nvPr/>
          </p:nvSpPr>
          <p:spPr>
            <a:xfrm>
              <a:off x="8377866" y="3093863"/>
              <a:ext cx="75203" cy="102787"/>
            </a:xfrm>
            <a:custGeom>
              <a:avLst/>
              <a:gdLst/>
              <a:ahLst/>
              <a:cxnLst/>
              <a:rect l="l" t="t" r="r" b="b"/>
              <a:pathLst>
                <a:path w="1933" h="2642" extrusionOk="0">
                  <a:moveTo>
                    <a:pt x="526" y="0"/>
                  </a:moveTo>
                  <a:cubicBezTo>
                    <a:pt x="456" y="0"/>
                    <a:pt x="390" y="15"/>
                    <a:pt x="330" y="45"/>
                  </a:cubicBezTo>
                  <a:cubicBezTo>
                    <a:pt x="182" y="119"/>
                    <a:pt x="94" y="271"/>
                    <a:pt x="60" y="472"/>
                  </a:cubicBezTo>
                  <a:cubicBezTo>
                    <a:pt x="1" y="786"/>
                    <a:pt x="79" y="1231"/>
                    <a:pt x="299" y="1663"/>
                  </a:cubicBezTo>
                  <a:cubicBezTo>
                    <a:pt x="596" y="2253"/>
                    <a:pt x="1060" y="2642"/>
                    <a:pt x="1422" y="2642"/>
                  </a:cubicBezTo>
                  <a:cubicBezTo>
                    <a:pt x="1492" y="2642"/>
                    <a:pt x="1558" y="2627"/>
                    <a:pt x="1618" y="2596"/>
                  </a:cubicBezTo>
                  <a:cubicBezTo>
                    <a:pt x="1838" y="2484"/>
                    <a:pt x="1933" y="2180"/>
                    <a:pt x="1897" y="1808"/>
                  </a:cubicBezTo>
                  <a:cubicBezTo>
                    <a:pt x="1873" y="1553"/>
                    <a:pt x="1790" y="1267"/>
                    <a:pt x="1647" y="981"/>
                  </a:cubicBezTo>
                  <a:cubicBezTo>
                    <a:pt x="1350" y="389"/>
                    <a:pt x="887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4" name="Google Shape;2824;p35"/>
            <p:cNvSpPr/>
            <p:nvPr/>
          </p:nvSpPr>
          <p:spPr>
            <a:xfrm>
              <a:off x="8377789" y="3112187"/>
              <a:ext cx="75281" cy="84618"/>
            </a:xfrm>
            <a:custGeom>
              <a:avLst/>
              <a:gdLst/>
              <a:ahLst/>
              <a:cxnLst/>
              <a:rect l="l" t="t" r="r" b="b"/>
              <a:pathLst>
                <a:path w="1935" h="2175" extrusionOk="0">
                  <a:moveTo>
                    <a:pt x="60" y="1"/>
                  </a:moveTo>
                  <a:lnTo>
                    <a:pt x="60" y="1"/>
                  </a:lnTo>
                  <a:cubicBezTo>
                    <a:pt x="0" y="315"/>
                    <a:pt x="81" y="760"/>
                    <a:pt x="301" y="1194"/>
                  </a:cubicBezTo>
                  <a:cubicBezTo>
                    <a:pt x="598" y="1786"/>
                    <a:pt x="1064" y="2174"/>
                    <a:pt x="1426" y="2174"/>
                  </a:cubicBezTo>
                  <a:cubicBezTo>
                    <a:pt x="1495" y="2174"/>
                    <a:pt x="1561" y="2160"/>
                    <a:pt x="1620" y="2130"/>
                  </a:cubicBezTo>
                  <a:cubicBezTo>
                    <a:pt x="1840" y="2016"/>
                    <a:pt x="1935" y="1713"/>
                    <a:pt x="1899" y="1339"/>
                  </a:cubicBezTo>
                  <a:cubicBezTo>
                    <a:pt x="1837" y="1320"/>
                    <a:pt x="1778" y="1296"/>
                    <a:pt x="1718" y="1268"/>
                  </a:cubicBezTo>
                  <a:cubicBezTo>
                    <a:pt x="1075" y="987"/>
                    <a:pt x="551" y="506"/>
                    <a:pt x="60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5" name="Google Shape;2825;p35"/>
            <p:cNvSpPr/>
            <p:nvPr/>
          </p:nvSpPr>
          <p:spPr>
            <a:xfrm>
              <a:off x="7731849" y="3451322"/>
              <a:ext cx="35870" cy="60108"/>
            </a:xfrm>
            <a:custGeom>
              <a:avLst/>
              <a:gdLst/>
              <a:ahLst/>
              <a:cxnLst/>
              <a:rect l="l" t="t" r="r" b="b"/>
              <a:pathLst>
                <a:path w="922" h="1545" extrusionOk="0">
                  <a:moveTo>
                    <a:pt x="132" y="1"/>
                  </a:moveTo>
                  <a:cubicBezTo>
                    <a:pt x="93" y="1"/>
                    <a:pt x="57" y="27"/>
                    <a:pt x="48" y="64"/>
                  </a:cubicBezTo>
                  <a:cubicBezTo>
                    <a:pt x="5" y="207"/>
                    <a:pt x="0" y="360"/>
                    <a:pt x="21" y="507"/>
                  </a:cubicBezTo>
                  <a:cubicBezTo>
                    <a:pt x="38" y="657"/>
                    <a:pt x="86" y="803"/>
                    <a:pt x="155" y="936"/>
                  </a:cubicBezTo>
                  <a:cubicBezTo>
                    <a:pt x="295" y="1205"/>
                    <a:pt x="517" y="1434"/>
                    <a:pt x="798" y="1539"/>
                  </a:cubicBezTo>
                  <a:cubicBezTo>
                    <a:pt x="807" y="1543"/>
                    <a:pt x="816" y="1544"/>
                    <a:pt x="825" y="1544"/>
                  </a:cubicBezTo>
                  <a:cubicBezTo>
                    <a:pt x="845" y="1544"/>
                    <a:pt x="865" y="1536"/>
                    <a:pt x="881" y="1522"/>
                  </a:cubicBezTo>
                  <a:cubicBezTo>
                    <a:pt x="917" y="1493"/>
                    <a:pt x="922" y="1443"/>
                    <a:pt x="893" y="1403"/>
                  </a:cubicBezTo>
                  <a:lnTo>
                    <a:pt x="891" y="1398"/>
                  </a:lnTo>
                  <a:cubicBezTo>
                    <a:pt x="803" y="1293"/>
                    <a:pt x="724" y="1196"/>
                    <a:pt x="653" y="1096"/>
                  </a:cubicBezTo>
                  <a:cubicBezTo>
                    <a:pt x="581" y="993"/>
                    <a:pt x="515" y="886"/>
                    <a:pt x="465" y="779"/>
                  </a:cubicBezTo>
                  <a:cubicBezTo>
                    <a:pt x="407" y="669"/>
                    <a:pt x="362" y="555"/>
                    <a:pt x="324" y="441"/>
                  </a:cubicBezTo>
                  <a:cubicBezTo>
                    <a:pt x="286" y="321"/>
                    <a:pt x="255" y="198"/>
                    <a:pt x="224" y="71"/>
                  </a:cubicBezTo>
                  <a:lnTo>
                    <a:pt x="219" y="67"/>
                  </a:lnTo>
                  <a:cubicBezTo>
                    <a:pt x="212" y="38"/>
                    <a:pt x="191" y="14"/>
                    <a:pt x="157" y="5"/>
                  </a:cubicBezTo>
                  <a:cubicBezTo>
                    <a:pt x="149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6" name="Google Shape;2826;p35"/>
            <p:cNvSpPr/>
            <p:nvPr/>
          </p:nvSpPr>
          <p:spPr>
            <a:xfrm>
              <a:off x="7846852" y="3386545"/>
              <a:ext cx="41084" cy="69718"/>
            </a:xfrm>
            <a:custGeom>
              <a:avLst/>
              <a:gdLst/>
              <a:ahLst/>
              <a:cxnLst/>
              <a:rect l="l" t="t" r="r" b="b"/>
              <a:pathLst>
                <a:path w="1056" h="1792" extrusionOk="0">
                  <a:moveTo>
                    <a:pt x="143" y="1"/>
                  </a:moveTo>
                  <a:cubicBezTo>
                    <a:pt x="105" y="1"/>
                    <a:pt x="70" y="25"/>
                    <a:pt x="60" y="64"/>
                  </a:cubicBezTo>
                  <a:cubicBezTo>
                    <a:pt x="10" y="231"/>
                    <a:pt x="0" y="409"/>
                    <a:pt x="22" y="583"/>
                  </a:cubicBezTo>
                  <a:cubicBezTo>
                    <a:pt x="43" y="757"/>
                    <a:pt x="96" y="931"/>
                    <a:pt x="174" y="1088"/>
                  </a:cubicBezTo>
                  <a:cubicBezTo>
                    <a:pt x="336" y="1405"/>
                    <a:pt x="608" y="1670"/>
                    <a:pt x="936" y="1786"/>
                  </a:cubicBezTo>
                  <a:cubicBezTo>
                    <a:pt x="945" y="1790"/>
                    <a:pt x="955" y="1792"/>
                    <a:pt x="964" y="1792"/>
                  </a:cubicBezTo>
                  <a:cubicBezTo>
                    <a:pt x="985" y="1792"/>
                    <a:pt x="1006" y="1783"/>
                    <a:pt x="1022" y="1765"/>
                  </a:cubicBezTo>
                  <a:cubicBezTo>
                    <a:pt x="1056" y="1732"/>
                    <a:pt x="1056" y="1682"/>
                    <a:pt x="1025" y="1646"/>
                  </a:cubicBezTo>
                  <a:lnTo>
                    <a:pt x="1025" y="1646"/>
                  </a:lnTo>
                  <a:lnTo>
                    <a:pt x="1022" y="1653"/>
                  </a:lnTo>
                  <a:cubicBezTo>
                    <a:pt x="908" y="1539"/>
                    <a:pt x="808" y="1429"/>
                    <a:pt x="715" y="1310"/>
                  </a:cubicBezTo>
                  <a:cubicBezTo>
                    <a:pt x="627" y="1191"/>
                    <a:pt x="546" y="1069"/>
                    <a:pt x="479" y="938"/>
                  </a:cubicBezTo>
                  <a:cubicBezTo>
                    <a:pt x="415" y="810"/>
                    <a:pt x="365" y="669"/>
                    <a:pt x="322" y="526"/>
                  </a:cubicBezTo>
                  <a:cubicBezTo>
                    <a:pt x="281" y="383"/>
                    <a:pt x="258" y="236"/>
                    <a:pt x="234" y="81"/>
                  </a:cubicBezTo>
                  <a:lnTo>
                    <a:pt x="234" y="76"/>
                  </a:lnTo>
                  <a:cubicBezTo>
                    <a:pt x="227" y="43"/>
                    <a:pt x="203" y="16"/>
                    <a:pt x="169" y="4"/>
                  </a:cubicBezTo>
                  <a:cubicBezTo>
                    <a:pt x="161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7" name="Google Shape;2827;p35"/>
            <p:cNvSpPr/>
            <p:nvPr/>
          </p:nvSpPr>
          <p:spPr>
            <a:xfrm>
              <a:off x="8351022" y="3105963"/>
              <a:ext cx="62676" cy="110412"/>
            </a:xfrm>
            <a:custGeom>
              <a:avLst/>
              <a:gdLst/>
              <a:ahLst/>
              <a:cxnLst/>
              <a:rect l="l" t="t" r="r" b="b"/>
              <a:pathLst>
                <a:path w="1611" h="2838" extrusionOk="0">
                  <a:moveTo>
                    <a:pt x="169" y="1"/>
                  </a:moveTo>
                  <a:cubicBezTo>
                    <a:pt x="130" y="1"/>
                    <a:pt x="96" y="27"/>
                    <a:pt x="83" y="65"/>
                  </a:cubicBezTo>
                  <a:cubicBezTo>
                    <a:pt x="14" y="332"/>
                    <a:pt x="0" y="618"/>
                    <a:pt x="36" y="897"/>
                  </a:cubicBezTo>
                  <a:cubicBezTo>
                    <a:pt x="55" y="1035"/>
                    <a:pt x="83" y="1173"/>
                    <a:pt x="122" y="1309"/>
                  </a:cubicBezTo>
                  <a:cubicBezTo>
                    <a:pt x="164" y="1445"/>
                    <a:pt x="222" y="1576"/>
                    <a:pt x="281" y="1702"/>
                  </a:cubicBezTo>
                  <a:cubicBezTo>
                    <a:pt x="345" y="1828"/>
                    <a:pt x="419" y="1950"/>
                    <a:pt x="503" y="2062"/>
                  </a:cubicBezTo>
                  <a:cubicBezTo>
                    <a:pt x="588" y="2176"/>
                    <a:pt x="681" y="2283"/>
                    <a:pt x="784" y="2378"/>
                  </a:cubicBezTo>
                  <a:cubicBezTo>
                    <a:pt x="989" y="2571"/>
                    <a:pt x="1224" y="2731"/>
                    <a:pt x="1479" y="2831"/>
                  </a:cubicBezTo>
                  <a:cubicBezTo>
                    <a:pt x="1489" y="2835"/>
                    <a:pt x="1499" y="2837"/>
                    <a:pt x="1509" y="2837"/>
                  </a:cubicBezTo>
                  <a:cubicBezTo>
                    <a:pt x="1533" y="2837"/>
                    <a:pt x="1558" y="2825"/>
                    <a:pt x="1575" y="2805"/>
                  </a:cubicBezTo>
                  <a:cubicBezTo>
                    <a:pt x="1610" y="2771"/>
                    <a:pt x="1603" y="2721"/>
                    <a:pt x="1568" y="2695"/>
                  </a:cubicBezTo>
                  <a:cubicBezTo>
                    <a:pt x="1358" y="2536"/>
                    <a:pt x="1170" y="2364"/>
                    <a:pt x="1008" y="2173"/>
                  </a:cubicBezTo>
                  <a:cubicBezTo>
                    <a:pt x="843" y="1983"/>
                    <a:pt x="703" y="1773"/>
                    <a:pt x="593" y="1552"/>
                  </a:cubicBezTo>
                  <a:cubicBezTo>
                    <a:pt x="367" y="1106"/>
                    <a:pt x="264" y="606"/>
                    <a:pt x="257" y="89"/>
                  </a:cubicBezTo>
                  <a:lnTo>
                    <a:pt x="257" y="87"/>
                  </a:lnTo>
                  <a:cubicBezTo>
                    <a:pt x="257" y="46"/>
                    <a:pt x="229" y="15"/>
                    <a:pt x="191" y="3"/>
                  </a:cubicBezTo>
                  <a:cubicBezTo>
                    <a:pt x="183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8" name="Google Shape;2828;p35"/>
            <p:cNvSpPr/>
            <p:nvPr/>
          </p:nvSpPr>
          <p:spPr>
            <a:xfrm>
              <a:off x="7877704" y="3346395"/>
              <a:ext cx="229228" cy="93605"/>
            </a:xfrm>
            <a:custGeom>
              <a:avLst/>
              <a:gdLst/>
              <a:ahLst/>
              <a:cxnLst/>
              <a:rect l="l" t="t" r="r" b="b"/>
              <a:pathLst>
                <a:path w="5892" h="2406" extrusionOk="0">
                  <a:moveTo>
                    <a:pt x="5165" y="0"/>
                  </a:moveTo>
                  <a:cubicBezTo>
                    <a:pt x="3981" y="567"/>
                    <a:pt x="2673" y="1117"/>
                    <a:pt x="1256" y="1568"/>
                  </a:cubicBezTo>
                  <a:cubicBezTo>
                    <a:pt x="748" y="1725"/>
                    <a:pt x="227" y="1873"/>
                    <a:pt x="0" y="1927"/>
                  </a:cubicBezTo>
                  <a:cubicBezTo>
                    <a:pt x="120" y="2130"/>
                    <a:pt x="267" y="2280"/>
                    <a:pt x="363" y="2359"/>
                  </a:cubicBezTo>
                  <a:cubicBezTo>
                    <a:pt x="399" y="2390"/>
                    <a:pt x="446" y="2406"/>
                    <a:pt x="493" y="2406"/>
                  </a:cubicBezTo>
                  <a:cubicBezTo>
                    <a:pt x="511" y="2406"/>
                    <a:pt x="528" y="2404"/>
                    <a:pt x="546" y="2399"/>
                  </a:cubicBezTo>
                  <a:cubicBezTo>
                    <a:pt x="763" y="2340"/>
                    <a:pt x="1201" y="2211"/>
                    <a:pt x="1532" y="2118"/>
                  </a:cubicBezTo>
                  <a:lnTo>
                    <a:pt x="1558" y="2108"/>
                  </a:lnTo>
                  <a:lnTo>
                    <a:pt x="1613" y="2094"/>
                  </a:lnTo>
                  <a:lnTo>
                    <a:pt x="2409" y="1868"/>
                  </a:lnTo>
                  <a:lnTo>
                    <a:pt x="2502" y="1842"/>
                  </a:lnTo>
                  <a:lnTo>
                    <a:pt x="2554" y="1827"/>
                  </a:lnTo>
                  <a:lnTo>
                    <a:pt x="2633" y="1804"/>
                  </a:lnTo>
                  <a:lnTo>
                    <a:pt x="2814" y="1749"/>
                  </a:lnTo>
                  <a:lnTo>
                    <a:pt x="2900" y="1725"/>
                  </a:lnTo>
                  <a:lnTo>
                    <a:pt x="4672" y="1222"/>
                  </a:lnTo>
                  <a:cubicBezTo>
                    <a:pt x="4824" y="1179"/>
                    <a:pt x="4972" y="1120"/>
                    <a:pt x="5115" y="1048"/>
                  </a:cubicBezTo>
                  <a:lnTo>
                    <a:pt x="5892" y="655"/>
                  </a:lnTo>
                  <a:cubicBezTo>
                    <a:pt x="5880" y="646"/>
                    <a:pt x="5868" y="641"/>
                    <a:pt x="5868" y="639"/>
                  </a:cubicBezTo>
                  <a:cubicBezTo>
                    <a:pt x="5608" y="474"/>
                    <a:pt x="5370" y="253"/>
                    <a:pt x="516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9" name="Google Shape;2829;p35"/>
            <p:cNvSpPr/>
            <p:nvPr/>
          </p:nvSpPr>
          <p:spPr>
            <a:xfrm>
              <a:off x="7800866" y="3433037"/>
              <a:ext cx="60925" cy="52211"/>
            </a:xfrm>
            <a:custGeom>
              <a:avLst/>
              <a:gdLst/>
              <a:ahLst/>
              <a:cxnLst/>
              <a:rect l="l" t="t" r="r" b="b"/>
              <a:pathLst>
                <a:path w="1566" h="1342" extrusionOk="0">
                  <a:moveTo>
                    <a:pt x="1013" y="1"/>
                  </a:moveTo>
                  <a:cubicBezTo>
                    <a:pt x="920" y="43"/>
                    <a:pt x="832" y="91"/>
                    <a:pt x="744" y="143"/>
                  </a:cubicBezTo>
                  <a:cubicBezTo>
                    <a:pt x="358" y="386"/>
                    <a:pt x="39" y="787"/>
                    <a:pt x="27" y="1246"/>
                  </a:cubicBezTo>
                  <a:lnTo>
                    <a:pt x="1" y="1342"/>
                  </a:lnTo>
                  <a:lnTo>
                    <a:pt x="1" y="1342"/>
                  </a:lnTo>
                  <a:lnTo>
                    <a:pt x="1566" y="651"/>
                  </a:lnTo>
                  <a:cubicBezTo>
                    <a:pt x="1349" y="517"/>
                    <a:pt x="1158" y="296"/>
                    <a:pt x="1039" y="58"/>
                  </a:cubicBezTo>
                  <a:cubicBezTo>
                    <a:pt x="1030" y="39"/>
                    <a:pt x="1023" y="22"/>
                    <a:pt x="1013" y="1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0" name="Google Shape;2830;p35"/>
            <p:cNvSpPr/>
            <p:nvPr/>
          </p:nvSpPr>
          <p:spPr>
            <a:xfrm>
              <a:off x="8078337" y="3223261"/>
              <a:ext cx="300152" cy="148539"/>
            </a:xfrm>
            <a:custGeom>
              <a:avLst/>
              <a:gdLst/>
              <a:ahLst/>
              <a:cxnLst/>
              <a:rect l="l" t="t" r="r" b="b"/>
              <a:pathLst>
                <a:path w="7715" h="3818" extrusionOk="0">
                  <a:moveTo>
                    <a:pt x="6705" y="0"/>
                  </a:moveTo>
                  <a:cubicBezTo>
                    <a:pt x="6533" y="0"/>
                    <a:pt x="6360" y="21"/>
                    <a:pt x="6194" y="61"/>
                  </a:cubicBezTo>
                  <a:cubicBezTo>
                    <a:pt x="5225" y="288"/>
                    <a:pt x="3636" y="1288"/>
                    <a:pt x="1537" y="2389"/>
                  </a:cubicBezTo>
                  <a:cubicBezTo>
                    <a:pt x="1328" y="2498"/>
                    <a:pt x="1116" y="2610"/>
                    <a:pt x="899" y="2717"/>
                  </a:cubicBezTo>
                  <a:cubicBezTo>
                    <a:pt x="608" y="2865"/>
                    <a:pt x="306" y="3015"/>
                    <a:pt x="1" y="3160"/>
                  </a:cubicBezTo>
                  <a:cubicBezTo>
                    <a:pt x="206" y="3413"/>
                    <a:pt x="444" y="3632"/>
                    <a:pt x="704" y="3797"/>
                  </a:cubicBezTo>
                  <a:cubicBezTo>
                    <a:pt x="715" y="3806"/>
                    <a:pt x="727" y="3811"/>
                    <a:pt x="739" y="3818"/>
                  </a:cubicBezTo>
                  <a:lnTo>
                    <a:pt x="7714" y="292"/>
                  </a:lnTo>
                  <a:cubicBezTo>
                    <a:pt x="7429" y="92"/>
                    <a:pt x="7068" y="0"/>
                    <a:pt x="6705" y="0"/>
                  </a:cubicBezTo>
                  <a:close/>
                </a:path>
              </a:pathLst>
            </a:custGeom>
            <a:solidFill>
              <a:srgbClr val="0A1640">
                <a:alpha val="18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1" name="Google Shape;2831;p35"/>
            <p:cNvSpPr/>
            <p:nvPr/>
          </p:nvSpPr>
          <p:spPr>
            <a:xfrm>
              <a:off x="8388449" y="3107402"/>
              <a:ext cx="46102" cy="39333"/>
            </a:xfrm>
            <a:custGeom>
              <a:avLst/>
              <a:gdLst/>
              <a:ahLst/>
              <a:cxnLst/>
              <a:rect l="l" t="t" r="r" b="b"/>
              <a:pathLst>
                <a:path w="1185" h="1011" extrusionOk="0">
                  <a:moveTo>
                    <a:pt x="265" y="1"/>
                  </a:moveTo>
                  <a:cubicBezTo>
                    <a:pt x="102" y="1"/>
                    <a:pt x="0" y="80"/>
                    <a:pt x="251" y="236"/>
                  </a:cubicBezTo>
                  <a:cubicBezTo>
                    <a:pt x="619" y="482"/>
                    <a:pt x="868" y="1011"/>
                    <a:pt x="1034" y="1011"/>
                  </a:cubicBezTo>
                  <a:cubicBezTo>
                    <a:pt x="1066" y="1011"/>
                    <a:pt x="1094" y="992"/>
                    <a:pt x="1120" y="948"/>
                  </a:cubicBezTo>
                  <a:cubicBezTo>
                    <a:pt x="1184" y="831"/>
                    <a:pt x="920" y="264"/>
                    <a:pt x="513" y="57"/>
                  </a:cubicBezTo>
                  <a:cubicBezTo>
                    <a:pt x="438" y="20"/>
                    <a:pt x="344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2" name="Google Shape;2832;p35"/>
            <p:cNvSpPr/>
            <p:nvPr/>
          </p:nvSpPr>
          <p:spPr>
            <a:xfrm>
              <a:off x="7904393" y="3303561"/>
              <a:ext cx="122823" cy="93839"/>
            </a:xfrm>
            <a:custGeom>
              <a:avLst/>
              <a:gdLst/>
              <a:ahLst/>
              <a:cxnLst/>
              <a:rect l="l" t="t" r="r" b="b"/>
              <a:pathLst>
                <a:path w="3157" h="2412" extrusionOk="0">
                  <a:moveTo>
                    <a:pt x="3065" y="1"/>
                  </a:moveTo>
                  <a:cubicBezTo>
                    <a:pt x="3050" y="1"/>
                    <a:pt x="3035" y="5"/>
                    <a:pt x="3021" y="13"/>
                  </a:cubicBezTo>
                  <a:cubicBezTo>
                    <a:pt x="2750" y="170"/>
                    <a:pt x="2490" y="344"/>
                    <a:pt x="2233" y="522"/>
                  </a:cubicBezTo>
                  <a:cubicBezTo>
                    <a:pt x="1975" y="696"/>
                    <a:pt x="1723" y="884"/>
                    <a:pt x="1475" y="1070"/>
                  </a:cubicBezTo>
                  <a:cubicBezTo>
                    <a:pt x="1227" y="1256"/>
                    <a:pt x="982" y="1451"/>
                    <a:pt x="739" y="1649"/>
                  </a:cubicBezTo>
                  <a:cubicBezTo>
                    <a:pt x="498" y="1849"/>
                    <a:pt x="263" y="2052"/>
                    <a:pt x="34" y="2269"/>
                  </a:cubicBezTo>
                  <a:cubicBezTo>
                    <a:pt x="8" y="2297"/>
                    <a:pt x="1" y="2335"/>
                    <a:pt x="20" y="2371"/>
                  </a:cubicBezTo>
                  <a:cubicBezTo>
                    <a:pt x="35" y="2396"/>
                    <a:pt x="62" y="2411"/>
                    <a:pt x="90" y="2411"/>
                  </a:cubicBezTo>
                  <a:cubicBezTo>
                    <a:pt x="104" y="2411"/>
                    <a:pt x="118" y="2407"/>
                    <a:pt x="132" y="2400"/>
                  </a:cubicBezTo>
                  <a:cubicBezTo>
                    <a:pt x="403" y="2242"/>
                    <a:pt x="665" y="2071"/>
                    <a:pt x="922" y="1892"/>
                  </a:cubicBezTo>
                  <a:cubicBezTo>
                    <a:pt x="1177" y="1716"/>
                    <a:pt x="1430" y="1530"/>
                    <a:pt x="1680" y="1344"/>
                  </a:cubicBezTo>
                  <a:cubicBezTo>
                    <a:pt x="1928" y="1156"/>
                    <a:pt x="2175" y="965"/>
                    <a:pt x="2416" y="765"/>
                  </a:cubicBezTo>
                  <a:cubicBezTo>
                    <a:pt x="2657" y="565"/>
                    <a:pt x="2895" y="363"/>
                    <a:pt x="3121" y="146"/>
                  </a:cubicBezTo>
                  <a:cubicBezTo>
                    <a:pt x="3152" y="120"/>
                    <a:pt x="3157" y="75"/>
                    <a:pt x="3138" y="39"/>
                  </a:cubicBezTo>
                  <a:cubicBezTo>
                    <a:pt x="3124" y="15"/>
                    <a:pt x="3095" y="1"/>
                    <a:pt x="3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3" name="Google Shape;2833;p35"/>
            <p:cNvSpPr/>
            <p:nvPr/>
          </p:nvSpPr>
          <p:spPr>
            <a:xfrm>
              <a:off x="7716520" y="3077912"/>
              <a:ext cx="756663" cy="443595"/>
            </a:xfrm>
            <a:custGeom>
              <a:avLst/>
              <a:gdLst/>
              <a:ahLst/>
              <a:cxnLst/>
              <a:rect l="l" t="t" r="r" b="b"/>
              <a:pathLst>
                <a:path w="19449" h="11402" extrusionOk="0">
                  <a:moveTo>
                    <a:pt x="17452" y="184"/>
                  </a:moveTo>
                  <a:cubicBezTo>
                    <a:pt x="17691" y="184"/>
                    <a:pt x="17910" y="296"/>
                    <a:pt x="18072" y="410"/>
                  </a:cubicBezTo>
                  <a:cubicBezTo>
                    <a:pt x="18360" y="617"/>
                    <a:pt x="18641" y="951"/>
                    <a:pt x="18820" y="1308"/>
                  </a:cubicBezTo>
                  <a:cubicBezTo>
                    <a:pt x="19246" y="2135"/>
                    <a:pt x="19182" y="3018"/>
                    <a:pt x="18686" y="3273"/>
                  </a:cubicBezTo>
                  <a:cubicBezTo>
                    <a:pt x="18682" y="3276"/>
                    <a:pt x="18622" y="3304"/>
                    <a:pt x="18536" y="3347"/>
                  </a:cubicBezTo>
                  <a:cubicBezTo>
                    <a:pt x="18298" y="3466"/>
                    <a:pt x="17865" y="3685"/>
                    <a:pt x="17857" y="3690"/>
                  </a:cubicBezTo>
                  <a:cubicBezTo>
                    <a:pt x="17744" y="3749"/>
                    <a:pt x="17625" y="3778"/>
                    <a:pt x="17501" y="3778"/>
                  </a:cubicBezTo>
                  <a:cubicBezTo>
                    <a:pt x="17451" y="3778"/>
                    <a:pt x="17399" y="3774"/>
                    <a:pt x="17348" y="3764"/>
                  </a:cubicBezTo>
                  <a:cubicBezTo>
                    <a:pt x="17310" y="3754"/>
                    <a:pt x="17271" y="3745"/>
                    <a:pt x="17229" y="3733"/>
                  </a:cubicBezTo>
                  <a:cubicBezTo>
                    <a:pt x="16986" y="3657"/>
                    <a:pt x="16762" y="3488"/>
                    <a:pt x="16573" y="3288"/>
                  </a:cubicBezTo>
                  <a:cubicBezTo>
                    <a:pt x="16385" y="3087"/>
                    <a:pt x="16235" y="2859"/>
                    <a:pt x="16133" y="2659"/>
                  </a:cubicBezTo>
                  <a:cubicBezTo>
                    <a:pt x="15902" y="2197"/>
                    <a:pt x="15749" y="1487"/>
                    <a:pt x="15959" y="1029"/>
                  </a:cubicBezTo>
                  <a:cubicBezTo>
                    <a:pt x="16023" y="882"/>
                    <a:pt x="16130" y="762"/>
                    <a:pt x="16283" y="684"/>
                  </a:cubicBezTo>
                  <a:lnTo>
                    <a:pt x="17002" y="322"/>
                  </a:lnTo>
                  <a:lnTo>
                    <a:pt x="17117" y="265"/>
                  </a:lnTo>
                  <a:cubicBezTo>
                    <a:pt x="17229" y="207"/>
                    <a:pt x="17343" y="184"/>
                    <a:pt x="17452" y="184"/>
                  </a:cubicBezTo>
                  <a:close/>
                  <a:moveTo>
                    <a:pt x="15728" y="1148"/>
                  </a:moveTo>
                  <a:lnTo>
                    <a:pt x="15728" y="1148"/>
                  </a:lnTo>
                  <a:cubicBezTo>
                    <a:pt x="15697" y="1277"/>
                    <a:pt x="15680" y="1410"/>
                    <a:pt x="15680" y="1553"/>
                  </a:cubicBezTo>
                  <a:cubicBezTo>
                    <a:pt x="15680" y="1965"/>
                    <a:pt x="15806" y="2406"/>
                    <a:pt x="15976" y="2744"/>
                  </a:cubicBezTo>
                  <a:cubicBezTo>
                    <a:pt x="16185" y="3159"/>
                    <a:pt x="16604" y="3693"/>
                    <a:pt x="17117" y="3885"/>
                  </a:cubicBezTo>
                  <a:lnTo>
                    <a:pt x="10933" y="7004"/>
                  </a:lnTo>
                  <a:cubicBezTo>
                    <a:pt x="10868" y="6961"/>
                    <a:pt x="10804" y="6918"/>
                    <a:pt x="10742" y="6866"/>
                  </a:cubicBezTo>
                  <a:cubicBezTo>
                    <a:pt x="10723" y="6851"/>
                    <a:pt x="10709" y="6839"/>
                    <a:pt x="10690" y="6825"/>
                  </a:cubicBezTo>
                  <a:cubicBezTo>
                    <a:pt x="10682" y="6815"/>
                    <a:pt x="10671" y="6811"/>
                    <a:pt x="10661" y="6801"/>
                  </a:cubicBezTo>
                  <a:lnTo>
                    <a:pt x="10590" y="6739"/>
                  </a:lnTo>
                  <a:cubicBezTo>
                    <a:pt x="10559" y="6711"/>
                    <a:pt x="10532" y="6684"/>
                    <a:pt x="10506" y="6661"/>
                  </a:cubicBezTo>
                  <a:cubicBezTo>
                    <a:pt x="10475" y="6634"/>
                    <a:pt x="10451" y="6606"/>
                    <a:pt x="10425" y="6577"/>
                  </a:cubicBezTo>
                  <a:cubicBezTo>
                    <a:pt x="10399" y="6546"/>
                    <a:pt x="10373" y="6518"/>
                    <a:pt x="10344" y="6492"/>
                  </a:cubicBezTo>
                  <a:cubicBezTo>
                    <a:pt x="10318" y="6461"/>
                    <a:pt x="10294" y="6432"/>
                    <a:pt x="10268" y="6399"/>
                  </a:cubicBezTo>
                  <a:cubicBezTo>
                    <a:pt x="10249" y="6375"/>
                    <a:pt x="10230" y="6351"/>
                    <a:pt x="10213" y="6330"/>
                  </a:cubicBezTo>
                  <a:cubicBezTo>
                    <a:pt x="10196" y="6306"/>
                    <a:pt x="10177" y="6282"/>
                    <a:pt x="10161" y="6260"/>
                  </a:cubicBezTo>
                  <a:cubicBezTo>
                    <a:pt x="10158" y="6258"/>
                    <a:pt x="10158" y="6256"/>
                    <a:pt x="10154" y="6256"/>
                  </a:cubicBezTo>
                  <a:cubicBezTo>
                    <a:pt x="10123" y="6210"/>
                    <a:pt x="10089" y="6163"/>
                    <a:pt x="10063" y="6118"/>
                  </a:cubicBezTo>
                  <a:cubicBezTo>
                    <a:pt x="10063" y="6118"/>
                    <a:pt x="10058" y="6118"/>
                    <a:pt x="10058" y="6115"/>
                  </a:cubicBezTo>
                  <a:cubicBezTo>
                    <a:pt x="10027" y="6068"/>
                    <a:pt x="9996" y="6017"/>
                    <a:pt x="9970" y="5967"/>
                  </a:cubicBezTo>
                  <a:cubicBezTo>
                    <a:pt x="9956" y="5944"/>
                    <a:pt x="9939" y="5915"/>
                    <a:pt x="9927" y="5891"/>
                  </a:cubicBezTo>
                  <a:cubicBezTo>
                    <a:pt x="9920" y="5877"/>
                    <a:pt x="9913" y="5865"/>
                    <a:pt x="9908" y="5853"/>
                  </a:cubicBezTo>
                  <a:cubicBezTo>
                    <a:pt x="9901" y="5841"/>
                    <a:pt x="9896" y="5827"/>
                    <a:pt x="9889" y="5815"/>
                  </a:cubicBezTo>
                  <a:cubicBezTo>
                    <a:pt x="9875" y="5789"/>
                    <a:pt x="9863" y="5760"/>
                    <a:pt x="9849" y="5734"/>
                  </a:cubicBezTo>
                  <a:cubicBezTo>
                    <a:pt x="9832" y="5705"/>
                    <a:pt x="9820" y="5677"/>
                    <a:pt x="9808" y="5651"/>
                  </a:cubicBezTo>
                  <a:cubicBezTo>
                    <a:pt x="9768" y="5558"/>
                    <a:pt x="9732" y="5460"/>
                    <a:pt x="9699" y="5365"/>
                  </a:cubicBezTo>
                  <a:cubicBezTo>
                    <a:pt x="9658" y="5234"/>
                    <a:pt x="9622" y="5098"/>
                    <a:pt x="9594" y="4962"/>
                  </a:cubicBezTo>
                  <a:cubicBezTo>
                    <a:pt x="9551" y="4724"/>
                    <a:pt x="9532" y="4491"/>
                    <a:pt x="9546" y="4271"/>
                  </a:cubicBezTo>
                  <a:lnTo>
                    <a:pt x="15728" y="1148"/>
                  </a:lnTo>
                  <a:close/>
                  <a:moveTo>
                    <a:pt x="9365" y="4357"/>
                  </a:moveTo>
                  <a:lnTo>
                    <a:pt x="9365" y="4357"/>
                  </a:lnTo>
                  <a:cubicBezTo>
                    <a:pt x="9363" y="4467"/>
                    <a:pt x="9368" y="4579"/>
                    <a:pt x="9377" y="4695"/>
                  </a:cubicBezTo>
                  <a:cubicBezTo>
                    <a:pt x="9382" y="4757"/>
                    <a:pt x="9391" y="4822"/>
                    <a:pt x="9401" y="4881"/>
                  </a:cubicBezTo>
                  <a:cubicBezTo>
                    <a:pt x="9410" y="4936"/>
                    <a:pt x="9422" y="4996"/>
                    <a:pt x="9434" y="5053"/>
                  </a:cubicBezTo>
                  <a:lnTo>
                    <a:pt x="9444" y="5088"/>
                  </a:lnTo>
                  <a:cubicBezTo>
                    <a:pt x="9460" y="5167"/>
                    <a:pt x="9482" y="5246"/>
                    <a:pt x="9506" y="5327"/>
                  </a:cubicBezTo>
                  <a:cubicBezTo>
                    <a:pt x="9510" y="5341"/>
                    <a:pt x="9515" y="5358"/>
                    <a:pt x="9520" y="5372"/>
                  </a:cubicBezTo>
                  <a:cubicBezTo>
                    <a:pt x="9539" y="5424"/>
                    <a:pt x="9556" y="5481"/>
                    <a:pt x="9575" y="5532"/>
                  </a:cubicBezTo>
                  <a:lnTo>
                    <a:pt x="9610" y="5622"/>
                  </a:lnTo>
                  <a:cubicBezTo>
                    <a:pt x="9618" y="5646"/>
                    <a:pt x="9627" y="5670"/>
                    <a:pt x="9639" y="5691"/>
                  </a:cubicBezTo>
                  <a:cubicBezTo>
                    <a:pt x="9641" y="5698"/>
                    <a:pt x="9646" y="5705"/>
                    <a:pt x="9649" y="5715"/>
                  </a:cubicBezTo>
                  <a:cubicBezTo>
                    <a:pt x="9658" y="5729"/>
                    <a:pt x="9663" y="5744"/>
                    <a:pt x="9670" y="5758"/>
                  </a:cubicBezTo>
                  <a:cubicBezTo>
                    <a:pt x="9689" y="5803"/>
                    <a:pt x="9711" y="5848"/>
                    <a:pt x="9732" y="5889"/>
                  </a:cubicBezTo>
                  <a:cubicBezTo>
                    <a:pt x="9744" y="5910"/>
                    <a:pt x="9753" y="5932"/>
                    <a:pt x="9765" y="5948"/>
                  </a:cubicBezTo>
                  <a:cubicBezTo>
                    <a:pt x="9777" y="5970"/>
                    <a:pt x="9789" y="5991"/>
                    <a:pt x="9796" y="6008"/>
                  </a:cubicBezTo>
                  <a:cubicBezTo>
                    <a:pt x="9806" y="6025"/>
                    <a:pt x="9813" y="6034"/>
                    <a:pt x="9820" y="6051"/>
                  </a:cubicBezTo>
                  <a:cubicBezTo>
                    <a:pt x="9825" y="6053"/>
                    <a:pt x="9825" y="6056"/>
                    <a:pt x="9827" y="6058"/>
                  </a:cubicBezTo>
                  <a:cubicBezTo>
                    <a:pt x="9830" y="6063"/>
                    <a:pt x="9830" y="6068"/>
                    <a:pt x="9832" y="6070"/>
                  </a:cubicBezTo>
                  <a:cubicBezTo>
                    <a:pt x="9837" y="6075"/>
                    <a:pt x="9839" y="6079"/>
                    <a:pt x="9839" y="6079"/>
                  </a:cubicBezTo>
                  <a:cubicBezTo>
                    <a:pt x="9849" y="6094"/>
                    <a:pt x="9856" y="6110"/>
                    <a:pt x="9865" y="6122"/>
                  </a:cubicBezTo>
                  <a:cubicBezTo>
                    <a:pt x="9880" y="6148"/>
                    <a:pt x="9896" y="6172"/>
                    <a:pt x="9913" y="6196"/>
                  </a:cubicBezTo>
                  <a:cubicBezTo>
                    <a:pt x="9920" y="6206"/>
                    <a:pt x="9925" y="6213"/>
                    <a:pt x="9932" y="6225"/>
                  </a:cubicBezTo>
                  <a:cubicBezTo>
                    <a:pt x="9961" y="6270"/>
                    <a:pt x="9992" y="6313"/>
                    <a:pt x="10020" y="6356"/>
                  </a:cubicBezTo>
                  <a:lnTo>
                    <a:pt x="10023" y="6361"/>
                  </a:lnTo>
                  <a:cubicBezTo>
                    <a:pt x="10058" y="6408"/>
                    <a:pt x="10099" y="6458"/>
                    <a:pt x="10137" y="6506"/>
                  </a:cubicBezTo>
                  <a:lnTo>
                    <a:pt x="10137" y="6508"/>
                  </a:lnTo>
                  <a:cubicBezTo>
                    <a:pt x="10161" y="6539"/>
                    <a:pt x="10185" y="6565"/>
                    <a:pt x="10208" y="6592"/>
                  </a:cubicBezTo>
                  <a:cubicBezTo>
                    <a:pt x="10235" y="6623"/>
                    <a:pt x="10256" y="6646"/>
                    <a:pt x="10280" y="6673"/>
                  </a:cubicBezTo>
                  <a:lnTo>
                    <a:pt x="10282" y="6675"/>
                  </a:lnTo>
                  <a:cubicBezTo>
                    <a:pt x="10306" y="6701"/>
                    <a:pt x="10332" y="6730"/>
                    <a:pt x="10356" y="6754"/>
                  </a:cubicBezTo>
                  <a:cubicBezTo>
                    <a:pt x="10361" y="6754"/>
                    <a:pt x="10361" y="6754"/>
                    <a:pt x="10361" y="6756"/>
                  </a:cubicBezTo>
                  <a:cubicBezTo>
                    <a:pt x="10380" y="6777"/>
                    <a:pt x="10401" y="6799"/>
                    <a:pt x="10423" y="6815"/>
                  </a:cubicBezTo>
                  <a:lnTo>
                    <a:pt x="10437" y="6830"/>
                  </a:lnTo>
                  <a:cubicBezTo>
                    <a:pt x="10439" y="6835"/>
                    <a:pt x="10447" y="6837"/>
                    <a:pt x="10449" y="6839"/>
                  </a:cubicBezTo>
                  <a:cubicBezTo>
                    <a:pt x="10456" y="6846"/>
                    <a:pt x="10461" y="6851"/>
                    <a:pt x="10470" y="6858"/>
                  </a:cubicBezTo>
                  <a:cubicBezTo>
                    <a:pt x="10485" y="6873"/>
                    <a:pt x="10504" y="6887"/>
                    <a:pt x="10518" y="6901"/>
                  </a:cubicBezTo>
                  <a:cubicBezTo>
                    <a:pt x="10523" y="6906"/>
                    <a:pt x="10528" y="6911"/>
                    <a:pt x="10532" y="6913"/>
                  </a:cubicBezTo>
                  <a:cubicBezTo>
                    <a:pt x="10556" y="6935"/>
                    <a:pt x="10578" y="6954"/>
                    <a:pt x="10599" y="6970"/>
                  </a:cubicBezTo>
                  <a:cubicBezTo>
                    <a:pt x="10604" y="6977"/>
                    <a:pt x="10613" y="6982"/>
                    <a:pt x="10618" y="6989"/>
                  </a:cubicBezTo>
                  <a:cubicBezTo>
                    <a:pt x="10640" y="7004"/>
                    <a:pt x="10661" y="7020"/>
                    <a:pt x="10678" y="7037"/>
                  </a:cubicBezTo>
                  <a:cubicBezTo>
                    <a:pt x="10706" y="7056"/>
                    <a:pt x="10732" y="7078"/>
                    <a:pt x="10759" y="7097"/>
                  </a:cubicBezTo>
                  <a:lnTo>
                    <a:pt x="10039" y="7456"/>
                  </a:lnTo>
                  <a:cubicBezTo>
                    <a:pt x="9801" y="7304"/>
                    <a:pt x="9568" y="7092"/>
                    <a:pt x="9365" y="6842"/>
                  </a:cubicBezTo>
                  <a:cubicBezTo>
                    <a:pt x="9220" y="6663"/>
                    <a:pt x="9094" y="6468"/>
                    <a:pt x="8991" y="6265"/>
                  </a:cubicBezTo>
                  <a:cubicBezTo>
                    <a:pt x="8746" y="5782"/>
                    <a:pt x="8622" y="5208"/>
                    <a:pt x="8653" y="4717"/>
                  </a:cubicBezTo>
                  <a:lnTo>
                    <a:pt x="9365" y="4357"/>
                  </a:lnTo>
                  <a:close/>
                  <a:moveTo>
                    <a:pt x="8481" y="4817"/>
                  </a:moveTo>
                  <a:lnTo>
                    <a:pt x="8481" y="4817"/>
                  </a:lnTo>
                  <a:cubicBezTo>
                    <a:pt x="8469" y="5317"/>
                    <a:pt x="8598" y="5870"/>
                    <a:pt x="8841" y="6353"/>
                  </a:cubicBezTo>
                  <a:cubicBezTo>
                    <a:pt x="8951" y="6568"/>
                    <a:pt x="9082" y="6770"/>
                    <a:pt x="9236" y="6961"/>
                  </a:cubicBezTo>
                  <a:cubicBezTo>
                    <a:pt x="9425" y="7194"/>
                    <a:pt x="9641" y="7397"/>
                    <a:pt x="9865" y="7554"/>
                  </a:cubicBezTo>
                  <a:lnTo>
                    <a:pt x="9217" y="7871"/>
                  </a:lnTo>
                  <a:cubicBezTo>
                    <a:pt x="9079" y="7937"/>
                    <a:pt x="8936" y="7995"/>
                    <a:pt x="8789" y="8038"/>
                  </a:cubicBezTo>
                  <a:lnTo>
                    <a:pt x="5525" y="8967"/>
                  </a:lnTo>
                  <a:lnTo>
                    <a:pt x="5339" y="9019"/>
                  </a:lnTo>
                  <a:lnTo>
                    <a:pt x="5339" y="9021"/>
                  </a:lnTo>
                  <a:lnTo>
                    <a:pt x="5068" y="9100"/>
                  </a:lnTo>
                  <a:lnTo>
                    <a:pt x="4684" y="9210"/>
                  </a:lnTo>
                  <a:cubicBezTo>
                    <a:pt x="4670" y="9213"/>
                    <a:pt x="4655" y="9215"/>
                    <a:pt x="4641" y="9215"/>
                  </a:cubicBezTo>
                  <a:cubicBezTo>
                    <a:pt x="4602" y="9215"/>
                    <a:pt x="4564" y="9202"/>
                    <a:pt x="4537" y="9174"/>
                  </a:cubicBezTo>
                  <a:cubicBezTo>
                    <a:pt x="4479" y="9124"/>
                    <a:pt x="4329" y="8981"/>
                    <a:pt x="4215" y="8783"/>
                  </a:cubicBezTo>
                  <a:cubicBezTo>
                    <a:pt x="4091" y="8574"/>
                    <a:pt x="4020" y="8342"/>
                    <a:pt x="4012" y="8116"/>
                  </a:cubicBezTo>
                  <a:cubicBezTo>
                    <a:pt x="4008" y="8073"/>
                    <a:pt x="4032" y="8030"/>
                    <a:pt x="4067" y="8002"/>
                  </a:cubicBezTo>
                  <a:cubicBezTo>
                    <a:pt x="4143" y="7942"/>
                    <a:pt x="4253" y="7859"/>
                    <a:pt x="4389" y="7752"/>
                  </a:cubicBezTo>
                  <a:cubicBezTo>
                    <a:pt x="4458" y="7697"/>
                    <a:pt x="4532" y="7640"/>
                    <a:pt x="4613" y="7580"/>
                  </a:cubicBezTo>
                  <a:cubicBezTo>
                    <a:pt x="4660" y="7542"/>
                    <a:pt x="4713" y="7504"/>
                    <a:pt x="4768" y="7461"/>
                  </a:cubicBezTo>
                  <a:lnTo>
                    <a:pt x="4770" y="7461"/>
                  </a:lnTo>
                  <a:cubicBezTo>
                    <a:pt x="5787" y="6673"/>
                    <a:pt x="7407" y="5420"/>
                    <a:pt x="7445" y="5389"/>
                  </a:cubicBezTo>
                  <a:cubicBezTo>
                    <a:pt x="7567" y="5293"/>
                    <a:pt x="7698" y="5210"/>
                    <a:pt x="7836" y="5143"/>
                  </a:cubicBezTo>
                  <a:lnTo>
                    <a:pt x="8481" y="4817"/>
                  </a:lnTo>
                  <a:close/>
                  <a:moveTo>
                    <a:pt x="4341" y="7506"/>
                  </a:moveTo>
                  <a:cubicBezTo>
                    <a:pt x="4363" y="7506"/>
                    <a:pt x="4384" y="7509"/>
                    <a:pt x="4406" y="7509"/>
                  </a:cubicBezTo>
                  <a:cubicBezTo>
                    <a:pt x="4372" y="7537"/>
                    <a:pt x="4339" y="7561"/>
                    <a:pt x="4305" y="7585"/>
                  </a:cubicBezTo>
                  <a:cubicBezTo>
                    <a:pt x="4155" y="7699"/>
                    <a:pt x="4036" y="7792"/>
                    <a:pt x="3965" y="7849"/>
                  </a:cubicBezTo>
                  <a:cubicBezTo>
                    <a:pt x="3896" y="7899"/>
                    <a:pt x="3853" y="7978"/>
                    <a:pt x="3841" y="8057"/>
                  </a:cubicBezTo>
                  <a:cubicBezTo>
                    <a:pt x="3839" y="8078"/>
                    <a:pt x="3836" y="8097"/>
                    <a:pt x="3839" y="8116"/>
                  </a:cubicBezTo>
                  <a:cubicBezTo>
                    <a:pt x="3850" y="8371"/>
                    <a:pt x="3929" y="8628"/>
                    <a:pt x="4065" y="8864"/>
                  </a:cubicBezTo>
                  <a:cubicBezTo>
                    <a:pt x="4196" y="9086"/>
                    <a:pt x="4360" y="9241"/>
                    <a:pt x="4422" y="9295"/>
                  </a:cubicBezTo>
                  <a:cubicBezTo>
                    <a:pt x="4446" y="9317"/>
                    <a:pt x="4467" y="9331"/>
                    <a:pt x="4494" y="9343"/>
                  </a:cubicBezTo>
                  <a:cubicBezTo>
                    <a:pt x="4541" y="9367"/>
                    <a:pt x="4591" y="9379"/>
                    <a:pt x="4646" y="9379"/>
                  </a:cubicBezTo>
                  <a:cubicBezTo>
                    <a:pt x="4675" y="9379"/>
                    <a:pt x="4708" y="9376"/>
                    <a:pt x="4739" y="9367"/>
                  </a:cubicBezTo>
                  <a:lnTo>
                    <a:pt x="5127" y="9257"/>
                  </a:lnTo>
                  <a:lnTo>
                    <a:pt x="5268" y="9219"/>
                  </a:lnTo>
                  <a:lnTo>
                    <a:pt x="5268" y="9219"/>
                  </a:lnTo>
                  <a:cubicBezTo>
                    <a:pt x="5223" y="9288"/>
                    <a:pt x="5175" y="9343"/>
                    <a:pt x="5120" y="9386"/>
                  </a:cubicBezTo>
                  <a:cubicBezTo>
                    <a:pt x="5092" y="9407"/>
                    <a:pt x="5063" y="9426"/>
                    <a:pt x="5027" y="9445"/>
                  </a:cubicBezTo>
                  <a:lnTo>
                    <a:pt x="4375" y="9776"/>
                  </a:lnTo>
                  <a:cubicBezTo>
                    <a:pt x="4303" y="9813"/>
                    <a:pt x="4231" y="9828"/>
                    <a:pt x="4160" y="9828"/>
                  </a:cubicBezTo>
                  <a:cubicBezTo>
                    <a:pt x="4084" y="9828"/>
                    <a:pt x="4010" y="9811"/>
                    <a:pt x="3943" y="9784"/>
                  </a:cubicBezTo>
                  <a:cubicBezTo>
                    <a:pt x="3884" y="9760"/>
                    <a:pt x="3829" y="9734"/>
                    <a:pt x="3781" y="9705"/>
                  </a:cubicBezTo>
                  <a:cubicBezTo>
                    <a:pt x="3769" y="9696"/>
                    <a:pt x="3758" y="9688"/>
                    <a:pt x="3746" y="9676"/>
                  </a:cubicBezTo>
                  <a:cubicBezTo>
                    <a:pt x="3567" y="9555"/>
                    <a:pt x="3400" y="9362"/>
                    <a:pt x="3291" y="9145"/>
                  </a:cubicBezTo>
                  <a:cubicBezTo>
                    <a:pt x="3281" y="9126"/>
                    <a:pt x="3274" y="9109"/>
                    <a:pt x="3267" y="9090"/>
                  </a:cubicBezTo>
                  <a:cubicBezTo>
                    <a:pt x="3174" y="8888"/>
                    <a:pt x="3124" y="8662"/>
                    <a:pt x="3133" y="8462"/>
                  </a:cubicBezTo>
                  <a:cubicBezTo>
                    <a:pt x="3131" y="8447"/>
                    <a:pt x="3133" y="8431"/>
                    <a:pt x="3136" y="8414"/>
                  </a:cubicBezTo>
                  <a:cubicBezTo>
                    <a:pt x="3138" y="8362"/>
                    <a:pt x="3148" y="8300"/>
                    <a:pt x="3167" y="8240"/>
                  </a:cubicBezTo>
                  <a:cubicBezTo>
                    <a:pt x="3179" y="8204"/>
                    <a:pt x="3191" y="8169"/>
                    <a:pt x="3207" y="8133"/>
                  </a:cubicBezTo>
                  <a:cubicBezTo>
                    <a:pt x="3253" y="8038"/>
                    <a:pt x="3324" y="7949"/>
                    <a:pt x="3436" y="7895"/>
                  </a:cubicBezTo>
                  <a:lnTo>
                    <a:pt x="4067" y="7575"/>
                  </a:lnTo>
                  <a:cubicBezTo>
                    <a:pt x="4108" y="7554"/>
                    <a:pt x="4146" y="7540"/>
                    <a:pt x="4191" y="7528"/>
                  </a:cubicBezTo>
                  <a:cubicBezTo>
                    <a:pt x="4239" y="7513"/>
                    <a:pt x="4291" y="7506"/>
                    <a:pt x="4341" y="7506"/>
                  </a:cubicBezTo>
                  <a:close/>
                  <a:moveTo>
                    <a:pt x="2952" y="8566"/>
                  </a:moveTo>
                  <a:cubicBezTo>
                    <a:pt x="2960" y="8764"/>
                    <a:pt x="3014" y="8974"/>
                    <a:pt x="3100" y="9169"/>
                  </a:cubicBezTo>
                  <a:cubicBezTo>
                    <a:pt x="3110" y="9188"/>
                    <a:pt x="3119" y="9210"/>
                    <a:pt x="3131" y="9229"/>
                  </a:cubicBezTo>
                  <a:cubicBezTo>
                    <a:pt x="3234" y="9436"/>
                    <a:pt x="3386" y="9624"/>
                    <a:pt x="3555" y="9760"/>
                  </a:cubicBezTo>
                  <a:lnTo>
                    <a:pt x="2274" y="10327"/>
                  </a:lnTo>
                  <a:lnTo>
                    <a:pt x="2095" y="10403"/>
                  </a:lnTo>
                  <a:lnTo>
                    <a:pt x="1578" y="10629"/>
                  </a:lnTo>
                  <a:cubicBezTo>
                    <a:pt x="1550" y="10642"/>
                    <a:pt x="1519" y="10649"/>
                    <a:pt x="1487" y="10649"/>
                  </a:cubicBezTo>
                  <a:cubicBezTo>
                    <a:pt x="1432" y="10649"/>
                    <a:pt x="1377" y="10628"/>
                    <a:pt x="1337" y="10589"/>
                  </a:cubicBezTo>
                  <a:cubicBezTo>
                    <a:pt x="1144" y="10396"/>
                    <a:pt x="1006" y="10134"/>
                    <a:pt x="968" y="9862"/>
                  </a:cubicBezTo>
                  <a:cubicBezTo>
                    <a:pt x="954" y="9772"/>
                    <a:pt x="999" y="9684"/>
                    <a:pt x="1078" y="9638"/>
                  </a:cubicBezTo>
                  <a:lnTo>
                    <a:pt x="1571" y="9360"/>
                  </a:lnTo>
                  <a:lnTo>
                    <a:pt x="1738" y="9264"/>
                  </a:lnTo>
                  <a:lnTo>
                    <a:pt x="2952" y="8566"/>
                  </a:lnTo>
                  <a:close/>
                  <a:moveTo>
                    <a:pt x="1233" y="9243"/>
                  </a:moveTo>
                  <a:cubicBezTo>
                    <a:pt x="1285" y="9243"/>
                    <a:pt x="1333" y="9252"/>
                    <a:pt x="1383" y="9267"/>
                  </a:cubicBezTo>
                  <a:lnTo>
                    <a:pt x="994" y="9486"/>
                  </a:lnTo>
                  <a:cubicBezTo>
                    <a:pt x="851" y="9567"/>
                    <a:pt x="775" y="9731"/>
                    <a:pt x="799" y="9896"/>
                  </a:cubicBezTo>
                  <a:cubicBezTo>
                    <a:pt x="847" y="10203"/>
                    <a:pt x="997" y="10505"/>
                    <a:pt x="1218" y="10722"/>
                  </a:cubicBezTo>
                  <a:cubicBezTo>
                    <a:pt x="1290" y="10794"/>
                    <a:pt x="1392" y="10832"/>
                    <a:pt x="1492" y="10832"/>
                  </a:cubicBezTo>
                  <a:cubicBezTo>
                    <a:pt x="1547" y="10832"/>
                    <a:pt x="1602" y="10820"/>
                    <a:pt x="1652" y="10796"/>
                  </a:cubicBezTo>
                  <a:lnTo>
                    <a:pt x="2059" y="10617"/>
                  </a:lnTo>
                  <a:lnTo>
                    <a:pt x="2059" y="10617"/>
                  </a:lnTo>
                  <a:cubicBezTo>
                    <a:pt x="2026" y="10703"/>
                    <a:pt x="1971" y="10782"/>
                    <a:pt x="1897" y="10844"/>
                  </a:cubicBezTo>
                  <a:cubicBezTo>
                    <a:pt x="1873" y="10863"/>
                    <a:pt x="1849" y="10879"/>
                    <a:pt x="1821" y="10896"/>
                  </a:cubicBezTo>
                  <a:lnTo>
                    <a:pt x="1254" y="11182"/>
                  </a:lnTo>
                  <a:cubicBezTo>
                    <a:pt x="1198" y="11210"/>
                    <a:pt x="1138" y="11224"/>
                    <a:pt x="1075" y="11224"/>
                  </a:cubicBezTo>
                  <a:cubicBezTo>
                    <a:pt x="1025" y="11224"/>
                    <a:pt x="974" y="11215"/>
                    <a:pt x="920" y="11199"/>
                  </a:cubicBezTo>
                  <a:cubicBezTo>
                    <a:pt x="701" y="11127"/>
                    <a:pt x="470" y="10908"/>
                    <a:pt x="334" y="10641"/>
                  </a:cubicBezTo>
                  <a:cubicBezTo>
                    <a:pt x="237" y="10448"/>
                    <a:pt x="184" y="10217"/>
                    <a:pt x="201" y="10019"/>
                  </a:cubicBezTo>
                  <a:cubicBezTo>
                    <a:pt x="206" y="9946"/>
                    <a:pt x="220" y="9860"/>
                    <a:pt x="261" y="9779"/>
                  </a:cubicBezTo>
                  <a:cubicBezTo>
                    <a:pt x="299" y="9698"/>
                    <a:pt x="358" y="9624"/>
                    <a:pt x="454" y="9576"/>
                  </a:cubicBezTo>
                  <a:lnTo>
                    <a:pt x="999" y="9300"/>
                  </a:lnTo>
                  <a:cubicBezTo>
                    <a:pt x="1035" y="9283"/>
                    <a:pt x="1066" y="9269"/>
                    <a:pt x="1102" y="9260"/>
                  </a:cubicBezTo>
                  <a:cubicBezTo>
                    <a:pt x="1147" y="9248"/>
                    <a:pt x="1190" y="9243"/>
                    <a:pt x="1233" y="9243"/>
                  </a:cubicBezTo>
                  <a:close/>
                  <a:moveTo>
                    <a:pt x="17457" y="0"/>
                  </a:moveTo>
                  <a:cubicBezTo>
                    <a:pt x="17313" y="0"/>
                    <a:pt x="17172" y="34"/>
                    <a:pt x="17038" y="100"/>
                  </a:cubicBezTo>
                  <a:lnTo>
                    <a:pt x="16204" y="519"/>
                  </a:lnTo>
                  <a:cubicBezTo>
                    <a:pt x="16033" y="608"/>
                    <a:pt x="15904" y="739"/>
                    <a:pt x="15823" y="896"/>
                  </a:cubicBezTo>
                  <a:lnTo>
                    <a:pt x="9425" y="4131"/>
                  </a:lnTo>
                  <a:lnTo>
                    <a:pt x="8531" y="4579"/>
                  </a:lnTo>
                  <a:lnTo>
                    <a:pt x="7745" y="4976"/>
                  </a:lnTo>
                  <a:cubicBezTo>
                    <a:pt x="7598" y="5050"/>
                    <a:pt x="7459" y="5138"/>
                    <a:pt x="7328" y="5241"/>
                  </a:cubicBezTo>
                  <a:cubicBezTo>
                    <a:pt x="7281" y="5277"/>
                    <a:pt x="5573" y="6601"/>
                    <a:pt x="4577" y="7373"/>
                  </a:cubicBezTo>
                  <a:cubicBezTo>
                    <a:pt x="4494" y="7346"/>
                    <a:pt x="4410" y="7332"/>
                    <a:pt x="4327" y="7332"/>
                  </a:cubicBezTo>
                  <a:cubicBezTo>
                    <a:pt x="4261" y="7332"/>
                    <a:pt x="4197" y="7341"/>
                    <a:pt x="4134" y="7359"/>
                  </a:cubicBezTo>
                  <a:cubicBezTo>
                    <a:pt x="4079" y="7373"/>
                    <a:pt x="4029" y="7394"/>
                    <a:pt x="3979" y="7418"/>
                  </a:cubicBezTo>
                  <a:lnTo>
                    <a:pt x="3345" y="7735"/>
                  </a:lnTo>
                  <a:cubicBezTo>
                    <a:pt x="3124" y="7845"/>
                    <a:pt x="2988" y="8066"/>
                    <a:pt x="2952" y="8357"/>
                  </a:cubicBezTo>
                  <a:lnTo>
                    <a:pt x="1564" y="9152"/>
                  </a:lnTo>
                  <a:cubicBezTo>
                    <a:pt x="1458" y="9096"/>
                    <a:pt x="1344" y="9063"/>
                    <a:pt x="1224" y="9063"/>
                  </a:cubicBezTo>
                  <a:cubicBezTo>
                    <a:pt x="1166" y="9063"/>
                    <a:pt x="1107" y="9071"/>
                    <a:pt x="1047" y="9088"/>
                  </a:cubicBezTo>
                  <a:cubicBezTo>
                    <a:pt x="999" y="9102"/>
                    <a:pt x="954" y="9117"/>
                    <a:pt x="909" y="9140"/>
                  </a:cubicBezTo>
                  <a:lnTo>
                    <a:pt x="363" y="9419"/>
                  </a:lnTo>
                  <a:cubicBezTo>
                    <a:pt x="158" y="9522"/>
                    <a:pt x="34" y="9731"/>
                    <a:pt x="15" y="10005"/>
                  </a:cubicBezTo>
                  <a:cubicBezTo>
                    <a:pt x="1" y="10234"/>
                    <a:pt x="58" y="10496"/>
                    <a:pt x="170" y="10720"/>
                  </a:cubicBezTo>
                  <a:cubicBezTo>
                    <a:pt x="327" y="11032"/>
                    <a:pt x="594" y="11275"/>
                    <a:pt x="861" y="11365"/>
                  </a:cubicBezTo>
                  <a:cubicBezTo>
                    <a:pt x="930" y="11389"/>
                    <a:pt x="1001" y="11401"/>
                    <a:pt x="1066" y="11401"/>
                  </a:cubicBezTo>
                  <a:cubicBezTo>
                    <a:pt x="1159" y="11401"/>
                    <a:pt x="1249" y="11377"/>
                    <a:pt x="1328" y="11339"/>
                  </a:cubicBezTo>
                  <a:lnTo>
                    <a:pt x="1895" y="11053"/>
                  </a:lnTo>
                  <a:cubicBezTo>
                    <a:pt x="1935" y="11030"/>
                    <a:pt x="1971" y="11008"/>
                    <a:pt x="2002" y="10984"/>
                  </a:cubicBezTo>
                  <a:cubicBezTo>
                    <a:pt x="2150" y="10868"/>
                    <a:pt x="2231" y="10703"/>
                    <a:pt x="2257" y="10524"/>
                  </a:cubicBezTo>
                  <a:lnTo>
                    <a:pt x="3722" y="9879"/>
                  </a:lnTo>
                  <a:cubicBezTo>
                    <a:pt x="3870" y="9962"/>
                    <a:pt x="4015" y="10008"/>
                    <a:pt x="4151" y="10008"/>
                  </a:cubicBezTo>
                  <a:cubicBezTo>
                    <a:pt x="4255" y="10008"/>
                    <a:pt x="4358" y="9984"/>
                    <a:pt x="4448" y="9936"/>
                  </a:cubicBezTo>
                  <a:lnTo>
                    <a:pt x="5101" y="9605"/>
                  </a:lnTo>
                  <a:cubicBezTo>
                    <a:pt x="5149" y="9581"/>
                    <a:pt x="5187" y="9555"/>
                    <a:pt x="5223" y="9529"/>
                  </a:cubicBezTo>
                  <a:cubicBezTo>
                    <a:pt x="5342" y="9436"/>
                    <a:pt x="5430" y="9310"/>
                    <a:pt x="5477" y="9162"/>
                  </a:cubicBezTo>
                  <a:lnTo>
                    <a:pt x="8832" y="8209"/>
                  </a:lnTo>
                  <a:cubicBezTo>
                    <a:pt x="8991" y="8164"/>
                    <a:pt x="9146" y="8102"/>
                    <a:pt x="9291" y="8030"/>
                  </a:cubicBezTo>
                  <a:lnTo>
                    <a:pt x="10065" y="7640"/>
                  </a:lnTo>
                  <a:cubicBezTo>
                    <a:pt x="10068" y="7640"/>
                    <a:pt x="10068" y="7640"/>
                    <a:pt x="10070" y="7637"/>
                  </a:cubicBezTo>
                  <a:lnTo>
                    <a:pt x="10964" y="7185"/>
                  </a:lnTo>
                  <a:lnTo>
                    <a:pt x="17376" y="3947"/>
                  </a:lnTo>
                  <a:cubicBezTo>
                    <a:pt x="17417" y="3955"/>
                    <a:pt x="17455" y="3957"/>
                    <a:pt x="17498" y="3957"/>
                  </a:cubicBezTo>
                  <a:cubicBezTo>
                    <a:pt x="17650" y="3957"/>
                    <a:pt x="17796" y="3921"/>
                    <a:pt x="17936" y="3847"/>
                  </a:cubicBezTo>
                  <a:cubicBezTo>
                    <a:pt x="17938" y="3843"/>
                    <a:pt x="18758" y="3430"/>
                    <a:pt x="18763" y="3430"/>
                  </a:cubicBezTo>
                  <a:cubicBezTo>
                    <a:pt x="19349" y="3133"/>
                    <a:pt x="19449" y="2144"/>
                    <a:pt x="18979" y="1220"/>
                  </a:cubicBezTo>
                  <a:cubicBezTo>
                    <a:pt x="18786" y="839"/>
                    <a:pt x="18486" y="479"/>
                    <a:pt x="18177" y="260"/>
                  </a:cubicBezTo>
                  <a:cubicBezTo>
                    <a:pt x="17933" y="87"/>
                    <a:pt x="17690" y="0"/>
                    <a:pt x="17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4" name="Google Shape;2834;p35"/>
            <p:cNvSpPr/>
            <p:nvPr/>
          </p:nvSpPr>
          <p:spPr>
            <a:xfrm>
              <a:off x="8374170" y="3090517"/>
              <a:ext cx="82518" cy="109479"/>
            </a:xfrm>
            <a:custGeom>
              <a:avLst/>
              <a:gdLst/>
              <a:ahLst/>
              <a:cxnLst/>
              <a:rect l="l" t="t" r="r" b="b"/>
              <a:pathLst>
                <a:path w="2121" h="2814" extrusionOk="0">
                  <a:moveTo>
                    <a:pt x="620" y="176"/>
                  </a:moveTo>
                  <a:cubicBezTo>
                    <a:pt x="944" y="176"/>
                    <a:pt x="1382" y="553"/>
                    <a:pt x="1663" y="1108"/>
                  </a:cubicBezTo>
                  <a:cubicBezTo>
                    <a:pt x="1797" y="1377"/>
                    <a:pt x="1880" y="1651"/>
                    <a:pt x="1904" y="1906"/>
                  </a:cubicBezTo>
                  <a:cubicBezTo>
                    <a:pt x="1937" y="2249"/>
                    <a:pt x="1849" y="2513"/>
                    <a:pt x="1670" y="2604"/>
                  </a:cubicBezTo>
                  <a:cubicBezTo>
                    <a:pt x="1627" y="2628"/>
                    <a:pt x="1573" y="2638"/>
                    <a:pt x="1518" y="2638"/>
                  </a:cubicBezTo>
                  <a:cubicBezTo>
                    <a:pt x="1508" y="2638"/>
                    <a:pt x="1497" y="2638"/>
                    <a:pt x="1487" y="2637"/>
                  </a:cubicBezTo>
                  <a:cubicBezTo>
                    <a:pt x="1416" y="2632"/>
                    <a:pt x="1335" y="2609"/>
                    <a:pt x="1251" y="2570"/>
                  </a:cubicBezTo>
                  <a:cubicBezTo>
                    <a:pt x="1201" y="2547"/>
                    <a:pt x="1151" y="2516"/>
                    <a:pt x="1096" y="2478"/>
                  </a:cubicBezTo>
                  <a:cubicBezTo>
                    <a:pt x="858" y="2311"/>
                    <a:pt x="639" y="2037"/>
                    <a:pt x="472" y="1708"/>
                  </a:cubicBezTo>
                  <a:cubicBezTo>
                    <a:pt x="270" y="1308"/>
                    <a:pt x="186" y="884"/>
                    <a:pt x="241" y="574"/>
                  </a:cubicBezTo>
                  <a:lnTo>
                    <a:pt x="241" y="572"/>
                  </a:lnTo>
                  <a:cubicBezTo>
                    <a:pt x="258" y="500"/>
                    <a:pt x="282" y="417"/>
                    <a:pt x="325" y="343"/>
                  </a:cubicBezTo>
                  <a:cubicBezTo>
                    <a:pt x="358" y="288"/>
                    <a:pt x="403" y="241"/>
                    <a:pt x="463" y="212"/>
                  </a:cubicBezTo>
                  <a:cubicBezTo>
                    <a:pt x="510" y="188"/>
                    <a:pt x="563" y="176"/>
                    <a:pt x="620" y="176"/>
                  </a:cubicBezTo>
                  <a:close/>
                  <a:moveTo>
                    <a:pt x="618" y="0"/>
                  </a:moveTo>
                  <a:cubicBezTo>
                    <a:pt x="534" y="0"/>
                    <a:pt x="453" y="17"/>
                    <a:pt x="379" y="55"/>
                  </a:cubicBezTo>
                  <a:cubicBezTo>
                    <a:pt x="322" y="84"/>
                    <a:pt x="275" y="119"/>
                    <a:pt x="234" y="167"/>
                  </a:cubicBezTo>
                  <a:cubicBezTo>
                    <a:pt x="189" y="215"/>
                    <a:pt x="151" y="274"/>
                    <a:pt x="122" y="341"/>
                  </a:cubicBezTo>
                  <a:cubicBezTo>
                    <a:pt x="96" y="400"/>
                    <a:pt x="74" y="467"/>
                    <a:pt x="63" y="539"/>
                  </a:cubicBezTo>
                  <a:cubicBezTo>
                    <a:pt x="1" y="889"/>
                    <a:pt x="93" y="1356"/>
                    <a:pt x="310" y="1787"/>
                  </a:cubicBezTo>
                  <a:cubicBezTo>
                    <a:pt x="489" y="2139"/>
                    <a:pt x="730" y="2437"/>
                    <a:pt x="992" y="2621"/>
                  </a:cubicBezTo>
                  <a:cubicBezTo>
                    <a:pt x="1120" y="2711"/>
                    <a:pt x="1246" y="2771"/>
                    <a:pt x="1366" y="2797"/>
                  </a:cubicBezTo>
                  <a:cubicBezTo>
                    <a:pt x="1416" y="2809"/>
                    <a:pt x="1466" y="2813"/>
                    <a:pt x="1513" y="2813"/>
                  </a:cubicBezTo>
                  <a:cubicBezTo>
                    <a:pt x="1535" y="2813"/>
                    <a:pt x="1556" y="2811"/>
                    <a:pt x="1573" y="2811"/>
                  </a:cubicBezTo>
                  <a:cubicBezTo>
                    <a:pt x="1635" y="2806"/>
                    <a:pt x="1694" y="2787"/>
                    <a:pt x="1749" y="2759"/>
                  </a:cubicBezTo>
                  <a:cubicBezTo>
                    <a:pt x="1999" y="2635"/>
                    <a:pt x="2121" y="2318"/>
                    <a:pt x="2080" y="1889"/>
                  </a:cubicBezTo>
                  <a:cubicBezTo>
                    <a:pt x="2052" y="1610"/>
                    <a:pt x="1963" y="1313"/>
                    <a:pt x="1821" y="1027"/>
                  </a:cubicBezTo>
                  <a:cubicBezTo>
                    <a:pt x="1501" y="400"/>
                    <a:pt x="1015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7884" y="1116959"/>
            <a:ext cx="293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latin typeface="Patrick Hand" panose="00000500000000000000" pitchFamily="2" charset="0"/>
              </a:rPr>
              <a:t>Ask for permission</a:t>
            </a:r>
            <a:endParaRPr lang="en-US" sz="2800" dirty="0">
              <a:solidFill>
                <a:schemeClr val="accent4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7906" y="2571750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Respond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927" y="1775867"/>
            <a:ext cx="3681274" cy="9194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Can I + bare V……………..?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May we + bare V……………?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0977" y="3371185"/>
            <a:ext cx="3271959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No, dear, you can’t.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- Sure.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p33"/>
          <p:cNvSpPr txBox="1">
            <a:spLocks noGrp="1"/>
          </p:cNvSpPr>
          <p:nvPr>
            <p:ph type="title"/>
          </p:nvPr>
        </p:nvSpPr>
        <p:spPr>
          <a:xfrm>
            <a:off x="688869" y="76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2: Work in pairs. Make similar conversations to ask for permission and respond in the following situations.</a:t>
            </a:r>
            <a:endParaRPr lang="en-US" sz="2400" dirty="0"/>
          </a:p>
        </p:txBody>
      </p:sp>
      <p:grpSp>
        <p:nvGrpSpPr>
          <p:cNvPr id="2444" name="Google Shape;2444;p33"/>
          <p:cNvGrpSpPr/>
          <p:nvPr/>
        </p:nvGrpSpPr>
        <p:grpSpPr>
          <a:xfrm>
            <a:off x="103309" y="239715"/>
            <a:ext cx="509497" cy="498104"/>
            <a:chOff x="4815109" y="2633698"/>
            <a:chExt cx="294950" cy="288355"/>
          </a:xfrm>
        </p:grpSpPr>
        <p:sp>
          <p:nvSpPr>
            <p:cNvPr id="2445" name="Google Shape;2445;p33"/>
            <p:cNvSpPr/>
            <p:nvPr/>
          </p:nvSpPr>
          <p:spPr>
            <a:xfrm>
              <a:off x="4857363" y="266581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0"/>
                  </a:moveTo>
                  <a:cubicBezTo>
                    <a:pt x="485" y="0"/>
                    <a:pt x="209" y="148"/>
                    <a:pt x="130" y="258"/>
                  </a:cubicBezTo>
                  <a:cubicBezTo>
                    <a:pt x="0" y="430"/>
                    <a:pt x="159" y="724"/>
                    <a:pt x="423" y="766"/>
                  </a:cubicBezTo>
                  <a:cubicBezTo>
                    <a:pt x="627" y="796"/>
                    <a:pt x="649" y="953"/>
                    <a:pt x="787" y="953"/>
                  </a:cubicBezTo>
                  <a:cubicBezTo>
                    <a:pt x="829" y="953"/>
                    <a:pt x="881" y="939"/>
                    <a:pt x="952" y="903"/>
                  </a:cubicBezTo>
                  <a:cubicBezTo>
                    <a:pt x="1259" y="745"/>
                    <a:pt x="952" y="153"/>
                    <a:pt x="952" y="153"/>
                  </a:cubicBezTo>
                  <a:cubicBezTo>
                    <a:pt x="911" y="42"/>
                    <a:pt x="814" y="0"/>
                    <a:pt x="700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6" name="Google Shape;2446;p33"/>
            <p:cNvSpPr/>
            <p:nvPr/>
          </p:nvSpPr>
          <p:spPr>
            <a:xfrm>
              <a:off x="4834266" y="274455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1"/>
                  </a:moveTo>
                  <a:cubicBezTo>
                    <a:pt x="485" y="1"/>
                    <a:pt x="209" y="149"/>
                    <a:pt x="127" y="260"/>
                  </a:cubicBezTo>
                  <a:cubicBezTo>
                    <a:pt x="1" y="432"/>
                    <a:pt x="159" y="728"/>
                    <a:pt x="423" y="767"/>
                  </a:cubicBezTo>
                  <a:cubicBezTo>
                    <a:pt x="626" y="798"/>
                    <a:pt x="647" y="954"/>
                    <a:pt x="785" y="954"/>
                  </a:cubicBezTo>
                  <a:cubicBezTo>
                    <a:pt x="827" y="954"/>
                    <a:pt x="880" y="939"/>
                    <a:pt x="952" y="902"/>
                  </a:cubicBezTo>
                  <a:cubicBezTo>
                    <a:pt x="1259" y="744"/>
                    <a:pt x="952" y="154"/>
                    <a:pt x="952" y="154"/>
                  </a:cubicBezTo>
                  <a:cubicBezTo>
                    <a:pt x="911" y="42"/>
                    <a:pt x="814" y="1"/>
                    <a:pt x="700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7" name="Google Shape;2447;p33"/>
            <p:cNvSpPr/>
            <p:nvPr/>
          </p:nvSpPr>
          <p:spPr>
            <a:xfrm>
              <a:off x="4847170" y="2720004"/>
              <a:ext cx="55587" cy="74430"/>
            </a:xfrm>
            <a:custGeom>
              <a:avLst/>
              <a:gdLst/>
              <a:ahLst/>
              <a:cxnLst/>
              <a:rect l="l" t="t" r="r" b="b"/>
              <a:pathLst>
                <a:path w="1947" h="2607" extrusionOk="0">
                  <a:moveTo>
                    <a:pt x="1416" y="0"/>
                  </a:moveTo>
                  <a:cubicBezTo>
                    <a:pt x="1076" y="0"/>
                    <a:pt x="1082" y="545"/>
                    <a:pt x="1246" y="837"/>
                  </a:cubicBezTo>
                  <a:cubicBezTo>
                    <a:pt x="1428" y="1154"/>
                    <a:pt x="1076" y="1281"/>
                    <a:pt x="1124" y="1691"/>
                  </a:cubicBezTo>
                  <a:cubicBezTo>
                    <a:pt x="1169" y="2101"/>
                    <a:pt x="1" y="2339"/>
                    <a:pt x="622" y="2553"/>
                  </a:cubicBezTo>
                  <a:cubicBezTo>
                    <a:pt x="730" y="2590"/>
                    <a:pt x="837" y="2606"/>
                    <a:pt x="940" y="2606"/>
                  </a:cubicBezTo>
                  <a:cubicBezTo>
                    <a:pt x="1430" y="2606"/>
                    <a:pt x="1832" y="2237"/>
                    <a:pt x="1817" y="1982"/>
                  </a:cubicBezTo>
                  <a:cubicBezTo>
                    <a:pt x="1811" y="1850"/>
                    <a:pt x="1946" y="1638"/>
                    <a:pt x="1745" y="1427"/>
                  </a:cubicBezTo>
                  <a:cubicBezTo>
                    <a:pt x="1542" y="1215"/>
                    <a:pt x="1658" y="930"/>
                    <a:pt x="1782" y="739"/>
                  </a:cubicBezTo>
                  <a:cubicBezTo>
                    <a:pt x="1904" y="546"/>
                    <a:pt x="1668" y="517"/>
                    <a:pt x="1764" y="295"/>
                  </a:cubicBezTo>
                  <a:cubicBezTo>
                    <a:pt x="1861" y="76"/>
                    <a:pt x="1510" y="12"/>
                    <a:pt x="1510" y="12"/>
                  </a:cubicBezTo>
                  <a:cubicBezTo>
                    <a:pt x="1476" y="4"/>
                    <a:pt x="1445" y="0"/>
                    <a:pt x="1416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8" name="Google Shape;2448;p33"/>
            <p:cNvSpPr/>
            <p:nvPr/>
          </p:nvSpPr>
          <p:spPr>
            <a:xfrm>
              <a:off x="4926853" y="2655624"/>
              <a:ext cx="107576" cy="105007"/>
            </a:xfrm>
            <a:custGeom>
              <a:avLst/>
              <a:gdLst/>
              <a:ahLst/>
              <a:cxnLst/>
              <a:rect l="l" t="t" r="r" b="b"/>
              <a:pathLst>
                <a:path w="3768" h="3678" extrusionOk="0">
                  <a:moveTo>
                    <a:pt x="2745" y="1"/>
                  </a:moveTo>
                  <a:cubicBezTo>
                    <a:pt x="2569" y="1"/>
                    <a:pt x="2344" y="31"/>
                    <a:pt x="2063" y="118"/>
                  </a:cubicBezTo>
                  <a:cubicBezTo>
                    <a:pt x="1153" y="404"/>
                    <a:pt x="834" y="1469"/>
                    <a:pt x="807" y="1752"/>
                  </a:cubicBezTo>
                  <a:cubicBezTo>
                    <a:pt x="778" y="2032"/>
                    <a:pt x="101" y="2471"/>
                    <a:pt x="54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869" y="3445"/>
                    <a:pt x="1032" y="3677"/>
                    <a:pt x="1269" y="3677"/>
                  </a:cubicBezTo>
                  <a:cubicBezTo>
                    <a:pt x="1310" y="3677"/>
                    <a:pt x="1353" y="3670"/>
                    <a:pt x="1399" y="3655"/>
                  </a:cubicBezTo>
                  <a:cubicBezTo>
                    <a:pt x="1709" y="3555"/>
                    <a:pt x="1484" y="3177"/>
                    <a:pt x="1428" y="2611"/>
                  </a:cubicBezTo>
                  <a:cubicBezTo>
                    <a:pt x="1373" y="2045"/>
                    <a:pt x="1722" y="2101"/>
                    <a:pt x="1796" y="1821"/>
                  </a:cubicBezTo>
                  <a:cubicBezTo>
                    <a:pt x="1843" y="1630"/>
                    <a:pt x="1990" y="1424"/>
                    <a:pt x="2159" y="1424"/>
                  </a:cubicBezTo>
                  <a:cubicBezTo>
                    <a:pt x="2238" y="1424"/>
                    <a:pt x="2321" y="1468"/>
                    <a:pt x="2401" y="1580"/>
                  </a:cubicBezTo>
                  <a:cubicBezTo>
                    <a:pt x="2494" y="1704"/>
                    <a:pt x="2475" y="1860"/>
                    <a:pt x="2430" y="2016"/>
                  </a:cubicBezTo>
                  <a:cubicBezTo>
                    <a:pt x="2657" y="1678"/>
                    <a:pt x="3014" y="1437"/>
                    <a:pt x="3435" y="1358"/>
                  </a:cubicBezTo>
                  <a:cubicBezTo>
                    <a:pt x="3416" y="1348"/>
                    <a:pt x="3406" y="1334"/>
                    <a:pt x="3387" y="1324"/>
                  </a:cubicBezTo>
                  <a:cubicBezTo>
                    <a:pt x="3009" y="1041"/>
                    <a:pt x="3556" y="954"/>
                    <a:pt x="3662" y="671"/>
                  </a:cubicBezTo>
                  <a:cubicBezTo>
                    <a:pt x="3768" y="385"/>
                    <a:pt x="3292" y="153"/>
                    <a:pt x="3292" y="153"/>
                  </a:cubicBezTo>
                  <a:cubicBezTo>
                    <a:pt x="3292" y="153"/>
                    <a:pt x="3140" y="1"/>
                    <a:pt x="274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9" name="Google Shape;2449;p33"/>
            <p:cNvSpPr/>
            <p:nvPr/>
          </p:nvSpPr>
          <p:spPr>
            <a:xfrm>
              <a:off x="4926853" y="2655624"/>
              <a:ext cx="103665" cy="92302"/>
            </a:xfrm>
            <a:custGeom>
              <a:avLst/>
              <a:gdLst/>
              <a:ahLst/>
              <a:cxnLst/>
              <a:rect l="l" t="t" r="r" b="b"/>
              <a:pathLst>
                <a:path w="3631" h="3233" extrusionOk="0">
                  <a:moveTo>
                    <a:pt x="2742" y="1"/>
                  </a:moveTo>
                  <a:cubicBezTo>
                    <a:pt x="2566" y="1"/>
                    <a:pt x="2341" y="31"/>
                    <a:pt x="2060" y="118"/>
                  </a:cubicBezTo>
                  <a:cubicBezTo>
                    <a:pt x="1151" y="404"/>
                    <a:pt x="831" y="1472"/>
                    <a:pt x="804" y="1752"/>
                  </a:cubicBezTo>
                  <a:cubicBezTo>
                    <a:pt x="775" y="2032"/>
                    <a:pt x="96" y="2471"/>
                    <a:pt x="51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686" y="3211"/>
                    <a:pt x="691" y="3219"/>
                    <a:pt x="696" y="3224"/>
                  </a:cubicBezTo>
                  <a:cubicBezTo>
                    <a:pt x="783" y="2854"/>
                    <a:pt x="1415" y="2439"/>
                    <a:pt x="1442" y="2164"/>
                  </a:cubicBezTo>
                  <a:cubicBezTo>
                    <a:pt x="1471" y="1884"/>
                    <a:pt x="1788" y="816"/>
                    <a:pt x="2697" y="533"/>
                  </a:cubicBezTo>
                  <a:cubicBezTo>
                    <a:pt x="2981" y="444"/>
                    <a:pt x="3208" y="413"/>
                    <a:pt x="3385" y="413"/>
                  </a:cubicBezTo>
                  <a:cubicBezTo>
                    <a:pt x="3481" y="413"/>
                    <a:pt x="3562" y="422"/>
                    <a:pt x="3630" y="436"/>
                  </a:cubicBezTo>
                  <a:cubicBezTo>
                    <a:pt x="3527" y="269"/>
                    <a:pt x="3289" y="153"/>
                    <a:pt x="3289" y="153"/>
                  </a:cubicBezTo>
                  <a:cubicBezTo>
                    <a:pt x="3289" y="153"/>
                    <a:pt x="3138" y="1"/>
                    <a:pt x="2742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0" name="Google Shape;2450;p33"/>
            <p:cNvSpPr/>
            <p:nvPr/>
          </p:nvSpPr>
          <p:spPr>
            <a:xfrm>
              <a:off x="4819991" y="2638152"/>
              <a:ext cx="286442" cy="279248"/>
            </a:xfrm>
            <a:custGeom>
              <a:avLst/>
              <a:gdLst/>
              <a:ahLst/>
              <a:cxnLst/>
              <a:rect l="l" t="t" r="r" b="b"/>
              <a:pathLst>
                <a:path w="10033" h="9781" extrusionOk="0">
                  <a:moveTo>
                    <a:pt x="9049" y="1"/>
                  </a:moveTo>
                  <a:cubicBezTo>
                    <a:pt x="8872" y="1"/>
                    <a:pt x="8729" y="159"/>
                    <a:pt x="8756" y="339"/>
                  </a:cubicBezTo>
                  <a:cubicBezTo>
                    <a:pt x="8811" y="738"/>
                    <a:pt x="8359" y="1026"/>
                    <a:pt x="8108" y="1217"/>
                  </a:cubicBezTo>
                  <a:cubicBezTo>
                    <a:pt x="7801" y="1455"/>
                    <a:pt x="8000" y="1809"/>
                    <a:pt x="7878" y="1994"/>
                  </a:cubicBezTo>
                  <a:cubicBezTo>
                    <a:pt x="8555" y="2171"/>
                    <a:pt x="9057" y="2790"/>
                    <a:pt x="9057" y="3519"/>
                  </a:cubicBezTo>
                  <a:cubicBezTo>
                    <a:pt x="9057" y="4143"/>
                    <a:pt x="8692" y="4685"/>
                    <a:pt x="8169" y="4941"/>
                  </a:cubicBezTo>
                  <a:cubicBezTo>
                    <a:pt x="8124" y="4962"/>
                    <a:pt x="8084" y="4997"/>
                    <a:pt x="8063" y="5039"/>
                  </a:cubicBezTo>
                  <a:lnTo>
                    <a:pt x="7564" y="5925"/>
                  </a:lnTo>
                  <a:cubicBezTo>
                    <a:pt x="7545" y="5958"/>
                    <a:pt x="7512" y="5974"/>
                    <a:pt x="7479" y="5974"/>
                  </a:cubicBezTo>
                  <a:cubicBezTo>
                    <a:pt x="7445" y="5974"/>
                    <a:pt x="7412" y="5958"/>
                    <a:pt x="7392" y="5925"/>
                  </a:cubicBezTo>
                  <a:lnTo>
                    <a:pt x="6892" y="5039"/>
                  </a:lnTo>
                  <a:cubicBezTo>
                    <a:pt x="6868" y="4997"/>
                    <a:pt x="6834" y="4960"/>
                    <a:pt x="6786" y="4941"/>
                  </a:cubicBezTo>
                  <a:cubicBezTo>
                    <a:pt x="6596" y="4849"/>
                    <a:pt x="6427" y="4719"/>
                    <a:pt x="6292" y="4561"/>
                  </a:cubicBezTo>
                  <a:cubicBezTo>
                    <a:pt x="6242" y="4592"/>
                    <a:pt x="6176" y="4619"/>
                    <a:pt x="6089" y="4629"/>
                  </a:cubicBezTo>
                  <a:cubicBezTo>
                    <a:pt x="5636" y="4689"/>
                    <a:pt x="5671" y="5007"/>
                    <a:pt x="5267" y="5007"/>
                  </a:cubicBezTo>
                  <a:cubicBezTo>
                    <a:pt x="5206" y="5007"/>
                    <a:pt x="5136" y="5000"/>
                    <a:pt x="5052" y="4984"/>
                  </a:cubicBezTo>
                  <a:cubicBezTo>
                    <a:pt x="4954" y="4964"/>
                    <a:pt x="4871" y="4956"/>
                    <a:pt x="4798" y="4956"/>
                  </a:cubicBezTo>
                  <a:cubicBezTo>
                    <a:pt x="4395" y="4956"/>
                    <a:pt x="4312" y="5208"/>
                    <a:pt x="3694" y="5208"/>
                  </a:cubicBezTo>
                  <a:cubicBezTo>
                    <a:pt x="2961" y="5208"/>
                    <a:pt x="2975" y="5985"/>
                    <a:pt x="2269" y="6123"/>
                  </a:cubicBezTo>
                  <a:cubicBezTo>
                    <a:pt x="1563" y="6266"/>
                    <a:pt x="1891" y="6646"/>
                    <a:pt x="2015" y="6871"/>
                  </a:cubicBezTo>
                  <a:cubicBezTo>
                    <a:pt x="2120" y="7056"/>
                    <a:pt x="2061" y="7569"/>
                    <a:pt x="1523" y="7569"/>
                  </a:cubicBezTo>
                  <a:cubicBezTo>
                    <a:pt x="1409" y="7569"/>
                    <a:pt x="1274" y="7546"/>
                    <a:pt x="1114" y="7492"/>
                  </a:cubicBezTo>
                  <a:cubicBezTo>
                    <a:pt x="880" y="7412"/>
                    <a:pt x="728" y="7375"/>
                    <a:pt x="627" y="7375"/>
                  </a:cubicBezTo>
                  <a:cubicBezTo>
                    <a:pt x="331" y="7375"/>
                    <a:pt x="467" y="7690"/>
                    <a:pt x="268" y="8182"/>
                  </a:cubicBezTo>
                  <a:cubicBezTo>
                    <a:pt x="1" y="8845"/>
                    <a:pt x="56" y="8959"/>
                    <a:pt x="268" y="9295"/>
                  </a:cubicBezTo>
                  <a:cubicBezTo>
                    <a:pt x="376" y="9470"/>
                    <a:pt x="488" y="9539"/>
                    <a:pt x="664" y="9539"/>
                  </a:cubicBezTo>
                  <a:cubicBezTo>
                    <a:pt x="832" y="9539"/>
                    <a:pt x="1058" y="9476"/>
                    <a:pt x="1394" y="9382"/>
                  </a:cubicBezTo>
                  <a:cubicBezTo>
                    <a:pt x="2084" y="9184"/>
                    <a:pt x="1790" y="9157"/>
                    <a:pt x="2171" y="8518"/>
                  </a:cubicBezTo>
                  <a:cubicBezTo>
                    <a:pt x="2356" y="8210"/>
                    <a:pt x="2491" y="8175"/>
                    <a:pt x="2651" y="8175"/>
                  </a:cubicBezTo>
                  <a:cubicBezTo>
                    <a:pt x="2698" y="8175"/>
                    <a:pt x="2748" y="8178"/>
                    <a:pt x="2801" y="8178"/>
                  </a:cubicBezTo>
                  <a:cubicBezTo>
                    <a:pt x="2939" y="8178"/>
                    <a:pt x="3103" y="8157"/>
                    <a:pt x="3326" y="8010"/>
                  </a:cubicBezTo>
                  <a:cubicBezTo>
                    <a:pt x="3479" y="7910"/>
                    <a:pt x="3579" y="7868"/>
                    <a:pt x="3652" y="7868"/>
                  </a:cubicBezTo>
                  <a:cubicBezTo>
                    <a:pt x="3868" y="7868"/>
                    <a:pt x="3859" y="8231"/>
                    <a:pt x="4349" y="8518"/>
                  </a:cubicBezTo>
                  <a:cubicBezTo>
                    <a:pt x="4951" y="8871"/>
                    <a:pt x="4558" y="9448"/>
                    <a:pt x="4836" y="9448"/>
                  </a:cubicBezTo>
                  <a:cubicBezTo>
                    <a:pt x="4860" y="9448"/>
                    <a:pt x="4888" y="9444"/>
                    <a:pt x="4923" y="9435"/>
                  </a:cubicBezTo>
                  <a:cubicBezTo>
                    <a:pt x="5359" y="9321"/>
                    <a:pt x="5240" y="8557"/>
                    <a:pt x="5240" y="8557"/>
                  </a:cubicBezTo>
                  <a:cubicBezTo>
                    <a:pt x="5134" y="8156"/>
                    <a:pt x="4077" y="7690"/>
                    <a:pt x="4415" y="7394"/>
                  </a:cubicBezTo>
                  <a:cubicBezTo>
                    <a:pt x="4480" y="7338"/>
                    <a:pt x="4541" y="7313"/>
                    <a:pt x="4602" y="7313"/>
                  </a:cubicBezTo>
                  <a:cubicBezTo>
                    <a:pt x="4861" y="7313"/>
                    <a:pt x="5119" y="7751"/>
                    <a:pt x="5600" y="8095"/>
                  </a:cubicBezTo>
                  <a:cubicBezTo>
                    <a:pt x="6192" y="8518"/>
                    <a:pt x="6086" y="9451"/>
                    <a:pt x="6300" y="9681"/>
                  </a:cubicBezTo>
                  <a:cubicBezTo>
                    <a:pt x="6362" y="9750"/>
                    <a:pt x="6448" y="9780"/>
                    <a:pt x="6534" y="9780"/>
                  </a:cubicBezTo>
                  <a:cubicBezTo>
                    <a:pt x="6740" y="9780"/>
                    <a:pt x="6945" y="9604"/>
                    <a:pt x="6810" y="9364"/>
                  </a:cubicBezTo>
                  <a:cubicBezTo>
                    <a:pt x="6617" y="9028"/>
                    <a:pt x="6786" y="8663"/>
                    <a:pt x="7318" y="8351"/>
                  </a:cubicBezTo>
                  <a:cubicBezTo>
                    <a:pt x="7841" y="8037"/>
                    <a:pt x="7619" y="7103"/>
                    <a:pt x="8005" y="7103"/>
                  </a:cubicBezTo>
                  <a:cubicBezTo>
                    <a:pt x="8009" y="7103"/>
                    <a:pt x="8014" y="7103"/>
                    <a:pt x="8018" y="7103"/>
                  </a:cubicBezTo>
                  <a:cubicBezTo>
                    <a:pt x="8026" y="7104"/>
                    <a:pt x="8035" y="7104"/>
                    <a:pt x="8043" y="7104"/>
                  </a:cubicBezTo>
                  <a:cubicBezTo>
                    <a:pt x="8356" y="7104"/>
                    <a:pt x="8656" y="6763"/>
                    <a:pt x="9019" y="6763"/>
                  </a:cubicBezTo>
                  <a:cubicBezTo>
                    <a:pt x="9115" y="6763"/>
                    <a:pt x="9215" y="6787"/>
                    <a:pt x="9321" y="6847"/>
                  </a:cubicBezTo>
                  <a:cubicBezTo>
                    <a:pt x="9432" y="6911"/>
                    <a:pt x="9530" y="6958"/>
                    <a:pt x="9612" y="6995"/>
                  </a:cubicBezTo>
                  <a:cubicBezTo>
                    <a:pt x="9653" y="7013"/>
                    <a:pt x="9694" y="7021"/>
                    <a:pt x="9734" y="7021"/>
                  </a:cubicBezTo>
                  <a:cubicBezTo>
                    <a:pt x="9892" y="7021"/>
                    <a:pt x="10032" y="6895"/>
                    <a:pt x="10032" y="6720"/>
                  </a:cubicBezTo>
                  <a:lnTo>
                    <a:pt x="10032" y="292"/>
                  </a:lnTo>
                  <a:cubicBezTo>
                    <a:pt x="10017" y="133"/>
                    <a:pt x="9879" y="1"/>
                    <a:pt x="971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1" name="Google Shape;2451;p33"/>
            <p:cNvSpPr/>
            <p:nvPr/>
          </p:nvSpPr>
          <p:spPr>
            <a:xfrm>
              <a:off x="5042795" y="2638152"/>
              <a:ext cx="63181" cy="74230"/>
            </a:xfrm>
            <a:custGeom>
              <a:avLst/>
              <a:gdLst/>
              <a:ahLst/>
              <a:cxnLst/>
              <a:rect l="l" t="t" r="r" b="b"/>
              <a:pathLst>
                <a:path w="2213" h="2600" extrusionOk="0">
                  <a:moveTo>
                    <a:pt x="1250" y="1"/>
                  </a:moveTo>
                  <a:cubicBezTo>
                    <a:pt x="1071" y="1"/>
                    <a:pt x="931" y="159"/>
                    <a:pt x="957" y="339"/>
                  </a:cubicBezTo>
                  <a:cubicBezTo>
                    <a:pt x="1013" y="738"/>
                    <a:pt x="561" y="1026"/>
                    <a:pt x="307" y="1217"/>
                  </a:cubicBezTo>
                  <a:cubicBezTo>
                    <a:pt x="0" y="1455"/>
                    <a:pt x="198" y="1809"/>
                    <a:pt x="77" y="1994"/>
                  </a:cubicBezTo>
                  <a:cubicBezTo>
                    <a:pt x="434" y="2086"/>
                    <a:pt x="746" y="2303"/>
                    <a:pt x="957" y="2599"/>
                  </a:cubicBezTo>
                  <a:lnTo>
                    <a:pt x="1242" y="2324"/>
                  </a:lnTo>
                  <a:cubicBezTo>
                    <a:pt x="1364" y="2139"/>
                    <a:pt x="1163" y="1782"/>
                    <a:pt x="1475" y="1547"/>
                  </a:cubicBezTo>
                  <a:cubicBezTo>
                    <a:pt x="1726" y="1354"/>
                    <a:pt x="2178" y="1069"/>
                    <a:pt x="2123" y="670"/>
                  </a:cubicBezTo>
                  <a:cubicBezTo>
                    <a:pt x="2110" y="569"/>
                    <a:pt x="2147" y="477"/>
                    <a:pt x="2213" y="413"/>
                  </a:cubicBezTo>
                  <a:lnTo>
                    <a:pt x="2213" y="299"/>
                  </a:lnTo>
                  <a:cubicBezTo>
                    <a:pt x="2213" y="133"/>
                    <a:pt x="2080" y="1"/>
                    <a:pt x="1914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2" name="Google Shape;2452;p33"/>
            <p:cNvSpPr/>
            <p:nvPr/>
          </p:nvSpPr>
          <p:spPr>
            <a:xfrm>
              <a:off x="4819934" y="2768568"/>
              <a:ext cx="197595" cy="142093"/>
            </a:xfrm>
            <a:custGeom>
              <a:avLst/>
              <a:gdLst/>
              <a:ahLst/>
              <a:cxnLst/>
              <a:rect l="l" t="t" r="r" b="b"/>
              <a:pathLst>
                <a:path w="6921" h="4977" extrusionOk="0">
                  <a:moveTo>
                    <a:pt x="6291" y="1"/>
                  </a:moveTo>
                  <a:cubicBezTo>
                    <a:pt x="6241" y="32"/>
                    <a:pt x="6175" y="59"/>
                    <a:pt x="6088" y="69"/>
                  </a:cubicBezTo>
                  <a:cubicBezTo>
                    <a:pt x="5635" y="129"/>
                    <a:pt x="5670" y="447"/>
                    <a:pt x="5266" y="447"/>
                  </a:cubicBezTo>
                  <a:cubicBezTo>
                    <a:pt x="5205" y="447"/>
                    <a:pt x="5135" y="440"/>
                    <a:pt x="5052" y="423"/>
                  </a:cubicBezTo>
                  <a:cubicBezTo>
                    <a:pt x="4953" y="404"/>
                    <a:pt x="4870" y="396"/>
                    <a:pt x="4797" y="396"/>
                  </a:cubicBezTo>
                  <a:cubicBezTo>
                    <a:pt x="4394" y="396"/>
                    <a:pt x="4311" y="648"/>
                    <a:pt x="3693" y="648"/>
                  </a:cubicBezTo>
                  <a:cubicBezTo>
                    <a:pt x="2961" y="648"/>
                    <a:pt x="2974" y="1423"/>
                    <a:pt x="2268" y="1563"/>
                  </a:cubicBezTo>
                  <a:cubicBezTo>
                    <a:pt x="1565" y="1700"/>
                    <a:pt x="1890" y="2083"/>
                    <a:pt x="2015" y="2308"/>
                  </a:cubicBezTo>
                  <a:cubicBezTo>
                    <a:pt x="2119" y="2493"/>
                    <a:pt x="2060" y="3007"/>
                    <a:pt x="1524" y="3007"/>
                  </a:cubicBezTo>
                  <a:cubicBezTo>
                    <a:pt x="1410" y="3007"/>
                    <a:pt x="1274" y="2984"/>
                    <a:pt x="1113" y="2929"/>
                  </a:cubicBezTo>
                  <a:cubicBezTo>
                    <a:pt x="881" y="2851"/>
                    <a:pt x="729" y="2814"/>
                    <a:pt x="628" y="2814"/>
                  </a:cubicBezTo>
                  <a:cubicBezTo>
                    <a:pt x="330" y="2814"/>
                    <a:pt x="466" y="3129"/>
                    <a:pt x="267" y="3622"/>
                  </a:cubicBezTo>
                  <a:cubicBezTo>
                    <a:pt x="0" y="4285"/>
                    <a:pt x="56" y="4396"/>
                    <a:pt x="267" y="4735"/>
                  </a:cubicBezTo>
                  <a:cubicBezTo>
                    <a:pt x="375" y="4907"/>
                    <a:pt x="486" y="4976"/>
                    <a:pt x="662" y="4976"/>
                  </a:cubicBezTo>
                  <a:cubicBezTo>
                    <a:pt x="815" y="4976"/>
                    <a:pt x="1018" y="4924"/>
                    <a:pt x="1309" y="4843"/>
                  </a:cubicBezTo>
                  <a:cubicBezTo>
                    <a:pt x="1211" y="4640"/>
                    <a:pt x="1229" y="4449"/>
                    <a:pt x="1430" y="3955"/>
                  </a:cubicBezTo>
                  <a:cubicBezTo>
                    <a:pt x="1629" y="3462"/>
                    <a:pt x="1494" y="3148"/>
                    <a:pt x="1788" y="3148"/>
                  </a:cubicBezTo>
                  <a:cubicBezTo>
                    <a:pt x="1890" y="3148"/>
                    <a:pt x="2042" y="3185"/>
                    <a:pt x="2276" y="3265"/>
                  </a:cubicBezTo>
                  <a:cubicBezTo>
                    <a:pt x="2436" y="3319"/>
                    <a:pt x="2572" y="3342"/>
                    <a:pt x="2686" y="3342"/>
                  </a:cubicBezTo>
                  <a:cubicBezTo>
                    <a:pt x="3224" y="3342"/>
                    <a:pt x="3284" y="2829"/>
                    <a:pt x="3178" y="2644"/>
                  </a:cubicBezTo>
                  <a:cubicBezTo>
                    <a:pt x="3053" y="2417"/>
                    <a:pt x="2728" y="2039"/>
                    <a:pt x="3431" y="1896"/>
                  </a:cubicBezTo>
                  <a:cubicBezTo>
                    <a:pt x="4137" y="1753"/>
                    <a:pt x="4124" y="981"/>
                    <a:pt x="4856" y="981"/>
                  </a:cubicBezTo>
                  <a:cubicBezTo>
                    <a:pt x="5477" y="981"/>
                    <a:pt x="5560" y="728"/>
                    <a:pt x="5959" y="728"/>
                  </a:cubicBezTo>
                  <a:cubicBezTo>
                    <a:pt x="6032" y="728"/>
                    <a:pt x="6116" y="736"/>
                    <a:pt x="6215" y="757"/>
                  </a:cubicBezTo>
                  <a:cubicBezTo>
                    <a:pt x="6299" y="773"/>
                    <a:pt x="6370" y="780"/>
                    <a:pt x="6432" y="780"/>
                  </a:cubicBezTo>
                  <a:cubicBezTo>
                    <a:pt x="6698" y="780"/>
                    <a:pt x="6774" y="644"/>
                    <a:pt x="6921" y="534"/>
                  </a:cubicBezTo>
                  <a:lnTo>
                    <a:pt x="6892" y="479"/>
                  </a:lnTo>
                  <a:cubicBezTo>
                    <a:pt x="6868" y="437"/>
                    <a:pt x="6833" y="400"/>
                    <a:pt x="6786" y="379"/>
                  </a:cubicBezTo>
                  <a:cubicBezTo>
                    <a:pt x="6595" y="286"/>
                    <a:pt x="6426" y="159"/>
                    <a:pt x="6291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3" name="Google Shape;2453;p33"/>
            <p:cNvSpPr/>
            <p:nvPr/>
          </p:nvSpPr>
          <p:spPr>
            <a:xfrm>
              <a:off x="4987379" y="2693253"/>
              <a:ext cx="91417" cy="115856"/>
            </a:xfrm>
            <a:custGeom>
              <a:avLst/>
              <a:gdLst/>
              <a:ahLst/>
              <a:cxnLst/>
              <a:rect l="l" t="t" r="r" b="b"/>
              <a:pathLst>
                <a:path w="3202" h="4058" extrusionOk="0">
                  <a:moveTo>
                    <a:pt x="1610" y="0"/>
                  </a:moveTo>
                  <a:cubicBezTo>
                    <a:pt x="1599" y="0"/>
                    <a:pt x="1588" y="0"/>
                    <a:pt x="1576" y="0"/>
                  </a:cubicBezTo>
                  <a:cubicBezTo>
                    <a:pt x="693" y="22"/>
                    <a:pt x="1" y="743"/>
                    <a:pt x="25" y="1626"/>
                  </a:cubicBezTo>
                  <a:cubicBezTo>
                    <a:pt x="43" y="2237"/>
                    <a:pt x="400" y="2763"/>
                    <a:pt x="918" y="3017"/>
                  </a:cubicBezTo>
                  <a:cubicBezTo>
                    <a:pt x="960" y="3040"/>
                    <a:pt x="1000" y="3072"/>
                    <a:pt x="1024" y="3117"/>
                  </a:cubicBezTo>
                  <a:lnTo>
                    <a:pt x="1526" y="4008"/>
                  </a:lnTo>
                  <a:cubicBezTo>
                    <a:pt x="1545" y="4041"/>
                    <a:pt x="1578" y="4057"/>
                    <a:pt x="1612" y="4057"/>
                  </a:cubicBezTo>
                  <a:cubicBezTo>
                    <a:pt x="1646" y="4057"/>
                    <a:pt x="1679" y="4041"/>
                    <a:pt x="1698" y="4008"/>
                  </a:cubicBezTo>
                  <a:lnTo>
                    <a:pt x="2200" y="3117"/>
                  </a:lnTo>
                  <a:cubicBezTo>
                    <a:pt x="2221" y="3072"/>
                    <a:pt x="2261" y="3038"/>
                    <a:pt x="2306" y="3017"/>
                  </a:cubicBezTo>
                  <a:cubicBezTo>
                    <a:pt x="2835" y="2760"/>
                    <a:pt x="3197" y="2218"/>
                    <a:pt x="3197" y="1589"/>
                  </a:cubicBezTo>
                  <a:cubicBezTo>
                    <a:pt x="3202" y="712"/>
                    <a:pt x="2488" y="0"/>
                    <a:pt x="1610" y="0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4" name="Google Shape;2454;p33"/>
            <p:cNvSpPr/>
            <p:nvPr/>
          </p:nvSpPr>
          <p:spPr>
            <a:xfrm>
              <a:off x="4987551" y="2693253"/>
              <a:ext cx="55787" cy="115856"/>
            </a:xfrm>
            <a:custGeom>
              <a:avLst/>
              <a:gdLst/>
              <a:ahLst/>
              <a:cxnLst/>
              <a:rect l="l" t="t" r="r" b="b"/>
              <a:pathLst>
                <a:path w="1954" h="4058" extrusionOk="0">
                  <a:moveTo>
                    <a:pt x="1605" y="0"/>
                  </a:moveTo>
                  <a:cubicBezTo>
                    <a:pt x="1595" y="0"/>
                    <a:pt x="1584" y="0"/>
                    <a:pt x="1573" y="0"/>
                  </a:cubicBezTo>
                  <a:cubicBezTo>
                    <a:pt x="690" y="22"/>
                    <a:pt x="0" y="743"/>
                    <a:pt x="24" y="1626"/>
                  </a:cubicBezTo>
                  <a:cubicBezTo>
                    <a:pt x="40" y="2237"/>
                    <a:pt x="397" y="2763"/>
                    <a:pt x="915" y="3017"/>
                  </a:cubicBezTo>
                  <a:cubicBezTo>
                    <a:pt x="957" y="3040"/>
                    <a:pt x="997" y="3075"/>
                    <a:pt x="1021" y="3117"/>
                  </a:cubicBezTo>
                  <a:lnTo>
                    <a:pt x="1523" y="4008"/>
                  </a:lnTo>
                  <a:cubicBezTo>
                    <a:pt x="1541" y="4041"/>
                    <a:pt x="1575" y="4057"/>
                    <a:pt x="1609" y="4057"/>
                  </a:cubicBezTo>
                  <a:cubicBezTo>
                    <a:pt x="1642" y="4057"/>
                    <a:pt x="1676" y="4041"/>
                    <a:pt x="1695" y="4008"/>
                  </a:cubicBezTo>
                  <a:lnTo>
                    <a:pt x="1954" y="3556"/>
                  </a:lnTo>
                  <a:lnTo>
                    <a:pt x="1705" y="3117"/>
                  </a:lnTo>
                  <a:cubicBezTo>
                    <a:pt x="1681" y="3075"/>
                    <a:pt x="1642" y="3038"/>
                    <a:pt x="1599" y="3017"/>
                  </a:cubicBezTo>
                  <a:cubicBezTo>
                    <a:pt x="1081" y="2763"/>
                    <a:pt x="719" y="2237"/>
                    <a:pt x="706" y="1626"/>
                  </a:cubicBezTo>
                  <a:cubicBezTo>
                    <a:pt x="687" y="849"/>
                    <a:pt x="1219" y="196"/>
                    <a:pt x="1948" y="37"/>
                  </a:cubicBezTo>
                  <a:cubicBezTo>
                    <a:pt x="1837" y="13"/>
                    <a:pt x="1723" y="0"/>
                    <a:pt x="1605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5" name="Google Shape;2455;p33"/>
            <p:cNvSpPr/>
            <p:nvPr/>
          </p:nvSpPr>
          <p:spPr>
            <a:xfrm>
              <a:off x="5007764" y="2712867"/>
              <a:ext cx="51561" cy="51590"/>
            </a:xfrm>
            <a:custGeom>
              <a:avLst/>
              <a:gdLst/>
              <a:ahLst/>
              <a:cxnLst/>
              <a:rect l="l" t="t" r="r" b="b"/>
              <a:pathLst>
                <a:path w="1806" h="1807" extrusionOk="0">
                  <a:moveTo>
                    <a:pt x="905" y="1"/>
                  </a:moveTo>
                  <a:cubicBezTo>
                    <a:pt x="405" y="1"/>
                    <a:pt x="1" y="405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402" y="1806"/>
                    <a:pt x="1806" y="1402"/>
                    <a:pt x="1806" y="902"/>
                  </a:cubicBezTo>
                  <a:cubicBezTo>
                    <a:pt x="1806" y="405"/>
                    <a:pt x="1402" y="1"/>
                    <a:pt x="905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6" name="Google Shape;2456;p33"/>
            <p:cNvSpPr/>
            <p:nvPr/>
          </p:nvSpPr>
          <p:spPr>
            <a:xfrm>
              <a:off x="5007678" y="2712867"/>
              <a:ext cx="35659" cy="51590"/>
            </a:xfrm>
            <a:custGeom>
              <a:avLst/>
              <a:gdLst/>
              <a:ahLst/>
              <a:cxnLst/>
              <a:rect l="l" t="t" r="r" b="b"/>
              <a:pathLst>
                <a:path w="1249" h="1807" extrusionOk="0">
                  <a:moveTo>
                    <a:pt x="905" y="1"/>
                  </a:moveTo>
                  <a:cubicBezTo>
                    <a:pt x="405" y="1"/>
                    <a:pt x="1" y="402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027" y="1806"/>
                    <a:pt x="1143" y="1782"/>
                    <a:pt x="1249" y="1740"/>
                  </a:cubicBezTo>
                  <a:cubicBezTo>
                    <a:pt x="918" y="1603"/>
                    <a:pt x="686" y="1280"/>
                    <a:pt x="686" y="902"/>
                  </a:cubicBezTo>
                  <a:cubicBezTo>
                    <a:pt x="686" y="527"/>
                    <a:pt x="918" y="202"/>
                    <a:pt x="1249" y="67"/>
                  </a:cubicBezTo>
                  <a:cubicBezTo>
                    <a:pt x="1143" y="24"/>
                    <a:pt x="1027" y="1"/>
                    <a:pt x="905" y="1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7" name="Google Shape;2457;p33"/>
            <p:cNvSpPr/>
            <p:nvPr/>
          </p:nvSpPr>
          <p:spPr>
            <a:xfrm>
              <a:off x="5003453" y="2708642"/>
              <a:ext cx="59812" cy="59812"/>
            </a:xfrm>
            <a:custGeom>
              <a:avLst/>
              <a:gdLst/>
              <a:ahLst/>
              <a:cxnLst/>
              <a:rect l="l" t="t" r="r" b="b"/>
              <a:pathLst>
                <a:path w="2095" h="2095" extrusionOk="0">
                  <a:moveTo>
                    <a:pt x="1048" y="302"/>
                  </a:moveTo>
                  <a:cubicBezTo>
                    <a:pt x="1457" y="302"/>
                    <a:pt x="1796" y="635"/>
                    <a:pt x="1796" y="1047"/>
                  </a:cubicBezTo>
                  <a:cubicBezTo>
                    <a:pt x="1796" y="1460"/>
                    <a:pt x="1457" y="1796"/>
                    <a:pt x="1048" y="1796"/>
                  </a:cubicBezTo>
                  <a:cubicBezTo>
                    <a:pt x="635" y="1796"/>
                    <a:pt x="302" y="1457"/>
                    <a:pt x="302" y="1047"/>
                  </a:cubicBezTo>
                  <a:cubicBezTo>
                    <a:pt x="302" y="638"/>
                    <a:pt x="638" y="302"/>
                    <a:pt x="1048" y="302"/>
                  </a:cubicBezTo>
                  <a:close/>
                  <a:moveTo>
                    <a:pt x="1048" y="1"/>
                  </a:moveTo>
                  <a:cubicBezTo>
                    <a:pt x="474" y="1"/>
                    <a:pt x="1" y="469"/>
                    <a:pt x="1" y="1047"/>
                  </a:cubicBezTo>
                  <a:cubicBezTo>
                    <a:pt x="1" y="1626"/>
                    <a:pt x="474" y="2094"/>
                    <a:pt x="1048" y="2094"/>
                  </a:cubicBezTo>
                  <a:cubicBezTo>
                    <a:pt x="1627" y="2094"/>
                    <a:pt x="2094" y="1621"/>
                    <a:pt x="2094" y="1047"/>
                  </a:cubicBezTo>
                  <a:cubicBezTo>
                    <a:pt x="2094" y="474"/>
                    <a:pt x="1624" y="1"/>
                    <a:pt x="104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8" name="Google Shape;2458;p33"/>
            <p:cNvSpPr/>
            <p:nvPr/>
          </p:nvSpPr>
          <p:spPr>
            <a:xfrm>
              <a:off x="4854479" y="2661391"/>
              <a:ext cx="39884" cy="35973"/>
            </a:xfrm>
            <a:custGeom>
              <a:avLst/>
              <a:gdLst/>
              <a:ahLst/>
              <a:cxnLst/>
              <a:rect l="l" t="t" r="r" b="b"/>
              <a:pathLst>
                <a:path w="1397" h="1260" extrusionOk="0">
                  <a:moveTo>
                    <a:pt x="803" y="306"/>
                  </a:moveTo>
                  <a:cubicBezTo>
                    <a:pt x="858" y="306"/>
                    <a:pt x="899" y="321"/>
                    <a:pt x="913" y="360"/>
                  </a:cubicBezTo>
                  <a:cubicBezTo>
                    <a:pt x="921" y="379"/>
                    <a:pt x="987" y="506"/>
                    <a:pt x="1024" y="656"/>
                  </a:cubicBezTo>
                  <a:cubicBezTo>
                    <a:pt x="1040" y="754"/>
                    <a:pt x="1053" y="881"/>
                    <a:pt x="979" y="921"/>
                  </a:cubicBezTo>
                  <a:cubicBezTo>
                    <a:pt x="914" y="956"/>
                    <a:pt x="887" y="958"/>
                    <a:pt x="882" y="958"/>
                  </a:cubicBezTo>
                  <a:cubicBezTo>
                    <a:pt x="882" y="958"/>
                    <a:pt x="881" y="958"/>
                    <a:pt x="881" y="958"/>
                  </a:cubicBezTo>
                  <a:cubicBezTo>
                    <a:pt x="873" y="955"/>
                    <a:pt x="847" y="931"/>
                    <a:pt x="834" y="921"/>
                  </a:cubicBezTo>
                  <a:cubicBezTo>
                    <a:pt x="778" y="873"/>
                    <a:pt x="696" y="797"/>
                    <a:pt x="548" y="773"/>
                  </a:cubicBezTo>
                  <a:cubicBezTo>
                    <a:pt x="445" y="757"/>
                    <a:pt x="371" y="680"/>
                    <a:pt x="345" y="614"/>
                  </a:cubicBezTo>
                  <a:cubicBezTo>
                    <a:pt x="337" y="590"/>
                    <a:pt x="318" y="543"/>
                    <a:pt x="350" y="506"/>
                  </a:cubicBezTo>
                  <a:cubicBezTo>
                    <a:pt x="412" y="423"/>
                    <a:pt x="656" y="306"/>
                    <a:pt x="803" y="306"/>
                  </a:cubicBezTo>
                  <a:close/>
                  <a:moveTo>
                    <a:pt x="798" y="0"/>
                  </a:moveTo>
                  <a:cubicBezTo>
                    <a:pt x="528" y="0"/>
                    <a:pt x="207" y="179"/>
                    <a:pt x="101" y="321"/>
                  </a:cubicBezTo>
                  <a:cubicBezTo>
                    <a:pt x="19" y="432"/>
                    <a:pt x="1" y="577"/>
                    <a:pt x="62" y="723"/>
                  </a:cubicBezTo>
                  <a:cubicBezTo>
                    <a:pt x="133" y="902"/>
                    <a:pt x="302" y="1037"/>
                    <a:pt x="495" y="1066"/>
                  </a:cubicBezTo>
                  <a:cubicBezTo>
                    <a:pt x="620" y="1086"/>
                    <a:pt x="689" y="1260"/>
                    <a:pt x="880" y="1260"/>
                  </a:cubicBezTo>
                  <a:cubicBezTo>
                    <a:pt x="943" y="1260"/>
                    <a:pt x="1020" y="1240"/>
                    <a:pt x="1116" y="1190"/>
                  </a:cubicBezTo>
                  <a:cubicBezTo>
                    <a:pt x="1225" y="1132"/>
                    <a:pt x="1397" y="979"/>
                    <a:pt x="1307" y="588"/>
                  </a:cubicBezTo>
                  <a:cubicBezTo>
                    <a:pt x="1270" y="424"/>
                    <a:pt x="1204" y="281"/>
                    <a:pt x="1185" y="244"/>
                  </a:cubicBezTo>
                  <a:cubicBezTo>
                    <a:pt x="1135" y="112"/>
                    <a:pt x="1027" y="30"/>
                    <a:pt x="879" y="6"/>
                  </a:cubicBezTo>
                  <a:cubicBezTo>
                    <a:pt x="853" y="2"/>
                    <a:pt x="826" y="0"/>
                    <a:pt x="79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9" name="Google Shape;2459;p33"/>
            <p:cNvSpPr/>
            <p:nvPr/>
          </p:nvSpPr>
          <p:spPr>
            <a:xfrm>
              <a:off x="4828613" y="2740218"/>
              <a:ext cx="42739" cy="35916"/>
            </a:xfrm>
            <a:custGeom>
              <a:avLst/>
              <a:gdLst/>
              <a:ahLst/>
              <a:cxnLst/>
              <a:rect l="l" t="t" r="r" b="b"/>
              <a:pathLst>
                <a:path w="1497" h="1258" extrusionOk="0">
                  <a:moveTo>
                    <a:pt x="903" y="301"/>
                  </a:moveTo>
                  <a:cubicBezTo>
                    <a:pt x="916" y="301"/>
                    <a:pt x="927" y="302"/>
                    <a:pt x="939" y="304"/>
                  </a:cubicBezTo>
                  <a:cubicBezTo>
                    <a:pt x="999" y="312"/>
                    <a:pt x="997" y="346"/>
                    <a:pt x="1010" y="372"/>
                  </a:cubicBezTo>
                  <a:cubicBezTo>
                    <a:pt x="1010" y="375"/>
                    <a:pt x="1079" y="507"/>
                    <a:pt x="1113" y="653"/>
                  </a:cubicBezTo>
                  <a:cubicBezTo>
                    <a:pt x="1137" y="756"/>
                    <a:pt x="1150" y="882"/>
                    <a:pt x="1076" y="919"/>
                  </a:cubicBezTo>
                  <a:cubicBezTo>
                    <a:pt x="1008" y="954"/>
                    <a:pt x="984" y="957"/>
                    <a:pt x="979" y="957"/>
                  </a:cubicBezTo>
                  <a:cubicBezTo>
                    <a:pt x="979" y="957"/>
                    <a:pt x="978" y="957"/>
                    <a:pt x="978" y="957"/>
                  </a:cubicBezTo>
                  <a:cubicBezTo>
                    <a:pt x="970" y="954"/>
                    <a:pt x="944" y="930"/>
                    <a:pt x="931" y="919"/>
                  </a:cubicBezTo>
                  <a:cubicBezTo>
                    <a:pt x="875" y="869"/>
                    <a:pt x="793" y="795"/>
                    <a:pt x="643" y="771"/>
                  </a:cubicBezTo>
                  <a:cubicBezTo>
                    <a:pt x="542" y="756"/>
                    <a:pt x="468" y="679"/>
                    <a:pt x="442" y="613"/>
                  </a:cubicBezTo>
                  <a:cubicBezTo>
                    <a:pt x="431" y="589"/>
                    <a:pt x="415" y="539"/>
                    <a:pt x="444" y="502"/>
                  </a:cubicBezTo>
                  <a:cubicBezTo>
                    <a:pt x="501" y="428"/>
                    <a:pt x="739" y="301"/>
                    <a:pt x="903" y="301"/>
                  </a:cubicBezTo>
                  <a:close/>
                  <a:moveTo>
                    <a:pt x="897" y="0"/>
                  </a:moveTo>
                  <a:cubicBezTo>
                    <a:pt x="630" y="0"/>
                    <a:pt x="315" y="167"/>
                    <a:pt x="201" y="319"/>
                  </a:cubicBezTo>
                  <a:cubicBezTo>
                    <a:pt x="0" y="586"/>
                    <a:pt x="228" y="1007"/>
                    <a:pt x="595" y="1065"/>
                  </a:cubicBezTo>
                  <a:cubicBezTo>
                    <a:pt x="720" y="1085"/>
                    <a:pt x="788" y="1257"/>
                    <a:pt x="978" y="1257"/>
                  </a:cubicBezTo>
                  <a:cubicBezTo>
                    <a:pt x="1041" y="1257"/>
                    <a:pt x="1119" y="1238"/>
                    <a:pt x="1216" y="1186"/>
                  </a:cubicBezTo>
                  <a:cubicBezTo>
                    <a:pt x="1325" y="1131"/>
                    <a:pt x="1496" y="975"/>
                    <a:pt x="1407" y="586"/>
                  </a:cubicBezTo>
                  <a:cubicBezTo>
                    <a:pt x="1370" y="425"/>
                    <a:pt x="1301" y="280"/>
                    <a:pt x="1285" y="243"/>
                  </a:cubicBezTo>
                  <a:cubicBezTo>
                    <a:pt x="1216" y="66"/>
                    <a:pt x="1066" y="0"/>
                    <a:pt x="8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0" name="Google Shape;2460;p33"/>
            <p:cNvSpPr/>
            <p:nvPr/>
          </p:nvSpPr>
          <p:spPr>
            <a:xfrm>
              <a:off x="4854707" y="2715465"/>
              <a:ext cx="52561" cy="82909"/>
            </a:xfrm>
            <a:custGeom>
              <a:avLst/>
              <a:gdLst/>
              <a:ahLst/>
              <a:cxnLst/>
              <a:rect l="l" t="t" r="r" b="b"/>
              <a:pathLst>
                <a:path w="1841" h="2904" extrusionOk="0">
                  <a:moveTo>
                    <a:pt x="1156" y="299"/>
                  </a:moveTo>
                  <a:cubicBezTo>
                    <a:pt x="1178" y="299"/>
                    <a:pt x="1202" y="304"/>
                    <a:pt x="1227" y="309"/>
                  </a:cubicBezTo>
                  <a:cubicBezTo>
                    <a:pt x="1283" y="319"/>
                    <a:pt x="1360" y="351"/>
                    <a:pt x="1373" y="375"/>
                  </a:cubicBezTo>
                  <a:cubicBezTo>
                    <a:pt x="1362" y="417"/>
                    <a:pt x="1275" y="534"/>
                    <a:pt x="1391" y="748"/>
                  </a:cubicBezTo>
                  <a:cubicBezTo>
                    <a:pt x="1399" y="761"/>
                    <a:pt x="1407" y="779"/>
                    <a:pt x="1412" y="785"/>
                  </a:cubicBezTo>
                  <a:cubicBezTo>
                    <a:pt x="1402" y="819"/>
                    <a:pt x="1024" y="1308"/>
                    <a:pt x="1378" y="1681"/>
                  </a:cubicBezTo>
                  <a:cubicBezTo>
                    <a:pt x="1510" y="1834"/>
                    <a:pt x="1391" y="1972"/>
                    <a:pt x="1402" y="2138"/>
                  </a:cubicBezTo>
                  <a:cubicBezTo>
                    <a:pt x="1404" y="2199"/>
                    <a:pt x="1346" y="2318"/>
                    <a:pt x="1204" y="2424"/>
                  </a:cubicBezTo>
                  <a:cubicBezTo>
                    <a:pt x="1137" y="2474"/>
                    <a:pt x="939" y="2601"/>
                    <a:pt x="674" y="2601"/>
                  </a:cubicBezTo>
                  <a:cubicBezTo>
                    <a:pt x="590" y="2601"/>
                    <a:pt x="499" y="2588"/>
                    <a:pt x="403" y="2556"/>
                  </a:cubicBezTo>
                  <a:cubicBezTo>
                    <a:pt x="387" y="2550"/>
                    <a:pt x="376" y="2545"/>
                    <a:pt x="368" y="2542"/>
                  </a:cubicBezTo>
                  <a:cubicBezTo>
                    <a:pt x="413" y="2505"/>
                    <a:pt x="479" y="2463"/>
                    <a:pt x="530" y="2434"/>
                  </a:cubicBezTo>
                  <a:cubicBezTo>
                    <a:pt x="757" y="2286"/>
                    <a:pt x="1042" y="2101"/>
                    <a:pt x="1011" y="1824"/>
                  </a:cubicBezTo>
                  <a:cubicBezTo>
                    <a:pt x="995" y="1678"/>
                    <a:pt x="1045" y="1578"/>
                    <a:pt x="1098" y="1472"/>
                  </a:cubicBezTo>
                  <a:cubicBezTo>
                    <a:pt x="1167" y="1329"/>
                    <a:pt x="1256" y="1152"/>
                    <a:pt x="1122" y="912"/>
                  </a:cubicBezTo>
                  <a:cubicBezTo>
                    <a:pt x="1019" y="729"/>
                    <a:pt x="997" y="444"/>
                    <a:pt x="1082" y="335"/>
                  </a:cubicBezTo>
                  <a:cubicBezTo>
                    <a:pt x="1104" y="307"/>
                    <a:pt x="1129" y="299"/>
                    <a:pt x="1156" y="299"/>
                  </a:cubicBezTo>
                  <a:close/>
                  <a:moveTo>
                    <a:pt x="1151" y="0"/>
                  </a:moveTo>
                  <a:cubicBezTo>
                    <a:pt x="981" y="0"/>
                    <a:pt x="879" y="93"/>
                    <a:pt x="834" y="156"/>
                  </a:cubicBezTo>
                  <a:cubicBezTo>
                    <a:pt x="659" y="386"/>
                    <a:pt x="707" y="806"/>
                    <a:pt x="849" y="1060"/>
                  </a:cubicBezTo>
                  <a:cubicBezTo>
                    <a:pt x="905" y="1160"/>
                    <a:pt x="886" y="1205"/>
                    <a:pt x="820" y="1340"/>
                  </a:cubicBezTo>
                  <a:cubicBezTo>
                    <a:pt x="760" y="1459"/>
                    <a:pt x="680" y="1623"/>
                    <a:pt x="707" y="1855"/>
                  </a:cubicBezTo>
                  <a:cubicBezTo>
                    <a:pt x="717" y="1953"/>
                    <a:pt x="495" y="2098"/>
                    <a:pt x="360" y="2183"/>
                  </a:cubicBezTo>
                  <a:cubicBezTo>
                    <a:pt x="165" y="2310"/>
                    <a:pt x="1" y="2418"/>
                    <a:pt x="19" y="2590"/>
                  </a:cubicBezTo>
                  <a:cubicBezTo>
                    <a:pt x="41" y="2754"/>
                    <a:pt x="231" y="2817"/>
                    <a:pt x="302" y="2844"/>
                  </a:cubicBezTo>
                  <a:cubicBezTo>
                    <a:pt x="422" y="2884"/>
                    <a:pt x="545" y="2904"/>
                    <a:pt x="669" y="2904"/>
                  </a:cubicBezTo>
                  <a:cubicBezTo>
                    <a:pt x="919" y="2904"/>
                    <a:pt x="1167" y="2823"/>
                    <a:pt x="1378" y="2667"/>
                  </a:cubicBezTo>
                  <a:cubicBezTo>
                    <a:pt x="1587" y="2505"/>
                    <a:pt x="1706" y="2305"/>
                    <a:pt x="1698" y="2125"/>
                  </a:cubicBezTo>
                  <a:cubicBezTo>
                    <a:pt x="1693" y="2038"/>
                    <a:pt x="1841" y="1749"/>
                    <a:pt x="1584" y="1480"/>
                  </a:cubicBezTo>
                  <a:cubicBezTo>
                    <a:pt x="1452" y="1340"/>
                    <a:pt x="1539" y="1128"/>
                    <a:pt x="1640" y="978"/>
                  </a:cubicBezTo>
                  <a:cubicBezTo>
                    <a:pt x="1748" y="806"/>
                    <a:pt x="1682" y="684"/>
                    <a:pt x="1645" y="613"/>
                  </a:cubicBezTo>
                  <a:cubicBezTo>
                    <a:pt x="1619" y="565"/>
                    <a:pt x="1616" y="555"/>
                    <a:pt x="1632" y="512"/>
                  </a:cubicBezTo>
                  <a:cubicBezTo>
                    <a:pt x="1690" y="388"/>
                    <a:pt x="1664" y="296"/>
                    <a:pt x="1629" y="237"/>
                  </a:cubicBezTo>
                  <a:cubicBezTo>
                    <a:pt x="1542" y="76"/>
                    <a:pt x="1328" y="26"/>
                    <a:pt x="1275" y="15"/>
                  </a:cubicBezTo>
                  <a:cubicBezTo>
                    <a:pt x="1230" y="5"/>
                    <a:pt x="1189" y="0"/>
                    <a:pt x="115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1" name="Google Shape;2461;p33"/>
            <p:cNvSpPr/>
            <p:nvPr/>
          </p:nvSpPr>
          <p:spPr>
            <a:xfrm>
              <a:off x="5033345" y="2747441"/>
              <a:ext cx="76714" cy="118882"/>
            </a:xfrm>
            <a:custGeom>
              <a:avLst/>
              <a:gdLst/>
              <a:ahLst/>
              <a:cxnLst/>
              <a:rect l="l" t="t" r="r" b="b"/>
              <a:pathLst>
                <a:path w="2687" h="4164" extrusionOk="0">
                  <a:moveTo>
                    <a:pt x="2538" y="0"/>
                  </a:moveTo>
                  <a:cubicBezTo>
                    <a:pt x="2456" y="0"/>
                    <a:pt x="2390" y="66"/>
                    <a:pt x="2390" y="148"/>
                  </a:cubicBezTo>
                  <a:lnTo>
                    <a:pt x="2390" y="2895"/>
                  </a:lnTo>
                  <a:cubicBezTo>
                    <a:pt x="2390" y="2981"/>
                    <a:pt x="2322" y="3042"/>
                    <a:pt x="2243" y="3042"/>
                  </a:cubicBezTo>
                  <a:cubicBezTo>
                    <a:pt x="2223" y="3042"/>
                    <a:pt x="2202" y="3038"/>
                    <a:pt x="2181" y="3030"/>
                  </a:cubicBezTo>
                  <a:cubicBezTo>
                    <a:pt x="2097" y="2993"/>
                    <a:pt x="2004" y="2942"/>
                    <a:pt x="1904" y="2890"/>
                  </a:cubicBezTo>
                  <a:cubicBezTo>
                    <a:pt x="1772" y="2815"/>
                    <a:pt x="1647" y="2786"/>
                    <a:pt x="1529" y="2786"/>
                  </a:cubicBezTo>
                  <a:cubicBezTo>
                    <a:pt x="1302" y="2786"/>
                    <a:pt x="1102" y="2893"/>
                    <a:pt x="931" y="2987"/>
                  </a:cubicBezTo>
                  <a:cubicBezTo>
                    <a:pt x="795" y="3058"/>
                    <a:pt x="667" y="3128"/>
                    <a:pt x="555" y="3128"/>
                  </a:cubicBezTo>
                  <a:cubicBezTo>
                    <a:pt x="549" y="3128"/>
                    <a:pt x="543" y="3128"/>
                    <a:pt x="537" y="3127"/>
                  </a:cubicBezTo>
                  <a:cubicBezTo>
                    <a:pt x="529" y="3127"/>
                    <a:pt x="520" y="3127"/>
                    <a:pt x="512" y="3127"/>
                  </a:cubicBezTo>
                  <a:cubicBezTo>
                    <a:pt x="208" y="3127"/>
                    <a:pt x="139" y="3452"/>
                    <a:pt x="88" y="3717"/>
                  </a:cubicBezTo>
                  <a:cubicBezTo>
                    <a:pt x="72" y="3799"/>
                    <a:pt x="51" y="3886"/>
                    <a:pt x="27" y="3971"/>
                  </a:cubicBezTo>
                  <a:cubicBezTo>
                    <a:pt x="1" y="4066"/>
                    <a:pt x="72" y="4164"/>
                    <a:pt x="170" y="4164"/>
                  </a:cubicBezTo>
                  <a:cubicBezTo>
                    <a:pt x="236" y="4164"/>
                    <a:pt x="297" y="4119"/>
                    <a:pt x="313" y="4053"/>
                  </a:cubicBezTo>
                  <a:cubicBezTo>
                    <a:pt x="339" y="3960"/>
                    <a:pt x="358" y="3868"/>
                    <a:pt x="373" y="3780"/>
                  </a:cubicBezTo>
                  <a:cubicBezTo>
                    <a:pt x="402" y="3661"/>
                    <a:pt x="424" y="3545"/>
                    <a:pt x="458" y="3479"/>
                  </a:cubicBezTo>
                  <a:cubicBezTo>
                    <a:pt x="484" y="3429"/>
                    <a:pt x="498" y="3429"/>
                    <a:pt x="514" y="3429"/>
                  </a:cubicBezTo>
                  <a:cubicBezTo>
                    <a:pt x="526" y="3430"/>
                    <a:pt x="538" y="3430"/>
                    <a:pt x="550" y="3430"/>
                  </a:cubicBezTo>
                  <a:cubicBezTo>
                    <a:pt x="734" y="3430"/>
                    <a:pt x="905" y="3339"/>
                    <a:pt x="1066" y="3252"/>
                  </a:cubicBezTo>
                  <a:cubicBezTo>
                    <a:pt x="1226" y="3166"/>
                    <a:pt x="1370" y="3088"/>
                    <a:pt x="1521" y="3088"/>
                  </a:cubicBezTo>
                  <a:cubicBezTo>
                    <a:pt x="1594" y="3088"/>
                    <a:pt x="1669" y="3106"/>
                    <a:pt x="1748" y="3151"/>
                  </a:cubicBezTo>
                  <a:cubicBezTo>
                    <a:pt x="1859" y="3212"/>
                    <a:pt x="1959" y="3265"/>
                    <a:pt x="2052" y="3307"/>
                  </a:cubicBezTo>
                  <a:cubicBezTo>
                    <a:pt x="2111" y="3333"/>
                    <a:pt x="2172" y="3345"/>
                    <a:pt x="2231" y="3345"/>
                  </a:cubicBezTo>
                  <a:cubicBezTo>
                    <a:pt x="2468" y="3345"/>
                    <a:pt x="2681" y="3153"/>
                    <a:pt x="2681" y="2897"/>
                  </a:cubicBezTo>
                  <a:lnTo>
                    <a:pt x="2681" y="151"/>
                  </a:lnTo>
                  <a:cubicBezTo>
                    <a:pt x="2686" y="69"/>
                    <a:pt x="2620" y="0"/>
                    <a:pt x="253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2" name="Google Shape;2462;p33"/>
            <p:cNvSpPr/>
            <p:nvPr/>
          </p:nvSpPr>
          <p:spPr>
            <a:xfrm>
              <a:off x="4815109" y="2633698"/>
              <a:ext cx="294950" cy="288355"/>
            </a:xfrm>
            <a:custGeom>
              <a:avLst/>
              <a:gdLst/>
              <a:ahLst/>
              <a:cxnLst/>
              <a:rect l="l" t="t" r="r" b="b"/>
              <a:pathLst>
                <a:path w="10331" h="10100" extrusionOk="0">
                  <a:moveTo>
                    <a:pt x="6647" y="914"/>
                  </a:moveTo>
                  <a:cubicBezTo>
                    <a:pt x="6944" y="914"/>
                    <a:pt x="7072" y="1010"/>
                    <a:pt x="7087" y="1024"/>
                  </a:cubicBezTo>
                  <a:cubicBezTo>
                    <a:pt x="7100" y="1037"/>
                    <a:pt x="7111" y="1042"/>
                    <a:pt x="7127" y="1050"/>
                  </a:cubicBezTo>
                  <a:cubicBezTo>
                    <a:pt x="7238" y="1103"/>
                    <a:pt x="7468" y="1264"/>
                    <a:pt x="7420" y="1381"/>
                  </a:cubicBezTo>
                  <a:cubicBezTo>
                    <a:pt x="7394" y="1447"/>
                    <a:pt x="7314" y="1508"/>
                    <a:pt x="7238" y="1568"/>
                  </a:cubicBezTo>
                  <a:cubicBezTo>
                    <a:pt x="7129" y="1653"/>
                    <a:pt x="7000" y="1753"/>
                    <a:pt x="7005" y="1904"/>
                  </a:cubicBezTo>
                  <a:cubicBezTo>
                    <a:pt x="7005" y="1957"/>
                    <a:pt x="7021" y="2004"/>
                    <a:pt x="7045" y="2044"/>
                  </a:cubicBezTo>
                  <a:cubicBezTo>
                    <a:pt x="6838" y="2116"/>
                    <a:pt x="6648" y="2232"/>
                    <a:pt x="6484" y="2375"/>
                  </a:cubicBezTo>
                  <a:cubicBezTo>
                    <a:pt x="6468" y="2335"/>
                    <a:pt x="6450" y="2293"/>
                    <a:pt x="6423" y="2256"/>
                  </a:cubicBezTo>
                  <a:cubicBezTo>
                    <a:pt x="6299" y="2076"/>
                    <a:pt x="6161" y="2038"/>
                    <a:pt x="6064" y="2038"/>
                  </a:cubicBezTo>
                  <a:cubicBezTo>
                    <a:pt x="6039" y="2038"/>
                    <a:pt x="6017" y="2041"/>
                    <a:pt x="5998" y="2044"/>
                  </a:cubicBezTo>
                  <a:cubicBezTo>
                    <a:pt x="5771" y="2086"/>
                    <a:pt x="5609" y="2335"/>
                    <a:pt x="5556" y="2549"/>
                  </a:cubicBezTo>
                  <a:cubicBezTo>
                    <a:pt x="5541" y="2605"/>
                    <a:pt x="5506" y="2642"/>
                    <a:pt x="5440" y="2697"/>
                  </a:cubicBezTo>
                  <a:cubicBezTo>
                    <a:pt x="5120" y="2983"/>
                    <a:pt x="5139" y="3247"/>
                    <a:pt x="5266" y="3868"/>
                  </a:cubicBezTo>
                  <a:cubicBezTo>
                    <a:pt x="5345" y="4241"/>
                    <a:pt x="5321" y="4257"/>
                    <a:pt x="5260" y="4278"/>
                  </a:cubicBezTo>
                  <a:cubicBezTo>
                    <a:pt x="5232" y="4287"/>
                    <a:pt x="5206" y="4291"/>
                    <a:pt x="5180" y="4291"/>
                  </a:cubicBezTo>
                  <a:cubicBezTo>
                    <a:pt x="5028" y="4291"/>
                    <a:pt x="4911" y="4134"/>
                    <a:pt x="4703" y="3873"/>
                  </a:cubicBezTo>
                  <a:cubicBezTo>
                    <a:pt x="4557" y="3688"/>
                    <a:pt x="4346" y="3683"/>
                    <a:pt x="4206" y="3680"/>
                  </a:cubicBezTo>
                  <a:cubicBezTo>
                    <a:pt x="4174" y="3675"/>
                    <a:pt x="4126" y="3675"/>
                    <a:pt x="4103" y="3672"/>
                  </a:cubicBezTo>
                  <a:cubicBezTo>
                    <a:pt x="4097" y="3503"/>
                    <a:pt x="4309" y="3284"/>
                    <a:pt x="4486" y="3091"/>
                  </a:cubicBezTo>
                  <a:cubicBezTo>
                    <a:pt x="4679" y="2887"/>
                    <a:pt x="4843" y="2710"/>
                    <a:pt x="4861" y="2531"/>
                  </a:cubicBezTo>
                  <a:cubicBezTo>
                    <a:pt x="4869" y="2438"/>
                    <a:pt x="4941" y="2116"/>
                    <a:pt x="5139" y="1777"/>
                  </a:cubicBezTo>
                  <a:cubicBezTo>
                    <a:pt x="5292" y="1513"/>
                    <a:pt x="5570" y="1164"/>
                    <a:pt x="6008" y="1026"/>
                  </a:cubicBezTo>
                  <a:cubicBezTo>
                    <a:pt x="6277" y="942"/>
                    <a:pt x="6486" y="914"/>
                    <a:pt x="6647" y="914"/>
                  </a:cubicBezTo>
                  <a:close/>
                  <a:moveTo>
                    <a:pt x="7642" y="2242"/>
                  </a:moveTo>
                  <a:cubicBezTo>
                    <a:pt x="8437" y="2242"/>
                    <a:pt x="9075" y="2886"/>
                    <a:pt x="9075" y="3672"/>
                  </a:cubicBezTo>
                  <a:cubicBezTo>
                    <a:pt x="9075" y="4225"/>
                    <a:pt x="8768" y="4717"/>
                    <a:pt x="8274" y="4957"/>
                  </a:cubicBezTo>
                  <a:cubicBezTo>
                    <a:pt x="8200" y="4994"/>
                    <a:pt x="8142" y="5050"/>
                    <a:pt x="8102" y="5121"/>
                  </a:cubicBezTo>
                  <a:lnTo>
                    <a:pt x="7645" y="5927"/>
                  </a:lnTo>
                  <a:lnTo>
                    <a:pt x="7190" y="5121"/>
                  </a:lnTo>
                  <a:cubicBezTo>
                    <a:pt x="7074" y="4912"/>
                    <a:pt x="6878" y="4970"/>
                    <a:pt x="6569" y="4613"/>
                  </a:cubicBezTo>
                  <a:cubicBezTo>
                    <a:pt x="6339" y="4354"/>
                    <a:pt x="6220" y="4032"/>
                    <a:pt x="6215" y="3709"/>
                  </a:cubicBezTo>
                  <a:cubicBezTo>
                    <a:pt x="6193" y="2916"/>
                    <a:pt x="6812" y="2261"/>
                    <a:pt x="7613" y="2242"/>
                  </a:cubicBezTo>
                  <a:cubicBezTo>
                    <a:pt x="7623" y="2242"/>
                    <a:pt x="7632" y="2242"/>
                    <a:pt x="7642" y="2242"/>
                  </a:cubicBezTo>
                  <a:close/>
                  <a:moveTo>
                    <a:pt x="9220" y="1"/>
                  </a:moveTo>
                  <a:cubicBezTo>
                    <a:pt x="8951" y="1"/>
                    <a:pt x="8739" y="244"/>
                    <a:pt x="8779" y="508"/>
                  </a:cubicBezTo>
                  <a:cubicBezTo>
                    <a:pt x="8818" y="778"/>
                    <a:pt x="8504" y="1013"/>
                    <a:pt x="8274" y="1185"/>
                  </a:cubicBezTo>
                  <a:cubicBezTo>
                    <a:pt x="8245" y="1209"/>
                    <a:pt x="8216" y="1227"/>
                    <a:pt x="8187" y="1248"/>
                  </a:cubicBezTo>
                  <a:cubicBezTo>
                    <a:pt x="7938" y="1439"/>
                    <a:pt x="7943" y="1687"/>
                    <a:pt x="7943" y="1870"/>
                  </a:cubicBezTo>
                  <a:cubicBezTo>
                    <a:pt x="7943" y="1901"/>
                    <a:pt x="7943" y="1936"/>
                    <a:pt x="7938" y="1967"/>
                  </a:cubicBezTo>
                  <a:cubicBezTo>
                    <a:pt x="7840" y="1951"/>
                    <a:pt x="7743" y="1943"/>
                    <a:pt x="7645" y="1943"/>
                  </a:cubicBezTo>
                  <a:cubicBezTo>
                    <a:pt x="7556" y="1943"/>
                    <a:pt x="7466" y="1950"/>
                    <a:pt x="7375" y="1962"/>
                  </a:cubicBezTo>
                  <a:cubicBezTo>
                    <a:pt x="7338" y="1930"/>
                    <a:pt x="7322" y="1915"/>
                    <a:pt x="7312" y="1901"/>
                  </a:cubicBezTo>
                  <a:cubicBezTo>
                    <a:pt x="7330" y="1875"/>
                    <a:pt x="7388" y="1833"/>
                    <a:pt x="7423" y="1804"/>
                  </a:cubicBezTo>
                  <a:cubicBezTo>
                    <a:pt x="7526" y="1724"/>
                    <a:pt x="7647" y="1626"/>
                    <a:pt x="7705" y="1478"/>
                  </a:cubicBezTo>
                  <a:cubicBezTo>
                    <a:pt x="7824" y="1161"/>
                    <a:pt x="7499" y="897"/>
                    <a:pt x="7277" y="781"/>
                  </a:cubicBezTo>
                  <a:cubicBezTo>
                    <a:pt x="7215" y="728"/>
                    <a:pt x="7025" y="605"/>
                    <a:pt x="6656" y="605"/>
                  </a:cubicBezTo>
                  <a:cubicBezTo>
                    <a:pt x="6463" y="605"/>
                    <a:pt x="6222" y="639"/>
                    <a:pt x="5924" y="733"/>
                  </a:cubicBezTo>
                  <a:cubicBezTo>
                    <a:pt x="5501" y="865"/>
                    <a:pt x="5141" y="1172"/>
                    <a:pt x="4880" y="1619"/>
                  </a:cubicBezTo>
                  <a:cubicBezTo>
                    <a:pt x="4660" y="1991"/>
                    <a:pt x="4578" y="2353"/>
                    <a:pt x="4563" y="2494"/>
                  </a:cubicBezTo>
                  <a:cubicBezTo>
                    <a:pt x="4552" y="2575"/>
                    <a:pt x="4393" y="2745"/>
                    <a:pt x="4269" y="2882"/>
                  </a:cubicBezTo>
                  <a:cubicBezTo>
                    <a:pt x="4060" y="3107"/>
                    <a:pt x="3841" y="3339"/>
                    <a:pt x="3809" y="3591"/>
                  </a:cubicBezTo>
                  <a:cubicBezTo>
                    <a:pt x="3793" y="3709"/>
                    <a:pt x="3814" y="3799"/>
                    <a:pt x="3873" y="3865"/>
                  </a:cubicBezTo>
                  <a:cubicBezTo>
                    <a:pt x="3957" y="3966"/>
                    <a:pt x="4087" y="3971"/>
                    <a:pt x="4198" y="3974"/>
                  </a:cubicBezTo>
                  <a:cubicBezTo>
                    <a:pt x="4422" y="3979"/>
                    <a:pt x="4433" y="4011"/>
                    <a:pt x="4515" y="4111"/>
                  </a:cubicBezTo>
                  <a:cubicBezTo>
                    <a:pt x="4691" y="4334"/>
                    <a:pt x="4889" y="4583"/>
                    <a:pt x="5180" y="4583"/>
                  </a:cubicBezTo>
                  <a:cubicBezTo>
                    <a:pt x="5234" y="4583"/>
                    <a:pt x="5292" y="4574"/>
                    <a:pt x="5353" y="4555"/>
                  </a:cubicBezTo>
                  <a:cubicBezTo>
                    <a:pt x="5461" y="4518"/>
                    <a:pt x="5599" y="4434"/>
                    <a:pt x="5617" y="4222"/>
                  </a:cubicBezTo>
                  <a:cubicBezTo>
                    <a:pt x="5633" y="4003"/>
                    <a:pt x="5519" y="3720"/>
                    <a:pt x="5485" y="3353"/>
                  </a:cubicBezTo>
                  <a:cubicBezTo>
                    <a:pt x="5459" y="3075"/>
                    <a:pt x="5533" y="3009"/>
                    <a:pt x="5638" y="2916"/>
                  </a:cubicBezTo>
                  <a:cubicBezTo>
                    <a:pt x="5715" y="2850"/>
                    <a:pt x="5810" y="2768"/>
                    <a:pt x="5847" y="2615"/>
                  </a:cubicBezTo>
                  <a:cubicBezTo>
                    <a:pt x="5884" y="2467"/>
                    <a:pt x="5987" y="2345"/>
                    <a:pt x="6053" y="2335"/>
                  </a:cubicBezTo>
                  <a:cubicBezTo>
                    <a:pt x="6057" y="2334"/>
                    <a:pt x="6061" y="2334"/>
                    <a:pt x="6064" y="2334"/>
                  </a:cubicBezTo>
                  <a:cubicBezTo>
                    <a:pt x="6110" y="2334"/>
                    <a:pt x="6161" y="2391"/>
                    <a:pt x="6186" y="2430"/>
                  </a:cubicBezTo>
                  <a:cubicBezTo>
                    <a:pt x="6230" y="2494"/>
                    <a:pt x="6233" y="2583"/>
                    <a:pt x="6199" y="2710"/>
                  </a:cubicBezTo>
                  <a:cubicBezTo>
                    <a:pt x="5815" y="3289"/>
                    <a:pt x="5815" y="4056"/>
                    <a:pt x="6207" y="4637"/>
                  </a:cubicBezTo>
                  <a:cubicBezTo>
                    <a:pt x="5956" y="4677"/>
                    <a:pt x="5831" y="4785"/>
                    <a:pt x="5726" y="4878"/>
                  </a:cubicBezTo>
                  <a:cubicBezTo>
                    <a:pt x="5638" y="4956"/>
                    <a:pt x="5574" y="5011"/>
                    <a:pt x="5429" y="5011"/>
                  </a:cubicBezTo>
                  <a:cubicBezTo>
                    <a:pt x="5378" y="5011"/>
                    <a:pt x="5316" y="5004"/>
                    <a:pt x="5239" y="4989"/>
                  </a:cubicBezTo>
                  <a:cubicBezTo>
                    <a:pt x="5131" y="4967"/>
                    <a:pt x="5037" y="4958"/>
                    <a:pt x="4955" y="4958"/>
                  </a:cubicBezTo>
                  <a:cubicBezTo>
                    <a:pt x="4745" y="4958"/>
                    <a:pt x="4608" y="5017"/>
                    <a:pt x="4475" y="5076"/>
                  </a:cubicBezTo>
                  <a:cubicBezTo>
                    <a:pt x="4325" y="5142"/>
                    <a:pt x="4166" y="5214"/>
                    <a:pt x="3851" y="5214"/>
                  </a:cubicBezTo>
                  <a:cubicBezTo>
                    <a:pt x="3397" y="5214"/>
                    <a:pt x="3177" y="5478"/>
                    <a:pt x="2982" y="5708"/>
                  </a:cubicBezTo>
                  <a:cubicBezTo>
                    <a:pt x="2823" y="5896"/>
                    <a:pt x="2678" y="6075"/>
                    <a:pt x="2398" y="6133"/>
                  </a:cubicBezTo>
                  <a:cubicBezTo>
                    <a:pt x="2110" y="6192"/>
                    <a:pt x="1938" y="6297"/>
                    <a:pt x="1869" y="6456"/>
                  </a:cubicBezTo>
                  <a:cubicBezTo>
                    <a:pt x="1776" y="6667"/>
                    <a:pt x="1906" y="6879"/>
                    <a:pt x="2001" y="7032"/>
                  </a:cubicBezTo>
                  <a:cubicBezTo>
                    <a:pt x="2017" y="7059"/>
                    <a:pt x="2030" y="7082"/>
                    <a:pt x="2043" y="7104"/>
                  </a:cubicBezTo>
                  <a:cubicBezTo>
                    <a:pt x="2078" y="7162"/>
                    <a:pt x="2088" y="7336"/>
                    <a:pt x="1988" y="7460"/>
                  </a:cubicBezTo>
                  <a:cubicBezTo>
                    <a:pt x="1922" y="7539"/>
                    <a:pt x="1816" y="7579"/>
                    <a:pt x="1680" y="7579"/>
                  </a:cubicBezTo>
                  <a:cubicBezTo>
                    <a:pt x="1577" y="7579"/>
                    <a:pt x="1456" y="7556"/>
                    <a:pt x="1322" y="7508"/>
                  </a:cubicBezTo>
                  <a:cubicBezTo>
                    <a:pt x="1073" y="7424"/>
                    <a:pt x="907" y="7384"/>
                    <a:pt x="784" y="7384"/>
                  </a:cubicBezTo>
                  <a:cubicBezTo>
                    <a:pt x="705" y="7384"/>
                    <a:pt x="643" y="7401"/>
                    <a:pt x="590" y="7434"/>
                  </a:cubicBezTo>
                  <a:cubicBezTo>
                    <a:pt x="455" y="7516"/>
                    <a:pt x="431" y="7661"/>
                    <a:pt x="402" y="7833"/>
                  </a:cubicBezTo>
                  <a:cubicBezTo>
                    <a:pt x="383" y="7955"/>
                    <a:pt x="357" y="8111"/>
                    <a:pt x="286" y="8285"/>
                  </a:cubicBezTo>
                  <a:cubicBezTo>
                    <a:pt x="0" y="8996"/>
                    <a:pt x="66" y="9160"/>
                    <a:pt x="299" y="9535"/>
                  </a:cubicBezTo>
                  <a:cubicBezTo>
                    <a:pt x="442" y="9764"/>
                    <a:pt x="604" y="9848"/>
                    <a:pt x="822" y="9848"/>
                  </a:cubicBezTo>
                  <a:cubicBezTo>
                    <a:pt x="1022" y="9848"/>
                    <a:pt x="1270" y="9777"/>
                    <a:pt x="1594" y="9683"/>
                  </a:cubicBezTo>
                  <a:cubicBezTo>
                    <a:pt x="2080" y="9543"/>
                    <a:pt x="2154" y="9464"/>
                    <a:pt x="2255" y="9187"/>
                  </a:cubicBezTo>
                  <a:cubicBezTo>
                    <a:pt x="2292" y="9081"/>
                    <a:pt x="2342" y="8954"/>
                    <a:pt x="2461" y="8756"/>
                  </a:cubicBezTo>
                  <a:cubicBezTo>
                    <a:pt x="2614" y="8505"/>
                    <a:pt x="2689" y="8483"/>
                    <a:pt x="2829" y="8483"/>
                  </a:cubicBezTo>
                  <a:cubicBezTo>
                    <a:pt x="2844" y="8483"/>
                    <a:pt x="2859" y="8483"/>
                    <a:pt x="2876" y="8483"/>
                  </a:cubicBezTo>
                  <a:cubicBezTo>
                    <a:pt x="2906" y="8485"/>
                    <a:pt x="2939" y="8486"/>
                    <a:pt x="2973" y="8486"/>
                  </a:cubicBezTo>
                  <a:cubicBezTo>
                    <a:pt x="3124" y="8486"/>
                    <a:pt x="3317" y="8459"/>
                    <a:pt x="3571" y="8296"/>
                  </a:cubicBezTo>
                  <a:cubicBezTo>
                    <a:pt x="3727" y="8192"/>
                    <a:pt x="3791" y="8178"/>
                    <a:pt x="3812" y="8178"/>
                  </a:cubicBezTo>
                  <a:cubicBezTo>
                    <a:pt x="3816" y="8178"/>
                    <a:pt x="3819" y="8179"/>
                    <a:pt x="3820" y="8179"/>
                  </a:cubicBezTo>
                  <a:cubicBezTo>
                    <a:pt x="3838" y="8182"/>
                    <a:pt x="3886" y="8253"/>
                    <a:pt x="3915" y="8301"/>
                  </a:cubicBezTo>
                  <a:cubicBezTo>
                    <a:pt x="4005" y="8433"/>
                    <a:pt x="4140" y="8639"/>
                    <a:pt x="4433" y="8809"/>
                  </a:cubicBezTo>
                  <a:cubicBezTo>
                    <a:pt x="4718" y="8972"/>
                    <a:pt x="4724" y="9187"/>
                    <a:pt x="4726" y="9379"/>
                  </a:cubicBezTo>
                  <a:cubicBezTo>
                    <a:pt x="4732" y="9501"/>
                    <a:pt x="4734" y="9631"/>
                    <a:pt x="4837" y="9710"/>
                  </a:cubicBezTo>
                  <a:cubicBezTo>
                    <a:pt x="4886" y="9748"/>
                    <a:pt x="4944" y="9759"/>
                    <a:pt x="4995" y="9759"/>
                  </a:cubicBezTo>
                  <a:cubicBezTo>
                    <a:pt x="5049" y="9759"/>
                    <a:pt x="5096" y="9747"/>
                    <a:pt x="5118" y="9742"/>
                  </a:cubicBezTo>
                  <a:cubicBezTo>
                    <a:pt x="5289" y="9699"/>
                    <a:pt x="5501" y="9557"/>
                    <a:pt x="5551" y="9139"/>
                  </a:cubicBezTo>
                  <a:cubicBezTo>
                    <a:pt x="5578" y="8917"/>
                    <a:pt x="5543" y="8711"/>
                    <a:pt x="5543" y="8703"/>
                  </a:cubicBezTo>
                  <a:cubicBezTo>
                    <a:pt x="5543" y="8695"/>
                    <a:pt x="5541" y="8692"/>
                    <a:pt x="5541" y="8684"/>
                  </a:cubicBezTo>
                  <a:cubicBezTo>
                    <a:pt x="5485" y="8470"/>
                    <a:pt x="5250" y="8272"/>
                    <a:pt x="5025" y="8084"/>
                  </a:cubicBezTo>
                  <a:cubicBezTo>
                    <a:pt x="4917" y="7992"/>
                    <a:pt x="4811" y="7902"/>
                    <a:pt x="4737" y="7823"/>
                  </a:cubicBezTo>
                  <a:cubicBezTo>
                    <a:pt x="4652" y="7730"/>
                    <a:pt x="4655" y="7693"/>
                    <a:pt x="4655" y="7693"/>
                  </a:cubicBezTo>
                  <a:cubicBezTo>
                    <a:pt x="4655" y="7693"/>
                    <a:pt x="4658" y="7688"/>
                    <a:pt x="4671" y="7677"/>
                  </a:cubicBezTo>
                  <a:cubicBezTo>
                    <a:pt x="4701" y="7650"/>
                    <a:pt x="4728" y="7634"/>
                    <a:pt x="4760" y="7634"/>
                  </a:cubicBezTo>
                  <a:cubicBezTo>
                    <a:pt x="4830" y="7634"/>
                    <a:pt x="4929" y="7711"/>
                    <a:pt x="5155" y="7931"/>
                  </a:cubicBezTo>
                  <a:cubicBezTo>
                    <a:pt x="5300" y="8074"/>
                    <a:pt x="5464" y="8235"/>
                    <a:pt x="5673" y="8386"/>
                  </a:cubicBezTo>
                  <a:cubicBezTo>
                    <a:pt x="6003" y="8618"/>
                    <a:pt x="6088" y="9054"/>
                    <a:pt x="6159" y="9406"/>
                  </a:cubicBezTo>
                  <a:cubicBezTo>
                    <a:pt x="6204" y="9646"/>
                    <a:pt x="6244" y="9834"/>
                    <a:pt x="6347" y="9950"/>
                  </a:cubicBezTo>
                  <a:cubicBezTo>
                    <a:pt x="6441" y="10055"/>
                    <a:pt x="6565" y="10100"/>
                    <a:pt x="6688" y="10100"/>
                  </a:cubicBezTo>
                  <a:cubicBezTo>
                    <a:pt x="6996" y="10100"/>
                    <a:pt x="7296" y="9816"/>
                    <a:pt x="7098" y="9459"/>
                  </a:cubicBezTo>
                  <a:cubicBezTo>
                    <a:pt x="6955" y="9208"/>
                    <a:pt x="7084" y="8949"/>
                    <a:pt x="7476" y="8690"/>
                  </a:cubicBezTo>
                  <a:cubicBezTo>
                    <a:pt x="7547" y="8642"/>
                    <a:pt x="7565" y="8549"/>
                    <a:pt x="7520" y="8481"/>
                  </a:cubicBezTo>
                  <a:cubicBezTo>
                    <a:pt x="7490" y="8437"/>
                    <a:pt x="7442" y="8413"/>
                    <a:pt x="7393" y="8413"/>
                  </a:cubicBezTo>
                  <a:cubicBezTo>
                    <a:pt x="7365" y="8413"/>
                    <a:pt x="7337" y="8421"/>
                    <a:pt x="7312" y="8438"/>
                  </a:cubicBezTo>
                  <a:cubicBezTo>
                    <a:pt x="7053" y="8605"/>
                    <a:pt x="6881" y="8787"/>
                    <a:pt x="6796" y="8983"/>
                  </a:cubicBezTo>
                  <a:cubicBezTo>
                    <a:pt x="6704" y="9187"/>
                    <a:pt x="6717" y="9406"/>
                    <a:pt x="6828" y="9607"/>
                  </a:cubicBezTo>
                  <a:cubicBezTo>
                    <a:pt x="6868" y="9673"/>
                    <a:pt x="6862" y="9723"/>
                    <a:pt x="6807" y="9763"/>
                  </a:cubicBezTo>
                  <a:cubicBezTo>
                    <a:pt x="6775" y="9787"/>
                    <a:pt x="6731" y="9801"/>
                    <a:pt x="6687" y="9801"/>
                  </a:cubicBezTo>
                  <a:cubicBezTo>
                    <a:pt x="6641" y="9801"/>
                    <a:pt x="6594" y="9785"/>
                    <a:pt x="6561" y="9750"/>
                  </a:cubicBezTo>
                  <a:cubicBezTo>
                    <a:pt x="6511" y="9697"/>
                    <a:pt x="6476" y="9522"/>
                    <a:pt x="6442" y="9350"/>
                  </a:cubicBezTo>
                  <a:cubicBezTo>
                    <a:pt x="6365" y="8970"/>
                    <a:pt x="6265" y="8446"/>
                    <a:pt x="5837" y="8142"/>
                  </a:cubicBezTo>
                  <a:cubicBezTo>
                    <a:pt x="5649" y="8008"/>
                    <a:pt x="5493" y="7857"/>
                    <a:pt x="5356" y="7719"/>
                  </a:cubicBezTo>
                  <a:cubicBezTo>
                    <a:pt x="5213" y="7579"/>
                    <a:pt x="5089" y="7455"/>
                    <a:pt x="4956" y="7389"/>
                  </a:cubicBezTo>
                  <a:cubicBezTo>
                    <a:pt x="4889" y="7355"/>
                    <a:pt x="4822" y="7338"/>
                    <a:pt x="4756" y="7338"/>
                  </a:cubicBezTo>
                  <a:cubicBezTo>
                    <a:pt x="4654" y="7338"/>
                    <a:pt x="4555" y="7378"/>
                    <a:pt x="4462" y="7455"/>
                  </a:cubicBezTo>
                  <a:cubicBezTo>
                    <a:pt x="4364" y="7542"/>
                    <a:pt x="4343" y="7637"/>
                    <a:pt x="4343" y="7704"/>
                  </a:cubicBezTo>
                  <a:cubicBezTo>
                    <a:pt x="4348" y="7923"/>
                    <a:pt x="4565" y="8108"/>
                    <a:pt x="4824" y="8322"/>
                  </a:cubicBezTo>
                  <a:cubicBezTo>
                    <a:pt x="4991" y="8465"/>
                    <a:pt x="5200" y="8642"/>
                    <a:pt x="5239" y="8764"/>
                  </a:cubicBezTo>
                  <a:cubicBezTo>
                    <a:pt x="5268" y="9009"/>
                    <a:pt x="5260" y="9411"/>
                    <a:pt x="5017" y="9469"/>
                  </a:cubicBezTo>
                  <a:cubicBezTo>
                    <a:pt x="5001" y="9276"/>
                    <a:pt x="5062" y="8851"/>
                    <a:pt x="4573" y="8563"/>
                  </a:cubicBezTo>
                  <a:cubicBezTo>
                    <a:pt x="4338" y="8428"/>
                    <a:pt x="4235" y="8272"/>
                    <a:pt x="4153" y="8150"/>
                  </a:cubicBezTo>
                  <a:cubicBezTo>
                    <a:pt x="4079" y="8037"/>
                    <a:pt x="4007" y="7936"/>
                    <a:pt x="3873" y="7902"/>
                  </a:cubicBezTo>
                  <a:cubicBezTo>
                    <a:pt x="3848" y="7896"/>
                    <a:pt x="3824" y="7893"/>
                    <a:pt x="3798" y="7893"/>
                  </a:cubicBezTo>
                  <a:cubicBezTo>
                    <a:pt x="3690" y="7893"/>
                    <a:pt x="3567" y="7945"/>
                    <a:pt x="3392" y="8060"/>
                  </a:cubicBezTo>
                  <a:cubicBezTo>
                    <a:pt x="3194" y="8189"/>
                    <a:pt x="3057" y="8204"/>
                    <a:pt x="2931" y="8204"/>
                  </a:cubicBezTo>
                  <a:cubicBezTo>
                    <a:pt x="2911" y="8204"/>
                    <a:pt x="2892" y="8204"/>
                    <a:pt x="2873" y="8203"/>
                  </a:cubicBezTo>
                  <a:cubicBezTo>
                    <a:pt x="2849" y="8202"/>
                    <a:pt x="2826" y="8202"/>
                    <a:pt x="2803" y="8202"/>
                  </a:cubicBezTo>
                  <a:cubicBezTo>
                    <a:pt x="2585" y="8202"/>
                    <a:pt x="2409" y="8260"/>
                    <a:pt x="2189" y="8618"/>
                  </a:cubicBezTo>
                  <a:cubicBezTo>
                    <a:pt x="2057" y="8840"/>
                    <a:pt x="2001" y="8994"/>
                    <a:pt x="1961" y="9105"/>
                  </a:cubicBezTo>
                  <a:cubicBezTo>
                    <a:pt x="1924" y="9208"/>
                    <a:pt x="1911" y="9239"/>
                    <a:pt x="1872" y="9271"/>
                  </a:cubicBezTo>
                  <a:cubicBezTo>
                    <a:pt x="1819" y="9311"/>
                    <a:pt x="1708" y="9356"/>
                    <a:pt x="1499" y="9411"/>
                  </a:cubicBezTo>
                  <a:cubicBezTo>
                    <a:pt x="1143" y="9513"/>
                    <a:pt x="939" y="9565"/>
                    <a:pt x="807" y="9565"/>
                  </a:cubicBezTo>
                  <a:cubicBezTo>
                    <a:pt x="669" y="9565"/>
                    <a:pt x="610" y="9508"/>
                    <a:pt x="537" y="9393"/>
                  </a:cubicBezTo>
                  <a:cubicBezTo>
                    <a:pt x="349" y="9091"/>
                    <a:pt x="304" y="9020"/>
                    <a:pt x="550" y="8415"/>
                  </a:cubicBezTo>
                  <a:cubicBezTo>
                    <a:pt x="637" y="8206"/>
                    <a:pt x="664" y="8029"/>
                    <a:pt x="687" y="7897"/>
                  </a:cubicBezTo>
                  <a:cubicBezTo>
                    <a:pt x="701" y="7823"/>
                    <a:pt x="716" y="7725"/>
                    <a:pt x="732" y="7704"/>
                  </a:cubicBezTo>
                  <a:cubicBezTo>
                    <a:pt x="737" y="7700"/>
                    <a:pt x="748" y="7697"/>
                    <a:pt x="771" y="7697"/>
                  </a:cubicBezTo>
                  <a:cubicBezTo>
                    <a:pt x="824" y="7697"/>
                    <a:pt x="943" y="7716"/>
                    <a:pt x="1211" y="7807"/>
                  </a:cubicBezTo>
                  <a:cubicBezTo>
                    <a:pt x="1390" y="7867"/>
                    <a:pt x="1540" y="7891"/>
                    <a:pt x="1667" y="7891"/>
                  </a:cubicBezTo>
                  <a:cubicBezTo>
                    <a:pt x="1962" y="7891"/>
                    <a:pt x="2126" y="7762"/>
                    <a:pt x="2207" y="7664"/>
                  </a:cubicBezTo>
                  <a:cubicBezTo>
                    <a:pt x="2384" y="7450"/>
                    <a:pt x="2392" y="7143"/>
                    <a:pt x="2292" y="6971"/>
                  </a:cubicBezTo>
                  <a:cubicBezTo>
                    <a:pt x="2276" y="6945"/>
                    <a:pt x="2263" y="6919"/>
                    <a:pt x="2247" y="6892"/>
                  </a:cubicBezTo>
                  <a:cubicBezTo>
                    <a:pt x="2189" y="6800"/>
                    <a:pt x="2104" y="6657"/>
                    <a:pt x="2133" y="6591"/>
                  </a:cubicBezTo>
                  <a:cubicBezTo>
                    <a:pt x="2144" y="6567"/>
                    <a:pt x="2194" y="6496"/>
                    <a:pt x="2448" y="6445"/>
                  </a:cubicBezTo>
                  <a:cubicBezTo>
                    <a:pt x="2834" y="6366"/>
                    <a:pt x="3032" y="6128"/>
                    <a:pt x="3204" y="5919"/>
                  </a:cubicBezTo>
                  <a:cubicBezTo>
                    <a:pt x="3384" y="5705"/>
                    <a:pt x="3524" y="5533"/>
                    <a:pt x="3841" y="5533"/>
                  </a:cubicBezTo>
                  <a:cubicBezTo>
                    <a:pt x="4216" y="5533"/>
                    <a:pt x="4420" y="5444"/>
                    <a:pt x="4586" y="5372"/>
                  </a:cubicBezTo>
                  <a:cubicBezTo>
                    <a:pt x="4705" y="5320"/>
                    <a:pt x="4802" y="5278"/>
                    <a:pt x="4954" y="5278"/>
                  </a:cubicBezTo>
                  <a:cubicBezTo>
                    <a:pt x="5016" y="5278"/>
                    <a:pt x="5087" y="5285"/>
                    <a:pt x="5173" y="5301"/>
                  </a:cubicBezTo>
                  <a:cubicBezTo>
                    <a:pt x="5270" y="5321"/>
                    <a:pt x="5353" y="5330"/>
                    <a:pt x="5425" y="5330"/>
                  </a:cubicBezTo>
                  <a:cubicBezTo>
                    <a:pt x="5660" y="5330"/>
                    <a:pt x="5784" y="5237"/>
                    <a:pt x="5913" y="5124"/>
                  </a:cubicBezTo>
                  <a:cubicBezTo>
                    <a:pt x="6003" y="5044"/>
                    <a:pt x="6082" y="4976"/>
                    <a:pt x="6260" y="4952"/>
                  </a:cubicBezTo>
                  <a:cubicBezTo>
                    <a:pt x="6312" y="4944"/>
                    <a:pt x="6363" y="4931"/>
                    <a:pt x="6410" y="4915"/>
                  </a:cubicBezTo>
                  <a:cubicBezTo>
                    <a:pt x="6545" y="5050"/>
                    <a:pt x="6704" y="5163"/>
                    <a:pt x="6875" y="5245"/>
                  </a:cubicBezTo>
                  <a:cubicBezTo>
                    <a:pt x="6891" y="5256"/>
                    <a:pt x="6907" y="5269"/>
                    <a:pt x="6915" y="5285"/>
                  </a:cubicBezTo>
                  <a:lnTo>
                    <a:pt x="7415" y="6170"/>
                  </a:lnTo>
                  <a:cubicBezTo>
                    <a:pt x="7462" y="6255"/>
                    <a:pt x="7546" y="6297"/>
                    <a:pt x="7630" y="6297"/>
                  </a:cubicBezTo>
                  <a:cubicBezTo>
                    <a:pt x="7714" y="6297"/>
                    <a:pt x="7798" y="6255"/>
                    <a:pt x="7846" y="6170"/>
                  </a:cubicBezTo>
                  <a:lnTo>
                    <a:pt x="8345" y="5285"/>
                  </a:lnTo>
                  <a:cubicBezTo>
                    <a:pt x="8356" y="5269"/>
                    <a:pt x="8372" y="5256"/>
                    <a:pt x="8385" y="5245"/>
                  </a:cubicBezTo>
                  <a:cubicBezTo>
                    <a:pt x="8988" y="4954"/>
                    <a:pt x="9358" y="4357"/>
                    <a:pt x="9358" y="3688"/>
                  </a:cubicBezTo>
                  <a:cubicBezTo>
                    <a:pt x="9358" y="2948"/>
                    <a:pt x="8887" y="2306"/>
                    <a:pt x="8216" y="2060"/>
                  </a:cubicBezTo>
                  <a:cubicBezTo>
                    <a:pt x="8226" y="2002"/>
                    <a:pt x="8224" y="1941"/>
                    <a:pt x="8224" y="1883"/>
                  </a:cubicBezTo>
                  <a:cubicBezTo>
                    <a:pt x="8221" y="1706"/>
                    <a:pt x="8226" y="1595"/>
                    <a:pt x="8348" y="1502"/>
                  </a:cubicBezTo>
                  <a:lnTo>
                    <a:pt x="8427" y="1441"/>
                  </a:lnTo>
                  <a:cubicBezTo>
                    <a:pt x="8702" y="1238"/>
                    <a:pt x="9114" y="931"/>
                    <a:pt x="9054" y="482"/>
                  </a:cubicBezTo>
                  <a:cubicBezTo>
                    <a:pt x="9040" y="392"/>
                    <a:pt x="9112" y="315"/>
                    <a:pt x="9199" y="315"/>
                  </a:cubicBezTo>
                  <a:lnTo>
                    <a:pt x="9862" y="315"/>
                  </a:lnTo>
                  <a:cubicBezTo>
                    <a:pt x="9944" y="315"/>
                    <a:pt x="10010" y="381"/>
                    <a:pt x="10010" y="463"/>
                  </a:cubicBezTo>
                  <a:lnTo>
                    <a:pt x="10010" y="3448"/>
                  </a:lnTo>
                  <a:cubicBezTo>
                    <a:pt x="10010" y="3530"/>
                    <a:pt x="10077" y="3596"/>
                    <a:pt x="10159" y="3596"/>
                  </a:cubicBezTo>
                  <a:cubicBezTo>
                    <a:pt x="10243" y="3596"/>
                    <a:pt x="10309" y="3530"/>
                    <a:pt x="10309" y="3448"/>
                  </a:cubicBezTo>
                  <a:lnTo>
                    <a:pt x="10309" y="463"/>
                  </a:lnTo>
                  <a:cubicBezTo>
                    <a:pt x="10330" y="204"/>
                    <a:pt x="10129" y="1"/>
                    <a:pt x="988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63" name="Google Shape;2463;p33"/>
          <p:cNvSpPr txBox="1">
            <a:spLocks noGrp="1"/>
          </p:cNvSpPr>
          <p:nvPr>
            <p:ph type="subTitle" idx="4294967295"/>
          </p:nvPr>
        </p:nvSpPr>
        <p:spPr>
          <a:xfrm>
            <a:off x="766841" y="2453893"/>
            <a:ext cx="8040990" cy="4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latin typeface="Patrick Hand" panose="00000500000000000000" pitchFamily="2" charset="0"/>
              </a:rPr>
              <a:t>Study the instructions.</a:t>
            </a:r>
            <a:endParaRPr lang="en-US" sz="2800" dirty="0">
              <a:latin typeface="Patrick Hand" panose="00000500000000000000" pitchFamily="2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latin typeface="Patrick Hand" panose="00000500000000000000" pitchFamily="2" charset="0"/>
              </a:rPr>
              <a:t>Work in pairs, one asks questions, and the other gives the answers.</a:t>
            </a:r>
            <a:endParaRPr lang="en-US" sz="2800" dirty="0">
              <a:latin typeface="Patrick Hand" panose="00000500000000000000" pitchFamily="2" charset="0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latin typeface="Patrick Hand" panose="00000500000000000000" pitchFamily="2" charset="0"/>
              </a:rPr>
              <a:t>Then, swap roles.</a:t>
            </a:r>
            <a:endParaRPr lang="en-US" sz="28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p33"/>
          <p:cNvSpPr txBox="1">
            <a:spLocks noGrp="1"/>
          </p:cNvSpPr>
          <p:nvPr>
            <p:ph type="title"/>
          </p:nvPr>
        </p:nvSpPr>
        <p:spPr>
          <a:xfrm>
            <a:off x="688869" y="76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2: Work in pairs. Make similar conversations to ask for permission and respond in the following situations.</a:t>
            </a:r>
            <a:endParaRPr lang="en-US" sz="2400" dirty="0"/>
          </a:p>
        </p:txBody>
      </p:sp>
      <p:grpSp>
        <p:nvGrpSpPr>
          <p:cNvPr id="2444" name="Google Shape;2444;p33"/>
          <p:cNvGrpSpPr/>
          <p:nvPr/>
        </p:nvGrpSpPr>
        <p:grpSpPr>
          <a:xfrm>
            <a:off x="103309" y="239715"/>
            <a:ext cx="509497" cy="498104"/>
            <a:chOff x="4815109" y="2633698"/>
            <a:chExt cx="294950" cy="288355"/>
          </a:xfrm>
        </p:grpSpPr>
        <p:sp>
          <p:nvSpPr>
            <p:cNvPr id="2445" name="Google Shape;2445;p33"/>
            <p:cNvSpPr/>
            <p:nvPr/>
          </p:nvSpPr>
          <p:spPr>
            <a:xfrm>
              <a:off x="4857363" y="266581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0"/>
                  </a:moveTo>
                  <a:cubicBezTo>
                    <a:pt x="485" y="0"/>
                    <a:pt x="209" y="148"/>
                    <a:pt x="130" y="258"/>
                  </a:cubicBezTo>
                  <a:cubicBezTo>
                    <a:pt x="0" y="430"/>
                    <a:pt x="159" y="724"/>
                    <a:pt x="423" y="766"/>
                  </a:cubicBezTo>
                  <a:cubicBezTo>
                    <a:pt x="627" y="796"/>
                    <a:pt x="649" y="953"/>
                    <a:pt x="787" y="953"/>
                  </a:cubicBezTo>
                  <a:cubicBezTo>
                    <a:pt x="829" y="953"/>
                    <a:pt x="881" y="939"/>
                    <a:pt x="952" y="903"/>
                  </a:cubicBezTo>
                  <a:cubicBezTo>
                    <a:pt x="1259" y="745"/>
                    <a:pt x="952" y="153"/>
                    <a:pt x="952" y="153"/>
                  </a:cubicBezTo>
                  <a:cubicBezTo>
                    <a:pt x="911" y="42"/>
                    <a:pt x="814" y="0"/>
                    <a:pt x="700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6" name="Google Shape;2446;p33"/>
            <p:cNvSpPr/>
            <p:nvPr/>
          </p:nvSpPr>
          <p:spPr>
            <a:xfrm>
              <a:off x="4834266" y="2744557"/>
              <a:ext cx="35944" cy="27237"/>
            </a:xfrm>
            <a:custGeom>
              <a:avLst/>
              <a:gdLst/>
              <a:ahLst/>
              <a:cxnLst/>
              <a:rect l="l" t="t" r="r" b="b"/>
              <a:pathLst>
                <a:path w="1259" h="954" extrusionOk="0">
                  <a:moveTo>
                    <a:pt x="700" y="1"/>
                  </a:moveTo>
                  <a:cubicBezTo>
                    <a:pt x="485" y="1"/>
                    <a:pt x="209" y="149"/>
                    <a:pt x="127" y="260"/>
                  </a:cubicBezTo>
                  <a:cubicBezTo>
                    <a:pt x="1" y="432"/>
                    <a:pt x="159" y="728"/>
                    <a:pt x="423" y="767"/>
                  </a:cubicBezTo>
                  <a:cubicBezTo>
                    <a:pt x="626" y="798"/>
                    <a:pt x="647" y="954"/>
                    <a:pt x="785" y="954"/>
                  </a:cubicBezTo>
                  <a:cubicBezTo>
                    <a:pt x="827" y="954"/>
                    <a:pt x="880" y="939"/>
                    <a:pt x="952" y="902"/>
                  </a:cubicBezTo>
                  <a:cubicBezTo>
                    <a:pt x="1259" y="744"/>
                    <a:pt x="952" y="154"/>
                    <a:pt x="952" y="154"/>
                  </a:cubicBezTo>
                  <a:cubicBezTo>
                    <a:pt x="911" y="42"/>
                    <a:pt x="814" y="1"/>
                    <a:pt x="700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7" name="Google Shape;2447;p33"/>
            <p:cNvSpPr/>
            <p:nvPr/>
          </p:nvSpPr>
          <p:spPr>
            <a:xfrm>
              <a:off x="4847170" y="2720004"/>
              <a:ext cx="55587" cy="74430"/>
            </a:xfrm>
            <a:custGeom>
              <a:avLst/>
              <a:gdLst/>
              <a:ahLst/>
              <a:cxnLst/>
              <a:rect l="l" t="t" r="r" b="b"/>
              <a:pathLst>
                <a:path w="1947" h="2607" extrusionOk="0">
                  <a:moveTo>
                    <a:pt x="1416" y="0"/>
                  </a:moveTo>
                  <a:cubicBezTo>
                    <a:pt x="1076" y="0"/>
                    <a:pt x="1082" y="545"/>
                    <a:pt x="1246" y="837"/>
                  </a:cubicBezTo>
                  <a:cubicBezTo>
                    <a:pt x="1428" y="1154"/>
                    <a:pt x="1076" y="1281"/>
                    <a:pt x="1124" y="1691"/>
                  </a:cubicBezTo>
                  <a:cubicBezTo>
                    <a:pt x="1169" y="2101"/>
                    <a:pt x="1" y="2339"/>
                    <a:pt x="622" y="2553"/>
                  </a:cubicBezTo>
                  <a:cubicBezTo>
                    <a:pt x="730" y="2590"/>
                    <a:pt x="837" y="2606"/>
                    <a:pt x="940" y="2606"/>
                  </a:cubicBezTo>
                  <a:cubicBezTo>
                    <a:pt x="1430" y="2606"/>
                    <a:pt x="1832" y="2237"/>
                    <a:pt x="1817" y="1982"/>
                  </a:cubicBezTo>
                  <a:cubicBezTo>
                    <a:pt x="1811" y="1850"/>
                    <a:pt x="1946" y="1638"/>
                    <a:pt x="1745" y="1427"/>
                  </a:cubicBezTo>
                  <a:cubicBezTo>
                    <a:pt x="1542" y="1215"/>
                    <a:pt x="1658" y="930"/>
                    <a:pt x="1782" y="739"/>
                  </a:cubicBezTo>
                  <a:cubicBezTo>
                    <a:pt x="1904" y="546"/>
                    <a:pt x="1668" y="517"/>
                    <a:pt x="1764" y="295"/>
                  </a:cubicBezTo>
                  <a:cubicBezTo>
                    <a:pt x="1861" y="76"/>
                    <a:pt x="1510" y="12"/>
                    <a:pt x="1510" y="12"/>
                  </a:cubicBezTo>
                  <a:cubicBezTo>
                    <a:pt x="1476" y="4"/>
                    <a:pt x="1445" y="0"/>
                    <a:pt x="1416" y="0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8" name="Google Shape;2448;p33"/>
            <p:cNvSpPr/>
            <p:nvPr/>
          </p:nvSpPr>
          <p:spPr>
            <a:xfrm>
              <a:off x="4926853" y="2655624"/>
              <a:ext cx="107576" cy="105007"/>
            </a:xfrm>
            <a:custGeom>
              <a:avLst/>
              <a:gdLst/>
              <a:ahLst/>
              <a:cxnLst/>
              <a:rect l="l" t="t" r="r" b="b"/>
              <a:pathLst>
                <a:path w="3768" h="3678" extrusionOk="0">
                  <a:moveTo>
                    <a:pt x="2745" y="1"/>
                  </a:moveTo>
                  <a:cubicBezTo>
                    <a:pt x="2569" y="1"/>
                    <a:pt x="2344" y="31"/>
                    <a:pt x="2063" y="118"/>
                  </a:cubicBezTo>
                  <a:cubicBezTo>
                    <a:pt x="1153" y="404"/>
                    <a:pt x="834" y="1469"/>
                    <a:pt x="807" y="1752"/>
                  </a:cubicBezTo>
                  <a:cubicBezTo>
                    <a:pt x="778" y="2032"/>
                    <a:pt x="101" y="2471"/>
                    <a:pt x="54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869" y="3445"/>
                    <a:pt x="1032" y="3677"/>
                    <a:pt x="1269" y="3677"/>
                  </a:cubicBezTo>
                  <a:cubicBezTo>
                    <a:pt x="1310" y="3677"/>
                    <a:pt x="1353" y="3670"/>
                    <a:pt x="1399" y="3655"/>
                  </a:cubicBezTo>
                  <a:cubicBezTo>
                    <a:pt x="1709" y="3555"/>
                    <a:pt x="1484" y="3177"/>
                    <a:pt x="1428" y="2611"/>
                  </a:cubicBezTo>
                  <a:cubicBezTo>
                    <a:pt x="1373" y="2045"/>
                    <a:pt x="1722" y="2101"/>
                    <a:pt x="1796" y="1821"/>
                  </a:cubicBezTo>
                  <a:cubicBezTo>
                    <a:pt x="1843" y="1630"/>
                    <a:pt x="1990" y="1424"/>
                    <a:pt x="2159" y="1424"/>
                  </a:cubicBezTo>
                  <a:cubicBezTo>
                    <a:pt x="2238" y="1424"/>
                    <a:pt x="2321" y="1468"/>
                    <a:pt x="2401" y="1580"/>
                  </a:cubicBezTo>
                  <a:cubicBezTo>
                    <a:pt x="2494" y="1704"/>
                    <a:pt x="2475" y="1860"/>
                    <a:pt x="2430" y="2016"/>
                  </a:cubicBezTo>
                  <a:cubicBezTo>
                    <a:pt x="2657" y="1678"/>
                    <a:pt x="3014" y="1437"/>
                    <a:pt x="3435" y="1358"/>
                  </a:cubicBezTo>
                  <a:cubicBezTo>
                    <a:pt x="3416" y="1348"/>
                    <a:pt x="3406" y="1334"/>
                    <a:pt x="3387" y="1324"/>
                  </a:cubicBezTo>
                  <a:cubicBezTo>
                    <a:pt x="3009" y="1041"/>
                    <a:pt x="3556" y="954"/>
                    <a:pt x="3662" y="671"/>
                  </a:cubicBezTo>
                  <a:cubicBezTo>
                    <a:pt x="3768" y="385"/>
                    <a:pt x="3292" y="153"/>
                    <a:pt x="3292" y="153"/>
                  </a:cubicBezTo>
                  <a:cubicBezTo>
                    <a:pt x="3292" y="153"/>
                    <a:pt x="3140" y="1"/>
                    <a:pt x="274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9" name="Google Shape;2449;p33"/>
            <p:cNvSpPr/>
            <p:nvPr/>
          </p:nvSpPr>
          <p:spPr>
            <a:xfrm>
              <a:off x="4926853" y="2655624"/>
              <a:ext cx="103665" cy="92302"/>
            </a:xfrm>
            <a:custGeom>
              <a:avLst/>
              <a:gdLst/>
              <a:ahLst/>
              <a:cxnLst/>
              <a:rect l="l" t="t" r="r" b="b"/>
              <a:pathLst>
                <a:path w="3631" h="3233" extrusionOk="0">
                  <a:moveTo>
                    <a:pt x="2742" y="1"/>
                  </a:moveTo>
                  <a:cubicBezTo>
                    <a:pt x="2566" y="1"/>
                    <a:pt x="2341" y="31"/>
                    <a:pt x="2060" y="118"/>
                  </a:cubicBezTo>
                  <a:cubicBezTo>
                    <a:pt x="1151" y="404"/>
                    <a:pt x="831" y="1472"/>
                    <a:pt x="804" y="1752"/>
                  </a:cubicBezTo>
                  <a:cubicBezTo>
                    <a:pt x="775" y="2032"/>
                    <a:pt x="96" y="2471"/>
                    <a:pt x="51" y="2852"/>
                  </a:cubicBezTo>
                  <a:cubicBezTo>
                    <a:pt x="1" y="3232"/>
                    <a:pt x="453" y="2920"/>
                    <a:pt x="678" y="3206"/>
                  </a:cubicBezTo>
                  <a:cubicBezTo>
                    <a:pt x="686" y="3211"/>
                    <a:pt x="691" y="3219"/>
                    <a:pt x="696" y="3224"/>
                  </a:cubicBezTo>
                  <a:cubicBezTo>
                    <a:pt x="783" y="2854"/>
                    <a:pt x="1415" y="2439"/>
                    <a:pt x="1442" y="2164"/>
                  </a:cubicBezTo>
                  <a:cubicBezTo>
                    <a:pt x="1471" y="1884"/>
                    <a:pt x="1788" y="816"/>
                    <a:pt x="2697" y="533"/>
                  </a:cubicBezTo>
                  <a:cubicBezTo>
                    <a:pt x="2981" y="444"/>
                    <a:pt x="3208" y="413"/>
                    <a:pt x="3385" y="413"/>
                  </a:cubicBezTo>
                  <a:cubicBezTo>
                    <a:pt x="3481" y="413"/>
                    <a:pt x="3562" y="422"/>
                    <a:pt x="3630" y="436"/>
                  </a:cubicBezTo>
                  <a:cubicBezTo>
                    <a:pt x="3527" y="269"/>
                    <a:pt x="3289" y="153"/>
                    <a:pt x="3289" y="153"/>
                  </a:cubicBezTo>
                  <a:cubicBezTo>
                    <a:pt x="3289" y="153"/>
                    <a:pt x="3138" y="1"/>
                    <a:pt x="2742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0" name="Google Shape;2450;p33"/>
            <p:cNvSpPr/>
            <p:nvPr/>
          </p:nvSpPr>
          <p:spPr>
            <a:xfrm>
              <a:off x="4819991" y="2638152"/>
              <a:ext cx="286442" cy="279248"/>
            </a:xfrm>
            <a:custGeom>
              <a:avLst/>
              <a:gdLst/>
              <a:ahLst/>
              <a:cxnLst/>
              <a:rect l="l" t="t" r="r" b="b"/>
              <a:pathLst>
                <a:path w="10033" h="9781" extrusionOk="0">
                  <a:moveTo>
                    <a:pt x="9049" y="1"/>
                  </a:moveTo>
                  <a:cubicBezTo>
                    <a:pt x="8872" y="1"/>
                    <a:pt x="8729" y="159"/>
                    <a:pt x="8756" y="339"/>
                  </a:cubicBezTo>
                  <a:cubicBezTo>
                    <a:pt x="8811" y="738"/>
                    <a:pt x="8359" y="1026"/>
                    <a:pt x="8108" y="1217"/>
                  </a:cubicBezTo>
                  <a:cubicBezTo>
                    <a:pt x="7801" y="1455"/>
                    <a:pt x="8000" y="1809"/>
                    <a:pt x="7878" y="1994"/>
                  </a:cubicBezTo>
                  <a:cubicBezTo>
                    <a:pt x="8555" y="2171"/>
                    <a:pt x="9057" y="2790"/>
                    <a:pt x="9057" y="3519"/>
                  </a:cubicBezTo>
                  <a:cubicBezTo>
                    <a:pt x="9057" y="4143"/>
                    <a:pt x="8692" y="4685"/>
                    <a:pt x="8169" y="4941"/>
                  </a:cubicBezTo>
                  <a:cubicBezTo>
                    <a:pt x="8124" y="4962"/>
                    <a:pt x="8084" y="4997"/>
                    <a:pt x="8063" y="5039"/>
                  </a:cubicBezTo>
                  <a:lnTo>
                    <a:pt x="7564" y="5925"/>
                  </a:lnTo>
                  <a:cubicBezTo>
                    <a:pt x="7545" y="5958"/>
                    <a:pt x="7512" y="5974"/>
                    <a:pt x="7479" y="5974"/>
                  </a:cubicBezTo>
                  <a:cubicBezTo>
                    <a:pt x="7445" y="5974"/>
                    <a:pt x="7412" y="5958"/>
                    <a:pt x="7392" y="5925"/>
                  </a:cubicBezTo>
                  <a:lnTo>
                    <a:pt x="6892" y="5039"/>
                  </a:lnTo>
                  <a:cubicBezTo>
                    <a:pt x="6868" y="4997"/>
                    <a:pt x="6834" y="4960"/>
                    <a:pt x="6786" y="4941"/>
                  </a:cubicBezTo>
                  <a:cubicBezTo>
                    <a:pt x="6596" y="4849"/>
                    <a:pt x="6427" y="4719"/>
                    <a:pt x="6292" y="4561"/>
                  </a:cubicBezTo>
                  <a:cubicBezTo>
                    <a:pt x="6242" y="4592"/>
                    <a:pt x="6176" y="4619"/>
                    <a:pt x="6089" y="4629"/>
                  </a:cubicBezTo>
                  <a:cubicBezTo>
                    <a:pt x="5636" y="4689"/>
                    <a:pt x="5671" y="5007"/>
                    <a:pt x="5267" y="5007"/>
                  </a:cubicBezTo>
                  <a:cubicBezTo>
                    <a:pt x="5206" y="5007"/>
                    <a:pt x="5136" y="5000"/>
                    <a:pt x="5052" y="4984"/>
                  </a:cubicBezTo>
                  <a:cubicBezTo>
                    <a:pt x="4954" y="4964"/>
                    <a:pt x="4871" y="4956"/>
                    <a:pt x="4798" y="4956"/>
                  </a:cubicBezTo>
                  <a:cubicBezTo>
                    <a:pt x="4395" y="4956"/>
                    <a:pt x="4312" y="5208"/>
                    <a:pt x="3694" y="5208"/>
                  </a:cubicBezTo>
                  <a:cubicBezTo>
                    <a:pt x="2961" y="5208"/>
                    <a:pt x="2975" y="5985"/>
                    <a:pt x="2269" y="6123"/>
                  </a:cubicBezTo>
                  <a:cubicBezTo>
                    <a:pt x="1563" y="6266"/>
                    <a:pt x="1891" y="6646"/>
                    <a:pt x="2015" y="6871"/>
                  </a:cubicBezTo>
                  <a:cubicBezTo>
                    <a:pt x="2120" y="7056"/>
                    <a:pt x="2061" y="7569"/>
                    <a:pt x="1523" y="7569"/>
                  </a:cubicBezTo>
                  <a:cubicBezTo>
                    <a:pt x="1409" y="7569"/>
                    <a:pt x="1274" y="7546"/>
                    <a:pt x="1114" y="7492"/>
                  </a:cubicBezTo>
                  <a:cubicBezTo>
                    <a:pt x="880" y="7412"/>
                    <a:pt x="728" y="7375"/>
                    <a:pt x="627" y="7375"/>
                  </a:cubicBezTo>
                  <a:cubicBezTo>
                    <a:pt x="331" y="7375"/>
                    <a:pt x="467" y="7690"/>
                    <a:pt x="268" y="8182"/>
                  </a:cubicBezTo>
                  <a:cubicBezTo>
                    <a:pt x="1" y="8845"/>
                    <a:pt x="56" y="8959"/>
                    <a:pt x="268" y="9295"/>
                  </a:cubicBezTo>
                  <a:cubicBezTo>
                    <a:pt x="376" y="9470"/>
                    <a:pt x="488" y="9539"/>
                    <a:pt x="664" y="9539"/>
                  </a:cubicBezTo>
                  <a:cubicBezTo>
                    <a:pt x="832" y="9539"/>
                    <a:pt x="1058" y="9476"/>
                    <a:pt x="1394" y="9382"/>
                  </a:cubicBezTo>
                  <a:cubicBezTo>
                    <a:pt x="2084" y="9184"/>
                    <a:pt x="1790" y="9157"/>
                    <a:pt x="2171" y="8518"/>
                  </a:cubicBezTo>
                  <a:cubicBezTo>
                    <a:pt x="2356" y="8210"/>
                    <a:pt x="2491" y="8175"/>
                    <a:pt x="2651" y="8175"/>
                  </a:cubicBezTo>
                  <a:cubicBezTo>
                    <a:pt x="2698" y="8175"/>
                    <a:pt x="2748" y="8178"/>
                    <a:pt x="2801" y="8178"/>
                  </a:cubicBezTo>
                  <a:cubicBezTo>
                    <a:pt x="2939" y="8178"/>
                    <a:pt x="3103" y="8157"/>
                    <a:pt x="3326" y="8010"/>
                  </a:cubicBezTo>
                  <a:cubicBezTo>
                    <a:pt x="3479" y="7910"/>
                    <a:pt x="3579" y="7868"/>
                    <a:pt x="3652" y="7868"/>
                  </a:cubicBezTo>
                  <a:cubicBezTo>
                    <a:pt x="3868" y="7868"/>
                    <a:pt x="3859" y="8231"/>
                    <a:pt x="4349" y="8518"/>
                  </a:cubicBezTo>
                  <a:cubicBezTo>
                    <a:pt x="4951" y="8871"/>
                    <a:pt x="4558" y="9448"/>
                    <a:pt x="4836" y="9448"/>
                  </a:cubicBezTo>
                  <a:cubicBezTo>
                    <a:pt x="4860" y="9448"/>
                    <a:pt x="4888" y="9444"/>
                    <a:pt x="4923" y="9435"/>
                  </a:cubicBezTo>
                  <a:cubicBezTo>
                    <a:pt x="5359" y="9321"/>
                    <a:pt x="5240" y="8557"/>
                    <a:pt x="5240" y="8557"/>
                  </a:cubicBezTo>
                  <a:cubicBezTo>
                    <a:pt x="5134" y="8156"/>
                    <a:pt x="4077" y="7690"/>
                    <a:pt x="4415" y="7394"/>
                  </a:cubicBezTo>
                  <a:cubicBezTo>
                    <a:pt x="4480" y="7338"/>
                    <a:pt x="4541" y="7313"/>
                    <a:pt x="4602" y="7313"/>
                  </a:cubicBezTo>
                  <a:cubicBezTo>
                    <a:pt x="4861" y="7313"/>
                    <a:pt x="5119" y="7751"/>
                    <a:pt x="5600" y="8095"/>
                  </a:cubicBezTo>
                  <a:cubicBezTo>
                    <a:pt x="6192" y="8518"/>
                    <a:pt x="6086" y="9451"/>
                    <a:pt x="6300" y="9681"/>
                  </a:cubicBezTo>
                  <a:cubicBezTo>
                    <a:pt x="6362" y="9750"/>
                    <a:pt x="6448" y="9780"/>
                    <a:pt x="6534" y="9780"/>
                  </a:cubicBezTo>
                  <a:cubicBezTo>
                    <a:pt x="6740" y="9780"/>
                    <a:pt x="6945" y="9604"/>
                    <a:pt x="6810" y="9364"/>
                  </a:cubicBezTo>
                  <a:cubicBezTo>
                    <a:pt x="6617" y="9028"/>
                    <a:pt x="6786" y="8663"/>
                    <a:pt x="7318" y="8351"/>
                  </a:cubicBezTo>
                  <a:cubicBezTo>
                    <a:pt x="7841" y="8037"/>
                    <a:pt x="7619" y="7103"/>
                    <a:pt x="8005" y="7103"/>
                  </a:cubicBezTo>
                  <a:cubicBezTo>
                    <a:pt x="8009" y="7103"/>
                    <a:pt x="8014" y="7103"/>
                    <a:pt x="8018" y="7103"/>
                  </a:cubicBezTo>
                  <a:cubicBezTo>
                    <a:pt x="8026" y="7104"/>
                    <a:pt x="8035" y="7104"/>
                    <a:pt x="8043" y="7104"/>
                  </a:cubicBezTo>
                  <a:cubicBezTo>
                    <a:pt x="8356" y="7104"/>
                    <a:pt x="8656" y="6763"/>
                    <a:pt x="9019" y="6763"/>
                  </a:cubicBezTo>
                  <a:cubicBezTo>
                    <a:pt x="9115" y="6763"/>
                    <a:pt x="9215" y="6787"/>
                    <a:pt x="9321" y="6847"/>
                  </a:cubicBezTo>
                  <a:cubicBezTo>
                    <a:pt x="9432" y="6911"/>
                    <a:pt x="9530" y="6958"/>
                    <a:pt x="9612" y="6995"/>
                  </a:cubicBezTo>
                  <a:cubicBezTo>
                    <a:pt x="9653" y="7013"/>
                    <a:pt x="9694" y="7021"/>
                    <a:pt x="9734" y="7021"/>
                  </a:cubicBezTo>
                  <a:cubicBezTo>
                    <a:pt x="9892" y="7021"/>
                    <a:pt x="10032" y="6895"/>
                    <a:pt x="10032" y="6720"/>
                  </a:cubicBezTo>
                  <a:lnTo>
                    <a:pt x="10032" y="292"/>
                  </a:lnTo>
                  <a:cubicBezTo>
                    <a:pt x="10017" y="133"/>
                    <a:pt x="9879" y="1"/>
                    <a:pt x="9715" y="1"/>
                  </a:cubicBezTo>
                  <a:close/>
                </a:path>
              </a:pathLst>
            </a:custGeom>
            <a:solidFill>
              <a:srgbClr val="AAC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1" name="Google Shape;2451;p33"/>
            <p:cNvSpPr/>
            <p:nvPr/>
          </p:nvSpPr>
          <p:spPr>
            <a:xfrm>
              <a:off x="5042795" y="2638152"/>
              <a:ext cx="63181" cy="74230"/>
            </a:xfrm>
            <a:custGeom>
              <a:avLst/>
              <a:gdLst/>
              <a:ahLst/>
              <a:cxnLst/>
              <a:rect l="l" t="t" r="r" b="b"/>
              <a:pathLst>
                <a:path w="2213" h="2600" extrusionOk="0">
                  <a:moveTo>
                    <a:pt x="1250" y="1"/>
                  </a:moveTo>
                  <a:cubicBezTo>
                    <a:pt x="1071" y="1"/>
                    <a:pt x="931" y="159"/>
                    <a:pt x="957" y="339"/>
                  </a:cubicBezTo>
                  <a:cubicBezTo>
                    <a:pt x="1013" y="738"/>
                    <a:pt x="561" y="1026"/>
                    <a:pt x="307" y="1217"/>
                  </a:cubicBezTo>
                  <a:cubicBezTo>
                    <a:pt x="0" y="1455"/>
                    <a:pt x="198" y="1809"/>
                    <a:pt x="77" y="1994"/>
                  </a:cubicBezTo>
                  <a:cubicBezTo>
                    <a:pt x="434" y="2086"/>
                    <a:pt x="746" y="2303"/>
                    <a:pt x="957" y="2599"/>
                  </a:cubicBezTo>
                  <a:lnTo>
                    <a:pt x="1242" y="2324"/>
                  </a:lnTo>
                  <a:cubicBezTo>
                    <a:pt x="1364" y="2139"/>
                    <a:pt x="1163" y="1782"/>
                    <a:pt x="1475" y="1547"/>
                  </a:cubicBezTo>
                  <a:cubicBezTo>
                    <a:pt x="1726" y="1354"/>
                    <a:pt x="2178" y="1069"/>
                    <a:pt x="2123" y="670"/>
                  </a:cubicBezTo>
                  <a:cubicBezTo>
                    <a:pt x="2110" y="569"/>
                    <a:pt x="2147" y="477"/>
                    <a:pt x="2213" y="413"/>
                  </a:cubicBezTo>
                  <a:lnTo>
                    <a:pt x="2213" y="299"/>
                  </a:lnTo>
                  <a:cubicBezTo>
                    <a:pt x="2213" y="133"/>
                    <a:pt x="2080" y="1"/>
                    <a:pt x="1914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2" name="Google Shape;2452;p33"/>
            <p:cNvSpPr/>
            <p:nvPr/>
          </p:nvSpPr>
          <p:spPr>
            <a:xfrm>
              <a:off x="4819934" y="2768568"/>
              <a:ext cx="197595" cy="142093"/>
            </a:xfrm>
            <a:custGeom>
              <a:avLst/>
              <a:gdLst/>
              <a:ahLst/>
              <a:cxnLst/>
              <a:rect l="l" t="t" r="r" b="b"/>
              <a:pathLst>
                <a:path w="6921" h="4977" extrusionOk="0">
                  <a:moveTo>
                    <a:pt x="6291" y="1"/>
                  </a:moveTo>
                  <a:cubicBezTo>
                    <a:pt x="6241" y="32"/>
                    <a:pt x="6175" y="59"/>
                    <a:pt x="6088" y="69"/>
                  </a:cubicBezTo>
                  <a:cubicBezTo>
                    <a:pt x="5635" y="129"/>
                    <a:pt x="5670" y="447"/>
                    <a:pt x="5266" y="447"/>
                  </a:cubicBezTo>
                  <a:cubicBezTo>
                    <a:pt x="5205" y="447"/>
                    <a:pt x="5135" y="440"/>
                    <a:pt x="5052" y="423"/>
                  </a:cubicBezTo>
                  <a:cubicBezTo>
                    <a:pt x="4953" y="404"/>
                    <a:pt x="4870" y="396"/>
                    <a:pt x="4797" y="396"/>
                  </a:cubicBezTo>
                  <a:cubicBezTo>
                    <a:pt x="4394" y="396"/>
                    <a:pt x="4311" y="648"/>
                    <a:pt x="3693" y="648"/>
                  </a:cubicBezTo>
                  <a:cubicBezTo>
                    <a:pt x="2961" y="648"/>
                    <a:pt x="2974" y="1423"/>
                    <a:pt x="2268" y="1563"/>
                  </a:cubicBezTo>
                  <a:cubicBezTo>
                    <a:pt x="1565" y="1700"/>
                    <a:pt x="1890" y="2083"/>
                    <a:pt x="2015" y="2308"/>
                  </a:cubicBezTo>
                  <a:cubicBezTo>
                    <a:pt x="2119" y="2493"/>
                    <a:pt x="2060" y="3007"/>
                    <a:pt x="1524" y="3007"/>
                  </a:cubicBezTo>
                  <a:cubicBezTo>
                    <a:pt x="1410" y="3007"/>
                    <a:pt x="1274" y="2984"/>
                    <a:pt x="1113" y="2929"/>
                  </a:cubicBezTo>
                  <a:cubicBezTo>
                    <a:pt x="881" y="2851"/>
                    <a:pt x="729" y="2814"/>
                    <a:pt x="628" y="2814"/>
                  </a:cubicBezTo>
                  <a:cubicBezTo>
                    <a:pt x="330" y="2814"/>
                    <a:pt x="466" y="3129"/>
                    <a:pt x="267" y="3622"/>
                  </a:cubicBezTo>
                  <a:cubicBezTo>
                    <a:pt x="0" y="4285"/>
                    <a:pt x="56" y="4396"/>
                    <a:pt x="267" y="4735"/>
                  </a:cubicBezTo>
                  <a:cubicBezTo>
                    <a:pt x="375" y="4907"/>
                    <a:pt x="486" y="4976"/>
                    <a:pt x="662" y="4976"/>
                  </a:cubicBezTo>
                  <a:cubicBezTo>
                    <a:pt x="815" y="4976"/>
                    <a:pt x="1018" y="4924"/>
                    <a:pt x="1309" y="4843"/>
                  </a:cubicBezTo>
                  <a:cubicBezTo>
                    <a:pt x="1211" y="4640"/>
                    <a:pt x="1229" y="4449"/>
                    <a:pt x="1430" y="3955"/>
                  </a:cubicBezTo>
                  <a:cubicBezTo>
                    <a:pt x="1629" y="3462"/>
                    <a:pt x="1494" y="3148"/>
                    <a:pt x="1788" y="3148"/>
                  </a:cubicBezTo>
                  <a:cubicBezTo>
                    <a:pt x="1890" y="3148"/>
                    <a:pt x="2042" y="3185"/>
                    <a:pt x="2276" y="3265"/>
                  </a:cubicBezTo>
                  <a:cubicBezTo>
                    <a:pt x="2436" y="3319"/>
                    <a:pt x="2572" y="3342"/>
                    <a:pt x="2686" y="3342"/>
                  </a:cubicBezTo>
                  <a:cubicBezTo>
                    <a:pt x="3224" y="3342"/>
                    <a:pt x="3284" y="2829"/>
                    <a:pt x="3178" y="2644"/>
                  </a:cubicBezTo>
                  <a:cubicBezTo>
                    <a:pt x="3053" y="2417"/>
                    <a:pt x="2728" y="2039"/>
                    <a:pt x="3431" y="1896"/>
                  </a:cubicBezTo>
                  <a:cubicBezTo>
                    <a:pt x="4137" y="1753"/>
                    <a:pt x="4124" y="981"/>
                    <a:pt x="4856" y="981"/>
                  </a:cubicBezTo>
                  <a:cubicBezTo>
                    <a:pt x="5477" y="981"/>
                    <a:pt x="5560" y="728"/>
                    <a:pt x="5959" y="728"/>
                  </a:cubicBezTo>
                  <a:cubicBezTo>
                    <a:pt x="6032" y="728"/>
                    <a:pt x="6116" y="736"/>
                    <a:pt x="6215" y="757"/>
                  </a:cubicBezTo>
                  <a:cubicBezTo>
                    <a:pt x="6299" y="773"/>
                    <a:pt x="6370" y="780"/>
                    <a:pt x="6432" y="780"/>
                  </a:cubicBezTo>
                  <a:cubicBezTo>
                    <a:pt x="6698" y="780"/>
                    <a:pt x="6774" y="644"/>
                    <a:pt x="6921" y="534"/>
                  </a:cubicBezTo>
                  <a:lnTo>
                    <a:pt x="6892" y="479"/>
                  </a:lnTo>
                  <a:cubicBezTo>
                    <a:pt x="6868" y="437"/>
                    <a:pt x="6833" y="400"/>
                    <a:pt x="6786" y="379"/>
                  </a:cubicBezTo>
                  <a:cubicBezTo>
                    <a:pt x="6595" y="286"/>
                    <a:pt x="6426" y="159"/>
                    <a:pt x="6291" y="1"/>
                  </a:cubicBezTo>
                  <a:close/>
                </a:path>
              </a:pathLst>
            </a:custGeom>
            <a:solidFill>
              <a:srgbClr val="95B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3" name="Google Shape;2453;p33"/>
            <p:cNvSpPr/>
            <p:nvPr/>
          </p:nvSpPr>
          <p:spPr>
            <a:xfrm>
              <a:off x="4987379" y="2693253"/>
              <a:ext cx="91417" cy="115856"/>
            </a:xfrm>
            <a:custGeom>
              <a:avLst/>
              <a:gdLst/>
              <a:ahLst/>
              <a:cxnLst/>
              <a:rect l="l" t="t" r="r" b="b"/>
              <a:pathLst>
                <a:path w="3202" h="4058" extrusionOk="0">
                  <a:moveTo>
                    <a:pt x="1610" y="0"/>
                  </a:moveTo>
                  <a:cubicBezTo>
                    <a:pt x="1599" y="0"/>
                    <a:pt x="1588" y="0"/>
                    <a:pt x="1576" y="0"/>
                  </a:cubicBezTo>
                  <a:cubicBezTo>
                    <a:pt x="693" y="22"/>
                    <a:pt x="1" y="743"/>
                    <a:pt x="25" y="1626"/>
                  </a:cubicBezTo>
                  <a:cubicBezTo>
                    <a:pt x="43" y="2237"/>
                    <a:pt x="400" y="2763"/>
                    <a:pt x="918" y="3017"/>
                  </a:cubicBezTo>
                  <a:cubicBezTo>
                    <a:pt x="960" y="3040"/>
                    <a:pt x="1000" y="3072"/>
                    <a:pt x="1024" y="3117"/>
                  </a:cubicBezTo>
                  <a:lnTo>
                    <a:pt x="1526" y="4008"/>
                  </a:lnTo>
                  <a:cubicBezTo>
                    <a:pt x="1545" y="4041"/>
                    <a:pt x="1578" y="4057"/>
                    <a:pt x="1612" y="4057"/>
                  </a:cubicBezTo>
                  <a:cubicBezTo>
                    <a:pt x="1646" y="4057"/>
                    <a:pt x="1679" y="4041"/>
                    <a:pt x="1698" y="4008"/>
                  </a:cubicBezTo>
                  <a:lnTo>
                    <a:pt x="2200" y="3117"/>
                  </a:lnTo>
                  <a:cubicBezTo>
                    <a:pt x="2221" y="3072"/>
                    <a:pt x="2261" y="3038"/>
                    <a:pt x="2306" y="3017"/>
                  </a:cubicBezTo>
                  <a:cubicBezTo>
                    <a:pt x="2835" y="2760"/>
                    <a:pt x="3197" y="2218"/>
                    <a:pt x="3197" y="1589"/>
                  </a:cubicBezTo>
                  <a:cubicBezTo>
                    <a:pt x="3202" y="712"/>
                    <a:pt x="2488" y="0"/>
                    <a:pt x="1610" y="0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4" name="Google Shape;2454;p33"/>
            <p:cNvSpPr/>
            <p:nvPr/>
          </p:nvSpPr>
          <p:spPr>
            <a:xfrm>
              <a:off x="4987551" y="2693253"/>
              <a:ext cx="55787" cy="115856"/>
            </a:xfrm>
            <a:custGeom>
              <a:avLst/>
              <a:gdLst/>
              <a:ahLst/>
              <a:cxnLst/>
              <a:rect l="l" t="t" r="r" b="b"/>
              <a:pathLst>
                <a:path w="1954" h="4058" extrusionOk="0">
                  <a:moveTo>
                    <a:pt x="1605" y="0"/>
                  </a:moveTo>
                  <a:cubicBezTo>
                    <a:pt x="1595" y="0"/>
                    <a:pt x="1584" y="0"/>
                    <a:pt x="1573" y="0"/>
                  </a:cubicBezTo>
                  <a:cubicBezTo>
                    <a:pt x="690" y="22"/>
                    <a:pt x="0" y="743"/>
                    <a:pt x="24" y="1626"/>
                  </a:cubicBezTo>
                  <a:cubicBezTo>
                    <a:pt x="40" y="2237"/>
                    <a:pt x="397" y="2763"/>
                    <a:pt x="915" y="3017"/>
                  </a:cubicBezTo>
                  <a:cubicBezTo>
                    <a:pt x="957" y="3040"/>
                    <a:pt x="997" y="3075"/>
                    <a:pt x="1021" y="3117"/>
                  </a:cubicBezTo>
                  <a:lnTo>
                    <a:pt x="1523" y="4008"/>
                  </a:lnTo>
                  <a:cubicBezTo>
                    <a:pt x="1541" y="4041"/>
                    <a:pt x="1575" y="4057"/>
                    <a:pt x="1609" y="4057"/>
                  </a:cubicBezTo>
                  <a:cubicBezTo>
                    <a:pt x="1642" y="4057"/>
                    <a:pt x="1676" y="4041"/>
                    <a:pt x="1695" y="4008"/>
                  </a:cubicBezTo>
                  <a:lnTo>
                    <a:pt x="1954" y="3556"/>
                  </a:lnTo>
                  <a:lnTo>
                    <a:pt x="1705" y="3117"/>
                  </a:lnTo>
                  <a:cubicBezTo>
                    <a:pt x="1681" y="3075"/>
                    <a:pt x="1642" y="3038"/>
                    <a:pt x="1599" y="3017"/>
                  </a:cubicBezTo>
                  <a:cubicBezTo>
                    <a:pt x="1081" y="2763"/>
                    <a:pt x="719" y="2237"/>
                    <a:pt x="706" y="1626"/>
                  </a:cubicBezTo>
                  <a:cubicBezTo>
                    <a:pt x="687" y="849"/>
                    <a:pt x="1219" y="196"/>
                    <a:pt x="1948" y="37"/>
                  </a:cubicBezTo>
                  <a:cubicBezTo>
                    <a:pt x="1837" y="13"/>
                    <a:pt x="1723" y="0"/>
                    <a:pt x="1605" y="0"/>
                  </a:cubicBezTo>
                  <a:close/>
                </a:path>
              </a:pathLst>
            </a:custGeom>
            <a:solidFill>
              <a:srgbClr val="ED8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5" name="Google Shape;2455;p33"/>
            <p:cNvSpPr/>
            <p:nvPr/>
          </p:nvSpPr>
          <p:spPr>
            <a:xfrm>
              <a:off x="5007764" y="2712867"/>
              <a:ext cx="51561" cy="51590"/>
            </a:xfrm>
            <a:custGeom>
              <a:avLst/>
              <a:gdLst/>
              <a:ahLst/>
              <a:cxnLst/>
              <a:rect l="l" t="t" r="r" b="b"/>
              <a:pathLst>
                <a:path w="1806" h="1807" extrusionOk="0">
                  <a:moveTo>
                    <a:pt x="905" y="1"/>
                  </a:moveTo>
                  <a:cubicBezTo>
                    <a:pt x="405" y="1"/>
                    <a:pt x="1" y="405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402" y="1806"/>
                    <a:pt x="1806" y="1402"/>
                    <a:pt x="1806" y="902"/>
                  </a:cubicBezTo>
                  <a:cubicBezTo>
                    <a:pt x="1806" y="405"/>
                    <a:pt x="1402" y="1"/>
                    <a:pt x="905" y="1"/>
                  </a:cubicBezTo>
                  <a:close/>
                </a:path>
              </a:pathLst>
            </a:custGeom>
            <a:solidFill>
              <a:srgbClr val="FA6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6" name="Google Shape;2456;p33"/>
            <p:cNvSpPr/>
            <p:nvPr/>
          </p:nvSpPr>
          <p:spPr>
            <a:xfrm>
              <a:off x="5007678" y="2712867"/>
              <a:ext cx="35659" cy="51590"/>
            </a:xfrm>
            <a:custGeom>
              <a:avLst/>
              <a:gdLst/>
              <a:ahLst/>
              <a:cxnLst/>
              <a:rect l="l" t="t" r="r" b="b"/>
              <a:pathLst>
                <a:path w="1249" h="1807" extrusionOk="0">
                  <a:moveTo>
                    <a:pt x="905" y="1"/>
                  </a:moveTo>
                  <a:cubicBezTo>
                    <a:pt x="405" y="1"/>
                    <a:pt x="1" y="402"/>
                    <a:pt x="1" y="902"/>
                  </a:cubicBezTo>
                  <a:cubicBezTo>
                    <a:pt x="1" y="1402"/>
                    <a:pt x="405" y="1806"/>
                    <a:pt x="905" y="1806"/>
                  </a:cubicBezTo>
                  <a:cubicBezTo>
                    <a:pt x="1027" y="1806"/>
                    <a:pt x="1143" y="1782"/>
                    <a:pt x="1249" y="1740"/>
                  </a:cubicBezTo>
                  <a:cubicBezTo>
                    <a:pt x="918" y="1603"/>
                    <a:pt x="686" y="1280"/>
                    <a:pt x="686" y="902"/>
                  </a:cubicBezTo>
                  <a:cubicBezTo>
                    <a:pt x="686" y="527"/>
                    <a:pt x="918" y="202"/>
                    <a:pt x="1249" y="67"/>
                  </a:cubicBezTo>
                  <a:cubicBezTo>
                    <a:pt x="1143" y="24"/>
                    <a:pt x="1027" y="1"/>
                    <a:pt x="905" y="1"/>
                  </a:cubicBezTo>
                  <a:close/>
                </a:path>
              </a:pathLst>
            </a:custGeom>
            <a:solidFill>
              <a:srgbClr val="CE5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7" name="Google Shape;2457;p33"/>
            <p:cNvSpPr/>
            <p:nvPr/>
          </p:nvSpPr>
          <p:spPr>
            <a:xfrm>
              <a:off x="5003453" y="2708642"/>
              <a:ext cx="59812" cy="59812"/>
            </a:xfrm>
            <a:custGeom>
              <a:avLst/>
              <a:gdLst/>
              <a:ahLst/>
              <a:cxnLst/>
              <a:rect l="l" t="t" r="r" b="b"/>
              <a:pathLst>
                <a:path w="2095" h="2095" extrusionOk="0">
                  <a:moveTo>
                    <a:pt x="1048" y="302"/>
                  </a:moveTo>
                  <a:cubicBezTo>
                    <a:pt x="1457" y="302"/>
                    <a:pt x="1796" y="635"/>
                    <a:pt x="1796" y="1047"/>
                  </a:cubicBezTo>
                  <a:cubicBezTo>
                    <a:pt x="1796" y="1460"/>
                    <a:pt x="1457" y="1796"/>
                    <a:pt x="1048" y="1796"/>
                  </a:cubicBezTo>
                  <a:cubicBezTo>
                    <a:pt x="635" y="1796"/>
                    <a:pt x="302" y="1457"/>
                    <a:pt x="302" y="1047"/>
                  </a:cubicBezTo>
                  <a:cubicBezTo>
                    <a:pt x="302" y="638"/>
                    <a:pt x="638" y="302"/>
                    <a:pt x="1048" y="302"/>
                  </a:cubicBezTo>
                  <a:close/>
                  <a:moveTo>
                    <a:pt x="1048" y="1"/>
                  </a:moveTo>
                  <a:cubicBezTo>
                    <a:pt x="474" y="1"/>
                    <a:pt x="1" y="469"/>
                    <a:pt x="1" y="1047"/>
                  </a:cubicBezTo>
                  <a:cubicBezTo>
                    <a:pt x="1" y="1626"/>
                    <a:pt x="474" y="2094"/>
                    <a:pt x="1048" y="2094"/>
                  </a:cubicBezTo>
                  <a:cubicBezTo>
                    <a:pt x="1627" y="2094"/>
                    <a:pt x="2094" y="1621"/>
                    <a:pt x="2094" y="1047"/>
                  </a:cubicBezTo>
                  <a:cubicBezTo>
                    <a:pt x="2094" y="474"/>
                    <a:pt x="1624" y="1"/>
                    <a:pt x="104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8" name="Google Shape;2458;p33"/>
            <p:cNvSpPr/>
            <p:nvPr/>
          </p:nvSpPr>
          <p:spPr>
            <a:xfrm>
              <a:off x="4854479" y="2661391"/>
              <a:ext cx="39884" cy="35973"/>
            </a:xfrm>
            <a:custGeom>
              <a:avLst/>
              <a:gdLst/>
              <a:ahLst/>
              <a:cxnLst/>
              <a:rect l="l" t="t" r="r" b="b"/>
              <a:pathLst>
                <a:path w="1397" h="1260" extrusionOk="0">
                  <a:moveTo>
                    <a:pt x="803" y="306"/>
                  </a:moveTo>
                  <a:cubicBezTo>
                    <a:pt x="858" y="306"/>
                    <a:pt x="899" y="321"/>
                    <a:pt x="913" y="360"/>
                  </a:cubicBezTo>
                  <a:cubicBezTo>
                    <a:pt x="921" y="379"/>
                    <a:pt x="987" y="506"/>
                    <a:pt x="1024" y="656"/>
                  </a:cubicBezTo>
                  <a:cubicBezTo>
                    <a:pt x="1040" y="754"/>
                    <a:pt x="1053" y="881"/>
                    <a:pt x="979" y="921"/>
                  </a:cubicBezTo>
                  <a:cubicBezTo>
                    <a:pt x="914" y="956"/>
                    <a:pt x="887" y="958"/>
                    <a:pt x="882" y="958"/>
                  </a:cubicBezTo>
                  <a:cubicBezTo>
                    <a:pt x="882" y="958"/>
                    <a:pt x="881" y="958"/>
                    <a:pt x="881" y="958"/>
                  </a:cubicBezTo>
                  <a:cubicBezTo>
                    <a:pt x="873" y="955"/>
                    <a:pt x="847" y="931"/>
                    <a:pt x="834" y="921"/>
                  </a:cubicBezTo>
                  <a:cubicBezTo>
                    <a:pt x="778" y="873"/>
                    <a:pt x="696" y="797"/>
                    <a:pt x="548" y="773"/>
                  </a:cubicBezTo>
                  <a:cubicBezTo>
                    <a:pt x="445" y="757"/>
                    <a:pt x="371" y="680"/>
                    <a:pt x="345" y="614"/>
                  </a:cubicBezTo>
                  <a:cubicBezTo>
                    <a:pt x="337" y="590"/>
                    <a:pt x="318" y="543"/>
                    <a:pt x="350" y="506"/>
                  </a:cubicBezTo>
                  <a:cubicBezTo>
                    <a:pt x="412" y="423"/>
                    <a:pt x="656" y="306"/>
                    <a:pt x="803" y="306"/>
                  </a:cubicBezTo>
                  <a:close/>
                  <a:moveTo>
                    <a:pt x="798" y="0"/>
                  </a:moveTo>
                  <a:cubicBezTo>
                    <a:pt x="528" y="0"/>
                    <a:pt x="207" y="179"/>
                    <a:pt x="101" y="321"/>
                  </a:cubicBezTo>
                  <a:cubicBezTo>
                    <a:pt x="19" y="432"/>
                    <a:pt x="1" y="577"/>
                    <a:pt x="62" y="723"/>
                  </a:cubicBezTo>
                  <a:cubicBezTo>
                    <a:pt x="133" y="902"/>
                    <a:pt x="302" y="1037"/>
                    <a:pt x="495" y="1066"/>
                  </a:cubicBezTo>
                  <a:cubicBezTo>
                    <a:pt x="620" y="1086"/>
                    <a:pt x="689" y="1260"/>
                    <a:pt x="880" y="1260"/>
                  </a:cubicBezTo>
                  <a:cubicBezTo>
                    <a:pt x="943" y="1260"/>
                    <a:pt x="1020" y="1240"/>
                    <a:pt x="1116" y="1190"/>
                  </a:cubicBezTo>
                  <a:cubicBezTo>
                    <a:pt x="1225" y="1132"/>
                    <a:pt x="1397" y="979"/>
                    <a:pt x="1307" y="588"/>
                  </a:cubicBezTo>
                  <a:cubicBezTo>
                    <a:pt x="1270" y="424"/>
                    <a:pt x="1204" y="281"/>
                    <a:pt x="1185" y="244"/>
                  </a:cubicBezTo>
                  <a:cubicBezTo>
                    <a:pt x="1135" y="112"/>
                    <a:pt x="1027" y="30"/>
                    <a:pt x="879" y="6"/>
                  </a:cubicBezTo>
                  <a:cubicBezTo>
                    <a:pt x="853" y="2"/>
                    <a:pt x="826" y="0"/>
                    <a:pt x="79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9" name="Google Shape;2459;p33"/>
            <p:cNvSpPr/>
            <p:nvPr/>
          </p:nvSpPr>
          <p:spPr>
            <a:xfrm>
              <a:off x="4828613" y="2740218"/>
              <a:ext cx="42739" cy="35916"/>
            </a:xfrm>
            <a:custGeom>
              <a:avLst/>
              <a:gdLst/>
              <a:ahLst/>
              <a:cxnLst/>
              <a:rect l="l" t="t" r="r" b="b"/>
              <a:pathLst>
                <a:path w="1497" h="1258" extrusionOk="0">
                  <a:moveTo>
                    <a:pt x="903" y="301"/>
                  </a:moveTo>
                  <a:cubicBezTo>
                    <a:pt x="916" y="301"/>
                    <a:pt x="927" y="302"/>
                    <a:pt x="939" y="304"/>
                  </a:cubicBezTo>
                  <a:cubicBezTo>
                    <a:pt x="999" y="312"/>
                    <a:pt x="997" y="346"/>
                    <a:pt x="1010" y="372"/>
                  </a:cubicBezTo>
                  <a:cubicBezTo>
                    <a:pt x="1010" y="375"/>
                    <a:pt x="1079" y="507"/>
                    <a:pt x="1113" y="653"/>
                  </a:cubicBezTo>
                  <a:cubicBezTo>
                    <a:pt x="1137" y="756"/>
                    <a:pt x="1150" y="882"/>
                    <a:pt x="1076" y="919"/>
                  </a:cubicBezTo>
                  <a:cubicBezTo>
                    <a:pt x="1008" y="954"/>
                    <a:pt x="984" y="957"/>
                    <a:pt x="979" y="957"/>
                  </a:cubicBezTo>
                  <a:cubicBezTo>
                    <a:pt x="979" y="957"/>
                    <a:pt x="978" y="957"/>
                    <a:pt x="978" y="957"/>
                  </a:cubicBezTo>
                  <a:cubicBezTo>
                    <a:pt x="970" y="954"/>
                    <a:pt x="944" y="930"/>
                    <a:pt x="931" y="919"/>
                  </a:cubicBezTo>
                  <a:cubicBezTo>
                    <a:pt x="875" y="869"/>
                    <a:pt x="793" y="795"/>
                    <a:pt x="643" y="771"/>
                  </a:cubicBezTo>
                  <a:cubicBezTo>
                    <a:pt x="542" y="756"/>
                    <a:pt x="468" y="679"/>
                    <a:pt x="442" y="613"/>
                  </a:cubicBezTo>
                  <a:cubicBezTo>
                    <a:pt x="431" y="589"/>
                    <a:pt x="415" y="539"/>
                    <a:pt x="444" y="502"/>
                  </a:cubicBezTo>
                  <a:cubicBezTo>
                    <a:pt x="501" y="428"/>
                    <a:pt x="739" y="301"/>
                    <a:pt x="903" y="301"/>
                  </a:cubicBezTo>
                  <a:close/>
                  <a:moveTo>
                    <a:pt x="897" y="0"/>
                  </a:moveTo>
                  <a:cubicBezTo>
                    <a:pt x="630" y="0"/>
                    <a:pt x="315" y="167"/>
                    <a:pt x="201" y="319"/>
                  </a:cubicBezTo>
                  <a:cubicBezTo>
                    <a:pt x="0" y="586"/>
                    <a:pt x="228" y="1007"/>
                    <a:pt x="595" y="1065"/>
                  </a:cubicBezTo>
                  <a:cubicBezTo>
                    <a:pt x="720" y="1085"/>
                    <a:pt x="788" y="1257"/>
                    <a:pt x="978" y="1257"/>
                  </a:cubicBezTo>
                  <a:cubicBezTo>
                    <a:pt x="1041" y="1257"/>
                    <a:pt x="1119" y="1238"/>
                    <a:pt x="1216" y="1186"/>
                  </a:cubicBezTo>
                  <a:cubicBezTo>
                    <a:pt x="1325" y="1131"/>
                    <a:pt x="1496" y="975"/>
                    <a:pt x="1407" y="586"/>
                  </a:cubicBezTo>
                  <a:cubicBezTo>
                    <a:pt x="1370" y="425"/>
                    <a:pt x="1301" y="280"/>
                    <a:pt x="1285" y="243"/>
                  </a:cubicBezTo>
                  <a:cubicBezTo>
                    <a:pt x="1216" y="66"/>
                    <a:pt x="1066" y="0"/>
                    <a:pt x="8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0" name="Google Shape;2460;p33"/>
            <p:cNvSpPr/>
            <p:nvPr/>
          </p:nvSpPr>
          <p:spPr>
            <a:xfrm>
              <a:off x="4854707" y="2715465"/>
              <a:ext cx="52561" cy="82909"/>
            </a:xfrm>
            <a:custGeom>
              <a:avLst/>
              <a:gdLst/>
              <a:ahLst/>
              <a:cxnLst/>
              <a:rect l="l" t="t" r="r" b="b"/>
              <a:pathLst>
                <a:path w="1841" h="2904" extrusionOk="0">
                  <a:moveTo>
                    <a:pt x="1156" y="299"/>
                  </a:moveTo>
                  <a:cubicBezTo>
                    <a:pt x="1178" y="299"/>
                    <a:pt x="1202" y="304"/>
                    <a:pt x="1227" y="309"/>
                  </a:cubicBezTo>
                  <a:cubicBezTo>
                    <a:pt x="1283" y="319"/>
                    <a:pt x="1360" y="351"/>
                    <a:pt x="1373" y="375"/>
                  </a:cubicBezTo>
                  <a:cubicBezTo>
                    <a:pt x="1362" y="417"/>
                    <a:pt x="1275" y="534"/>
                    <a:pt x="1391" y="748"/>
                  </a:cubicBezTo>
                  <a:cubicBezTo>
                    <a:pt x="1399" y="761"/>
                    <a:pt x="1407" y="779"/>
                    <a:pt x="1412" y="785"/>
                  </a:cubicBezTo>
                  <a:cubicBezTo>
                    <a:pt x="1402" y="819"/>
                    <a:pt x="1024" y="1308"/>
                    <a:pt x="1378" y="1681"/>
                  </a:cubicBezTo>
                  <a:cubicBezTo>
                    <a:pt x="1510" y="1834"/>
                    <a:pt x="1391" y="1972"/>
                    <a:pt x="1402" y="2138"/>
                  </a:cubicBezTo>
                  <a:cubicBezTo>
                    <a:pt x="1404" y="2199"/>
                    <a:pt x="1346" y="2318"/>
                    <a:pt x="1204" y="2424"/>
                  </a:cubicBezTo>
                  <a:cubicBezTo>
                    <a:pt x="1137" y="2474"/>
                    <a:pt x="939" y="2601"/>
                    <a:pt x="674" y="2601"/>
                  </a:cubicBezTo>
                  <a:cubicBezTo>
                    <a:pt x="590" y="2601"/>
                    <a:pt x="499" y="2588"/>
                    <a:pt x="403" y="2556"/>
                  </a:cubicBezTo>
                  <a:cubicBezTo>
                    <a:pt x="387" y="2550"/>
                    <a:pt x="376" y="2545"/>
                    <a:pt x="368" y="2542"/>
                  </a:cubicBezTo>
                  <a:cubicBezTo>
                    <a:pt x="413" y="2505"/>
                    <a:pt x="479" y="2463"/>
                    <a:pt x="530" y="2434"/>
                  </a:cubicBezTo>
                  <a:cubicBezTo>
                    <a:pt x="757" y="2286"/>
                    <a:pt x="1042" y="2101"/>
                    <a:pt x="1011" y="1824"/>
                  </a:cubicBezTo>
                  <a:cubicBezTo>
                    <a:pt x="995" y="1678"/>
                    <a:pt x="1045" y="1578"/>
                    <a:pt x="1098" y="1472"/>
                  </a:cubicBezTo>
                  <a:cubicBezTo>
                    <a:pt x="1167" y="1329"/>
                    <a:pt x="1256" y="1152"/>
                    <a:pt x="1122" y="912"/>
                  </a:cubicBezTo>
                  <a:cubicBezTo>
                    <a:pt x="1019" y="729"/>
                    <a:pt x="997" y="444"/>
                    <a:pt x="1082" y="335"/>
                  </a:cubicBezTo>
                  <a:cubicBezTo>
                    <a:pt x="1104" y="307"/>
                    <a:pt x="1129" y="299"/>
                    <a:pt x="1156" y="299"/>
                  </a:cubicBezTo>
                  <a:close/>
                  <a:moveTo>
                    <a:pt x="1151" y="0"/>
                  </a:moveTo>
                  <a:cubicBezTo>
                    <a:pt x="981" y="0"/>
                    <a:pt x="879" y="93"/>
                    <a:pt x="834" y="156"/>
                  </a:cubicBezTo>
                  <a:cubicBezTo>
                    <a:pt x="659" y="386"/>
                    <a:pt x="707" y="806"/>
                    <a:pt x="849" y="1060"/>
                  </a:cubicBezTo>
                  <a:cubicBezTo>
                    <a:pt x="905" y="1160"/>
                    <a:pt x="886" y="1205"/>
                    <a:pt x="820" y="1340"/>
                  </a:cubicBezTo>
                  <a:cubicBezTo>
                    <a:pt x="760" y="1459"/>
                    <a:pt x="680" y="1623"/>
                    <a:pt x="707" y="1855"/>
                  </a:cubicBezTo>
                  <a:cubicBezTo>
                    <a:pt x="717" y="1953"/>
                    <a:pt x="495" y="2098"/>
                    <a:pt x="360" y="2183"/>
                  </a:cubicBezTo>
                  <a:cubicBezTo>
                    <a:pt x="165" y="2310"/>
                    <a:pt x="1" y="2418"/>
                    <a:pt x="19" y="2590"/>
                  </a:cubicBezTo>
                  <a:cubicBezTo>
                    <a:pt x="41" y="2754"/>
                    <a:pt x="231" y="2817"/>
                    <a:pt x="302" y="2844"/>
                  </a:cubicBezTo>
                  <a:cubicBezTo>
                    <a:pt x="422" y="2884"/>
                    <a:pt x="545" y="2904"/>
                    <a:pt x="669" y="2904"/>
                  </a:cubicBezTo>
                  <a:cubicBezTo>
                    <a:pt x="919" y="2904"/>
                    <a:pt x="1167" y="2823"/>
                    <a:pt x="1378" y="2667"/>
                  </a:cubicBezTo>
                  <a:cubicBezTo>
                    <a:pt x="1587" y="2505"/>
                    <a:pt x="1706" y="2305"/>
                    <a:pt x="1698" y="2125"/>
                  </a:cubicBezTo>
                  <a:cubicBezTo>
                    <a:pt x="1693" y="2038"/>
                    <a:pt x="1841" y="1749"/>
                    <a:pt x="1584" y="1480"/>
                  </a:cubicBezTo>
                  <a:cubicBezTo>
                    <a:pt x="1452" y="1340"/>
                    <a:pt x="1539" y="1128"/>
                    <a:pt x="1640" y="978"/>
                  </a:cubicBezTo>
                  <a:cubicBezTo>
                    <a:pt x="1748" y="806"/>
                    <a:pt x="1682" y="684"/>
                    <a:pt x="1645" y="613"/>
                  </a:cubicBezTo>
                  <a:cubicBezTo>
                    <a:pt x="1619" y="565"/>
                    <a:pt x="1616" y="555"/>
                    <a:pt x="1632" y="512"/>
                  </a:cubicBezTo>
                  <a:cubicBezTo>
                    <a:pt x="1690" y="388"/>
                    <a:pt x="1664" y="296"/>
                    <a:pt x="1629" y="237"/>
                  </a:cubicBezTo>
                  <a:cubicBezTo>
                    <a:pt x="1542" y="76"/>
                    <a:pt x="1328" y="26"/>
                    <a:pt x="1275" y="15"/>
                  </a:cubicBezTo>
                  <a:cubicBezTo>
                    <a:pt x="1230" y="5"/>
                    <a:pt x="1189" y="0"/>
                    <a:pt x="115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1" name="Google Shape;2461;p33"/>
            <p:cNvSpPr/>
            <p:nvPr/>
          </p:nvSpPr>
          <p:spPr>
            <a:xfrm>
              <a:off x="5033345" y="2747441"/>
              <a:ext cx="76714" cy="118882"/>
            </a:xfrm>
            <a:custGeom>
              <a:avLst/>
              <a:gdLst/>
              <a:ahLst/>
              <a:cxnLst/>
              <a:rect l="l" t="t" r="r" b="b"/>
              <a:pathLst>
                <a:path w="2687" h="4164" extrusionOk="0">
                  <a:moveTo>
                    <a:pt x="2538" y="0"/>
                  </a:moveTo>
                  <a:cubicBezTo>
                    <a:pt x="2456" y="0"/>
                    <a:pt x="2390" y="66"/>
                    <a:pt x="2390" y="148"/>
                  </a:cubicBezTo>
                  <a:lnTo>
                    <a:pt x="2390" y="2895"/>
                  </a:lnTo>
                  <a:cubicBezTo>
                    <a:pt x="2390" y="2981"/>
                    <a:pt x="2322" y="3042"/>
                    <a:pt x="2243" y="3042"/>
                  </a:cubicBezTo>
                  <a:cubicBezTo>
                    <a:pt x="2223" y="3042"/>
                    <a:pt x="2202" y="3038"/>
                    <a:pt x="2181" y="3030"/>
                  </a:cubicBezTo>
                  <a:cubicBezTo>
                    <a:pt x="2097" y="2993"/>
                    <a:pt x="2004" y="2942"/>
                    <a:pt x="1904" y="2890"/>
                  </a:cubicBezTo>
                  <a:cubicBezTo>
                    <a:pt x="1772" y="2815"/>
                    <a:pt x="1647" y="2786"/>
                    <a:pt x="1529" y="2786"/>
                  </a:cubicBezTo>
                  <a:cubicBezTo>
                    <a:pt x="1302" y="2786"/>
                    <a:pt x="1102" y="2893"/>
                    <a:pt x="931" y="2987"/>
                  </a:cubicBezTo>
                  <a:cubicBezTo>
                    <a:pt x="795" y="3058"/>
                    <a:pt x="667" y="3128"/>
                    <a:pt x="555" y="3128"/>
                  </a:cubicBezTo>
                  <a:cubicBezTo>
                    <a:pt x="549" y="3128"/>
                    <a:pt x="543" y="3128"/>
                    <a:pt x="537" y="3127"/>
                  </a:cubicBezTo>
                  <a:cubicBezTo>
                    <a:pt x="529" y="3127"/>
                    <a:pt x="520" y="3127"/>
                    <a:pt x="512" y="3127"/>
                  </a:cubicBezTo>
                  <a:cubicBezTo>
                    <a:pt x="208" y="3127"/>
                    <a:pt x="139" y="3452"/>
                    <a:pt x="88" y="3717"/>
                  </a:cubicBezTo>
                  <a:cubicBezTo>
                    <a:pt x="72" y="3799"/>
                    <a:pt x="51" y="3886"/>
                    <a:pt x="27" y="3971"/>
                  </a:cubicBezTo>
                  <a:cubicBezTo>
                    <a:pt x="1" y="4066"/>
                    <a:pt x="72" y="4164"/>
                    <a:pt x="170" y="4164"/>
                  </a:cubicBezTo>
                  <a:cubicBezTo>
                    <a:pt x="236" y="4164"/>
                    <a:pt x="297" y="4119"/>
                    <a:pt x="313" y="4053"/>
                  </a:cubicBezTo>
                  <a:cubicBezTo>
                    <a:pt x="339" y="3960"/>
                    <a:pt x="358" y="3868"/>
                    <a:pt x="373" y="3780"/>
                  </a:cubicBezTo>
                  <a:cubicBezTo>
                    <a:pt x="402" y="3661"/>
                    <a:pt x="424" y="3545"/>
                    <a:pt x="458" y="3479"/>
                  </a:cubicBezTo>
                  <a:cubicBezTo>
                    <a:pt x="484" y="3429"/>
                    <a:pt x="498" y="3429"/>
                    <a:pt x="514" y="3429"/>
                  </a:cubicBezTo>
                  <a:cubicBezTo>
                    <a:pt x="526" y="3430"/>
                    <a:pt x="538" y="3430"/>
                    <a:pt x="550" y="3430"/>
                  </a:cubicBezTo>
                  <a:cubicBezTo>
                    <a:pt x="734" y="3430"/>
                    <a:pt x="905" y="3339"/>
                    <a:pt x="1066" y="3252"/>
                  </a:cubicBezTo>
                  <a:cubicBezTo>
                    <a:pt x="1226" y="3166"/>
                    <a:pt x="1370" y="3088"/>
                    <a:pt x="1521" y="3088"/>
                  </a:cubicBezTo>
                  <a:cubicBezTo>
                    <a:pt x="1594" y="3088"/>
                    <a:pt x="1669" y="3106"/>
                    <a:pt x="1748" y="3151"/>
                  </a:cubicBezTo>
                  <a:cubicBezTo>
                    <a:pt x="1859" y="3212"/>
                    <a:pt x="1959" y="3265"/>
                    <a:pt x="2052" y="3307"/>
                  </a:cubicBezTo>
                  <a:cubicBezTo>
                    <a:pt x="2111" y="3333"/>
                    <a:pt x="2172" y="3345"/>
                    <a:pt x="2231" y="3345"/>
                  </a:cubicBezTo>
                  <a:cubicBezTo>
                    <a:pt x="2468" y="3345"/>
                    <a:pt x="2681" y="3153"/>
                    <a:pt x="2681" y="2897"/>
                  </a:cubicBezTo>
                  <a:lnTo>
                    <a:pt x="2681" y="151"/>
                  </a:lnTo>
                  <a:cubicBezTo>
                    <a:pt x="2686" y="69"/>
                    <a:pt x="2620" y="0"/>
                    <a:pt x="253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2" name="Google Shape;2462;p33"/>
            <p:cNvSpPr/>
            <p:nvPr/>
          </p:nvSpPr>
          <p:spPr>
            <a:xfrm>
              <a:off x="4815109" y="2633698"/>
              <a:ext cx="294950" cy="288355"/>
            </a:xfrm>
            <a:custGeom>
              <a:avLst/>
              <a:gdLst/>
              <a:ahLst/>
              <a:cxnLst/>
              <a:rect l="l" t="t" r="r" b="b"/>
              <a:pathLst>
                <a:path w="10331" h="10100" extrusionOk="0">
                  <a:moveTo>
                    <a:pt x="6647" y="914"/>
                  </a:moveTo>
                  <a:cubicBezTo>
                    <a:pt x="6944" y="914"/>
                    <a:pt x="7072" y="1010"/>
                    <a:pt x="7087" y="1024"/>
                  </a:cubicBezTo>
                  <a:cubicBezTo>
                    <a:pt x="7100" y="1037"/>
                    <a:pt x="7111" y="1042"/>
                    <a:pt x="7127" y="1050"/>
                  </a:cubicBezTo>
                  <a:cubicBezTo>
                    <a:pt x="7238" y="1103"/>
                    <a:pt x="7468" y="1264"/>
                    <a:pt x="7420" y="1381"/>
                  </a:cubicBezTo>
                  <a:cubicBezTo>
                    <a:pt x="7394" y="1447"/>
                    <a:pt x="7314" y="1508"/>
                    <a:pt x="7238" y="1568"/>
                  </a:cubicBezTo>
                  <a:cubicBezTo>
                    <a:pt x="7129" y="1653"/>
                    <a:pt x="7000" y="1753"/>
                    <a:pt x="7005" y="1904"/>
                  </a:cubicBezTo>
                  <a:cubicBezTo>
                    <a:pt x="7005" y="1957"/>
                    <a:pt x="7021" y="2004"/>
                    <a:pt x="7045" y="2044"/>
                  </a:cubicBezTo>
                  <a:cubicBezTo>
                    <a:pt x="6838" y="2116"/>
                    <a:pt x="6648" y="2232"/>
                    <a:pt x="6484" y="2375"/>
                  </a:cubicBezTo>
                  <a:cubicBezTo>
                    <a:pt x="6468" y="2335"/>
                    <a:pt x="6450" y="2293"/>
                    <a:pt x="6423" y="2256"/>
                  </a:cubicBezTo>
                  <a:cubicBezTo>
                    <a:pt x="6299" y="2076"/>
                    <a:pt x="6161" y="2038"/>
                    <a:pt x="6064" y="2038"/>
                  </a:cubicBezTo>
                  <a:cubicBezTo>
                    <a:pt x="6039" y="2038"/>
                    <a:pt x="6017" y="2041"/>
                    <a:pt x="5998" y="2044"/>
                  </a:cubicBezTo>
                  <a:cubicBezTo>
                    <a:pt x="5771" y="2086"/>
                    <a:pt x="5609" y="2335"/>
                    <a:pt x="5556" y="2549"/>
                  </a:cubicBezTo>
                  <a:cubicBezTo>
                    <a:pt x="5541" y="2605"/>
                    <a:pt x="5506" y="2642"/>
                    <a:pt x="5440" y="2697"/>
                  </a:cubicBezTo>
                  <a:cubicBezTo>
                    <a:pt x="5120" y="2983"/>
                    <a:pt x="5139" y="3247"/>
                    <a:pt x="5266" y="3868"/>
                  </a:cubicBezTo>
                  <a:cubicBezTo>
                    <a:pt x="5345" y="4241"/>
                    <a:pt x="5321" y="4257"/>
                    <a:pt x="5260" y="4278"/>
                  </a:cubicBezTo>
                  <a:cubicBezTo>
                    <a:pt x="5232" y="4287"/>
                    <a:pt x="5206" y="4291"/>
                    <a:pt x="5180" y="4291"/>
                  </a:cubicBezTo>
                  <a:cubicBezTo>
                    <a:pt x="5028" y="4291"/>
                    <a:pt x="4911" y="4134"/>
                    <a:pt x="4703" y="3873"/>
                  </a:cubicBezTo>
                  <a:cubicBezTo>
                    <a:pt x="4557" y="3688"/>
                    <a:pt x="4346" y="3683"/>
                    <a:pt x="4206" y="3680"/>
                  </a:cubicBezTo>
                  <a:cubicBezTo>
                    <a:pt x="4174" y="3675"/>
                    <a:pt x="4126" y="3675"/>
                    <a:pt x="4103" y="3672"/>
                  </a:cubicBezTo>
                  <a:cubicBezTo>
                    <a:pt x="4097" y="3503"/>
                    <a:pt x="4309" y="3284"/>
                    <a:pt x="4486" y="3091"/>
                  </a:cubicBezTo>
                  <a:cubicBezTo>
                    <a:pt x="4679" y="2887"/>
                    <a:pt x="4843" y="2710"/>
                    <a:pt x="4861" y="2531"/>
                  </a:cubicBezTo>
                  <a:cubicBezTo>
                    <a:pt x="4869" y="2438"/>
                    <a:pt x="4941" y="2116"/>
                    <a:pt x="5139" y="1777"/>
                  </a:cubicBezTo>
                  <a:cubicBezTo>
                    <a:pt x="5292" y="1513"/>
                    <a:pt x="5570" y="1164"/>
                    <a:pt x="6008" y="1026"/>
                  </a:cubicBezTo>
                  <a:cubicBezTo>
                    <a:pt x="6277" y="942"/>
                    <a:pt x="6486" y="914"/>
                    <a:pt x="6647" y="914"/>
                  </a:cubicBezTo>
                  <a:close/>
                  <a:moveTo>
                    <a:pt x="7642" y="2242"/>
                  </a:moveTo>
                  <a:cubicBezTo>
                    <a:pt x="8437" y="2242"/>
                    <a:pt x="9075" y="2886"/>
                    <a:pt x="9075" y="3672"/>
                  </a:cubicBezTo>
                  <a:cubicBezTo>
                    <a:pt x="9075" y="4225"/>
                    <a:pt x="8768" y="4717"/>
                    <a:pt x="8274" y="4957"/>
                  </a:cubicBezTo>
                  <a:cubicBezTo>
                    <a:pt x="8200" y="4994"/>
                    <a:pt x="8142" y="5050"/>
                    <a:pt x="8102" y="5121"/>
                  </a:cubicBezTo>
                  <a:lnTo>
                    <a:pt x="7645" y="5927"/>
                  </a:lnTo>
                  <a:lnTo>
                    <a:pt x="7190" y="5121"/>
                  </a:lnTo>
                  <a:cubicBezTo>
                    <a:pt x="7074" y="4912"/>
                    <a:pt x="6878" y="4970"/>
                    <a:pt x="6569" y="4613"/>
                  </a:cubicBezTo>
                  <a:cubicBezTo>
                    <a:pt x="6339" y="4354"/>
                    <a:pt x="6220" y="4032"/>
                    <a:pt x="6215" y="3709"/>
                  </a:cubicBezTo>
                  <a:cubicBezTo>
                    <a:pt x="6193" y="2916"/>
                    <a:pt x="6812" y="2261"/>
                    <a:pt x="7613" y="2242"/>
                  </a:cubicBezTo>
                  <a:cubicBezTo>
                    <a:pt x="7623" y="2242"/>
                    <a:pt x="7632" y="2242"/>
                    <a:pt x="7642" y="2242"/>
                  </a:cubicBezTo>
                  <a:close/>
                  <a:moveTo>
                    <a:pt x="9220" y="1"/>
                  </a:moveTo>
                  <a:cubicBezTo>
                    <a:pt x="8951" y="1"/>
                    <a:pt x="8739" y="244"/>
                    <a:pt x="8779" y="508"/>
                  </a:cubicBezTo>
                  <a:cubicBezTo>
                    <a:pt x="8818" y="778"/>
                    <a:pt x="8504" y="1013"/>
                    <a:pt x="8274" y="1185"/>
                  </a:cubicBezTo>
                  <a:cubicBezTo>
                    <a:pt x="8245" y="1209"/>
                    <a:pt x="8216" y="1227"/>
                    <a:pt x="8187" y="1248"/>
                  </a:cubicBezTo>
                  <a:cubicBezTo>
                    <a:pt x="7938" y="1439"/>
                    <a:pt x="7943" y="1687"/>
                    <a:pt x="7943" y="1870"/>
                  </a:cubicBezTo>
                  <a:cubicBezTo>
                    <a:pt x="7943" y="1901"/>
                    <a:pt x="7943" y="1936"/>
                    <a:pt x="7938" y="1967"/>
                  </a:cubicBezTo>
                  <a:cubicBezTo>
                    <a:pt x="7840" y="1951"/>
                    <a:pt x="7743" y="1943"/>
                    <a:pt x="7645" y="1943"/>
                  </a:cubicBezTo>
                  <a:cubicBezTo>
                    <a:pt x="7556" y="1943"/>
                    <a:pt x="7466" y="1950"/>
                    <a:pt x="7375" y="1962"/>
                  </a:cubicBezTo>
                  <a:cubicBezTo>
                    <a:pt x="7338" y="1930"/>
                    <a:pt x="7322" y="1915"/>
                    <a:pt x="7312" y="1901"/>
                  </a:cubicBezTo>
                  <a:cubicBezTo>
                    <a:pt x="7330" y="1875"/>
                    <a:pt x="7388" y="1833"/>
                    <a:pt x="7423" y="1804"/>
                  </a:cubicBezTo>
                  <a:cubicBezTo>
                    <a:pt x="7526" y="1724"/>
                    <a:pt x="7647" y="1626"/>
                    <a:pt x="7705" y="1478"/>
                  </a:cubicBezTo>
                  <a:cubicBezTo>
                    <a:pt x="7824" y="1161"/>
                    <a:pt x="7499" y="897"/>
                    <a:pt x="7277" y="781"/>
                  </a:cubicBezTo>
                  <a:cubicBezTo>
                    <a:pt x="7215" y="728"/>
                    <a:pt x="7025" y="605"/>
                    <a:pt x="6656" y="605"/>
                  </a:cubicBezTo>
                  <a:cubicBezTo>
                    <a:pt x="6463" y="605"/>
                    <a:pt x="6222" y="639"/>
                    <a:pt x="5924" y="733"/>
                  </a:cubicBezTo>
                  <a:cubicBezTo>
                    <a:pt x="5501" y="865"/>
                    <a:pt x="5141" y="1172"/>
                    <a:pt x="4880" y="1619"/>
                  </a:cubicBezTo>
                  <a:cubicBezTo>
                    <a:pt x="4660" y="1991"/>
                    <a:pt x="4578" y="2353"/>
                    <a:pt x="4563" y="2494"/>
                  </a:cubicBezTo>
                  <a:cubicBezTo>
                    <a:pt x="4552" y="2575"/>
                    <a:pt x="4393" y="2745"/>
                    <a:pt x="4269" y="2882"/>
                  </a:cubicBezTo>
                  <a:cubicBezTo>
                    <a:pt x="4060" y="3107"/>
                    <a:pt x="3841" y="3339"/>
                    <a:pt x="3809" y="3591"/>
                  </a:cubicBezTo>
                  <a:cubicBezTo>
                    <a:pt x="3793" y="3709"/>
                    <a:pt x="3814" y="3799"/>
                    <a:pt x="3873" y="3865"/>
                  </a:cubicBezTo>
                  <a:cubicBezTo>
                    <a:pt x="3957" y="3966"/>
                    <a:pt x="4087" y="3971"/>
                    <a:pt x="4198" y="3974"/>
                  </a:cubicBezTo>
                  <a:cubicBezTo>
                    <a:pt x="4422" y="3979"/>
                    <a:pt x="4433" y="4011"/>
                    <a:pt x="4515" y="4111"/>
                  </a:cubicBezTo>
                  <a:cubicBezTo>
                    <a:pt x="4691" y="4334"/>
                    <a:pt x="4889" y="4583"/>
                    <a:pt x="5180" y="4583"/>
                  </a:cubicBezTo>
                  <a:cubicBezTo>
                    <a:pt x="5234" y="4583"/>
                    <a:pt x="5292" y="4574"/>
                    <a:pt x="5353" y="4555"/>
                  </a:cubicBezTo>
                  <a:cubicBezTo>
                    <a:pt x="5461" y="4518"/>
                    <a:pt x="5599" y="4434"/>
                    <a:pt x="5617" y="4222"/>
                  </a:cubicBezTo>
                  <a:cubicBezTo>
                    <a:pt x="5633" y="4003"/>
                    <a:pt x="5519" y="3720"/>
                    <a:pt x="5485" y="3353"/>
                  </a:cubicBezTo>
                  <a:cubicBezTo>
                    <a:pt x="5459" y="3075"/>
                    <a:pt x="5533" y="3009"/>
                    <a:pt x="5638" y="2916"/>
                  </a:cubicBezTo>
                  <a:cubicBezTo>
                    <a:pt x="5715" y="2850"/>
                    <a:pt x="5810" y="2768"/>
                    <a:pt x="5847" y="2615"/>
                  </a:cubicBezTo>
                  <a:cubicBezTo>
                    <a:pt x="5884" y="2467"/>
                    <a:pt x="5987" y="2345"/>
                    <a:pt x="6053" y="2335"/>
                  </a:cubicBezTo>
                  <a:cubicBezTo>
                    <a:pt x="6057" y="2334"/>
                    <a:pt x="6061" y="2334"/>
                    <a:pt x="6064" y="2334"/>
                  </a:cubicBezTo>
                  <a:cubicBezTo>
                    <a:pt x="6110" y="2334"/>
                    <a:pt x="6161" y="2391"/>
                    <a:pt x="6186" y="2430"/>
                  </a:cubicBezTo>
                  <a:cubicBezTo>
                    <a:pt x="6230" y="2494"/>
                    <a:pt x="6233" y="2583"/>
                    <a:pt x="6199" y="2710"/>
                  </a:cubicBezTo>
                  <a:cubicBezTo>
                    <a:pt x="5815" y="3289"/>
                    <a:pt x="5815" y="4056"/>
                    <a:pt x="6207" y="4637"/>
                  </a:cubicBezTo>
                  <a:cubicBezTo>
                    <a:pt x="5956" y="4677"/>
                    <a:pt x="5831" y="4785"/>
                    <a:pt x="5726" y="4878"/>
                  </a:cubicBezTo>
                  <a:cubicBezTo>
                    <a:pt x="5638" y="4956"/>
                    <a:pt x="5574" y="5011"/>
                    <a:pt x="5429" y="5011"/>
                  </a:cubicBezTo>
                  <a:cubicBezTo>
                    <a:pt x="5378" y="5011"/>
                    <a:pt x="5316" y="5004"/>
                    <a:pt x="5239" y="4989"/>
                  </a:cubicBezTo>
                  <a:cubicBezTo>
                    <a:pt x="5131" y="4967"/>
                    <a:pt x="5037" y="4958"/>
                    <a:pt x="4955" y="4958"/>
                  </a:cubicBezTo>
                  <a:cubicBezTo>
                    <a:pt x="4745" y="4958"/>
                    <a:pt x="4608" y="5017"/>
                    <a:pt x="4475" y="5076"/>
                  </a:cubicBezTo>
                  <a:cubicBezTo>
                    <a:pt x="4325" y="5142"/>
                    <a:pt x="4166" y="5214"/>
                    <a:pt x="3851" y="5214"/>
                  </a:cubicBezTo>
                  <a:cubicBezTo>
                    <a:pt x="3397" y="5214"/>
                    <a:pt x="3177" y="5478"/>
                    <a:pt x="2982" y="5708"/>
                  </a:cubicBezTo>
                  <a:cubicBezTo>
                    <a:pt x="2823" y="5896"/>
                    <a:pt x="2678" y="6075"/>
                    <a:pt x="2398" y="6133"/>
                  </a:cubicBezTo>
                  <a:cubicBezTo>
                    <a:pt x="2110" y="6192"/>
                    <a:pt x="1938" y="6297"/>
                    <a:pt x="1869" y="6456"/>
                  </a:cubicBezTo>
                  <a:cubicBezTo>
                    <a:pt x="1776" y="6667"/>
                    <a:pt x="1906" y="6879"/>
                    <a:pt x="2001" y="7032"/>
                  </a:cubicBezTo>
                  <a:cubicBezTo>
                    <a:pt x="2017" y="7059"/>
                    <a:pt x="2030" y="7082"/>
                    <a:pt x="2043" y="7104"/>
                  </a:cubicBezTo>
                  <a:cubicBezTo>
                    <a:pt x="2078" y="7162"/>
                    <a:pt x="2088" y="7336"/>
                    <a:pt x="1988" y="7460"/>
                  </a:cubicBezTo>
                  <a:cubicBezTo>
                    <a:pt x="1922" y="7539"/>
                    <a:pt x="1816" y="7579"/>
                    <a:pt x="1680" y="7579"/>
                  </a:cubicBezTo>
                  <a:cubicBezTo>
                    <a:pt x="1577" y="7579"/>
                    <a:pt x="1456" y="7556"/>
                    <a:pt x="1322" y="7508"/>
                  </a:cubicBezTo>
                  <a:cubicBezTo>
                    <a:pt x="1073" y="7424"/>
                    <a:pt x="907" y="7384"/>
                    <a:pt x="784" y="7384"/>
                  </a:cubicBezTo>
                  <a:cubicBezTo>
                    <a:pt x="705" y="7384"/>
                    <a:pt x="643" y="7401"/>
                    <a:pt x="590" y="7434"/>
                  </a:cubicBezTo>
                  <a:cubicBezTo>
                    <a:pt x="455" y="7516"/>
                    <a:pt x="431" y="7661"/>
                    <a:pt x="402" y="7833"/>
                  </a:cubicBezTo>
                  <a:cubicBezTo>
                    <a:pt x="383" y="7955"/>
                    <a:pt x="357" y="8111"/>
                    <a:pt x="286" y="8285"/>
                  </a:cubicBezTo>
                  <a:cubicBezTo>
                    <a:pt x="0" y="8996"/>
                    <a:pt x="66" y="9160"/>
                    <a:pt x="299" y="9535"/>
                  </a:cubicBezTo>
                  <a:cubicBezTo>
                    <a:pt x="442" y="9764"/>
                    <a:pt x="604" y="9848"/>
                    <a:pt x="822" y="9848"/>
                  </a:cubicBezTo>
                  <a:cubicBezTo>
                    <a:pt x="1022" y="9848"/>
                    <a:pt x="1270" y="9777"/>
                    <a:pt x="1594" y="9683"/>
                  </a:cubicBezTo>
                  <a:cubicBezTo>
                    <a:pt x="2080" y="9543"/>
                    <a:pt x="2154" y="9464"/>
                    <a:pt x="2255" y="9187"/>
                  </a:cubicBezTo>
                  <a:cubicBezTo>
                    <a:pt x="2292" y="9081"/>
                    <a:pt x="2342" y="8954"/>
                    <a:pt x="2461" y="8756"/>
                  </a:cubicBezTo>
                  <a:cubicBezTo>
                    <a:pt x="2614" y="8505"/>
                    <a:pt x="2689" y="8483"/>
                    <a:pt x="2829" y="8483"/>
                  </a:cubicBezTo>
                  <a:cubicBezTo>
                    <a:pt x="2844" y="8483"/>
                    <a:pt x="2859" y="8483"/>
                    <a:pt x="2876" y="8483"/>
                  </a:cubicBezTo>
                  <a:cubicBezTo>
                    <a:pt x="2906" y="8485"/>
                    <a:pt x="2939" y="8486"/>
                    <a:pt x="2973" y="8486"/>
                  </a:cubicBezTo>
                  <a:cubicBezTo>
                    <a:pt x="3124" y="8486"/>
                    <a:pt x="3317" y="8459"/>
                    <a:pt x="3571" y="8296"/>
                  </a:cubicBezTo>
                  <a:cubicBezTo>
                    <a:pt x="3727" y="8192"/>
                    <a:pt x="3791" y="8178"/>
                    <a:pt x="3812" y="8178"/>
                  </a:cubicBezTo>
                  <a:cubicBezTo>
                    <a:pt x="3816" y="8178"/>
                    <a:pt x="3819" y="8179"/>
                    <a:pt x="3820" y="8179"/>
                  </a:cubicBezTo>
                  <a:cubicBezTo>
                    <a:pt x="3838" y="8182"/>
                    <a:pt x="3886" y="8253"/>
                    <a:pt x="3915" y="8301"/>
                  </a:cubicBezTo>
                  <a:cubicBezTo>
                    <a:pt x="4005" y="8433"/>
                    <a:pt x="4140" y="8639"/>
                    <a:pt x="4433" y="8809"/>
                  </a:cubicBezTo>
                  <a:cubicBezTo>
                    <a:pt x="4718" y="8972"/>
                    <a:pt x="4724" y="9187"/>
                    <a:pt x="4726" y="9379"/>
                  </a:cubicBezTo>
                  <a:cubicBezTo>
                    <a:pt x="4732" y="9501"/>
                    <a:pt x="4734" y="9631"/>
                    <a:pt x="4837" y="9710"/>
                  </a:cubicBezTo>
                  <a:cubicBezTo>
                    <a:pt x="4886" y="9748"/>
                    <a:pt x="4944" y="9759"/>
                    <a:pt x="4995" y="9759"/>
                  </a:cubicBezTo>
                  <a:cubicBezTo>
                    <a:pt x="5049" y="9759"/>
                    <a:pt x="5096" y="9747"/>
                    <a:pt x="5118" y="9742"/>
                  </a:cubicBezTo>
                  <a:cubicBezTo>
                    <a:pt x="5289" y="9699"/>
                    <a:pt x="5501" y="9557"/>
                    <a:pt x="5551" y="9139"/>
                  </a:cubicBezTo>
                  <a:cubicBezTo>
                    <a:pt x="5578" y="8917"/>
                    <a:pt x="5543" y="8711"/>
                    <a:pt x="5543" y="8703"/>
                  </a:cubicBezTo>
                  <a:cubicBezTo>
                    <a:pt x="5543" y="8695"/>
                    <a:pt x="5541" y="8692"/>
                    <a:pt x="5541" y="8684"/>
                  </a:cubicBezTo>
                  <a:cubicBezTo>
                    <a:pt x="5485" y="8470"/>
                    <a:pt x="5250" y="8272"/>
                    <a:pt x="5025" y="8084"/>
                  </a:cubicBezTo>
                  <a:cubicBezTo>
                    <a:pt x="4917" y="7992"/>
                    <a:pt x="4811" y="7902"/>
                    <a:pt x="4737" y="7823"/>
                  </a:cubicBezTo>
                  <a:cubicBezTo>
                    <a:pt x="4652" y="7730"/>
                    <a:pt x="4655" y="7693"/>
                    <a:pt x="4655" y="7693"/>
                  </a:cubicBezTo>
                  <a:cubicBezTo>
                    <a:pt x="4655" y="7693"/>
                    <a:pt x="4658" y="7688"/>
                    <a:pt x="4671" y="7677"/>
                  </a:cubicBezTo>
                  <a:cubicBezTo>
                    <a:pt x="4701" y="7650"/>
                    <a:pt x="4728" y="7634"/>
                    <a:pt x="4760" y="7634"/>
                  </a:cubicBezTo>
                  <a:cubicBezTo>
                    <a:pt x="4830" y="7634"/>
                    <a:pt x="4929" y="7711"/>
                    <a:pt x="5155" y="7931"/>
                  </a:cubicBezTo>
                  <a:cubicBezTo>
                    <a:pt x="5300" y="8074"/>
                    <a:pt x="5464" y="8235"/>
                    <a:pt x="5673" y="8386"/>
                  </a:cubicBezTo>
                  <a:cubicBezTo>
                    <a:pt x="6003" y="8618"/>
                    <a:pt x="6088" y="9054"/>
                    <a:pt x="6159" y="9406"/>
                  </a:cubicBezTo>
                  <a:cubicBezTo>
                    <a:pt x="6204" y="9646"/>
                    <a:pt x="6244" y="9834"/>
                    <a:pt x="6347" y="9950"/>
                  </a:cubicBezTo>
                  <a:cubicBezTo>
                    <a:pt x="6441" y="10055"/>
                    <a:pt x="6565" y="10100"/>
                    <a:pt x="6688" y="10100"/>
                  </a:cubicBezTo>
                  <a:cubicBezTo>
                    <a:pt x="6996" y="10100"/>
                    <a:pt x="7296" y="9816"/>
                    <a:pt x="7098" y="9459"/>
                  </a:cubicBezTo>
                  <a:cubicBezTo>
                    <a:pt x="6955" y="9208"/>
                    <a:pt x="7084" y="8949"/>
                    <a:pt x="7476" y="8690"/>
                  </a:cubicBezTo>
                  <a:cubicBezTo>
                    <a:pt x="7547" y="8642"/>
                    <a:pt x="7565" y="8549"/>
                    <a:pt x="7520" y="8481"/>
                  </a:cubicBezTo>
                  <a:cubicBezTo>
                    <a:pt x="7490" y="8437"/>
                    <a:pt x="7442" y="8413"/>
                    <a:pt x="7393" y="8413"/>
                  </a:cubicBezTo>
                  <a:cubicBezTo>
                    <a:pt x="7365" y="8413"/>
                    <a:pt x="7337" y="8421"/>
                    <a:pt x="7312" y="8438"/>
                  </a:cubicBezTo>
                  <a:cubicBezTo>
                    <a:pt x="7053" y="8605"/>
                    <a:pt x="6881" y="8787"/>
                    <a:pt x="6796" y="8983"/>
                  </a:cubicBezTo>
                  <a:cubicBezTo>
                    <a:pt x="6704" y="9187"/>
                    <a:pt x="6717" y="9406"/>
                    <a:pt x="6828" y="9607"/>
                  </a:cubicBezTo>
                  <a:cubicBezTo>
                    <a:pt x="6868" y="9673"/>
                    <a:pt x="6862" y="9723"/>
                    <a:pt x="6807" y="9763"/>
                  </a:cubicBezTo>
                  <a:cubicBezTo>
                    <a:pt x="6775" y="9787"/>
                    <a:pt x="6731" y="9801"/>
                    <a:pt x="6687" y="9801"/>
                  </a:cubicBezTo>
                  <a:cubicBezTo>
                    <a:pt x="6641" y="9801"/>
                    <a:pt x="6594" y="9785"/>
                    <a:pt x="6561" y="9750"/>
                  </a:cubicBezTo>
                  <a:cubicBezTo>
                    <a:pt x="6511" y="9697"/>
                    <a:pt x="6476" y="9522"/>
                    <a:pt x="6442" y="9350"/>
                  </a:cubicBezTo>
                  <a:cubicBezTo>
                    <a:pt x="6365" y="8970"/>
                    <a:pt x="6265" y="8446"/>
                    <a:pt x="5837" y="8142"/>
                  </a:cubicBezTo>
                  <a:cubicBezTo>
                    <a:pt x="5649" y="8008"/>
                    <a:pt x="5493" y="7857"/>
                    <a:pt x="5356" y="7719"/>
                  </a:cubicBezTo>
                  <a:cubicBezTo>
                    <a:pt x="5213" y="7579"/>
                    <a:pt x="5089" y="7455"/>
                    <a:pt x="4956" y="7389"/>
                  </a:cubicBezTo>
                  <a:cubicBezTo>
                    <a:pt x="4889" y="7355"/>
                    <a:pt x="4822" y="7338"/>
                    <a:pt x="4756" y="7338"/>
                  </a:cubicBezTo>
                  <a:cubicBezTo>
                    <a:pt x="4654" y="7338"/>
                    <a:pt x="4555" y="7378"/>
                    <a:pt x="4462" y="7455"/>
                  </a:cubicBezTo>
                  <a:cubicBezTo>
                    <a:pt x="4364" y="7542"/>
                    <a:pt x="4343" y="7637"/>
                    <a:pt x="4343" y="7704"/>
                  </a:cubicBezTo>
                  <a:cubicBezTo>
                    <a:pt x="4348" y="7923"/>
                    <a:pt x="4565" y="8108"/>
                    <a:pt x="4824" y="8322"/>
                  </a:cubicBezTo>
                  <a:cubicBezTo>
                    <a:pt x="4991" y="8465"/>
                    <a:pt x="5200" y="8642"/>
                    <a:pt x="5239" y="8764"/>
                  </a:cubicBezTo>
                  <a:cubicBezTo>
                    <a:pt x="5268" y="9009"/>
                    <a:pt x="5260" y="9411"/>
                    <a:pt x="5017" y="9469"/>
                  </a:cubicBezTo>
                  <a:cubicBezTo>
                    <a:pt x="5001" y="9276"/>
                    <a:pt x="5062" y="8851"/>
                    <a:pt x="4573" y="8563"/>
                  </a:cubicBezTo>
                  <a:cubicBezTo>
                    <a:pt x="4338" y="8428"/>
                    <a:pt x="4235" y="8272"/>
                    <a:pt x="4153" y="8150"/>
                  </a:cubicBezTo>
                  <a:cubicBezTo>
                    <a:pt x="4079" y="8037"/>
                    <a:pt x="4007" y="7936"/>
                    <a:pt x="3873" y="7902"/>
                  </a:cubicBezTo>
                  <a:cubicBezTo>
                    <a:pt x="3848" y="7896"/>
                    <a:pt x="3824" y="7893"/>
                    <a:pt x="3798" y="7893"/>
                  </a:cubicBezTo>
                  <a:cubicBezTo>
                    <a:pt x="3690" y="7893"/>
                    <a:pt x="3567" y="7945"/>
                    <a:pt x="3392" y="8060"/>
                  </a:cubicBezTo>
                  <a:cubicBezTo>
                    <a:pt x="3194" y="8189"/>
                    <a:pt x="3057" y="8204"/>
                    <a:pt x="2931" y="8204"/>
                  </a:cubicBezTo>
                  <a:cubicBezTo>
                    <a:pt x="2911" y="8204"/>
                    <a:pt x="2892" y="8204"/>
                    <a:pt x="2873" y="8203"/>
                  </a:cubicBezTo>
                  <a:cubicBezTo>
                    <a:pt x="2849" y="8202"/>
                    <a:pt x="2826" y="8202"/>
                    <a:pt x="2803" y="8202"/>
                  </a:cubicBezTo>
                  <a:cubicBezTo>
                    <a:pt x="2585" y="8202"/>
                    <a:pt x="2409" y="8260"/>
                    <a:pt x="2189" y="8618"/>
                  </a:cubicBezTo>
                  <a:cubicBezTo>
                    <a:pt x="2057" y="8840"/>
                    <a:pt x="2001" y="8994"/>
                    <a:pt x="1961" y="9105"/>
                  </a:cubicBezTo>
                  <a:cubicBezTo>
                    <a:pt x="1924" y="9208"/>
                    <a:pt x="1911" y="9239"/>
                    <a:pt x="1872" y="9271"/>
                  </a:cubicBezTo>
                  <a:cubicBezTo>
                    <a:pt x="1819" y="9311"/>
                    <a:pt x="1708" y="9356"/>
                    <a:pt x="1499" y="9411"/>
                  </a:cubicBezTo>
                  <a:cubicBezTo>
                    <a:pt x="1143" y="9513"/>
                    <a:pt x="939" y="9565"/>
                    <a:pt x="807" y="9565"/>
                  </a:cubicBezTo>
                  <a:cubicBezTo>
                    <a:pt x="669" y="9565"/>
                    <a:pt x="610" y="9508"/>
                    <a:pt x="537" y="9393"/>
                  </a:cubicBezTo>
                  <a:cubicBezTo>
                    <a:pt x="349" y="9091"/>
                    <a:pt x="304" y="9020"/>
                    <a:pt x="550" y="8415"/>
                  </a:cubicBezTo>
                  <a:cubicBezTo>
                    <a:pt x="637" y="8206"/>
                    <a:pt x="664" y="8029"/>
                    <a:pt x="687" y="7897"/>
                  </a:cubicBezTo>
                  <a:cubicBezTo>
                    <a:pt x="701" y="7823"/>
                    <a:pt x="716" y="7725"/>
                    <a:pt x="732" y="7704"/>
                  </a:cubicBezTo>
                  <a:cubicBezTo>
                    <a:pt x="737" y="7700"/>
                    <a:pt x="748" y="7697"/>
                    <a:pt x="771" y="7697"/>
                  </a:cubicBezTo>
                  <a:cubicBezTo>
                    <a:pt x="824" y="7697"/>
                    <a:pt x="943" y="7716"/>
                    <a:pt x="1211" y="7807"/>
                  </a:cubicBezTo>
                  <a:cubicBezTo>
                    <a:pt x="1390" y="7867"/>
                    <a:pt x="1540" y="7891"/>
                    <a:pt x="1667" y="7891"/>
                  </a:cubicBezTo>
                  <a:cubicBezTo>
                    <a:pt x="1962" y="7891"/>
                    <a:pt x="2126" y="7762"/>
                    <a:pt x="2207" y="7664"/>
                  </a:cubicBezTo>
                  <a:cubicBezTo>
                    <a:pt x="2384" y="7450"/>
                    <a:pt x="2392" y="7143"/>
                    <a:pt x="2292" y="6971"/>
                  </a:cubicBezTo>
                  <a:cubicBezTo>
                    <a:pt x="2276" y="6945"/>
                    <a:pt x="2263" y="6919"/>
                    <a:pt x="2247" y="6892"/>
                  </a:cubicBezTo>
                  <a:cubicBezTo>
                    <a:pt x="2189" y="6800"/>
                    <a:pt x="2104" y="6657"/>
                    <a:pt x="2133" y="6591"/>
                  </a:cubicBezTo>
                  <a:cubicBezTo>
                    <a:pt x="2144" y="6567"/>
                    <a:pt x="2194" y="6496"/>
                    <a:pt x="2448" y="6445"/>
                  </a:cubicBezTo>
                  <a:cubicBezTo>
                    <a:pt x="2834" y="6366"/>
                    <a:pt x="3032" y="6128"/>
                    <a:pt x="3204" y="5919"/>
                  </a:cubicBezTo>
                  <a:cubicBezTo>
                    <a:pt x="3384" y="5705"/>
                    <a:pt x="3524" y="5533"/>
                    <a:pt x="3841" y="5533"/>
                  </a:cubicBezTo>
                  <a:cubicBezTo>
                    <a:pt x="4216" y="5533"/>
                    <a:pt x="4420" y="5444"/>
                    <a:pt x="4586" y="5372"/>
                  </a:cubicBezTo>
                  <a:cubicBezTo>
                    <a:pt x="4705" y="5320"/>
                    <a:pt x="4802" y="5278"/>
                    <a:pt x="4954" y="5278"/>
                  </a:cubicBezTo>
                  <a:cubicBezTo>
                    <a:pt x="5016" y="5278"/>
                    <a:pt x="5087" y="5285"/>
                    <a:pt x="5173" y="5301"/>
                  </a:cubicBezTo>
                  <a:cubicBezTo>
                    <a:pt x="5270" y="5321"/>
                    <a:pt x="5353" y="5330"/>
                    <a:pt x="5425" y="5330"/>
                  </a:cubicBezTo>
                  <a:cubicBezTo>
                    <a:pt x="5660" y="5330"/>
                    <a:pt x="5784" y="5237"/>
                    <a:pt x="5913" y="5124"/>
                  </a:cubicBezTo>
                  <a:cubicBezTo>
                    <a:pt x="6003" y="5044"/>
                    <a:pt x="6082" y="4976"/>
                    <a:pt x="6260" y="4952"/>
                  </a:cubicBezTo>
                  <a:cubicBezTo>
                    <a:pt x="6312" y="4944"/>
                    <a:pt x="6363" y="4931"/>
                    <a:pt x="6410" y="4915"/>
                  </a:cubicBezTo>
                  <a:cubicBezTo>
                    <a:pt x="6545" y="5050"/>
                    <a:pt x="6704" y="5163"/>
                    <a:pt x="6875" y="5245"/>
                  </a:cubicBezTo>
                  <a:cubicBezTo>
                    <a:pt x="6891" y="5256"/>
                    <a:pt x="6907" y="5269"/>
                    <a:pt x="6915" y="5285"/>
                  </a:cubicBezTo>
                  <a:lnTo>
                    <a:pt x="7415" y="6170"/>
                  </a:lnTo>
                  <a:cubicBezTo>
                    <a:pt x="7462" y="6255"/>
                    <a:pt x="7546" y="6297"/>
                    <a:pt x="7630" y="6297"/>
                  </a:cubicBezTo>
                  <a:cubicBezTo>
                    <a:pt x="7714" y="6297"/>
                    <a:pt x="7798" y="6255"/>
                    <a:pt x="7846" y="6170"/>
                  </a:cubicBezTo>
                  <a:lnTo>
                    <a:pt x="8345" y="5285"/>
                  </a:lnTo>
                  <a:cubicBezTo>
                    <a:pt x="8356" y="5269"/>
                    <a:pt x="8372" y="5256"/>
                    <a:pt x="8385" y="5245"/>
                  </a:cubicBezTo>
                  <a:cubicBezTo>
                    <a:pt x="8988" y="4954"/>
                    <a:pt x="9358" y="4357"/>
                    <a:pt x="9358" y="3688"/>
                  </a:cubicBezTo>
                  <a:cubicBezTo>
                    <a:pt x="9358" y="2948"/>
                    <a:pt x="8887" y="2306"/>
                    <a:pt x="8216" y="2060"/>
                  </a:cubicBezTo>
                  <a:cubicBezTo>
                    <a:pt x="8226" y="2002"/>
                    <a:pt x="8224" y="1941"/>
                    <a:pt x="8224" y="1883"/>
                  </a:cubicBezTo>
                  <a:cubicBezTo>
                    <a:pt x="8221" y="1706"/>
                    <a:pt x="8226" y="1595"/>
                    <a:pt x="8348" y="1502"/>
                  </a:cubicBezTo>
                  <a:lnTo>
                    <a:pt x="8427" y="1441"/>
                  </a:lnTo>
                  <a:cubicBezTo>
                    <a:pt x="8702" y="1238"/>
                    <a:pt x="9114" y="931"/>
                    <a:pt x="9054" y="482"/>
                  </a:cubicBezTo>
                  <a:cubicBezTo>
                    <a:pt x="9040" y="392"/>
                    <a:pt x="9112" y="315"/>
                    <a:pt x="9199" y="315"/>
                  </a:cubicBezTo>
                  <a:lnTo>
                    <a:pt x="9862" y="315"/>
                  </a:lnTo>
                  <a:cubicBezTo>
                    <a:pt x="9944" y="315"/>
                    <a:pt x="10010" y="381"/>
                    <a:pt x="10010" y="463"/>
                  </a:cubicBezTo>
                  <a:lnTo>
                    <a:pt x="10010" y="3448"/>
                  </a:lnTo>
                  <a:cubicBezTo>
                    <a:pt x="10010" y="3530"/>
                    <a:pt x="10077" y="3596"/>
                    <a:pt x="10159" y="3596"/>
                  </a:cubicBezTo>
                  <a:cubicBezTo>
                    <a:pt x="10243" y="3596"/>
                    <a:pt x="10309" y="3530"/>
                    <a:pt x="10309" y="3448"/>
                  </a:cubicBezTo>
                  <a:lnTo>
                    <a:pt x="10309" y="463"/>
                  </a:lnTo>
                  <a:cubicBezTo>
                    <a:pt x="10330" y="204"/>
                    <a:pt x="10129" y="1"/>
                    <a:pt x="988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63" name="Google Shape;2463;p33"/>
          <p:cNvSpPr txBox="1">
            <a:spLocks noGrp="1"/>
          </p:cNvSpPr>
          <p:nvPr>
            <p:ph type="subTitle" idx="4294967295"/>
          </p:nvPr>
        </p:nvSpPr>
        <p:spPr>
          <a:xfrm>
            <a:off x="400888" y="1100013"/>
            <a:ext cx="8040990" cy="4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 panose="00000500000000000000" pitchFamily="2" charset="0"/>
              </a:rPr>
              <a:t>Situation: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88869" y="1793358"/>
            <a:ext cx="7873884" cy="10349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You ask your friend for permission to borrow a book on the Galápagos Islands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75949" y="3349255"/>
            <a:ext cx="7873884" cy="103490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635"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2.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You ask your teacher for permission to submit your project after the deadline.</a:t>
            </a:r>
            <a:endParaRPr lang="en-US" sz="2800" b="0" dirty="0"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World Countries Quiz! by Slidesgo">
  <a:themeElements>
    <a:clrScheme name="Simple Light">
      <a:dk1>
        <a:srgbClr val="0A1640"/>
      </a:dk1>
      <a:lt1>
        <a:srgbClr val="7983C4"/>
      </a:lt1>
      <a:dk2>
        <a:srgbClr val="FFFFFF"/>
      </a:dk2>
      <a:lt2>
        <a:srgbClr val="77D3E4"/>
      </a:lt2>
      <a:accent1>
        <a:srgbClr val="3C67D1"/>
      </a:accent1>
      <a:accent2>
        <a:srgbClr val="AAC766"/>
      </a:accent2>
      <a:accent3>
        <a:srgbClr val="F8C563"/>
      </a:accent3>
      <a:accent4>
        <a:srgbClr val="FA6E22"/>
      </a:accent4>
      <a:accent5>
        <a:srgbClr val="FF8CDB"/>
      </a:accent5>
      <a:accent6>
        <a:srgbClr val="F83131"/>
      </a:accent6>
      <a:hlink>
        <a:srgbClr val="0A1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6142</Words>
  <Application>WPS Presentation</Application>
  <PresentationFormat>On-screen Show (16:9)</PresentationFormat>
  <Paragraphs>222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SimSun</vt:lpstr>
      <vt:lpstr>Wingdings</vt:lpstr>
      <vt:lpstr>Arial</vt:lpstr>
      <vt:lpstr>Balsamiq Sans</vt:lpstr>
      <vt:lpstr>Albert Sans</vt:lpstr>
      <vt:lpstr>Nunito Light</vt:lpstr>
      <vt:lpstr>Bebas Neue</vt:lpstr>
      <vt:lpstr>Patrick Hand</vt:lpstr>
      <vt:lpstr>Sawarabi Gothic</vt:lpstr>
      <vt:lpstr>Yu Gothic UI</vt:lpstr>
      <vt:lpstr>Microsoft YaHei</vt:lpstr>
      <vt:lpstr>Arial Unicode MS</vt:lpstr>
      <vt:lpstr>Times New Roman</vt:lpstr>
      <vt:lpstr>Calibri</vt:lpstr>
      <vt:lpstr>World Countries Quiz! by Slidesgo</vt:lpstr>
      <vt:lpstr>Unit 7:  Natural wonders  of the world</vt:lpstr>
      <vt:lpstr>OBJECTIVES</vt:lpstr>
      <vt:lpstr>01</vt:lpstr>
      <vt:lpstr>Ex1: Listen and read the conversations below.  Pay attention to the highlighted parts.</vt:lpstr>
      <vt:lpstr>Ex1: Listen and read the conversations below.  Pay attention to the highlighted parts.</vt:lpstr>
      <vt:lpstr>Ex1: Listen and read the conversations below.  Pay attention to the highlighted parts.</vt:lpstr>
      <vt:lpstr>Structures:</vt:lpstr>
      <vt:lpstr>Ex 2: Work in pairs. Make similar conversations to ask for permission and respond in the following situations.</vt:lpstr>
      <vt:lpstr>Ex 2: Work in pairs. Make similar conversations to ask for permission and respond in the following situations.</vt:lpstr>
      <vt:lpstr>Ex 2: Work in pairs. Make similar conversations to ask for permission and respond in the following situations.</vt:lpstr>
      <vt:lpstr>Ex 2: Work in pairs. Make similar conversations to ask for permission and respond in the following situations.</vt:lpstr>
      <vt:lpstr>EXTRA ACTIVITY </vt:lpstr>
      <vt:lpstr>02</vt:lpstr>
      <vt:lpstr>Ex3: Write each natural wonder under the correct picture.</vt:lpstr>
      <vt:lpstr>Ex3: Write each natural wonder under the correct picture.</vt:lpstr>
      <vt:lpstr>Ex3: Write each natural wonder under the correct picture.</vt:lpstr>
      <vt:lpstr>Ex4: Mai, Phong and Mark are talking about the natural wonders they have visited. Read and decide which wonder in 3 each of them is talking about.</vt:lpstr>
      <vt:lpstr>Ex4: Mai, Phong and Mark are talking about the natural wonders they have visited. Read and decide which wonder in 3 each of them is talking about.</vt:lpstr>
      <vt:lpstr>Ex4: Mai, Phong and Mark are talking about the natural wonders they have visited. Read and decide which wonder in 3 each of them is talking about.</vt:lpstr>
      <vt:lpstr>Ex5: Work in groups. Discuss and decide which place in 3 and 4 your group wants to visit. Explain the reasons why you want to visit it. Plan the things you want to do there. Report your decision to the class.</vt:lpstr>
      <vt:lpstr>PowerPoint 演示文稿</vt:lpstr>
      <vt:lpstr>PowerPoint 演示文稿</vt:lpstr>
      <vt:lpstr>PowerPoint 演示文稿</vt:lpstr>
      <vt:lpstr>WRAP – UP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nhi tran</dc:creator>
  <cp:lastModifiedBy>hien daiang</cp:lastModifiedBy>
  <cp:revision>12</cp:revision>
  <dcterms:created xsi:type="dcterms:W3CDTF">2025-02-05T02:28:08Z</dcterms:created>
  <dcterms:modified xsi:type="dcterms:W3CDTF">2025-02-05T02:29:34Z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C8ED5D5B3EF94D14BB6D3D888E17EC3F_12</vt:lpwstr>
  </property>
  <property fmtid="{D5CDD505-2E9C-101B-9397-08002B2CF9AE}" pid="3" name="KSOProductBuildVer">
    <vt:lpwstr>1033-12.2.0.19805</vt:lpwstr>
  </property>
</Properties>
</file>